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7FFFECF-CC72-42BB-B861-76103B1C6140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4FCDE-E5EA-4891-AD6C-1434C37DF79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B55CC-5A0C-4DAE-9489-94349E72482A}">
      <dgm:prSet phldrT="[Text]"/>
      <dgm:spPr/>
      <dgm:t>
        <a:bodyPr/>
        <a:lstStyle/>
        <a:p>
          <a:r>
            <a:rPr lang="en-US" dirty="0"/>
            <a:t>Pre-sales</a:t>
          </a:r>
        </a:p>
      </dgm:t>
    </dgm:pt>
    <dgm:pt modelId="{4D450A99-F5C6-4E7E-B212-B1BB81E9BC56}" type="parTrans" cxnId="{96E3D3C1-AB97-4B15-9D59-80A48A28E1A6}">
      <dgm:prSet/>
      <dgm:spPr/>
      <dgm:t>
        <a:bodyPr/>
        <a:lstStyle/>
        <a:p>
          <a:endParaRPr lang="en-US"/>
        </a:p>
      </dgm:t>
    </dgm:pt>
    <dgm:pt modelId="{54CBD466-2463-4040-A24F-CEE52507524C}" type="sibTrans" cxnId="{96E3D3C1-AB97-4B15-9D59-80A48A28E1A6}">
      <dgm:prSet/>
      <dgm:spPr/>
      <dgm:t>
        <a:bodyPr/>
        <a:lstStyle/>
        <a:p>
          <a:endParaRPr lang="en-US"/>
        </a:p>
      </dgm:t>
    </dgm:pt>
    <dgm:pt modelId="{1DCF3082-9F01-4870-99FD-61D9C85A2204}">
      <dgm:prSet phldrT="[Text]"/>
      <dgm:spPr/>
      <dgm:t>
        <a:bodyPr/>
        <a:lstStyle/>
        <a:p>
          <a:r>
            <a:rPr lang="en-US" dirty="0"/>
            <a:t>Technical Details Developed</a:t>
          </a:r>
        </a:p>
      </dgm:t>
    </dgm:pt>
    <dgm:pt modelId="{057544D8-CDC2-4B65-A258-055520B32702}" type="parTrans" cxnId="{398ED9D8-D306-48ED-8A95-399067CC7960}">
      <dgm:prSet/>
      <dgm:spPr/>
      <dgm:t>
        <a:bodyPr/>
        <a:lstStyle/>
        <a:p>
          <a:endParaRPr lang="en-US"/>
        </a:p>
      </dgm:t>
    </dgm:pt>
    <dgm:pt modelId="{42BDA005-3792-4BEF-8C22-C1703F336502}" type="sibTrans" cxnId="{398ED9D8-D306-48ED-8A95-399067CC7960}">
      <dgm:prSet/>
      <dgm:spPr/>
      <dgm:t>
        <a:bodyPr/>
        <a:lstStyle/>
        <a:p>
          <a:endParaRPr lang="en-US"/>
        </a:p>
      </dgm:t>
    </dgm:pt>
    <dgm:pt modelId="{82F84B6C-B7EB-4935-AABB-600E767F6453}">
      <dgm:prSet phldrT="[Text]"/>
      <dgm:spPr/>
      <dgm:t>
        <a:bodyPr/>
        <a:lstStyle/>
        <a:p>
          <a:r>
            <a:rPr lang="en-US" dirty="0"/>
            <a:t>Retention</a:t>
          </a:r>
        </a:p>
      </dgm:t>
    </dgm:pt>
    <dgm:pt modelId="{FDF955F6-061B-4281-8D79-FCF910F953F0}" type="parTrans" cxnId="{77A99DC8-0348-4616-BA5C-02323CA76203}">
      <dgm:prSet/>
      <dgm:spPr/>
      <dgm:t>
        <a:bodyPr/>
        <a:lstStyle/>
        <a:p>
          <a:endParaRPr lang="en-US"/>
        </a:p>
      </dgm:t>
    </dgm:pt>
    <dgm:pt modelId="{7F135D9F-96D0-47DF-A6F0-5B9847D831A2}" type="sibTrans" cxnId="{77A99DC8-0348-4616-BA5C-02323CA76203}">
      <dgm:prSet/>
      <dgm:spPr/>
      <dgm:t>
        <a:bodyPr/>
        <a:lstStyle/>
        <a:p>
          <a:endParaRPr lang="en-US"/>
        </a:p>
      </dgm:t>
    </dgm:pt>
    <dgm:pt modelId="{DB21FC37-6FCA-4DC9-A66D-D0BE03F5F2DD}">
      <dgm:prSet phldrT="[Text]"/>
      <dgm:spPr/>
      <dgm:t>
        <a:bodyPr/>
        <a:lstStyle/>
        <a:p>
          <a:r>
            <a:rPr lang="en-US" dirty="0"/>
            <a:t>Store the executed PDF in the Salesforce Opportunity</a:t>
          </a:r>
        </a:p>
      </dgm:t>
    </dgm:pt>
    <dgm:pt modelId="{8C0E901D-0EC0-4DC1-A771-56E7DCEBD5A8}" type="parTrans" cxnId="{821BBFF7-D83E-4D6D-A6B0-63F099E67CBD}">
      <dgm:prSet/>
      <dgm:spPr/>
      <dgm:t>
        <a:bodyPr/>
        <a:lstStyle/>
        <a:p>
          <a:endParaRPr lang="en-US"/>
        </a:p>
      </dgm:t>
    </dgm:pt>
    <dgm:pt modelId="{B5D4077F-A003-4781-92CB-3C38CAC702C2}" type="sibTrans" cxnId="{821BBFF7-D83E-4D6D-A6B0-63F099E67CBD}">
      <dgm:prSet/>
      <dgm:spPr/>
      <dgm:t>
        <a:bodyPr/>
        <a:lstStyle/>
        <a:p>
          <a:endParaRPr lang="en-US"/>
        </a:p>
      </dgm:t>
    </dgm:pt>
    <dgm:pt modelId="{D5D68FB5-6F62-41EF-AA6A-0CE11E8553EC}">
      <dgm:prSet phldrT="[Text]"/>
      <dgm:spPr/>
      <dgm:t>
        <a:bodyPr/>
        <a:lstStyle/>
        <a:p>
          <a:r>
            <a:rPr lang="en-US" dirty="0"/>
            <a:t>Work Addendum Content Built</a:t>
          </a:r>
        </a:p>
      </dgm:t>
    </dgm:pt>
    <dgm:pt modelId="{8E5A1362-FAA4-46A2-AA15-6E3BA347219A}" type="parTrans" cxnId="{9F776E22-DD98-4C76-AA59-05BEDD39FE6E}">
      <dgm:prSet/>
      <dgm:spPr/>
      <dgm:t>
        <a:bodyPr/>
        <a:lstStyle/>
        <a:p>
          <a:endParaRPr lang="en-US"/>
        </a:p>
      </dgm:t>
    </dgm:pt>
    <dgm:pt modelId="{713AC8BD-C3E3-4355-8839-3A32487423A3}" type="sibTrans" cxnId="{9F776E22-DD98-4C76-AA59-05BEDD39FE6E}">
      <dgm:prSet/>
      <dgm:spPr/>
      <dgm:t>
        <a:bodyPr/>
        <a:lstStyle/>
        <a:p>
          <a:endParaRPr lang="en-US"/>
        </a:p>
      </dgm:t>
    </dgm:pt>
    <dgm:pt modelId="{CEA2250B-4DE9-4D28-9720-8067A2E7BA8E}">
      <dgm:prSet phldrT="[Text]"/>
      <dgm:spPr/>
      <dgm:t>
        <a:bodyPr/>
        <a:lstStyle/>
        <a:p>
          <a:r>
            <a:rPr lang="en-US" dirty="0"/>
            <a:t>SOW Created</a:t>
          </a:r>
        </a:p>
      </dgm:t>
    </dgm:pt>
    <dgm:pt modelId="{C4BA7644-AE72-452F-A408-016ECB8EBAC5}" type="parTrans" cxnId="{A4A5742B-83CB-4119-B0CC-D128820B9714}">
      <dgm:prSet/>
      <dgm:spPr/>
      <dgm:t>
        <a:bodyPr/>
        <a:lstStyle/>
        <a:p>
          <a:endParaRPr lang="en-US"/>
        </a:p>
      </dgm:t>
    </dgm:pt>
    <dgm:pt modelId="{D41D4CA1-5AE6-4192-9BB5-0822CA426A66}" type="sibTrans" cxnId="{A4A5742B-83CB-4119-B0CC-D128820B9714}">
      <dgm:prSet/>
      <dgm:spPr/>
      <dgm:t>
        <a:bodyPr/>
        <a:lstStyle/>
        <a:p>
          <a:endParaRPr lang="en-US"/>
        </a:p>
      </dgm:t>
    </dgm:pt>
    <dgm:pt modelId="{719AB484-BAFB-41BD-8EE7-736B9F4B968E}">
      <dgm:prSet phldrT="[Text]"/>
      <dgm:spPr/>
      <dgm:t>
        <a:bodyPr/>
        <a:lstStyle/>
        <a:p>
          <a:r>
            <a:rPr lang="en-US" dirty="0"/>
            <a:t>Current MS Word version should always be retained in the SalesForce opportunity</a:t>
          </a:r>
        </a:p>
      </dgm:t>
    </dgm:pt>
    <dgm:pt modelId="{78BEF79D-8105-424E-B175-4A0D257035F4}" type="parTrans" cxnId="{EE5E5512-E41B-45D8-B720-DCC8F30C9F93}">
      <dgm:prSet/>
      <dgm:spPr/>
      <dgm:t>
        <a:bodyPr/>
        <a:lstStyle/>
        <a:p>
          <a:endParaRPr lang="en-US"/>
        </a:p>
      </dgm:t>
    </dgm:pt>
    <dgm:pt modelId="{464A3D1B-73C9-44D2-8B39-35ED34826A62}" type="sibTrans" cxnId="{EE5E5512-E41B-45D8-B720-DCC8F30C9F93}">
      <dgm:prSet/>
      <dgm:spPr/>
      <dgm:t>
        <a:bodyPr/>
        <a:lstStyle/>
        <a:p>
          <a:endParaRPr lang="en-US"/>
        </a:p>
      </dgm:t>
    </dgm:pt>
    <dgm:pt modelId="{87A5B3C6-629B-4A6A-899B-6247553490E8}">
      <dgm:prSet phldrT="[Text]"/>
      <dgm:spPr/>
      <dgm:t>
        <a:bodyPr/>
        <a:lstStyle/>
        <a:p>
          <a:r>
            <a:rPr lang="en-US" dirty="0"/>
            <a:t>Include SOW in the Service Order</a:t>
          </a:r>
        </a:p>
      </dgm:t>
    </dgm:pt>
    <dgm:pt modelId="{EC0CD379-AD98-454F-8BAE-CB44F7FEA109}" type="parTrans" cxnId="{4DE77F89-4DCB-42AB-A8F4-A5F2148EDA06}">
      <dgm:prSet/>
      <dgm:spPr/>
      <dgm:t>
        <a:bodyPr/>
        <a:lstStyle/>
        <a:p>
          <a:endParaRPr lang="en-US"/>
        </a:p>
      </dgm:t>
    </dgm:pt>
    <dgm:pt modelId="{E17723ED-DB57-4365-A658-43BFB23848E6}" type="sibTrans" cxnId="{4DE77F89-4DCB-42AB-A8F4-A5F2148EDA06}">
      <dgm:prSet/>
      <dgm:spPr/>
      <dgm:t>
        <a:bodyPr/>
        <a:lstStyle/>
        <a:p>
          <a:endParaRPr lang="en-US"/>
        </a:p>
      </dgm:t>
    </dgm:pt>
    <dgm:pt modelId="{759692BA-7333-4DF7-A71B-D86F1847098B}" type="pres">
      <dgm:prSet presAssocID="{5EB4FCDE-E5EA-4891-AD6C-1434C37DF79C}" presName="rootnode" presStyleCnt="0">
        <dgm:presLayoutVars>
          <dgm:chMax/>
          <dgm:chPref/>
          <dgm:dir/>
          <dgm:animLvl val="lvl"/>
        </dgm:presLayoutVars>
      </dgm:prSet>
      <dgm:spPr/>
    </dgm:pt>
    <dgm:pt modelId="{900C6E63-A3BB-448A-8CD2-18EB33574D20}" type="pres">
      <dgm:prSet presAssocID="{C60B55CC-5A0C-4DAE-9489-94349E72482A}" presName="composite" presStyleCnt="0"/>
      <dgm:spPr/>
    </dgm:pt>
    <dgm:pt modelId="{49F67AD5-8034-48FE-B280-36D89C23B024}" type="pres">
      <dgm:prSet presAssocID="{C60B55CC-5A0C-4DAE-9489-94349E72482A}" presName="bentUpArrow1" presStyleLbl="alignImgPlace1" presStyleIdx="0" presStyleCnt="1"/>
      <dgm:spPr/>
    </dgm:pt>
    <dgm:pt modelId="{6B05D056-CFD7-44FF-B343-FB279253DA0D}" type="pres">
      <dgm:prSet presAssocID="{C60B55CC-5A0C-4DAE-9489-94349E72482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82211F6-AC50-4EAE-A332-4B69A5EABE91}" type="pres">
      <dgm:prSet presAssocID="{C60B55CC-5A0C-4DAE-9489-94349E72482A}" presName="ChildText" presStyleLbl="revTx" presStyleIdx="0" presStyleCnt="2" custScaleX="296202" custLinFactNeighborX="99472">
        <dgm:presLayoutVars>
          <dgm:chMax val="0"/>
          <dgm:chPref val="0"/>
          <dgm:bulletEnabled val="1"/>
        </dgm:presLayoutVars>
      </dgm:prSet>
      <dgm:spPr/>
    </dgm:pt>
    <dgm:pt modelId="{B3F2254E-76C7-4494-932F-390E0E98E436}" type="pres">
      <dgm:prSet presAssocID="{54CBD466-2463-4040-A24F-CEE52507524C}" presName="sibTrans" presStyleCnt="0"/>
      <dgm:spPr/>
    </dgm:pt>
    <dgm:pt modelId="{FD67E882-8E21-41C1-94BB-DCB63B20F601}" type="pres">
      <dgm:prSet presAssocID="{82F84B6C-B7EB-4935-AABB-600E767F6453}" presName="composite" presStyleCnt="0"/>
      <dgm:spPr/>
    </dgm:pt>
    <dgm:pt modelId="{A82DBC15-F63B-4CA2-BD35-AE610773F57B}" type="pres">
      <dgm:prSet presAssocID="{82F84B6C-B7EB-4935-AABB-600E767F6453}" presName="ParentText" presStyleLbl="node1" presStyleIdx="1" presStyleCnt="2" custLinFactNeighborX="-35014">
        <dgm:presLayoutVars>
          <dgm:chMax val="1"/>
          <dgm:chPref val="1"/>
          <dgm:bulletEnabled val="1"/>
        </dgm:presLayoutVars>
      </dgm:prSet>
      <dgm:spPr/>
    </dgm:pt>
    <dgm:pt modelId="{A88884D2-59ED-4AD0-9373-281D285ED2DD}" type="pres">
      <dgm:prSet presAssocID="{82F84B6C-B7EB-4935-AABB-600E767F6453}" presName="FinalChildText" presStyleLbl="revTx" presStyleIdx="1" presStyleCnt="2" custScaleX="222145" custLinFactNeighborX="17023">
        <dgm:presLayoutVars>
          <dgm:chMax val="0"/>
          <dgm:chPref val="0"/>
          <dgm:bulletEnabled val="1"/>
        </dgm:presLayoutVars>
      </dgm:prSet>
      <dgm:spPr/>
    </dgm:pt>
  </dgm:ptLst>
  <dgm:cxnLst>
    <dgm:cxn modelId="{56C95EF6-AF24-454A-BB23-5A356B5FF013}" type="presOf" srcId="{DB21FC37-6FCA-4DC9-A66D-D0BE03F5F2DD}" destId="{A88884D2-59ED-4AD0-9373-281D285ED2DD}" srcOrd="0" destOrd="0" presId="urn:microsoft.com/office/officeart/2005/8/layout/StepDownProcess"/>
    <dgm:cxn modelId="{9F776E22-DD98-4C76-AA59-05BEDD39FE6E}" srcId="{C60B55CC-5A0C-4DAE-9489-94349E72482A}" destId="{D5D68FB5-6F62-41EF-AA6A-0CE11E8553EC}" srcOrd="1" destOrd="0" parTransId="{8E5A1362-FAA4-46A2-AA15-6E3BA347219A}" sibTransId="{713AC8BD-C3E3-4355-8839-3A32487423A3}"/>
    <dgm:cxn modelId="{821BBFF7-D83E-4D6D-A6B0-63F099E67CBD}" srcId="{82F84B6C-B7EB-4935-AABB-600E767F6453}" destId="{DB21FC37-6FCA-4DC9-A66D-D0BE03F5F2DD}" srcOrd="0" destOrd="0" parTransId="{8C0E901D-0EC0-4DC1-A771-56E7DCEBD5A8}" sibTransId="{B5D4077F-A003-4781-92CB-3C38CAC702C2}"/>
    <dgm:cxn modelId="{E8522C25-BDD0-423C-BFEF-A0D42369A8AC}" type="presOf" srcId="{1DCF3082-9F01-4870-99FD-61D9C85A2204}" destId="{C82211F6-AC50-4EAE-A332-4B69A5EABE91}" srcOrd="0" destOrd="0" presId="urn:microsoft.com/office/officeart/2005/8/layout/StepDownProcess"/>
    <dgm:cxn modelId="{F76C053E-64F7-4538-940D-CAC4F9FAFF40}" type="presOf" srcId="{5EB4FCDE-E5EA-4891-AD6C-1434C37DF79C}" destId="{759692BA-7333-4DF7-A71B-D86F1847098B}" srcOrd="0" destOrd="0" presId="urn:microsoft.com/office/officeart/2005/8/layout/StepDownProcess"/>
    <dgm:cxn modelId="{E10632D6-7DC2-4E5D-A719-02544337D692}" type="presOf" srcId="{D5D68FB5-6F62-41EF-AA6A-0CE11E8553EC}" destId="{C82211F6-AC50-4EAE-A332-4B69A5EABE91}" srcOrd="0" destOrd="1" presId="urn:microsoft.com/office/officeart/2005/8/layout/StepDownProcess"/>
    <dgm:cxn modelId="{C934B363-8123-402D-AF15-B8D2FD8A77C5}" type="presOf" srcId="{719AB484-BAFB-41BD-8EE7-736B9F4B968E}" destId="{C82211F6-AC50-4EAE-A332-4B69A5EABE91}" srcOrd="0" destOrd="3" presId="urn:microsoft.com/office/officeart/2005/8/layout/StepDownProcess"/>
    <dgm:cxn modelId="{4DE77F89-4DCB-42AB-A8F4-A5F2148EDA06}" srcId="{82F84B6C-B7EB-4935-AABB-600E767F6453}" destId="{87A5B3C6-629B-4A6A-899B-6247553490E8}" srcOrd="1" destOrd="0" parTransId="{EC0CD379-AD98-454F-8BAE-CB44F7FEA109}" sibTransId="{E17723ED-DB57-4365-A658-43BFB23848E6}"/>
    <dgm:cxn modelId="{A4A5742B-83CB-4119-B0CC-D128820B9714}" srcId="{C60B55CC-5A0C-4DAE-9489-94349E72482A}" destId="{CEA2250B-4DE9-4D28-9720-8067A2E7BA8E}" srcOrd="2" destOrd="0" parTransId="{C4BA7644-AE72-452F-A408-016ECB8EBAC5}" sibTransId="{D41D4CA1-5AE6-4192-9BB5-0822CA426A66}"/>
    <dgm:cxn modelId="{398ED9D8-D306-48ED-8A95-399067CC7960}" srcId="{C60B55CC-5A0C-4DAE-9489-94349E72482A}" destId="{1DCF3082-9F01-4870-99FD-61D9C85A2204}" srcOrd="0" destOrd="0" parTransId="{057544D8-CDC2-4B65-A258-055520B32702}" sibTransId="{42BDA005-3792-4BEF-8C22-C1703F336502}"/>
    <dgm:cxn modelId="{CC05AEB4-1257-4499-8B37-4517D70560AC}" type="presOf" srcId="{CEA2250B-4DE9-4D28-9720-8067A2E7BA8E}" destId="{C82211F6-AC50-4EAE-A332-4B69A5EABE91}" srcOrd="0" destOrd="2" presId="urn:microsoft.com/office/officeart/2005/8/layout/StepDownProcess"/>
    <dgm:cxn modelId="{D57E8144-640E-45B5-9160-5985CE7023E3}" type="presOf" srcId="{82F84B6C-B7EB-4935-AABB-600E767F6453}" destId="{A82DBC15-F63B-4CA2-BD35-AE610773F57B}" srcOrd="0" destOrd="0" presId="urn:microsoft.com/office/officeart/2005/8/layout/StepDownProcess"/>
    <dgm:cxn modelId="{5BC3A000-EF17-48FF-9ED0-13D0168A46A9}" type="presOf" srcId="{C60B55CC-5A0C-4DAE-9489-94349E72482A}" destId="{6B05D056-CFD7-44FF-B343-FB279253DA0D}" srcOrd="0" destOrd="0" presId="urn:microsoft.com/office/officeart/2005/8/layout/StepDownProcess"/>
    <dgm:cxn modelId="{8220D1A3-8325-4442-B8C6-8BB5E378D33F}" type="presOf" srcId="{87A5B3C6-629B-4A6A-899B-6247553490E8}" destId="{A88884D2-59ED-4AD0-9373-281D285ED2DD}" srcOrd="0" destOrd="1" presId="urn:microsoft.com/office/officeart/2005/8/layout/StepDownProcess"/>
    <dgm:cxn modelId="{96E3D3C1-AB97-4B15-9D59-80A48A28E1A6}" srcId="{5EB4FCDE-E5EA-4891-AD6C-1434C37DF79C}" destId="{C60B55CC-5A0C-4DAE-9489-94349E72482A}" srcOrd="0" destOrd="0" parTransId="{4D450A99-F5C6-4E7E-B212-B1BB81E9BC56}" sibTransId="{54CBD466-2463-4040-A24F-CEE52507524C}"/>
    <dgm:cxn modelId="{77A99DC8-0348-4616-BA5C-02323CA76203}" srcId="{5EB4FCDE-E5EA-4891-AD6C-1434C37DF79C}" destId="{82F84B6C-B7EB-4935-AABB-600E767F6453}" srcOrd="1" destOrd="0" parTransId="{FDF955F6-061B-4281-8D79-FCF910F953F0}" sibTransId="{7F135D9F-96D0-47DF-A6F0-5B9847D831A2}"/>
    <dgm:cxn modelId="{EE5E5512-E41B-45D8-B720-DCC8F30C9F93}" srcId="{C60B55CC-5A0C-4DAE-9489-94349E72482A}" destId="{719AB484-BAFB-41BD-8EE7-736B9F4B968E}" srcOrd="3" destOrd="0" parTransId="{78BEF79D-8105-424E-B175-4A0D257035F4}" sibTransId="{464A3D1B-73C9-44D2-8B39-35ED34826A62}"/>
    <dgm:cxn modelId="{B24799B1-F42A-47EF-84ED-770EF49122F1}" type="presParOf" srcId="{759692BA-7333-4DF7-A71B-D86F1847098B}" destId="{900C6E63-A3BB-448A-8CD2-18EB33574D20}" srcOrd="0" destOrd="0" presId="urn:microsoft.com/office/officeart/2005/8/layout/StepDownProcess"/>
    <dgm:cxn modelId="{93678F56-142B-4B06-B197-BF48640183F2}" type="presParOf" srcId="{900C6E63-A3BB-448A-8CD2-18EB33574D20}" destId="{49F67AD5-8034-48FE-B280-36D89C23B024}" srcOrd="0" destOrd="0" presId="urn:microsoft.com/office/officeart/2005/8/layout/StepDownProcess"/>
    <dgm:cxn modelId="{436A2623-AD0F-4996-904F-F81F647DB312}" type="presParOf" srcId="{900C6E63-A3BB-448A-8CD2-18EB33574D20}" destId="{6B05D056-CFD7-44FF-B343-FB279253DA0D}" srcOrd="1" destOrd="0" presId="urn:microsoft.com/office/officeart/2005/8/layout/StepDownProcess"/>
    <dgm:cxn modelId="{FE5F0C93-6BCF-458A-8F94-2EDB6DC5750F}" type="presParOf" srcId="{900C6E63-A3BB-448A-8CD2-18EB33574D20}" destId="{C82211F6-AC50-4EAE-A332-4B69A5EABE91}" srcOrd="2" destOrd="0" presId="urn:microsoft.com/office/officeart/2005/8/layout/StepDownProcess"/>
    <dgm:cxn modelId="{9A27C1C2-4751-4094-A79B-CC786BE7C780}" type="presParOf" srcId="{759692BA-7333-4DF7-A71B-D86F1847098B}" destId="{B3F2254E-76C7-4494-932F-390E0E98E436}" srcOrd="1" destOrd="0" presId="urn:microsoft.com/office/officeart/2005/8/layout/StepDownProcess"/>
    <dgm:cxn modelId="{53A9D9B0-AE50-49DA-9208-7C797116F9A6}" type="presParOf" srcId="{759692BA-7333-4DF7-A71B-D86F1847098B}" destId="{FD67E882-8E21-41C1-94BB-DCB63B20F601}" srcOrd="2" destOrd="0" presId="urn:microsoft.com/office/officeart/2005/8/layout/StepDownProcess"/>
    <dgm:cxn modelId="{2F807C81-D930-4244-9466-79772F9194DF}" type="presParOf" srcId="{FD67E882-8E21-41C1-94BB-DCB63B20F601}" destId="{A82DBC15-F63B-4CA2-BD35-AE610773F57B}" srcOrd="0" destOrd="0" presId="urn:microsoft.com/office/officeart/2005/8/layout/StepDownProcess"/>
    <dgm:cxn modelId="{E6F16DC9-AB34-485D-B53E-EB914CE65790}" type="presParOf" srcId="{FD67E882-8E21-41C1-94BB-DCB63B20F601}" destId="{A88884D2-59ED-4AD0-9373-281D285ED2D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84F5-A930-479E-B8E1-66462E1F7B6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E2A7A-005B-4594-AB85-70BF209B805F}">
      <dgm:prSet phldrT="[Text]"/>
      <dgm:spPr/>
      <dgm:t>
        <a:bodyPr/>
        <a:lstStyle/>
        <a:p>
          <a:r>
            <a:rPr lang="en-US" dirty="0"/>
            <a:t>Syntax</a:t>
          </a:r>
        </a:p>
      </dgm:t>
    </dgm:pt>
    <dgm:pt modelId="{C9AA6A09-DE27-4567-8054-BDCD5FE91750}" type="parTrans" cxnId="{72604289-5BCE-4BD1-8D6D-460037812497}">
      <dgm:prSet/>
      <dgm:spPr/>
      <dgm:t>
        <a:bodyPr/>
        <a:lstStyle/>
        <a:p>
          <a:endParaRPr lang="en-US"/>
        </a:p>
      </dgm:t>
    </dgm:pt>
    <dgm:pt modelId="{BEC6AA9C-1793-44D8-857C-EC9BBF871B2D}" type="sibTrans" cxnId="{72604289-5BCE-4BD1-8D6D-460037812497}">
      <dgm:prSet/>
      <dgm:spPr/>
      <dgm:t>
        <a:bodyPr/>
        <a:lstStyle/>
        <a:p>
          <a:endParaRPr lang="en-US"/>
        </a:p>
      </dgm:t>
    </dgm:pt>
    <dgm:pt modelId="{09BC83E3-5CE5-451B-A8A3-355049265DA2}">
      <dgm:prSet phldrT="[Text]" phldr="1"/>
      <dgm:spPr/>
      <dgm:t>
        <a:bodyPr/>
        <a:lstStyle/>
        <a:p>
          <a:endParaRPr lang="en-US"/>
        </a:p>
      </dgm:t>
    </dgm:pt>
    <dgm:pt modelId="{CB662FA6-2914-4F47-BF6B-E206D96FEDDE}" type="parTrans" cxnId="{781389B7-FE3E-4EC9-B224-ECAE53C68758}">
      <dgm:prSet/>
      <dgm:spPr/>
      <dgm:t>
        <a:bodyPr/>
        <a:lstStyle/>
        <a:p>
          <a:endParaRPr lang="en-US"/>
        </a:p>
      </dgm:t>
    </dgm:pt>
    <dgm:pt modelId="{309B4088-2E85-4E0D-AB85-FA59938AC403}" type="sibTrans" cxnId="{781389B7-FE3E-4EC9-B224-ECAE53C68758}">
      <dgm:prSet/>
      <dgm:spPr/>
      <dgm:t>
        <a:bodyPr/>
        <a:lstStyle/>
        <a:p>
          <a:endParaRPr lang="en-US"/>
        </a:p>
      </dgm:t>
    </dgm:pt>
    <dgm:pt modelId="{A5727639-E3E1-4D2E-80A1-AF0A52439832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A3163B4B-8221-4A0C-884E-B50336DAB906}" type="parTrans" cxnId="{93A8F17D-F980-4335-9A4D-902A6DF1723C}">
      <dgm:prSet/>
      <dgm:spPr/>
      <dgm:t>
        <a:bodyPr/>
        <a:lstStyle/>
        <a:p>
          <a:endParaRPr lang="en-US"/>
        </a:p>
      </dgm:t>
    </dgm:pt>
    <dgm:pt modelId="{FE3B48B7-B6AA-45EC-93E4-A70F483698F8}" type="sibTrans" cxnId="{93A8F17D-F980-4335-9A4D-902A6DF1723C}">
      <dgm:prSet/>
      <dgm:spPr/>
      <dgm:t>
        <a:bodyPr/>
        <a:lstStyle/>
        <a:p>
          <a:endParaRPr lang="en-US"/>
        </a:p>
      </dgm:t>
    </dgm:pt>
    <dgm:pt modelId="{75AA58C3-F6A1-452E-9450-87D03F6727D1}">
      <dgm:prSet phldrT="[Text]" phldr="1"/>
      <dgm:spPr/>
      <dgm:t>
        <a:bodyPr/>
        <a:lstStyle/>
        <a:p>
          <a:endParaRPr lang="en-US"/>
        </a:p>
      </dgm:t>
    </dgm:pt>
    <dgm:pt modelId="{DF57D97A-173E-4893-9183-FE6AB7F8FD49}" type="parTrans" cxnId="{ADC0366C-A943-4B8C-A52E-A21BE0A08001}">
      <dgm:prSet/>
      <dgm:spPr/>
      <dgm:t>
        <a:bodyPr/>
        <a:lstStyle/>
        <a:p>
          <a:endParaRPr lang="en-US"/>
        </a:p>
      </dgm:t>
    </dgm:pt>
    <dgm:pt modelId="{E8B287D2-B966-4E38-B581-C45DB7D075BF}" type="sibTrans" cxnId="{ADC0366C-A943-4B8C-A52E-A21BE0A08001}">
      <dgm:prSet/>
      <dgm:spPr/>
      <dgm:t>
        <a:bodyPr/>
        <a:lstStyle/>
        <a:p>
          <a:endParaRPr lang="en-US"/>
        </a:p>
      </dgm:t>
    </dgm:pt>
    <dgm:pt modelId="{354A5429-8B4B-4CA2-B988-3CCFF63E1FBB}">
      <dgm:prSet phldrT="[Text]"/>
      <dgm:spPr/>
      <dgm:t>
        <a:bodyPr/>
        <a:lstStyle/>
        <a:p>
          <a:r>
            <a:rPr lang="en-US" dirty="0"/>
            <a:t>After Execution</a:t>
          </a:r>
        </a:p>
      </dgm:t>
    </dgm:pt>
    <dgm:pt modelId="{B7FA2589-F6BB-4210-925E-2317C9593332}" type="parTrans" cxnId="{63A67E30-6BFD-4EDA-A87F-7835F9673C1B}">
      <dgm:prSet/>
      <dgm:spPr/>
      <dgm:t>
        <a:bodyPr/>
        <a:lstStyle/>
        <a:p>
          <a:endParaRPr lang="en-US"/>
        </a:p>
      </dgm:t>
    </dgm:pt>
    <dgm:pt modelId="{BD897A31-D79B-40FD-9947-1F817869AF2D}" type="sibTrans" cxnId="{63A67E30-6BFD-4EDA-A87F-7835F9673C1B}">
      <dgm:prSet/>
      <dgm:spPr/>
      <dgm:t>
        <a:bodyPr/>
        <a:lstStyle/>
        <a:p>
          <a:endParaRPr lang="en-US"/>
        </a:p>
      </dgm:t>
    </dgm:pt>
    <dgm:pt modelId="{08F7F147-918A-4C8D-8B8C-193DB8BE5224}">
      <dgm:prSet phldrT="[Text]" phldr="1"/>
      <dgm:spPr/>
      <dgm:t>
        <a:bodyPr/>
        <a:lstStyle/>
        <a:p>
          <a:endParaRPr lang="en-US"/>
        </a:p>
      </dgm:t>
    </dgm:pt>
    <dgm:pt modelId="{948F2957-3C65-4025-AF09-7F3A02FEF439}" type="parTrans" cxnId="{D402242B-5A79-45FD-A1AB-276A20A861ED}">
      <dgm:prSet/>
      <dgm:spPr/>
      <dgm:t>
        <a:bodyPr/>
        <a:lstStyle/>
        <a:p>
          <a:endParaRPr lang="en-US"/>
        </a:p>
      </dgm:t>
    </dgm:pt>
    <dgm:pt modelId="{3E8FED3E-6A4F-467F-9329-257EBA6F655B}" type="sibTrans" cxnId="{D402242B-5A79-45FD-A1AB-276A20A861ED}">
      <dgm:prSet/>
      <dgm:spPr/>
      <dgm:t>
        <a:bodyPr/>
        <a:lstStyle/>
        <a:p>
          <a:endParaRPr lang="en-US"/>
        </a:p>
      </dgm:t>
    </dgm:pt>
    <dgm:pt modelId="{12959D8E-1834-4C5B-A510-79AA1DF2D818}" type="pres">
      <dgm:prSet presAssocID="{D33C84F5-A930-479E-B8E1-66462E1F7B6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C497B12-E4CA-4FE2-B29F-F9167A4771D7}" type="pres">
      <dgm:prSet presAssocID="{6DAE2A7A-005B-4594-AB85-70BF209B805F}" presName="composite" presStyleCnt="0"/>
      <dgm:spPr/>
    </dgm:pt>
    <dgm:pt modelId="{551E589E-8E83-41B4-ABC4-619D33E1E43A}" type="pres">
      <dgm:prSet presAssocID="{6DAE2A7A-005B-4594-AB85-70BF209B805F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0B4E1B-C94A-4DAF-877F-22E72EF6A026}" type="pres">
      <dgm:prSet presAssocID="{6DAE2A7A-005B-4594-AB85-70BF209B805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059F415-F684-4C3A-A245-A393B32B9CF2}" type="pres">
      <dgm:prSet presAssocID="{6DAE2A7A-005B-4594-AB85-70BF209B805F}" presName="Accent" presStyleLbl="parChTrans1D1" presStyleIdx="0" presStyleCnt="3"/>
      <dgm:spPr/>
    </dgm:pt>
    <dgm:pt modelId="{44736997-E5DD-48D8-96C6-29CAD8534C93}" type="pres">
      <dgm:prSet presAssocID="{BEC6AA9C-1793-44D8-857C-EC9BBF871B2D}" presName="sibTrans" presStyleCnt="0"/>
      <dgm:spPr/>
    </dgm:pt>
    <dgm:pt modelId="{1D6238B4-DBEC-44B8-AE2A-E735CDBE5C5B}" type="pres">
      <dgm:prSet presAssocID="{A5727639-E3E1-4D2E-80A1-AF0A52439832}" presName="composite" presStyleCnt="0"/>
      <dgm:spPr/>
    </dgm:pt>
    <dgm:pt modelId="{992572FC-B6A5-42EF-8B2C-379D26F950AC}" type="pres">
      <dgm:prSet presAssocID="{A5727639-E3E1-4D2E-80A1-AF0A52439832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17167F2-5FE2-444D-8B48-AA698DAD749A}" type="pres">
      <dgm:prSet presAssocID="{A5727639-E3E1-4D2E-80A1-AF0A5243983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2368AD6-7484-46C9-B61F-51683BA7342C}" type="pres">
      <dgm:prSet presAssocID="{A5727639-E3E1-4D2E-80A1-AF0A52439832}" presName="Accent" presStyleLbl="parChTrans1D1" presStyleIdx="1" presStyleCnt="3"/>
      <dgm:spPr/>
    </dgm:pt>
    <dgm:pt modelId="{F773729B-2EF8-4EFF-81F2-B81FE39FDB48}" type="pres">
      <dgm:prSet presAssocID="{FE3B48B7-B6AA-45EC-93E4-A70F483698F8}" presName="sibTrans" presStyleCnt="0"/>
      <dgm:spPr/>
    </dgm:pt>
    <dgm:pt modelId="{6751BD3E-2191-4246-83E4-F684B6FDB061}" type="pres">
      <dgm:prSet presAssocID="{354A5429-8B4B-4CA2-B988-3CCFF63E1FBB}" presName="composite" presStyleCnt="0"/>
      <dgm:spPr/>
    </dgm:pt>
    <dgm:pt modelId="{77912CE7-84B0-423A-B539-8B8F0B4150A9}" type="pres">
      <dgm:prSet presAssocID="{354A5429-8B4B-4CA2-B988-3CCFF63E1FB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3E0F2E2-E353-4AAA-BD1F-89E7CE21A073}" type="pres">
      <dgm:prSet presAssocID="{354A5429-8B4B-4CA2-B988-3CCFF63E1FB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88386EC-4182-49A6-8335-1FD2ADBEE5F6}" type="pres">
      <dgm:prSet presAssocID="{354A5429-8B4B-4CA2-B988-3CCFF63E1FBB}" presName="Accent" presStyleLbl="parChTrans1D1" presStyleIdx="2" presStyleCnt="3"/>
      <dgm:spPr/>
    </dgm:pt>
  </dgm:ptLst>
  <dgm:cxnLst>
    <dgm:cxn modelId="{ADC0366C-A943-4B8C-A52E-A21BE0A08001}" srcId="{A5727639-E3E1-4D2E-80A1-AF0A52439832}" destId="{75AA58C3-F6A1-452E-9450-87D03F6727D1}" srcOrd="0" destOrd="0" parTransId="{DF57D97A-173E-4893-9183-FE6AB7F8FD49}" sibTransId="{E8B287D2-B966-4E38-B581-C45DB7D075BF}"/>
    <dgm:cxn modelId="{D402242B-5A79-45FD-A1AB-276A20A861ED}" srcId="{354A5429-8B4B-4CA2-B988-3CCFF63E1FBB}" destId="{08F7F147-918A-4C8D-8B8C-193DB8BE5224}" srcOrd="0" destOrd="0" parTransId="{948F2957-3C65-4025-AF09-7F3A02FEF439}" sibTransId="{3E8FED3E-6A4F-467F-9329-257EBA6F655B}"/>
    <dgm:cxn modelId="{2E56F19C-98C6-44B6-B6B1-B91B329CA5F6}" type="presOf" srcId="{08F7F147-918A-4C8D-8B8C-193DB8BE5224}" destId="{77912CE7-84B0-423A-B539-8B8F0B4150A9}" srcOrd="0" destOrd="0" presId="urn:microsoft.com/office/officeart/2011/layout/TabList"/>
    <dgm:cxn modelId="{63A67E30-6BFD-4EDA-A87F-7835F9673C1B}" srcId="{D33C84F5-A930-479E-B8E1-66462E1F7B64}" destId="{354A5429-8B4B-4CA2-B988-3CCFF63E1FBB}" srcOrd="2" destOrd="0" parTransId="{B7FA2589-F6BB-4210-925E-2317C9593332}" sibTransId="{BD897A31-D79B-40FD-9947-1F817869AF2D}"/>
    <dgm:cxn modelId="{93A8F17D-F980-4335-9A4D-902A6DF1723C}" srcId="{D33C84F5-A930-479E-B8E1-66462E1F7B64}" destId="{A5727639-E3E1-4D2E-80A1-AF0A52439832}" srcOrd="1" destOrd="0" parTransId="{A3163B4B-8221-4A0C-884E-B50336DAB906}" sibTransId="{FE3B48B7-B6AA-45EC-93E4-A70F483698F8}"/>
    <dgm:cxn modelId="{C5165746-2E5E-4FE9-9313-538198DA4C7E}" type="presOf" srcId="{354A5429-8B4B-4CA2-B988-3CCFF63E1FBB}" destId="{93E0F2E2-E353-4AAA-BD1F-89E7CE21A073}" srcOrd="0" destOrd="0" presId="urn:microsoft.com/office/officeart/2011/layout/TabList"/>
    <dgm:cxn modelId="{72604289-5BCE-4BD1-8D6D-460037812497}" srcId="{D33C84F5-A930-479E-B8E1-66462E1F7B64}" destId="{6DAE2A7A-005B-4594-AB85-70BF209B805F}" srcOrd="0" destOrd="0" parTransId="{C9AA6A09-DE27-4567-8054-BDCD5FE91750}" sibTransId="{BEC6AA9C-1793-44D8-857C-EC9BBF871B2D}"/>
    <dgm:cxn modelId="{1F4CC052-2600-4754-9113-B68B6484556B}" type="presOf" srcId="{6DAE2A7A-005B-4594-AB85-70BF209B805F}" destId="{790B4E1B-C94A-4DAF-877F-22E72EF6A026}" srcOrd="0" destOrd="0" presId="urn:microsoft.com/office/officeart/2011/layout/TabList"/>
    <dgm:cxn modelId="{BF0D9D3B-9F75-4AE9-A3AE-34F7A2058F3F}" type="presOf" srcId="{09BC83E3-5CE5-451B-A8A3-355049265DA2}" destId="{551E589E-8E83-41B4-ABC4-619D33E1E43A}" srcOrd="0" destOrd="0" presId="urn:microsoft.com/office/officeart/2011/layout/TabList"/>
    <dgm:cxn modelId="{BD6F278C-2671-43FB-B361-6F2D64C263E1}" type="presOf" srcId="{D33C84F5-A930-479E-B8E1-66462E1F7B64}" destId="{12959D8E-1834-4C5B-A510-79AA1DF2D818}" srcOrd="0" destOrd="0" presId="urn:microsoft.com/office/officeart/2011/layout/TabList"/>
    <dgm:cxn modelId="{B11066EB-8B54-4DA7-97B8-D416F4A35C2C}" type="presOf" srcId="{75AA58C3-F6A1-452E-9450-87D03F6727D1}" destId="{992572FC-B6A5-42EF-8B2C-379D26F950AC}" srcOrd="0" destOrd="0" presId="urn:microsoft.com/office/officeart/2011/layout/TabList"/>
    <dgm:cxn modelId="{781389B7-FE3E-4EC9-B224-ECAE53C68758}" srcId="{6DAE2A7A-005B-4594-AB85-70BF209B805F}" destId="{09BC83E3-5CE5-451B-A8A3-355049265DA2}" srcOrd="0" destOrd="0" parTransId="{CB662FA6-2914-4F47-BF6B-E206D96FEDDE}" sibTransId="{309B4088-2E85-4E0D-AB85-FA59938AC403}"/>
    <dgm:cxn modelId="{35B1F071-5CFE-4767-9F15-91317500BAB4}" type="presOf" srcId="{A5727639-E3E1-4D2E-80A1-AF0A52439832}" destId="{017167F2-5FE2-444D-8B48-AA698DAD749A}" srcOrd="0" destOrd="0" presId="urn:microsoft.com/office/officeart/2011/layout/TabList"/>
    <dgm:cxn modelId="{F19D3FBD-0AC5-4B85-8486-A051802EBAB9}" type="presParOf" srcId="{12959D8E-1834-4C5B-A510-79AA1DF2D818}" destId="{CC497B12-E4CA-4FE2-B29F-F9167A4771D7}" srcOrd="0" destOrd="0" presId="urn:microsoft.com/office/officeart/2011/layout/TabList"/>
    <dgm:cxn modelId="{62A74338-A6FE-4CE8-B5A7-BBDB8B8387BC}" type="presParOf" srcId="{CC497B12-E4CA-4FE2-B29F-F9167A4771D7}" destId="{551E589E-8E83-41B4-ABC4-619D33E1E43A}" srcOrd="0" destOrd="0" presId="urn:microsoft.com/office/officeart/2011/layout/TabList"/>
    <dgm:cxn modelId="{E585F745-C96B-4DAC-884E-6B8F1679A547}" type="presParOf" srcId="{CC497B12-E4CA-4FE2-B29F-F9167A4771D7}" destId="{790B4E1B-C94A-4DAF-877F-22E72EF6A026}" srcOrd="1" destOrd="0" presId="urn:microsoft.com/office/officeart/2011/layout/TabList"/>
    <dgm:cxn modelId="{11B3D88E-34FC-402F-BD5E-F984BB2B7CFE}" type="presParOf" srcId="{CC497B12-E4CA-4FE2-B29F-F9167A4771D7}" destId="{0059F415-F684-4C3A-A245-A393B32B9CF2}" srcOrd="2" destOrd="0" presId="urn:microsoft.com/office/officeart/2011/layout/TabList"/>
    <dgm:cxn modelId="{3C0F2122-726E-4AF1-B7D9-079D8023F095}" type="presParOf" srcId="{12959D8E-1834-4C5B-A510-79AA1DF2D818}" destId="{44736997-E5DD-48D8-96C6-29CAD8534C93}" srcOrd="1" destOrd="0" presId="urn:microsoft.com/office/officeart/2011/layout/TabList"/>
    <dgm:cxn modelId="{9A318866-0C7C-4CBC-B489-4B18F63DB386}" type="presParOf" srcId="{12959D8E-1834-4C5B-A510-79AA1DF2D818}" destId="{1D6238B4-DBEC-44B8-AE2A-E735CDBE5C5B}" srcOrd="2" destOrd="0" presId="urn:microsoft.com/office/officeart/2011/layout/TabList"/>
    <dgm:cxn modelId="{B4D02DB8-E401-4D0C-846E-9762FB444FC9}" type="presParOf" srcId="{1D6238B4-DBEC-44B8-AE2A-E735CDBE5C5B}" destId="{992572FC-B6A5-42EF-8B2C-379D26F950AC}" srcOrd="0" destOrd="0" presId="urn:microsoft.com/office/officeart/2011/layout/TabList"/>
    <dgm:cxn modelId="{EC00A03C-8405-407C-8BB4-5546D8EAD21F}" type="presParOf" srcId="{1D6238B4-DBEC-44B8-AE2A-E735CDBE5C5B}" destId="{017167F2-5FE2-444D-8B48-AA698DAD749A}" srcOrd="1" destOrd="0" presId="urn:microsoft.com/office/officeart/2011/layout/TabList"/>
    <dgm:cxn modelId="{49F5A215-AA03-41E9-B9A4-911E38F398C7}" type="presParOf" srcId="{1D6238B4-DBEC-44B8-AE2A-E735CDBE5C5B}" destId="{E2368AD6-7484-46C9-B61F-51683BA7342C}" srcOrd="2" destOrd="0" presId="urn:microsoft.com/office/officeart/2011/layout/TabList"/>
    <dgm:cxn modelId="{3A766245-ACFA-4048-8382-3568D0A27E4D}" type="presParOf" srcId="{12959D8E-1834-4C5B-A510-79AA1DF2D818}" destId="{F773729B-2EF8-4EFF-81F2-B81FE39FDB48}" srcOrd="3" destOrd="0" presId="urn:microsoft.com/office/officeart/2011/layout/TabList"/>
    <dgm:cxn modelId="{E3BCA8B2-84A4-4E9C-9619-D1DCC30F756D}" type="presParOf" srcId="{12959D8E-1834-4C5B-A510-79AA1DF2D818}" destId="{6751BD3E-2191-4246-83E4-F684B6FDB061}" srcOrd="4" destOrd="0" presId="urn:microsoft.com/office/officeart/2011/layout/TabList"/>
    <dgm:cxn modelId="{E786512E-8A3C-4E77-8D10-4D3ABC938A52}" type="presParOf" srcId="{6751BD3E-2191-4246-83E4-F684B6FDB061}" destId="{77912CE7-84B0-423A-B539-8B8F0B4150A9}" srcOrd="0" destOrd="0" presId="urn:microsoft.com/office/officeart/2011/layout/TabList"/>
    <dgm:cxn modelId="{EC699692-B6F4-453E-A910-C845129DCE21}" type="presParOf" srcId="{6751BD3E-2191-4246-83E4-F684B6FDB061}" destId="{93E0F2E2-E353-4AAA-BD1F-89E7CE21A073}" srcOrd="1" destOrd="0" presId="urn:microsoft.com/office/officeart/2011/layout/TabList"/>
    <dgm:cxn modelId="{122FF1D1-5616-45B4-AB05-26C1229F1CD0}" type="presParOf" srcId="{6751BD3E-2191-4246-83E4-F684B6FDB061}" destId="{088386EC-4182-49A6-8335-1FD2ADBEE5F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67AD5-8034-48FE-B280-36D89C23B024}">
      <dsp:nvSpPr>
        <dsp:cNvPr id="0" name=""/>
        <dsp:cNvSpPr/>
      </dsp:nvSpPr>
      <dsp:spPr>
        <a:xfrm rot="5400000">
          <a:off x="973330" y="2079037"/>
          <a:ext cx="1859315" cy="2116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5D056-CFD7-44FF-B343-FB279253DA0D}">
      <dsp:nvSpPr>
        <dsp:cNvPr id="0" name=""/>
        <dsp:cNvSpPr/>
      </dsp:nvSpPr>
      <dsp:spPr>
        <a:xfrm>
          <a:off x="480725" y="17949"/>
          <a:ext cx="3129992" cy="2190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Pre-sales</a:t>
          </a:r>
        </a:p>
      </dsp:txBody>
      <dsp:txXfrm>
        <a:off x="587695" y="124919"/>
        <a:ext cx="2916052" cy="1976953"/>
      </dsp:txXfrm>
    </dsp:sp>
    <dsp:sp modelId="{C82211F6-AC50-4EAE-A332-4B69A5EABE91}">
      <dsp:nvSpPr>
        <dsp:cNvPr id="0" name=""/>
        <dsp:cNvSpPr/>
      </dsp:nvSpPr>
      <dsp:spPr>
        <a:xfrm>
          <a:off x="3641927" y="226901"/>
          <a:ext cx="6742914" cy="1770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Technical Details Developed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 Addendum Content Built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SOW Created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Current MS Word version should always be retained in the SalesForce opportunity</a:t>
          </a:r>
        </a:p>
      </dsp:txBody>
      <dsp:txXfrm>
        <a:off x="3641927" y="226901"/>
        <a:ext cx="6742914" cy="1770776"/>
      </dsp:txXfrm>
    </dsp:sp>
    <dsp:sp modelId="{A82DBC15-F63B-4CA2-BD35-AE610773F57B}">
      <dsp:nvSpPr>
        <dsp:cNvPr id="0" name=""/>
        <dsp:cNvSpPr/>
      </dsp:nvSpPr>
      <dsp:spPr>
        <a:xfrm>
          <a:off x="3051835" y="2479045"/>
          <a:ext cx="3129992" cy="2190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Retention</a:t>
          </a:r>
        </a:p>
      </dsp:txBody>
      <dsp:txXfrm>
        <a:off x="3158805" y="2586015"/>
        <a:ext cx="2916052" cy="1976953"/>
      </dsp:txXfrm>
    </dsp:sp>
    <dsp:sp modelId="{A88884D2-59ED-4AD0-9373-281D285ED2DD}">
      <dsp:nvSpPr>
        <dsp:cNvPr id="0" name=""/>
        <dsp:cNvSpPr/>
      </dsp:nvSpPr>
      <dsp:spPr>
        <a:xfrm>
          <a:off x="6274995" y="2687997"/>
          <a:ext cx="5057038" cy="1770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Store the executed PDF in the Salesforce Opportunity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Include SOW in the Service Order</a:t>
          </a:r>
        </a:p>
      </dsp:txBody>
      <dsp:txXfrm>
        <a:off x="6274995" y="2687997"/>
        <a:ext cx="5057038" cy="1770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386EC-4182-49A6-8335-1FD2ADBEE5F6}">
      <dsp:nvSpPr>
        <dsp:cNvPr id="0" name=""/>
        <dsp:cNvSpPr/>
      </dsp:nvSpPr>
      <dsp:spPr>
        <a:xfrm>
          <a:off x="0" y="4753267"/>
          <a:ext cx="86142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68AD6-7484-46C9-B61F-51683BA7342C}">
      <dsp:nvSpPr>
        <dsp:cNvPr id="0" name=""/>
        <dsp:cNvSpPr/>
      </dsp:nvSpPr>
      <dsp:spPr>
        <a:xfrm>
          <a:off x="0" y="3143344"/>
          <a:ext cx="86142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9F415-F684-4C3A-A245-A393B32B9CF2}">
      <dsp:nvSpPr>
        <dsp:cNvPr id="0" name=""/>
        <dsp:cNvSpPr/>
      </dsp:nvSpPr>
      <dsp:spPr>
        <a:xfrm>
          <a:off x="0" y="1533420"/>
          <a:ext cx="861422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E589E-8E83-41B4-ABC4-619D33E1E43A}">
      <dsp:nvSpPr>
        <dsp:cNvPr id="0" name=""/>
        <dsp:cNvSpPr/>
      </dsp:nvSpPr>
      <dsp:spPr>
        <a:xfrm>
          <a:off x="2239699" y="160"/>
          <a:ext cx="6374529" cy="153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2239699" y="160"/>
        <a:ext cx="6374529" cy="1533260"/>
      </dsp:txXfrm>
    </dsp:sp>
    <dsp:sp modelId="{790B4E1B-C94A-4DAF-877F-22E72EF6A026}">
      <dsp:nvSpPr>
        <dsp:cNvPr id="0" name=""/>
        <dsp:cNvSpPr/>
      </dsp:nvSpPr>
      <dsp:spPr>
        <a:xfrm>
          <a:off x="0" y="160"/>
          <a:ext cx="2239699" cy="15332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Syntax</a:t>
          </a:r>
        </a:p>
      </dsp:txBody>
      <dsp:txXfrm>
        <a:off x="74861" y="75021"/>
        <a:ext cx="2089977" cy="1458399"/>
      </dsp:txXfrm>
    </dsp:sp>
    <dsp:sp modelId="{992572FC-B6A5-42EF-8B2C-379D26F950AC}">
      <dsp:nvSpPr>
        <dsp:cNvPr id="0" name=""/>
        <dsp:cNvSpPr/>
      </dsp:nvSpPr>
      <dsp:spPr>
        <a:xfrm>
          <a:off x="2239699" y="1610083"/>
          <a:ext cx="6374529" cy="153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2239699" y="1610083"/>
        <a:ext cx="6374529" cy="1533260"/>
      </dsp:txXfrm>
    </dsp:sp>
    <dsp:sp modelId="{017167F2-5FE2-444D-8B48-AA698DAD749A}">
      <dsp:nvSpPr>
        <dsp:cNvPr id="0" name=""/>
        <dsp:cNvSpPr/>
      </dsp:nvSpPr>
      <dsp:spPr>
        <a:xfrm>
          <a:off x="0" y="1610083"/>
          <a:ext cx="2239699" cy="15332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Example</a:t>
          </a:r>
        </a:p>
      </dsp:txBody>
      <dsp:txXfrm>
        <a:off x="74861" y="1684944"/>
        <a:ext cx="2089977" cy="1458399"/>
      </dsp:txXfrm>
    </dsp:sp>
    <dsp:sp modelId="{77912CE7-84B0-423A-B539-8B8F0B4150A9}">
      <dsp:nvSpPr>
        <dsp:cNvPr id="0" name=""/>
        <dsp:cNvSpPr/>
      </dsp:nvSpPr>
      <dsp:spPr>
        <a:xfrm>
          <a:off x="2239699" y="3220007"/>
          <a:ext cx="6374529" cy="153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2239699" y="3220007"/>
        <a:ext cx="6374529" cy="1533260"/>
      </dsp:txXfrm>
    </dsp:sp>
    <dsp:sp modelId="{93E0F2E2-E353-4AAA-BD1F-89E7CE21A073}">
      <dsp:nvSpPr>
        <dsp:cNvPr id="0" name=""/>
        <dsp:cNvSpPr/>
      </dsp:nvSpPr>
      <dsp:spPr>
        <a:xfrm>
          <a:off x="0" y="3220007"/>
          <a:ext cx="2239699" cy="15332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After Execution</a:t>
          </a:r>
        </a:p>
      </dsp:txBody>
      <dsp:txXfrm>
        <a:off x="74861" y="3294868"/>
        <a:ext cx="2089977" cy="145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6314-8730-4A67-AF60-1F3E3A27C5D1}" type="datetimeFigureOut">
              <a:rPr lang="en-US" smtClean="0"/>
              <a:t>01/05/18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E99C-F0D8-40B2-B988-7085894E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1365" y="2253007"/>
            <a:ext cx="6513922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365" y="3593181"/>
            <a:ext cx="6513922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1365" y="4177956"/>
            <a:ext cx="651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693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0303" y="2253007"/>
            <a:ext cx="10281036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0303" y="3593181"/>
            <a:ext cx="10281036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499" y="1480008"/>
            <a:ext cx="5633301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0008"/>
            <a:ext cx="563015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1489435"/>
            <a:ext cx="5611075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2202877"/>
            <a:ext cx="561107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9435"/>
            <a:ext cx="5639586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2877"/>
            <a:ext cx="563958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1975" y="226241"/>
            <a:ext cx="8870623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8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4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9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226241"/>
            <a:ext cx="8870623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498" y="1489435"/>
            <a:ext cx="11425287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current MS Word version is retained in the opportunity until finalized.</a:t>
            </a:r>
          </a:p>
          <a:p>
            <a:r>
              <a:rPr lang="en-US" dirty="0"/>
              <a:t>Deprecated MS Word versions should be removed form the Salesforce opportunity.</a:t>
            </a:r>
          </a:p>
          <a:p>
            <a:r>
              <a:rPr lang="en-US" dirty="0"/>
              <a:t>Contract versions with signatures should be saved as Adobe PDF files.</a:t>
            </a:r>
          </a:p>
          <a:p>
            <a:r>
              <a:rPr lang="en-US" dirty="0"/>
              <a:t>Signed contracts should be saved in the Salesforce opportunity.</a:t>
            </a:r>
          </a:p>
          <a:p>
            <a:r>
              <a:rPr lang="en-US" dirty="0"/>
              <a:t>The opportunity Stage should be updated to “In”.</a:t>
            </a:r>
          </a:p>
          <a:p>
            <a:r>
              <a:rPr lang="en-US" dirty="0"/>
              <a:t>The opportunity Status should be updated to “Signed, Undelivered”.</a:t>
            </a:r>
          </a:p>
          <a:p>
            <a:r>
              <a:rPr lang="en-US" dirty="0"/>
              <a:t>Click the “Send for Services Order Review” button, in the opportunity.</a:t>
            </a:r>
          </a:p>
          <a:p>
            <a:r>
              <a:rPr lang="en-US" dirty="0"/>
              <a:t>Attach the executed contract to the Services Order Review email form.</a:t>
            </a:r>
          </a:p>
          <a:p>
            <a:r>
              <a:rPr lang="en-US" dirty="0"/>
              <a:t>Send to Services Order Review.</a:t>
            </a:r>
          </a:p>
          <a:p>
            <a:r>
              <a:rPr lang="en-US" dirty="0"/>
              <a:t>Services Order Review ensures the contract and opportunity are in alignment.</a:t>
            </a:r>
          </a:p>
          <a:p>
            <a:r>
              <a:rPr lang="en-US" dirty="0"/>
              <a:t>Sent to Service Order</a:t>
            </a:r>
          </a:p>
          <a:p>
            <a:r>
              <a:rPr lang="en-US" dirty="0"/>
              <a:t>Service Order configures the project in Bluesource and then attaches the contract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Naming Convention</a:t>
            </a:r>
          </a:p>
          <a:p>
            <a:r>
              <a:rPr lang="en-US"/>
              <a:t>SOW_</a:t>
            </a:r>
            <a:endParaRPr lang="en-US" dirty="0"/>
          </a:p>
          <a:p>
            <a:r>
              <a:rPr lang="en-US" dirty="0"/>
              <a:t>Deliverable extraction</a:t>
            </a:r>
          </a:p>
          <a:p>
            <a:r>
              <a:rPr lang="en-US" dirty="0"/>
              <a:t>When the signed SOW comes in, the Estimated Close Date needs to be updated to the date of the customer’s signature</a:t>
            </a:r>
          </a:p>
          <a:p>
            <a:r>
              <a:rPr lang="en-US" dirty="0"/>
              <a:t>Services Sold </a:t>
            </a:r>
          </a:p>
          <a:p>
            <a:endParaRPr lang="en-US" dirty="0"/>
          </a:p>
          <a:p>
            <a:r>
              <a:rPr lang="en-US" dirty="0"/>
              <a:t>Megan uses Estimated Close Date as the “Date Services Signed”.  We should use the existing field, “Date SOW Signed”.   By retaining the data label accuracy, reporting remains accurate.</a:t>
            </a:r>
          </a:p>
        </p:txBody>
      </p:sp>
    </p:spTree>
    <p:extLst>
      <p:ext uri="{BB962C8B-B14F-4D97-AF65-F5344CB8AC3E}">
        <p14:creationId xmlns:p14="http://schemas.microsoft.com/office/powerpoint/2010/main" val="425066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 Lifecycle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62110"/>
              </p:ext>
            </p:extLst>
          </p:nvPr>
        </p:nvGraphicFramePr>
        <p:xfrm>
          <a:off x="334963" y="1489075"/>
          <a:ext cx="114252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43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0788458"/>
              </p:ext>
            </p:extLst>
          </p:nvPr>
        </p:nvGraphicFramePr>
        <p:xfrm>
          <a:off x="899892" y="1415143"/>
          <a:ext cx="8614229" cy="475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 File Naming Convention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244188" y="2358571"/>
            <a:ext cx="8363728" cy="514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188" y="4013200"/>
            <a:ext cx="8332352" cy="43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4188" y="5586302"/>
            <a:ext cx="8142486" cy="4734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65029" y="5531371"/>
            <a:ext cx="1052285" cy="565818"/>
          </a:xfrm>
          <a:prstGeom prst="rect">
            <a:avLst/>
          </a:prstGeom>
          <a:solidFill>
            <a:srgbClr val="FFFF00">
              <a:alpha val="33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2807" y="4796855"/>
            <a:ext cx="3264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this to the file name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607034" y="5027688"/>
            <a:ext cx="1892389" cy="4497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Orasi PPT Template</Template>
  <TotalTime>1347</TotalTime>
  <Words>253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Contract Management</vt:lpstr>
      <vt:lpstr>PowerPoint Presentation</vt:lpstr>
      <vt:lpstr>SOW Lifecycle</vt:lpstr>
      <vt:lpstr>SOW File Naming Convention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McG</dc:creator>
  <cp:lastModifiedBy>S McG</cp:lastModifiedBy>
  <cp:revision>15</cp:revision>
  <dcterms:created xsi:type="dcterms:W3CDTF">2017-12-20T17:13:21Z</dcterms:created>
  <dcterms:modified xsi:type="dcterms:W3CDTF">2018-01-05T23:54:03Z</dcterms:modified>
</cp:coreProperties>
</file>