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6314-8730-4A67-AF60-1F3E3A27C5D1}" type="datetimeFigureOut">
              <a:rPr lang="en-US" smtClean="0"/>
              <a:t>08/17/17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BE99C-F0D8-40B2-B988-7085894E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BE99C-F0D8-40B2-B988-7085894E60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1365" y="2253007"/>
            <a:ext cx="6513922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1365" y="3593181"/>
            <a:ext cx="6513922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11365" y="4177956"/>
            <a:ext cx="6513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B7BBF"/>
                </a:solidFill>
                <a:latin typeface="+mj-lt"/>
              </a:rPr>
              <a:t>Author and Position (edit in slide master)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2356674"/>
            <a:ext cx="2039628" cy="18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693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30303" y="2253007"/>
            <a:ext cx="10281036" cy="1340174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0303" y="3593181"/>
            <a:ext cx="10281036" cy="58477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US"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499" y="1480008"/>
            <a:ext cx="5633301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80008"/>
            <a:ext cx="5630159" cy="46969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1489435"/>
            <a:ext cx="5611075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2202877"/>
            <a:ext cx="561107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89435"/>
            <a:ext cx="5639586" cy="5467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2877"/>
            <a:ext cx="5639586" cy="3986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31975" y="226241"/>
            <a:ext cx="8870623" cy="7918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8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4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9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75" y="226241"/>
            <a:ext cx="8870623" cy="79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498" y="1489435"/>
            <a:ext cx="11425287" cy="4687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4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67C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64" y="2356674"/>
            <a:ext cx="2039628" cy="18212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\ Status Compatibility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41543"/>
              </p:ext>
            </p:extLst>
          </p:nvPr>
        </p:nvGraphicFramePr>
        <p:xfrm>
          <a:off x="385763" y="1489075"/>
          <a:ext cx="112837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951">
                  <a:extLst>
                    <a:ext uri="{9D8B030D-6E8A-4147-A177-3AD203B41FA5}">
                      <a16:colId xmlns:a16="http://schemas.microsoft.com/office/drawing/2014/main" val="2907518762"/>
                    </a:ext>
                  </a:extLst>
                </a:gridCol>
                <a:gridCol w="914923">
                  <a:extLst>
                    <a:ext uri="{9D8B030D-6E8A-4147-A177-3AD203B41FA5}">
                      <a16:colId xmlns:a16="http://schemas.microsoft.com/office/drawing/2014/main" val="132619239"/>
                    </a:ext>
                  </a:extLst>
                </a:gridCol>
                <a:gridCol w="549540">
                  <a:extLst>
                    <a:ext uri="{9D8B030D-6E8A-4147-A177-3AD203B41FA5}">
                      <a16:colId xmlns:a16="http://schemas.microsoft.com/office/drawing/2014/main" val="3508588269"/>
                    </a:ext>
                  </a:extLst>
                </a:gridCol>
                <a:gridCol w="647366">
                  <a:extLst>
                    <a:ext uri="{9D8B030D-6E8A-4147-A177-3AD203B41FA5}">
                      <a16:colId xmlns:a16="http://schemas.microsoft.com/office/drawing/2014/main" val="262522519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2101309219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57427668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28834195"/>
                    </a:ext>
                  </a:extLst>
                </a:gridCol>
                <a:gridCol w="610633">
                  <a:extLst>
                    <a:ext uri="{9D8B030D-6E8A-4147-A177-3AD203B41FA5}">
                      <a16:colId xmlns:a16="http://schemas.microsoft.com/office/drawing/2014/main" val="3192293317"/>
                    </a:ext>
                  </a:extLst>
                </a:gridCol>
                <a:gridCol w="1029481">
                  <a:extLst>
                    <a:ext uri="{9D8B030D-6E8A-4147-A177-3AD203B41FA5}">
                      <a16:colId xmlns:a16="http://schemas.microsoft.com/office/drawing/2014/main" val="2199428163"/>
                    </a:ext>
                  </a:extLst>
                </a:gridCol>
                <a:gridCol w="921001">
                  <a:extLst>
                    <a:ext uri="{9D8B030D-6E8A-4147-A177-3AD203B41FA5}">
                      <a16:colId xmlns:a16="http://schemas.microsoft.com/office/drawing/2014/main" val="2526354707"/>
                    </a:ext>
                  </a:extLst>
                </a:gridCol>
                <a:gridCol w="688861">
                  <a:extLst>
                    <a:ext uri="{9D8B030D-6E8A-4147-A177-3AD203B41FA5}">
                      <a16:colId xmlns:a16="http://schemas.microsoft.com/office/drawing/2014/main" val="1611512787"/>
                    </a:ext>
                  </a:extLst>
                </a:gridCol>
                <a:gridCol w="774001">
                  <a:extLst>
                    <a:ext uri="{9D8B030D-6E8A-4147-A177-3AD203B41FA5}">
                      <a16:colId xmlns:a16="http://schemas.microsoft.com/office/drawing/2014/main" val="3634973627"/>
                    </a:ext>
                  </a:extLst>
                </a:gridCol>
                <a:gridCol w="650161">
                  <a:extLst>
                    <a:ext uri="{9D8B030D-6E8A-4147-A177-3AD203B41FA5}">
                      <a16:colId xmlns:a16="http://schemas.microsoft.com/office/drawing/2014/main" val="283490242"/>
                    </a:ext>
                  </a:extLst>
                </a:gridCol>
                <a:gridCol w="456661">
                  <a:extLst>
                    <a:ext uri="{9D8B030D-6E8A-4147-A177-3AD203B41FA5}">
                      <a16:colId xmlns:a16="http://schemas.microsoft.com/office/drawing/2014/main" val="39202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15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 Development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Pending Scoping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SOW Creation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Orasi Review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Review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Signed, Undelivered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to CO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Delivered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 Out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2982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- 100%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7513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Committed - 90%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23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Win - 75%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916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Qualified/Budget/Timeframe - 50%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5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- 25%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338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Opportunity - 0%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1915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 - 0%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5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659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64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si PPT Template.potx" id="{7F4286E8-5D61-4302-BE26-2C606539F365}" vid="{38B65BD1-F0BC-440E-93FD-971B4C5C1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Orasi PPT Template</Template>
  <TotalTime>126</TotalTime>
  <Words>85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Stage \ Status Compatibility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McG</dc:creator>
  <cp:lastModifiedBy>S McG</cp:lastModifiedBy>
  <cp:revision>4</cp:revision>
  <dcterms:created xsi:type="dcterms:W3CDTF">2017-08-17T11:58:12Z</dcterms:created>
  <dcterms:modified xsi:type="dcterms:W3CDTF">2017-08-17T14:04:22Z</dcterms:modified>
</cp:coreProperties>
</file>