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6314-8730-4A67-AF60-1F3E3A27C5D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BE99C-F0D8-40B2-B988-7085894E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BE99C-F0D8-40B2-B988-7085894E60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1365" y="2253007"/>
            <a:ext cx="6513922" cy="1340174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1365" y="3593181"/>
            <a:ext cx="6513922" cy="58477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US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11365" y="4177956"/>
            <a:ext cx="651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4" y="2356674"/>
            <a:ext cx="2039628" cy="18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693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0303" y="2253007"/>
            <a:ext cx="10281036" cy="1340174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0303" y="3593181"/>
            <a:ext cx="10281036" cy="58477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US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499" y="1480008"/>
            <a:ext cx="5633301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480008"/>
            <a:ext cx="563015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8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1489435"/>
            <a:ext cx="5611075" cy="5467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2202877"/>
            <a:ext cx="5611076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89435"/>
            <a:ext cx="5639586" cy="5467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2877"/>
            <a:ext cx="5639586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1975" y="226241"/>
            <a:ext cx="8870623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8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4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9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75" y="226241"/>
            <a:ext cx="8870623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498" y="1489435"/>
            <a:ext cx="11425287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4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4" y="2356674"/>
            <a:ext cx="2039628" cy="18212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Services Analyst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Driving Service Opportunities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7486" y="4177956"/>
            <a:ext cx="4659085" cy="51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Services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 proposal development to technical levels</a:t>
            </a:r>
          </a:p>
          <a:p>
            <a:r>
              <a:rPr lang="en-US" dirty="0"/>
              <a:t>Keep the Salesforce opportunity up to date</a:t>
            </a:r>
          </a:p>
          <a:p>
            <a:r>
              <a:rPr lang="en-US" dirty="0"/>
              <a:t>Work with the sales team to determine pricing strategy</a:t>
            </a:r>
          </a:p>
          <a:p>
            <a:r>
              <a:rPr lang="en-US" dirty="0"/>
              <a:t>Configure Services Resource roles and rates in Salesforce</a:t>
            </a:r>
          </a:p>
          <a:p>
            <a:r>
              <a:rPr lang="en-US" dirty="0"/>
              <a:t>Develop SOW Work Addendum</a:t>
            </a:r>
          </a:p>
          <a:p>
            <a:r>
              <a:rPr lang="en-US" dirty="0"/>
              <a:t>Build SOW</a:t>
            </a:r>
          </a:p>
          <a:p>
            <a:r>
              <a:rPr lang="en-US" dirty="0"/>
              <a:t>Assist signature procurement</a:t>
            </a:r>
          </a:p>
          <a:p>
            <a:r>
              <a:rPr lang="en-US" dirty="0"/>
              <a:t>Send opportunity to Services Order Review</a:t>
            </a:r>
          </a:p>
        </p:txBody>
      </p:sp>
    </p:spTree>
    <p:extLst>
      <p:ext uri="{BB962C8B-B14F-4D97-AF65-F5344CB8AC3E}">
        <p14:creationId xmlns:p14="http://schemas.microsoft.com/office/powerpoint/2010/main" val="9736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all discount approvals have been secured</a:t>
            </a:r>
          </a:p>
          <a:p>
            <a:r>
              <a:rPr lang="en-US" dirty="0"/>
              <a:t>Enact the Signature Exception process as necessary</a:t>
            </a:r>
          </a:p>
          <a:p>
            <a:r>
              <a:rPr lang="en-US" dirty="0"/>
              <a:t>Ensure the Line of Business is aware and prepared to staff</a:t>
            </a:r>
          </a:p>
        </p:txBody>
      </p:sp>
    </p:spTree>
    <p:extLst>
      <p:ext uri="{BB962C8B-B14F-4D97-AF65-F5344CB8AC3E}">
        <p14:creationId xmlns:p14="http://schemas.microsoft.com/office/powerpoint/2010/main" val="204536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notification – including a link to the Salesforce opportunity</a:t>
            </a:r>
          </a:p>
          <a:p>
            <a:pPr lvl="1"/>
            <a:r>
              <a:rPr lang="en-US" dirty="0"/>
              <a:t>Reach out to the sales team, learn about the opportunity, add notes and update</a:t>
            </a:r>
          </a:p>
          <a:p>
            <a:r>
              <a:rPr lang="en-US" dirty="0"/>
              <a:t>Salesforce report listing opportunities you are associated with.</a:t>
            </a:r>
          </a:p>
          <a:p>
            <a:pPr lvl="1"/>
            <a:r>
              <a:rPr lang="en-US" dirty="0"/>
              <a:t>Easy way to drop notes in</a:t>
            </a:r>
          </a:p>
          <a:p>
            <a:r>
              <a:rPr lang="en-US" dirty="0"/>
              <a:t>Line of Business Weekly’s with CEM’s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6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notifying you of assignment as Services Analyst</a:t>
            </a:r>
          </a:p>
          <a:p>
            <a:r>
              <a:rPr lang="en-US" dirty="0"/>
              <a:t>Salesforce report reminder listing opportunities you are associated with.</a:t>
            </a:r>
          </a:p>
          <a:p>
            <a:pPr lvl="1"/>
            <a:r>
              <a:rPr lang="en-US" dirty="0"/>
              <a:t>Easy way to drop notes in.</a:t>
            </a:r>
          </a:p>
          <a:p>
            <a:r>
              <a:rPr lang="en-US" dirty="0"/>
              <a:t>Line of Business Weekly’s with CEM’s</a:t>
            </a:r>
          </a:p>
          <a:p>
            <a:pPr lvl="1"/>
            <a:r>
              <a:rPr lang="en-US" dirty="0"/>
              <a:t>PTS – Larry Shoop</a:t>
            </a:r>
          </a:p>
          <a:p>
            <a:pPr lvl="1"/>
            <a:r>
              <a:rPr lang="en-US" dirty="0"/>
              <a:t>QMS – Larry Shoop</a:t>
            </a:r>
          </a:p>
          <a:p>
            <a:pPr lvl="1"/>
            <a:r>
              <a:rPr lang="en-US" dirty="0"/>
              <a:t>Saltworks – Paul Wysosky</a:t>
            </a:r>
          </a:p>
          <a:p>
            <a:pPr lvl="1"/>
            <a:r>
              <a:rPr lang="en-US" dirty="0"/>
              <a:t>Training &amp; Data Analytics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94025" y="3622040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495914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6081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1751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08398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191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 of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8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3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3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8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7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65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Orasi PPT Template</Template>
  <TotalTime>343</TotalTime>
  <Words>186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Services Analyst</vt:lpstr>
      <vt:lpstr>Role of Services Analyst</vt:lpstr>
      <vt:lpstr>Secondary Tasks</vt:lpstr>
      <vt:lpstr>Associated Items</vt:lpstr>
      <vt:lpstr>Associated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McG</dc:creator>
  <cp:lastModifiedBy>S McG</cp:lastModifiedBy>
  <cp:revision>10</cp:revision>
  <dcterms:created xsi:type="dcterms:W3CDTF">2017-12-20T17:13:21Z</dcterms:created>
  <dcterms:modified xsi:type="dcterms:W3CDTF">2017-12-20T23:02:15Z</dcterms:modified>
</cp:coreProperties>
</file>