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55CB0-B6F5-4F7D-983A-E87EEBAA627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EF2F76-AF6C-46D2-A3B0-83FE215C586F}">
      <dgm:prSet custT="1"/>
      <dgm:spPr/>
      <dgm:t>
        <a:bodyPr/>
        <a:lstStyle/>
        <a:p>
          <a:pPr rtl="0" eaLnBrk="1" latinLnBrk="0" hangingPunct="1">
            <a:buClrTx/>
            <a:buSzPts val="2800"/>
            <a:buFont typeface="Arial" panose="020B0604020202020204" pitchFamily="34" charset="0"/>
            <a:buChar char="•"/>
          </a:pPr>
          <a:r>
            <a:rPr lang="en-US" sz="6600" dirty="0"/>
            <a:t>Setup</a:t>
          </a:r>
        </a:p>
      </dgm:t>
    </dgm:pt>
    <dgm:pt modelId="{6506864C-EBFE-4B78-903B-CAE94506F803}" type="parTrans" cxnId="{5288734B-DC8E-470C-A9F9-946D64CDB7EB}">
      <dgm:prSet/>
      <dgm:spPr/>
      <dgm:t>
        <a:bodyPr/>
        <a:lstStyle/>
        <a:p>
          <a:endParaRPr lang="en-US" sz="2000"/>
        </a:p>
      </dgm:t>
    </dgm:pt>
    <dgm:pt modelId="{7076883D-BF21-46CC-BEB6-9BDE9E04C8EB}" type="sibTrans" cxnId="{5288734B-DC8E-470C-A9F9-946D64CDB7EB}">
      <dgm:prSet/>
      <dgm:spPr/>
      <dgm:t>
        <a:bodyPr/>
        <a:lstStyle/>
        <a:p>
          <a:endParaRPr lang="en-US" sz="2000"/>
        </a:p>
      </dgm:t>
    </dgm:pt>
    <dgm:pt modelId="{0CB0A3B6-31E7-48AD-B1EA-9CE11E08E029}">
      <dgm:prSet custT="1"/>
      <dgm:spPr/>
      <dgm:t>
        <a:bodyPr/>
        <a:lstStyle/>
        <a:p>
          <a:pPr rtl="0" eaLnBrk="1" latinLnBrk="0" hangingPunct="1"/>
          <a:r>
            <a:rPr lang="en-US" sz="2000"/>
            <a:t>Umbrella Opportunity</a:t>
          </a:r>
          <a:endParaRPr lang="en-US" sz="2000"/>
        </a:p>
      </dgm:t>
    </dgm:pt>
    <dgm:pt modelId="{A763B5C0-01C0-4084-9F7A-D574EB0A844F}" type="parTrans" cxnId="{5B7F8841-4E7D-4527-8AC9-CA9FBDED58E0}">
      <dgm:prSet/>
      <dgm:spPr/>
      <dgm:t>
        <a:bodyPr/>
        <a:lstStyle/>
        <a:p>
          <a:endParaRPr lang="en-US" sz="2000"/>
        </a:p>
      </dgm:t>
    </dgm:pt>
    <dgm:pt modelId="{249651CC-B6CF-4412-8251-997A08923471}" type="sibTrans" cxnId="{5B7F8841-4E7D-4527-8AC9-CA9FBDED58E0}">
      <dgm:prSet/>
      <dgm:spPr/>
      <dgm:t>
        <a:bodyPr/>
        <a:lstStyle/>
        <a:p>
          <a:endParaRPr lang="en-US" sz="2000"/>
        </a:p>
      </dgm:t>
    </dgm:pt>
    <dgm:pt modelId="{90EAEC0B-5DB1-42F5-82EC-09F416279FD5}">
      <dgm:prSet custT="1"/>
      <dgm:spPr/>
      <dgm:t>
        <a:bodyPr/>
        <a:lstStyle/>
        <a:p>
          <a:pPr rtl="0" eaLnBrk="1" latinLnBrk="0" hangingPunct="1"/>
          <a:r>
            <a:rPr lang="en-US" sz="1600"/>
            <a:t>Service opportunity sent to Service Order as $0</a:t>
          </a:r>
          <a:endParaRPr lang="en-US" sz="1600"/>
        </a:p>
      </dgm:t>
    </dgm:pt>
    <dgm:pt modelId="{082EE135-6736-4F4F-8F9B-82283F105041}" type="parTrans" cxnId="{A549F3C1-EDA8-4E94-B28F-7021AE9CFDD6}">
      <dgm:prSet/>
      <dgm:spPr/>
      <dgm:t>
        <a:bodyPr/>
        <a:lstStyle/>
        <a:p>
          <a:endParaRPr lang="en-US" sz="2000"/>
        </a:p>
      </dgm:t>
    </dgm:pt>
    <dgm:pt modelId="{9E05EFB0-566F-4604-B92E-FAB0CDBD157D}" type="sibTrans" cxnId="{A549F3C1-EDA8-4E94-B28F-7021AE9CFDD6}">
      <dgm:prSet/>
      <dgm:spPr/>
      <dgm:t>
        <a:bodyPr/>
        <a:lstStyle/>
        <a:p>
          <a:endParaRPr lang="en-US" sz="2000"/>
        </a:p>
      </dgm:t>
    </dgm:pt>
    <dgm:pt modelId="{1BC202F1-F825-4090-A905-61A49A6FF012}">
      <dgm:prSet custT="1"/>
      <dgm:spPr/>
      <dgm:t>
        <a:bodyPr/>
        <a:lstStyle/>
        <a:p>
          <a:pPr rtl="0" eaLnBrk="1" latinLnBrk="0" hangingPunct="1"/>
          <a:r>
            <a:rPr lang="en-US" sz="1600"/>
            <a:t>Note indicating funding cap</a:t>
          </a:r>
          <a:endParaRPr lang="en-US" sz="1600"/>
        </a:p>
      </dgm:t>
    </dgm:pt>
    <dgm:pt modelId="{395AC2E2-A97F-45FC-8FD8-15059E37FFAB}" type="parTrans" cxnId="{0F17373B-B3EB-4FA4-AAEB-5D4A8528ACFA}">
      <dgm:prSet/>
      <dgm:spPr/>
      <dgm:t>
        <a:bodyPr/>
        <a:lstStyle/>
        <a:p>
          <a:endParaRPr lang="en-US" sz="2000"/>
        </a:p>
      </dgm:t>
    </dgm:pt>
    <dgm:pt modelId="{4F048B35-71F4-457D-94EE-B5F94F948374}" type="sibTrans" cxnId="{0F17373B-B3EB-4FA4-AAEB-5D4A8528ACFA}">
      <dgm:prSet/>
      <dgm:spPr/>
      <dgm:t>
        <a:bodyPr/>
        <a:lstStyle/>
        <a:p>
          <a:endParaRPr lang="en-US" sz="2000"/>
        </a:p>
      </dgm:t>
    </dgm:pt>
    <dgm:pt modelId="{8DBA3F71-F5D1-4B04-B807-E8F529458255}">
      <dgm:prSet custT="1"/>
      <dgm:spPr/>
      <dgm:t>
        <a:bodyPr/>
        <a:lstStyle/>
        <a:p>
          <a:pPr rtl="0" eaLnBrk="1" latinLnBrk="0" hangingPunct="1"/>
          <a:r>
            <a:rPr lang="en-US" sz="2000"/>
            <a:t>Sub-projects</a:t>
          </a:r>
          <a:endParaRPr lang="en-US" sz="2000"/>
        </a:p>
      </dgm:t>
    </dgm:pt>
    <dgm:pt modelId="{AD05A8F4-AFFD-41F9-A06F-7BD56E17A79F}" type="parTrans" cxnId="{A5FB3E8E-D952-4138-94E0-981A371886A7}">
      <dgm:prSet/>
      <dgm:spPr/>
      <dgm:t>
        <a:bodyPr/>
        <a:lstStyle/>
        <a:p>
          <a:endParaRPr lang="en-US" sz="2000"/>
        </a:p>
      </dgm:t>
    </dgm:pt>
    <dgm:pt modelId="{6E891E11-A385-4C9B-8F97-5E36F024C632}" type="sibTrans" cxnId="{A5FB3E8E-D952-4138-94E0-981A371886A7}">
      <dgm:prSet/>
      <dgm:spPr/>
      <dgm:t>
        <a:bodyPr/>
        <a:lstStyle/>
        <a:p>
          <a:endParaRPr lang="en-US" sz="2000"/>
        </a:p>
      </dgm:t>
    </dgm:pt>
    <dgm:pt modelId="{1F078766-167E-44A9-8564-809550F058EC}">
      <dgm:prSet custT="1"/>
      <dgm:spPr/>
      <dgm:t>
        <a:bodyPr/>
        <a:lstStyle/>
        <a:p>
          <a:pPr rtl="0" eaLnBrk="1" latinLnBrk="0" hangingPunct="1"/>
          <a:r>
            <a:rPr lang="en-US" sz="1600"/>
            <a:t>A Salesforce Change Order is sent to Service Order</a:t>
          </a:r>
          <a:endParaRPr lang="en-US" sz="1600"/>
        </a:p>
      </dgm:t>
    </dgm:pt>
    <dgm:pt modelId="{F79FA7B2-7240-40EE-A960-B8A9204FE271}" type="parTrans" cxnId="{EAC6976C-F13B-4C3E-AE3E-BD6CEC7BC31B}">
      <dgm:prSet/>
      <dgm:spPr/>
      <dgm:t>
        <a:bodyPr/>
        <a:lstStyle/>
        <a:p>
          <a:endParaRPr lang="en-US" sz="2000"/>
        </a:p>
      </dgm:t>
    </dgm:pt>
    <dgm:pt modelId="{479DD0A8-EF84-4A51-BB39-7735AAB53398}" type="sibTrans" cxnId="{EAC6976C-F13B-4C3E-AE3E-BD6CEC7BC31B}">
      <dgm:prSet/>
      <dgm:spPr/>
      <dgm:t>
        <a:bodyPr/>
        <a:lstStyle/>
        <a:p>
          <a:endParaRPr lang="en-US" sz="2000"/>
        </a:p>
      </dgm:t>
    </dgm:pt>
    <dgm:pt modelId="{A1B957FA-8AEC-4FDB-9FF8-7220A7D933C0}">
      <dgm:prSet custT="1"/>
      <dgm:spPr/>
      <dgm:t>
        <a:bodyPr/>
        <a:lstStyle/>
        <a:p>
          <a:pPr rtl="0" eaLnBrk="1" latinLnBrk="0" hangingPunct="1"/>
          <a:r>
            <a:rPr lang="en-US" sz="1600"/>
            <a:t>Roles, rates, hours are setup</a:t>
          </a:r>
          <a:endParaRPr lang="en-US" sz="1600"/>
        </a:p>
      </dgm:t>
    </dgm:pt>
    <dgm:pt modelId="{1D79F6DC-FC0C-4B97-A062-7A959229BFE2}" type="parTrans" cxnId="{25CE5372-F661-460C-8E74-5EF6B36F5053}">
      <dgm:prSet/>
      <dgm:spPr/>
      <dgm:t>
        <a:bodyPr/>
        <a:lstStyle/>
        <a:p>
          <a:endParaRPr lang="en-US" sz="2000"/>
        </a:p>
      </dgm:t>
    </dgm:pt>
    <dgm:pt modelId="{871F4F6C-E9B0-46FA-865F-B227F1743775}" type="sibTrans" cxnId="{25CE5372-F661-460C-8E74-5EF6B36F5053}">
      <dgm:prSet/>
      <dgm:spPr/>
      <dgm:t>
        <a:bodyPr/>
        <a:lstStyle/>
        <a:p>
          <a:endParaRPr lang="en-US" sz="2000"/>
        </a:p>
      </dgm:t>
    </dgm:pt>
    <dgm:pt modelId="{9F05327E-0BBE-47F8-9C79-D549CA65872F}">
      <dgm:prSet custT="1"/>
      <dgm:spPr/>
      <dgm:t>
        <a:bodyPr/>
        <a:lstStyle/>
        <a:p>
          <a:pPr rtl="0" eaLnBrk="1" latinLnBrk="0" hangingPunct="1"/>
          <a:r>
            <a:rPr lang="en-US" sz="6600" dirty="0"/>
            <a:t>Closure</a:t>
          </a:r>
        </a:p>
      </dgm:t>
    </dgm:pt>
    <dgm:pt modelId="{625690BF-D708-4E24-A7FD-FC4D1AA17409}" type="parTrans" cxnId="{55D87EEA-5A16-4B6D-9CC3-57881926685D}">
      <dgm:prSet/>
      <dgm:spPr/>
      <dgm:t>
        <a:bodyPr/>
        <a:lstStyle/>
        <a:p>
          <a:endParaRPr lang="en-US" sz="2000"/>
        </a:p>
      </dgm:t>
    </dgm:pt>
    <dgm:pt modelId="{A6BC316C-C686-4004-BE7A-1453EEAB08BE}" type="sibTrans" cxnId="{55D87EEA-5A16-4B6D-9CC3-57881926685D}">
      <dgm:prSet/>
      <dgm:spPr/>
      <dgm:t>
        <a:bodyPr/>
        <a:lstStyle/>
        <a:p>
          <a:endParaRPr lang="en-US" sz="2000"/>
        </a:p>
      </dgm:t>
    </dgm:pt>
    <dgm:pt modelId="{23093D8F-BB18-40EF-B5B4-F40EC180A45D}">
      <dgm:prSet custT="1"/>
      <dgm:spPr/>
      <dgm:t>
        <a:bodyPr/>
        <a:lstStyle/>
        <a:p>
          <a:pPr rtl="0" eaLnBrk="1" latinLnBrk="0" hangingPunct="1"/>
          <a:r>
            <a:rPr lang="en-US" sz="2000"/>
            <a:t>Umbrella Opportunity	</a:t>
          </a:r>
          <a:endParaRPr lang="en-US" sz="2000"/>
        </a:p>
      </dgm:t>
    </dgm:pt>
    <dgm:pt modelId="{FA537E2F-17DA-451F-B8E5-4D4F979B916D}" type="parTrans" cxnId="{EF6722FC-8599-45F7-BC4C-A36F3D94BE73}">
      <dgm:prSet/>
      <dgm:spPr/>
      <dgm:t>
        <a:bodyPr/>
        <a:lstStyle/>
        <a:p>
          <a:endParaRPr lang="en-US" sz="2000"/>
        </a:p>
      </dgm:t>
    </dgm:pt>
    <dgm:pt modelId="{4DC70088-452B-4BDF-A0E8-FCF80DCC7B2B}" type="sibTrans" cxnId="{EF6722FC-8599-45F7-BC4C-A36F3D94BE73}">
      <dgm:prSet/>
      <dgm:spPr/>
      <dgm:t>
        <a:bodyPr/>
        <a:lstStyle/>
        <a:p>
          <a:endParaRPr lang="en-US" sz="2000"/>
        </a:p>
      </dgm:t>
    </dgm:pt>
    <dgm:pt modelId="{8305F2DC-71B9-4E3F-B201-F7AD9D9D54F9}">
      <dgm:prSet custT="1"/>
      <dgm:spPr/>
      <dgm:t>
        <a:bodyPr/>
        <a:lstStyle/>
        <a:p>
          <a:pPr rtl="0" eaLnBrk="1" latinLnBrk="0" hangingPunct="1"/>
          <a:r>
            <a:rPr lang="en-US" sz="1600"/>
            <a:t>Closed when funding is fully consumed</a:t>
          </a:r>
          <a:endParaRPr lang="en-US" sz="1600"/>
        </a:p>
      </dgm:t>
    </dgm:pt>
    <dgm:pt modelId="{B790D83E-7C1F-4686-A60D-EBF3B924A805}" type="parTrans" cxnId="{9B81BFE3-0A9D-4070-8306-83244CEF6AF7}">
      <dgm:prSet/>
      <dgm:spPr/>
      <dgm:t>
        <a:bodyPr/>
        <a:lstStyle/>
        <a:p>
          <a:endParaRPr lang="en-US" sz="2000"/>
        </a:p>
      </dgm:t>
    </dgm:pt>
    <dgm:pt modelId="{DACB199D-0AEF-4E28-BBF1-133DE0CF7E9C}" type="sibTrans" cxnId="{9B81BFE3-0A9D-4070-8306-83244CEF6AF7}">
      <dgm:prSet/>
      <dgm:spPr/>
      <dgm:t>
        <a:bodyPr/>
        <a:lstStyle/>
        <a:p>
          <a:endParaRPr lang="en-US" sz="2000"/>
        </a:p>
      </dgm:t>
    </dgm:pt>
    <dgm:pt modelId="{DC3A7338-CC64-47E7-ADFE-E837EEAEEF18}">
      <dgm:prSet custT="1"/>
      <dgm:spPr/>
      <dgm:t>
        <a:bodyPr/>
        <a:lstStyle/>
        <a:p>
          <a:pPr rtl="0" eaLnBrk="1" latinLnBrk="0" hangingPunct="1"/>
          <a:r>
            <a:rPr lang="en-US" sz="2000"/>
            <a:t>Sub-projects</a:t>
          </a:r>
          <a:endParaRPr lang="en-US" sz="2000"/>
        </a:p>
      </dgm:t>
    </dgm:pt>
    <dgm:pt modelId="{C6D55DB8-98F8-4442-B72A-26DB57CF393C}" type="parTrans" cxnId="{64A725F6-5C0F-4361-B088-10DEB2DDFF7F}">
      <dgm:prSet/>
      <dgm:spPr/>
      <dgm:t>
        <a:bodyPr/>
        <a:lstStyle/>
        <a:p>
          <a:endParaRPr lang="en-US" sz="2000"/>
        </a:p>
      </dgm:t>
    </dgm:pt>
    <dgm:pt modelId="{2269F94F-DA25-4D91-887E-B06937B40C50}" type="sibTrans" cxnId="{64A725F6-5C0F-4361-B088-10DEB2DDFF7F}">
      <dgm:prSet/>
      <dgm:spPr/>
      <dgm:t>
        <a:bodyPr/>
        <a:lstStyle/>
        <a:p>
          <a:endParaRPr lang="en-US" sz="2000"/>
        </a:p>
      </dgm:t>
    </dgm:pt>
    <dgm:pt modelId="{9720B2BB-64A1-4C38-B157-CC1FE007F1FF}">
      <dgm:prSet custT="1"/>
      <dgm:spPr/>
      <dgm:t>
        <a:bodyPr/>
        <a:lstStyle/>
        <a:p>
          <a:pPr rtl="0" eaLnBrk="1" latinLnBrk="0" hangingPunct="1"/>
          <a:r>
            <a:rPr lang="en-US" sz="1600"/>
            <a:t>Closed as each is completed</a:t>
          </a:r>
          <a:endParaRPr lang="en-US" sz="1600"/>
        </a:p>
      </dgm:t>
    </dgm:pt>
    <dgm:pt modelId="{339E5F6D-B7C8-480A-B4DC-ABCFCDC75458}" type="parTrans" cxnId="{D2543C81-3F92-4395-B2FA-8245A947E484}">
      <dgm:prSet/>
      <dgm:spPr/>
      <dgm:t>
        <a:bodyPr/>
        <a:lstStyle/>
        <a:p>
          <a:endParaRPr lang="en-US" sz="2000"/>
        </a:p>
      </dgm:t>
    </dgm:pt>
    <dgm:pt modelId="{4B7249FC-B3C6-4A8B-9593-6961970787BF}" type="sibTrans" cxnId="{D2543C81-3F92-4395-B2FA-8245A947E484}">
      <dgm:prSet/>
      <dgm:spPr/>
      <dgm:t>
        <a:bodyPr/>
        <a:lstStyle/>
        <a:p>
          <a:endParaRPr lang="en-US" sz="2000"/>
        </a:p>
      </dgm:t>
    </dgm:pt>
    <dgm:pt modelId="{3BCD5EAF-814A-451D-A6A2-AE47E8ADC56A}" type="pres">
      <dgm:prSet presAssocID="{0C255CB0-B6F5-4F7D-983A-E87EEBAA627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437109-7D38-48A6-A6FB-57C0B85EADE3}" type="pres">
      <dgm:prSet presAssocID="{8AEF2F76-AF6C-46D2-A3B0-83FE215C586F}" presName="root" presStyleCnt="0"/>
      <dgm:spPr/>
    </dgm:pt>
    <dgm:pt modelId="{8D747448-A160-4FA4-A856-19CF30C3F721}" type="pres">
      <dgm:prSet presAssocID="{8AEF2F76-AF6C-46D2-A3B0-83FE215C586F}" presName="rootComposite" presStyleCnt="0"/>
      <dgm:spPr/>
    </dgm:pt>
    <dgm:pt modelId="{6E9FA95E-5C55-455F-BEA2-E790852493C0}" type="pres">
      <dgm:prSet presAssocID="{8AEF2F76-AF6C-46D2-A3B0-83FE215C586F}" presName="rootText" presStyleLbl="node1" presStyleIdx="0" presStyleCnt="2" custScaleX="220796"/>
      <dgm:spPr/>
    </dgm:pt>
    <dgm:pt modelId="{F66306FB-4BE2-4CCC-A86D-1197E44A1D41}" type="pres">
      <dgm:prSet presAssocID="{8AEF2F76-AF6C-46D2-A3B0-83FE215C586F}" presName="rootConnector" presStyleLbl="node1" presStyleIdx="0" presStyleCnt="2"/>
      <dgm:spPr/>
    </dgm:pt>
    <dgm:pt modelId="{BA04F291-87C9-4472-94E4-6A04676B880E}" type="pres">
      <dgm:prSet presAssocID="{8AEF2F76-AF6C-46D2-A3B0-83FE215C586F}" presName="childShape" presStyleCnt="0"/>
      <dgm:spPr/>
    </dgm:pt>
    <dgm:pt modelId="{04D2CC74-2EEE-40DE-B0C0-97BABD17797E}" type="pres">
      <dgm:prSet presAssocID="{A763B5C0-01C0-4084-9F7A-D574EB0A844F}" presName="Name13" presStyleLbl="parChTrans1D2" presStyleIdx="0" presStyleCnt="4" custSzX="591247"/>
      <dgm:spPr/>
    </dgm:pt>
    <dgm:pt modelId="{560C966D-11BF-4FB5-8F56-56566B5DF7F3}" type="pres">
      <dgm:prSet presAssocID="{0CB0A3B6-31E7-48AD-B1EA-9CE11E08E029}" presName="childText" presStyleLbl="bgAcc1" presStyleIdx="0" presStyleCnt="4" custScaleX="220796">
        <dgm:presLayoutVars>
          <dgm:bulletEnabled val="1"/>
        </dgm:presLayoutVars>
      </dgm:prSet>
      <dgm:spPr/>
    </dgm:pt>
    <dgm:pt modelId="{AD4F2EEC-5825-441A-BC4B-194B60CB4AED}" type="pres">
      <dgm:prSet presAssocID="{AD05A8F4-AFFD-41F9-A06F-7BD56E17A79F}" presName="Name13" presStyleLbl="parChTrans1D2" presStyleIdx="1" presStyleCnt="4" custSzX="591247"/>
      <dgm:spPr/>
    </dgm:pt>
    <dgm:pt modelId="{1A146636-8EA6-4D30-AC6A-45A4F63E3A81}" type="pres">
      <dgm:prSet presAssocID="{8DBA3F71-F5D1-4B04-B807-E8F529458255}" presName="childText" presStyleLbl="bgAcc1" presStyleIdx="1" presStyleCnt="4" custScaleX="220796">
        <dgm:presLayoutVars>
          <dgm:bulletEnabled val="1"/>
        </dgm:presLayoutVars>
      </dgm:prSet>
      <dgm:spPr/>
    </dgm:pt>
    <dgm:pt modelId="{56BF9D69-2CEA-49FE-9E7E-B55C6307ABFB}" type="pres">
      <dgm:prSet presAssocID="{9F05327E-0BBE-47F8-9C79-D549CA65872F}" presName="root" presStyleCnt="0"/>
      <dgm:spPr/>
    </dgm:pt>
    <dgm:pt modelId="{25F1CF9C-22E5-45FE-9143-929113A1F375}" type="pres">
      <dgm:prSet presAssocID="{9F05327E-0BBE-47F8-9C79-D549CA65872F}" presName="rootComposite" presStyleCnt="0"/>
      <dgm:spPr/>
    </dgm:pt>
    <dgm:pt modelId="{631ADB4A-1A1A-414A-A1BE-15F780E23740}" type="pres">
      <dgm:prSet presAssocID="{9F05327E-0BBE-47F8-9C79-D549CA65872F}" presName="rootText" presStyleLbl="node1" presStyleIdx="1" presStyleCnt="2" custScaleX="220796"/>
      <dgm:spPr/>
    </dgm:pt>
    <dgm:pt modelId="{47DF3E80-F61E-4403-A1EC-E9846A35E652}" type="pres">
      <dgm:prSet presAssocID="{9F05327E-0BBE-47F8-9C79-D549CA65872F}" presName="rootConnector" presStyleLbl="node1" presStyleIdx="1" presStyleCnt="2"/>
      <dgm:spPr/>
    </dgm:pt>
    <dgm:pt modelId="{1F8B78BE-DBA0-4100-BADA-7667EB9AC906}" type="pres">
      <dgm:prSet presAssocID="{9F05327E-0BBE-47F8-9C79-D549CA65872F}" presName="childShape" presStyleCnt="0"/>
      <dgm:spPr/>
    </dgm:pt>
    <dgm:pt modelId="{1F7BFC0C-EA16-4ABE-B936-0A53D3AAA426}" type="pres">
      <dgm:prSet presAssocID="{FA537E2F-17DA-451F-B8E5-4D4F979B916D}" presName="Name13" presStyleLbl="parChTrans1D2" presStyleIdx="2" presStyleCnt="4" custSzX="591247"/>
      <dgm:spPr/>
    </dgm:pt>
    <dgm:pt modelId="{BA8072F4-8CD5-4CD2-A01F-3059BE3B3E84}" type="pres">
      <dgm:prSet presAssocID="{23093D8F-BB18-40EF-B5B4-F40EC180A45D}" presName="childText" presStyleLbl="bgAcc1" presStyleIdx="2" presStyleCnt="4" custScaleX="220796">
        <dgm:presLayoutVars>
          <dgm:bulletEnabled val="1"/>
        </dgm:presLayoutVars>
      </dgm:prSet>
      <dgm:spPr/>
    </dgm:pt>
    <dgm:pt modelId="{6CC9073A-2846-4102-A51A-59F7857AE706}" type="pres">
      <dgm:prSet presAssocID="{C6D55DB8-98F8-4442-B72A-26DB57CF393C}" presName="Name13" presStyleLbl="parChTrans1D2" presStyleIdx="3" presStyleCnt="4" custSzX="591247"/>
      <dgm:spPr/>
    </dgm:pt>
    <dgm:pt modelId="{8B7C6611-33E4-4CC6-A99B-1E0343B6021F}" type="pres">
      <dgm:prSet presAssocID="{DC3A7338-CC64-47E7-ADFE-E837EEAEEF18}" presName="childText" presStyleLbl="bgAcc1" presStyleIdx="3" presStyleCnt="4" custScaleX="220796">
        <dgm:presLayoutVars>
          <dgm:bulletEnabled val="1"/>
        </dgm:presLayoutVars>
      </dgm:prSet>
      <dgm:spPr/>
    </dgm:pt>
  </dgm:ptLst>
  <dgm:cxnLst>
    <dgm:cxn modelId="{CBDBC647-3AB5-4113-B495-8FEF01D35E94}" type="presOf" srcId="{A1B957FA-8AEC-4FDB-9FF8-7220A7D933C0}" destId="{1A146636-8EA6-4D30-AC6A-45A4F63E3A81}" srcOrd="0" destOrd="2" presId="urn:microsoft.com/office/officeart/2005/8/layout/hierarchy3"/>
    <dgm:cxn modelId="{A861BB6D-5B14-49F5-BA9D-DA745567BAE1}" type="presOf" srcId="{DC3A7338-CC64-47E7-ADFE-E837EEAEEF18}" destId="{8B7C6611-33E4-4CC6-A99B-1E0343B6021F}" srcOrd="0" destOrd="0" presId="urn:microsoft.com/office/officeart/2005/8/layout/hierarchy3"/>
    <dgm:cxn modelId="{55D87EEA-5A16-4B6D-9CC3-57881926685D}" srcId="{0C255CB0-B6F5-4F7D-983A-E87EEBAA627C}" destId="{9F05327E-0BBE-47F8-9C79-D549CA65872F}" srcOrd="1" destOrd="0" parTransId="{625690BF-D708-4E24-A7FD-FC4D1AA17409}" sibTransId="{A6BC316C-C686-4004-BE7A-1453EEAB08BE}"/>
    <dgm:cxn modelId="{B90FBCB9-CAF0-44C3-877E-D3CF9F1B6F22}" type="presOf" srcId="{0CB0A3B6-31E7-48AD-B1EA-9CE11E08E029}" destId="{560C966D-11BF-4FB5-8F56-56566B5DF7F3}" srcOrd="0" destOrd="0" presId="urn:microsoft.com/office/officeart/2005/8/layout/hierarchy3"/>
    <dgm:cxn modelId="{9A52E6BF-1F83-4631-A5CA-225D9D36EECF}" type="presOf" srcId="{8AEF2F76-AF6C-46D2-A3B0-83FE215C586F}" destId="{F66306FB-4BE2-4CCC-A86D-1197E44A1D41}" srcOrd="1" destOrd="0" presId="urn:microsoft.com/office/officeart/2005/8/layout/hierarchy3"/>
    <dgm:cxn modelId="{D2543C81-3F92-4395-B2FA-8245A947E484}" srcId="{DC3A7338-CC64-47E7-ADFE-E837EEAEEF18}" destId="{9720B2BB-64A1-4C38-B157-CC1FE007F1FF}" srcOrd="0" destOrd="0" parTransId="{339E5F6D-B7C8-480A-B4DC-ABCFCDC75458}" sibTransId="{4B7249FC-B3C6-4A8B-9593-6961970787BF}"/>
    <dgm:cxn modelId="{750F2A32-064A-4F59-8FC2-79EB27D4FB17}" type="presOf" srcId="{9F05327E-0BBE-47F8-9C79-D549CA65872F}" destId="{631ADB4A-1A1A-414A-A1BE-15F780E23740}" srcOrd="0" destOrd="0" presId="urn:microsoft.com/office/officeart/2005/8/layout/hierarchy3"/>
    <dgm:cxn modelId="{0F17373B-B3EB-4FA4-AAEB-5D4A8528ACFA}" srcId="{0CB0A3B6-31E7-48AD-B1EA-9CE11E08E029}" destId="{1BC202F1-F825-4090-A905-61A49A6FF012}" srcOrd="1" destOrd="0" parTransId="{395AC2E2-A97F-45FC-8FD8-15059E37FFAB}" sibTransId="{4F048B35-71F4-457D-94EE-B5F94F948374}"/>
    <dgm:cxn modelId="{6C48CEA6-426D-4C85-A173-29534A8949FB}" type="presOf" srcId="{1BC202F1-F825-4090-A905-61A49A6FF012}" destId="{560C966D-11BF-4FB5-8F56-56566B5DF7F3}" srcOrd="0" destOrd="2" presId="urn:microsoft.com/office/officeart/2005/8/layout/hierarchy3"/>
    <dgm:cxn modelId="{6990495D-FAB7-4E25-9BE5-9C19EF81CC35}" type="presOf" srcId="{0C255CB0-B6F5-4F7D-983A-E87EEBAA627C}" destId="{3BCD5EAF-814A-451D-A6A2-AE47E8ADC56A}" srcOrd="0" destOrd="0" presId="urn:microsoft.com/office/officeart/2005/8/layout/hierarchy3"/>
    <dgm:cxn modelId="{395AFFFF-FC64-4B85-B56F-116B875BA3B7}" type="presOf" srcId="{8DBA3F71-F5D1-4B04-B807-E8F529458255}" destId="{1A146636-8EA6-4D30-AC6A-45A4F63E3A81}" srcOrd="0" destOrd="0" presId="urn:microsoft.com/office/officeart/2005/8/layout/hierarchy3"/>
    <dgm:cxn modelId="{5288734B-DC8E-470C-A9F9-946D64CDB7EB}" srcId="{0C255CB0-B6F5-4F7D-983A-E87EEBAA627C}" destId="{8AEF2F76-AF6C-46D2-A3B0-83FE215C586F}" srcOrd="0" destOrd="0" parTransId="{6506864C-EBFE-4B78-903B-CAE94506F803}" sibTransId="{7076883D-BF21-46CC-BEB6-9BDE9E04C8EB}"/>
    <dgm:cxn modelId="{EAC6976C-F13B-4C3E-AE3E-BD6CEC7BC31B}" srcId="{8DBA3F71-F5D1-4B04-B807-E8F529458255}" destId="{1F078766-167E-44A9-8564-809550F058EC}" srcOrd="0" destOrd="0" parTransId="{F79FA7B2-7240-40EE-A960-B8A9204FE271}" sibTransId="{479DD0A8-EF84-4A51-BB39-7735AAB53398}"/>
    <dgm:cxn modelId="{E78A0850-AC75-46E3-820A-A7C6CD6C6C83}" type="presOf" srcId="{8305F2DC-71B9-4E3F-B201-F7AD9D9D54F9}" destId="{BA8072F4-8CD5-4CD2-A01F-3059BE3B3E84}" srcOrd="0" destOrd="1" presId="urn:microsoft.com/office/officeart/2005/8/layout/hierarchy3"/>
    <dgm:cxn modelId="{FE9318A2-BD34-4DDF-9E23-C3F8436C36E1}" type="presOf" srcId="{9720B2BB-64A1-4C38-B157-CC1FE007F1FF}" destId="{8B7C6611-33E4-4CC6-A99B-1E0343B6021F}" srcOrd="0" destOrd="1" presId="urn:microsoft.com/office/officeart/2005/8/layout/hierarchy3"/>
    <dgm:cxn modelId="{3F079A26-A422-44CE-BF2B-4686330EF85B}" type="presOf" srcId="{9F05327E-0BBE-47F8-9C79-D549CA65872F}" destId="{47DF3E80-F61E-4403-A1EC-E9846A35E652}" srcOrd="1" destOrd="0" presId="urn:microsoft.com/office/officeart/2005/8/layout/hierarchy3"/>
    <dgm:cxn modelId="{AEE10ACF-DF04-49F8-8F01-B9D2433A78F4}" type="presOf" srcId="{FA537E2F-17DA-451F-B8E5-4D4F979B916D}" destId="{1F7BFC0C-EA16-4ABE-B936-0A53D3AAA426}" srcOrd="0" destOrd="0" presId="urn:microsoft.com/office/officeart/2005/8/layout/hierarchy3"/>
    <dgm:cxn modelId="{64A725F6-5C0F-4361-B088-10DEB2DDFF7F}" srcId="{9F05327E-0BBE-47F8-9C79-D549CA65872F}" destId="{DC3A7338-CC64-47E7-ADFE-E837EEAEEF18}" srcOrd="1" destOrd="0" parTransId="{C6D55DB8-98F8-4442-B72A-26DB57CF393C}" sibTransId="{2269F94F-DA25-4D91-887E-B06937B40C50}"/>
    <dgm:cxn modelId="{2999800B-3EDC-44D7-AC68-773F22FA7EDF}" type="presOf" srcId="{1F078766-167E-44A9-8564-809550F058EC}" destId="{1A146636-8EA6-4D30-AC6A-45A4F63E3A81}" srcOrd="0" destOrd="1" presId="urn:microsoft.com/office/officeart/2005/8/layout/hierarchy3"/>
    <dgm:cxn modelId="{90F04816-3139-43A8-90FF-65079E4C0264}" type="presOf" srcId="{AD05A8F4-AFFD-41F9-A06F-7BD56E17A79F}" destId="{AD4F2EEC-5825-441A-BC4B-194B60CB4AED}" srcOrd="0" destOrd="0" presId="urn:microsoft.com/office/officeart/2005/8/layout/hierarchy3"/>
    <dgm:cxn modelId="{AD19B76B-6E91-4AAF-A478-1B874D9E8BCA}" type="presOf" srcId="{90EAEC0B-5DB1-42F5-82EC-09F416279FD5}" destId="{560C966D-11BF-4FB5-8F56-56566B5DF7F3}" srcOrd="0" destOrd="1" presId="urn:microsoft.com/office/officeart/2005/8/layout/hierarchy3"/>
    <dgm:cxn modelId="{EF6722FC-8599-45F7-BC4C-A36F3D94BE73}" srcId="{9F05327E-0BBE-47F8-9C79-D549CA65872F}" destId="{23093D8F-BB18-40EF-B5B4-F40EC180A45D}" srcOrd="0" destOrd="0" parTransId="{FA537E2F-17DA-451F-B8E5-4D4F979B916D}" sibTransId="{4DC70088-452B-4BDF-A0E8-FCF80DCC7B2B}"/>
    <dgm:cxn modelId="{669CB97F-9ED3-43BC-B4A8-DCECD3BAD5CE}" type="presOf" srcId="{C6D55DB8-98F8-4442-B72A-26DB57CF393C}" destId="{6CC9073A-2846-4102-A51A-59F7857AE706}" srcOrd="0" destOrd="0" presId="urn:microsoft.com/office/officeart/2005/8/layout/hierarchy3"/>
    <dgm:cxn modelId="{A549F3C1-EDA8-4E94-B28F-7021AE9CFDD6}" srcId="{0CB0A3B6-31E7-48AD-B1EA-9CE11E08E029}" destId="{90EAEC0B-5DB1-42F5-82EC-09F416279FD5}" srcOrd="0" destOrd="0" parTransId="{082EE135-6736-4F4F-8F9B-82283F105041}" sibTransId="{9E05EFB0-566F-4604-B92E-FAB0CDBD157D}"/>
    <dgm:cxn modelId="{25CE5372-F661-460C-8E74-5EF6B36F5053}" srcId="{1F078766-167E-44A9-8564-809550F058EC}" destId="{A1B957FA-8AEC-4FDB-9FF8-7220A7D933C0}" srcOrd="0" destOrd="0" parTransId="{1D79F6DC-FC0C-4B97-A062-7A959229BFE2}" sibTransId="{871F4F6C-E9B0-46FA-865F-B227F1743775}"/>
    <dgm:cxn modelId="{E9FB5C0B-25A0-4B55-B30D-31BF2EBE8922}" type="presOf" srcId="{A763B5C0-01C0-4084-9F7A-D574EB0A844F}" destId="{04D2CC74-2EEE-40DE-B0C0-97BABD17797E}" srcOrd="0" destOrd="0" presId="urn:microsoft.com/office/officeart/2005/8/layout/hierarchy3"/>
    <dgm:cxn modelId="{B0F837A2-7F68-4593-BA87-25E1DD15A4F4}" type="presOf" srcId="{8AEF2F76-AF6C-46D2-A3B0-83FE215C586F}" destId="{6E9FA95E-5C55-455F-BEA2-E790852493C0}" srcOrd="0" destOrd="0" presId="urn:microsoft.com/office/officeart/2005/8/layout/hierarchy3"/>
    <dgm:cxn modelId="{CA472FAE-3E43-4A54-8C8F-48937B36434F}" type="presOf" srcId="{23093D8F-BB18-40EF-B5B4-F40EC180A45D}" destId="{BA8072F4-8CD5-4CD2-A01F-3059BE3B3E84}" srcOrd="0" destOrd="0" presId="urn:microsoft.com/office/officeart/2005/8/layout/hierarchy3"/>
    <dgm:cxn modelId="{A5FB3E8E-D952-4138-94E0-981A371886A7}" srcId="{8AEF2F76-AF6C-46D2-A3B0-83FE215C586F}" destId="{8DBA3F71-F5D1-4B04-B807-E8F529458255}" srcOrd="1" destOrd="0" parTransId="{AD05A8F4-AFFD-41F9-A06F-7BD56E17A79F}" sibTransId="{6E891E11-A385-4C9B-8F97-5E36F024C632}"/>
    <dgm:cxn modelId="{9B81BFE3-0A9D-4070-8306-83244CEF6AF7}" srcId="{23093D8F-BB18-40EF-B5B4-F40EC180A45D}" destId="{8305F2DC-71B9-4E3F-B201-F7AD9D9D54F9}" srcOrd="0" destOrd="0" parTransId="{B790D83E-7C1F-4686-A60D-EBF3B924A805}" sibTransId="{DACB199D-0AEF-4E28-BBF1-133DE0CF7E9C}"/>
    <dgm:cxn modelId="{5B7F8841-4E7D-4527-8AC9-CA9FBDED58E0}" srcId="{8AEF2F76-AF6C-46D2-A3B0-83FE215C586F}" destId="{0CB0A3B6-31E7-48AD-B1EA-9CE11E08E029}" srcOrd="0" destOrd="0" parTransId="{A763B5C0-01C0-4084-9F7A-D574EB0A844F}" sibTransId="{249651CC-B6CF-4412-8251-997A08923471}"/>
    <dgm:cxn modelId="{43F338E9-1BB4-4F61-AAE0-3ADC07EBDAAC}" type="presParOf" srcId="{3BCD5EAF-814A-451D-A6A2-AE47E8ADC56A}" destId="{9E437109-7D38-48A6-A6FB-57C0B85EADE3}" srcOrd="0" destOrd="0" presId="urn:microsoft.com/office/officeart/2005/8/layout/hierarchy3"/>
    <dgm:cxn modelId="{6F096A7F-394E-45FB-8F42-8DEE8786FBA9}" type="presParOf" srcId="{9E437109-7D38-48A6-A6FB-57C0B85EADE3}" destId="{8D747448-A160-4FA4-A856-19CF30C3F721}" srcOrd="0" destOrd="0" presId="urn:microsoft.com/office/officeart/2005/8/layout/hierarchy3"/>
    <dgm:cxn modelId="{29D6545E-D10B-407D-BABC-0AEA4634CBA7}" type="presParOf" srcId="{8D747448-A160-4FA4-A856-19CF30C3F721}" destId="{6E9FA95E-5C55-455F-BEA2-E790852493C0}" srcOrd="0" destOrd="0" presId="urn:microsoft.com/office/officeart/2005/8/layout/hierarchy3"/>
    <dgm:cxn modelId="{E5A342AF-E3DA-4F9E-B4EE-218DF4202DE4}" type="presParOf" srcId="{8D747448-A160-4FA4-A856-19CF30C3F721}" destId="{F66306FB-4BE2-4CCC-A86D-1197E44A1D41}" srcOrd="1" destOrd="0" presId="urn:microsoft.com/office/officeart/2005/8/layout/hierarchy3"/>
    <dgm:cxn modelId="{8892959A-DA22-4148-9695-6C3B54F2C946}" type="presParOf" srcId="{9E437109-7D38-48A6-A6FB-57C0B85EADE3}" destId="{BA04F291-87C9-4472-94E4-6A04676B880E}" srcOrd="1" destOrd="0" presId="urn:microsoft.com/office/officeart/2005/8/layout/hierarchy3"/>
    <dgm:cxn modelId="{A918838F-CD44-442D-B3D5-2F78CA5F6262}" type="presParOf" srcId="{BA04F291-87C9-4472-94E4-6A04676B880E}" destId="{04D2CC74-2EEE-40DE-B0C0-97BABD17797E}" srcOrd="0" destOrd="0" presId="urn:microsoft.com/office/officeart/2005/8/layout/hierarchy3"/>
    <dgm:cxn modelId="{FAEB1E6B-B033-48EC-AF6E-92CFEC97A9FE}" type="presParOf" srcId="{BA04F291-87C9-4472-94E4-6A04676B880E}" destId="{560C966D-11BF-4FB5-8F56-56566B5DF7F3}" srcOrd="1" destOrd="0" presId="urn:microsoft.com/office/officeart/2005/8/layout/hierarchy3"/>
    <dgm:cxn modelId="{C97ED53E-90CE-4A51-B152-CA2075064CCA}" type="presParOf" srcId="{BA04F291-87C9-4472-94E4-6A04676B880E}" destId="{AD4F2EEC-5825-441A-BC4B-194B60CB4AED}" srcOrd="2" destOrd="0" presId="urn:microsoft.com/office/officeart/2005/8/layout/hierarchy3"/>
    <dgm:cxn modelId="{F18F98C6-8FBE-434B-9CB0-8E06F2853625}" type="presParOf" srcId="{BA04F291-87C9-4472-94E4-6A04676B880E}" destId="{1A146636-8EA6-4D30-AC6A-45A4F63E3A81}" srcOrd="3" destOrd="0" presId="urn:microsoft.com/office/officeart/2005/8/layout/hierarchy3"/>
    <dgm:cxn modelId="{735CF6B3-641B-414B-8A93-6DD52F7F5DEC}" type="presParOf" srcId="{3BCD5EAF-814A-451D-A6A2-AE47E8ADC56A}" destId="{56BF9D69-2CEA-49FE-9E7E-B55C6307ABFB}" srcOrd="1" destOrd="0" presId="urn:microsoft.com/office/officeart/2005/8/layout/hierarchy3"/>
    <dgm:cxn modelId="{59CDF95B-DB10-4144-8851-FF21FFC2A436}" type="presParOf" srcId="{56BF9D69-2CEA-49FE-9E7E-B55C6307ABFB}" destId="{25F1CF9C-22E5-45FE-9143-929113A1F375}" srcOrd="0" destOrd="0" presId="urn:microsoft.com/office/officeart/2005/8/layout/hierarchy3"/>
    <dgm:cxn modelId="{60A4BC99-A2B1-4E6A-B833-C98755B0F57E}" type="presParOf" srcId="{25F1CF9C-22E5-45FE-9143-929113A1F375}" destId="{631ADB4A-1A1A-414A-A1BE-15F780E23740}" srcOrd="0" destOrd="0" presId="urn:microsoft.com/office/officeart/2005/8/layout/hierarchy3"/>
    <dgm:cxn modelId="{EF4BF883-D6D6-4725-BF33-D809A124D01E}" type="presParOf" srcId="{25F1CF9C-22E5-45FE-9143-929113A1F375}" destId="{47DF3E80-F61E-4403-A1EC-E9846A35E652}" srcOrd="1" destOrd="0" presId="urn:microsoft.com/office/officeart/2005/8/layout/hierarchy3"/>
    <dgm:cxn modelId="{2111BCEB-CFF3-4646-A1F2-FF9635341A4A}" type="presParOf" srcId="{56BF9D69-2CEA-49FE-9E7E-B55C6307ABFB}" destId="{1F8B78BE-DBA0-4100-BADA-7667EB9AC906}" srcOrd="1" destOrd="0" presId="urn:microsoft.com/office/officeart/2005/8/layout/hierarchy3"/>
    <dgm:cxn modelId="{37EB6DF8-1BE8-4C1F-902D-07BA440FAC26}" type="presParOf" srcId="{1F8B78BE-DBA0-4100-BADA-7667EB9AC906}" destId="{1F7BFC0C-EA16-4ABE-B936-0A53D3AAA426}" srcOrd="0" destOrd="0" presId="urn:microsoft.com/office/officeart/2005/8/layout/hierarchy3"/>
    <dgm:cxn modelId="{52813F1A-5DEA-41F6-866E-A94820069CEA}" type="presParOf" srcId="{1F8B78BE-DBA0-4100-BADA-7667EB9AC906}" destId="{BA8072F4-8CD5-4CD2-A01F-3059BE3B3E84}" srcOrd="1" destOrd="0" presId="urn:microsoft.com/office/officeart/2005/8/layout/hierarchy3"/>
    <dgm:cxn modelId="{5E643B11-73E2-458F-9354-B714628DEDFF}" type="presParOf" srcId="{1F8B78BE-DBA0-4100-BADA-7667EB9AC906}" destId="{6CC9073A-2846-4102-A51A-59F7857AE706}" srcOrd="2" destOrd="0" presId="urn:microsoft.com/office/officeart/2005/8/layout/hierarchy3"/>
    <dgm:cxn modelId="{C6214480-F4B2-48F7-A740-548F40B42DE5}" type="presParOf" srcId="{1F8B78BE-DBA0-4100-BADA-7667EB9AC906}" destId="{8B7C6611-33E4-4CC6-A99B-1E0343B6021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FA95E-5C55-455F-BEA2-E790852493C0}">
      <dsp:nvSpPr>
        <dsp:cNvPr id="0" name=""/>
        <dsp:cNvSpPr/>
      </dsp:nvSpPr>
      <dsp:spPr>
        <a:xfrm>
          <a:off x="5562" y="203266"/>
          <a:ext cx="5401295" cy="1223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83820" rIns="125730" bIns="83820" numCol="1" spcCol="1270" anchor="ctr" anchorCtr="0">
          <a:noAutofit/>
        </a:bodyPr>
        <a:lstStyle/>
        <a:p>
          <a:pPr marL="0" lvl="0" indent="0" algn="ctr" defTabSz="2933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800"/>
            <a:buFont typeface="Arial" panose="020B0604020202020204" pitchFamily="34" charset="0"/>
            <a:buNone/>
          </a:pPr>
          <a:r>
            <a:rPr lang="en-US" sz="6600" kern="1200" dirty="0"/>
            <a:t>Setup</a:t>
          </a:r>
        </a:p>
      </dsp:txBody>
      <dsp:txXfrm>
        <a:off x="41387" y="239091"/>
        <a:ext cx="5329645" cy="1151491"/>
      </dsp:txXfrm>
    </dsp:sp>
    <dsp:sp modelId="{04D2CC74-2EEE-40DE-B0C0-97BABD17797E}">
      <dsp:nvSpPr>
        <dsp:cNvPr id="0" name=""/>
        <dsp:cNvSpPr/>
      </dsp:nvSpPr>
      <dsp:spPr>
        <a:xfrm>
          <a:off x="545691" y="1426407"/>
          <a:ext cx="540129" cy="917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7356"/>
              </a:lnTo>
              <a:lnTo>
                <a:pt x="540129" y="9173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C966D-11BF-4FB5-8F56-56566B5DF7F3}">
      <dsp:nvSpPr>
        <dsp:cNvPr id="0" name=""/>
        <dsp:cNvSpPr/>
      </dsp:nvSpPr>
      <dsp:spPr>
        <a:xfrm>
          <a:off x="1085821" y="1732193"/>
          <a:ext cx="4321036" cy="1223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l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Umbrella Opportunity</a:t>
          </a:r>
          <a:endParaRPr lang="en-US" sz="2000" kern="1200"/>
        </a:p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Service opportunity sent to Service Order as $0</a:t>
          </a:r>
          <a:endParaRPr lang="en-US" sz="1600" kern="1200"/>
        </a:p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Note indicating funding cap</a:t>
          </a:r>
          <a:endParaRPr lang="en-US" sz="1600" kern="1200"/>
        </a:p>
      </dsp:txBody>
      <dsp:txXfrm>
        <a:off x="1121646" y="1768018"/>
        <a:ext cx="4249386" cy="1151491"/>
      </dsp:txXfrm>
    </dsp:sp>
    <dsp:sp modelId="{AD4F2EEC-5825-441A-BC4B-194B60CB4AED}">
      <dsp:nvSpPr>
        <dsp:cNvPr id="0" name=""/>
        <dsp:cNvSpPr/>
      </dsp:nvSpPr>
      <dsp:spPr>
        <a:xfrm>
          <a:off x="545691" y="1426407"/>
          <a:ext cx="540129" cy="24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283"/>
              </a:lnTo>
              <a:lnTo>
                <a:pt x="540129" y="24462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46636-8EA6-4D30-AC6A-45A4F63E3A81}">
      <dsp:nvSpPr>
        <dsp:cNvPr id="0" name=""/>
        <dsp:cNvSpPr/>
      </dsp:nvSpPr>
      <dsp:spPr>
        <a:xfrm>
          <a:off x="1085821" y="3261120"/>
          <a:ext cx="4321036" cy="1223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l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Sub-projects</a:t>
          </a:r>
          <a:endParaRPr lang="en-US" sz="2000" kern="1200"/>
        </a:p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 Salesforce Change Order is sent to Service Order</a:t>
          </a:r>
          <a:endParaRPr lang="en-US" sz="1600" kern="1200"/>
        </a:p>
        <a:p>
          <a:pPr marL="342900" lvl="2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Roles, rates, hours are setup</a:t>
          </a:r>
          <a:endParaRPr lang="en-US" sz="1600" kern="1200"/>
        </a:p>
      </dsp:txBody>
      <dsp:txXfrm>
        <a:off x="1121646" y="3296945"/>
        <a:ext cx="4249386" cy="1151491"/>
      </dsp:txXfrm>
    </dsp:sp>
    <dsp:sp modelId="{631ADB4A-1A1A-414A-A1BE-15F780E23740}">
      <dsp:nvSpPr>
        <dsp:cNvPr id="0" name=""/>
        <dsp:cNvSpPr/>
      </dsp:nvSpPr>
      <dsp:spPr>
        <a:xfrm>
          <a:off x="6018428" y="203266"/>
          <a:ext cx="5401295" cy="1223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83820" rIns="125730" bIns="83820" numCol="1" spcCol="1270" anchor="ctr" anchorCtr="0">
          <a:noAutofit/>
        </a:bodyPr>
        <a:lstStyle/>
        <a:p>
          <a:pPr marL="0" lvl="0" indent="0" algn="ctr" defTabSz="2933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Closure</a:t>
          </a:r>
        </a:p>
      </dsp:txBody>
      <dsp:txXfrm>
        <a:off x="6054253" y="239091"/>
        <a:ext cx="5329645" cy="1151491"/>
      </dsp:txXfrm>
    </dsp:sp>
    <dsp:sp modelId="{1F7BFC0C-EA16-4ABE-B936-0A53D3AAA426}">
      <dsp:nvSpPr>
        <dsp:cNvPr id="0" name=""/>
        <dsp:cNvSpPr/>
      </dsp:nvSpPr>
      <dsp:spPr>
        <a:xfrm>
          <a:off x="6558558" y="1426407"/>
          <a:ext cx="540129" cy="917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7356"/>
              </a:lnTo>
              <a:lnTo>
                <a:pt x="540129" y="9173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072F4-8CD5-4CD2-A01F-3059BE3B3E84}">
      <dsp:nvSpPr>
        <dsp:cNvPr id="0" name=""/>
        <dsp:cNvSpPr/>
      </dsp:nvSpPr>
      <dsp:spPr>
        <a:xfrm>
          <a:off x="7098688" y="1732193"/>
          <a:ext cx="4321036" cy="1223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l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Umbrella Opportunity	</a:t>
          </a:r>
          <a:endParaRPr lang="en-US" sz="2000" kern="1200"/>
        </a:p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Closed when funding is fully consumed</a:t>
          </a:r>
          <a:endParaRPr lang="en-US" sz="1600" kern="1200"/>
        </a:p>
      </dsp:txBody>
      <dsp:txXfrm>
        <a:off x="7134513" y="1768018"/>
        <a:ext cx="4249386" cy="1151491"/>
      </dsp:txXfrm>
    </dsp:sp>
    <dsp:sp modelId="{6CC9073A-2846-4102-A51A-59F7857AE706}">
      <dsp:nvSpPr>
        <dsp:cNvPr id="0" name=""/>
        <dsp:cNvSpPr/>
      </dsp:nvSpPr>
      <dsp:spPr>
        <a:xfrm>
          <a:off x="6558558" y="1426407"/>
          <a:ext cx="540129" cy="24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283"/>
              </a:lnTo>
              <a:lnTo>
                <a:pt x="540129" y="24462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C6611-33E4-4CC6-A99B-1E0343B6021F}">
      <dsp:nvSpPr>
        <dsp:cNvPr id="0" name=""/>
        <dsp:cNvSpPr/>
      </dsp:nvSpPr>
      <dsp:spPr>
        <a:xfrm>
          <a:off x="7098688" y="3261120"/>
          <a:ext cx="4321036" cy="1223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l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Sub-projects</a:t>
          </a:r>
          <a:endParaRPr lang="en-US" sz="2000" kern="1200"/>
        </a:p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Closed as each is completed</a:t>
          </a:r>
          <a:endParaRPr lang="en-US" sz="1600" kern="1200"/>
        </a:p>
      </dsp:txBody>
      <dsp:txXfrm>
        <a:off x="7134513" y="3296945"/>
        <a:ext cx="4249386" cy="1151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76314-8730-4A67-AF60-1F3E3A27C5D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BE99C-F0D8-40B2-B988-7085894E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6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BE99C-F0D8-40B2-B988-7085894E60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11365" y="2253007"/>
            <a:ext cx="6513922" cy="1340174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1365" y="3593181"/>
            <a:ext cx="6513922" cy="58477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US"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11365" y="4177956"/>
            <a:ext cx="6513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B7BBF"/>
                </a:solidFill>
                <a:latin typeface="+mj-lt"/>
              </a:rPr>
              <a:t>Author and Position (edit in slide master)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64" y="2356674"/>
            <a:ext cx="2039628" cy="182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8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693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930303" y="2253007"/>
            <a:ext cx="10281036" cy="1340174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30303" y="3593181"/>
            <a:ext cx="10281036" cy="58477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US"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3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499" y="1480008"/>
            <a:ext cx="5633301" cy="46969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480008"/>
            <a:ext cx="5630159" cy="46969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8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1489435"/>
            <a:ext cx="5611075" cy="5467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2202877"/>
            <a:ext cx="5611076" cy="3986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89435"/>
            <a:ext cx="5639586" cy="5467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02877"/>
            <a:ext cx="5639586" cy="3986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31975" y="226241"/>
            <a:ext cx="8870623" cy="7918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582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48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90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75" y="226241"/>
            <a:ext cx="8870623" cy="791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498" y="1489435"/>
            <a:ext cx="11425287" cy="4687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841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467C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64" y="2356674"/>
            <a:ext cx="2039628" cy="18212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Umbrella Opportunities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How to Manage Them</a:t>
            </a:r>
          </a:p>
        </p:txBody>
      </p:sp>
    </p:spTree>
    <p:extLst>
      <p:ext uri="{BB962C8B-B14F-4D97-AF65-F5344CB8AC3E}">
        <p14:creationId xmlns:p14="http://schemas.microsoft.com/office/powerpoint/2010/main" val="170665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Orasi comes to agreement with a customer to provide professional services.</a:t>
            </a:r>
          </a:p>
          <a:p>
            <a:r>
              <a:rPr lang="en-US" dirty="0"/>
              <a:t>The agreement provides approval for a certain amount of budget.</a:t>
            </a:r>
          </a:p>
          <a:p>
            <a:r>
              <a:rPr lang="en-US" dirty="0"/>
              <a:t>This budget money may be used to fund multiple projects.</a:t>
            </a:r>
          </a:p>
          <a:p>
            <a:r>
              <a:rPr lang="en-US" dirty="0"/>
              <a:t>Projects and roles may include more than one Orasi line of business.</a:t>
            </a:r>
          </a:p>
        </p:txBody>
      </p:sp>
    </p:spTree>
    <p:extLst>
      <p:ext uri="{BB962C8B-B14F-4D97-AF65-F5344CB8AC3E}">
        <p14:creationId xmlns:p14="http://schemas.microsoft.com/office/powerpoint/2010/main" val="97364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 proper commission to the sales group</a:t>
            </a:r>
          </a:p>
          <a:p>
            <a:r>
              <a:rPr lang="en-US" dirty="0"/>
              <a:t>Have each child project setup in Bluesource, so consultants can enter time against their particular project</a:t>
            </a:r>
          </a:p>
          <a:p>
            <a:r>
              <a:rPr lang="en-US" dirty="0"/>
              <a:t>Track burndown against the umbrella allocation</a:t>
            </a:r>
          </a:p>
          <a:p>
            <a:r>
              <a:rPr lang="en-US" dirty="0"/>
              <a:t>Track burndown against each project</a:t>
            </a:r>
          </a:p>
          <a:p>
            <a:r>
              <a:rPr lang="en-US" dirty="0"/>
              <a:t>Provide the proper mechanism to trigger accurate invoicing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6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Bluesource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381" y="2024737"/>
            <a:ext cx="2632473" cy="3418119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Umbrella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Sub-projects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86" y="1383619"/>
            <a:ext cx="7272564" cy="4549322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3918854" y="4426855"/>
            <a:ext cx="747486" cy="124822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3918854" y="2384843"/>
            <a:ext cx="747486" cy="40639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Reporting in Bluesource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7" y="1489435"/>
            <a:ext cx="10784281" cy="468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1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Drilldown to Bluesource Sub-project Reporting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8" y="1528701"/>
            <a:ext cx="6134223" cy="464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Salesforce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Opportunity for Umbrella Project</a:t>
            </a:r>
          </a:p>
          <a:p>
            <a:pPr lvl="1"/>
            <a:r>
              <a:rPr lang="en-US" dirty="0"/>
              <a:t>$0 Revenue</a:t>
            </a:r>
          </a:p>
          <a:p>
            <a:pPr lvl="1"/>
            <a:r>
              <a:rPr lang="en-US" dirty="0"/>
              <a:t>Submitted to Service Order to get the umbrella project setup in Salesforce</a:t>
            </a:r>
          </a:p>
          <a:p>
            <a:pPr lvl="1"/>
            <a:r>
              <a:rPr lang="en-US" dirty="0"/>
              <a:t>Notes in the Salesforce opportunity indicating this is an umbrella project with an approved budget of $</a:t>
            </a:r>
            <a:r>
              <a:rPr lang="en-US" dirty="0" err="1"/>
              <a:t>x.xx</a:t>
            </a:r>
            <a:r>
              <a:rPr lang="en-US" dirty="0"/>
              <a:t> amount.</a:t>
            </a:r>
          </a:p>
          <a:p>
            <a:pPr lvl="1"/>
            <a:r>
              <a:rPr lang="en-US" dirty="0"/>
              <a:t>No commission up-front</a:t>
            </a:r>
          </a:p>
          <a:p>
            <a:r>
              <a:rPr lang="en-US" dirty="0"/>
              <a:t>Opportunities for Sub-projects</a:t>
            </a:r>
          </a:p>
          <a:p>
            <a:pPr lvl="1"/>
            <a:r>
              <a:rPr lang="en-US" dirty="0"/>
              <a:t>Via Change Order</a:t>
            </a:r>
          </a:p>
          <a:p>
            <a:pPr lvl="2"/>
            <a:r>
              <a:rPr lang="en-US" dirty="0"/>
              <a:t>retains umbrella project QSF#</a:t>
            </a:r>
          </a:p>
          <a:p>
            <a:pPr lvl="2"/>
            <a:r>
              <a:rPr lang="en-US" dirty="0"/>
              <a:t>Allows easy understanding of the umbrella\sub-project relationship</a:t>
            </a:r>
          </a:p>
          <a:p>
            <a:pPr lvl="2"/>
            <a:r>
              <a:rPr lang="en-US" dirty="0"/>
              <a:t>Allows for setup of sub-project under umbrella in Bluesource</a:t>
            </a:r>
          </a:p>
          <a:p>
            <a:pPr lvl="1"/>
            <a:r>
              <a:rPr lang="en-US" dirty="0"/>
              <a:t>A Change Order is required to generate a sub-project</a:t>
            </a:r>
          </a:p>
          <a:p>
            <a:pPr lvl="1"/>
            <a:r>
              <a:rPr lang="en-US" dirty="0"/>
              <a:t>Native inclusion in the Composite Burn Down report</a:t>
            </a:r>
          </a:p>
          <a:p>
            <a:pPr lvl="1"/>
            <a:r>
              <a:rPr lang="en-US" dirty="0"/>
              <a:t>Commission paid as each project has money committed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4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257675"/>
              </p:ext>
            </p:extLst>
          </p:nvPr>
        </p:nvGraphicFramePr>
        <p:xfrm>
          <a:off x="386498" y="1489435"/>
          <a:ext cx="11425287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71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si PPT Template.potx" id="{7F4286E8-5D61-4302-BE26-2C606539F365}" vid="{38B65BD1-F0BC-440E-93FD-971B4C5C1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Orasi PPT Template</Template>
  <TotalTime>148</TotalTime>
  <Words>259</Words>
  <Application>Microsoft Office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Umbrella Opportunities</vt:lpstr>
      <vt:lpstr>Situation</vt:lpstr>
      <vt:lpstr>Objectives</vt:lpstr>
      <vt:lpstr>Bluesource Setup</vt:lpstr>
      <vt:lpstr>Umbrella Reporting in Bluesource</vt:lpstr>
      <vt:lpstr>Drilldown to Bluesource Sub-project Reporting</vt:lpstr>
      <vt:lpstr>Salesforce Setup</vt:lpstr>
      <vt:lpstr>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McG</dc:creator>
  <cp:lastModifiedBy>S McG</cp:lastModifiedBy>
  <cp:revision>11</cp:revision>
  <dcterms:created xsi:type="dcterms:W3CDTF">2017-11-22T14:02:52Z</dcterms:created>
  <dcterms:modified xsi:type="dcterms:W3CDTF">2017-11-22T16:31:10Z</dcterms:modified>
</cp:coreProperties>
</file>