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28"/>
  </p:notesMasterIdLst>
  <p:handoutMasterIdLst>
    <p:handoutMasterId r:id="rId29"/>
  </p:handoutMasterIdLst>
  <p:sldIdLst>
    <p:sldId id="256" r:id="rId7"/>
    <p:sldId id="389" r:id="rId8"/>
    <p:sldId id="388" r:id="rId9"/>
    <p:sldId id="390" r:id="rId10"/>
    <p:sldId id="386" r:id="rId11"/>
    <p:sldId id="333" r:id="rId12"/>
    <p:sldId id="325" r:id="rId13"/>
    <p:sldId id="332" r:id="rId14"/>
    <p:sldId id="331" r:id="rId15"/>
    <p:sldId id="342" r:id="rId16"/>
    <p:sldId id="343" r:id="rId17"/>
    <p:sldId id="344" r:id="rId18"/>
    <p:sldId id="382" r:id="rId19"/>
    <p:sldId id="360" r:id="rId20"/>
    <p:sldId id="381" r:id="rId21"/>
    <p:sldId id="366" r:id="rId22"/>
    <p:sldId id="368" r:id="rId23"/>
    <p:sldId id="371" r:id="rId24"/>
    <p:sldId id="372" r:id="rId25"/>
    <p:sldId id="358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86788" autoAdjust="0"/>
  </p:normalViewPr>
  <p:slideViewPr>
    <p:cSldViewPr>
      <p:cViewPr>
        <p:scale>
          <a:sx n="75" d="100"/>
          <a:sy n="75" d="100"/>
        </p:scale>
        <p:origin x="1242" y="-3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68467-2D34-4E43-B553-B6BECA3E727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705F9-1620-4C2A-98F2-A86C43584348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78756B71-5968-4D3A-8C5C-D32DAC9D9292}" type="parTrans" cxnId="{2F31E5A1-713A-4943-9598-53D19118D0D6}">
      <dgm:prSet/>
      <dgm:spPr/>
      <dgm:t>
        <a:bodyPr/>
        <a:lstStyle/>
        <a:p>
          <a:endParaRPr lang="en-US"/>
        </a:p>
      </dgm:t>
    </dgm:pt>
    <dgm:pt modelId="{AF22420E-2A97-418D-B55B-5711C689E7FF}" type="sibTrans" cxnId="{2F31E5A1-713A-4943-9598-53D19118D0D6}">
      <dgm:prSet/>
      <dgm:spPr/>
      <dgm:t>
        <a:bodyPr/>
        <a:lstStyle/>
        <a:p>
          <a:endParaRPr lang="en-US"/>
        </a:p>
      </dgm:t>
    </dgm:pt>
    <dgm:pt modelId="{1ECDA006-D398-429D-B967-39E80EE50582}">
      <dgm:prSet phldrT="[Text]"/>
      <dgm:spPr/>
      <dgm:t>
        <a:bodyPr/>
        <a:lstStyle/>
        <a:p>
          <a:r>
            <a:rPr lang="en-US" dirty="0"/>
            <a:t>Salesforce opportunity</a:t>
          </a:r>
        </a:p>
      </dgm:t>
    </dgm:pt>
    <dgm:pt modelId="{8F1DE6C0-7215-4155-893A-AA1428FD4B8A}" type="parTrans" cxnId="{24FD66A0-62F5-47D0-9513-218F93B4D1AE}">
      <dgm:prSet/>
      <dgm:spPr/>
      <dgm:t>
        <a:bodyPr/>
        <a:lstStyle/>
        <a:p>
          <a:endParaRPr lang="en-US"/>
        </a:p>
      </dgm:t>
    </dgm:pt>
    <dgm:pt modelId="{1CBDE7CF-9510-4627-BEB0-155CA3F71BE6}" type="sibTrans" cxnId="{24FD66A0-62F5-47D0-9513-218F93B4D1AE}">
      <dgm:prSet/>
      <dgm:spPr/>
      <dgm:t>
        <a:bodyPr/>
        <a:lstStyle/>
        <a:p>
          <a:endParaRPr lang="en-US"/>
        </a:p>
      </dgm:t>
    </dgm:pt>
    <dgm:pt modelId="{1EAA2BEE-4601-4B42-AF56-CF53DBAC71DF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FE20D95-91D6-409A-891C-8CFAB563F4D9}" type="parTrans" cxnId="{86ECED8B-2DD4-41D0-96F5-0B889C4437C3}">
      <dgm:prSet/>
      <dgm:spPr/>
      <dgm:t>
        <a:bodyPr/>
        <a:lstStyle/>
        <a:p>
          <a:endParaRPr lang="en-US"/>
        </a:p>
      </dgm:t>
    </dgm:pt>
    <dgm:pt modelId="{3330B920-9B5D-43CA-88F5-A1B1EC222A6B}" type="sibTrans" cxnId="{86ECED8B-2DD4-41D0-96F5-0B889C4437C3}">
      <dgm:prSet/>
      <dgm:spPr/>
      <dgm:t>
        <a:bodyPr/>
        <a:lstStyle/>
        <a:p>
          <a:endParaRPr lang="en-US"/>
        </a:p>
      </dgm:t>
    </dgm:pt>
    <dgm:pt modelId="{37E58590-12A8-47FA-B999-245A348B7AE0}">
      <dgm:prSet phldrT="[Text]"/>
      <dgm:spPr/>
      <dgm:t>
        <a:bodyPr/>
        <a:lstStyle/>
        <a:p>
          <a:r>
            <a:rPr lang="en-US" dirty="0"/>
            <a:t>Tech meetings</a:t>
          </a:r>
        </a:p>
      </dgm:t>
    </dgm:pt>
    <dgm:pt modelId="{59C1F782-F5AC-401F-983C-4AFA2BC5727A}" type="parTrans" cxnId="{F3B03F09-4C9B-4B6D-A224-15485BFD76CF}">
      <dgm:prSet/>
      <dgm:spPr/>
      <dgm:t>
        <a:bodyPr/>
        <a:lstStyle/>
        <a:p>
          <a:endParaRPr lang="en-US"/>
        </a:p>
      </dgm:t>
    </dgm:pt>
    <dgm:pt modelId="{960BF140-93B1-4880-A236-D6774D49CD27}" type="sibTrans" cxnId="{F3B03F09-4C9B-4B6D-A224-15485BFD76CF}">
      <dgm:prSet/>
      <dgm:spPr/>
      <dgm:t>
        <a:bodyPr/>
        <a:lstStyle/>
        <a:p>
          <a:endParaRPr lang="en-US"/>
        </a:p>
      </dgm:t>
    </dgm:pt>
    <dgm:pt modelId="{3E64BBEB-2884-4E6D-A1F2-2DE1F5EC1BB6}">
      <dgm:prSet phldrT="[Text]"/>
      <dgm:spPr/>
      <dgm:t>
        <a:bodyPr/>
        <a:lstStyle/>
        <a:p>
          <a:r>
            <a:rPr lang="en-US" dirty="0"/>
            <a:t>Close</a:t>
          </a:r>
        </a:p>
      </dgm:t>
    </dgm:pt>
    <dgm:pt modelId="{357E5B12-3204-49FF-814C-DC4E02990244}" type="parTrans" cxnId="{F05EC389-2B55-48F2-9A9E-F4CF8C9554BA}">
      <dgm:prSet/>
      <dgm:spPr/>
      <dgm:t>
        <a:bodyPr/>
        <a:lstStyle/>
        <a:p>
          <a:endParaRPr lang="en-US"/>
        </a:p>
      </dgm:t>
    </dgm:pt>
    <dgm:pt modelId="{C22AF9B4-CBD1-4AC1-BF6D-5BCB9B705E09}" type="sibTrans" cxnId="{F05EC389-2B55-48F2-9A9E-F4CF8C9554BA}">
      <dgm:prSet/>
      <dgm:spPr/>
      <dgm:t>
        <a:bodyPr/>
        <a:lstStyle/>
        <a:p>
          <a:endParaRPr lang="en-US"/>
        </a:p>
      </dgm:t>
    </dgm:pt>
    <dgm:pt modelId="{11588A8D-EC31-4FD8-9F15-B17CB57A3B14}">
      <dgm:prSet phldrT="[Text]"/>
      <dgm:spPr/>
      <dgm:t>
        <a:bodyPr/>
        <a:lstStyle/>
        <a:p>
          <a:r>
            <a:rPr lang="en-US" dirty="0"/>
            <a:t>Rough Order of Magnitude</a:t>
          </a:r>
        </a:p>
      </dgm:t>
    </dgm:pt>
    <dgm:pt modelId="{CAAF56D9-7B5A-4E16-BE42-CD2C27122269}" type="parTrans" cxnId="{3996B472-0578-4E57-95DD-8885FDF5C1AA}">
      <dgm:prSet/>
      <dgm:spPr/>
      <dgm:t>
        <a:bodyPr/>
        <a:lstStyle/>
        <a:p>
          <a:endParaRPr lang="en-US"/>
        </a:p>
      </dgm:t>
    </dgm:pt>
    <dgm:pt modelId="{13B53C0D-E5A1-46D2-8EB5-95C19D095824}" type="sibTrans" cxnId="{3996B472-0578-4E57-95DD-8885FDF5C1AA}">
      <dgm:prSet/>
      <dgm:spPr/>
      <dgm:t>
        <a:bodyPr/>
        <a:lstStyle/>
        <a:p>
          <a:endParaRPr lang="en-US"/>
        </a:p>
      </dgm:t>
    </dgm:pt>
    <dgm:pt modelId="{45640A24-FBDD-4274-937E-DAE04E926F56}">
      <dgm:prSet phldrT="[Text]"/>
      <dgm:spPr/>
      <dgm:t>
        <a:bodyPr/>
        <a:lstStyle/>
        <a:p>
          <a:r>
            <a:rPr lang="en-US" dirty="0"/>
            <a:t>Paperwork (MSA, NDA, Orasi letterhead or customer’s format)</a:t>
          </a:r>
        </a:p>
      </dgm:t>
    </dgm:pt>
    <dgm:pt modelId="{4760AE62-E063-4847-AB66-3AEDCFFFCAE4}" type="parTrans" cxnId="{FCC1B911-DE8D-44D4-8E8C-5B7B8ECD3481}">
      <dgm:prSet/>
      <dgm:spPr/>
      <dgm:t>
        <a:bodyPr/>
        <a:lstStyle/>
        <a:p>
          <a:endParaRPr lang="en-US"/>
        </a:p>
      </dgm:t>
    </dgm:pt>
    <dgm:pt modelId="{1A207FB4-B7F7-41DF-BEE2-BBF632AF20D5}" type="sibTrans" cxnId="{FCC1B911-DE8D-44D4-8E8C-5B7B8ECD3481}">
      <dgm:prSet/>
      <dgm:spPr/>
      <dgm:t>
        <a:bodyPr/>
        <a:lstStyle/>
        <a:p>
          <a:endParaRPr lang="en-US"/>
        </a:p>
      </dgm:t>
    </dgm:pt>
    <dgm:pt modelId="{1F2094A8-61CA-42D4-9732-AEF87A0F3D20}">
      <dgm:prSet phldrT="[Text]"/>
      <dgm:spPr/>
      <dgm:t>
        <a:bodyPr/>
        <a:lstStyle/>
        <a:p>
          <a:r>
            <a:rPr lang="en-US" dirty="0"/>
            <a:t>Statement of Work</a:t>
          </a:r>
        </a:p>
      </dgm:t>
    </dgm:pt>
    <dgm:pt modelId="{809DE892-B4D8-4886-9AD6-C10800A77673}" type="parTrans" cxnId="{32FAEA21-F983-4380-B6E2-013C9F6F913A}">
      <dgm:prSet/>
      <dgm:spPr/>
      <dgm:t>
        <a:bodyPr/>
        <a:lstStyle/>
        <a:p>
          <a:endParaRPr lang="en-US"/>
        </a:p>
      </dgm:t>
    </dgm:pt>
    <dgm:pt modelId="{40A5AC32-C361-40F7-9E9F-6E3A722A4EE6}" type="sibTrans" cxnId="{32FAEA21-F983-4380-B6E2-013C9F6F913A}">
      <dgm:prSet/>
      <dgm:spPr/>
      <dgm:t>
        <a:bodyPr/>
        <a:lstStyle/>
        <a:p>
          <a:endParaRPr lang="en-US"/>
        </a:p>
      </dgm:t>
    </dgm:pt>
    <dgm:pt modelId="{8492BCAC-1772-4435-BD9D-D1E5EBDE14FF}">
      <dgm:prSet phldrT="[Text]"/>
      <dgm:spPr/>
      <dgm:t>
        <a:bodyPr/>
        <a:lstStyle/>
        <a:p>
          <a:r>
            <a:rPr lang="en-US" dirty="0"/>
            <a:t>Signature </a:t>
          </a:r>
        </a:p>
      </dgm:t>
    </dgm:pt>
    <dgm:pt modelId="{46384DA2-7488-4943-8E09-04C1B0D0A063}" type="parTrans" cxnId="{87CE4A31-12D2-4C40-A836-18DDB86C5DE8}">
      <dgm:prSet/>
      <dgm:spPr/>
      <dgm:t>
        <a:bodyPr/>
        <a:lstStyle/>
        <a:p>
          <a:endParaRPr lang="en-US"/>
        </a:p>
      </dgm:t>
    </dgm:pt>
    <dgm:pt modelId="{073E532F-8A01-4445-8C32-18261595FC41}" type="sibTrans" cxnId="{87CE4A31-12D2-4C40-A836-18DDB86C5DE8}">
      <dgm:prSet/>
      <dgm:spPr/>
      <dgm:t>
        <a:bodyPr/>
        <a:lstStyle/>
        <a:p>
          <a:endParaRPr lang="en-US"/>
        </a:p>
      </dgm:t>
    </dgm:pt>
    <dgm:pt modelId="{14D2F8DF-44BB-4092-9D54-2AD733206BD2}" type="pres">
      <dgm:prSet presAssocID="{B2268467-2D34-4E43-B553-B6BECA3E7275}" presName="rootnode" presStyleCnt="0">
        <dgm:presLayoutVars>
          <dgm:chMax/>
          <dgm:chPref/>
          <dgm:dir/>
          <dgm:animLvl val="lvl"/>
        </dgm:presLayoutVars>
      </dgm:prSet>
      <dgm:spPr/>
    </dgm:pt>
    <dgm:pt modelId="{602B57A9-CFFD-4D33-9F66-336E2EC81850}" type="pres">
      <dgm:prSet presAssocID="{E8B705F9-1620-4C2A-98F2-A86C43584348}" presName="composite" presStyleCnt="0"/>
      <dgm:spPr/>
    </dgm:pt>
    <dgm:pt modelId="{C778AC04-924E-412A-B94B-DB3AB490B45D}" type="pres">
      <dgm:prSet presAssocID="{E8B705F9-1620-4C2A-98F2-A86C43584348}" presName="bentUpArrow1" presStyleLbl="alignImgPlace1" presStyleIdx="0" presStyleCnt="2"/>
      <dgm:spPr/>
    </dgm:pt>
    <dgm:pt modelId="{7B5EBA16-1D3A-4B23-8977-1D7593DD8266}" type="pres">
      <dgm:prSet presAssocID="{E8B705F9-1620-4C2A-98F2-A86C435843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473727E-083A-4E65-8F98-CAA25E660AA7}" type="pres">
      <dgm:prSet presAssocID="{E8B705F9-1620-4C2A-98F2-A86C43584348}" presName="ChildText" presStyleLbl="revTx" presStyleIdx="0" presStyleCnt="3" custScaleX="224411" custLinFactNeighborX="60362">
        <dgm:presLayoutVars>
          <dgm:chMax val="0"/>
          <dgm:chPref val="0"/>
          <dgm:bulletEnabled val="1"/>
        </dgm:presLayoutVars>
      </dgm:prSet>
      <dgm:spPr/>
    </dgm:pt>
    <dgm:pt modelId="{31BCF8AF-7958-46FA-882F-8FBE0CC34247}" type="pres">
      <dgm:prSet presAssocID="{AF22420E-2A97-418D-B55B-5711C689E7FF}" presName="sibTrans" presStyleCnt="0"/>
      <dgm:spPr/>
    </dgm:pt>
    <dgm:pt modelId="{4D98B4FC-03E0-4092-9AB4-283A5C967025}" type="pres">
      <dgm:prSet presAssocID="{1EAA2BEE-4601-4B42-AF56-CF53DBAC71DF}" presName="composite" presStyleCnt="0"/>
      <dgm:spPr/>
    </dgm:pt>
    <dgm:pt modelId="{143024E8-BB18-4583-83BA-5539C9CFC8F4}" type="pres">
      <dgm:prSet presAssocID="{1EAA2BEE-4601-4B42-AF56-CF53DBAC71DF}" presName="bentUpArrow1" presStyleLbl="alignImgPlace1" presStyleIdx="1" presStyleCnt="2" custLinFactNeighborX="-34690"/>
      <dgm:spPr/>
    </dgm:pt>
    <dgm:pt modelId="{52166495-E815-4B68-8CD2-A4CB9F1EA60D}" type="pres">
      <dgm:prSet presAssocID="{1EAA2BEE-4601-4B42-AF56-CF53DBAC71DF}" presName="ParentText" presStyleLbl="node1" presStyleIdx="1" presStyleCnt="3" custLinFactNeighborX="-23356">
        <dgm:presLayoutVars>
          <dgm:chMax val="1"/>
          <dgm:chPref val="1"/>
          <dgm:bulletEnabled val="1"/>
        </dgm:presLayoutVars>
      </dgm:prSet>
      <dgm:spPr/>
    </dgm:pt>
    <dgm:pt modelId="{BB799B19-60CA-4AF9-B12C-3AE6CB627951}" type="pres">
      <dgm:prSet presAssocID="{1EAA2BEE-4601-4B42-AF56-CF53DBAC71DF}" presName="ChildText" presStyleLbl="revTx" presStyleIdx="1" presStyleCnt="3" custScaleX="276366" custLinFactNeighborX="62070">
        <dgm:presLayoutVars>
          <dgm:chMax val="0"/>
          <dgm:chPref val="0"/>
          <dgm:bulletEnabled val="1"/>
        </dgm:presLayoutVars>
      </dgm:prSet>
      <dgm:spPr/>
    </dgm:pt>
    <dgm:pt modelId="{A7304F0B-FEE9-4013-B99B-AA0348D9D9F4}" type="pres">
      <dgm:prSet presAssocID="{3330B920-9B5D-43CA-88F5-A1B1EC222A6B}" presName="sibTrans" presStyleCnt="0"/>
      <dgm:spPr/>
    </dgm:pt>
    <dgm:pt modelId="{D4E029C3-AFA5-4301-822D-1996372A912A}" type="pres">
      <dgm:prSet presAssocID="{3E64BBEB-2884-4E6D-A1F2-2DE1F5EC1BB6}" presName="composite" presStyleCnt="0"/>
      <dgm:spPr/>
    </dgm:pt>
    <dgm:pt modelId="{1E1AA26B-8B42-4BAD-9A00-6FFB7162091C}" type="pres">
      <dgm:prSet presAssocID="{3E64BBEB-2884-4E6D-A1F2-2DE1F5EC1BB6}" presName="ParentText" presStyleLbl="node1" presStyleIdx="2" presStyleCnt="3" custLinFactNeighborX="-47334">
        <dgm:presLayoutVars>
          <dgm:chMax val="1"/>
          <dgm:chPref val="1"/>
          <dgm:bulletEnabled val="1"/>
        </dgm:presLayoutVars>
      </dgm:prSet>
      <dgm:spPr/>
    </dgm:pt>
    <dgm:pt modelId="{D9663DC1-5E60-4C7D-95E3-EF2B618E1B0C}" type="pres">
      <dgm:prSet presAssocID="{3E64BBEB-2884-4E6D-A1F2-2DE1F5EC1BB6}" presName="FinalChildText" presStyleLbl="revTx" presStyleIdx="2" presStyleCnt="3" custScaleX="236467" custLinFactNeighborX="4095">
        <dgm:presLayoutVars>
          <dgm:chMax val="0"/>
          <dgm:chPref val="0"/>
          <dgm:bulletEnabled val="1"/>
        </dgm:presLayoutVars>
      </dgm:prSet>
      <dgm:spPr/>
    </dgm:pt>
  </dgm:ptLst>
  <dgm:cxnLst>
    <dgm:cxn modelId="{F10F4370-25FD-4967-A88D-AA06C649D350}" type="presOf" srcId="{1ECDA006-D398-429D-B967-39E80EE50582}" destId="{D473727E-083A-4E65-8F98-CAA25E660AA7}" srcOrd="0" destOrd="0" presId="urn:microsoft.com/office/officeart/2005/8/layout/StepDownProcess"/>
    <dgm:cxn modelId="{F05EC389-2B55-48F2-9A9E-F4CF8C9554BA}" srcId="{B2268467-2D34-4E43-B553-B6BECA3E7275}" destId="{3E64BBEB-2884-4E6D-A1F2-2DE1F5EC1BB6}" srcOrd="2" destOrd="0" parTransId="{357E5B12-3204-49FF-814C-DC4E02990244}" sibTransId="{C22AF9B4-CBD1-4AC1-BF6D-5BCB9B705E09}"/>
    <dgm:cxn modelId="{4F3C7D88-FA2D-450C-BE33-3F4E51E42C38}" type="presOf" srcId="{37E58590-12A8-47FA-B999-245A348B7AE0}" destId="{BB799B19-60CA-4AF9-B12C-3AE6CB627951}" srcOrd="0" destOrd="0" presId="urn:microsoft.com/office/officeart/2005/8/layout/StepDownProcess"/>
    <dgm:cxn modelId="{86ECED8B-2DD4-41D0-96F5-0B889C4437C3}" srcId="{B2268467-2D34-4E43-B553-B6BECA3E7275}" destId="{1EAA2BEE-4601-4B42-AF56-CF53DBAC71DF}" srcOrd="1" destOrd="0" parTransId="{4FE20D95-91D6-409A-891C-8CFAB563F4D9}" sibTransId="{3330B920-9B5D-43CA-88F5-A1B1EC222A6B}"/>
    <dgm:cxn modelId="{F3B03F09-4C9B-4B6D-A224-15485BFD76CF}" srcId="{1EAA2BEE-4601-4B42-AF56-CF53DBAC71DF}" destId="{37E58590-12A8-47FA-B999-245A348B7AE0}" srcOrd="0" destOrd="0" parTransId="{59C1F782-F5AC-401F-983C-4AFA2BC5727A}" sibTransId="{960BF140-93B1-4880-A236-D6774D49CD27}"/>
    <dgm:cxn modelId="{6167A418-846F-4DF7-A292-06278704A585}" type="presOf" srcId="{1EAA2BEE-4601-4B42-AF56-CF53DBAC71DF}" destId="{52166495-E815-4B68-8CD2-A4CB9F1EA60D}" srcOrd="0" destOrd="0" presId="urn:microsoft.com/office/officeart/2005/8/layout/StepDownProcess"/>
    <dgm:cxn modelId="{03CF15CE-CE6C-44CA-8A57-1A88DF0653FA}" type="presOf" srcId="{11588A8D-EC31-4FD8-9F15-B17CB57A3B14}" destId="{D9663DC1-5E60-4C7D-95E3-EF2B618E1B0C}" srcOrd="0" destOrd="0" presId="urn:microsoft.com/office/officeart/2005/8/layout/StepDownProcess"/>
    <dgm:cxn modelId="{CDFE39C9-C1A6-47B0-954A-AA752F30666B}" type="presOf" srcId="{3E64BBEB-2884-4E6D-A1F2-2DE1F5EC1BB6}" destId="{1E1AA26B-8B42-4BAD-9A00-6FFB7162091C}" srcOrd="0" destOrd="0" presId="urn:microsoft.com/office/officeart/2005/8/layout/StepDownProcess"/>
    <dgm:cxn modelId="{9838C3C8-C298-4D0C-834A-103A2CEA02C6}" type="presOf" srcId="{1F2094A8-61CA-42D4-9732-AEF87A0F3D20}" destId="{D9663DC1-5E60-4C7D-95E3-EF2B618E1B0C}" srcOrd="0" destOrd="1" presId="urn:microsoft.com/office/officeart/2005/8/layout/StepDownProcess"/>
    <dgm:cxn modelId="{442021A4-DC71-474A-B232-7BFC8DDFE0FC}" type="presOf" srcId="{45640A24-FBDD-4274-937E-DAE04E926F56}" destId="{BB799B19-60CA-4AF9-B12C-3AE6CB627951}" srcOrd="0" destOrd="1" presId="urn:microsoft.com/office/officeart/2005/8/layout/StepDownProcess"/>
    <dgm:cxn modelId="{3996B472-0578-4E57-95DD-8885FDF5C1AA}" srcId="{3E64BBEB-2884-4E6D-A1F2-2DE1F5EC1BB6}" destId="{11588A8D-EC31-4FD8-9F15-B17CB57A3B14}" srcOrd="0" destOrd="0" parTransId="{CAAF56D9-7B5A-4E16-BE42-CD2C27122269}" sibTransId="{13B53C0D-E5A1-46D2-8EB5-95C19D095824}"/>
    <dgm:cxn modelId="{3DAE8CE6-E8BF-441C-B739-936E15B6AF15}" type="presOf" srcId="{B2268467-2D34-4E43-B553-B6BECA3E7275}" destId="{14D2F8DF-44BB-4092-9D54-2AD733206BD2}" srcOrd="0" destOrd="0" presId="urn:microsoft.com/office/officeart/2005/8/layout/StepDownProcess"/>
    <dgm:cxn modelId="{40A63D81-65C3-4D66-8BDC-CC58AD7709A4}" type="presOf" srcId="{E8B705F9-1620-4C2A-98F2-A86C43584348}" destId="{7B5EBA16-1D3A-4B23-8977-1D7593DD8266}" srcOrd="0" destOrd="0" presId="urn:microsoft.com/office/officeart/2005/8/layout/StepDownProcess"/>
    <dgm:cxn modelId="{87CE4A31-12D2-4C40-A836-18DDB86C5DE8}" srcId="{3E64BBEB-2884-4E6D-A1F2-2DE1F5EC1BB6}" destId="{8492BCAC-1772-4435-BD9D-D1E5EBDE14FF}" srcOrd="2" destOrd="0" parTransId="{46384DA2-7488-4943-8E09-04C1B0D0A063}" sibTransId="{073E532F-8A01-4445-8C32-18261595FC41}"/>
    <dgm:cxn modelId="{24FD66A0-62F5-47D0-9513-218F93B4D1AE}" srcId="{E8B705F9-1620-4C2A-98F2-A86C43584348}" destId="{1ECDA006-D398-429D-B967-39E80EE50582}" srcOrd="0" destOrd="0" parTransId="{8F1DE6C0-7215-4155-893A-AA1428FD4B8A}" sibTransId="{1CBDE7CF-9510-4627-BEB0-155CA3F71BE6}"/>
    <dgm:cxn modelId="{32FAEA21-F983-4380-B6E2-013C9F6F913A}" srcId="{3E64BBEB-2884-4E6D-A1F2-2DE1F5EC1BB6}" destId="{1F2094A8-61CA-42D4-9732-AEF87A0F3D20}" srcOrd="1" destOrd="0" parTransId="{809DE892-B4D8-4886-9AD6-C10800A77673}" sibTransId="{40A5AC32-C361-40F7-9E9F-6E3A722A4EE6}"/>
    <dgm:cxn modelId="{FCC1B911-DE8D-44D4-8E8C-5B7B8ECD3481}" srcId="{1EAA2BEE-4601-4B42-AF56-CF53DBAC71DF}" destId="{45640A24-FBDD-4274-937E-DAE04E926F56}" srcOrd="1" destOrd="0" parTransId="{4760AE62-E063-4847-AB66-3AEDCFFFCAE4}" sibTransId="{1A207FB4-B7F7-41DF-BEE2-BBF632AF20D5}"/>
    <dgm:cxn modelId="{40956342-3E4E-4E42-BB15-7970ECCC2B85}" type="presOf" srcId="{8492BCAC-1772-4435-BD9D-D1E5EBDE14FF}" destId="{D9663DC1-5E60-4C7D-95E3-EF2B618E1B0C}" srcOrd="0" destOrd="2" presId="urn:microsoft.com/office/officeart/2005/8/layout/StepDownProcess"/>
    <dgm:cxn modelId="{2F31E5A1-713A-4943-9598-53D19118D0D6}" srcId="{B2268467-2D34-4E43-B553-B6BECA3E7275}" destId="{E8B705F9-1620-4C2A-98F2-A86C43584348}" srcOrd="0" destOrd="0" parTransId="{78756B71-5968-4D3A-8C5C-D32DAC9D9292}" sibTransId="{AF22420E-2A97-418D-B55B-5711C689E7FF}"/>
    <dgm:cxn modelId="{5CCA7CF1-0194-4286-AA53-238108EC67EE}" type="presParOf" srcId="{14D2F8DF-44BB-4092-9D54-2AD733206BD2}" destId="{602B57A9-CFFD-4D33-9F66-336E2EC81850}" srcOrd="0" destOrd="0" presId="urn:microsoft.com/office/officeart/2005/8/layout/StepDownProcess"/>
    <dgm:cxn modelId="{98ED5DCC-27CA-4063-9DA3-847AEC636EC6}" type="presParOf" srcId="{602B57A9-CFFD-4D33-9F66-336E2EC81850}" destId="{C778AC04-924E-412A-B94B-DB3AB490B45D}" srcOrd="0" destOrd="0" presId="urn:microsoft.com/office/officeart/2005/8/layout/StepDownProcess"/>
    <dgm:cxn modelId="{F8585B5C-0C95-4E4F-9FCD-E87A05B5728B}" type="presParOf" srcId="{602B57A9-CFFD-4D33-9F66-336E2EC81850}" destId="{7B5EBA16-1D3A-4B23-8977-1D7593DD8266}" srcOrd="1" destOrd="0" presId="urn:microsoft.com/office/officeart/2005/8/layout/StepDownProcess"/>
    <dgm:cxn modelId="{F9AE2E32-1BCC-4061-81E5-E24B862F1D9E}" type="presParOf" srcId="{602B57A9-CFFD-4D33-9F66-336E2EC81850}" destId="{D473727E-083A-4E65-8F98-CAA25E660AA7}" srcOrd="2" destOrd="0" presId="urn:microsoft.com/office/officeart/2005/8/layout/StepDownProcess"/>
    <dgm:cxn modelId="{C06D5B15-1938-44BD-A92A-9EC683B14F79}" type="presParOf" srcId="{14D2F8DF-44BB-4092-9D54-2AD733206BD2}" destId="{31BCF8AF-7958-46FA-882F-8FBE0CC34247}" srcOrd="1" destOrd="0" presId="urn:microsoft.com/office/officeart/2005/8/layout/StepDownProcess"/>
    <dgm:cxn modelId="{14F3ABEB-407F-444A-9172-B1A3BE46855F}" type="presParOf" srcId="{14D2F8DF-44BB-4092-9D54-2AD733206BD2}" destId="{4D98B4FC-03E0-4092-9AB4-283A5C967025}" srcOrd="2" destOrd="0" presId="urn:microsoft.com/office/officeart/2005/8/layout/StepDownProcess"/>
    <dgm:cxn modelId="{7BE75B12-40F6-45CB-91B5-846FD8DC3A8F}" type="presParOf" srcId="{4D98B4FC-03E0-4092-9AB4-283A5C967025}" destId="{143024E8-BB18-4583-83BA-5539C9CFC8F4}" srcOrd="0" destOrd="0" presId="urn:microsoft.com/office/officeart/2005/8/layout/StepDownProcess"/>
    <dgm:cxn modelId="{D3ACC1DA-0687-47C6-B27A-E00358144899}" type="presParOf" srcId="{4D98B4FC-03E0-4092-9AB4-283A5C967025}" destId="{52166495-E815-4B68-8CD2-A4CB9F1EA60D}" srcOrd="1" destOrd="0" presId="urn:microsoft.com/office/officeart/2005/8/layout/StepDownProcess"/>
    <dgm:cxn modelId="{A8C572F1-FD08-4237-9AE8-7EA3F976E7A2}" type="presParOf" srcId="{4D98B4FC-03E0-4092-9AB4-283A5C967025}" destId="{BB799B19-60CA-4AF9-B12C-3AE6CB627951}" srcOrd="2" destOrd="0" presId="urn:microsoft.com/office/officeart/2005/8/layout/StepDownProcess"/>
    <dgm:cxn modelId="{612BF002-1101-440E-8129-0340DEA3FE21}" type="presParOf" srcId="{14D2F8DF-44BB-4092-9D54-2AD733206BD2}" destId="{A7304F0B-FEE9-4013-B99B-AA0348D9D9F4}" srcOrd="3" destOrd="0" presId="urn:microsoft.com/office/officeart/2005/8/layout/StepDownProcess"/>
    <dgm:cxn modelId="{18D4DDAA-5547-4DD2-B751-43F0D226A0EB}" type="presParOf" srcId="{14D2F8DF-44BB-4092-9D54-2AD733206BD2}" destId="{D4E029C3-AFA5-4301-822D-1996372A912A}" srcOrd="4" destOrd="0" presId="urn:microsoft.com/office/officeart/2005/8/layout/StepDownProcess"/>
    <dgm:cxn modelId="{2F1349AB-FB0C-4C5C-8A24-F213115E077E}" type="presParOf" srcId="{D4E029C3-AFA5-4301-822D-1996372A912A}" destId="{1E1AA26B-8B42-4BAD-9A00-6FFB7162091C}" srcOrd="0" destOrd="0" presId="urn:microsoft.com/office/officeart/2005/8/layout/StepDownProcess"/>
    <dgm:cxn modelId="{C7FA6102-786B-493E-94CF-20AE4F4D66DA}" type="presParOf" srcId="{D4E029C3-AFA5-4301-822D-1996372A912A}" destId="{D9663DC1-5E60-4C7D-95E3-EF2B618E1B0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Attach 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1AD12E0D-C1C3-41E5-97CA-DACA510BA6E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 for Services Order Review”</a:t>
          </a:r>
        </a:p>
      </dgm:t>
    </dgm:pt>
    <dgm:pt modelId="{926C16E8-99CC-442C-A207-27F7A086BA33}" type="parTrans" cxnId="{F52A4D13-0048-4A37-8B3D-A32668BC4A39}">
      <dgm:prSet/>
      <dgm:spPr/>
      <dgm:t>
        <a:bodyPr/>
        <a:lstStyle/>
        <a:p>
          <a:endParaRPr lang="en-US"/>
        </a:p>
      </dgm:t>
    </dgm:pt>
    <dgm:pt modelId="{584AC251-0EFF-4756-AEB8-5928A243A82E}" type="sibTrans" cxnId="{F52A4D13-0048-4A37-8B3D-A32668BC4A39}">
      <dgm:prSet/>
      <dgm:spPr/>
      <dgm:t>
        <a:bodyPr/>
        <a:lstStyle/>
        <a:p>
          <a:endParaRPr lang="en-US"/>
        </a:p>
      </dgm:t>
    </dgm:pt>
    <dgm:pt modelId="{F5C86D1C-9E39-430E-A782-8CE38DA621BD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Attach executed SOW to opportunity</a:t>
          </a:r>
        </a:p>
      </dgm:t>
    </dgm:pt>
    <dgm:pt modelId="{F0A5FB59-107B-4D5F-8BB8-8B39F59966AC}" type="parTrans" cxnId="{17B1CF39-22FB-448B-8CA8-7BF5184874D9}">
      <dgm:prSet/>
      <dgm:spPr/>
      <dgm:t>
        <a:bodyPr/>
        <a:lstStyle/>
        <a:p>
          <a:endParaRPr lang="en-US"/>
        </a:p>
      </dgm:t>
    </dgm:pt>
    <dgm:pt modelId="{6AC10F51-46C3-4DF8-A1DC-AE649A1EC198}" type="sibTrans" cxnId="{17B1CF39-22FB-448B-8CA8-7BF5184874D9}">
      <dgm:prSet/>
      <dgm:spPr/>
      <dgm:t>
        <a:bodyPr/>
        <a:lstStyle/>
        <a:p>
          <a:endParaRPr lang="en-US"/>
        </a:p>
      </dgm:t>
    </dgm:pt>
    <dgm:pt modelId="{A5860EF1-0BAE-43D7-A95E-CCBC6625460F}" type="pres">
      <dgm:prSet presAssocID="{85830B3B-B694-48B8-9B8D-8E3FC6CC66E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377D74B-A923-4027-B84F-64EA2EBD34E3}" type="pres">
      <dgm:prSet presAssocID="{EDC1CC2B-7C75-429D-82D3-2B67A264A1B2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D5C8948D-289F-4D8C-8709-C8F83C7B2F80}" type="pres">
      <dgm:prSet presAssocID="{F5C86D1C-9E39-430E-A782-8CE38DA621BD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50B4A1F5-8868-4A99-80AE-120FA1FE76C5}" type="pres">
      <dgm:prSet presAssocID="{1AD12E0D-C1C3-41E5-97CA-DACA510BA6E7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9DC34167-E5EE-4B92-91F7-CA791F15F09E}" type="pres">
      <dgm:prSet presAssocID="{8385D87B-DCE9-402F-89D2-09426419BB60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EA231CF9-B815-4580-8E22-61115EA9C697}" type="pres">
      <dgm:prSet presAssocID="{1D07E720-E71B-4FBB-BCB5-C9037D0C4C75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2DBE4EE9-4C36-4936-979D-0FF2C72CB6EC}" type="presOf" srcId="{F5C86D1C-9E39-430E-A782-8CE38DA621BD}" destId="{D5C8948D-289F-4D8C-8709-C8F83C7B2F80}" srcOrd="0" destOrd="0" presId="urn:microsoft.com/office/officeart/2009/3/layout/IncreasingArrowsProcess"/>
    <dgm:cxn modelId="{F52A4D13-0048-4A37-8B3D-A32668BC4A39}" srcId="{85830B3B-B694-48B8-9B8D-8E3FC6CC66E7}" destId="{1AD12E0D-C1C3-41E5-97CA-DACA510BA6E7}" srcOrd="2" destOrd="0" parTransId="{926C16E8-99CC-442C-A207-27F7A086BA33}" sibTransId="{584AC251-0EFF-4756-AEB8-5928A243A82E}"/>
    <dgm:cxn modelId="{2D7E470D-923E-48A5-8C5A-E673B5FC9CEA}" srcId="{85830B3B-B694-48B8-9B8D-8E3FC6CC66E7}" destId="{8646DA33-AB92-414A-B384-3AB676B68822}" srcOrd="5" destOrd="0" parTransId="{9C5D356E-ECE6-4808-9826-EF739835C813}" sibTransId="{CE4D0B23-CFDF-49A6-B530-CA7F411E0BE8}"/>
    <dgm:cxn modelId="{FB628187-65AE-4F3A-9EE3-02847D575A53}" type="presOf" srcId="{85830B3B-B694-48B8-9B8D-8E3FC6CC66E7}" destId="{A5860EF1-0BAE-43D7-A95E-CCBC6625460F}" srcOrd="0" destOrd="0" presId="urn:microsoft.com/office/officeart/2009/3/layout/IncreasingArrowsProcess"/>
    <dgm:cxn modelId="{50C42C0D-36F9-41E7-91E9-8EA95F8544BB}" type="presOf" srcId="{8385D87B-DCE9-402F-89D2-09426419BB60}" destId="{9DC34167-E5EE-4B92-91F7-CA791F15F09E}" srcOrd="0" destOrd="0" presId="urn:microsoft.com/office/officeart/2009/3/layout/IncreasingArrowsProcess"/>
    <dgm:cxn modelId="{1A1A06BA-7BD2-42C3-B527-19120BA8431E}" type="presOf" srcId="{1D07E720-E71B-4FBB-BCB5-C9037D0C4C75}" destId="{EA231CF9-B815-4580-8E22-61115EA9C697}" srcOrd="0" destOrd="0" presId="urn:microsoft.com/office/officeart/2009/3/layout/IncreasingArrowsProcess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7738A566-0DF3-40FE-9EC9-CFAC9FBA296F}" type="presOf" srcId="{1AD12E0D-C1C3-41E5-97CA-DACA510BA6E7}" destId="{50B4A1F5-8868-4A99-80AE-120FA1FE76C5}" srcOrd="0" destOrd="0" presId="urn:microsoft.com/office/officeart/2009/3/layout/IncreasingArrowsProcess"/>
    <dgm:cxn modelId="{3E9A3BFA-C644-4160-9219-01243229540A}" srcId="{85830B3B-B694-48B8-9B8D-8E3FC6CC66E7}" destId="{1D07E720-E71B-4FBB-BCB5-C9037D0C4C75}" srcOrd="4" destOrd="0" parTransId="{953CA6F4-D94F-4702-91DC-7CE26B03C749}" sibTransId="{70BB16AC-217D-473E-8B72-7545D887704B}"/>
    <dgm:cxn modelId="{492040C0-BADF-4769-8504-6A6F619EFFA4}" type="presOf" srcId="{EDC1CC2B-7C75-429D-82D3-2B67A264A1B2}" destId="{2377D74B-A923-4027-B84F-64EA2EBD34E3}" srcOrd="0" destOrd="0" presId="urn:microsoft.com/office/officeart/2009/3/layout/IncreasingArrowsProcess"/>
    <dgm:cxn modelId="{17B1CF39-22FB-448B-8CA8-7BF5184874D9}" srcId="{85830B3B-B694-48B8-9B8D-8E3FC6CC66E7}" destId="{F5C86D1C-9E39-430E-A782-8CE38DA621BD}" srcOrd="1" destOrd="0" parTransId="{F0A5FB59-107B-4D5F-8BB8-8B39F59966AC}" sibTransId="{6AC10F51-46C3-4DF8-A1DC-AE649A1EC198}"/>
    <dgm:cxn modelId="{7FF453F6-F85D-468F-ABB0-F56558A521EA}" srcId="{85830B3B-B694-48B8-9B8D-8E3FC6CC66E7}" destId="{8385D87B-DCE9-402F-89D2-09426419BB60}" srcOrd="3" destOrd="0" parTransId="{9C5B443D-0630-47AB-A56E-E325FA72DE9C}" sibTransId="{B93EE844-3DA4-4E8B-8928-C7BAEBE3ADA5}"/>
    <dgm:cxn modelId="{52D1D5B2-9A93-4C22-BC1D-34EBE01A6CAB}" type="presParOf" srcId="{A5860EF1-0BAE-43D7-A95E-CCBC6625460F}" destId="{2377D74B-A923-4027-B84F-64EA2EBD34E3}" srcOrd="0" destOrd="0" presId="urn:microsoft.com/office/officeart/2009/3/layout/IncreasingArrowsProcess"/>
    <dgm:cxn modelId="{756B531F-3B86-417E-99EB-7F950425EDD6}" type="presParOf" srcId="{A5860EF1-0BAE-43D7-A95E-CCBC6625460F}" destId="{D5C8948D-289F-4D8C-8709-C8F83C7B2F80}" srcOrd="1" destOrd="0" presId="urn:microsoft.com/office/officeart/2009/3/layout/IncreasingArrowsProcess"/>
    <dgm:cxn modelId="{23C11110-9FCB-433F-8D74-1AF77FE9254E}" type="presParOf" srcId="{A5860EF1-0BAE-43D7-A95E-CCBC6625460F}" destId="{50B4A1F5-8868-4A99-80AE-120FA1FE76C5}" srcOrd="2" destOrd="0" presId="urn:microsoft.com/office/officeart/2009/3/layout/IncreasingArrowsProcess"/>
    <dgm:cxn modelId="{EC6F80AA-C129-41FC-9181-6B5C7A0F6B74}" type="presParOf" srcId="{A5860EF1-0BAE-43D7-A95E-CCBC6625460F}" destId="{9DC34167-E5EE-4B92-91F7-CA791F15F09E}" srcOrd="3" destOrd="0" presId="urn:microsoft.com/office/officeart/2009/3/layout/IncreasingArrowsProcess"/>
    <dgm:cxn modelId="{7510FA4E-3CD5-43CE-8619-F01E7AD589C1}" type="presParOf" srcId="{A5860EF1-0BAE-43D7-A95E-CCBC6625460F}" destId="{EA231CF9-B815-4580-8E22-61115EA9C697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Roles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Setup Project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019A7C34-9F7B-43E7-8648-3910B638B0C5}">
      <dgm:prSet phldrT="[Text]"/>
      <dgm:spPr/>
      <dgm:t>
        <a:bodyPr/>
        <a:lstStyle/>
        <a:p>
          <a:r>
            <a:rPr lang="en-US" dirty="0"/>
            <a:t>Rates don’t match</a:t>
          </a:r>
        </a:p>
      </dgm:t>
    </dgm:pt>
    <dgm:pt modelId="{1069A4C1-9013-46BF-B2FB-943BDAB13499}" type="parTrans" cxnId="{FD77AC73-0779-41AD-8E79-296565A54B65}">
      <dgm:prSet/>
      <dgm:spPr/>
      <dgm:t>
        <a:bodyPr/>
        <a:lstStyle/>
        <a:p>
          <a:endParaRPr lang="en-US"/>
        </a:p>
      </dgm:t>
    </dgm:pt>
    <dgm:pt modelId="{84147271-2D71-4783-B89C-7A26D79D99F6}" type="sibTrans" cxnId="{FD77AC73-0779-41AD-8E79-296565A54B65}">
      <dgm:prSet/>
      <dgm:spPr/>
      <dgm:t>
        <a:bodyPr/>
        <a:lstStyle/>
        <a:p>
          <a:endParaRPr lang="en-US"/>
        </a:p>
      </dgm:t>
    </dgm:pt>
    <dgm:pt modelId="{A882B621-7902-43BA-BD8D-6F1E15E73C49}">
      <dgm:prSet phldrT="[Text]"/>
      <dgm:spPr/>
      <dgm:t>
        <a:bodyPr/>
        <a:lstStyle/>
        <a:p>
          <a:r>
            <a:rPr lang="en-US" dirty="0"/>
            <a:t>No Discount Approval</a:t>
          </a:r>
        </a:p>
      </dgm:t>
    </dgm:pt>
    <dgm:pt modelId="{C1EAB267-DAE9-47BA-AAD4-CF2E503266E9}" type="parTrans" cxnId="{69E065FE-A44C-4BB4-9685-D558357CA7B9}">
      <dgm:prSet/>
      <dgm:spPr/>
      <dgm:t>
        <a:bodyPr/>
        <a:lstStyle/>
        <a:p>
          <a:endParaRPr lang="en-US"/>
        </a:p>
      </dgm:t>
    </dgm:pt>
    <dgm:pt modelId="{83EBEE45-3D9E-4757-860F-443097229A7C}" type="sibTrans" cxnId="{69E065FE-A44C-4BB4-9685-D558357CA7B9}">
      <dgm:prSet/>
      <dgm:spPr/>
      <dgm:t>
        <a:bodyPr/>
        <a:lstStyle/>
        <a:p>
          <a:endParaRPr lang="en-US"/>
        </a:p>
      </dgm:t>
    </dgm:pt>
    <dgm:pt modelId="{81506D56-21CF-454D-9256-E6A431E87A88}">
      <dgm:prSet phldrT="[Text]"/>
      <dgm:spPr/>
      <dgm:t>
        <a:bodyPr/>
        <a:lstStyle/>
        <a:p>
          <a:r>
            <a:rPr lang="en-US" dirty="0"/>
            <a:t>Assign Delivery Manager</a:t>
          </a:r>
        </a:p>
      </dgm:t>
    </dgm:pt>
    <dgm:pt modelId="{384F3D8F-67D9-478D-AFCB-E090C9DE1899}" type="parTrans" cxnId="{FE9718D9-7FD3-4861-A8CD-F11E4DD02F8B}">
      <dgm:prSet/>
      <dgm:spPr/>
      <dgm:t>
        <a:bodyPr/>
        <a:lstStyle/>
        <a:p>
          <a:endParaRPr lang="en-US"/>
        </a:p>
      </dgm:t>
    </dgm:pt>
    <dgm:pt modelId="{45D74DE0-0C0C-4835-84DB-92B0B9BC5323}" type="sibTrans" cxnId="{FE9718D9-7FD3-4861-A8CD-F11E4DD02F8B}">
      <dgm:prSet/>
      <dgm:spPr/>
      <dgm:t>
        <a:bodyPr/>
        <a:lstStyle/>
        <a:p>
          <a:endParaRPr lang="en-US"/>
        </a:p>
      </dgm:t>
    </dgm:pt>
    <dgm:pt modelId="{2E690624-0B4B-4041-BCD0-C7C083186AE9}">
      <dgm:prSet phldrT="[Text]"/>
      <dgm:spPr/>
      <dgm:t>
        <a:bodyPr/>
        <a:lstStyle/>
        <a:p>
          <a:r>
            <a:rPr lang="en-US" dirty="0"/>
            <a:t>Finalize Staffing</a:t>
          </a:r>
        </a:p>
      </dgm:t>
    </dgm:pt>
    <dgm:pt modelId="{D7FF28E6-0997-4519-9ABC-A8A027E08286}" type="parTrans" cxnId="{F85022CE-14D9-44D5-8311-716554CEA69D}">
      <dgm:prSet/>
      <dgm:spPr/>
      <dgm:t>
        <a:bodyPr/>
        <a:lstStyle/>
        <a:p>
          <a:endParaRPr lang="en-US"/>
        </a:p>
      </dgm:t>
    </dgm:pt>
    <dgm:pt modelId="{659AB9E9-2FB9-4CF1-BBFE-7B971285C814}" type="sibTrans" cxnId="{F85022CE-14D9-44D5-8311-716554CEA69D}">
      <dgm:prSet/>
      <dgm:spPr/>
      <dgm:t>
        <a:bodyPr/>
        <a:lstStyle/>
        <a:p>
          <a:endParaRPr lang="en-US"/>
        </a:p>
      </dgm:t>
    </dgm:pt>
    <dgm:pt modelId="{663E18D6-7B6D-45E4-98D4-B1E5E4801EFE}">
      <dgm:prSet phldrT="[Text]"/>
      <dgm:spPr/>
      <dgm:t>
        <a:bodyPr/>
        <a:lstStyle/>
        <a:p>
          <a:r>
            <a:rPr lang="en-US" dirty="0"/>
            <a:t>Schedule Kick-off</a:t>
          </a:r>
        </a:p>
      </dgm:t>
    </dgm:pt>
    <dgm:pt modelId="{A2E738E0-92B0-4DF0-B4C2-DB6FF8AFA74F}" type="parTrans" cxnId="{B4EF2BA1-164A-49EA-89C7-0A0D0C1BBAC5}">
      <dgm:prSet/>
      <dgm:spPr/>
      <dgm:t>
        <a:bodyPr/>
        <a:lstStyle/>
        <a:p>
          <a:endParaRPr lang="en-US"/>
        </a:p>
      </dgm:t>
    </dgm:pt>
    <dgm:pt modelId="{135573EF-6880-4002-A775-E6034EAE9383}" type="sibTrans" cxnId="{B4EF2BA1-164A-49EA-89C7-0A0D0C1BBAC5}">
      <dgm:prSet/>
      <dgm:spPr/>
      <dgm:t>
        <a:bodyPr/>
        <a:lstStyle/>
        <a:p>
          <a:endParaRPr lang="en-US"/>
        </a:p>
      </dgm:t>
    </dgm:pt>
    <dgm:pt modelId="{0DDC6D15-EA08-4F8A-A7EF-764791E8FBCF}">
      <dgm:prSet phldrT="[Text]"/>
      <dgm:spPr/>
      <dgm:t>
        <a:bodyPr/>
        <a:lstStyle/>
        <a:p>
          <a:r>
            <a:rPr lang="en-US" dirty="0"/>
            <a:t>No signature</a:t>
          </a:r>
        </a:p>
      </dgm:t>
    </dgm:pt>
    <dgm:pt modelId="{375DB8E1-3AB4-4059-8409-2473C6710738}" type="parTrans" cxnId="{E66EDCBF-4754-4C39-AFC1-A0688C1DBBEA}">
      <dgm:prSet/>
      <dgm:spPr/>
      <dgm:t>
        <a:bodyPr/>
        <a:lstStyle/>
        <a:p>
          <a:endParaRPr lang="en-US"/>
        </a:p>
      </dgm:t>
    </dgm:pt>
    <dgm:pt modelId="{47E2AE7E-B943-4313-8AF4-9283950C0EE2}" type="sibTrans" cxnId="{E66EDCBF-4754-4C39-AFC1-A0688C1DBBEA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FE9718D9-7FD3-4861-A8CD-F11E4DD02F8B}" srcId="{546C641B-8195-4D1E-AAC9-684185674287}" destId="{81506D56-21CF-454D-9256-E6A431E87A88}" srcOrd="1" destOrd="0" parTransId="{384F3D8F-67D9-478D-AFCB-E090C9DE1899}" sibTransId="{45D74DE0-0C0C-4835-84DB-92B0B9BC5323}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B4EF2BA1-164A-49EA-89C7-0A0D0C1BBAC5}" srcId="{546C641B-8195-4D1E-AAC9-684185674287}" destId="{663E18D6-7B6D-45E4-98D4-B1E5E4801EFE}" srcOrd="3" destOrd="0" parTransId="{A2E738E0-92B0-4DF0-B4C2-DB6FF8AFA74F}" sibTransId="{135573EF-6880-4002-A775-E6034EAE9383}"/>
    <dgm:cxn modelId="{F85022CE-14D9-44D5-8311-716554CEA69D}" srcId="{546C641B-8195-4D1E-AAC9-684185674287}" destId="{2E690624-0B4B-4041-BCD0-C7C083186AE9}" srcOrd="2" destOrd="0" parTransId="{D7FF28E6-0997-4519-9ABC-A8A027E08286}" sibTransId="{659AB9E9-2FB9-4CF1-BBFE-7B971285C814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0D9B6E98-2FAA-4763-8344-ED62C8B46AC7}" type="presOf" srcId="{019A7C34-9F7B-43E7-8648-3910B638B0C5}" destId="{5717582D-021F-47E4-974B-607CF47C1AFD}" srcOrd="0" destOrd="3" presId="urn:microsoft.com/office/officeart/2005/8/layout/arrow1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B6D330B6-802E-4CBA-87B1-05F9AE701D8E}" type="presOf" srcId="{A882B621-7902-43BA-BD8D-6F1E15E73C49}" destId="{5717582D-021F-47E4-974B-607CF47C1AFD}" srcOrd="0" destOrd="4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6C173632-B5FB-4F31-9EE7-1FFD5F33DC9F}" type="presOf" srcId="{2E690624-0B4B-4041-BCD0-C7C083186AE9}" destId="{7DBBCF18-B7DA-4EDD-A853-E04842DEF7FD}" srcOrd="0" destOrd="3" presId="urn:microsoft.com/office/officeart/2005/8/layout/arrow1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05954366-5CDD-4C94-AD78-8C3973FE5744}" type="presOf" srcId="{81506D56-21CF-454D-9256-E6A431E87A88}" destId="{7DBBCF18-B7DA-4EDD-A853-E04842DEF7FD}" srcOrd="0" destOrd="2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94D9493C-9BE0-4D9F-A698-EB1FC9ED5472}" type="presOf" srcId="{663E18D6-7B6D-45E4-98D4-B1E5E4801EFE}" destId="{7DBBCF18-B7DA-4EDD-A853-E04842DEF7FD}" srcOrd="0" destOrd="4" presId="urn:microsoft.com/office/officeart/2005/8/layout/arrow1"/>
    <dgm:cxn modelId="{69E065FE-A44C-4BB4-9685-D558357CA7B9}" srcId="{771143CD-EAC4-4E80-B676-6C22EF96AE46}" destId="{A882B621-7902-43BA-BD8D-6F1E15E73C49}" srcOrd="3" destOrd="0" parTransId="{C1EAB267-DAE9-47BA-AAD4-CF2E503266E9}" sibTransId="{83EBEE45-3D9E-4757-860F-443097229A7C}"/>
    <dgm:cxn modelId="{E66EDCBF-4754-4C39-AFC1-A0688C1DBBEA}" srcId="{771143CD-EAC4-4E80-B676-6C22EF96AE46}" destId="{0DDC6D15-EA08-4F8A-A7EF-764791E8FBCF}" srcOrd="4" destOrd="0" parTransId="{375DB8E1-3AB4-4059-8409-2473C6710738}" sibTransId="{47E2AE7E-B943-4313-8AF4-9283950C0EE2}"/>
    <dgm:cxn modelId="{FD77AC73-0779-41AD-8E79-296565A54B65}" srcId="{771143CD-EAC4-4E80-B676-6C22EF96AE46}" destId="{019A7C34-9F7B-43E7-8648-3910B638B0C5}" srcOrd="2" destOrd="0" parTransId="{1069A4C1-9013-46BF-B2FB-943BDAB13499}" sibTransId="{84147271-2D71-4783-B89C-7A26D79D99F6}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C58E206B-2953-43A6-8CDC-C973BF1A7BAC}" type="presOf" srcId="{0DDC6D15-EA08-4F8A-A7EF-764791E8FBCF}" destId="{5717582D-021F-47E4-974B-607CF47C1AFD}" srcOrd="0" destOrd="5" presId="urn:microsoft.com/office/officeart/2005/8/layout/arrow1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221B59E2-0073-4388-AE33-2F8C262EB58B}" type="presOf" srcId="{96BEFB58-0428-4D4F-AD83-F358D985D436}" destId="{020FA0D4-DDD4-404C-B77B-D0DE9109BBD6}" srcOrd="0" destOrd="3" presId="urn:diagrams.loki3.com/BracketList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459BF4EA-621C-440C-9521-3D0B6D488957}" type="presOf" srcId="{B33F57E0-69DA-4794-BEE6-8CD9B23BFCC1}" destId="{9A8F1791-061D-4250-8B21-F8ACE25F52F4}" srcOrd="0" destOrd="0" presId="urn:diagrams.loki3.com/BracketList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7B964A0B-B6CA-4425-B4ED-E97D5448066B}" type="presOf" srcId="{54FA5C8A-1889-4792-AAAA-C5F701D8673A}" destId="{020FA0D4-DDD4-404C-B77B-D0DE9109BBD6}" srcOrd="0" destOrd="5" presId="urn:diagrams.loki3.com/BracketList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46BA82A6-DD63-4ED6-8DD0-1143C0988826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E242CD5E-4D73-48D2-8F1F-0F576878986D}" type="parTrans" cxnId="{42A0C83F-9807-42F3-8841-BCBBCF38CD3A}">
      <dgm:prSet/>
      <dgm:spPr/>
      <dgm:t>
        <a:bodyPr/>
        <a:lstStyle/>
        <a:p>
          <a:endParaRPr lang="en-US"/>
        </a:p>
      </dgm:t>
    </dgm:pt>
    <dgm:pt modelId="{D18AD9AC-2EF6-414F-A6F0-F442BCBF183D}" type="sibTrans" cxnId="{42A0C83F-9807-42F3-8841-BCBBCF38CD3A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42A0C83F-9807-42F3-8841-BCBBCF38CD3A}" srcId="{511FE6E8-C0E9-4EFC-B98B-56AEA968008E}" destId="{46BA82A6-DD63-4ED6-8DD0-1143C0988826}" srcOrd="1" destOrd="0" parTransId="{E242CD5E-4D73-48D2-8F1F-0F576878986D}" sibTransId="{D18AD9AC-2EF6-414F-A6F0-F442BCBF183D}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066CD8E1-6EB1-4D9E-8E57-D8F670078790}" type="presOf" srcId="{46BA82A6-DD63-4ED6-8DD0-1143C0988826}" destId="{30848F49-7D72-428D-A76B-7BC7807DE1B2}" srcOrd="0" destOrd="8" presId="urn:microsoft.com/office/officeart/2011/layout/InterconnectedBlockProcess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4B6AE158-5DA6-4B2C-B37E-B54414D85FE5}" type="presOf" srcId="{46BA82A6-DD63-4ED6-8DD0-1143C0988826}" destId="{2F6B8127-706A-4F40-91E1-46BCEF137BCD}" srcOrd="1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 – performance testing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 – functional testing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 – functional testing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Account Manager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C1D127-5D38-4070-8562-87D13C53F28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C2AD5-0F3F-49C6-8101-EC9D76E6548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Customer Details</a:t>
          </a:r>
        </a:p>
      </dgm:t>
    </dgm:pt>
    <dgm:pt modelId="{0A03FFC3-E074-4F7C-92AC-DE1666B8F232}" type="parTrans" cxnId="{5DD5A00D-E947-471B-B251-2E94BA942134}">
      <dgm:prSet/>
      <dgm:spPr/>
      <dgm:t>
        <a:bodyPr/>
        <a:lstStyle/>
        <a:p>
          <a:endParaRPr lang="en-US"/>
        </a:p>
      </dgm:t>
    </dgm:pt>
    <dgm:pt modelId="{11B63439-38A9-45D6-BF64-D9A033B90669}" type="sibTrans" cxnId="{5DD5A00D-E947-471B-B251-2E94BA942134}">
      <dgm:prSet/>
      <dgm:spPr/>
      <dgm:t>
        <a:bodyPr/>
        <a:lstStyle/>
        <a:p>
          <a:endParaRPr lang="en-US"/>
        </a:p>
      </dgm:t>
    </dgm:pt>
    <dgm:pt modelId="{CA2B03BB-7E82-4C6C-82D9-FB44027F35F6}">
      <dgm:prSet/>
      <dgm:spPr/>
      <dgm:t>
        <a:bodyPr/>
        <a:lstStyle/>
        <a:p>
          <a:pPr rtl="0" eaLnBrk="1" latinLnBrk="0" hangingPunct="1"/>
          <a:r>
            <a:rPr lang="en-US" dirty="0"/>
            <a:t>Account Billing Address</a:t>
          </a:r>
        </a:p>
      </dgm:t>
    </dgm:pt>
    <dgm:pt modelId="{415CF9BF-C1F1-46E5-A34F-05D1A83E7AC1}" type="parTrans" cxnId="{3D765FD4-0303-496D-85AF-AD0D3485CA54}">
      <dgm:prSet/>
      <dgm:spPr/>
      <dgm:t>
        <a:bodyPr/>
        <a:lstStyle/>
        <a:p>
          <a:endParaRPr lang="en-US"/>
        </a:p>
      </dgm:t>
    </dgm:pt>
    <dgm:pt modelId="{740A8378-3B50-4D11-9395-A4BA33A1BF34}" type="sibTrans" cxnId="{3D765FD4-0303-496D-85AF-AD0D3485CA54}">
      <dgm:prSet/>
      <dgm:spPr/>
      <dgm:t>
        <a:bodyPr/>
        <a:lstStyle/>
        <a:p>
          <a:endParaRPr lang="en-US"/>
        </a:p>
      </dgm:t>
    </dgm:pt>
    <dgm:pt modelId="{F9122CCF-2139-48AB-A9FF-40D29A37C143}">
      <dgm:prSet/>
      <dgm:spPr/>
      <dgm:t>
        <a:bodyPr/>
        <a:lstStyle/>
        <a:p>
          <a:pPr rtl="0" eaLnBrk="1" latinLnBrk="0" hangingPunct="1"/>
          <a:r>
            <a:rPr lang="en-US" dirty="0"/>
            <a:t>Contact  (manager or above)</a:t>
          </a:r>
        </a:p>
      </dgm:t>
    </dgm:pt>
    <dgm:pt modelId="{D55753AA-D14B-4C9A-8337-F70580DE7D43}" type="parTrans" cxnId="{F52B623F-3B9E-411A-B03F-4F35DAEFF519}">
      <dgm:prSet/>
      <dgm:spPr/>
      <dgm:t>
        <a:bodyPr/>
        <a:lstStyle/>
        <a:p>
          <a:endParaRPr lang="en-US"/>
        </a:p>
      </dgm:t>
    </dgm:pt>
    <dgm:pt modelId="{4C6C7B8C-B249-4668-99EF-3C45730CFEBF}" type="sibTrans" cxnId="{F52B623F-3B9E-411A-B03F-4F35DAEFF519}">
      <dgm:prSet/>
      <dgm:spPr/>
      <dgm:t>
        <a:bodyPr/>
        <a:lstStyle/>
        <a:p>
          <a:endParaRPr lang="en-US"/>
        </a:p>
      </dgm:t>
    </dgm:pt>
    <dgm:pt modelId="{8FFCEDA5-C309-497F-A75D-B5B0A58E1BE2}">
      <dgm:prSet/>
      <dgm:spPr/>
      <dgm:t>
        <a:bodyPr/>
        <a:lstStyle/>
        <a:p>
          <a:pPr rtl="0" eaLnBrk="1" latinLnBrk="0" hangingPunct="1"/>
          <a:r>
            <a:rPr lang="en-US" dirty="0"/>
            <a:t>Title</a:t>
          </a:r>
        </a:p>
      </dgm:t>
    </dgm:pt>
    <dgm:pt modelId="{862F91FE-F18A-4768-BC7D-84A38FF57D70}" type="parTrans" cxnId="{444F0001-7C06-4A9E-BD0D-79441B0262FB}">
      <dgm:prSet/>
      <dgm:spPr/>
      <dgm:t>
        <a:bodyPr/>
        <a:lstStyle/>
        <a:p>
          <a:endParaRPr lang="en-US"/>
        </a:p>
      </dgm:t>
    </dgm:pt>
    <dgm:pt modelId="{251CFCB1-3A28-4CDF-9313-563AA9B93FCD}" type="sibTrans" cxnId="{444F0001-7C06-4A9E-BD0D-79441B0262FB}">
      <dgm:prSet/>
      <dgm:spPr/>
      <dgm:t>
        <a:bodyPr/>
        <a:lstStyle/>
        <a:p>
          <a:endParaRPr lang="en-US"/>
        </a:p>
      </dgm:t>
    </dgm:pt>
    <dgm:pt modelId="{0447E76A-E342-4D26-B497-E85AD38A8CF1}">
      <dgm:prSet/>
      <dgm:spPr/>
      <dgm:t>
        <a:bodyPr/>
        <a:lstStyle/>
        <a:p>
          <a:pPr rtl="0" eaLnBrk="1" latinLnBrk="0" hangingPunct="1"/>
          <a:r>
            <a:rPr lang="en-US"/>
            <a:t>Phone</a:t>
          </a:r>
        </a:p>
      </dgm:t>
    </dgm:pt>
    <dgm:pt modelId="{030F04B2-8051-4EEB-A965-294000CA3C0A}" type="parTrans" cxnId="{A7EF102B-C699-4102-B4A0-8A39296CBB72}">
      <dgm:prSet/>
      <dgm:spPr/>
      <dgm:t>
        <a:bodyPr/>
        <a:lstStyle/>
        <a:p>
          <a:endParaRPr lang="en-US"/>
        </a:p>
      </dgm:t>
    </dgm:pt>
    <dgm:pt modelId="{98240666-9610-4A27-8DB6-8831F514F219}" type="sibTrans" cxnId="{A7EF102B-C699-4102-B4A0-8A39296CBB72}">
      <dgm:prSet/>
      <dgm:spPr/>
      <dgm:t>
        <a:bodyPr/>
        <a:lstStyle/>
        <a:p>
          <a:endParaRPr lang="en-US"/>
        </a:p>
      </dgm:t>
    </dgm:pt>
    <dgm:pt modelId="{5713D5D7-4DAE-4774-B96B-9BE2085AB980}">
      <dgm:prSet/>
      <dgm:spPr/>
      <dgm:t>
        <a:bodyPr/>
        <a:lstStyle/>
        <a:p>
          <a:pPr rtl="0" eaLnBrk="1" latinLnBrk="0" hangingPunct="1"/>
          <a:r>
            <a:rPr lang="en-US"/>
            <a:t>Email</a:t>
          </a:r>
        </a:p>
      </dgm:t>
    </dgm:pt>
    <dgm:pt modelId="{6054B1DD-01B2-453E-9647-5BA5C2624BF3}" type="parTrans" cxnId="{CDF592C0-3DFD-433A-BD77-5145D0B337E6}">
      <dgm:prSet/>
      <dgm:spPr/>
      <dgm:t>
        <a:bodyPr/>
        <a:lstStyle/>
        <a:p>
          <a:endParaRPr lang="en-US"/>
        </a:p>
      </dgm:t>
    </dgm:pt>
    <dgm:pt modelId="{66EADB1A-EEA7-4A00-AC2A-9FE79BFF181A}" type="sibTrans" cxnId="{CDF592C0-3DFD-433A-BD77-5145D0B337E6}">
      <dgm:prSet/>
      <dgm:spPr/>
      <dgm:t>
        <a:bodyPr/>
        <a:lstStyle/>
        <a:p>
          <a:endParaRPr lang="en-US"/>
        </a:p>
      </dgm:t>
    </dgm:pt>
    <dgm:pt modelId="{FE2384C6-F22A-4C30-8CE4-5BE2B70358F1}">
      <dgm:prSet/>
      <dgm:spPr/>
      <dgm:t>
        <a:bodyPr/>
        <a:lstStyle/>
        <a:p>
          <a:pPr rtl="0" eaLnBrk="1" latinLnBrk="0" hangingPunct="1"/>
          <a:r>
            <a:rPr lang="en-US" dirty="0"/>
            <a:t>Services Address</a:t>
          </a:r>
        </a:p>
      </dgm:t>
    </dgm:pt>
    <dgm:pt modelId="{D3DE3F5B-1035-4538-997F-9E7D2F4E936A}" type="parTrans" cxnId="{9C1C038D-2D58-4EAA-BF7A-2E35FABF1210}">
      <dgm:prSet/>
      <dgm:spPr/>
      <dgm:t>
        <a:bodyPr/>
        <a:lstStyle/>
        <a:p>
          <a:endParaRPr lang="en-US"/>
        </a:p>
      </dgm:t>
    </dgm:pt>
    <dgm:pt modelId="{99C4BECB-7241-4564-84C5-1C4BD2EFC80C}" type="sibTrans" cxnId="{9C1C038D-2D58-4EAA-BF7A-2E35FABF1210}">
      <dgm:prSet/>
      <dgm:spPr/>
      <dgm:t>
        <a:bodyPr/>
        <a:lstStyle/>
        <a:p>
          <a:endParaRPr lang="en-US"/>
        </a:p>
      </dgm:t>
    </dgm:pt>
    <dgm:pt modelId="{FFDF409A-E3A1-43BA-9CBF-B91A01CF5ED8}">
      <dgm:prSet/>
      <dgm:spPr/>
      <dgm:t>
        <a:bodyPr/>
        <a:lstStyle/>
        <a:p>
          <a:pPr rtl="0" eaLnBrk="1" latinLnBrk="0" hangingPunct="1"/>
          <a:r>
            <a:rPr lang="en-US" dirty="0"/>
            <a:t>Delivery Details</a:t>
          </a:r>
        </a:p>
      </dgm:t>
    </dgm:pt>
    <dgm:pt modelId="{81D5D4F8-90C6-4FB4-828E-392F9B8072EB}" type="parTrans" cxnId="{7179383B-42CF-4C2B-9789-AE5D53731DE7}">
      <dgm:prSet/>
      <dgm:spPr/>
      <dgm:t>
        <a:bodyPr/>
        <a:lstStyle/>
        <a:p>
          <a:endParaRPr lang="en-US"/>
        </a:p>
      </dgm:t>
    </dgm:pt>
    <dgm:pt modelId="{F2883504-BEB4-4587-ADE6-2AD111855B8E}" type="sibTrans" cxnId="{7179383B-42CF-4C2B-9789-AE5D53731DE7}">
      <dgm:prSet/>
      <dgm:spPr/>
      <dgm:t>
        <a:bodyPr/>
        <a:lstStyle/>
        <a:p>
          <a:endParaRPr lang="en-US"/>
        </a:p>
      </dgm:t>
    </dgm:pt>
    <dgm:pt modelId="{8BD53882-AAF5-4773-8215-3B414B87E5CF}">
      <dgm:prSet/>
      <dgm:spPr/>
      <dgm:t>
        <a:bodyPr/>
        <a:lstStyle/>
        <a:p>
          <a:pPr rtl="0" eaLnBrk="1" latinLnBrk="0" hangingPunct="1"/>
          <a:r>
            <a:rPr lang="en-US"/>
            <a:t>Business objective and success criteria</a:t>
          </a:r>
        </a:p>
      </dgm:t>
    </dgm:pt>
    <dgm:pt modelId="{0D34306E-6A00-4430-B0E1-29A60B16DE7B}" type="parTrans" cxnId="{6F8540F7-EE04-4E0E-BD7E-F771BACC1FE1}">
      <dgm:prSet/>
      <dgm:spPr/>
      <dgm:t>
        <a:bodyPr/>
        <a:lstStyle/>
        <a:p>
          <a:endParaRPr lang="en-US"/>
        </a:p>
      </dgm:t>
    </dgm:pt>
    <dgm:pt modelId="{1D018E76-345D-4516-94BB-BF2E1029B217}" type="sibTrans" cxnId="{6F8540F7-EE04-4E0E-BD7E-F771BACC1FE1}">
      <dgm:prSet/>
      <dgm:spPr/>
      <dgm:t>
        <a:bodyPr/>
        <a:lstStyle/>
        <a:p>
          <a:endParaRPr lang="en-US"/>
        </a:p>
      </dgm:t>
    </dgm:pt>
    <dgm:pt modelId="{1A73AEBD-746C-4B8C-95DF-740FDA4AE740}">
      <dgm:prSet/>
      <dgm:spPr/>
      <dgm:t>
        <a:bodyPr/>
        <a:lstStyle/>
        <a:p>
          <a:pPr rtl="0" eaLnBrk="1" latinLnBrk="0" hangingPunct="1"/>
          <a:r>
            <a:rPr lang="en-US"/>
            <a:t>Scope – hours, milestones</a:t>
          </a:r>
        </a:p>
      </dgm:t>
    </dgm:pt>
    <dgm:pt modelId="{E3577016-FBFE-45AE-A75F-C8752F7A75FC}" type="parTrans" cxnId="{061364DC-BDC4-4DEC-AFD3-7A11E197B293}">
      <dgm:prSet/>
      <dgm:spPr/>
      <dgm:t>
        <a:bodyPr/>
        <a:lstStyle/>
        <a:p>
          <a:endParaRPr lang="en-US"/>
        </a:p>
      </dgm:t>
    </dgm:pt>
    <dgm:pt modelId="{B35488F6-BEBD-41EB-82BE-33736B269DEB}" type="sibTrans" cxnId="{061364DC-BDC4-4DEC-AFD3-7A11E197B293}">
      <dgm:prSet/>
      <dgm:spPr/>
      <dgm:t>
        <a:bodyPr/>
        <a:lstStyle/>
        <a:p>
          <a:endParaRPr lang="en-US"/>
        </a:p>
      </dgm:t>
    </dgm:pt>
    <dgm:pt modelId="{52B9D991-EFD3-4BC4-8F00-7D77DFEDFB10}">
      <dgm:prSet/>
      <dgm:spPr/>
      <dgm:t>
        <a:bodyPr/>
        <a:lstStyle/>
        <a:p>
          <a:pPr rtl="0" eaLnBrk="1" latinLnBrk="0" hangingPunct="1"/>
          <a:r>
            <a:rPr lang="en-US"/>
            <a:t>Deliverables </a:t>
          </a:r>
        </a:p>
      </dgm:t>
    </dgm:pt>
    <dgm:pt modelId="{9BBD7A63-910C-46AD-811F-009CDCF526FB}" type="parTrans" cxnId="{F88DB6C0-BB37-4659-A011-3B48BFC09DBC}">
      <dgm:prSet/>
      <dgm:spPr/>
      <dgm:t>
        <a:bodyPr/>
        <a:lstStyle/>
        <a:p>
          <a:endParaRPr lang="en-US"/>
        </a:p>
      </dgm:t>
    </dgm:pt>
    <dgm:pt modelId="{9511A674-5948-491D-B566-7AADF2EB6A3E}" type="sibTrans" cxnId="{F88DB6C0-BB37-4659-A011-3B48BFC09DBC}">
      <dgm:prSet/>
      <dgm:spPr/>
      <dgm:t>
        <a:bodyPr/>
        <a:lstStyle/>
        <a:p>
          <a:endParaRPr lang="en-US"/>
        </a:p>
      </dgm:t>
    </dgm:pt>
    <dgm:pt modelId="{8AFE6FB0-DF89-4FD9-AFBE-54E942DE1041}">
      <dgm:prSet/>
      <dgm:spPr/>
      <dgm:t>
        <a:bodyPr/>
        <a:lstStyle/>
        <a:p>
          <a:pPr rtl="0" eaLnBrk="1" latinLnBrk="0" hangingPunct="1"/>
          <a:r>
            <a:rPr lang="en-US" dirty="0"/>
            <a:t>Orasi Resources</a:t>
          </a:r>
        </a:p>
      </dgm:t>
    </dgm:pt>
    <dgm:pt modelId="{7AC5FB53-7531-4BD1-AF71-9CBD696103BD}" type="parTrans" cxnId="{2F9A7853-4F24-4935-AEEE-1F4F49510B75}">
      <dgm:prSet/>
      <dgm:spPr/>
      <dgm:t>
        <a:bodyPr/>
        <a:lstStyle/>
        <a:p>
          <a:endParaRPr lang="en-US"/>
        </a:p>
      </dgm:t>
    </dgm:pt>
    <dgm:pt modelId="{F1DCB94C-62F1-4E2A-944C-AB39CB9799C7}" type="sibTrans" cxnId="{2F9A7853-4F24-4935-AEEE-1F4F49510B75}">
      <dgm:prSet/>
      <dgm:spPr/>
      <dgm:t>
        <a:bodyPr/>
        <a:lstStyle/>
        <a:p>
          <a:endParaRPr lang="en-US"/>
        </a:p>
      </dgm:t>
    </dgm:pt>
    <dgm:pt modelId="{D98528D8-EAEC-4354-8901-8492D29D65E8}">
      <dgm:prSet/>
      <dgm:spPr/>
      <dgm:t>
        <a:bodyPr/>
        <a:lstStyle/>
        <a:p>
          <a:pPr rtl="0" eaLnBrk="1" latinLnBrk="0" hangingPunct="1"/>
          <a:r>
            <a:rPr lang="en-US" dirty="0"/>
            <a:t>Deal Details</a:t>
          </a:r>
        </a:p>
      </dgm:t>
    </dgm:pt>
    <dgm:pt modelId="{017B85ED-2939-4275-B2DF-2E651D3BC072}" type="parTrans" cxnId="{3A042E55-2BD7-4262-B27C-8FC221A32016}">
      <dgm:prSet/>
      <dgm:spPr/>
      <dgm:t>
        <a:bodyPr/>
        <a:lstStyle/>
        <a:p>
          <a:endParaRPr lang="en-US"/>
        </a:p>
      </dgm:t>
    </dgm:pt>
    <dgm:pt modelId="{B24C852D-52C4-4767-BACE-0CE33884B20C}" type="sibTrans" cxnId="{3A042E55-2BD7-4262-B27C-8FC221A32016}">
      <dgm:prSet/>
      <dgm:spPr/>
      <dgm:t>
        <a:bodyPr/>
        <a:lstStyle/>
        <a:p>
          <a:endParaRPr lang="en-US"/>
        </a:p>
      </dgm:t>
    </dgm:pt>
    <dgm:pt modelId="{EBF818A7-F92F-450C-9F9D-420B4AEC3B14}">
      <dgm:prSet/>
      <dgm:spPr/>
      <dgm:t>
        <a:bodyPr/>
        <a:lstStyle/>
        <a:p>
          <a:pPr rtl="0" eaLnBrk="1" latinLnBrk="0" hangingPunct="1"/>
          <a:r>
            <a:rPr lang="en-US" dirty="0"/>
            <a:t>Payment Schedule (fixed bid)</a:t>
          </a:r>
        </a:p>
      </dgm:t>
    </dgm:pt>
    <dgm:pt modelId="{4569BF84-8249-40EB-AF72-3A464C75B357}" type="parTrans" cxnId="{DF467B97-E25A-4A18-89A0-0ABDF978E41C}">
      <dgm:prSet/>
      <dgm:spPr/>
      <dgm:t>
        <a:bodyPr/>
        <a:lstStyle/>
        <a:p>
          <a:endParaRPr lang="en-US"/>
        </a:p>
      </dgm:t>
    </dgm:pt>
    <dgm:pt modelId="{E292C7FA-E628-43AA-B7BF-738D9AC4607E}" type="sibTrans" cxnId="{DF467B97-E25A-4A18-89A0-0ABDF978E41C}">
      <dgm:prSet/>
      <dgm:spPr/>
      <dgm:t>
        <a:bodyPr/>
        <a:lstStyle/>
        <a:p>
          <a:endParaRPr lang="en-US"/>
        </a:p>
      </dgm:t>
    </dgm:pt>
    <dgm:pt modelId="{B1278DEF-BF78-443B-A964-CF272CD02A6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Account </a:t>
          </a:r>
          <a:r>
            <a:rPr lang="en-US" dirty="0"/>
            <a:t>Name</a:t>
          </a:r>
        </a:p>
      </dgm:t>
    </dgm:pt>
    <dgm:pt modelId="{67F72D53-41A5-4352-B3A9-9B667F33E098}" type="parTrans" cxnId="{C4755173-6716-480D-9EF9-9E786FF7BC56}">
      <dgm:prSet/>
      <dgm:spPr/>
      <dgm:t>
        <a:bodyPr/>
        <a:lstStyle/>
        <a:p>
          <a:endParaRPr lang="en-US"/>
        </a:p>
      </dgm:t>
    </dgm:pt>
    <dgm:pt modelId="{9E46608E-C5CD-4F7E-BD68-A1F887ABA8B2}" type="sibTrans" cxnId="{C4755173-6716-480D-9EF9-9E786FF7BC56}">
      <dgm:prSet/>
      <dgm:spPr/>
      <dgm:t>
        <a:bodyPr/>
        <a:lstStyle/>
        <a:p>
          <a:endParaRPr lang="en-US"/>
        </a:p>
      </dgm:t>
    </dgm:pt>
    <dgm:pt modelId="{4711B079-B21C-46B8-BC53-46488B1E2FDB}">
      <dgm:prSet/>
      <dgm:spPr/>
      <dgm:t>
        <a:bodyPr/>
        <a:lstStyle/>
        <a:p>
          <a:pPr rtl="0" eaLnBrk="1" latinLnBrk="0" hangingPunct="1"/>
          <a:r>
            <a:rPr lang="en-US"/>
            <a:t>Services </a:t>
          </a:r>
          <a:r>
            <a:rPr lang="en-US" dirty="0"/>
            <a:t>Description</a:t>
          </a:r>
        </a:p>
      </dgm:t>
    </dgm:pt>
    <dgm:pt modelId="{84B4B87E-F2D1-441C-BEF0-218872040B2F}" type="parTrans" cxnId="{5871BE8F-C399-4E02-A669-18E757AA268F}">
      <dgm:prSet/>
      <dgm:spPr/>
      <dgm:t>
        <a:bodyPr/>
        <a:lstStyle/>
        <a:p>
          <a:endParaRPr lang="en-US"/>
        </a:p>
      </dgm:t>
    </dgm:pt>
    <dgm:pt modelId="{E650F5CE-DC03-4552-B8C3-5AE7981D5EE9}" type="sibTrans" cxnId="{5871BE8F-C399-4E02-A669-18E757AA268F}">
      <dgm:prSet/>
      <dgm:spPr/>
      <dgm:t>
        <a:bodyPr/>
        <a:lstStyle/>
        <a:p>
          <a:endParaRPr lang="en-US"/>
        </a:p>
      </dgm:t>
    </dgm:pt>
    <dgm:pt modelId="{C0077A73-46EF-43B3-87FF-6A94F35ACCFD}">
      <dgm:prSet/>
      <dgm:spPr/>
      <dgm:t>
        <a:bodyPr/>
        <a:lstStyle/>
        <a:p>
          <a:pPr rtl="0" eaLnBrk="1" latinLnBrk="0" hangingPunct="1"/>
          <a:r>
            <a:rPr lang="en-US" dirty="0"/>
            <a:t>Rates (hourly)</a:t>
          </a:r>
        </a:p>
      </dgm:t>
    </dgm:pt>
    <dgm:pt modelId="{F43BA2A6-3BEB-405A-91DF-F5C2D2E2188E}" type="parTrans" cxnId="{B6F1CA96-5390-435F-9153-6CA5DBFC1BCD}">
      <dgm:prSet/>
      <dgm:spPr/>
      <dgm:t>
        <a:bodyPr/>
        <a:lstStyle/>
        <a:p>
          <a:endParaRPr lang="en-US"/>
        </a:p>
      </dgm:t>
    </dgm:pt>
    <dgm:pt modelId="{B18DB9E7-ED9E-42AC-A2C4-2D91E295036F}" type="sibTrans" cxnId="{B6F1CA96-5390-435F-9153-6CA5DBFC1BCD}">
      <dgm:prSet/>
      <dgm:spPr/>
      <dgm:t>
        <a:bodyPr/>
        <a:lstStyle/>
        <a:p>
          <a:endParaRPr lang="en-US"/>
        </a:p>
      </dgm:t>
    </dgm:pt>
    <dgm:pt modelId="{28DD10BD-B9EB-4B9B-B0D3-378D5443B5EB}">
      <dgm:prSet/>
      <dgm:spPr/>
      <dgm:t>
        <a:bodyPr/>
        <a:lstStyle/>
        <a:p>
          <a:pPr rtl="0" eaLnBrk="1" latinLnBrk="0" hangingPunct="1"/>
          <a:r>
            <a:rPr lang="en-US" dirty="0"/>
            <a:t>Travel Policy</a:t>
          </a:r>
        </a:p>
      </dgm:t>
    </dgm:pt>
    <dgm:pt modelId="{F705ECB8-D2F6-4461-873C-26A5EA4E90BC}" type="parTrans" cxnId="{2AE2292E-17AF-44A6-A7AB-888F6325ABEF}">
      <dgm:prSet/>
      <dgm:spPr/>
      <dgm:t>
        <a:bodyPr/>
        <a:lstStyle/>
        <a:p>
          <a:endParaRPr lang="en-US"/>
        </a:p>
      </dgm:t>
    </dgm:pt>
    <dgm:pt modelId="{5A459C08-B30D-4893-B013-81E69678B42E}" type="sibTrans" cxnId="{2AE2292E-17AF-44A6-A7AB-888F6325ABEF}">
      <dgm:prSet/>
      <dgm:spPr/>
      <dgm:t>
        <a:bodyPr/>
        <a:lstStyle/>
        <a:p>
          <a:endParaRPr lang="en-US"/>
        </a:p>
      </dgm:t>
    </dgm:pt>
    <dgm:pt modelId="{91EDB45B-889B-48BD-9C33-5AB103B8451A}" type="pres">
      <dgm:prSet presAssocID="{93C1D127-5D38-4070-8562-87D13C53F28B}" presName="layout" presStyleCnt="0">
        <dgm:presLayoutVars>
          <dgm:chMax/>
          <dgm:chPref/>
          <dgm:dir/>
          <dgm:resizeHandles/>
        </dgm:presLayoutVars>
      </dgm:prSet>
      <dgm:spPr/>
    </dgm:pt>
    <dgm:pt modelId="{FDBA0E4B-AC34-4333-97A9-2CB2FF4FA218}" type="pres">
      <dgm:prSet presAssocID="{669C2AD5-0F3F-49C6-8101-EC9D76E65482}" presName="root" presStyleCnt="0">
        <dgm:presLayoutVars>
          <dgm:chMax/>
          <dgm:chPref/>
        </dgm:presLayoutVars>
      </dgm:prSet>
      <dgm:spPr/>
    </dgm:pt>
    <dgm:pt modelId="{0C2650AD-404B-4596-8DE2-294C372BEBA1}" type="pres">
      <dgm:prSet presAssocID="{669C2AD5-0F3F-49C6-8101-EC9D76E65482}" presName="rootComposite" presStyleCnt="0">
        <dgm:presLayoutVars/>
      </dgm:prSet>
      <dgm:spPr/>
    </dgm:pt>
    <dgm:pt modelId="{3BEC84B4-E2A1-427C-8DC2-EA3CFD344EA5}" type="pres">
      <dgm:prSet presAssocID="{669C2AD5-0F3F-49C6-8101-EC9D76E65482}" presName="ParentAccent" presStyleLbl="alignNode1" presStyleIdx="0" presStyleCnt="3"/>
      <dgm:spPr/>
    </dgm:pt>
    <dgm:pt modelId="{33A7F197-8BF0-45D7-BE31-444CE39B11EF}" type="pres">
      <dgm:prSet presAssocID="{669C2AD5-0F3F-49C6-8101-EC9D76E65482}" presName="ParentSmallAccent" presStyleLbl="fgAcc1" presStyleIdx="0" presStyleCnt="3"/>
      <dgm:spPr/>
    </dgm:pt>
    <dgm:pt modelId="{1B295F10-73E7-4318-BF71-234E0DEDD4ED}" type="pres">
      <dgm:prSet presAssocID="{669C2AD5-0F3F-49C6-8101-EC9D76E65482}" presName="Parent" presStyleLbl="revTx" presStyleIdx="0" presStyleCnt="18">
        <dgm:presLayoutVars>
          <dgm:chMax/>
          <dgm:chPref val="4"/>
          <dgm:bulletEnabled val="1"/>
        </dgm:presLayoutVars>
      </dgm:prSet>
      <dgm:spPr/>
    </dgm:pt>
    <dgm:pt modelId="{A247D464-EB27-40F6-A2A9-8E81D5013E79}" type="pres">
      <dgm:prSet presAssocID="{669C2AD5-0F3F-49C6-8101-EC9D76E65482}" presName="childShape" presStyleCnt="0">
        <dgm:presLayoutVars>
          <dgm:chMax val="0"/>
          <dgm:chPref val="0"/>
        </dgm:presLayoutVars>
      </dgm:prSet>
      <dgm:spPr/>
    </dgm:pt>
    <dgm:pt modelId="{D65C9286-35DD-4E46-B84A-848A46DA4A00}" type="pres">
      <dgm:prSet presAssocID="{B1278DEF-BF78-443B-A964-CF272CD02A61}" presName="childComposite" presStyleCnt="0">
        <dgm:presLayoutVars>
          <dgm:chMax val="0"/>
          <dgm:chPref val="0"/>
        </dgm:presLayoutVars>
      </dgm:prSet>
      <dgm:spPr/>
    </dgm:pt>
    <dgm:pt modelId="{5E14B3B0-C1C8-4E14-9DA9-A360B8692769}" type="pres">
      <dgm:prSet presAssocID="{B1278DEF-BF78-443B-A964-CF272CD02A61}" presName="ChildAccent" presStyleLbl="solidFgAcc1" presStyleIdx="0" presStyleCnt="15"/>
      <dgm:spPr/>
    </dgm:pt>
    <dgm:pt modelId="{C0B4CD5D-516B-4DE4-8755-A9722B561EFA}" type="pres">
      <dgm:prSet presAssocID="{B1278DEF-BF78-443B-A964-CF272CD02A61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2AFF348A-633F-4D82-9BBB-4BE0F7440128}" type="pres">
      <dgm:prSet presAssocID="{CA2B03BB-7E82-4C6C-82D9-FB44027F35F6}" presName="childComposite" presStyleCnt="0">
        <dgm:presLayoutVars>
          <dgm:chMax val="0"/>
          <dgm:chPref val="0"/>
        </dgm:presLayoutVars>
      </dgm:prSet>
      <dgm:spPr/>
    </dgm:pt>
    <dgm:pt modelId="{EFB6B936-F1DE-497B-8CB2-E3CFFF519173}" type="pres">
      <dgm:prSet presAssocID="{CA2B03BB-7E82-4C6C-82D9-FB44027F35F6}" presName="ChildAccent" presStyleLbl="solidFgAcc1" presStyleIdx="1" presStyleCnt="15"/>
      <dgm:spPr/>
    </dgm:pt>
    <dgm:pt modelId="{3CCD2519-1F8E-494B-AB74-B13AA225598E}" type="pres">
      <dgm:prSet presAssocID="{CA2B03BB-7E82-4C6C-82D9-FB44027F35F6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3F2B57D0-AC51-4A74-9704-87FCD00A9C51}" type="pres">
      <dgm:prSet presAssocID="{F9122CCF-2139-48AB-A9FF-40D29A37C143}" presName="childComposite" presStyleCnt="0">
        <dgm:presLayoutVars>
          <dgm:chMax val="0"/>
          <dgm:chPref val="0"/>
        </dgm:presLayoutVars>
      </dgm:prSet>
      <dgm:spPr/>
    </dgm:pt>
    <dgm:pt modelId="{F0C39B12-840D-49C9-8404-D046DDBC2656}" type="pres">
      <dgm:prSet presAssocID="{F9122CCF-2139-48AB-A9FF-40D29A37C143}" presName="ChildAccent" presStyleLbl="solidFgAcc1" presStyleIdx="2" presStyleCnt="15"/>
      <dgm:spPr/>
    </dgm:pt>
    <dgm:pt modelId="{D5DC04D7-E46F-44AE-A3AD-C7630BB6E3DB}" type="pres">
      <dgm:prSet presAssocID="{F9122CCF-2139-48AB-A9FF-40D29A37C143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22C1F970-31F5-450F-BEFF-A7A54CC20305}" type="pres">
      <dgm:prSet presAssocID="{8FFCEDA5-C309-497F-A75D-B5B0A58E1BE2}" presName="childComposite" presStyleCnt="0">
        <dgm:presLayoutVars>
          <dgm:chMax val="0"/>
          <dgm:chPref val="0"/>
        </dgm:presLayoutVars>
      </dgm:prSet>
      <dgm:spPr/>
    </dgm:pt>
    <dgm:pt modelId="{23BC59B5-5804-400E-84F8-4D0B25BE3EEE}" type="pres">
      <dgm:prSet presAssocID="{8FFCEDA5-C309-497F-A75D-B5B0A58E1BE2}" presName="ChildAccent" presStyleLbl="solidFgAcc1" presStyleIdx="3" presStyleCnt="15"/>
      <dgm:spPr/>
    </dgm:pt>
    <dgm:pt modelId="{34A75D7A-7EE1-4B7E-90EE-326806BD3F57}" type="pres">
      <dgm:prSet presAssocID="{8FFCEDA5-C309-497F-A75D-B5B0A58E1BE2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46A10A15-4203-4EA1-8AEA-B1F324D7BE4C}" type="pres">
      <dgm:prSet presAssocID="{0447E76A-E342-4D26-B497-E85AD38A8CF1}" presName="childComposite" presStyleCnt="0">
        <dgm:presLayoutVars>
          <dgm:chMax val="0"/>
          <dgm:chPref val="0"/>
        </dgm:presLayoutVars>
      </dgm:prSet>
      <dgm:spPr/>
    </dgm:pt>
    <dgm:pt modelId="{860BA4B9-CC36-45F1-A299-0E1D83BE9461}" type="pres">
      <dgm:prSet presAssocID="{0447E76A-E342-4D26-B497-E85AD38A8CF1}" presName="ChildAccent" presStyleLbl="solidFgAcc1" presStyleIdx="4" presStyleCnt="15"/>
      <dgm:spPr/>
    </dgm:pt>
    <dgm:pt modelId="{02EB3FC9-D8C2-4792-98B5-3FFFEED18523}" type="pres">
      <dgm:prSet presAssocID="{0447E76A-E342-4D26-B497-E85AD38A8CF1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E5F919E1-3434-4630-AB5D-E891D4FAFE6D}" type="pres">
      <dgm:prSet presAssocID="{5713D5D7-4DAE-4774-B96B-9BE2085AB980}" presName="childComposite" presStyleCnt="0">
        <dgm:presLayoutVars>
          <dgm:chMax val="0"/>
          <dgm:chPref val="0"/>
        </dgm:presLayoutVars>
      </dgm:prSet>
      <dgm:spPr/>
    </dgm:pt>
    <dgm:pt modelId="{27AA2AD9-C300-4538-8E6E-04643F7F5203}" type="pres">
      <dgm:prSet presAssocID="{5713D5D7-4DAE-4774-B96B-9BE2085AB980}" presName="ChildAccent" presStyleLbl="solidFgAcc1" presStyleIdx="5" presStyleCnt="15"/>
      <dgm:spPr/>
    </dgm:pt>
    <dgm:pt modelId="{7059275F-BF7F-49F0-9341-17B2C81A23F7}" type="pres">
      <dgm:prSet presAssocID="{5713D5D7-4DAE-4774-B96B-9BE2085AB980}" presName="Child" presStyleLbl="revTx" presStyleIdx="6" presStyleCnt="18">
        <dgm:presLayoutVars>
          <dgm:chMax val="0"/>
          <dgm:chPref val="0"/>
          <dgm:bulletEnabled val="1"/>
        </dgm:presLayoutVars>
      </dgm:prSet>
      <dgm:spPr/>
    </dgm:pt>
    <dgm:pt modelId="{7B837411-49F3-4193-AC34-33B15617E016}" type="pres">
      <dgm:prSet presAssocID="{FE2384C6-F22A-4C30-8CE4-5BE2B70358F1}" presName="childComposite" presStyleCnt="0">
        <dgm:presLayoutVars>
          <dgm:chMax val="0"/>
          <dgm:chPref val="0"/>
        </dgm:presLayoutVars>
      </dgm:prSet>
      <dgm:spPr/>
    </dgm:pt>
    <dgm:pt modelId="{EAE38AAC-98C1-4590-8405-622C5444B3FB}" type="pres">
      <dgm:prSet presAssocID="{FE2384C6-F22A-4C30-8CE4-5BE2B70358F1}" presName="ChildAccent" presStyleLbl="solidFgAcc1" presStyleIdx="6" presStyleCnt="15"/>
      <dgm:spPr/>
    </dgm:pt>
    <dgm:pt modelId="{C71335B4-5377-476D-B916-305956890383}" type="pres">
      <dgm:prSet presAssocID="{FE2384C6-F22A-4C30-8CE4-5BE2B70358F1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A01F4EAB-B183-47CE-B663-6D64EB2EFA91}" type="pres">
      <dgm:prSet presAssocID="{FFDF409A-E3A1-43BA-9CBF-B91A01CF5ED8}" presName="root" presStyleCnt="0">
        <dgm:presLayoutVars>
          <dgm:chMax/>
          <dgm:chPref/>
        </dgm:presLayoutVars>
      </dgm:prSet>
      <dgm:spPr/>
    </dgm:pt>
    <dgm:pt modelId="{F5F9E247-04CF-4EB8-B7F4-A5D0536661FB}" type="pres">
      <dgm:prSet presAssocID="{FFDF409A-E3A1-43BA-9CBF-B91A01CF5ED8}" presName="rootComposite" presStyleCnt="0">
        <dgm:presLayoutVars/>
      </dgm:prSet>
      <dgm:spPr/>
    </dgm:pt>
    <dgm:pt modelId="{2B4F8407-0C7F-44B5-A935-EAAFDD184F7E}" type="pres">
      <dgm:prSet presAssocID="{FFDF409A-E3A1-43BA-9CBF-B91A01CF5ED8}" presName="ParentAccent" presStyleLbl="alignNode1" presStyleIdx="1" presStyleCnt="3"/>
      <dgm:spPr/>
    </dgm:pt>
    <dgm:pt modelId="{165CC3C8-EB67-494C-BC45-832D109ECE3D}" type="pres">
      <dgm:prSet presAssocID="{FFDF409A-E3A1-43BA-9CBF-B91A01CF5ED8}" presName="ParentSmallAccent" presStyleLbl="fgAcc1" presStyleIdx="1" presStyleCnt="3"/>
      <dgm:spPr/>
    </dgm:pt>
    <dgm:pt modelId="{BB0FB154-2431-4FB5-B970-90800ABFEFD0}" type="pres">
      <dgm:prSet presAssocID="{FFDF409A-E3A1-43BA-9CBF-B91A01CF5ED8}" presName="Parent" presStyleLbl="revTx" presStyleIdx="8" presStyleCnt="18">
        <dgm:presLayoutVars>
          <dgm:chMax/>
          <dgm:chPref val="4"/>
          <dgm:bulletEnabled val="1"/>
        </dgm:presLayoutVars>
      </dgm:prSet>
      <dgm:spPr/>
    </dgm:pt>
    <dgm:pt modelId="{6D97D559-9E30-46E9-A469-A0E62D56D130}" type="pres">
      <dgm:prSet presAssocID="{FFDF409A-E3A1-43BA-9CBF-B91A01CF5ED8}" presName="childShape" presStyleCnt="0">
        <dgm:presLayoutVars>
          <dgm:chMax val="0"/>
          <dgm:chPref val="0"/>
        </dgm:presLayoutVars>
      </dgm:prSet>
      <dgm:spPr/>
    </dgm:pt>
    <dgm:pt modelId="{41FF5CA6-A0D8-4B0D-A2BA-CD2D2E57D3CE}" type="pres">
      <dgm:prSet presAssocID="{4711B079-B21C-46B8-BC53-46488B1E2FDB}" presName="childComposite" presStyleCnt="0">
        <dgm:presLayoutVars>
          <dgm:chMax val="0"/>
          <dgm:chPref val="0"/>
        </dgm:presLayoutVars>
      </dgm:prSet>
      <dgm:spPr/>
    </dgm:pt>
    <dgm:pt modelId="{DC61949B-4523-4974-9496-FA8D51305C80}" type="pres">
      <dgm:prSet presAssocID="{4711B079-B21C-46B8-BC53-46488B1E2FDB}" presName="ChildAccent" presStyleLbl="solidFgAcc1" presStyleIdx="7" presStyleCnt="15"/>
      <dgm:spPr/>
    </dgm:pt>
    <dgm:pt modelId="{1FA550DD-E436-4D4C-9142-1E37048D3832}" type="pres">
      <dgm:prSet presAssocID="{4711B079-B21C-46B8-BC53-46488B1E2FDB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E5EF09AB-1EC3-41EF-AB35-916E571B9DDF}" type="pres">
      <dgm:prSet presAssocID="{8BD53882-AAF5-4773-8215-3B414B87E5CF}" presName="childComposite" presStyleCnt="0">
        <dgm:presLayoutVars>
          <dgm:chMax val="0"/>
          <dgm:chPref val="0"/>
        </dgm:presLayoutVars>
      </dgm:prSet>
      <dgm:spPr/>
    </dgm:pt>
    <dgm:pt modelId="{5DA2C611-BCBA-43A6-982C-77D028E3C15D}" type="pres">
      <dgm:prSet presAssocID="{8BD53882-AAF5-4773-8215-3B414B87E5CF}" presName="ChildAccent" presStyleLbl="solidFgAcc1" presStyleIdx="8" presStyleCnt="15"/>
      <dgm:spPr/>
    </dgm:pt>
    <dgm:pt modelId="{8D1456B4-9ED1-4A56-B25F-0FD54B38DB9C}" type="pres">
      <dgm:prSet presAssocID="{8BD53882-AAF5-4773-8215-3B414B87E5CF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1C3A464B-A6F7-42A7-95DA-BB194CE591C4}" type="pres">
      <dgm:prSet presAssocID="{1A73AEBD-746C-4B8C-95DF-740FDA4AE740}" presName="childComposite" presStyleCnt="0">
        <dgm:presLayoutVars>
          <dgm:chMax val="0"/>
          <dgm:chPref val="0"/>
        </dgm:presLayoutVars>
      </dgm:prSet>
      <dgm:spPr/>
    </dgm:pt>
    <dgm:pt modelId="{49602BD0-11DA-4D4C-BA53-FF6576A6F60B}" type="pres">
      <dgm:prSet presAssocID="{1A73AEBD-746C-4B8C-95DF-740FDA4AE740}" presName="ChildAccent" presStyleLbl="solidFgAcc1" presStyleIdx="9" presStyleCnt="15"/>
      <dgm:spPr/>
    </dgm:pt>
    <dgm:pt modelId="{8DE621E2-A881-405E-B67B-07A24AAD8B0B}" type="pres">
      <dgm:prSet presAssocID="{1A73AEBD-746C-4B8C-95DF-740FDA4AE740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FFA20255-1ED9-4E2A-A88E-9B4408E1952A}" type="pres">
      <dgm:prSet presAssocID="{52B9D991-EFD3-4BC4-8F00-7D77DFEDFB10}" presName="childComposite" presStyleCnt="0">
        <dgm:presLayoutVars>
          <dgm:chMax val="0"/>
          <dgm:chPref val="0"/>
        </dgm:presLayoutVars>
      </dgm:prSet>
      <dgm:spPr/>
    </dgm:pt>
    <dgm:pt modelId="{40FDE95D-9C26-4F57-B7E2-A604398AEFD5}" type="pres">
      <dgm:prSet presAssocID="{52B9D991-EFD3-4BC4-8F00-7D77DFEDFB10}" presName="ChildAccent" presStyleLbl="solidFgAcc1" presStyleIdx="10" presStyleCnt="15"/>
      <dgm:spPr/>
    </dgm:pt>
    <dgm:pt modelId="{9D3E26F1-9C4C-4961-B262-574E21240ECA}" type="pres">
      <dgm:prSet presAssocID="{52B9D991-EFD3-4BC4-8F00-7D77DFEDFB10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</dgm:pt>
    <dgm:pt modelId="{D9825D30-F72F-44C3-87CE-E00272F1EE40}" type="pres">
      <dgm:prSet presAssocID="{8AFE6FB0-DF89-4FD9-AFBE-54E942DE1041}" presName="childComposite" presStyleCnt="0">
        <dgm:presLayoutVars>
          <dgm:chMax val="0"/>
          <dgm:chPref val="0"/>
        </dgm:presLayoutVars>
      </dgm:prSet>
      <dgm:spPr/>
    </dgm:pt>
    <dgm:pt modelId="{9FA25283-9C7D-4C53-9CA1-5EF823A85380}" type="pres">
      <dgm:prSet presAssocID="{8AFE6FB0-DF89-4FD9-AFBE-54E942DE1041}" presName="ChildAccent" presStyleLbl="solidFgAcc1" presStyleIdx="11" presStyleCnt="15"/>
      <dgm:spPr/>
    </dgm:pt>
    <dgm:pt modelId="{FAA40A9F-8D83-46B8-813A-F540AC00411B}" type="pres">
      <dgm:prSet presAssocID="{8AFE6FB0-DF89-4FD9-AFBE-54E942DE1041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4362F4F8-A593-4A78-BD40-912694EBD12F}" type="pres">
      <dgm:prSet presAssocID="{28DD10BD-B9EB-4B9B-B0D3-378D5443B5EB}" presName="childComposite" presStyleCnt="0">
        <dgm:presLayoutVars>
          <dgm:chMax val="0"/>
          <dgm:chPref val="0"/>
        </dgm:presLayoutVars>
      </dgm:prSet>
      <dgm:spPr/>
    </dgm:pt>
    <dgm:pt modelId="{C47F1CB0-4AE1-4F98-BE06-9DEA870BEE85}" type="pres">
      <dgm:prSet presAssocID="{28DD10BD-B9EB-4B9B-B0D3-378D5443B5EB}" presName="ChildAccent" presStyleLbl="solidFgAcc1" presStyleIdx="12" presStyleCnt="15"/>
      <dgm:spPr/>
    </dgm:pt>
    <dgm:pt modelId="{0EA8797B-00A4-461D-8CFA-1B6A90CA9DA9}" type="pres">
      <dgm:prSet presAssocID="{28DD10BD-B9EB-4B9B-B0D3-378D5443B5EB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457BAEB-0CAC-48D1-AFE1-0101836AD2DB}" type="pres">
      <dgm:prSet presAssocID="{D98528D8-EAEC-4354-8901-8492D29D65E8}" presName="root" presStyleCnt="0">
        <dgm:presLayoutVars>
          <dgm:chMax/>
          <dgm:chPref/>
        </dgm:presLayoutVars>
      </dgm:prSet>
      <dgm:spPr/>
    </dgm:pt>
    <dgm:pt modelId="{65FB4DFE-84A8-4B28-8B41-B81793DA457A}" type="pres">
      <dgm:prSet presAssocID="{D98528D8-EAEC-4354-8901-8492D29D65E8}" presName="rootComposite" presStyleCnt="0">
        <dgm:presLayoutVars/>
      </dgm:prSet>
      <dgm:spPr/>
    </dgm:pt>
    <dgm:pt modelId="{E566D270-D7C8-4C45-B986-6AC98ABC764C}" type="pres">
      <dgm:prSet presAssocID="{D98528D8-EAEC-4354-8901-8492D29D65E8}" presName="ParentAccent" presStyleLbl="alignNode1" presStyleIdx="2" presStyleCnt="3"/>
      <dgm:spPr/>
    </dgm:pt>
    <dgm:pt modelId="{E93447D6-54EF-4166-AE3D-EA7DCFCBF77E}" type="pres">
      <dgm:prSet presAssocID="{D98528D8-EAEC-4354-8901-8492D29D65E8}" presName="ParentSmallAccent" presStyleLbl="fgAcc1" presStyleIdx="2" presStyleCnt="3"/>
      <dgm:spPr/>
    </dgm:pt>
    <dgm:pt modelId="{ED3159D1-CC6B-4D63-9D81-76FAC7610EC8}" type="pres">
      <dgm:prSet presAssocID="{D98528D8-EAEC-4354-8901-8492D29D65E8}" presName="Parent" presStyleLbl="revTx" presStyleIdx="15" presStyleCnt="18">
        <dgm:presLayoutVars>
          <dgm:chMax/>
          <dgm:chPref val="4"/>
          <dgm:bulletEnabled val="1"/>
        </dgm:presLayoutVars>
      </dgm:prSet>
      <dgm:spPr/>
    </dgm:pt>
    <dgm:pt modelId="{E99F1537-83EC-4D8C-930F-0F899F6F2856}" type="pres">
      <dgm:prSet presAssocID="{D98528D8-EAEC-4354-8901-8492D29D65E8}" presName="childShape" presStyleCnt="0">
        <dgm:presLayoutVars>
          <dgm:chMax val="0"/>
          <dgm:chPref val="0"/>
        </dgm:presLayoutVars>
      </dgm:prSet>
      <dgm:spPr/>
    </dgm:pt>
    <dgm:pt modelId="{C4F320D1-3691-4738-8C9F-CF1A1831C44B}" type="pres">
      <dgm:prSet presAssocID="{C0077A73-46EF-43B3-87FF-6A94F35ACCFD}" presName="childComposite" presStyleCnt="0">
        <dgm:presLayoutVars>
          <dgm:chMax val="0"/>
          <dgm:chPref val="0"/>
        </dgm:presLayoutVars>
      </dgm:prSet>
      <dgm:spPr/>
    </dgm:pt>
    <dgm:pt modelId="{C20722C2-E213-4BC5-B84D-E8F1DA451167}" type="pres">
      <dgm:prSet presAssocID="{C0077A73-46EF-43B3-87FF-6A94F35ACCFD}" presName="ChildAccent" presStyleLbl="solidFgAcc1" presStyleIdx="13" presStyleCnt="15"/>
      <dgm:spPr/>
    </dgm:pt>
    <dgm:pt modelId="{27A63F24-F5F8-4F4B-B7A6-8D9E1B493AF4}" type="pres">
      <dgm:prSet presAssocID="{C0077A73-46EF-43B3-87FF-6A94F35ACCFD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CE8EB3EB-604F-404D-911A-3B9D0B7C6578}" type="pres">
      <dgm:prSet presAssocID="{EBF818A7-F92F-450C-9F9D-420B4AEC3B14}" presName="childComposite" presStyleCnt="0">
        <dgm:presLayoutVars>
          <dgm:chMax val="0"/>
          <dgm:chPref val="0"/>
        </dgm:presLayoutVars>
      </dgm:prSet>
      <dgm:spPr/>
    </dgm:pt>
    <dgm:pt modelId="{B9485318-CA2C-4754-A518-C645D71A2227}" type="pres">
      <dgm:prSet presAssocID="{EBF818A7-F92F-450C-9F9D-420B4AEC3B14}" presName="ChildAccent" presStyleLbl="solidFgAcc1" presStyleIdx="14" presStyleCnt="15"/>
      <dgm:spPr/>
    </dgm:pt>
    <dgm:pt modelId="{897492BB-F801-4274-8DB1-A07B80A8A872}" type="pres">
      <dgm:prSet presAssocID="{EBF818A7-F92F-450C-9F9D-420B4AEC3B14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E674C146-0086-44B6-8099-413F1A40855E}" type="presOf" srcId="{52B9D991-EFD3-4BC4-8F00-7D77DFEDFB10}" destId="{9D3E26F1-9C4C-4961-B262-574E21240ECA}" srcOrd="0" destOrd="0" presId="urn:microsoft.com/office/officeart/2008/layout/SquareAccentList"/>
    <dgm:cxn modelId="{7179383B-42CF-4C2B-9789-AE5D53731DE7}" srcId="{93C1D127-5D38-4070-8562-87D13C53F28B}" destId="{FFDF409A-E3A1-43BA-9CBF-B91A01CF5ED8}" srcOrd="1" destOrd="0" parTransId="{81D5D4F8-90C6-4FB4-828E-392F9B8072EB}" sibTransId="{F2883504-BEB4-4587-ADE6-2AD111855B8E}"/>
    <dgm:cxn modelId="{548C73DF-B7E1-4A6A-A307-8430D476EED4}" type="presOf" srcId="{93C1D127-5D38-4070-8562-87D13C53F28B}" destId="{91EDB45B-889B-48BD-9C33-5AB103B8451A}" srcOrd="0" destOrd="0" presId="urn:microsoft.com/office/officeart/2008/layout/SquareAccentList"/>
    <dgm:cxn modelId="{CDF592C0-3DFD-433A-BD77-5145D0B337E6}" srcId="{669C2AD5-0F3F-49C6-8101-EC9D76E65482}" destId="{5713D5D7-4DAE-4774-B96B-9BE2085AB980}" srcOrd="5" destOrd="0" parTransId="{6054B1DD-01B2-453E-9647-5BA5C2624BF3}" sibTransId="{66EADB1A-EEA7-4A00-AC2A-9FE79BFF181A}"/>
    <dgm:cxn modelId="{24263A28-FD4D-4728-824F-A608ABBB35F8}" type="presOf" srcId="{0447E76A-E342-4D26-B497-E85AD38A8CF1}" destId="{02EB3FC9-D8C2-4792-98B5-3FFFEED18523}" srcOrd="0" destOrd="0" presId="urn:microsoft.com/office/officeart/2008/layout/SquareAccentList"/>
    <dgm:cxn modelId="{CB13BB56-A0D8-456F-BA27-AEA276A10288}" type="presOf" srcId="{B1278DEF-BF78-443B-A964-CF272CD02A61}" destId="{C0B4CD5D-516B-4DE4-8755-A9722B561EFA}" srcOrd="0" destOrd="0" presId="urn:microsoft.com/office/officeart/2008/layout/SquareAccentList"/>
    <dgm:cxn modelId="{2AE2292E-17AF-44A6-A7AB-888F6325ABEF}" srcId="{FFDF409A-E3A1-43BA-9CBF-B91A01CF5ED8}" destId="{28DD10BD-B9EB-4B9B-B0D3-378D5443B5EB}" srcOrd="5" destOrd="0" parTransId="{F705ECB8-D2F6-4461-873C-26A5EA4E90BC}" sibTransId="{5A459C08-B30D-4893-B013-81E69678B42E}"/>
    <dgm:cxn modelId="{C4755173-6716-480D-9EF9-9E786FF7BC56}" srcId="{669C2AD5-0F3F-49C6-8101-EC9D76E65482}" destId="{B1278DEF-BF78-443B-A964-CF272CD02A61}" srcOrd="0" destOrd="0" parTransId="{67F72D53-41A5-4352-B3A9-9B667F33E098}" sibTransId="{9E46608E-C5CD-4F7E-BD68-A1F887ABA8B2}"/>
    <dgm:cxn modelId="{07CAF839-C11A-4CF1-ABE2-0368C729EE0F}" type="presOf" srcId="{C0077A73-46EF-43B3-87FF-6A94F35ACCFD}" destId="{27A63F24-F5F8-4F4B-B7A6-8D9E1B493AF4}" srcOrd="0" destOrd="0" presId="urn:microsoft.com/office/officeart/2008/layout/SquareAccentList"/>
    <dgm:cxn modelId="{3A042E55-2BD7-4262-B27C-8FC221A32016}" srcId="{93C1D127-5D38-4070-8562-87D13C53F28B}" destId="{D98528D8-EAEC-4354-8901-8492D29D65E8}" srcOrd="2" destOrd="0" parTransId="{017B85ED-2939-4275-B2DF-2E651D3BC072}" sibTransId="{B24C852D-52C4-4767-BACE-0CE33884B20C}"/>
    <dgm:cxn modelId="{6F8540F7-EE04-4E0E-BD7E-F771BACC1FE1}" srcId="{FFDF409A-E3A1-43BA-9CBF-B91A01CF5ED8}" destId="{8BD53882-AAF5-4773-8215-3B414B87E5CF}" srcOrd="1" destOrd="0" parTransId="{0D34306E-6A00-4430-B0E1-29A60B16DE7B}" sibTransId="{1D018E76-345D-4516-94BB-BF2E1029B217}"/>
    <dgm:cxn modelId="{92DCA5F5-DAE3-4FCD-B2DD-7E0E57E7104C}" type="presOf" srcId="{4711B079-B21C-46B8-BC53-46488B1E2FDB}" destId="{1FA550DD-E436-4D4C-9142-1E37048D3832}" srcOrd="0" destOrd="0" presId="urn:microsoft.com/office/officeart/2008/layout/SquareAccentList"/>
    <dgm:cxn modelId="{9C1C038D-2D58-4EAA-BF7A-2E35FABF1210}" srcId="{669C2AD5-0F3F-49C6-8101-EC9D76E65482}" destId="{FE2384C6-F22A-4C30-8CE4-5BE2B70358F1}" srcOrd="6" destOrd="0" parTransId="{D3DE3F5B-1035-4538-997F-9E7D2F4E936A}" sibTransId="{99C4BECB-7241-4564-84C5-1C4BD2EFC80C}"/>
    <dgm:cxn modelId="{4ADD3275-CF86-4C69-AFB7-3DE9E3921C1B}" type="presOf" srcId="{EBF818A7-F92F-450C-9F9D-420B4AEC3B14}" destId="{897492BB-F801-4274-8DB1-A07B80A8A872}" srcOrd="0" destOrd="0" presId="urn:microsoft.com/office/officeart/2008/layout/SquareAccentList"/>
    <dgm:cxn modelId="{A92E819E-1B5D-4283-8C82-0BC400C22D7F}" type="presOf" srcId="{669C2AD5-0F3F-49C6-8101-EC9D76E65482}" destId="{1B295F10-73E7-4318-BF71-234E0DEDD4ED}" srcOrd="0" destOrd="0" presId="urn:microsoft.com/office/officeart/2008/layout/SquareAccentList"/>
    <dgm:cxn modelId="{2F9A7853-4F24-4935-AEEE-1F4F49510B75}" srcId="{FFDF409A-E3A1-43BA-9CBF-B91A01CF5ED8}" destId="{8AFE6FB0-DF89-4FD9-AFBE-54E942DE1041}" srcOrd="4" destOrd="0" parTransId="{7AC5FB53-7531-4BD1-AF71-9CBD696103BD}" sibTransId="{F1DCB94C-62F1-4E2A-944C-AB39CB9799C7}"/>
    <dgm:cxn modelId="{C42A5F25-586A-4268-A79D-891C29E1A2E4}" type="presOf" srcId="{28DD10BD-B9EB-4B9B-B0D3-378D5443B5EB}" destId="{0EA8797B-00A4-461D-8CFA-1B6A90CA9DA9}" srcOrd="0" destOrd="0" presId="urn:microsoft.com/office/officeart/2008/layout/SquareAccentList"/>
    <dgm:cxn modelId="{6455099C-1A31-49E3-AE72-01F19B3D7CC7}" type="presOf" srcId="{5713D5D7-4DAE-4774-B96B-9BE2085AB980}" destId="{7059275F-BF7F-49F0-9341-17B2C81A23F7}" srcOrd="0" destOrd="0" presId="urn:microsoft.com/office/officeart/2008/layout/SquareAccentList"/>
    <dgm:cxn modelId="{5DD5A00D-E947-471B-B251-2E94BA942134}" srcId="{93C1D127-5D38-4070-8562-87D13C53F28B}" destId="{669C2AD5-0F3F-49C6-8101-EC9D76E65482}" srcOrd="0" destOrd="0" parTransId="{0A03FFC3-E074-4F7C-92AC-DE1666B8F232}" sibTransId="{11B63439-38A9-45D6-BF64-D9A033B90669}"/>
    <dgm:cxn modelId="{5A35F2D9-0909-4E9D-8E5E-24597DE3CCFE}" type="presOf" srcId="{FE2384C6-F22A-4C30-8CE4-5BE2B70358F1}" destId="{C71335B4-5377-476D-B916-305956890383}" srcOrd="0" destOrd="0" presId="urn:microsoft.com/office/officeart/2008/layout/SquareAccentList"/>
    <dgm:cxn modelId="{061364DC-BDC4-4DEC-AFD3-7A11E197B293}" srcId="{FFDF409A-E3A1-43BA-9CBF-B91A01CF5ED8}" destId="{1A73AEBD-746C-4B8C-95DF-740FDA4AE740}" srcOrd="2" destOrd="0" parTransId="{E3577016-FBFE-45AE-A75F-C8752F7A75FC}" sibTransId="{B35488F6-BEBD-41EB-82BE-33736B269DEB}"/>
    <dgm:cxn modelId="{DF467B97-E25A-4A18-89A0-0ABDF978E41C}" srcId="{D98528D8-EAEC-4354-8901-8492D29D65E8}" destId="{EBF818A7-F92F-450C-9F9D-420B4AEC3B14}" srcOrd="1" destOrd="0" parTransId="{4569BF84-8249-40EB-AF72-3A464C75B357}" sibTransId="{E292C7FA-E628-43AA-B7BF-738D9AC4607E}"/>
    <dgm:cxn modelId="{F88DB6C0-BB37-4659-A011-3B48BFC09DBC}" srcId="{FFDF409A-E3A1-43BA-9CBF-B91A01CF5ED8}" destId="{52B9D991-EFD3-4BC4-8F00-7D77DFEDFB10}" srcOrd="3" destOrd="0" parTransId="{9BBD7A63-910C-46AD-811F-009CDCF526FB}" sibTransId="{9511A674-5948-491D-B566-7AADF2EB6A3E}"/>
    <dgm:cxn modelId="{444F0001-7C06-4A9E-BD0D-79441B0262FB}" srcId="{669C2AD5-0F3F-49C6-8101-EC9D76E65482}" destId="{8FFCEDA5-C309-497F-A75D-B5B0A58E1BE2}" srcOrd="3" destOrd="0" parTransId="{862F91FE-F18A-4768-BC7D-84A38FF57D70}" sibTransId="{251CFCB1-3A28-4CDF-9313-563AA9B93FCD}"/>
    <dgm:cxn modelId="{6C4A86C4-F013-4483-B8C0-9407C873924B}" type="presOf" srcId="{FFDF409A-E3A1-43BA-9CBF-B91A01CF5ED8}" destId="{BB0FB154-2431-4FB5-B970-90800ABFEFD0}" srcOrd="0" destOrd="0" presId="urn:microsoft.com/office/officeart/2008/layout/SquareAccentList"/>
    <dgm:cxn modelId="{22894C6E-2707-4D88-874F-33F08D98237D}" type="presOf" srcId="{8AFE6FB0-DF89-4FD9-AFBE-54E942DE1041}" destId="{FAA40A9F-8D83-46B8-813A-F540AC00411B}" srcOrd="0" destOrd="0" presId="urn:microsoft.com/office/officeart/2008/layout/SquareAccentList"/>
    <dgm:cxn modelId="{83A3FE6C-5492-4B5F-8D5A-A1C166327C87}" type="presOf" srcId="{8BD53882-AAF5-4773-8215-3B414B87E5CF}" destId="{8D1456B4-9ED1-4A56-B25F-0FD54B38DB9C}" srcOrd="0" destOrd="0" presId="urn:microsoft.com/office/officeart/2008/layout/SquareAccentList"/>
    <dgm:cxn modelId="{693F7A96-3529-4016-B64D-5FC285896B09}" type="presOf" srcId="{8FFCEDA5-C309-497F-A75D-B5B0A58E1BE2}" destId="{34A75D7A-7EE1-4B7E-90EE-326806BD3F57}" srcOrd="0" destOrd="0" presId="urn:microsoft.com/office/officeart/2008/layout/SquareAccentList"/>
    <dgm:cxn modelId="{41D316B7-2C28-44ED-AEBF-2D430D550E78}" type="presOf" srcId="{F9122CCF-2139-48AB-A9FF-40D29A37C143}" destId="{D5DC04D7-E46F-44AE-A3AD-C7630BB6E3DB}" srcOrd="0" destOrd="0" presId="urn:microsoft.com/office/officeart/2008/layout/SquareAccentList"/>
    <dgm:cxn modelId="{11AC6D9D-5AE8-4995-A96A-F8FB5C9866CA}" type="presOf" srcId="{1A73AEBD-746C-4B8C-95DF-740FDA4AE740}" destId="{8DE621E2-A881-405E-B67B-07A24AAD8B0B}" srcOrd="0" destOrd="0" presId="urn:microsoft.com/office/officeart/2008/layout/SquareAccentList"/>
    <dgm:cxn modelId="{B6F1CA96-5390-435F-9153-6CA5DBFC1BCD}" srcId="{D98528D8-EAEC-4354-8901-8492D29D65E8}" destId="{C0077A73-46EF-43B3-87FF-6A94F35ACCFD}" srcOrd="0" destOrd="0" parTransId="{F43BA2A6-3BEB-405A-91DF-F5C2D2E2188E}" sibTransId="{B18DB9E7-ED9E-42AC-A2C4-2D91E295036F}"/>
    <dgm:cxn modelId="{A7EF102B-C699-4102-B4A0-8A39296CBB72}" srcId="{669C2AD5-0F3F-49C6-8101-EC9D76E65482}" destId="{0447E76A-E342-4D26-B497-E85AD38A8CF1}" srcOrd="4" destOrd="0" parTransId="{030F04B2-8051-4EEB-A965-294000CA3C0A}" sibTransId="{98240666-9610-4A27-8DB6-8831F514F219}"/>
    <dgm:cxn modelId="{3D765FD4-0303-496D-85AF-AD0D3485CA54}" srcId="{669C2AD5-0F3F-49C6-8101-EC9D76E65482}" destId="{CA2B03BB-7E82-4C6C-82D9-FB44027F35F6}" srcOrd="1" destOrd="0" parTransId="{415CF9BF-C1F1-46E5-A34F-05D1A83E7AC1}" sibTransId="{740A8378-3B50-4D11-9395-A4BA33A1BF34}"/>
    <dgm:cxn modelId="{F52B623F-3B9E-411A-B03F-4F35DAEFF519}" srcId="{669C2AD5-0F3F-49C6-8101-EC9D76E65482}" destId="{F9122CCF-2139-48AB-A9FF-40D29A37C143}" srcOrd="2" destOrd="0" parTransId="{D55753AA-D14B-4C9A-8337-F70580DE7D43}" sibTransId="{4C6C7B8C-B249-4668-99EF-3C45730CFEBF}"/>
    <dgm:cxn modelId="{74E51206-2B12-409D-96A1-9E65D4C12C99}" type="presOf" srcId="{CA2B03BB-7E82-4C6C-82D9-FB44027F35F6}" destId="{3CCD2519-1F8E-494B-AB74-B13AA225598E}" srcOrd="0" destOrd="0" presId="urn:microsoft.com/office/officeart/2008/layout/SquareAccentList"/>
    <dgm:cxn modelId="{5871BE8F-C399-4E02-A669-18E757AA268F}" srcId="{FFDF409A-E3A1-43BA-9CBF-B91A01CF5ED8}" destId="{4711B079-B21C-46B8-BC53-46488B1E2FDB}" srcOrd="0" destOrd="0" parTransId="{84B4B87E-F2D1-441C-BEF0-218872040B2F}" sibTransId="{E650F5CE-DC03-4552-B8C3-5AE7981D5EE9}"/>
    <dgm:cxn modelId="{6927F92C-C84D-4A70-9DE2-AFA83DA1AF6A}" type="presOf" srcId="{D98528D8-EAEC-4354-8901-8492D29D65E8}" destId="{ED3159D1-CC6B-4D63-9D81-76FAC7610EC8}" srcOrd="0" destOrd="0" presId="urn:microsoft.com/office/officeart/2008/layout/SquareAccentList"/>
    <dgm:cxn modelId="{37C029B5-D114-4165-A51C-D63F63DE8498}" type="presParOf" srcId="{91EDB45B-889B-48BD-9C33-5AB103B8451A}" destId="{FDBA0E4B-AC34-4333-97A9-2CB2FF4FA218}" srcOrd="0" destOrd="0" presId="urn:microsoft.com/office/officeart/2008/layout/SquareAccentList"/>
    <dgm:cxn modelId="{9ABD998D-F533-47C7-9F49-59CABA071F4C}" type="presParOf" srcId="{FDBA0E4B-AC34-4333-97A9-2CB2FF4FA218}" destId="{0C2650AD-404B-4596-8DE2-294C372BEBA1}" srcOrd="0" destOrd="0" presId="urn:microsoft.com/office/officeart/2008/layout/SquareAccentList"/>
    <dgm:cxn modelId="{778D89BA-175A-4389-8994-FB8B258C422B}" type="presParOf" srcId="{0C2650AD-404B-4596-8DE2-294C372BEBA1}" destId="{3BEC84B4-E2A1-427C-8DC2-EA3CFD344EA5}" srcOrd="0" destOrd="0" presId="urn:microsoft.com/office/officeart/2008/layout/SquareAccentList"/>
    <dgm:cxn modelId="{BF77A2E7-D547-4E27-8842-D9280C3ACA60}" type="presParOf" srcId="{0C2650AD-404B-4596-8DE2-294C372BEBA1}" destId="{33A7F197-8BF0-45D7-BE31-444CE39B11EF}" srcOrd="1" destOrd="0" presId="urn:microsoft.com/office/officeart/2008/layout/SquareAccentList"/>
    <dgm:cxn modelId="{8D111870-3E13-4038-A9CB-2DEA1A3BD8D9}" type="presParOf" srcId="{0C2650AD-404B-4596-8DE2-294C372BEBA1}" destId="{1B295F10-73E7-4318-BF71-234E0DEDD4ED}" srcOrd="2" destOrd="0" presId="urn:microsoft.com/office/officeart/2008/layout/SquareAccentList"/>
    <dgm:cxn modelId="{798DBEA3-2D97-4B9F-A2E2-BD7BCD2E9B76}" type="presParOf" srcId="{FDBA0E4B-AC34-4333-97A9-2CB2FF4FA218}" destId="{A247D464-EB27-40F6-A2A9-8E81D5013E79}" srcOrd="1" destOrd="0" presId="urn:microsoft.com/office/officeart/2008/layout/SquareAccentList"/>
    <dgm:cxn modelId="{9A35B987-62DE-473B-8EC7-11AADACB69B4}" type="presParOf" srcId="{A247D464-EB27-40F6-A2A9-8E81D5013E79}" destId="{D65C9286-35DD-4E46-B84A-848A46DA4A00}" srcOrd="0" destOrd="0" presId="urn:microsoft.com/office/officeart/2008/layout/SquareAccentList"/>
    <dgm:cxn modelId="{9044FC57-1766-4FCE-9E42-BCE171AB6CA8}" type="presParOf" srcId="{D65C9286-35DD-4E46-B84A-848A46DA4A00}" destId="{5E14B3B0-C1C8-4E14-9DA9-A360B8692769}" srcOrd="0" destOrd="0" presId="urn:microsoft.com/office/officeart/2008/layout/SquareAccentList"/>
    <dgm:cxn modelId="{4146978D-D299-42C4-9DDB-F15024ADC646}" type="presParOf" srcId="{D65C9286-35DD-4E46-B84A-848A46DA4A00}" destId="{C0B4CD5D-516B-4DE4-8755-A9722B561EFA}" srcOrd="1" destOrd="0" presId="urn:microsoft.com/office/officeart/2008/layout/SquareAccentList"/>
    <dgm:cxn modelId="{039E9902-B3C0-4B5A-B39F-135618B31A12}" type="presParOf" srcId="{A247D464-EB27-40F6-A2A9-8E81D5013E79}" destId="{2AFF348A-633F-4D82-9BBB-4BE0F7440128}" srcOrd="1" destOrd="0" presId="urn:microsoft.com/office/officeart/2008/layout/SquareAccentList"/>
    <dgm:cxn modelId="{5316DD8B-BAE6-4D23-A248-D756CBD55188}" type="presParOf" srcId="{2AFF348A-633F-4D82-9BBB-4BE0F7440128}" destId="{EFB6B936-F1DE-497B-8CB2-E3CFFF519173}" srcOrd="0" destOrd="0" presId="urn:microsoft.com/office/officeart/2008/layout/SquareAccentList"/>
    <dgm:cxn modelId="{1707356B-EF14-498A-8810-6F5CEDB33A5C}" type="presParOf" srcId="{2AFF348A-633F-4D82-9BBB-4BE0F7440128}" destId="{3CCD2519-1F8E-494B-AB74-B13AA225598E}" srcOrd="1" destOrd="0" presId="urn:microsoft.com/office/officeart/2008/layout/SquareAccentList"/>
    <dgm:cxn modelId="{9E188E43-3D5F-4837-9B9D-C6BCF8327E73}" type="presParOf" srcId="{A247D464-EB27-40F6-A2A9-8E81D5013E79}" destId="{3F2B57D0-AC51-4A74-9704-87FCD00A9C51}" srcOrd="2" destOrd="0" presId="urn:microsoft.com/office/officeart/2008/layout/SquareAccentList"/>
    <dgm:cxn modelId="{F24E90DD-5ECA-460D-BAFE-973ABCE9664E}" type="presParOf" srcId="{3F2B57D0-AC51-4A74-9704-87FCD00A9C51}" destId="{F0C39B12-840D-49C9-8404-D046DDBC2656}" srcOrd="0" destOrd="0" presId="urn:microsoft.com/office/officeart/2008/layout/SquareAccentList"/>
    <dgm:cxn modelId="{DCB68A0D-5CFF-4DB4-9DED-C1F52E2DC9E9}" type="presParOf" srcId="{3F2B57D0-AC51-4A74-9704-87FCD00A9C51}" destId="{D5DC04D7-E46F-44AE-A3AD-C7630BB6E3DB}" srcOrd="1" destOrd="0" presId="urn:microsoft.com/office/officeart/2008/layout/SquareAccentList"/>
    <dgm:cxn modelId="{7186B52B-3E52-4B98-8131-FF21E107FDDD}" type="presParOf" srcId="{A247D464-EB27-40F6-A2A9-8E81D5013E79}" destId="{22C1F970-31F5-450F-BEFF-A7A54CC20305}" srcOrd="3" destOrd="0" presId="urn:microsoft.com/office/officeart/2008/layout/SquareAccentList"/>
    <dgm:cxn modelId="{230487BE-1D19-468C-8E1C-A6BE2D2EBD38}" type="presParOf" srcId="{22C1F970-31F5-450F-BEFF-A7A54CC20305}" destId="{23BC59B5-5804-400E-84F8-4D0B25BE3EEE}" srcOrd="0" destOrd="0" presId="urn:microsoft.com/office/officeart/2008/layout/SquareAccentList"/>
    <dgm:cxn modelId="{F5246CA1-2088-4336-B8CE-72D2048AA142}" type="presParOf" srcId="{22C1F970-31F5-450F-BEFF-A7A54CC20305}" destId="{34A75D7A-7EE1-4B7E-90EE-326806BD3F57}" srcOrd="1" destOrd="0" presId="urn:microsoft.com/office/officeart/2008/layout/SquareAccentList"/>
    <dgm:cxn modelId="{571518E0-95DB-47BC-B11F-6B38923CFFD0}" type="presParOf" srcId="{A247D464-EB27-40F6-A2A9-8E81D5013E79}" destId="{46A10A15-4203-4EA1-8AEA-B1F324D7BE4C}" srcOrd="4" destOrd="0" presId="urn:microsoft.com/office/officeart/2008/layout/SquareAccentList"/>
    <dgm:cxn modelId="{42A6E367-97F6-4528-AF95-8E3967C94993}" type="presParOf" srcId="{46A10A15-4203-4EA1-8AEA-B1F324D7BE4C}" destId="{860BA4B9-CC36-45F1-A299-0E1D83BE9461}" srcOrd="0" destOrd="0" presId="urn:microsoft.com/office/officeart/2008/layout/SquareAccentList"/>
    <dgm:cxn modelId="{B83FF694-ACB7-4F09-81BC-56E39A0E42B1}" type="presParOf" srcId="{46A10A15-4203-4EA1-8AEA-B1F324D7BE4C}" destId="{02EB3FC9-D8C2-4792-98B5-3FFFEED18523}" srcOrd="1" destOrd="0" presId="urn:microsoft.com/office/officeart/2008/layout/SquareAccentList"/>
    <dgm:cxn modelId="{48840CA9-268B-44B6-8350-4944D2CF1E35}" type="presParOf" srcId="{A247D464-EB27-40F6-A2A9-8E81D5013E79}" destId="{E5F919E1-3434-4630-AB5D-E891D4FAFE6D}" srcOrd="5" destOrd="0" presId="urn:microsoft.com/office/officeart/2008/layout/SquareAccentList"/>
    <dgm:cxn modelId="{AE463147-04B6-42C7-A2D1-FC9DC6C8BB55}" type="presParOf" srcId="{E5F919E1-3434-4630-AB5D-E891D4FAFE6D}" destId="{27AA2AD9-C300-4538-8E6E-04643F7F5203}" srcOrd="0" destOrd="0" presId="urn:microsoft.com/office/officeart/2008/layout/SquareAccentList"/>
    <dgm:cxn modelId="{F4A17038-D1C9-4360-9CBE-A3C637DFB462}" type="presParOf" srcId="{E5F919E1-3434-4630-AB5D-E891D4FAFE6D}" destId="{7059275F-BF7F-49F0-9341-17B2C81A23F7}" srcOrd="1" destOrd="0" presId="urn:microsoft.com/office/officeart/2008/layout/SquareAccentList"/>
    <dgm:cxn modelId="{333A55F7-E969-46D0-9187-3CE932D4BAA0}" type="presParOf" srcId="{A247D464-EB27-40F6-A2A9-8E81D5013E79}" destId="{7B837411-49F3-4193-AC34-33B15617E016}" srcOrd="6" destOrd="0" presId="urn:microsoft.com/office/officeart/2008/layout/SquareAccentList"/>
    <dgm:cxn modelId="{84D58CBE-AE00-4D96-A91F-0D8CE86219BE}" type="presParOf" srcId="{7B837411-49F3-4193-AC34-33B15617E016}" destId="{EAE38AAC-98C1-4590-8405-622C5444B3FB}" srcOrd="0" destOrd="0" presId="urn:microsoft.com/office/officeart/2008/layout/SquareAccentList"/>
    <dgm:cxn modelId="{90468588-AF11-4D12-AE88-3AC7283C9D6F}" type="presParOf" srcId="{7B837411-49F3-4193-AC34-33B15617E016}" destId="{C71335B4-5377-476D-B916-305956890383}" srcOrd="1" destOrd="0" presId="urn:microsoft.com/office/officeart/2008/layout/SquareAccentList"/>
    <dgm:cxn modelId="{D2566FF9-A2BA-415C-AFF6-4AFDF2DA9854}" type="presParOf" srcId="{91EDB45B-889B-48BD-9C33-5AB103B8451A}" destId="{A01F4EAB-B183-47CE-B663-6D64EB2EFA91}" srcOrd="1" destOrd="0" presId="urn:microsoft.com/office/officeart/2008/layout/SquareAccentList"/>
    <dgm:cxn modelId="{11F6132B-3985-4E40-8737-837D52338894}" type="presParOf" srcId="{A01F4EAB-B183-47CE-B663-6D64EB2EFA91}" destId="{F5F9E247-04CF-4EB8-B7F4-A5D0536661FB}" srcOrd="0" destOrd="0" presId="urn:microsoft.com/office/officeart/2008/layout/SquareAccentList"/>
    <dgm:cxn modelId="{0C004A61-44B7-49D4-9F87-549126EFF843}" type="presParOf" srcId="{F5F9E247-04CF-4EB8-B7F4-A5D0536661FB}" destId="{2B4F8407-0C7F-44B5-A935-EAAFDD184F7E}" srcOrd="0" destOrd="0" presId="urn:microsoft.com/office/officeart/2008/layout/SquareAccentList"/>
    <dgm:cxn modelId="{DF94D60C-6A9D-45E8-B440-0DC86AC6B86E}" type="presParOf" srcId="{F5F9E247-04CF-4EB8-B7F4-A5D0536661FB}" destId="{165CC3C8-EB67-494C-BC45-832D109ECE3D}" srcOrd="1" destOrd="0" presId="urn:microsoft.com/office/officeart/2008/layout/SquareAccentList"/>
    <dgm:cxn modelId="{1FC5AF85-9F05-48A0-BF3C-9B3C46E0C031}" type="presParOf" srcId="{F5F9E247-04CF-4EB8-B7F4-A5D0536661FB}" destId="{BB0FB154-2431-4FB5-B970-90800ABFEFD0}" srcOrd="2" destOrd="0" presId="urn:microsoft.com/office/officeart/2008/layout/SquareAccentList"/>
    <dgm:cxn modelId="{B1A14FE7-ACB6-498D-A847-68F57EA53437}" type="presParOf" srcId="{A01F4EAB-B183-47CE-B663-6D64EB2EFA91}" destId="{6D97D559-9E30-46E9-A469-A0E62D56D130}" srcOrd="1" destOrd="0" presId="urn:microsoft.com/office/officeart/2008/layout/SquareAccentList"/>
    <dgm:cxn modelId="{28E0487C-E37C-42A8-B782-693E159BA194}" type="presParOf" srcId="{6D97D559-9E30-46E9-A469-A0E62D56D130}" destId="{41FF5CA6-A0D8-4B0D-A2BA-CD2D2E57D3CE}" srcOrd="0" destOrd="0" presId="urn:microsoft.com/office/officeart/2008/layout/SquareAccentList"/>
    <dgm:cxn modelId="{0813229D-4D99-43C1-BCEA-E2DD8F242D93}" type="presParOf" srcId="{41FF5CA6-A0D8-4B0D-A2BA-CD2D2E57D3CE}" destId="{DC61949B-4523-4974-9496-FA8D51305C80}" srcOrd="0" destOrd="0" presId="urn:microsoft.com/office/officeart/2008/layout/SquareAccentList"/>
    <dgm:cxn modelId="{1F00C476-16EF-4A4E-B7AF-E7C21F410E6A}" type="presParOf" srcId="{41FF5CA6-A0D8-4B0D-A2BA-CD2D2E57D3CE}" destId="{1FA550DD-E436-4D4C-9142-1E37048D3832}" srcOrd="1" destOrd="0" presId="urn:microsoft.com/office/officeart/2008/layout/SquareAccentList"/>
    <dgm:cxn modelId="{7C0DE091-14B5-4228-BFDC-AA20D4730747}" type="presParOf" srcId="{6D97D559-9E30-46E9-A469-A0E62D56D130}" destId="{E5EF09AB-1EC3-41EF-AB35-916E571B9DDF}" srcOrd="1" destOrd="0" presId="urn:microsoft.com/office/officeart/2008/layout/SquareAccentList"/>
    <dgm:cxn modelId="{389E46C6-47C4-4C7A-8DEF-49222CAD0461}" type="presParOf" srcId="{E5EF09AB-1EC3-41EF-AB35-916E571B9DDF}" destId="{5DA2C611-BCBA-43A6-982C-77D028E3C15D}" srcOrd="0" destOrd="0" presId="urn:microsoft.com/office/officeart/2008/layout/SquareAccentList"/>
    <dgm:cxn modelId="{24533ABE-7667-4FC7-B20A-A7E0E395F662}" type="presParOf" srcId="{E5EF09AB-1EC3-41EF-AB35-916E571B9DDF}" destId="{8D1456B4-9ED1-4A56-B25F-0FD54B38DB9C}" srcOrd="1" destOrd="0" presId="urn:microsoft.com/office/officeart/2008/layout/SquareAccentList"/>
    <dgm:cxn modelId="{810D7F13-8308-4D11-A996-C15B9177D7FD}" type="presParOf" srcId="{6D97D559-9E30-46E9-A469-A0E62D56D130}" destId="{1C3A464B-A6F7-42A7-95DA-BB194CE591C4}" srcOrd="2" destOrd="0" presId="urn:microsoft.com/office/officeart/2008/layout/SquareAccentList"/>
    <dgm:cxn modelId="{E4DF92AE-C20B-4A48-833A-AFF506A07FCA}" type="presParOf" srcId="{1C3A464B-A6F7-42A7-95DA-BB194CE591C4}" destId="{49602BD0-11DA-4D4C-BA53-FF6576A6F60B}" srcOrd="0" destOrd="0" presId="urn:microsoft.com/office/officeart/2008/layout/SquareAccentList"/>
    <dgm:cxn modelId="{CDE7E914-184D-4832-A2DD-519A4DE1511C}" type="presParOf" srcId="{1C3A464B-A6F7-42A7-95DA-BB194CE591C4}" destId="{8DE621E2-A881-405E-B67B-07A24AAD8B0B}" srcOrd="1" destOrd="0" presId="urn:microsoft.com/office/officeart/2008/layout/SquareAccentList"/>
    <dgm:cxn modelId="{C91030D1-DAB3-4021-A696-C0F8F631B0A5}" type="presParOf" srcId="{6D97D559-9E30-46E9-A469-A0E62D56D130}" destId="{FFA20255-1ED9-4E2A-A88E-9B4408E1952A}" srcOrd="3" destOrd="0" presId="urn:microsoft.com/office/officeart/2008/layout/SquareAccentList"/>
    <dgm:cxn modelId="{7F573046-2278-4827-AD9B-1291C8FC873F}" type="presParOf" srcId="{FFA20255-1ED9-4E2A-A88E-9B4408E1952A}" destId="{40FDE95D-9C26-4F57-B7E2-A604398AEFD5}" srcOrd="0" destOrd="0" presId="urn:microsoft.com/office/officeart/2008/layout/SquareAccentList"/>
    <dgm:cxn modelId="{A92CE6EC-A8CD-46C5-83BA-A9C72D2BCC43}" type="presParOf" srcId="{FFA20255-1ED9-4E2A-A88E-9B4408E1952A}" destId="{9D3E26F1-9C4C-4961-B262-574E21240ECA}" srcOrd="1" destOrd="0" presId="urn:microsoft.com/office/officeart/2008/layout/SquareAccentList"/>
    <dgm:cxn modelId="{2C44D09D-E0F6-4B13-AF81-6F6C439F8958}" type="presParOf" srcId="{6D97D559-9E30-46E9-A469-A0E62D56D130}" destId="{D9825D30-F72F-44C3-87CE-E00272F1EE40}" srcOrd="4" destOrd="0" presId="urn:microsoft.com/office/officeart/2008/layout/SquareAccentList"/>
    <dgm:cxn modelId="{FD2F2E00-E9A0-4D59-8974-24787EDD5737}" type="presParOf" srcId="{D9825D30-F72F-44C3-87CE-E00272F1EE40}" destId="{9FA25283-9C7D-4C53-9CA1-5EF823A85380}" srcOrd="0" destOrd="0" presId="urn:microsoft.com/office/officeart/2008/layout/SquareAccentList"/>
    <dgm:cxn modelId="{3034BA83-1621-4CE6-8A14-3403A8F46EA8}" type="presParOf" srcId="{D9825D30-F72F-44C3-87CE-E00272F1EE40}" destId="{FAA40A9F-8D83-46B8-813A-F540AC00411B}" srcOrd="1" destOrd="0" presId="urn:microsoft.com/office/officeart/2008/layout/SquareAccentList"/>
    <dgm:cxn modelId="{D462E6E2-5AC7-4281-A59A-C3741CB9A624}" type="presParOf" srcId="{6D97D559-9E30-46E9-A469-A0E62D56D130}" destId="{4362F4F8-A593-4A78-BD40-912694EBD12F}" srcOrd="5" destOrd="0" presId="urn:microsoft.com/office/officeart/2008/layout/SquareAccentList"/>
    <dgm:cxn modelId="{E7A0C762-0F8F-484D-B6D8-376831DC3B60}" type="presParOf" srcId="{4362F4F8-A593-4A78-BD40-912694EBD12F}" destId="{C47F1CB0-4AE1-4F98-BE06-9DEA870BEE85}" srcOrd="0" destOrd="0" presId="urn:microsoft.com/office/officeart/2008/layout/SquareAccentList"/>
    <dgm:cxn modelId="{1F707C00-2EF2-44C8-9C95-3533731C439E}" type="presParOf" srcId="{4362F4F8-A593-4A78-BD40-912694EBD12F}" destId="{0EA8797B-00A4-461D-8CFA-1B6A90CA9DA9}" srcOrd="1" destOrd="0" presId="urn:microsoft.com/office/officeart/2008/layout/SquareAccentList"/>
    <dgm:cxn modelId="{87FF9599-4192-4644-A87E-20B2133074E1}" type="presParOf" srcId="{91EDB45B-889B-48BD-9C33-5AB103B8451A}" destId="{B457BAEB-0CAC-48D1-AFE1-0101836AD2DB}" srcOrd="2" destOrd="0" presId="urn:microsoft.com/office/officeart/2008/layout/SquareAccentList"/>
    <dgm:cxn modelId="{3E7A1C49-A411-4F2E-B64E-9F9356F09D86}" type="presParOf" srcId="{B457BAEB-0CAC-48D1-AFE1-0101836AD2DB}" destId="{65FB4DFE-84A8-4B28-8B41-B81793DA457A}" srcOrd="0" destOrd="0" presId="urn:microsoft.com/office/officeart/2008/layout/SquareAccentList"/>
    <dgm:cxn modelId="{E2A18866-57C0-4BF6-B164-855FFF3CF65D}" type="presParOf" srcId="{65FB4DFE-84A8-4B28-8B41-B81793DA457A}" destId="{E566D270-D7C8-4C45-B986-6AC98ABC764C}" srcOrd="0" destOrd="0" presId="urn:microsoft.com/office/officeart/2008/layout/SquareAccentList"/>
    <dgm:cxn modelId="{7514D4B7-AF6D-46FE-A295-D16CBB80C7D5}" type="presParOf" srcId="{65FB4DFE-84A8-4B28-8B41-B81793DA457A}" destId="{E93447D6-54EF-4166-AE3D-EA7DCFCBF77E}" srcOrd="1" destOrd="0" presId="urn:microsoft.com/office/officeart/2008/layout/SquareAccentList"/>
    <dgm:cxn modelId="{2F215423-64D1-403A-A556-4FEFEFBCEC02}" type="presParOf" srcId="{65FB4DFE-84A8-4B28-8B41-B81793DA457A}" destId="{ED3159D1-CC6B-4D63-9D81-76FAC7610EC8}" srcOrd="2" destOrd="0" presId="urn:microsoft.com/office/officeart/2008/layout/SquareAccentList"/>
    <dgm:cxn modelId="{4488C4EB-1762-4714-BAD4-7B627F8E2E43}" type="presParOf" srcId="{B457BAEB-0CAC-48D1-AFE1-0101836AD2DB}" destId="{E99F1537-83EC-4D8C-930F-0F899F6F2856}" srcOrd="1" destOrd="0" presId="urn:microsoft.com/office/officeart/2008/layout/SquareAccentList"/>
    <dgm:cxn modelId="{4C2834B0-DC98-4440-B75F-58158DE0260C}" type="presParOf" srcId="{E99F1537-83EC-4D8C-930F-0F899F6F2856}" destId="{C4F320D1-3691-4738-8C9F-CF1A1831C44B}" srcOrd="0" destOrd="0" presId="urn:microsoft.com/office/officeart/2008/layout/SquareAccentList"/>
    <dgm:cxn modelId="{EED32C47-965A-44CB-BDD4-082D9166CC31}" type="presParOf" srcId="{C4F320D1-3691-4738-8C9F-CF1A1831C44B}" destId="{C20722C2-E213-4BC5-B84D-E8F1DA451167}" srcOrd="0" destOrd="0" presId="urn:microsoft.com/office/officeart/2008/layout/SquareAccentList"/>
    <dgm:cxn modelId="{6CFBD8EE-3D85-40C7-A4F9-36F335E9B292}" type="presParOf" srcId="{C4F320D1-3691-4738-8C9F-CF1A1831C44B}" destId="{27A63F24-F5F8-4F4B-B7A6-8D9E1B493AF4}" srcOrd="1" destOrd="0" presId="urn:microsoft.com/office/officeart/2008/layout/SquareAccentList"/>
    <dgm:cxn modelId="{38F3C4A2-DEB5-42E1-AAF9-638302B8E6A7}" type="presParOf" srcId="{E99F1537-83EC-4D8C-930F-0F899F6F2856}" destId="{CE8EB3EB-604F-404D-911A-3B9D0B7C6578}" srcOrd="1" destOrd="0" presId="urn:microsoft.com/office/officeart/2008/layout/SquareAccentList"/>
    <dgm:cxn modelId="{6649DAC7-CC46-4E9D-8D2A-4731ECF5398B}" type="presParOf" srcId="{CE8EB3EB-604F-404D-911A-3B9D0B7C6578}" destId="{B9485318-CA2C-4754-A518-C645D71A2227}" srcOrd="0" destOrd="0" presId="urn:microsoft.com/office/officeart/2008/layout/SquareAccentList"/>
    <dgm:cxn modelId="{B4D0EA68-D736-4FA5-B10B-E5E717FC03A1}" type="presParOf" srcId="{CE8EB3EB-604F-404D-911A-3B9D0B7C6578}" destId="{897492BB-F801-4274-8DB1-A07B80A8A87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Account Name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DFCBBD4-3878-4A3C-BB3A-CEF36EF61AEC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Sales Team</a:t>
          </a:r>
        </a:p>
      </dgm:t>
    </dgm:pt>
    <dgm:pt modelId="{97F950C9-7542-432C-B2B9-41548BBE0B43}" type="parTrans" cxnId="{23275F35-8424-4642-8202-2E890915C5C4}">
      <dgm:prSet/>
      <dgm:spPr/>
      <dgm:t>
        <a:bodyPr/>
        <a:lstStyle/>
        <a:p>
          <a:endParaRPr lang="en-US"/>
        </a:p>
      </dgm:t>
    </dgm:pt>
    <dgm:pt modelId="{DC99527B-3D10-4CF6-BD28-5612DB49061C}" type="sibTrans" cxnId="{23275F35-8424-4642-8202-2E890915C5C4}">
      <dgm:prSet/>
      <dgm:spPr/>
      <dgm:t>
        <a:bodyPr/>
        <a:lstStyle/>
        <a:p>
          <a:endParaRPr lang="en-US"/>
        </a:p>
      </dgm:t>
    </dgm:pt>
    <dgm:pt modelId="{10085487-E09A-4B02-8D57-20E8F129FB29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Total Revenue</a:t>
          </a:r>
        </a:p>
      </dgm:t>
    </dgm:pt>
    <dgm:pt modelId="{AFB6BA7E-DFA1-4E13-9C42-55767F482E77}" type="parTrans" cxnId="{E48820BB-58F6-426C-B4DE-2DD89DE9E30B}">
      <dgm:prSet/>
      <dgm:spPr/>
      <dgm:t>
        <a:bodyPr/>
        <a:lstStyle/>
        <a:p>
          <a:endParaRPr lang="en-US"/>
        </a:p>
      </dgm:t>
    </dgm:pt>
    <dgm:pt modelId="{929EAB40-351C-422F-8A5C-0C9AE4310C5F}" type="sibTrans" cxnId="{E48820BB-58F6-426C-B4DE-2DD89DE9E30B}">
      <dgm:prSet/>
      <dgm:spPr/>
      <dgm:t>
        <a:bodyPr/>
        <a:lstStyle/>
        <a:p>
          <a:endParaRPr lang="en-US"/>
        </a:p>
      </dgm:t>
    </dgm:pt>
    <dgm:pt modelId="{A43BB22F-6A35-4742-B308-057B1F3BC035}">
      <dgm:prSet/>
      <dgm:spPr/>
      <dgm:t>
        <a:bodyPr/>
        <a:lstStyle/>
        <a:p>
          <a:pPr marL="285750" indent="0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SOW ID</a:t>
          </a:r>
        </a:p>
      </dgm:t>
    </dgm:pt>
    <dgm:pt modelId="{B57AC617-19B6-4EB6-AECB-DF8DFB19A3FF}" type="parTrans" cxnId="{85AE8EAB-411D-4CEF-B103-56D315FC9E4E}">
      <dgm:prSet/>
      <dgm:spPr/>
      <dgm:t>
        <a:bodyPr/>
        <a:lstStyle/>
        <a:p>
          <a:endParaRPr lang="en-US"/>
        </a:p>
      </dgm:t>
    </dgm:pt>
    <dgm:pt modelId="{72E6B413-0F33-4395-A7DC-5ECC1F32337E}" type="sibTrans" cxnId="{85AE8EAB-411D-4CEF-B103-56D315FC9E4E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6E810B-A61E-4193-B5E1-482147E8A705}" type="presOf" srcId="{389A8DED-87DD-4A26-89B2-26CA0131653B}" destId="{A7C1F953-9783-4318-928D-397A820D8A09}" srcOrd="0" destOrd="5" presId="urn:diagrams.loki3.com/BracketList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1D41B18-D5FA-4390-B195-7315E3CCAEB7}" type="presOf" srcId="{4B1B39EC-7E80-479A-A26C-1ED46106E101}" destId="{A7C1F953-9783-4318-928D-397A820D8A09}" srcOrd="0" destOrd="0" presId="urn:diagrams.loki3.com/BracketList"/>
    <dgm:cxn modelId="{E48820BB-58F6-426C-B4DE-2DD89DE9E30B}" srcId="{EDC1CC2B-7C75-429D-82D3-2B67A264A1B2}" destId="{10085487-E09A-4B02-8D57-20E8F129FB29}" srcOrd="2" destOrd="0" parTransId="{AFB6BA7E-DFA1-4E13-9C42-55767F482E77}" sibTransId="{929EAB40-351C-422F-8A5C-0C9AE4310C5F}"/>
    <dgm:cxn modelId="{E45593F5-8E28-4DEC-A79A-BD0C869A8D39}" type="presOf" srcId="{87255A3E-A6C3-4AD2-88FD-BC90660A7E70}" destId="{A7C1F953-9783-4318-928D-397A820D8A09}" srcOrd="0" destOrd="4" presId="urn:diagrams.loki3.com/BracketList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5411DB48-B7A3-4BFA-AAAD-4B83B56386D4}" type="presOf" srcId="{EDC1CC2B-7C75-429D-82D3-2B67A264A1B2}" destId="{9E891875-3594-49DD-BF22-DC71774B002B}" srcOrd="0" destOrd="0" presId="urn:diagrams.loki3.com/BracketList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D28E3885-C4D6-47E6-8D09-D023D84AB019}" type="presOf" srcId="{BDFCBBD4-3878-4A3C-BB3A-CEF36EF61AEC}" destId="{A7C1F953-9783-4318-928D-397A820D8A09}" srcOrd="0" destOrd="1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44B54420-45C4-45EE-B80F-83EC4C25A480}" type="presOf" srcId="{85830B3B-B694-48B8-9B8D-8E3FC6CC66E7}" destId="{5B864942-EA04-4526-9F45-B0B95CE36EB1}" srcOrd="0" destOrd="0" presId="urn:diagrams.loki3.com/BracketList"/>
    <dgm:cxn modelId="{85AE8EAB-411D-4CEF-B103-56D315FC9E4E}" srcId="{EDC1CC2B-7C75-429D-82D3-2B67A264A1B2}" destId="{A43BB22F-6A35-4742-B308-057B1F3BC035}" srcOrd="3" destOrd="0" parTransId="{B57AC617-19B6-4EB6-AECB-DF8DFB19A3FF}" sibTransId="{72E6B413-0F33-4395-A7DC-5ECC1F32337E}"/>
    <dgm:cxn modelId="{743D437D-90C3-48B2-8092-A21E32E19CC6}" type="presOf" srcId="{0B5C4830-6839-4ECA-9633-EFE247E12CAB}" destId="{A7C1F953-9783-4318-928D-397A820D8A09}" srcOrd="0" destOrd="6" presId="urn:diagrams.loki3.com/BracketList"/>
    <dgm:cxn modelId="{6CD8BE20-5C49-4676-8704-43D48C3B7CEF}" type="presOf" srcId="{A43BB22F-6A35-4742-B308-057B1F3BC035}" destId="{A7C1F953-9783-4318-928D-397A820D8A09}" srcOrd="0" destOrd="3" presId="urn:diagrams.loki3.com/BracketList"/>
    <dgm:cxn modelId="{23275F35-8424-4642-8202-2E890915C5C4}" srcId="{EDC1CC2B-7C75-429D-82D3-2B67A264A1B2}" destId="{BDFCBBD4-3878-4A3C-BB3A-CEF36EF61AEC}" srcOrd="1" destOrd="0" parTransId="{97F950C9-7542-432C-B2B9-41548BBE0B43}" sibTransId="{DC99527B-3D10-4CF6-BD28-5612DB49061C}"/>
    <dgm:cxn modelId="{D16113F4-1B2C-4B3A-B29E-58E004C6D5AF}" type="presOf" srcId="{10085487-E09A-4B02-8D57-20E8F129FB29}" destId="{A7C1F953-9783-4318-928D-397A820D8A09}" srcOrd="0" destOrd="2" presId="urn:diagrams.loki3.com/BracketList"/>
    <dgm:cxn modelId="{A6CA639D-92F7-430B-AE45-6358CAEEE3A5}" srcId="{EDC1CC2B-7C75-429D-82D3-2B67A264A1B2}" destId="{87255A3E-A6C3-4AD2-88FD-BC90660A7E70}" srcOrd="4" destOrd="0" parTransId="{5C2905C4-04A6-4875-90E6-1DAF2302A31A}" sibTransId="{DB213ACE-9E55-485B-9AA1-3C3D9D73CEE0}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AC04-924E-412A-B94B-DB3AB490B45D}">
      <dsp:nvSpPr>
        <dsp:cNvPr id="0" name=""/>
        <dsp:cNvSpPr/>
      </dsp:nvSpPr>
      <dsp:spPr>
        <a:xfrm rot="5400000">
          <a:off x="314209" y="1395946"/>
          <a:ext cx="1178655" cy="13418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EBA16-1D3A-4B23-8977-1D7593DD8266}">
      <dsp:nvSpPr>
        <dsp:cNvPr id="0" name=""/>
        <dsp:cNvSpPr/>
      </dsp:nvSpPr>
      <dsp:spPr>
        <a:xfrm>
          <a:off x="1936" y="89382"/>
          <a:ext cx="1984162" cy="13888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</a:t>
          </a:r>
        </a:p>
      </dsp:txBody>
      <dsp:txXfrm>
        <a:off x="69746" y="157192"/>
        <a:ext cx="1848542" cy="1253229"/>
      </dsp:txXfrm>
    </dsp:sp>
    <dsp:sp modelId="{D473727E-083A-4E65-8F98-CAA25E660AA7}">
      <dsp:nvSpPr>
        <dsp:cNvPr id="0" name=""/>
        <dsp:cNvSpPr/>
      </dsp:nvSpPr>
      <dsp:spPr>
        <a:xfrm>
          <a:off x="1959496" y="221841"/>
          <a:ext cx="3238454" cy="112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Salesforce opportunity</a:t>
          </a:r>
        </a:p>
      </dsp:txBody>
      <dsp:txXfrm>
        <a:off x="1959496" y="221841"/>
        <a:ext cx="3238454" cy="1122529"/>
      </dsp:txXfrm>
    </dsp:sp>
    <dsp:sp modelId="{143024E8-BB18-4583-83BA-5539C9CFC8F4}">
      <dsp:nvSpPr>
        <dsp:cNvPr id="0" name=""/>
        <dsp:cNvSpPr/>
      </dsp:nvSpPr>
      <dsp:spPr>
        <a:xfrm rot="5400000">
          <a:off x="1924687" y="2956082"/>
          <a:ext cx="1178655" cy="13418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66495-E815-4B68-8CD2-A4CB9F1EA60D}">
      <dsp:nvSpPr>
        <dsp:cNvPr id="0" name=""/>
        <dsp:cNvSpPr/>
      </dsp:nvSpPr>
      <dsp:spPr>
        <a:xfrm>
          <a:off x="1614484" y="1649519"/>
          <a:ext cx="1984162" cy="13888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1682294" y="1717329"/>
        <a:ext cx="1848542" cy="1253229"/>
      </dsp:txXfrm>
    </dsp:sp>
    <dsp:sp modelId="{BB799B19-60CA-4AF9-B12C-3AE6CB627951}">
      <dsp:nvSpPr>
        <dsp:cNvPr id="0" name=""/>
        <dsp:cNvSpPr/>
      </dsp:nvSpPr>
      <dsp:spPr>
        <a:xfrm>
          <a:off x="3685234" y="1781977"/>
          <a:ext cx="3988212" cy="112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Paperwork (MSA, NDA, Orasi letterhead or customer’s format)</a:t>
          </a:r>
        </a:p>
      </dsp:txBody>
      <dsp:txXfrm>
        <a:off x="3685234" y="1781977"/>
        <a:ext cx="3988212" cy="1122529"/>
      </dsp:txXfrm>
    </dsp:sp>
    <dsp:sp modelId="{1E1AA26B-8B42-4BAD-9A00-6FFB7162091C}">
      <dsp:nvSpPr>
        <dsp:cNvPr id="0" name=""/>
        <dsp:cNvSpPr/>
      </dsp:nvSpPr>
      <dsp:spPr>
        <a:xfrm>
          <a:off x="3214691" y="3209655"/>
          <a:ext cx="1984162" cy="13888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Close</a:t>
          </a:r>
        </a:p>
      </dsp:txBody>
      <dsp:txXfrm>
        <a:off x="3282501" y="3277465"/>
        <a:ext cx="1848542" cy="1253229"/>
      </dsp:txXfrm>
    </dsp:sp>
    <dsp:sp modelId="{D9663DC1-5E60-4C7D-95E3-EF2B618E1B0C}">
      <dsp:nvSpPr>
        <dsp:cNvPr id="0" name=""/>
        <dsp:cNvSpPr/>
      </dsp:nvSpPr>
      <dsp:spPr>
        <a:xfrm>
          <a:off x="5155303" y="3342114"/>
          <a:ext cx="3412433" cy="112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Rough Order of Magnitude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Statement of 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Signature </a:t>
          </a:r>
        </a:p>
      </dsp:txBody>
      <dsp:txXfrm>
        <a:off x="5155303" y="3342114"/>
        <a:ext cx="3412433" cy="1122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D74B-A923-4027-B84F-64EA2EBD34E3}">
      <dsp:nvSpPr>
        <dsp:cNvPr id="0" name=""/>
        <dsp:cNvSpPr/>
      </dsp:nvSpPr>
      <dsp:spPr>
        <a:xfrm>
          <a:off x="0" y="889961"/>
          <a:ext cx="8567737" cy="12460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2" numCol="1" spcCol="1270" anchor="ctr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300" kern="1200" dirty="0"/>
            <a:t>Ensure terms are aligned in the SOW and opportunity</a:t>
          </a:r>
        </a:p>
      </dsp:txBody>
      <dsp:txXfrm>
        <a:off x="0" y="1201477"/>
        <a:ext cx="8256222" cy="623031"/>
      </dsp:txXfrm>
    </dsp:sp>
    <dsp:sp modelId="{D5C8948D-289F-4D8C-8709-C8F83C7B2F80}">
      <dsp:nvSpPr>
        <dsp:cNvPr id="0" name=""/>
        <dsp:cNvSpPr/>
      </dsp:nvSpPr>
      <dsp:spPr>
        <a:xfrm>
          <a:off x="1583317" y="1305509"/>
          <a:ext cx="6984419" cy="12460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2" numCol="1" spcCol="1270" anchor="ctr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300" kern="1200" dirty="0"/>
            <a:t>Attach executed SOW to opportunity</a:t>
          </a:r>
        </a:p>
      </dsp:txBody>
      <dsp:txXfrm>
        <a:off x="1583317" y="1617025"/>
        <a:ext cx="6672904" cy="623031"/>
      </dsp:txXfrm>
    </dsp:sp>
    <dsp:sp modelId="{50B4A1F5-8868-4A99-80AE-120FA1FE76C5}">
      <dsp:nvSpPr>
        <dsp:cNvPr id="0" name=""/>
        <dsp:cNvSpPr/>
      </dsp:nvSpPr>
      <dsp:spPr>
        <a:xfrm>
          <a:off x="3166635" y="1721057"/>
          <a:ext cx="5401101" cy="12460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2" numCol="1" spcCol="1270" anchor="ctr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300" kern="1200" dirty="0"/>
            <a:t>Press “Send for Services Order Review”</a:t>
          </a:r>
        </a:p>
      </dsp:txBody>
      <dsp:txXfrm>
        <a:off x="3166635" y="2032573"/>
        <a:ext cx="5089586" cy="623031"/>
      </dsp:txXfrm>
    </dsp:sp>
    <dsp:sp modelId="{9DC34167-E5EE-4B92-91F7-CA791F15F09E}">
      <dsp:nvSpPr>
        <dsp:cNvPr id="0" name=""/>
        <dsp:cNvSpPr/>
      </dsp:nvSpPr>
      <dsp:spPr>
        <a:xfrm>
          <a:off x="4750810" y="2136315"/>
          <a:ext cx="3816926" cy="12460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2" numCol="1" spcCol="1270" anchor="ctr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300" kern="1200" dirty="0"/>
            <a:t>Attach executed SOW</a:t>
          </a:r>
        </a:p>
      </dsp:txBody>
      <dsp:txXfrm>
        <a:off x="4750810" y="2447831"/>
        <a:ext cx="3505411" cy="623031"/>
      </dsp:txXfrm>
    </dsp:sp>
    <dsp:sp modelId="{EA231CF9-B815-4580-8E22-61115EA9C697}">
      <dsp:nvSpPr>
        <dsp:cNvPr id="0" name=""/>
        <dsp:cNvSpPr/>
      </dsp:nvSpPr>
      <dsp:spPr>
        <a:xfrm>
          <a:off x="6334127" y="2551863"/>
          <a:ext cx="2233609" cy="12460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2" numCol="1" spcCol="1270" anchor="ctr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300" kern="1200" dirty="0"/>
            <a:t>Press “Send”</a:t>
          </a:r>
        </a:p>
      </dsp:txBody>
      <dsp:txXfrm>
        <a:off x="6334127" y="2863379"/>
        <a:ext cx="1922094" cy="6230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Return to Submitter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Missing details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Roles don’t match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Rates don’t match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Discount Approval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signature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Services Order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Setup Project in Time Consultant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Assign Delivery Manager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Finalize Staffing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Schedule Kick-off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Roles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Rates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Attach fully executed SOW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 – performance testing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 – functional testing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 – functional testing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Account Manager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C84B4-E2A1-427C-8DC2-EA3CFD344EA5}">
      <dsp:nvSpPr>
        <dsp:cNvPr id="0" name=""/>
        <dsp:cNvSpPr/>
      </dsp:nvSpPr>
      <dsp:spPr>
        <a:xfrm>
          <a:off x="3410" y="583727"/>
          <a:ext cx="2761982" cy="324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7F197-8BF0-45D7-BE31-444CE39B11EF}">
      <dsp:nvSpPr>
        <dsp:cNvPr id="0" name=""/>
        <dsp:cNvSpPr/>
      </dsp:nvSpPr>
      <dsp:spPr>
        <a:xfrm>
          <a:off x="3410" y="705761"/>
          <a:ext cx="202905" cy="2029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95F10-73E7-4318-BF71-234E0DEDD4ED}">
      <dsp:nvSpPr>
        <dsp:cNvPr id="0" name=""/>
        <dsp:cNvSpPr/>
      </dsp:nvSpPr>
      <dsp:spPr>
        <a:xfrm>
          <a:off x="3410" y="0"/>
          <a:ext cx="2761982" cy="58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000" kern="1200" dirty="0"/>
            <a:t>Customer Details</a:t>
          </a:r>
        </a:p>
      </dsp:txBody>
      <dsp:txXfrm>
        <a:off x="3410" y="0"/>
        <a:ext cx="2761982" cy="583727"/>
      </dsp:txXfrm>
    </dsp:sp>
    <dsp:sp modelId="{5E14B3B0-C1C8-4E14-9DA9-A360B8692769}">
      <dsp:nvSpPr>
        <dsp:cNvPr id="0" name=""/>
        <dsp:cNvSpPr/>
      </dsp:nvSpPr>
      <dsp:spPr>
        <a:xfrm>
          <a:off x="3410" y="1178726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CD5D-516B-4DE4-8755-A9722B561EFA}">
      <dsp:nvSpPr>
        <dsp:cNvPr id="0" name=""/>
        <dsp:cNvSpPr/>
      </dsp:nvSpPr>
      <dsp:spPr>
        <a:xfrm>
          <a:off x="196748" y="1043696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/>
            <a:t>Account </a:t>
          </a:r>
          <a:r>
            <a:rPr lang="en-US" sz="1200" kern="1200" dirty="0"/>
            <a:t>Name</a:t>
          </a:r>
        </a:p>
      </dsp:txBody>
      <dsp:txXfrm>
        <a:off x="196748" y="1043696"/>
        <a:ext cx="2568643" cy="472960"/>
      </dsp:txXfrm>
    </dsp:sp>
    <dsp:sp modelId="{EFB6B936-F1DE-497B-8CB2-E3CFFF519173}">
      <dsp:nvSpPr>
        <dsp:cNvPr id="0" name=""/>
        <dsp:cNvSpPr/>
      </dsp:nvSpPr>
      <dsp:spPr>
        <a:xfrm>
          <a:off x="3410" y="1651687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2519-1F8E-494B-AB74-B13AA225598E}">
      <dsp:nvSpPr>
        <dsp:cNvPr id="0" name=""/>
        <dsp:cNvSpPr/>
      </dsp:nvSpPr>
      <dsp:spPr>
        <a:xfrm>
          <a:off x="196748" y="1516657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Account Billing Address</a:t>
          </a:r>
        </a:p>
      </dsp:txBody>
      <dsp:txXfrm>
        <a:off x="196748" y="1516657"/>
        <a:ext cx="2568643" cy="472960"/>
      </dsp:txXfrm>
    </dsp:sp>
    <dsp:sp modelId="{F0C39B12-840D-49C9-8404-D046DDBC2656}">
      <dsp:nvSpPr>
        <dsp:cNvPr id="0" name=""/>
        <dsp:cNvSpPr/>
      </dsp:nvSpPr>
      <dsp:spPr>
        <a:xfrm>
          <a:off x="3410" y="2124648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04D7-E46F-44AE-A3AD-C7630BB6E3DB}">
      <dsp:nvSpPr>
        <dsp:cNvPr id="0" name=""/>
        <dsp:cNvSpPr/>
      </dsp:nvSpPr>
      <dsp:spPr>
        <a:xfrm>
          <a:off x="196748" y="1989618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  (manager or above)</a:t>
          </a:r>
        </a:p>
      </dsp:txBody>
      <dsp:txXfrm>
        <a:off x="196748" y="1989618"/>
        <a:ext cx="2568643" cy="472960"/>
      </dsp:txXfrm>
    </dsp:sp>
    <dsp:sp modelId="{23BC59B5-5804-400E-84F8-4D0B25BE3EEE}">
      <dsp:nvSpPr>
        <dsp:cNvPr id="0" name=""/>
        <dsp:cNvSpPr/>
      </dsp:nvSpPr>
      <dsp:spPr>
        <a:xfrm>
          <a:off x="3410" y="2597609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75D7A-7EE1-4B7E-90EE-326806BD3F57}">
      <dsp:nvSpPr>
        <dsp:cNvPr id="0" name=""/>
        <dsp:cNvSpPr/>
      </dsp:nvSpPr>
      <dsp:spPr>
        <a:xfrm>
          <a:off x="196748" y="2462579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</a:t>
          </a:r>
        </a:p>
      </dsp:txBody>
      <dsp:txXfrm>
        <a:off x="196748" y="2462579"/>
        <a:ext cx="2568643" cy="472960"/>
      </dsp:txXfrm>
    </dsp:sp>
    <dsp:sp modelId="{860BA4B9-CC36-45F1-A299-0E1D83BE9461}">
      <dsp:nvSpPr>
        <dsp:cNvPr id="0" name=""/>
        <dsp:cNvSpPr/>
      </dsp:nvSpPr>
      <dsp:spPr>
        <a:xfrm>
          <a:off x="3410" y="3070570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3FC9-D8C2-4792-98B5-3FFFEED18523}">
      <dsp:nvSpPr>
        <dsp:cNvPr id="0" name=""/>
        <dsp:cNvSpPr/>
      </dsp:nvSpPr>
      <dsp:spPr>
        <a:xfrm>
          <a:off x="196748" y="2935539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Phone</a:t>
          </a:r>
        </a:p>
      </dsp:txBody>
      <dsp:txXfrm>
        <a:off x="196748" y="2935539"/>
        <a:ext cx="2568643" cy="472960"/>
      </dsp:txXfrm>
    </dsp:sp>
    <dsp:sp modelId="{27AA2AD9-C300-4538-8E6E-04643F7F5203}">
      <dsp:nvSpPr>
        <dsp:cNvPr id="0" name=""/>
        <dsp:cNvSpPr/>
      </dsp:nvSpPr>
      <dsp:spPr>
        <a:xfrm>
          <a:off x="3410" y="3543531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9275F-BF7F-49F0-9341-17B2C81A23F7}">
      <dsp:nvSpPr>
        <dsp:cNvPr id="0" name=""/>
        <dsp:cNvSpPr/>
      </dsp:nvSpPr>
      <dsp:spPr>
        <a:xfrm>
          <a:off x="196748" y="3408500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Email</a:t>
          </a:r>
        </a:p>
      </dsp:txBody>
      <dsp:txXfrm>
        <a:off x="196748" y="3408500"/>
        <a:ext cx="2568643" cy="472960"/>
      </dsp:txXfrm>
    </dsp:sp>
    <dsp:sp modelId="{EAE38AAC-98C1-4590-8405-622C5444B3FB}">
      <dsp:nvSpPr>
        <dsp:cNvPr id="0" name=""/>
        <dsp:cNvSpPr/>
      </dsp:nvSpPr>
      <dsp:spPr>
        <a:xfrm>
          <a:off x="3410" y="4016491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335B4-5377-476D-B916-305956890383}">
      <dsp:nvSpPr>
        <dsp:cNvPr id="0" name=""/>
        <dsp:cNvSpPr/>
      </dsp:nvSpPr>
      <dsp:spPr>
        <a:xfrm>
          <a:off x="196748" y="3881461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Address</a:t>
          </a:r>
        </a:p>
      </dsp:txBody>
      <dsp:txXfrm>
        <a:off x="196748" y="3881461"/>
        <a:ext cx="2568643" cy="472960"/>
      </dsp:txXfrm>
    </dsp:sp>
    <dsp:sp modelId="{2B4F8407-0C7F-44B5-A935-EAAFDD184F7E}">
      <dsp:nvSpPr>
        <dsp:cNvPr id="0" name=""/>
        <dsp:cNvSpPr/>
      </dsp:nvSpPr>
      <dsp:spPr>
        <a:xfrm>
          <a:off x="2903491" y="583727"/>
          <a:ext cx="2761982" cy="324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CC3C8-EB67-494C-BC45-832D109ECE3D}">
      <dsp:nvSpPr>
        <dsp:cNvPr id="0" name=""/>
        <dsp:cNvSpPr/>
      </dsp:nvSpPr>
      <dsp:spPr>
        <a:xfrm>
          <a:off x="2903491" y="705761"/>
          <a:ext cx="202905" cy="2029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FB154-2431-4FB5-B970-90800ABFEFD0}">
      <dsp:nvSpPr>
        <dsp:cNvPr id="0" name=""/>
        <dsp:cNvSpPr/>
      </dsp:nvSpPr>
      <dsp:spPr>
        <a:xfrm>
          <a:off x="2903491" y="0"/>
          <a:ext cx="2761982" cy="58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Delivery Details</a:t>
          </a:r>
        </a:p>
      </dsp:txBody>
      <dsp:txXfrm>
        <a:off x="2903491" y="0"/>
        <a:ext cx="2761982" cy="583727"/>
      </dsp:txXfrm>
    </dsp:sp>
    <dsp:sp modelId="{DC61949B-4523-4974-9496-FA8D51305C80}">
      <dsp:nvSpPr>
        <dsp:cNvPr id="0" name=""/>
        <dsp:cNvSpPr/>
      </dsp:nvSpPr>
      <dsp:spPr>
        <a:xfrm>
          <a:off x="2903491" y="1178726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550DD-E436-4D4C-9142-1E37048D3832}">
      <dsp:nvSpPr>
        <dsp:cNvPr id="0" name=""/>
        <dsp:cNvSpPr/>
      </dsp:nvSpPr>
      <dsp:spPr>
        <a:xfrm>
          <a:off x="3096830" y="1043696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Services </a:t>
          </a:r>
          <a:r>
            <a:rPr lang="en-US" sz="1200" kern="1200" dirty="0"/>
            <a:t>Description</a:t>
          </a:r>
        </a:p>
      </dsp:txBody>
      <dsp:txXfrm>
        <a:off x="3096830" y="1043696"/>
        <a:ext cx="2568643" cy="472960"/>
      </dsp:txXfrm>
    </dsp:sp>
    <dsp:sp modelId="{5DA2C611-BCBA-43A6-982C-77D028E3C15D}">
      <dsp:nvSpPr>
        <dsp:cNvPr id="0" name=""/>
        <dsp:cNvSpPr/>
      </dsp:nvSpPr>
      <dsp:spPr>
        <a:xfrm>
          <a:off x="2903491" y="1651687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56B4-9ED1-4A56-B25F-0FD54B38DB9C}">
      <dsp:nvSpPr>
        <dsp:cNvPr id="0" name=""/>
        <dsp:cNvSpPr/>
      </dsp:nvSpPr>
      <dsp:spPr>
        <a:xfrm>
          <a:off x="3096830" y="1516657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Business objective and success criteria</a:t>
          </a:r>
        </a:p>
      </dsp:txBody>
      <dsp:txXfrm>
        <a:off x="3096830" y="1516657"/>
        <a:ext cx="2568643" cy="472960"/>
      </dsp:txXfrm>
    </dsp:sp>
    <dsp:sp modelId="{49602BD0-11DA-4D4C-BA53-FF6576A6F60B}">
      <dsp:nvSpPr>
        <dsp:cNvPr id="0" name=""/>
        <dsp:cNvSpPr/>
      </dsp:nvSpPr>
      <dsp:spPr>
        <a:xfrm>
          <a:off x="2903491" y="2124648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621E2-A881-405E-B67B-07A24AAD8B0B}">
      <dsp:nvSpPr>
        <dsp:cNvPr id="0" name=""/>
        <dsp:cNvSpPr/>
      </dsp:nvSpPr>
      <dsp:spPr>
        <a:xfrm>
          <a:off x="3096830" y="1989618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Scope – hours, milestones</a:t>
          </a:r>
        </a:p>
      </dsp:txBody>
      <dsp:txXfrm>
        <a:off x="3096830" y="1989618"/>
        <a:ext cx="2568643" cy="472960"/>
      </dsp:txXfrm>
    </dsp:sp>
    <dsp:sp modelId="{40FDE95D-9C26-4F57-B7E2-A604398AEFD5}">
      <dsp:nvSpPr>
        <dsp:cNvPr id="0" name=""/>
        <dsp:cNvSpPr/>
      </dsp:nvSpPr>
      <dsp:spPr>
        <a:xfrm>
          <a:off x="2903491" y="2597609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E26F1-9C4C-4961-B262-574E21240ECA}">
      <dsp:nvSpPr>
        <dsp:cNvPr id="0" name=""/>
        <dsp:cNvSpPr/>
      </dsp:nvSpPr>
      <dsp:spPr>
        <a:xfrm>
          <a:off x="3096830" y="2462579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Deliverables </a:t>
          </a:r>
        </a:p>
      </dsp:txBody>
      <dsp:txXfrm>
        <a:off x="3096830" y="2462579"/>
        <a:ext cx="2568643" cy="472960"/>
      </dsp:txXfrm>
    </dsp:sp>
    <dsp:sp modelId="{9FA25283-9C7D-4C53-9CA1-5EF823A85380}">
      <dsp:nvSpPr>
        <dsp:cNvPr id="0" name=""/>
        <dsp:cNvSpPr/>
      </dsp:nvSpPr>
      <dsp:spPr>
        <a:xfrm>
          <a:off x="2903491" y="3070570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40A9F-8D83-46B8-813A-F540AC00411B}">
      <dsp:nvSpPr>
        <dsp:cNvPr id="0" name=""/>
        <dsp:cNvSpPr/>
      </dsp:nvSpPr>
      <dsp:spPr>
        <a:xfrm>
          <a:off x="3096830" y="2935539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Orasi Resources</a:t>
          </a:r>
        </a:p>
      </dsp:txBody>
      <dsp:txXfrm>
        <a:off x="3096830" y="2935539"/>
        <a:ext cx="2568643" cy="472960"/>
      </dsp:txXfrm>
    </dsp:sp>
    <dsp:sp modelId="{C47F1CB0-4AE1-4F98-BE06-9DEA870BEE85}">
      <dsp:nvSpPr>
        <dsp:cNvPr id="0" name=""/>
        <dsp:cNvSpPr/>
      </dsp:nvSpPr>
      <dsp:spPr>
        <a:xfrm>
          <a:off x="2903491" y="3543531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8797B-00A4-461D-8CFA-1B6A90CA9DA9}">
      <dsp:nvSpPr>
        <dsp:cNvPr id="0" name=""/>
        <dsp:cNvSpPr/>
      </dsp:nvSpPr>
      <dsp:spPr>
        <a:xfrm>
          <a:off x="3096830" y="3408500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Travel Policy</a:t>
          </a:r>
        </a:p>
      </dsp:txBody>
      <dsp:txXfrm>
        <a:off x="3096830" y="3408500"/>
        <a:ext cx="2568643" cy="472960"/>
      </dsp:txXfrm>
    </dsp:sp>
    <dsp:sp modelId="{E566D270-D7C8-4C45-B986-6AC98ABC764C}">
      <dsp:nvSpPr>
        <dsp:cNvPr id="0" name=""/>
        <dsp:cNvSpPr/>
      </dsp:nvSpPr>
      <dsp:spPr>
        <a:xfrm>
          <a:off x="5803572" y="583727"/>
          <a:ext cx="2761982" cy="324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447D6-54EF-4166-AE3D-EA7DCFCBF77E}">
      <dsp:nvSpPr>
        <dsp:cNvPr id="0" name=""/>
        <dsp:cNvSpPr/>
      </dsp:nvSpPr>
      <dsp:spPr>
        <a:xfrm>
          <a:off x="5803572" y="705761"/>
          <a:ext cx="202905" cy="2029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159D1-CC6B-4D63-9D81-76FAC7610EC8}">
      <dsp:nvSpPr>
        <dsp:cNvPr id="0" name=""/>
        <dsp:cNvSpPr/>
      </dsp:nvSpPr>
      <dsp:spPr>
        <a:xfrm>
          <a:off x="5803572" y="0"/>
          <a:ext cx="2761982" cy="58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Deal Details</a:t>
          </a:r>
        </a:p>
      </dsp:txBody>
      <dsp:txXfrm>
        <a:off x="5803572" y="0"/>
        <a:ext cx="2761982" cy="583727"/>
      </dsp:txXfrm>
    </dsp:sp>
    <dsp:sp modelId="{C20722C2-E213-4BC5-B84D-E8F1DA451167}">
      <dsp:nvSpPr>
        <dsp:cNvPr id="0" name=""/>
        <dsp:cNvSpPr/>
      </dsp:nvSpPr>
      <dsp:spPr>
        <a:xfrm>
          <a:off x="5803572" y="1178726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63F24-F5F8-4F4B-B7A6-8D9E1B493AF4}">
      <dsp:nvSpPr>
        <dsp:cNvPr id="0" name=""/>
        <dsp:cNvSpPr/>
      </dsp:nvSpPr>
      <dsp:spPr>
        <a:xfrm>
          <a:off x="5996911" y="1043696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Rates (hourly)</a:t>
          </a:r>
        </a:p>
      </dsp:txBody>
      <dsp:txXfrm>
        <a:off x="5996911" y="1043696"/>
        <a:ext cx="2568643" cy="472960"/>
      </dsp:txXfrm>
    </dsp:sp>
    <dsp:sp modelId="{B9485318-CA2C-4754-A518-C645D71A2227}">
      <dsp:nvSpPr>
        <dsp:cNvPr id="0" name=""/>
        <dsp:cNvSpPr/>
      </dsp:nvSpPr>
      <dsp:spPr>
        <a:xfrm>
          <a:off x="5803572" y="1651687"/>
          <a:ext cx="202900" cy="202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492BB-F801-4274-8DB1-A07B80A8A872}">
      <dsp:nvSpPr>
        <dsp:cNvPr id="0" name=""/>
        <dsp:cNvSpPr/>
      </dsp:nvSpPr>
      <dsp:spPr>
        <a:xfrm>
          <a:off x="5996911" y="1516657"/>
          <a:ext cx="2568643" cy="47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Payment Schedule (fixed bid)</a:t>
          </a:r>
        </a:p>
      </dsp:txBody>
      <dsp:txXfrm>
        <a:off x="5996911" y="1516657"/>
        <a:ext cx="2568643" cy="472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864075"/>
          <a:ext cx="2055390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300" kern="1200"/>
            <a:t>Required Fields</a:t>
          </a:r>
        </a:p>
      </dsp:txBody>
      <dsp:txXfrm>
        <a:off x="4018" y="1864075"/>
        <a:ext cx="2055390" cy="1102612"/>
      </dsp:txXfrm>
    </dsp:sp>
    <dsp:sp modelId="{C70D7E31-BB6A-412B-B8BB-F626ADE3461C}">
      <dsp:nvSpPr>
        <dsp:cNvPr id="0" name=""/>
        <dsp:cNvSpPr/>
      </dsp:nvSpPr>
      <dsp:spPr>
        <a:xfrm>
          <a:off x="2059409" y="416896"/>
          <a:ext cx="411078" cy="399697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416896"/>
          <a:ext cx="5590663" cy="3996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Account Name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Sales Team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Total Revenue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SOW ID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Customer PO#, if no SOW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Services Sold Date</a:t>
          </a:r>
        </a:p>
        <a:p>
          <a:pPr marL="285750" lvl="1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Date SOW Signed</a:t>
          </a:r>
        </a:p>
      </dsp:txBody>
      <dsp:txXfrm>
        <a:off x="2634918" y="416896"/>
        <a:ext cx="5590663" cy="399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07/14/17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2CAC-9508-4BD4-86EB-CF9237F74B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2CAC-9508-4BD4-86EB-CF9237F74B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zone.orasi.com/operations/OpsTeam/SitePages/Home.aspx" TargetMode="External"/><Relationship Id="rId2" Type="http://schemas.openxmlformats.org/officeDocument/2006/relationships/hyperlink" Target="mailto:eContracts@Orasi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zone.orasi.com/Contracts/Shared%20Documents/Customer%20Contrac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 Cheat Sheet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34004" y="1371600"/>
            <a:ext cx="6475991" cy="4548254"/>
            <a:chOff x="1334004" y="1371600"/>
            <a:chExt cx="6475991" cy="45482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004" y="1371600"/>
              <a:ext cx="6475991" cy="454825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953" t="8972" r="6446" b="8977"/>
            <a:stretch/>
          </p:blipFill>
          <p:spPr>
            <a:xfrm>
              <a:off x="2133600" y="1981200"/>
              <a:ext cx="5523995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the service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Agreement Review, Execution and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Orasi legal team can be reached at </a:t>
            </a:r>
            <a:r>
              <a:rPr lang="en-US" dirty="0">
                <a:hlinkClick r:id="rId2"/>
              </a:rPr>
              <a:t>eContracts@Orasi.com</a:t>
            </a:r>
            <a:r>
              <a:rPr lang="en-US" dirty="0"/>
              <a:t>, for review and execution of:</a:t>
            </a:r>
          </a:p>
          <a:p>
            <a:pPr lvl="1"/>
            <a:r>
              <a:rPr lang="en-US" dirty="0"/>
              <a:t>Master Service Agreements</a:t>
            </a:r>
          </a:p>
          <a:p>
            <a:pPr lvl="1"/>
            <a:r>
              <a:rPr lang="en-US" dirty="0"/>
              <a:t>Insurance Certificates (COI)</a:t>
            </a:r>
          </a:p>
          <a:p>
            <a:pPr lvl="1"/>
            <a:r>
              <a:rPr lang="en-US" dirty="0"/>
              <a:t>Non-Disclosure Agreements</a:t>
            </a:r>
          </a:p>
          <a:p>
            <a:pPr lvl="1"/>
            <a:r>
              <a:rPr lang="en-US" dirty="0"/>
              <a:t>Security Questionnaires</a:t>
            </a:r>
          </a:p>
          <a:p>
            <a:pPr lvl="1"/>
            <a:r>
              <a:rPr lang="en-US" dirty="0"/>
              <a:t>Agreements on Orasi letterhead, but with substantial redlines</a:t>
            </a:r>
          </a:p>
          <a:p>
            <a:pPr lvl="1"/>
            <a:r>
              <a:rPr lang="en-US" dirty="0">
                <a:hlinkClick r:id="rId3"/>
              </a:rPr>
              <a:t>https://ezone.orasi.com/operations/OpsTeam/SitePages/Home.aspx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MSA’s are stored on eZone here: </a:t>
            </a:r>
            <a:r>
              <a:rPr lang="en-US" dirty="0">
                <a:hlinkClick r:id="rId4"/>
              </a:rPr>
              <a:t>https://ezone.orasi.com/Contracts/Shared%20Documents/Customer%20Contracts</a:t>
            </a:r>
            <a:endParaRPr lang="en-US" dirty="0"/>
          </a:p>
          <a:p>
            <a:r>
              <a:rPr lang="en-US" dirty="0"/>
              <a:t>MSA’s are also stored in the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 – Prerequisite to Presenting SOW to Customer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39891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675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Salesforce, triggered by entering role and rate.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to Generate an SOW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5348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 – leveraged to start work before SOW is fully executed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15960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80344"/>
              </p:ext>
            </p:extLst>
          </p:nvPr>
        </p:nvGraphicFramePr>
        <p:xfrm>
          <a:off x="290513" y="2017712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481" y="2017712"/>
            <a:ext cx="4495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4460300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Service Opportunities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45633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9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6922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Service Order Intake Quickflow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447800" y="1878550"/>
            <a:ext cx="7162800" cy="3226850"/>
            <a:chOff x="1676400" y="659350"/>
            <a:chExt cx="7162800" cy="3226850"/>
          </a:xfrm>
        </p:grpSpPr>
        <p:sp>
          <p:nvSpPr>
            <p:cNvPr id="5" name="Rectangle 4"/>
            <p:cNvSpPr/>
            <p:nvPr/>
          </p:nvSpPr>
          <p:spPr>
            <a:xfrm>
              <a:off x="1676400" y="659350"/>
              <a:ext cx="7162800" cy="148949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057400"/>
              <a:ext cx="7162800" cy="9296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2956560"/>
              <a:ext cx="7162800" cy="9296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0836" y="26607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Organization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122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Organization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" y="442233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 Operations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0400" y="2567939"/>
            <a:ext cx="990600" cy="649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Coordinate Tech Calls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3453787"/>
            <a:ext cx="1011381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Sales</a:t>
            </a:r>
          </a:p>
        </p:txBody>
      </p:sp>
      <p:cxnSp>
        <p:nvCxnSpPr>
          <p:cNvPr id="20" name="Straight Arrow Connector 19"/>
          <p:cNvCxnSpPr>
            <a:stCxn id="164" idx="3"/>
            <a:endCxn id="17" idx="1"/>
          </p:cNvCxnSpPr>
          <p:nvPr/>
        </p:nvCxnSpPr>
        <p:spPr>
          <a:xfrm flipV="1">
            <a:off x="2895600" y="2892488"/>
            <a:ext cx="304800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2800" y="3453788"/>
            <a:ext cx="744132" cy="605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Scope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0378" y="3825155"/>
            <a:ext cx="685800" cy="261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5527" y="3820950"/>
            <a:ext cx="685800" cy="283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SOW</a:t>
            </a:r>
          </a:p>
        </p:txBody>
      </p:sp>
      <p:cxnSp>
        <p:nvCxnSpPr>
          <p:cNvPr id="31" name="Straight Arrow Connector 30"/>
          <p:cNvCxnSpPr>
            <a:stCxn id="18" idx="3"/>
            <a:endCxn id="22" idx="1"/>
          </p:cNvCxnSpPr>
          <p:nvPr/>
        </p:nvCxnSpPr>
        <p:spPr>
          <a:xfrm flipV="1">
            <a:off x="3144981" y="3756705"/>
            <a:ext cx="207819" cy="188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73" idx="1"/>
          </p:cNvCxnSpPr>
          <p:nvPr/>
        </p:nvCxnSpPr>
        <p:spPr>
          <a:xfrm flipV="1">
            <a:off x="4096932" y="3190335"/>
            <a:ext cx="398868" cy="566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1"/>
          </p:cNvCxnSpPr>
          <p:nvPr/>
        </p:nvCxnSpPr>
        <p:spPr>
          <a:xfrm>
            <a:off x="5806178" y="3956035"/>
            <a:ext cx="309349" cy="66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0968" y="2777710"/>
            <a:ext cx="914400" cy="82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629712" y="3566160"/>
            <a:ext cx="2682" cy="28360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257800" y="3566160"/>
            <a:ext cx="2682" cy="28360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3" idx="3"/>
            <a:endCxn id="42" idx="1"/>
          </p:cNvCxnSpPr>
          <p:nvPr/>
        </p:nvCxnSpPr>
        <p:spPr>
          <a:xfrm>
            <a:off x="6430756" y="3190335"/>
            <a:ext cx="360212" cy="10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2" idx="3"/>
            <a:endCxn id="205" idx="0"/>
          </p:cNvCxnSpPr>
          <p:nvPr/>
        </p:nvCxnSpPr>
        <p:spPr>
          <a:xfrm>
            <a:off x="7705368" y="3191377"/>
            <a:ext cx="152400" cy="1282346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8" idx="3"/>
            <a:endCxn id="42" idx="2"/>
          </p:cNvCxnSpPr>
          <p:nvPr/>
        </p:nvCxnSpPr>
        <p:spPr>
          <a:xfrm flipV="1">
            <a:off x="6801327" y="3605043"/>
            <a:ext cx="446841" cy="35766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1524000" y="2567940"/>
            <a:ext cx="13716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Salesforce Opportunity</a:t>
            </a:r>
          </a:p>
        </p:txBody>
      </p:sp>
      <p:cxnSp>
        <p:nvCxnSpPr>
          <p:cNvPr id="170" name="Elbow Connector 169"/>
          <p:cNvCxnSpPr/>
          <p:nvPr/>
        </p:nvCxnSpPr>
        <p:spPr>
          <a:xfrm>
            <a:off x="2819400" y="2892489"/>
            <a:ext cx="152400" cy="580653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Diamond 172"/>
          <p:cNvSpPr/>
          <p:nvPr/>
        </p:nvSpPr>
        <p:spPr>
          <a:xfrm>
            <a:off x="4495800" y="2738310"/>
            <a:ext cx="1934956" cy="90405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Determine</a:t>
            </a:r>
          </a:p>
          <a:p>
            <a:pPr algn="ctr"/>
            <a:r>
              <a:rPr lang="en-US" sz="1400" dirty="0"/>
              <a:t>Scope and Rates</a:t>
            </a:r>
          </a:p>
        </p:txBody>
      </p:sp>
      <p:cxnSp>
        <p:nvCxnSpPr>
          <p:cNvPr id="182" name="Straight Arrow Connector 181"/>
          <p:cNvCxnSpPr>
            <a:stCxn id="17" idx="3"/>
            <a:endCxn id="173" idx="1"/>
          </p:cNvCxnSpPr>
          <p:nvPr/>
        </p:nvCxnSpPr>
        <p:spPr>
          <a:xfrm>
            <a:off x="4191000" y="2892488"/>
            <a:ext cx="304800" cy="2978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7248168" y="4473723"/>
            <a:ext cx="1219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Ordered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Salesforce Action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7800" y="5105400"/>
            <a:ext cx="7162800" cy="92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24000" y="5294503"/>
            <a:ext cx="11430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Opportunity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3400" y="5294503"/>
            <a:ext cx="14478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Status as</a:t>
            </a:r>
          </a:p>
          <a:p>
            <a:pPr algn="ctr"/>
            <a:r>
              <a:rPr lang="en-US" sz="1400" dirty="0"/>
              <a:t>Pending Scoping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867400" y="5294503"/>
            <a:ext cx="12954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Status as</a:t>
            </a:r>
          </a:p>
          <a:p>
            <a:pPr algn="ctr"/>
            <a:r>
              <a:rPr lang="en-US" sz="1400" dirty="0"/>
              <a:t>SOW Creation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239000" y="5294503"/>
            <a:ext cx="12954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Signed, Undelivered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791200" y="4488179"/>
            <a:ext cx="1219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MSA\SOW Legal Review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620312" y="4104469"/>
            <a:ext cx="9088" cy="39133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48400" y="4086914"/>
            <a:ext cx="0" cy="4088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781300" y="5280613"/>
            <a:ext cx="14478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Services LoB as</a:t>
            </a:r>
          </a:p>
          <a:p>
            <a:pPr algn="ctr"/>
            <a:r>
              <a:rPr lang="en-US" sz="1400" dirty="0"/>
              <a:t>Needs LoB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04746" y="1966020"/>
            <a:ext cx="2815566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MSA? NDA? SOW on Orasi paper?</a:t>
            </a:r>
          </a:p>
        </p:txBody>
      </p:sp>
      <p:cxnSp>
        <p:nvCxnSpPr>
          <p:cNvPr id="51" name="Straight Arrow Connector 50"/>
          <p:cNvCxnSpPr>
            <a:endCxn id="40" idx="1"/>
          </p:cNvCxnSpPr>
          <p:nvPr/>
        </p:nvCxnSpPr>
        <p:spPr>
          <a:xfrm flipV="1">
            <a:off x="2895600" y="2232720"/>
            <a:ext cx="909146" cy="42802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2" idx="0"/>
          </p:cNvCxnSpPr>
          <p:nvPr/>
        </p:nvCxnSpPr>
        <p:spPr>
          <a:xfrm>
            <a:off x="6620312" y="2232720"/>
            <a:ext cx="627856" cy="5449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6922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Service Order Intake SAT Team Overlay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447800" y="1878550"/>
            <a:ext cx="7162800" cy="3226850"/>
            <a:chOff x="1676400" y="659350"/>
            <a:chExt cx="7162800" cy="3226850"/>
          </a:xfrm>
        </p:grpSpPr>
        <p:sp>
          <p:nvSpPr>
            <p:cNvPr id="5" name="Rectangle 4"/>
            <p:cNvSpPr/>
            <p:nvPr/>
          </p:nvSpPr>
          <p:spPr>
            <a:xfrm>
              <a:off x="1676400" y="659350"/>
              <a:ext cx="7162800" cy="148949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057400"/>
              <a:ext cx="7162800" cy="9296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2956560"/>
              <a:ext cx="7162800" cy="9296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0836" y="26607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Organization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122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Organization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" y="442233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 Operations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0400" y="2567939"/>
            <a:ext cx="990600" cy="649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Coordinate Tech Calls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3453787"/>
            <a:ext cx="1011381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Sales</a:t>
            </a:r>
          </a:p>
        </p:txBody>
      </p:sp>
      <p:cxnSp>
        <p:nvCxnSpPr>
          <p:cNvPr id="20" name="Straight Arrow Connector 19"/>
          <p:cNvCxnSpPr>
            <a:stCxn id="164" idx="3"/>
            <a:endCxn id="17" idx="1"/>
          </p:cNvCxnSpPr>
          <p:nvPr/>
        </p:nvCxnSpPr>
        <p:spPr>
          <a:xfrm flipV="1">
            <a:off x="2895600" y="2892488"/>
            <a:ext cx="304800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2800" y="3453788"/>
            <a:ext cx="744132" cy="605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Scope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0378" y="3825155"/>
            <a:ext cx="685800" cy="261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5527" y="3820950"/>
            <a:ext cx="685800" cy="283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SOW</a:t>
            </a:r>
          </a:p>
        </p:txBody>
      </p:sp>
      <p:cxnSp>
        <p:nvCxnSpPr>
          <p:cNvPr id="31" name="Straight Arrow Connector 30"/>
          <p:cNvCxnSpPr>
            <a:stCxn id="18" idx="3"/>
            <a:endCxn id="22" idx="1"/>
          </p:cNvCxnSpPr>
          <p:nvPr/>
        </p:nvCxnSpPr>
        <p:spPr>
          <a:xfrm flipV="1">
            <a:off x="3144981" y="3756705"/>
            <a:ext cx="207819" cy="188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73" idx="1"/>
          </p:cNvCxnSpPr>
          <p:nvPr/>
        </p:nvCxnSpPr>
        <p:spPr>
          <a:xfrm flipV="1">
            <a:off x="4096932" y="3190335"/>
            <a:ext cx="398868" cy="566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1"/>
          </p:cNvCxnSpPr>
          <p:nvPr/>
        </p:nvCxnSpPr>
        <p:spPr>
          <a:xfrm>
            <a:off x="5806178" y="3956035"/>
            <a:ext cx="309349" cy="66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0968" y="2777710"/>
            <a:ext cx="914400" cy="8273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629712" y="3566160"/>
            <a:ext cx="2682" cy="28360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257800" y="3566160"/>
            <a:ext cx="2682" cy="28360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3" idx="3"/>
            <a:endCxn id="42" idx="1"/>
          </p:cNvCxnSpPr>
          <p:nvPr/>
        </p:nvCxnSpPr>
        <p:spPr>
          <a:xfrm>
            <a:off x="6430756" y="3190335"/>
            <a:ext cx="360212" cy="10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2" idx="3"/>
            <a:endCxn id="205" idx="0"/>
          </p:cNvCxnSpPr>
          <p:nvPr/>
        </p:nvCxnSpPr>
        <p:spPr>
          <a:xfrm>
            <a:off x="7705368" y="3191377"/>
            <a:ext cx="152400" cy="1282346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8" idx="3"/>
            <a:endCxn id="42" idx="2"/>
          </p:cNvCxnSpPr>
          <p:nvPr/>
        </p:nvCxnSpPr>
        <p:spPr>
          <a:xfrm flipV="1">
            <a:off x="6801327" y="3605043"/>
            <a:ext cx="446841" cy="35766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1524000" y="2567940"/>
            <a:ext cx="1371600" cy="6490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Salesforce Opportunity</a:t>
            </a:r>
          </a:p>
        </p:txBody>
      </p:sp>
      <p:cxnSp>
        <p:nvCxnSpPr>
          <p:cNvPr id="170" name="Elbow Connector 169"/>
          <p:cNvCxnSpPr/>
          <p:nvPr/>
        </p:nvCxnSpPr>
        <p:spPr>
          <a:xfrm>
            <a:off x="2819400" y="2892489"/>
            <a:ext cx="152400" cy="580653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Diamond 172"/>
          <p:cNvSpPr/>
          <p:nvPr/>
        </p:nvSpPr>
        <p:spPr>
          <a:xfrm>
            <a:off x="4495800" y="2738310"/>
            <a:ext cx="1934956" cy="90405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Determine</a:t>
            </a:r>
          </a:p>
          <a:p>
            <a:pPr algn="ctr"/>
            <a:r>
              <a:rPr lang="en-US" sz="1400" dirty="0"/>
              <a:t>Scope and Rates</a:t>
            </a:r>
          </a:p>
        </p:txBody>
      </p:sp>
      <p:cxnSp>
        <p:nvCxnSpPr>
          <p:cNvPr id="182" name="Straight Arrow Connector 181"/>
          <p:cNvCxnSpPr>
            <a:stCxn id="17" idx="3"/>
            <a:endCxn id="173" idx="1"/>
          </p:cNvCxnSpPr>
          <p:nvPr/>
        </p:nvCxnSpPr>
        <p:spPr>
          <a:xfrm>
            <a:off x="4191000" y="2892488"/>
            <a:ext cx="304800" cy="2978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7248168" y="4473723"/>
            <a:ext cx="1219200" cy="533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Ordered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Salesforce Action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7800" y="5105400"/>
            <a:ext cx="7162800" cy="92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24000" y="5294503"/>
            <a:ext cx="11430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Opportunity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3400" y="5294503"/>
            <a:ext cx="14478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Status as</a:t>
            </a:r>
          </a:p>
          <a:p>
            <a:pPr algn="ctr"/>
            <a:r>
              <a:rPr lang="en-US" sz="1400" dirty="0"/>
              <a:t>Pending Scoping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867400" y="5294503"/>
            <a:ext cx="12954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Status as</a:t>
            </a:r>
          </a:p>
          <a:p>
            <a:pPr algn="ctr"/>
            <a:r>
              <a:rPr lang="en-US" sz="1400" dirty="0"/>
              <a:t>SOW Creation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239000" y="5294503"/>
            <a:ext cx="12954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Signed, Undelivered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791200" y="4488179"/>
            <a:ext cx="1219200" cy="533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MSA\SOW Legal Review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620312" y="4104469"/>
            <a:ext cx="9088" cy="39133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48400" y="4086914"/>
            <a:ext cx="0" cy="4088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781300" y="5280613"/>
            <a:ext cx="1447800" cy="6490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Services LoB as</a:t>
            </a:r>
          </a:p>
          <a:p>
            <a:pPr algn="ctr"/>
            <a:r>
              <a:rPr lang="en-US" sz="1400" dirty="0"/>
              <a:t>Needs LoB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04746" y="1966020"/>
            <a:ext cx="2815566" cy="533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MSA? NDA? SOW on Orasi paper?</a:t>
            </a:r>
          </a:p>
        </p:txBody>
      </p:sp>
      <p:cxnSp>
        <p:nvCxnSpPr>
          <p:cNvPr id="51" name="Straight Arrow Connector 50"/>
          <p:cNvCxnSpPr>
            <a:endCxn id="40" idx="1"/>
          </p:cNvCxnSpPr>
          <p:nvPr/>
        </p:nvCxnSpPr>
        <p:spPr>
          <a:xfrm flipV="1">
            <a:off x="2895600" y="2232720"/>
            <a:ext cx="909146" cy="42802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2" idx="0"/>
          </p:cNvCxnSpPr>
          <p:nvPr/>
        </p:nvCxnSpPr>
        <p:spPr>
          <a:xfrm>
            <a:off x="6620312" y="2232720"/>
            <a:ext cx="627856" cy="5449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Order Progression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8968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0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Create a New Opportunity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59241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2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aren’t sure, select “Needs Line of Business”.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4719" y="4800600"/>
            <a:ext cx="686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</a:t>
            </a:r>
          </a:p>
          <a:p>
            <a:pPr algn="ctr"/>
            <a:r>
              <a:rPr lang="en-US" i="1" dirty="0"/>
              <a:t>Outside Sales Rep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A042E0-511F-4F59-B1F6-D6ACAFC2F93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17689</TotalTime>
  <Words>804</Words>
  <Application>Microsoft Office PowerPoint</Application>
  <PresentationFormat>On-screen Show (4:3)</PresentationFormat>
  <Paragraphs>241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CloudPerform Theme</vt:lpstr>
      <vt:lpstr>SAP Theme</vt:lpstr>
      <vt:lpstr>Orasi PPT Template</vt:lpstr>
      <vt:lpstr>Service Orders</vt:lpstr>
      <vt:lpstr>Driving Service Opportunities</vt:lpstr>
      <vt:lpstr> Service Order Intake Quickflow</vt:lpstr>
      <vt:lpstr> Service Order Intake SAT Team Overlay</vt:lpstr>
      <vt:lpstr>Service Order Progression</vt:lpstr>
      <vt:lpstr>Create a New Opportunity</vt:lpstr>
      <vt:lpstr>Opportunity Type</vt:lpstr>
      <vt:lpstr>Line of Business Heads &amp; Guidelines</vt:lpstr>
      <vt:lpstr>Need Help Determining the Line of Business?</vt:lpstr>
      <vt:lpstr>Orasi Contacts Section</vt:lpstr>
      <vt:lpstr>Comments Section</vt:lpstr>
      <vt:lpstr>Save</vt:lpstr>
      <vt:lpstr>Agreement Review, Execution and Retention</vt:lpstr>
      <vt:lpstr>Discount Approvals – Prerequisite to Presenting SOW to Customer</vt:lpstr>
      <vt:lpstr>Information Required to Generate an SOW</vt:lpstr>
      <vt:lpstr>Signature Exception Policy – leveraged to start work before SOW is fully executed</vt:lpstr>
      <vt:lpstr>Services Order</vt:lpstr>
      <vt:lpstr>Services Order Review</vt:lpstr>
      <vt:lpstr>Services Order Review</vt:lpstr>
      <vt:lpstr>Services Opportunity Escalation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463</cp:revision>
  <dcterms:created xsi:type="dcterms:W3CDTF">2012-11-21T16:43:09Z</dcterms:created>
  <dcterms:modified xsi:type="dcterms:W3CDTF">2017-07-14T15:53:22Z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