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7" r:id="rId5"/>
    <p:sldMasterId id="2147483683" r:id="rId6"/>
  </p:sldMasterIdLst>
  <p:notesMasterIdLst>
    <p:notesMasterId r:id="rId64"/>
  </p:notesMasterIdLst>
  <p:handoutMasterIdLst>
    <p:handoutMasterId r:id="rId65"/>
  </p:handoutMasterIdLst>
  <p:sldIdLst>
    <p:sldId id="256" r:id="rId7"/>
    <p:sldId id="365" r:id="rId8"/>
    <p:sldId id="346" r:id="rId9"/>
    <p:sldId id="385" r:id="rId10"/>
    <p:sldId id="376" r:id="rId11"/>
    <p:sldId id="333" r:id="rId12"/>
    <p:sldId id="335" r:id="rId13"/>
    <p:sldId id="325" r:id="rId14"/>
    <p:sldId id="328" r:id="rId15"/>
    <p:sldId id="326" r:id="rId16"/>
    <p:sldId id="327" r:id="rId17"/>
    <p:sldId id="329" r:id="rId18"/>
    <p:sldId id="386" r:id="rId19"/>
    <p:sldId id="330" r:id="rId20"/>
    <p:sldId id="336" r:id="rId21"/>
    <p:sldId id="387" r:id="rId22"/>
    <p:sldId id="331" r:id="rId23"/>
    <p:sldId id="309" r:id="rId24"/>
    <p:sldId id="340" r:id="rId25"/>
    <p:sldId id="342" r:id="rId26"/>
    <p:sldId id="343" r:id="rId27"/>
    <p:sldId id="344" r:id="rId28"/>
    <p:sldId id="310" r:id="rId29"/>
    <p:sldId id="350" r:id="rId30"/>
    <p:sldId id="351" r:id="rId31"/>
    <p:sldId id="352" r:id="rId32"/>
    <p:sldId id="353" r:id="rId33"/>
    <p:sldId id="354" r:id="rId34"/>
    <p:sldId id="355" r:id="rId35"/>
    <p:sldId id="311" r:id="rId36"/>
    <p:sldId id="362" r:id="rId37"/>
    <p:sldId id="379" r:id="rId38"/>
    <p:sldId id="367" r:id="rId39"/>
    <p:sldId id="360" r:id="rId40"/>
    <p:sldId id="382" r:id="rId41"/>
    <p:sldId id="381" r:id="rId42"/>
    <p:sldId id="345" r:id="rId43"/>
    <p:sldId id="363" r:id="rId44"/>
    <p:sldId id="364" r:id="rId45"/>
    <p:sldId id="366" r:id="rId46"/>
    <p:sldId id="369" r:id="rId47"/>
    <p:sldId id="370" r:id="rId48"/>
    <p:sldId id="368" r:id="rId49"/>
    <p:sldId id="371" r:id="rId50"/>
    <p:sldId id="372" r:id="rId51"/>
    <p:sldId id="373" r:id="rId52"/>
    <p:sldId id="378" r:id="rId53"/>
    <p:sldId id="380" r:id="rId54"/>
    <p:sldId id="356" r:id="rId55"/>
    <p:sldId id="361" r:id="rId56"/>
    <p:sldId id="375" r:id="rId57"/>
    <p:sldId id="377" r:id="rId58"/>
    <p:sldId id="374" r:id="rId59"/>
    <p:sldId id="358" r:id="rId60"/>
    <p:sldId id="388" r:id="rId61"/>
    <p:sldId id="389" r:id="rId62"/>
    <p:sldId id="26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Pena" initials="EP" lastIdx="12" clrIdx="0">
    <p:extLst>
      <p:ext uri="{19B8F6BF-5375-455C-9EA6-DF929625EA0E}">
        <p15:presenceInfo xmlns:p15="http://schemas.microsoft.com/office/powerpoint/2012/main" userId="7016c3aed0efd841" providerId="Windows Live"/>
      </p:ext>
    </p:extLst>
  </p:cmAuthor>
  <p:cmAuthor id="2" name="Aymen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707" autoAdjust="0"/>
  </p:normalViewPr>
  <p:slideViewPr>
    <p:cSldViewPr>
      <p:cViewPr varScale="1">
        <p:scale>
          <a:sx n="62" d="100"/>
          <a:sy n="62" d="100"/>
        </p:scale>
        <p:origin x="1617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6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-4059"/>
    </p:cViewPr>
  </p:sorterViewPr>
  <p:notesViewPr>
    <p:cSldViewPr>
      <p:cViewPr varScale="1">
        <p:scale>
          <a:sx n="93" d="100"/>
          <a:sy n="93" d="100"/>
        </p:scale>
        <p:origin x="-37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ableStyles" Target="tableStyles.xml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hyperlink" Target="mailto:SvcsOppEscalation@Orasi.com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orasi.com/lms/" TargetMode="External"/><Relationship Id="rId2" Type="http://schemas.openxmlformats.org/officeDocument/2006/relationships/hyperlink" Target="http://www.orasi.com/wp-content/uploads/2016/08/Global_Software_Testing_Services.pdf" TargetMode="External"/><Relationship Id="rId1" Type="http://schemas.openxmlformats.org/officeDocument/2006/relationships/hyperlink" Target="http://www.orasi.com/wp-content/uploads/2016/09/orasis_roadmap_assessment_improving_software_quality.pdf" TargetMode="External"/><Relationship Id="rId4" Type="http://schemas.openxmlformats.org/officeDocument/2006/relationships/hyperlink" Target="http://www.orasi.com/resources/services-catalog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A75C-6D9A-46EB-B504-5546AA760EB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A1C78-15E6-41AB-AFEC-2E9367659A25}">
      <dgm:prSet phldrT="[Text]"/>
      <dgm:spPr/>
      <dgm:t>
        <a:bodyPr/>
        <a:lstStyle/>
        <a:p>
          <a:r>
            <a:rPr lang="en-US" dirty="0"/>
            <a:t>Drive</a:t>
          </a:r>
        </a:p>
      </dgm:t>
    </dgm:pt>
    <dgm:pt modelId="{259FA1CE-8B4C-4E85-8F62-502C70681E02}" type="parTrans" cxnId="{9348F957-3DC6-40E9-8C34-9BC825ACDA43}">
      <dgm:prSet/>
      <dgm:spPr/>
      <dgm:t>
        <a:bodyPr/>
        <a:lstStyle/>
        <a:p>
          <a:endParaRPr lang="en-US"/>
        </a:p>
      </dgm:t>
    </dgm:pt>
    <dgm:pt modelId="{726A894B-F710-401D-8D91-D9EB2A51D241}" type="sibTrans" cxnId="{9348F957-3DC6-40E9-8C34-9BC825ACDA43}">
      <dgm:prSet/>
      <dgm:spPr/>
      <dgm:t>
        <a:bodyPr/>
        <a:lstStyle/>
        <a:p>
          <a:endParaRPr lang="en-US"/>
        </a:p>
      </dgm:t>
    </dgm:pt>
    <dgm:pt modelId="{BDB08323-B720-4ACE-8343-2D7F75E9FCF9}">
      <dgm:prSet phldrT="[Text]"/>
      <dgm:spPr/>
      <dgm:t>
        <a:bodyPr/>
        <a:lstStyle/>
        <a:p>
          <a:r>
            <a:rPr lang="en-US" dirty="0"/>
            <a:t>Discovery – solution building</a:t>
          </a:r>
        </a:p>
      </dgm:t>
    </dgm:pt>
    <dgm:pt modelId="{20E7B60F-0D30-4705-A1CF-8046BFDDF9B3}" type="parTrans" cxnId="{9B14D0B3-72D4-4104-B8C9-6D3905D2EAE7}">
      <dgm:prSet/>
      <dgm:spPr/>
      <dgm:t>
        <a:bodyPr/>
        <a:lstStyle/>
        <a:p>
          <a:endParaRPr lang="en-US"/>
        </a:p>
      </dgm:t>
    </dgm:pt>
    <dgm:pt modelId="{F154165B-E61D-494D-8213-2AE72D50D2FF}" type="sibTrans" cxnId="{9B14D0B3-72D4-4104-B8C9-6D3905D2EAE7}">
      <dgm:prSet/>
      <dgm:spPr/>
      <dgm:t>
        <a:bodyPr/>
        <a:lstStyle/>
        <a:p>
          <a:endParaRPr lang="en-US"/>
        </a:p>
      </dgm:t>
    </dgm:pt>
    <dgm:pt modelId="{49A8801E-0DC8-457D-8B90-93F986BFA028}">
      <dgm:prSet phldrT="[Text]"/>
      <dgm:spPr/>
      <dgm:t>
        <a:bodyPr/>
        <a:lstStyle/>
        <a:p>
          <a:r>
            <a:rPr lang="en-US" dirty="0"/>
            <a:t>Opportunity Qualification</a:t>
          </a:r>
        </a:p>
      </dgm:t>
    </dgm:pt>
    <dgm:pt modelId="{AF666967-14AD-47F9-ADF0-7B0C6BCC4E03}" type="parTrans" cxnId="{AB422D39-88DA-4E8D-80D2-B31D361DDDA3}">
      <dgm:prSet/>
      <dgm:spPr/>
      <dgm:t>
        <a:bodyPr/>
        <a:lstStyle/>
        <a:p>
          <a:endParaRPr lang="en-US"/>
        </a:p>
      </dgm:t>
    </dgm:pt>
    <dgm:pt modelId="{1098ED0F-4469-4048-8E5B-D84ED9F4C6A5}" type="sibTrans" cxnId="{AB422D39-88DA-4E8D-80D2-B31D361DDDA3}">
      <dgm:prSet/>
      <dgm:spPr/>
      <dgm:t>
        <a:bodyPr/>
        <a:lstStyle/>
        <a:p>
          <a:endParaRPr lang="en-US"/>
        </a:p>
      </dgm:t>
    </dgm:pt>
    <dgm:pt modelId="{07292576-569F-4772-8490-910DEFD3106E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9BA5757C-C71F-42B8-82D0-7592727A1684}" type="parTrans" cxnId="{52426D56-190D-418E-9ADC-787892AF9AC8}">
      <dgm:prSet/>
      <dgm:spPr/>
      <dgm:t>
        <a:bodyPr/>
        <a:lstStyle/>
        <a:p>
          <a:endParaRPr lang="en-US"/>
        </a:p>
      </dgm:t>
    </dgm:pt>
    <dgm:pt modelId="{8C2FCDFD-C8C0-42E8-A647-E1C296602FFE}" type="sibTrans" cxnId="{52426D56-190D-418E-9ADC-787892AF9AC8}">
      <dgm:prSet/>
      <dgm:spPr/>
      <dgm:t>
        <a:bodyPr/>
        <a:lstStyle/>
        <a:p>
          <a:endParaRPr lang="en-US"/>
        </a:p>
      </dgm:t>
    </dgm:pt>
    <dgm:pt modelId="{26C3FD22-B19D-435E-9841-BF8F65638D4F}">
      <dgm:prSet phldrT="[Text]"/>
      <dgm:spPr/>
      <dgm:t>
        <a:bodyPr/>
        <a:lstStyle/>
        <a:p>
          <a:r>
            <a:rPr lang="en-US" dirty="0"/>
            <a:t>Definition – tech meetings</a:t>
          </a:r>
        </a:p>
      </dgm:t>
    </dgm:pt>
    <dgm:pt modelId="{3D52473B-B112-4D4F-AC6B-930EB7A28A0F}" type="parTrans" cxnId="{A27FF840-55DE-42DB-9E9C-529ED1A91BFA}">
      <dgm:prSet/>
      <dgm:spPr/>
      <dgm:t>
        <a:bodyPr/>
        <a:lstStyle/>
        <a:p>
          <a:endParaRPr lang="en-US"/>
        </a:p>
      </dgm:t>
    </dgm:pt>
    <dgm:pt modelId="{9F639516-9A99-419F-BBBC-F26B22195B8A}" type="sibTrans" cxnId="{A27FF840-55DE-42DB-9E9C-529ED1A91BFA}">
      <dgm:prSet/>
      <dgm:spPr/>
      <dgm:t>
        <a:bodyPr/>
        <a:lstStyle/>
        <a:p>
          <a:endParaRPr lang="en-US"/>
        </a:p>
      </dgm:t>
    </dgm:pt>
    <dgm:pt modelId="{0041A9A7-0BA4-4D98-B3D8-97616F514200}">
      <dgm:prSet phldrT="[Text]"/>
      <dgm:spPr/>
      <dgm:t>
        <a:bodyPr/>
        <a:lstStyle/>
        <a:p>
          <a:r>
            <a:rPr lang="en-US" dirty="0"/>
            <a:t>Approval Process – get the signature</a:t>
          </a:r>
        </a:p>
      </dgm:t>
    </dgm:pt>
    <dgm:pt modelId="{45C346AE-E199-4695-A3EE-A3D8E4FC91E3}" type="parTrans" cxnId="{FC780E25-710E-48C3-8C7C-8ED337850D11}">
      <dgm:prSet/>
      <dgm:spPr/>
      <dgm:t>
        <a:bodyPr/>
        <a:lstStyle/>
        <a:p>
          <a:endParaRPr lang="en-US"/>
        </a:p>
      </dgm:t>
    </dgm:pt>
    <dgm:pt modelId="{A3DD58A2-850A-457E-936C-0D65F155D05C}" type="sibTrans" cxnId="{FC780E25-710E-48C3-8C7C-8ED337850D11}">
      <dgm:prSet/>
      <dgm:spPr/>
      <dgm:t>
        <a:bodyPr/>
        <a:lstStyle/>
        <a:p>
          <a:endParaRPr lang="en-US"/>
        </a:p>
      </dgm:t>
    </dgm:pt>
    <dgm:pt modelId="{B171B1E3-7570-46EF-BE1D-D25B717CE900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4D46F9B2-948F-40E3-BE47-3187830C708B}" type="parTrans" cxnId="{A0333D81-16C6-4FE3-B393-A2411ACAFC6D}">
      <dgm:prSet/>
      <dgm:spPr/>
      <dgm:t>
        <a:bodyPr/>
        <a:lstStyle/>
        <a:p>
          <a:endParaRPr lang="en-US"/>
        </a:p>
      </dgm:t>
    </dgm:pt>
    <dgm:pt modelId="{E98AF6C2-AA80-469C-BCB4-9D689E1130A2}" type="sibTrans" cxnId="{A0333D81-16C6-4FE3-B393-A2411ACAFC6D}">
      <dgm:prSet/>
      <dgm:spPr/>
      <dgm:t>
        <a:bodyPr/>
        <a:lstStyle/>
        <a:p>
          <a:endParaRPr lang="en-US"/>
        </a:p>
      </dgm:t>
    </dgm:pt>
    <dgm:pt modelId="{CA9A7FF2-F761-4E6E-9C17-9FD1D9576F17}">
      <dgm:prSet phldrT="[Text]"/>
      <dgm:spPr/>
      <dgm:t>
        <a:bodyPr/>
        <a:lstStyle/>
        <a:p>
          <a:r>
            <a:rPr lang="en-US" dirty="0"/>
            <a:t>Closing Actions</a:t>
          </a:r>
        </a:p>
      </dgm:t>
    </dgm:pt>
    <dgm:pt modelId="{753025EE-C8B8-4514-AD5F-B9936B8D1DF6}" type="parTrans" cxnId="{54A888BC-3A91-43D0-BA67-D01D781C2EEB}">
      <dgm:prSet/>
      <dgm:spPr/>
      <dgm:t>
        <a:bodyPr/>
        <a:lstStyle/>
        <a:p>
          <a:endParaRPr lang="en-US"/>
        </a:p>
      </dgm:t>
    </dgm:pt>
    <dgm:pt modelId="{0A481B5B-C69B-4031-A9A2-08F29FC459B8}" type="sibTrans" cxnId="{54A888BC-3A91-43D0-BA67-D01D781C2EEB}">
      <dgm:prSet/>
      <dgm:spPr/>
      <dgm:t>
        <a:bodyPr/>
        <a:lstStyle/>
        <a:p>
          <a:endParaRPr lang="en-US"/>
        </a:p>
      </dgm:t>
    </dgm:pt>
    <dgm:pt modelId="{F379AF26-362F-4E09-AB02-6F2754077979}">
      <dgm:prSet phldrT="[Text]"/>
      <dgm:spPr/>
      <dgm:t>
        <a:bodyPr/>
        <a:lstStyle/>
        <a:p>
          <a:r>
            <a:rPr lang="en-US" dirty="0"/>
            <a:t>Define</a:t>
          </a:r>
        </a:p>
      </dgm:t>
    </dgm:pt>
    <dgm:pt modelId="{19C201AD-77AE-4D5B-BC8D-FD6D005B9259}" type="parTrans" cxnId="{2CEA940A-62BC-4587-8A0F-1BD4B47636B0}">
      <dgm:prSet/>
      <dgm:spPr/>
      <dgm:t>
        <a:bodyPr/>
        <a:lstStyle/>
        <a:p>
          <a:endParaRPr lang="en-US"/>
        </a:p>
      </dgm:t>
    </dgm:pt>
    <dgm:pt modelId="{E3AF975B-DA63-4CD2-B988-D0052C9C13F2}" type="sibTrans" cxnId="{2CEA940A-62BC-4587-8A0F-1BD4B47636B0}">
      <dgm:prSet/>
      <dgm:spPr/>
      <dgm:t>
        <a:bodyPr/>
        <a:lstStyle/>
        <a:p>
          <a:endParaRPr lang="en-US"/>
        </a:p>
      </dgm:t>
    </dgm:pt>
    <dgm:pt modelId="{FB368C1E-04D7-410F-AFE5-008CC628AC80}">
      <dgm:prSet phldrT="[Text]"/>
      <dgm:spPr/>
      <dgm:t>
        <a:bodyPr/>
        <a:lstStyle/>
        <a:p>
          <a:r>
            <a:rPr lang="en-US" dirty="0"/>
            <a:t>Maintain Salesforce Opportunity</a:t>
          </a:r>
        </a:p>
      </dgm:t>
    </dgm:pt>
    <dgm:pt modelId="{2548B567-35FB-4FA0-9BAC-FA6747C7E365}" type="parTrans" cxnId="{C0EA6D7D-C641-40DA-BEC9-F8EF891CC042}">
      <dgm:prSet/>
      <dgm:spPr/>
      <dgm:t>
        <a:bodyPr/>
        <a:lstStyle/>
        <a:p>
          <a:endParaRPr lang="en-US"/>
        </a:p>
      </dgm:t>
    </dgm:pt>
    <dgm:pt modelId="{4C4A2552-16DE-4962-83E3-1F5B6BC902B7}" type="sibTrans" cxnId="{C0EA6D7D-C641-40DA-BEC9-F8EF891CC042}">
      <dgm:prSet/>
      <dgm:spPr/>
      <dgm:t>
        <a:bodyPr/>
        <a:lstStyle/>
        <a:p>
          <a:endParaRPr lang="en-US"/>
        </a:p>
      </dgm:t>
    </dgm:pt>
    <dgm:pt modelId="{6022E64B-581D-4D0F-9546-CF9E6D5E8E13}">
      <dgm:prSet phldrT="[Text]"/>
      <dgm:spPr/>
      <dgm:t>
        <a:bodyPr/>
        <a:lstStyle/>
        <a:p>
          <a:r>
            <a:rPr lang="en-US" dirty="0"/>
            <a:t>List of Actors</a:t>
          </a:r>
        </a:p>
      </dgm:t>
    </dgm:pt>
    <dgm:pt modelId="{1D8A66B6-F55F-439E-9A60-B799B2BCE553}" type="parTrans" cxnId="{275CB4BF-1F5F-4143-A9B2-D870431B2315}">
      <dgm:prSet/>
      <dgm:spPr/>
      <dgm:t>
        <a:bodyPr/>
        <a:lstStyle/>
        <a:p>
          <a:endParaRPr lang="en-US"/>
        </a:p>
      </dgm:t>
    </dgm:pt>
    <dgm:pt modelId="{D0FC5880-3A56-4047-AFEB-7EAE2F662E9F}" type="sibTrans" cxnId="{275CB4BF-1F5F-4143-A9B2-D870431B2315}">
      <dgm:prSet/>
      <dgm:spPr/>
      <dgm:t>
        <a:bodyPr/>
        <a:lstStyle/>
        <a:p>
          <a:endParaRPr lang="en-US"/>
        </a:p>
      </dgm:t>
    </dgm:pt>
    <dgm:pt modelId="{8AB645DE-A007-4B1C-843E-7E87B73A490D}" type="pres">
      <dgm:prSet presAssocID="{1BC8A75C-6D9A-46EB-B504-5546AA760EB7}" presName="Name0" presStyleCnt="0">
        <dgm:presLayoutVars>
          <dgm:dir/>
          <dgm:animLvl val="lvl"/>
          <dgm:resizeHandles val="exact"/>
        </dgm:presLayoutVars>
      </dgm:prSet>
      <dgm:spPr/>
    </dgm:pt>
    <dgm:pt modelId="{BF7A06DB-4D8C-497C-A8FE-8A723EA94A21}" type="pres">
      <dgm:prSet presAssocID="{0CBA1C78-15E6-41AB-AFEC-2E9367659A25}" presName="linNode" presStyleCnt="0"/>
      <dgm:spPr/>
    </dgm:pt>
    <dgm:pt modelId="{E4358F2C-DD4D-4A8E-898D-7490AD04F3D5}" type="pres">
      <dgm:prSet presAssocID="{0CBA1C78-15E6-41AB-AFEC-2E9367659A25}" presName="parTx" presStyleLbl="revTx" presStyleIdx="0" presStyleCnt="3">
        <dgm:presLayoutVars>
          <dgm:chMax val="1"/>
          <dgm:bulletEnabled val="1"/>
        </dgm:presLayoutVars>
      </dgm:prSet>
      <dgm:spPr/>
    </dgm:pt>
    <dgm:pt modelId="{82B098C9-0662-4B79-B18B-3465EE913CDC}" type="pres">
      <dgm:prSet presAssocID="{0CBA1C78-15E6-41AB-AFEC-2E9367659A25}" presName="bracket" presStyleLbl="parChTrans1D1" presStyleIdx="0" presStyleCnt="3"/>
      <dgm:spPr/>
    </dgm:pt>
    <dgm:pt modelId="{0046F42F-2055-47B8-A2A2-6772DB3065C9}" type="pres">
      <dgm:prSet presAssocID="{0CBA1C78-15E6-41AB-AFEC-2E9367659A25}" presName="spH" presStyleCnt="0"/>
      <dgm:spPr/>
    </dgm:pt>
    <dgm:pt modelId="{3818A858-44AF-40DB-A48C-25261170F71A}" type="pres">
      <dgm:prSet presAssocID="{0CBA1C78-15E6-41AB-AFEC-2E9367659A25}" presName="desTx" presStyleLbl="node1" presStyleIdx="0" presStyleCnt="3">
        <dgm:presLayoutVars>
          <dgm:bulletEnabled val="1"/>
        </dgm:presLayoutVars>
      </dgm:prSet>
      <dgm:spPr/>
    </dgm:pt>
    <dgm:pt modelId="{6BA0247D-7773-410E-B085-9149C7EA155E}" type="pres">
      <dgm:prSet presAssocID="{726A894B-F710-401D-8D91-D9EB2A51D241}" presName="spV" presStyleCnt="0"/>
      <dgm:spPr/>
    </dgm:pt>
    <dgm:pt modelId="{6FDDFEC4-84EF-4F3C-A5EE-BDDF55C10426}" type="pres">
      <dgm:prSet presAssocID="{F379AF26-362F-4E09-AB02-6F2754077979}" presName="linNode" presStyleCnt="0"/>
      <dgm:spPr/>
    </dgm:pt>
    <dgm:pt modelId="{B9CC5A75-0BDB-476F-96B5-D560022F4BDC}" type="pres">
      <dgm:prSet presAssocID="{F379AF26-362F-4E09-AB02-6F2754077979}" presName="parTx" presStyleLbl="revTx" presStyleIdx="1" presStyleCnt="3">
        <dgm:presLayoutVars>
          <dgm:chMax val="1"/>
          <dgm:bulletEnabled val="1"/>
        </dgm:presLayoutVars>
      </dgm:prSet>
      <dgm:spPr/>
    </dgm:pt>
    <dgm:pt modelId="{72697D00-4BCA-4BDD-AF81-C4942F6935C1}" type="pres">
      <dgm:prSet presAssocID="{F379AF26-362F-4E09-AB02-6F2754077979}" presName="bracket" presStyleLbl="parChTrans1D1" presStyleIdx="1" presStyleCnt="3"/>
      <dgm:spPr/>
    </dgm:pt>
    <dgm:pt modelId="{484B3E0E-0E04-4A6D-9C7F-475784CE5979}" type="pres">
      <dgm:prSet presAssocID="{F379AF26-362F-4E09-AB02-6F2754077979}" presName="spH" presStyleCnt="0"/>
      <dgm:spPr/>
    </dgm:pt>
    <dgm:pt modelId="{97A16B56-BD66-4228-AFBB-C84185A44A52}" type="pres">
      <dgm:prSet presAssocID="{F379AF26-362F-4E09-AB02-6F2754077979}" presName="desTx" presStyleLbl="node1" presStyleIdx="1" presStyleCnt="3">
        <dgm:presLayoutVars>
          <dgm:bulletEnabled val="1"/>
        </dgm:presLayoutVars>
      </dgm:prSet>
      <dgm:spPr/>
    </dgm:pt>
    <dgm:pt modelId="{55CA5C62-74BA-4F5B-BDEF-5058945C52AF}" type="pres">
      <dgm:prSet presAssocID="{E3AF975B-DA63-4CD2-B988-D0052C9C13F2}" presName="spV" presStyleCnt="0"/>
      <dgm:spPr/>
    </dgm:pt>
    <dgm:pt modelId="{7F153DF5-0CC2-498C-BFE5-F7754101F5D5}" type="pres">
      <dgm:prSet presAssocID="{B171B1E3-7570-46EF-BE1D-D25B717CE900}" presName="linNode" presStyleCnt="0"/>
      <dgm:spPr/>
    </dgm:pt>
    <dgm:pt modelId="{C7C9F9C4-0A4A-49F5-9622-F48A27706220}" type="pres">
      <dgm:prSet presAssocID="{B171B1E3-7570-46EF-BE1D-D25B717CE900}" presName="parTx" presStyleLbl="revTx" presStyleIdx="2" presStyleCnt="3">
        <dgm:presLayoutVars>
          <dgm:chMax val="1"/>
          <dgm:bulletEnabled val="1"/>
        </dgm:presLayoutVars>
      </dgm:prSet>
      <dgm:spPr/>
    </dgm:pt>
    <dgm:pt modelId="{13975B49-C561-4E1D-B4D5-1050075B1529}" type="pres">
      <dgm:prSet presAssocID="{B171B1E3-7570-46EF-BE1D-D25B717CE900}" presName="bracket" presStyleLbl="parChTrans1D1" presStyleIdx="2" presStyleCnt="3"/>
      <dgm:spPr/>
    </dgm:pt>
    <dgm:pt modelId="{04419284-8806-4C94-961D-E074461ECBA2}" type="pres">
      <dgm:prSet presAssocID="{B171B1E3-7570-46EF-BE1D-D25B717CE900}" presName="spH" presStyleCnt="0"/>
      <dgm:spPr/>
    </dgm:pt>
    <dgm:pt modelId="{B7535FA6-6082-4426-82DB-4DD41878225E}" type="pres">
      <dgm:prSet presAssocID="{B171B1E3-7570-46EF-BE1D-D25B717CE900}" presName="desTx" presStyleLbl="node1" presStyleIdx="2" presStyleCnt="3">
        <dgm:presLayoutVars>
          <dgm:bulletEnabled val="1"/>
        </dgm:presLayoutVars>
      </dgm:prSet>
      <dgm:spPr/>
    </dgm:pt>
  </dgm:ptLst>
  <dgm:cxnLst>
    <dgm:cxn modelId="{B613C38A-D730-42BB-BCAC-81AA551F28D4}" type="presOf" srcId="{26C3FD22-B19D-435E-9841-BF8F65638D4F}" destId="{B7535FA6-6082-4426-82DB-4DD41878225E}" srcOrd="0" destOrd="1" presId="urn:diagrams.loki3.com/BracketList"/>
    <dgm:cxn modelId="{54A888BC-3A91-43D0-BA67-D01D781C2EEB}" srcId="{0CBA1C78-15E6-41AB-AFEC-2E9367659A25}" destId="{CA9A7FF2-F761-4E6E-9C17-9FD1D9576F17}" srcOrd="2" destOrd="0" parTransId="{753025EE-C8B8-4514-AD5F-B9936B8D1DF6}" sibTransId="{0A481B5B-C69B-4031-A9A2-08F29FC459B8}"/>
    <dgm:cxn modelId="{8E1D2DFD-A4DE-4127-99A6-6E1B3BF8C24B}" type="presOf" srcId="{0041A9A7-0BA4-4D98-B3D8-97616F514200}" destId="{B7535FA6-6082-4426-82DB-4DD41878225E}" srcOrd="0" destOrd="2" presId="urn:diagrams.loki3.com/BracketList"/>
    <dgm:cxn modelId="{EC31940F-2C4A-405A-94A4-ED16E1939065}" type="presOf" srcId="{49A8801E-0DC8-457D-8B90-93F986BFA028}" destId="{3818A858-44AF-40DB-A48C-25261170F71A}" srcOrd="0" destOrd="0" presId="urn:diagrams.loki3.com/BracketList"/>
    <dgm:cxn modelId="{0DB19602-B444-4C00-8559-045CFF029F43}" type="presOf" srcId="{6022E64B-581D-4D0F-9546-CF9E6D5E8E13}" destId="{97A16B56-BD66-4228-AFBB-C84185A44A52}" srcOrd="0" destOrd="0" presId="urn:diagrams.loki3.com/BracketList"/>
    <dgm:cxn modelId="{D57610C2-F09A-4E79-A75C-89EF85B3D2D4}" type="presOf" srcId="{CA9A7FF2-F761-4E6E-9C17-9FD1D9576F17}" destId="{3818A858-44AF-40DB-A48C-25261170F71A}" srcOrd="0" destOrd="2" presId="urn:diagrams.loki3.com/BracketList"/>
    <dgm:cxn modelId="{A0333D81-16C6-4FE3-B393-A2411ACAFC6D}" srcId="{1BC8A75C-6D9A-46EB-B504-5546AA760EB7}" destId="{B171B1E3-7570-46EF-BE1D-D25B717CE900}" srcOrd="2" destOrd="0" parTransId="{4D46F9B2-948F-40E3-BE47-3187830C708B}" sibTransId="{E98AF6C2-AA80-469C-BCB4-9D689E1130A2}"/>
    <dgm:cxn modelId="{45E9290C-30D0-47EA-A817-D297D4663E51}" type="presOf" srcId="{BDB08323-B720-4ACE-8343-2D7F75E9FCF9}" destId="{B7535FA6-6082-4426-82DB-4DD41878225E}" srcOrd="0" destOrd="0" presId="urn:diagrams.loki3.com/BracketList"/>
    <dgm:cxn modelId="{74E6FA87-7D3A-4787-94E0-3682FB7F88B5}" type="presOf" srcId="{B171B1E3-7570-46EF-BE1D-D25B717CE900}" destId="{C7C9F9C4-0A4A-49F5-9622-F48A27706220}" srcOrd="0" destOrd="0" presId="urn:diagrams.loki3.com/BracketList"/>
    <dgm:cxn modelId="{E8ABDE52-C81D-4F17-8462-543151F1AD2F}" type="presOf" srcId="{FB368C1E-04D7-410F-AFE5-008CC628AC80}" destId="{97A16B56-BD66-4228-AFBB-C84185A44A52}" srcOrd="0" destOrd="1" presId="urn:diagrams.loki3.com/BracketList"/>
    <dgm:cxn modelId="{275CB4BF-1F5F-4143-A9B2-D870431B2315}" srcId="{F379AF26-362F-4E09-AB02-6F2754077979}" destId="{6022E64B-581D-4D0F-9546-CF9E6D5E8E13}" srcOrd="0" destOrd="0" parTransId="{1D8A66B6-F55F-439E-9A60-B799B2BCE553}" sibTransId="{D0FC5880-3A56-4047-AFEB-7EAE2F662E9F}"/>
    <dgm:cxn modelId="{F7BAE74E-2A19-4235-99AF-5865C8226D71}" type="presOf" srcId="{0CBA1C78-15E6-41AB-AFEC-2E9367659A25}" destId="{E4358F2C-DD4D-4A8E-898D-7490AD04F3D5}" srcOrd="0" destOrd="0" presId="urn:diagrams.loki3.com/BracketList"/>
    <dgm:cxn modelId="{FC780E25-710E-48C3-8C7C-8ED337850D11}" srcId="{B171B1E3-7570-46EF-BE1D-D25B717CE900}" destId="{0041A9A7-0BA4-4D98-B3D8-97616F514200}" srcOrd="2" destOrd="0" parTransId="{45C346AE-E199-4695-A3EE-A3D8E4FC91E3}" sibTransId="{A3DD58A2-850A-457E-936C-0D65F155D05C}"/>
    <dgm:cxn modelId="{161A2C09-518A-4B5E-8669-A901123B165E}" type="presOf" srcId="{07292576-569F-4772-8490-910DEFD3106E}" destId="{3818A858-44AF-40DB-A48C-25261170F71A}" srcOrd="0" destOrd="1" presId="urn:diagrams.loki3.com/BracketList"/>
    <dgm:cxn modelId="{9B14D0B3-72D4-4104-B8C9-6D3905D2EAE7}" srcId="{B171B1E3-7570-46EF-BE1D-D25B717CE900}" destId="{BDB08323-B720-4ACE-8343-2D7F75E9FCF9}" srcOrd="0" destOrd="0" parTransId="{20E7B60F-0D30-4705-A1CF-8046BFDDF9B3}" sibTransId="{F154165B-E61D-494D-8213-2AE72D50D2FF}"/>
    <dgm:cxn modelId="{AB422D39-88DA-4E8D-80D2-B31D361DDDA3}" srcId="{0CBA1C78-15E6-41AB-AFEC-2E9367659A25}" destId="{49A8801E-0DC8-457D-8B90-93F986BFA028}" srcOrd="0" destOrd="0" parTransId="{AF666967-14AD-47F9-ADF0-7B0C6BCC4E03}" sibTransId="{1098ED0F-4469-4048-8E5B-D84ED9F4C6A5}"/>
    <dgm:cxn modelId="{A27FF840-55DE-42DB-9E9C-529ED1A91BFA}" srcId="{B171B1E3-7570-46EF-BE1D-D25B717CE900}" destId="{26C3FD22-B19D-435E-9841-BF8F65638D4F}" srcOrd="1" destOrd="0" parTransId="{3D52473B-B112-4D4F-AC6B-930EB7A28A0F}" sibTransId="{9F639516-9A99-419F-BBBC-F26B22195B8A}"/>
    <dgm:cxn modelId="{990B4087-315D-40BA-B7C7-6211DA11B478}" type="presOf" srcId="{1BC8A75C-6D9A-46EB-B504-5546AA760EB7}" destId="{8AB645DE-A007-4B1C-843E-7E87B73A490D}" srcOrd="0" destOrd="0" presId="urn:diagrams.loki3.com/BracketList"/>
    <dgm:cxn modelId="{ABC6361C-8253-49D2-B4FF-6936A753674A}" type="presOf" srcId="{F379AF26-362F-4E09-AB02-6F2754077979}" destId="{B9CC5A75-0BDB-476F-96B5-D560022F4BDC}" srcOrd="0" destOrd="0" presId="urn:diagrams.loki3.com/BracketList"/>
    <dgm:cxn modelId="{9348F957-3DC6-40E9-8C34-9BC825ACDA43}" srcId="{1BC8A75C-6D9A-46EB-B504-5546AA760EB7}" destId="{0CBA1C78-15E6-41AB-AFEC-2E9367659A25}" srcOrd="0" destOrd="0" parTransId="{259FA1CE-8B4C-4E85-8F62-502C70681E02}" sibTransId="{726A894B-F710-401D-8D91-D9EB2A51D241}"/>
    <dgm:cxn modelId="{52426D56-190D-418E-9ADC-787892AF9AC8}" srcId="{0CBA1C78-15E6-41AB-AFEC-2E9367659A25}" destId="{07292576-569F-4772-8490-910DEFD3106E}" srcOrd="1" destOrd="0" parTransId="{9BA5757C-C71F-42B8-82D0-7592727A1684}" sibTransId="{8C2FCDFD-C8C0-42E8-A647-E1C296602FFE}"/>
    <dgm:cxn modelId="{C0EA6D7D-C641-40DA-BEC9-F8EF891CC042}" srcId="{F379AF26-362F-4E09-AB02-6F2754077979}" destId="{FB368C1E-04D7-410F-AFE5-008CC628AC80}" srcOrd="1" destOrd="0" parTransId="{2548B567-35FB-4FA0-9BAC-FA6747C7E365}" sibTransId="{4C4A2552-16DE-4962-83E3-1F5B6BC902B7}"/>
    <dgm:cxn modelId="{2CEA940A-62BC-4587-8A0F-1BD4B47636B0}" srcId="{1BC8A75C-6D9A-46EB-B504-5546AA760EB7}" destId="{F379AF26-362F-4E09-AB02-6F2754077979}" srcOrd="1" destOrd="0" parTransId="{19C201AD-77AE-4D5B-BC8D-FD6D005B9259}" sibTransId="{E3AF975B-DA63-4CD2-B988-D0052C9C13F2}"/>
    <dgm:cxn modelId="{B6BFF321-7829-42C4-9A30-B8AAA25AA2C6}" type="presParOf" srcId="{8AB645DE-A007-4B1C-843E-7E87B73A490D}" destId="{BF7A06DB-4D8C-497C-A8FE-8A723EA94A21}" srcOrd="0" destOrd="0" presId="urn:diagrams.loki3.com/BracketList"/>
    <dgm:cxn modelId="{FF5AC54A-E302-4C5B-A018-3AEC01FFAE61}" type="presParOf" srcId="{BF7A06DB-4D8C-497C-A8FE-8A723EA94A21}" destId="{E4358F2C-DD4D-4A8E-898D-7490AD04F3D5}" srcOrd="0" destOrd="0" presId="urn:diagrams.loki3.com/BracketList"/>
    <dgm:cxn modelId="{30648E53-CA16-40D2-8BA6-5D34BD98A6BA}" type="presParOf" srcId="{BF7A06DB-4D8C-497C-A8FE-8A723EA94A21}" destId="{82B098C9-0662-4B79-B18B-3465EE913CDC}" srcOrd="1" destOrd="0" presId="urn:diagrams.loki3.com/BracketList"/>
    <dgm:cxn modelId="{02ABAEFC-8941-41CA-A28C-061538CA78B3}" type="presParOf" srcId="{BF7A06DB-4D8C-497C-A8FE-8A723EA94A21}" destId="{0046F42F-2055-47B8-A2A2-6772DB3065C9}" srcOrd="2" destOrd="0" presId="urn:diagrams.loki3.com/BracketList"/>
    <dgm:cxn modelId="{A7A82E5C-5478-47FB-A027-6E0E84AD75E3}" type="presParOf" srcId="{BF7A06DB-4D8C-497C-A8FE-8A723EA94A21}" destId="{3818A858-44AF-40DB-A48C-25261170F71A}" srcOrd="3" destOrd="0" presId="urn:diagrams.loki3.com/BracketList"/>
    <dgm:cxn modelId="{49316DEB-8419-42C5-B095-B00A11B610D1}" type="presParOf" srcId="{8AB645DE-A007-4B1C-843E-7E87B73A490D}" destId="{6BA0247D-7773-410E-B085-9149C7EA155E}" srcOrd="1" destOrd="0" presId="urn:diagrams.loki3.com/BracketList"/>
    <dgm:cxn modelId="{8414B490-EC09-400F-A3DE-41C7A38B905D}" type="presParOf" srcId="{8AB645DE-A007-4B1C-843E-7E87B73A490D}" destId="{6FDDFEC4-84EF-4F3C-A5EE-BDDF55C10426}" srcOrd="2" destOrd="0" presId="urn:diagrams.loki3.com/BracketList"/>
    <dgm:cxn modelId="{250677DA-8820-47C7-8ABA-F8EF99972E31}" type="presParOf" srcId="{6FDDFEC4-84EF-4F3C-A5EE-BDDF55C10426}" destId="{B9CC5A75-0BDB-476F-96B5-D560022F4BDC}" srcOrd="0" destOrd="0" presId="urn:diagrams.loki3.com/BracketList"/>
    <dgm:cxn modelId="{095C3F72-88E6-41FA-99A6-BBDCAECC9356}" type="presParOf" srcId="{6FDDFEC4-84EF-4F3C-A5EE-BDDF55C10426}" destId="{72697D00-4BCA-4BDD-AF81-C4942F6935C1}" srcOrd="1" destOrd="0" presId="urn:diagrams.loki3.com/BracketList"/>
    <dgm:cxn modelId="{846F6205-6190-44C5-86E9-F1D6BCD6FA34}" type="presParOf" srcId="{6FDDFEC4-84EF-4F3C-A5EE-BDDF55C10426}" destId="{484B3E0E-0E04-4A6D-9C7F-475784CE5979}" srcOrd="2" destOrd="0" presId="urn:diagrams.loki3.com/BracketList"/>
    <dgm:cxn modelId="{8296386B-A8B8-4895-8D53-C01B99298DEE}" type="presParOf" srcId="{6FDDFEC4-84EF-4F3C-A5EE-BDDF55C10426}" destId="{97A16B56-BD66-4228-AFBB-C84185A44A52}" srcOrd="3" destOrd="0" presId="urn:diagrams.loki3.com/BracketList"/>
    <dgm:cxn modelId="{98B3B0CF-4888-4502-9C52-E20E91E7796E}" type="presParOf" srcId="{8AB645DE-A007-4B1C-843E-7E87B73A490D}" destId="{55CA5C62-74BA-4F5B-BDEF-5058945C52AF}" srcOrd="3" destOrd="0" presId="urn:diagrams.loki3.com/BracketList"/>
    <dgm:cxn modelId="{75E0AEDF-0E96-43FA-ADC1-5DD0C3ACA8C8}" type="presParOf" srcId="{8AB645DE-A007-4B1C-843E-7E87B73A490D}" destId="{7F153DF5-0CC2-498C-BFE5-F7754101F5D5}" srcOrd="4" destOrd="0" presId="urn:diagrams.loki3.com/BracketList"/>
    <dgm:cxn modelId="{39D14D8E-8C19-4302-A606-AAAB0E4C060D}" type="presParOf" srcId="{7F153DF5-0CC2-498C-BFE5-F7754101F5D5}" destId="{C7C9F9C4-0A4A-49F5-9622-F48A27706220}" srcOrd="0" destOrd="0" presId="urn:diagrams.loki3.com/BracketList"/>
    <dgm:cxn modelId="{54EACAF0-8523-401E-AD04-E815082296D5}" type="presParOf" srcId="{7F153DF5-0CC2-498C-BFE5-F7754101F5D5}" destId="{13975B49-C561-4E1D-B4D5-1050075B1529}" srcOrd="1" destOrd="0" presId="urn:diagrams.loki3.com/BracketList"/>
    <dgm:cxn modelId="{83DBB33A-FC45-4224-A159-8FFF9CE15E70}" type="presParOf" srcId="{7F153DF5-0CC2-498C-BFE5-F7754101F5D5}" destId="{04419284-8806-4C94-961D-E074461ECBA2}" srcOrd="2" destOrd="0" presId="urn:diagrams.loki3.com/BracketList"/>
    <dgm:cxn modelId="{12BEE669-A5AF-4AB9-8E7D-46102F7362C4}" type="presParOf" srcId="{7F153DF5-0CC2-498C-BFE5-F7754101F5D5}" destId="{B7535FA6-6082-4426-82DB-4DD4187822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 dirty="0"/>
            <a:t>GreenSky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522E6A4D-F112-4135-9C22-A4C09E9452FD}">
      <dgm:prSet custT="1"/>
      <dgm:spPr/>
      <dgm:t>
        <a:bodyPr/>
        <a:lstStyle/>
        <a:p>
          <a:pPr rtl="0" eaLnBrk="1" latinLnBrk="0" hangingPunct="1"/>
          <a:r>
            <a:rPr lang="en-US" sz="700"/>
            <a:t>HBO Latin America</a:t>
          </a:r>
        </a:p>
      </dgm:t>
    </dgm:pt>
    <dgm:pt modelId="{99C8FF6B-697D-49EF-BB76-D418712F2061}" type="parTrans" cxnId="{8A67D76C-09B6-4FD7-9909-B0F445872991}">
      <dgm:prSet/>
      <dgm:spPr/>
      <dgm:t>
        <a:bodyPr/>
        <a:lstStyle/>
        <a:p>
          <a:endParaRPr lang="en-US" sz="1800"/>
        </a:p>
      </dgm:t>
    </dgm:pt>
    <dgm:pt modelId="{AC04CD33-5905-4956-8D36-9BE6F05D8004}" type="sibTrans" cxnId="{8A67D76C-09B6-4FD7-9909-B0F445872991}">
      <dgm:prSet/>
      <dgm:spPr/>
      <dgm:t>
        <a:bodyPr/>
        <a:lstStyle/>
        <a:p>
          <a:endParaRPr lang="en-US" sz="1800"/>
        </a:p>
      </dgm:t>
    </dgm:pt>
    <dgm:pt modelId="{79CF9AFF-A457-442D-A5E5-EAA2200C7729}">
      <dgm:prSet custT="1"/>
      <dgm:spPr/>
      <dgm:t>
        <a:bodyPr/>
        <a:lstStyle/>
        <a:p>
          <a:pPr rtl="0" eaLnBrk="1" latinLnBrk="0" hangingPunct="1"/>
          <a:r>
            <a:rPr lang="en-US" sz="700"/>
            <a:t>Kiewit</a:t>
          </a:r>
        </a:p>
      </dgm:t>
    </dgm:pt>
    <dgm:pt modelId="{A3952F19-DC0F-441C-9A7A-EF21861CE919}" type="parTrans" cxnId="{ABE381FC-B88B-4696-AB5B-9CB5B18EBBA4}">
      <dgm:prSet/>
      <dgm:spPr/>
      <dgm:t>
        <a:bodyPr/>
        <a:lstStyle/>
        <a:p>
          <a:endParaRPr lang="en-US" sz="1800"/>
        </a:p>
      </dgm:t>
    </dgm:pt>
    <dgm:pt modelId="{218AB773-0F7E-4529-A8ED-2FBA64823BB5}" type="sibTrans" cxnId="{ABE381FC-B88B-4696-AB5B-9CB5B18EBBA4}">
      <dgm:prSet/>
      <dgm:spPr/>
      <dgm:t>
        <a:bodyPr/>
        <a:lstStyle/>
        <a:p>
          <a:endParaRPr lang="en-US" sz="1800"/>
        </a:p>
      </dgm:t>
    </dgm:pt>
    <dgm:pt modelId="{A1B9D345-5787-4F4B-8744-C23184E85A09}">
      <dgm:prSet custT="1"/>
      <dgm:spPr/>
      <dgm:t>
        <a:bodyPr/>
        <a:lstStyle/>
        <a:p>
          <a:pPr rtl="0" eaLnBrk="1" latinLnBrk="0" hangingPunct="1"/>
          <a:r>
            <a:rPr lang="en-US" sz="700" dirty="0"/>
            <a:t>Lionsgate Entertainment</a:t>
          </a:r>
        </a:p>
      </dgm:t>
    </dgm:pt>
    <dgm:pt modelId="{74E785C2-4CC1-4EB6-ACE5-15D15696896F}" type="parTrans" cxnId="{92D6D35C-556A-435A-BA33-29CB447CC39F}">
      <dgm:prSet/>
      <dgm:spPr/>
      <dgm:t>
        <a:bodyPr/>
        <a:lstStyle/>
        <a:p>
          <a:endParaRPr lang="en-US" sz="1800"/>
        </a:p>
      </dgm:t>
    </dgm:pt>
    <dgm:pt modelId="{217633F4-6E92-42D0-8103-B847DB5A2A49}" type="sibTrans" cxnId="{92D6D35C-556A-435A-BA33-29CB447CC39F}">
      <dgm:prSet/>
      <dgm:spPr/>
      <dgm:t>
        <a:bodyPr/>
        <a:lstStyle/>
        <a:p>
          <a:endParaRPr lang="en-US" sz="1800"/>
        </a:p>
      </dgm:t>
    </dgm:pt>
    <dgm:pt modelId="{9F9DAF9E-A396-4C4F-9D6C-E2EE5AE9C5BE}">
      <dgm:prSet custT="1"/>
      <dgm:spPr/>
      <dgm:t>
        <a:bodyPr/>
        <a:lstStyle/>
        <a:p>
          <a:pPr rtl="0" eaLnBrk="1" latinLnBrk="0" hangingPunct="1"/>
          <a:r>
            <a:rPr lang="en-US" sz="700" dirty="0"/>
            <a:t>Manheim</a:t>
          </a:r>
        </a:p>
      </dgm:t>
    </dgm:pt>
    <dgm:pt modelId="{200969C6-0897-411B-8A38-0247FB6EED3D}" type="parTrans" cxnId="{6790DE40-B5CC-4FA7-B8B7-5245292EC84A}">
      <dgm:prSet/>
      <dgm:spPr/>
      <dgm:t>
        <a:bodyPr/>
        <a:lstStyle/>
        <a:p>
          <a:endParaRPr lang="en-US" sz="1800"/>
        </a:p>
      </dgm:t>
    </dgm:pt>
    <dgm:pt modelId="{B84B6AF7-1484-4A35-AF9D-3A3409D0519E}" type="sibTrans" cxnId="{6790DE40-B5CC-4FA7-B8B7-5245292EC84A}">
      <dgm:prSet/>
      <dgm:spPr/>
      <dgm:t>
        <a:bodyPr/>
        <a:lstStyle/>
        <a:p>
          <a:endParaRPr lang="en-US" sz="1800"/>
        </a:p>
      </dgm:t>
    </dgm:pt>
    <dgm:pt modelId="{78FE8255-AC6C-46AB-B2C0-97AB601B4D2F}">
      <dgm:prSet custT="1"/>
      <dgm:spPr/>
      <dgm:t>
        <a:bodyPr/>
        <a:lstStyle/>
        <a:p>
          <a:pPr rtl="0" eaLnBrk="1" latinLnBrk="0" hangingPunct="1"/>
          <a:r>
            <a:rPr lang="en-US" sz="700" dirty="0" err="1"/>
            <a:t>Mobies</a:t>
          </a:r>
          <a:r>
            <a:rPr lang="en-US" sz="700" dirty="0"/>
            <a:t> </a:t>
          </a:r>
          <a:r>
            <a:rPr lang="en-US" sz="700" dirty="0" err="1"/>
            <a:t>Parnters</a:t>
          </a:r>
          <a:r>
            <a:rPr lang="en-US" sz="700" dirty="0"/>
            <a:t>/</a:t>
          </a:r>
          <a:r>
            <a:rPr lang="en-US" sz="700" dirty="0" err="1"/>
            <a:t>Esxxon</a:t>
          </a:r>
          <a:endParaRPr lang="en-US" sz="700" dirty="0"/>
        </a:p>
      </dgm:t>
    </dgm:pt>
    <dgm:pt modelId="{59513A46-093F-4858-ACB8-C465435D19EB}" type="parTrans" cxnId="{8705841D-6697-484E-97D4-7BC46BED5EC0}">
      <dgm:prSet/>
      <dgm:spPr/>
      <dgm:t>
        <a:bodyPr/>
        <a:lstStyle/>
        <a:p>
          <a:endParaRPr lang="en-US" sz="1800"/>
        </a:p>
      </dgm:t>
    </dgm:pt>
    <dgm:pt modelId="{80F104BB-D64E-4C31-8CE8-0794A0CD3B47}" type="sibTrans" cxnId="{8705841D-6697-484E-97D4-7BC46BED5EC0}">
      <dgm:prSet/>
      <dgm:spPr/>
      <dgm:t>
        <a:bodyPr/>
        <a:lstStyle/>
        <a:p>
          <a:endParaRPr lang="en-US" sz="1800"/>
        </a:p>
      </dgm:t>
    </dgm:pt>
    <dgm:pt modelId="{81A02CDE-3CB5-4BA1-BB67-1158CBA44343}">
      <dgm:prSet custT="1"/>
      <dgm:spPr/>
      <dgm:t>
        <a:bodyPr/>
        <a:lstStyle/>
        <a:p>
          <a:pPr rtl="0" eaLnBrk="1" latinLnBrk="0" hangingPunct="1"/>
          <a:r>
            <a:rPr lang="en-US" sz="700" dirty="0"/>
            <a:t>OG&amp;E</a:t>
          </a:r>
        </a:p>
      </dgm:t>
    </dgm:pt>
    <dgm:pt modelId="{94985110-045E-4573-8F54-4CD0F5F97FA7}" type="parTrans" cxnId="{853C7C2C-CD74-4026-83DA-9D64CB46D18A}">
      <dgm:prSet/>
      <dgm:spPr/>
      <dgm:t>
        <a:bodyPr/>
        <a:lstStyle/>
        <a:p>
          <a:endParaRPr lang="en-US" sz="1800"/>
        </a:p>
      </dgm:t>
    </dgm:pt>
    <dgm:pt modelId="{967A4F56-6102-4392-856F-BBA6CCF3EBBF}" type="sibTrans" cxnId="{853C7C2C-CD74-4026-83DA-9D64CB46D18A}">
      <dgm:prSet/>
      <dgm:spPr/>
      <dgm:t>
        <a:bodyPr/>
        <a:lstStyle/>
        <a:p>
          <a:endParaRPr lang="en-US" sz="1800"/>
        </a:p>
      </dgm:t>
    </dgm:pt>
    <dgm:pt modelId="{5C44F464-8D0A-4EE5-ACA2-BAE19F5BE736}">
      <dgm:prSet custT="1"/>
      <dgm:spPr/>
      <dgm:t>
        <a:bodyPr/>
        <a:lstStyle/>
        <a:p>
          <a:pPr rtl="0" eaLnBrk="1" latinLnBrk="0" hangingPunct="1"/>
          <a:r>
            <a:rPr lang="en-US" sz="700" dirty="0"/>
            <a:t>Royal </a:t>
          </a:r>
          <a:r>
            <a:rPr lang="en-US" sz="700" dirty="0" err="1"/>
            <a:t>Carribbean</a:t>
          </a:r>
          <a:endParaRPr lang="en-US" sz="700" dirty="0"/>
        </a:p>
      </dgm:t>
    </dgm:pt>
    <dgm:pt modelId="{7B3E7D76-76BA-4304-AB07-FA89C4EEBF8B}" type="parTrans" cxnId="{0AC2B908-8219-4C0B-AC50-EBB2F6306B19}">
      <dgm:prSet/>
      <dgm:spPr/>
      <dgm:t>
        <a:bodyPr/>
        <a:lstStyle/>
        <a:p>
          <a:endParaRPr lang="en-US" sz="1800"/>
        </a:p>
      </dgm:t>
    </dgm:pt>
    <dgm:pt modelId="{E7F4A9EF-CA67-4F99-ACA2-1FCB2104A5AB}" type="sibTrans" cxnId="{0AC2B908-8219-4C0B-AC50-EBB2F6306B19}">
      <dgm:prSet/>
      <dgm:spPr/>
      <dgm:t>
        <a:bodyPr/>
        <a:lstStyle/>
        <a:p>
          <a:endParaRPr lang="en-US" sz="1800"/>
        </a:p>
      </dgm:t>
    </dgm:pt>
    <dgm:pt modelId="{A2D3737A-71FB-4B1F-85BD-73DA49AF0BFE}">
      <dgm:prSet custT="1"/>
      <dgm:spPr/>
      <dgm:t>
        <a:bodyPr/>
        <a:lstStyle/>
        <a:p>
          <a:pPr rtl="0" eaLnBrk="1" latinLnBrk="0" hangingPunct="1"/>
          <a:r>
            <a:rPr lang="en-US" sz="700" dirty="0"/>
            <a:t>RSUI Group</a:t>
          </a:r>
        </a:p>
      </dgm:t>
    </dgm:pt>
    <dgm:pt modelId="{8E7934BE-73B8-47D8-BB50-0CAA08FA2C16}" type="parTrans" cxnId="{180305A0-947B-4613-BC4C-B0085AE8424B}">
      <dgm:prSet/>
      <dgm:spPr/>
      <dgm:t>
        <a:bodyPr/>
        <a:lstStyle/>
        <a:p>
          <a:endParaRPr lang="en-US" sz="1800"/>
        </a:p>
      </dgm:t>
    </dgm:pt>
    <dgm:pt modelId="{AA1CE69C-7805-437D-B865-CFC252D12027}" type="sibTrans" cxnId="{180305A0-947B-4613-BC4C-B0085AE8424B}">
      <dgm:prSet/>
      <dgm:spPr/>
      <dgm:t>
        <a:bodyPr/>
        <a:lstStyle/>
        <a:p>
          <a:endParaRPr lang="en-US" sz="1800"/>
        </a:p>
      </dgm:t>
    </dgm:pt>
    <dgm:pt modelId="{B8C19EC1-8E24-4EBF-8DA1-9A13133E21CD}">
      <dgm:prSet custT="1"/>
      <dgm:spPr/>
      <dgm:t>
        <a:bodyPr/>
        <a:lstStyle/>
        <a:p>
          <a:pPr rtl="0" eaLnBrk="1" latinLnBrk="0" hangingPunct="1"/>
          <a:r>
            <a:rPr lang="en-US" sz="700" dirty="0"/>
            <a:t>Scottrade</a:t>
          </a:r>
        </a:p>
      </dgm:t>
    </dgm:pt>
    <dgm:pt modelId="{F69F084D-887E-4B9A-9CBC-83F744C1AF21}" type="parTrans" cxnId="{75054C31-2E2B-470C-BF44-AEE0CDD2DB6D}">
      <dgm:prSet/>
      <dgm:spPr/>
      <dgm:t>
        <a:bodyPr/>
        <a:lstStyle/>
        <a:p>
          <a:endParaRPr lang="en-US" sz="1800"/>
        </a:p>
      </dgm:t>
    </dgm:pt>
    <dgm:pt modelId="{4B6ABD09-959B-455D-B4A6-C9865F6838E6}" type="sibTrans" cxnId="{75054C31-2E2B-470C-BF44-AEE0CDD2DB6D}">
      <dgm:prSet/>
      <dgm:spPr/>
      <dgm:t>
        <a:bodyPr/>
        <a:lstStyle/>
        <a:p>
          <a:endParaRPr lang="en-US" sz="1800"/>
        </a:p>
      </dgm:t>
    </dgm:pt>
    <dgm:pt modelId="{36463BB5-3F8A-4365-8718-E08BBB90CB1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Smith &amp; Nephew</a:t>
          </a:r>
        </a:p>
      </dgm:t>
    </dgm:pt>
    <dgm:pt modelId="{D1223021-3F17-4A04-A568-3A9C742BE674}" type="parTrans" cxnId="{8759BFF4-4B6B-4B09-92E1-27D172C0038F}">
      <dgm:prSet/>
      <dgm:spPr/>
      <dgm:t>
        <a:bodyPr/>
        <a:lstStyle/>
        <a:p>
          <a:endParaRPr lang="en-US" sz="1800"/>
        </a:p>
      </dgm:t>
    </dgm:pt>
    <dgm:pt modelId="{10C1F68F-C579-41DE-B9F1-7137E8E1D0E4}" type="sibTrans" cxnId="{8759BFF4-4B6B-4B09-92E1-27D172C0038F}">
      <dgm:prSet/>
      <dgm:spPr/>
      <dgm:t>
        <a:bodyPr/>
        <a:lstStyle/>
        <a:p>
          <a:endParaRPr lang="en-US" sz="1800"/>
        </a:p>
      </dgm:t>
    </dgm:pt>
    <dgm:pt modelId="{34B32E47-C844-4667-AF8A-0A2E45551177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Southern Company</a:t>
          </a:r>
        </a:p>
      </dgm:t>
    </dgm:pt>
    <dgm:pt modelId="{15909C05-4584-453D-BDF2-2C464E40FF1E}" type="parTrans" cxnId="{1A535ABD-A0E0-439A-A31E-902082F3325B}">
      <dgm:prSet/>
      <dgm:spPr/>
      <dgm:t>
        <a:bodyPr/>
        <a:lstStyle/>
        <a:p>
          <a:endParaRPr lang="en-US" sz="1800"/>
        </a:p>
      </dgm:t>
    </dgm:pt>
    <dgm:pt modelId="{BE0F5F70-0CEB-4EE0-8DC9-B64561C05BA2}" type="sibTrans" cxnId="{1A535ABD-A0E0-439A-A31E-902082F3325B}">
      <dgm:prSet/>
      <dgm:spPr/>
      <dgm:t>
        <a:bodyPr/>
        <a:lstStyle/>
        <a:p>
          <a:endParaRPr lang="en-US" sz="1800"/>
        </a:p>
      </dgm:t>
    </dgm:pt>
    <dgm:pt modelId="{CFC1032E-987B-4720-971E-6A9E1D8B00E1}">
      <dgm:prSet custT="1"/>
      <dgm:spPr/>
      <dgm:t>
        <a:bodyPr/>
        <a:lstStyle/>
        <a:p>
          <a:pPr rtl="0" eaLnBrk="1" latinLnBrk="0" hangingPunct="1"/>
          <a:r>
            <a:rPr lang="en-US" sz="700" dirty="0"/>
            <a:t>Southwire</a:t>
          </a:r>
        </a:p>
      </dgm:t>
    </dgm:pt>
    <dgm:pt modelId="{B77A0BE8-711E-4487-A2F4-21445F069571}" type="parTrans" cxnId="{A5A876F0-0AD4-4353-9386-526AAD2E0CBE}">
      <dgm:prSet/>
      <dgm:spPr/>
      <dgm:t>
        <a:bodyPr/>
        <a:lstStyle/>
        <a:p>
          <a:endParaRPr lang="en-US" sz="1800"/>
        </a:p>
      </dgm:t>
    </dgm:pt>
    <dgm:pt modelId="{C11DF90D-5030-40CF-9023-E205A4D8B815}" type="sibTrans" cxnId="{A5A876F0-0AD4-4353-9386-526AAD2E0CBE}">
      <dgm:prSet/>
      <dgm:spPr/>
      <dgm:t>
        <a:bodyPr/>
        <a:lstStyle/>
        <a:p>
          <a:endParaRPr lang="en-US" sz="1800"/>
        </a:p>
      </dgm:t>
    </dgm:pt>
    <dgm:pt modelId="{9752F0C9-2387-4548-A6E1-89DC40A9D6AE}">
      <dgm:prSet custT="1"/>
      <dgm:spPr/>
      <dgm:t>
        <a:bodyPr/>
        <a:lstStyle/>
        <a:p>
          <a:pPr rtl="0" eaLnBrk="1" latinLnBrk="0" hangingPunct="1"/>
          <a:r>
            <a:rPr lang="en-US" sz="700" dirty="0"/>
            <a:t>T. Rowe Price Associates, Inc.</a:t>
          </a:r>
        </a:p>
      </dgm:t>
    </dgm:pt>
    <dgm:pt modelId="{45B78435-9A0F-450E-979F-69D81772B0E8}" type="parTrans" cxnId="{58E32626-0A56-4F1F-BE3D-DE3995777EA9}">
      <dgm:prSet/>
      <dgm:spPr/>
      <dgm:t>
        <a:bodyPr/>
        <a:lstStyle/>
        <a:p>
          <a:endParaRPr lang="en-US" sz="1800"/>
        </a:p>
      </dgm:t>
    </dgm:pt>
    <dgm:pt modelId="{55E0C50B-EC28-4FFC-9778-CBE3E107E917}" type="sibTrans" cxnId="{58E32626-0A56-4F1F-BE3D-DE3995777EA9}">
      <dgm:prSet/>
      <dgm:spPr/>
      <dgm:t>
        <a:bodyPr/>
        <a:lstStyle/>
        <a:p>
          <a:endParaRPr lang="en-US" sz="1800"/>
        </a:p>
      </dgm:t>
    </dgm:pt>
    <dgm:pt modelId="{E7CA20C9-41DF-47B1-A4A0-097D0904A1F7}">
      <dgm:prSet custT="1"/>
      <dgm:spPr/>
      <dgm:t>
        <a:bodyPr/>
        <a:lstStyle/>
        <a:p>
          <a:pPr rtl="0" eaLnBrk="1" latinLnBrk="0" hangingPunct="1"/>
          <a:r>
            <a:rPr lang="en-US" sz="700" dirty="0"/>
            <a:t>Toyota (existing)</a:t>
          </a:r>
        </a:p>
      </dgm:t>
    </dgm:pt>
    <dgm:pt modelId="{8E9C845B-B694-41AB-9F31-0659D8B78198}" type="parTrans" cxnId="{D872A333-E6F9-4E9B-A833-A6D06B815059}">
      <dgm:prSet/>
      <dgm:spPr/>
      <dgm:t>
        <a:bodyPr/>
        <a:lstStyle/>
        <a:p>
          <a:endParaRPr lang="en-US" sz="1800"/>
        </a:p>
      </dgm:t>
    </dgm:pt>
    <dgm:pt modelId="{C697A6C0-2E01-4DF1-8060-242B4B3698C9}" type="sibTrans" cxnId="{D872A333-E6F9-4E9B-A833-A6D06B815059}">
      <dgm:prSet/>
      <dgm:spPr/>
      <dgm:t>
        <a:bodyPr/>
        <a:lstStyle/>
        <a:p>
          <a:endParaRPr lang="en-US" sz="1800"/>
        </a:p>
      </dgm:t>
    </dgm:pt>
    <dgm:pt modelId="{42B3834E-D501-42B4-936F-982C532694AE}">
      <dgm:prSet custT="1"/>
      <dgm:spPr/>
      <dgm:t>
        <a:bodyPr/>
        <a:lstStyle/>
        <a:p>
          <a:pPr rtl="0" eaLnBrk="1" latinLnBrk="0" hangingPunct="1"/>
          <a:endParaRPr lang="en-US" sz="700" dirty="0"/>
        </a:p>
      </dgm:t>
    </dgm:pt>
    <dgm:pt modelId="{C8516695-15CF-44D3-ADC8-49EC03481FEB}" type="parTrans" cxnId="{C21D1F5A-5EAE-45F3-BAE2-7470B93E20CE}">
      <dgm:prSet/>
      <dgm:spPr/>
      <dgm:t>
        <a:bodyPr/>
        <a:lstStyle/>
        <a:p>
          <a:endParaRPr lang="en-US"/>
        </a:p>
      </dgm:t>
    </dgm:pt>
    <dgm:pt modelId="{601AA7D5-40A7-40C0-8221-A2902A3259BB}" type="sibTrans" cxnId="{C21D1F5A-5EAE-45F3-BAE2-7470B93E20CE}">
      <dgm:prSet/>
      <dgm:spPr/>
      <dgm:t>
        <a:bodyPr/>
        <a:lstStyle/>
        <a:p>
          <a:endParaRPr lang="en-US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C2884F06-BB7F-40EA-B06E-FE6F948F6E9E}" type="pres">
      <dgm:prSet presAssocID="{42B3834E-D501-42B4-936F-982C532694AE}" presName="thickLine" presStyleLbl="alignNode1" presStyleIdx="0" presStyleCnt="1"/>
      <dgm:spPr/>
    </dgm:pt>
    <dgm:pt modelId="{3E553AD2-2A9A-4F27-AA90-8D732AF313E7}" type="pres">
      <dgm:prSet presAssocID="{42B3834E-D501-42B4-936F-982C532694AE}" presName="horz1" presStyleCnt="0"/>
      <dgm:spPr/>
    </dgm:pt>
    <dgm:pt modelId="{DA3CD3C6-2AB8-42EA-9D69-1DAFA2F4B6DD}" type="pres">
      <dgm:prSet presAssocID="{42B3834E-D501-42B4-936F-982C532694AE}" presName="tx1" presStyleLbl="revTx" presStyleIdx="0" presStyleCnt="16"/>
      <dgm:spPr/>
    </dgm:pt>
    <dgm:pt modelId="{9361FEE2-CF3F-40E8-9E97-F386F015E233}" type="pres">
      <dgm:prSet presAssocID="{42B3834E-D501-42B4-936F-982C532694AE}" presName="vert1" presStyleCnt="0"/>
      <dgm:spPr/>
    </dgm:pt>
    <dgm:pt modelId="{0D9FC881-CC48-4486-9D47-0828CA6947B4}" type="pres">
      <dgm:prSet presAssocID="{19C415E2-1B13-4ABD-98D7-7B0BB0CBF867}" presName="vertSpace2a" presStyleCnt="0"/>
      <dgm:spPr/>
    </dgm:pt>
    <dgm:pt modelId="{1123899F-7B71-49F5-BE08-C9A0AEACF2ED}" type="pres">
      <dgm:prSet presAssocID="{19C415E2-1B13-4ABD-98D7-7B0BB0CBF867}" presName="horz2" presStyleCnt="0"/>
      <dgm:spPr/>
    </dgm:pt>
    <dgm:pt modelId="{E97CD5CD-9C80-4434-99C5-0EEB3FAC2472}" type="pres">
      <dgm:prSet presAssocID="{19C415E2-1B13-4ABD-98D7-7B0BB0CBF867}" presName="horzSpace2" presStyleCnt="0"/>
      <dgm:spPr/>
    </dgm:pt>
    <dgm:pt modelId="{FAA0A31D-44F4-4F5B-A8BA-A21F2E27C869}" type="pres">
      <dgm:prSet presAssocID="{19C415E2-1B13-4ABD-98D7-7B0BB0CBF867}" presName="tx2" presStyleLbl="revTx" presStyleIdx="1" presStyleCnt="16"/>
      <dgm:spPr/>
    </dgm:pt>
    <dgm:pt modelId="{A5A1D2B3-32A3-45B4-A9C2-6BA6D0232292}" type="pres">
      <dgm:prSet presAssocID="{19C415E2-1B13-4ABD-98D7-7B0BB0CBF867}" presName="vert2" presStyleCnt="0"/>
      <dgm:spPr/>
    </dgm:pt>
    <dgm:pt modelId="{AD3A4DAD-A6B9-41CA-A1C6-8A0ACA3D8E00}" type="pres">
      <dgm:prSet presAssocID="{19C415E2-1B13-4ABD-98D7-7B0BB0CBF867}" presName="thinLine2b" presStyleLbl="callout" presStyleIdx="0" presStyleCnt="15"/>
      <dgm:spPr/>
    </dgm:pt>
    <dgm:pt modelId="{7DD85981-352D-49C7-9E10-14DC766A0975}" type="pres">
      <dgm:prSet presAssocID="{19C415E2-1B13-4ABD-98D7-7B0BB0CBF867}" presName="vertSpace2b" presStyleCnt="0"/>
      <dgm:spPr/>
    </dgm:pt>
    <dgm:pt modelId="{178D9426-ECE7-4A28-8DF8-B9B0962A394C}" type="pres">
      <dgm:prSet presAssocID="{522E6A4D-F112-4135-9C22-A4C09E9452FD}" presName="horz2" presStyleCnt="0"/>
      <dgm:spPr/>
    </dgm:pt>
    <dgm:pt modelId="{15D9BD53-5769-4A7D-9B0A-C5432542AD3F}" type="pres">
      <dgm:prSet presAssocID="{522E6A4D-F112-4135-9C22-A4C09E9452FD}" presName="horzSpace2" presStyleCnt="0"/>
      <dgm:spPr/>
    </dgm:pt>
    <dgm:pt modelId="{2AE43985-5232-49DF-9ED7-4872F9BBCB59}" type="pres">
      <dgm:prSet presAssocID="{522E6A4D-F112-4135-9C22-A4C09E9452FD}" presName="tx2" presStyleLbl="revTx" presStyleIdx="2" presStyleCnt="16"/>
      <dgm:spPr/>
    </dgm:pt>
    <dgm:pt modelId="{5ED9EC6E-F998-478E-B003-E91F474B966B}" type="pres">
      <dgm:prSet presAssocID="{522E6A4D-F112-4135-9C22-A4C09E9452FD}" presName="vert2" presStyleCnt="0"/>
      <dgm:spPr/>
    </dgm:pt>
    <dgm:pt modelId="{C9A4912D-995C-4D0F-8167-F6FBD58A8870}" type="pres">
      <dgm:prSet presAssocID="{522E6A4D-F112-4135-9C22-A4C09E9452FD}" presName="thinLine2b" presStyleLbl="callout" presStyleIdx="1" presStyleCnt="15"/>
      <dgm:spPr/>
    </dgm:pt>
    <dgm:pt modelId="{193A5E71-7843-49EF-AC94-EF0ADC287235}" type="pres">
      <dgm:prSet presAssocID="{522E6A4D-F112-4135-9C22-A4C09E9452FD}" presName="vertSpace2b" presStyleCnt="0"/>
      <dgm:spPr/>
    </dgm:pt>
    <dgm:pt modelId="{59FA7E11-28BE-47FD-95B9-3DE8E302DB5F}" type="pres">
      <dgm:prSet presAssocID="{79CF9AFF-A457-442D-A5E5-EAA2200C7729}" presName="horz2" presStyleCnt="0"/>
      <dgm:spPr/>
    </dgm:pt>
    <dgm:pt modelId="{2D1E867E-92D4-4D60-B5BB-F8ED82642F27}" type="pres">
      <dgm:prSet presAssocID="{79CF9AFF-A457-442D-A5E5-EAA2200C7729}" presName="horzSpace2" presStyleCnt="0"/>
      <dgm:spPr/>
    </dgm:pt>
    <dgm:pt modelId="{F4EEEDBD-78E1-47E0-A842-E31489DBCB15}" type="pres">
      <dgm:prSet presAssocID="{79CF9AFF-A457-442D-A5E5-EAA2200C7729}" presName="tx2" presStyleLbl="revTx" presStyleIdx="3" presStyleCnt="16"/>
      <dgm:spPr/>
    </dgm:pt>
    <dgm:pt modelId="{43E8E003-EC5A-48B0-9F9C-623FE48CC33A}" type="pres">
      <dgm:prSet presAssocID="{79CF9AFF-A457-442D-A5E5-EAA2200C7729}" presName="vert2" presStyleCnt="0"/>
      <dgm:spPr/>
    </dgm:pt>
    <dgm:pt modelId="{1C14B1C8-FABC-4F88-A8A9-D25EED6F64A1}" type="pres">
      <dgm:prSet presAssocID="{79CF9AFF-A457-442D-A5E5-EAA2200C7729}" presName="thinLine2b" presStyleLbl="callout" presStyleIdx="2" presStyleCnt="15"/>
      <dgm:spPr/>
    </dgm:pt>
    <dgm:pt modelId="{F9B5006A-2C8E-45E5-9E07-A741C2FCD26B}" type="pres">
      <dgm:prSet presAssocID="{79CF9AFF-A457-442D-A5E5-EAA2200C7729}" presName="vertSpace2b" presStyleCnt="0"/>
      <dgm:spPr/>
    </dgm:pt>
    <dgm:pt modelId="{2D4D9405-93FE-4A90-A458-009836736726}" type="pres">
      <dgm:prSet presAssocID="{A1B9D345-5787-4F4B-8744-C23184E85A09}" presName="horz2" presStyleCnt="0"/>
      <dgm:spPr/>
    </dgm:pt>
    <dgm:pt modelId="{0D246477-196C-466A-9558-BF36FF0E66DB}" type="pres">
      <dgm:prSet presAssocID="{A1B9D345-5787-4F4B-8744-C23184E85A09}" presName="horzSpace2" presStyleCnt="0"/>
      <dgm:spPr/>
    </dgm:pt>
    <dgm:pt modelId="{28FF7406-1856-4AD6-BD87-B1DD4F0F6723}" type="pres">
      <dgm:prSet presAssocID="{A1B9D345-5787-4F4B-8744-C23184E85A09}" presName="tx2" presStyleLbl="revTx" presStyleIdx="4" presStyleCnt="16"/>
      <dgm:spPr/>
    </dgm:pt>
    <dgm:pt modelId="{496D9764-0B00-4704-A59A-B02318E3332B}" type="pres">
      <dgm:prSet presAssocID="{A1B9D345-5787-4F4B-8744-C23184E85A09}" presName="vert2" presStyleCnt="0"/>
      <dgm:spPr/>
    </dgm:pt>
    <dgm:pt modelId="{E3A5C41F-A2C2-41DC-9C9A-6F14F867C5E0}" type="pres">
      <dgm:prSet presAssocID="{A1B9D345-5787-4F4B-8744-C23184E85A09}" presName="thinLine2b" presStyleLbl="callout" presStyleIdx="3" presStyleCnt="15"/>
      <dgm:spPr/>
    </dgm:pt>
    <dgm:pt modelId="{59762990-74B4-4997-AF8D-18DE1C07E233}" type="pres">
      <dgm:prSet presAssocID="{A1B9D345-5787-4F4B-8744-C23184E85A09}" presName="vertSpace2b" presStyleCnt="0"/>
      <dgm:spPr/>
    </dgm:pt>
    <dgm:pt modelId="{0AB85018-37A7-459C-A6AA-05E5F2B49691}" type="pres">
      <dgm:prSet presAssocID="{9F9DAF9E-A396-4C4F-9D6C-E2EE5AE9C5BE}" presName="horz2" presStyleCnt="0"/>
      <dgm:spPr/>
    </dgm:pt>
    <dgm:pt modelId="{40967F04-C3BF-4051-926D-AB91F3E36E11}" type="pres">
      <dgm:prSet presAssocID="{9F9DAF9E-A396-4C4F-9D6C-E2EE5AE9C5BE}" presName="horzSpace2" presStyleCnt="0"/>
      <dgm:spPr/>
    </dgm:pt>
    <dgm:pt modelId="{84C403D8-5517-43E0-9C71-8447AE0802E3}" type="pres">
      <dgm:prSet presAssocID="{9F9DAF9E-A396-4C4F-9D6C-E2EE5AE9C5BE}" presName="tx2" presStyleLbl="revTx" presStyleIdx="5" presStyleCnt="16"/>
      <dgm:spPr/>
    </dgm:pt>
    <dgm:pt modelId="{F7154321-B14C-4769-9416-2216A2E71D78}" type="pres">
      <dgm:prSet presAssocID="{9F9DAF9E-A396-4C4F-9D6C-E2EE5AE9C5BE}" presName="vert2" presStyleCnt="0"/>
      <dgm:spPr/>
    </dgm:pt>
    <dgm:pt modelId="{53B355BA-3373-4C75-813D-68CA7BC67427}" type="pres">
      <dgm:prSet presAssocID="{9F9DAF9E-A396-4C4F-9D6C-E2EE5AE9C5BE}" presName="thinLine2b" presStyleLbl="callout" presStyleIdx="4" presStyleCnt="15"/>
      <dgm:spPr/>
    </dgm:pt>
    <dgm:pt modelId="{E0220C0E-772C-4221-81E0-1F514102ED47}" type="pres">
      <dgm:prSet presAssocID="{9F9DAF9E-A396-4C4F-9D6C-E2EE5AE9C5BE}" presName="vertSpace2b" presStyleCnt="0"/>
      <dgm:spPr/>
    </dgm:pt>
    <dgm:pt modelId="{C9381144-44D1-4E8F-97CD-5EBD105317E9}" type="pres">
      <dgm:prSet presAssocID="{78FE8255-AC6C-46AB-B2C0-97AB601B4D2F}" presName="horz2" presStyleCnt="0"/>
      <dgm:spPr/>
    </dgm:pt>
    <dgm:pt modelId="{F1807453-1E0C-4068-B4E8-4E9453CB8A9A}" type="pres">
      <dgm:prSet presAssocID="{78FE8255-AC6C-46AB-B2C0-97AB601B4D2F}" presName="horzSpace2" presStyleCnt="0"/>
      <dgm:spPr/>
    </dgm:pt>
    <dgm:pt modelId="{A0972B8E-8C80-4920-BC36-2AEC04BB2EA9}" type="pres">
      <dgm:prSet presAssocID="{78FE8255-AC6C-46AB-B2C0-97AB601B4D2F}" presName="tx2" presStyleLbl="revTx" presStyleIdx="6" presStyleCnt="16"/>
      <dgm:spPr/>
    </dgm:pt>
    <dgm:pt modelId="{041644EE-DC05-4FD6-B94F-D68BD86FD3E5}" type="pres">
      <dgm:prSet presAssocID="{78FE8255-AC6C-46AB-B2C0-97AB601B4D2F}" presName="vert2" presStyleCnt="0"/>
      <dgm:spPr/>
    </dgm:pt>
    <dgm:pt modelId="{5FE80A29-5AF6-4DF4-B272-3E2FBE7402D3}" type="pres">
      <dgm:prSet presAssocID="{78FE8255-AC6C-46AB-B2C0-97AB601B4D2F}" presName="thinLine2b" presStyleLbl="callout" presStyleIdx="5" presStyleCnt="15"/>
      <dgm:spPr/>
    </dgm:pt>
    <dgm:pt modelId="{25991D16-5131-4917-BF5A-83FA8ADBBDCA}" type="pres">
      <dgm:prSet presAssocID="{78FE8255-AC6C-46AB-B2C0-97AB601B4D2F}" presName="vertSpace2b" presStyleCnt="0"/>
      <dgm:spPr/>
    </dgm:pt>
    <dgm:pt modelId="{B6C2D5EF-1DEB-44B8-9904-E70AF9025903}" type="pres">
      <dgm:prSet presAssocID="{81A02CDE-3CB5-4BA1-BB67-1158CBA44343}" presName="horz2" presStyleCnt="0"/>
      <dgm:spPr/>
    </dgm:pt>
    <dgm:pt modelId="{439566FA-B44D-4608-AE50-C93B83459245}" type="pres">
      <dgm:prSet presAssocID="{81A02CDE-3CB5-4BA1-BB67-1158CBA44343}" presName="horzSpace2" presStyleCnt="0"/>
      <dgm:spPr/>
    </dgm:pt>
    <dgm:pt modelId="{B4574E4E-320C-4BEE-A084-5709AF6B80DB}" type="pres">
      <dgm:prSet presAssocID="{81A02CDE-3CB5-4BA1-BB67-1158CBA44343}" presName="tx2" presStyleLbl="revTx" presStyleIdx="7" presStyleCnt="16"/>
      <dgm:spPr/>
    </dgm:pt>
    <dgm:pt modelId="{64382FD0-AB1A-4EB6-8786-A9A1AA63C6F1}" type="pres">
      <dgm:prSet presAssocID="{81A02CDE-3CB5-4BA1-BB67-1158CBA44343}" presName="vert2" presStyleCnt="0"/>
      <dgm:spPr/>
    </dgm:pt>
    <dgm:pt modelId="{A2FA00A0-205C-45CC-AED9-42D68E168C29}" type="pres">
      <dgm:prSet presAssocID="{81A02CDE-3CB5-4BA1-BB67-1158CBA44343}" presName="thinLine2b" presStyleLbl="callout" presStyleIdx="6" presStyleCnt="15"/>
      <dgm:spPr/>
    </dgm:pt>
    <dgm:pt modelId="{CF52E61B-378D-4F85-B508-72AC809AA963}" type="pres">
      <dgm:prSet presAssocID="{81A02CDE-3CB5-4BA1-BB67-1158CBA44343}" presName="vertSpace2b" presStyleCnt="0"/>
      <dgm:spPr/>
    </dgm:pt>
    <dgm:pt modelId="{889FB0F8-590F-4E8A-80AF-E8C22B83096E}" type="pres">
      <dgm:prSet presAssocID="{5C44F464-8D0A-4EE5-ACA2-BAE19F5BE736}" presName="horz2" presStyleCnt="0"/>
      <dgm:spPr/>
    </dgm:pt>
    <dgm:pt modelId="{7C329FA0-A037-4DFC-9990-C34845F2C3AE}" type="pres">
      <dgm:prSet presAssocID="{5C44F464-8D0A-4EE5-ACA2-BAE19F5BE736}" presName="horzSpace2" presStyleCnt="0"/>
      <dgm:spPr/>
    </dgm:pt>
    <dgm:pt modelId="{817B7105-EA49-4255-B307-DEA5FAF30137}" type="pres">
      <dgm:prSet presAssocID="{5C44F464-8D0A-4EE5-ACA2-BAE19F5BE736}" presName="tx2" presStyleLbl="revTx" presStyleIdx="8" presStyleCnt="16"/>
      <dgm:spPr/>
    </dgm:pt>
    <dgm:pt modelId="{1FAEEF2E-4FE4-4D57-A659-F3FE447DC741}" type="pres">
      <dgm:prSet presAssocID="{5C44F464-8D0A-4EE5-ACA2-BAE19F5BE736}" presName="vert2" presStyleCnt="0"/>
      <dgm:spPr/>
    </dgm:pt>
    <dgm:pt modelId="{E20900EB-2BF0-48CB-911B-E34BA637EC54}" type="pres">
      <dgm:prSet presAssocID="{5C44F464-8D0A-4EE5-ACA2-BAE19F5BE736}" presName="thinLine2b" presStyleLbl="callout" presStyleIdx="7" presStyleCnt="15"/>
      <dgm:spPr/>
    </dgm:pt>
    <dgm:pt modelId="{61052656-3533-4FCD-AE14-19293678651A}" type="pres">
      <dgm:prSet presAssocID="{5C44F464-8D0A-4EE5-ACA2-BAE19F5BE736}" presName="vertSpace2b" presStyleCnt="0"/>
      <dgm:spPr/>
    </dgm:pt>
    <dgm:pt modelId="{56A2048A-F10C-40CE-B018-B55A5E44347F}" type="pres">
      <dgm:prSet presAssocID="{A2D3737A-71FB-4B1F-85BD-73DA49AF0BFE}" presName="horz2" presStyleCnt="0"/>
      <dgm:spPr/>
    </dgm:pt>
    <dgm:pt modelId="{A70AE96E-6E72-4C7D-A45A-4E54F2AD65C8}" type="pres">
      <dgm:prSet presAssocID="{A2D3737A-71FB-4B1F-85BD-73DA49AF0BFE}" presName="horzSpace2" presStyleCnt="0"/>
      <dgm:spPr/>
    </dgm:pt>
    <dgm:pt modelId="{49A3CAC4-9E15-4F06-AC5D-AAEF2B4B4362}" type="pres">
      <dgm:prSet presAssocID="{A2D3737A-71FB-4B1F-85BD-73DA49AF0BFE}" presName="tx2" presStyleLbl="revTx" presStyleIdx="9" presStyleCnt="16"/>
      <dgm:spPr/>
    </dgm:pt>
    <dgm:pt modelId="{E2451620-2F67-42CA-827E-39817EB74418}" type="pres">
      <dgm:prSet presAssocID="{A2D3737A-71FB-4B1F-85BD-73DA49AF0BFE}" presName="vert2" presStyleCnt="0"/>
      <dgm:spPr/>
    </dgm:pt>
    <dgm:pt modelId="{5EB0EB5A-5D8C-4F35-A08C-32B814B8FF0E}" type="pres">
      <dgm:prSet presAssocID="{A2D3737A-71FB-4B1F-85BD-73DA49AF0BFE}" presName="thinLine2b" presStyleLbl="callout" presStyleIdx="8" presStyleCnt="15"/>
      <dgm:spPr/>
    </dgm:pt>
    <dgm:pt modelId="{69B3F9BC-497D-41DD-8B20-9C18D88604F9}" type="pres">
      <dgm:prSet presAssocID="{A2D3737A-71FB-4B1F-85BD-73DA49AF0BFE}" presName="vertSpace2b" presStyleCnt="0"/>
      <dgm:spPr/>
    </dgm:pt>
    <dgm:pt modelId="{09D5961D-6765-4681-9369-22AACA5FD537}" type="pres">
      <dgm:prSet presAssocID="{B8C19EC1-8E24-4EBF-8DA1-9A13133E21CD}" presName="horz2" presStyleCnt="0"/>
      <dgm:spPr/>
    </dgm:pt>
    <dgm:pt modelId="{8872B777-028B-4FB2-AEB9-A37102184E9E}" type="pres">
      <dgm:prSet presAssocID="{B8C19EC1-8E24-4EBF-8DA1-9A13133E21CD}" presName="horzSpace2" presStyleCnt="0"/>
      <dgm:spPr/>
    </dgm:pt>
    <dgm:pt modelId="{0A309B68-CE2F-4294-A51C-F20E1DF3DAC3}" type="pres">
      <dgm:prSet presAssocID="{B8C19EC1-8E24-4EBF-8DA1-9A13133E21CD}" presName="tx2" presStyleLbl="revTx" presStyleIdx="10" presStyleCnt="16"/>
      <dgm:spPr/>
    </dgm:pt>
    <dgm:pt modelId="{BA9538D7-BD49-4D07-B35C-1D21C973F4A3}" type="pres">
      <dgm:prSet presAssocID="{B8C19EC1-8E24-4EBF-8DA1-9A13133E21CD}" presName="vert2" presStyleCnt="0"/>
      <dgm:spPr/>
    </dgm:pt>
    <dgm:pt modelId="{021068CA-F7FE-4886-A99A-A161213BAA13}" type="pres">
      <dgm:prSet presAssocID="{B8C19EC1-8E24-4EBF-8DA1-9A13133E21CD}" presName="thinLine2b" presStyleLbl="callout" presStyleIdx="9" presStyleCnt="15"/>
      <dgm:spPr/>
    </dgm:pt>
    <dgm:pt modelId="{21BAC792-C29A-4A81-9C8F-01BAC9C9469C}" type="pres">
      <dgm:prSet presAssocID="{B8C19EC1-8E24-4EBF-8DA1-9A13133E21CD}" presName="vertSpace2b" presStyleCnt="0"/>
      <dgm:spPr/>
    </dgm:pt>
    <dgm:pt modelId="{FF77F0B2-C739-4174-BACF-5E3545B38184}" type="pres">
      <dgm:prSet presAssocID="{36463BB5-3F8A-4365-8718-E08BBB90CB11}" presName="horz2" presStyleCnt="0"/>
      <dgm:spPr/>
    </dgm:pt>
    <dgm:pt modelId="{575AF789-ADB9-4EDD-A5A8-65DE47B12C7D}" type="pres">
      <dgm:prSet presAssocID="{36463BB5-3F8A-4365-8718-E08BBB90CB11}" presName="horzSpace2" presStyleCnt="0"/>
      <dgm:spPr/>
    </dgm:pt>
    <dgm:pt modelId="{307E397A-EA71-4E38-A9B2-31DF0C789267}" type="pres">
      <dgm:prSet presAssocID="{36463BB5-3F8A-4365-8718-E08BBB90CB11}" presName="tx2" presStyleLbl="revTx" presStyleIdx="11" presStyleCnt="16"/>
      <dgm:spPr/>
    </dgm:pt>
    <dgm:pt modelId="{6ECED38D-7062-4A83-BD55-6B2765616650}" type="pres">
      <dgm:prSet presAssocID="{36463BB5-3F8A-4365-8718-E08BBB90CB11}" presName="vert2" presStyleCnt="0"/>
      <dgm:spPr/>
    </dgm:pt>
    <dgm:pt modelId="{7BAA31D9-FD3D-4E6E-9118-79A8F3E3532E}" type="pres">
      <dgm:prSet presAssocID="{36463BB5-3F8A-4365-8718-E08BBB90CB11}" presName="thinLine2b" presStyleLbl="callout" presStyleIdx="10" presStyleCnt="15"/>
      <dgm:spPr/>
    </dgm:pt>
    <dgm:pt modelId="{A13237A3-1BA1-42DD-9F88-D5154353043F}" type="pres">
      <dgm:prSet presAssocID="{36463BB5-3F8A-4365-8718-E08BBB90CB11}" presName="vertSpace2b" presStyleCnt="0"/>
      <dgm:spPr/>
    </dgm:pt>
    <dgm:pt modelId="{4D937CB2-EABE-4EAC-BAC1-BD04532A92E0}" type="pres">
      <dgm:prSet presAssocID="{34B32E47-C844-4667-AF8A-0A2E45551177}" presName="horz2" presStyleCnt="0"/>
      <dgm:spPr/>
    </dgm:pt>
    <dgm:pt modelId="{28F0297C-7A74-4435-ACD2-8A66CDBE573A}" type="pres">
      <dgm:prSet presAssocID="{34B32E47-C844-4667-AF8A-0A2E45551177}" presName="horzSpace2" presStyleCnt="0"/>
      <dgm:spPr/>
    </dgm:pt>
    <dgm:pt modelId="{2D887264-90CA-4320-874F-127CE13A3FA4}" type="pres">
      <dgm:prSet presAssocID="{34B32E47-C844-4667-AF8A-0A2E45551177}" presName="tx2" presStyleLbl="revTx" presStyleIdx="12" presStyleCnt="16"/>
      <dgm:spPr/>
    </dgm:pt>
    <dgm:pt modelId="{5913E0CB-CAA8-4383-AA4F-78082E539909}" type="pres">
      <dgm:prSet presAssocID="{34B32E47-C844-4667-AF8A-0A2E45551177}" presName="vert2" presStyleCnt="0"/>
      <dgm:spPr/>
    </dgm:pt>
    <dgm:pt modelId="{F9D0D367-CF23-4E7D-8ED3-68D4DA67987D}" type="pres">
      <dgm:prSet presAssocID="{34B32E47-C844-4667-AF8A-0A2E45551177}" presName="thinLine2b" presStyleLbl="callout" presStyleIdx="11" presStyleCnt="15"/>
      <dgm:spPr/>
    </dgm:pt>
    <dgm:pt modelId="{23C2F0CF-3A2B-428D-843D-4C43013B3666}" type="pres">
      <dgm:prSet presAssocID="{34B32E47-C844-4667-AF8A-0A2E45551177}" presName="vertSpace2b" presStyleCnt="0"/>
      <dgm:spPr/>
    </dgm:pt>
    <dgm:pt modelId="{C3C514BD-CDB6-41BD-9A11-9B7C6D839ADD}" type="pres">
      <dgm:prSet presAssocID="{CFC1032E-987B-4720-971E-6A9E1D8B00E1}" presName="horz2" presStyleCnt="0"/>
      <dgm:spPr/>
    </dgm:pt>
    <dgm:pt modelId="{7D60A135-F324-4BD5-9F39-B6240C2547B6}" type="pres">
      <dgm:prSet presAssocID="{CFC1032E-987B-4720-971E-6A9E1D8B00E1}" presName="horzSpace2" presStyleCnt="0"/>
      <dgm:spPr/>
    </dgm:pt>
    <dgm:pt modelId="{8ED006E0-8D91-43C6-9566-D396698A618C}" type="pres">
      <dgm:prSet presAssocID="{CFC1032E-987B-4720-971E-6A9E1D8B00E1}" presName="tx2" presStyleLbl="revTx" presStyleIdx="13" presStyleCnt="16"/>
      <dgm:spPr/>
    </dgm:pt>
    <dgm:pt modelId="{184AF4F1-065F-41B0-95F4-30B55875F01E}" type="pres">
      <dgm:prSet presAssocID="{CFC1032E-987B-4720-971E-6A9E1D8B00E1}" presName="vert2" presStyleCnt="0"/>
      <dgm:spPr/>
    </dgm:pt>
    <dgm:pt modelId="{988A0907-3B81-4EDA-B2D1-1A3AA7C9103F}" type="pres">
      <dgm:prSet presAssocID="{CFC1032E-987B-4720-971E-6A9E1D8B00E1}" presName="thinLine2b" presStyleLbl="callout" presStyleIdx="12" presStyleCnt="15"/>
      <dgm:spPr/>
    </dgm:pt>
    <dgm:pt modelId="{4C657FDC-5439-42FF-B635-4701FB48AB4D}" type="pres">
      <dgm:prSet presAssocID="{CFC1032E-987B-4720-971E-6A9E1D8B00E1}" presName="vertSpace2b" presStyleCnt="0"/>
      <dgm:spPr/>
    </dgm:pt>
    <dgm:pt modelId="{811C61CA-2DA6-4FA6-885F-91E71134BA22}" type="pres">
      <dgm:prSet presAssocID="{9752F0C9-2387-4548-A6E1-89DC40A9D6AE}" presName="horz2" presStyleCnt="0"/>
      <dgm:spPr/>
    </dgm:pt>
    <dgm:pt modelId="{74D90F2D-AFAA-4BB9-AD04-5244EA63733F}" type="pres">
      <dgm:prSet presAssocID="{9752F0C9-2387-4548-A6E1-89DC40A9D6AE}" presName="horzSpace2" presStyleCnt="0"/>
      <dgm:spPr/>
    </dgm:pt>
    <dgm:pt modelId="{DBFF39D4-2B01-4435-A370-B31AB14476EA}" type="pres">
      <dgm:prSet presAssocID="{9752F0C9-2387-4548-A6E1-89DC40A9D6AE}" presName="tx2" presStyleLbl="revTx" presStyleIdx="14" presStyleCnt="16"/>
      <dgm:spPr/>
    </dgm:pt>
    <dgm:pt modelId="{8270261F-904B-4BFB-AB0A-B8E62AFE2854}" type="pres">
      <dgm:prSet presAssocID="{9752F0C9-2387-4548-A6E1-89DC40A9D6AE}" presName="vert2" presStyleCnt="0"/>
      <dgm:spPr/>
    </dgm:pt>
    <dgm:pt modelId="{A3298146-DB4A-4839-B517-F8FE003A8794}" type="pres">
      <dgm:prSet presAssocID="{9752F0C9-2387-4548-A6E1-89DC40A9D6AE}" presName="thinLine2b" presStyleLbl="callout" presStyleIdx="13" presStyleCnt="15"/>
      <dgm:spPr/>
    </dgm:pt>
    <dgm:pt modelId="{8A3ACD60-3D38-4437-B26A-EF53980325BC}" type="pres">
      <dgm:prSet presAssocID="{9752F0C9-2387-4548-A6E1-89DC40A9D6AE}" presName="vertSpace2b" presStyleCnt="0"/>
      <dgm:spPr/>
    </dgm:pt>
    <dgm:pt modelId="{3A2B4668-61FE-4EC8-AFEF-1856C69AC931}" type="pres">
      <dgm:prSet presAssocID="{E7CA20C9-41DF-47B1-A4A0-097D0904A1F7}" presName="horz2" presStyleCnt="0"/>
      <dgm:spPr/>
    </dgm:pt>
    <dgm:pt modelId="{44DD2062-2794-451D-A15D-A9F3B97C4CDE}" type="pres">
      <dgm:prSet presAssocID="{E7CA20C9-41DF-47B1-A4A0-097D0904A1F7}" presName="horzSpace2" presStyleCnt="0"/>
      <dgm:spPr/>
    </dgm:pt>
    <dgm:pt modelId="{5F97CB97-65E3-4F29-BF10-F6FA32A11E26}" type="pres">
      <dgm:prSet presAssocID="{E7CA20C9-41DF-47B1-A4A0-097D0904A1F7}" presName="tx2" presStyleLbl="revTx" presStyleIdx="15" presStyleCnt="16"/>
      <dgm:spPr/>
    </dgm:pt>
    <dgm:pt modelId="{60AD0523-203D-458C-8CBC-2437639CD149}" type="pres">
      <dgm:prSet presAssocID="{E7CA20C9-41DF-47B1-A4A0-097D0904A1F7}" presName="vert2" presStyleCnt="0"/>
      <dgm:spPr/>
    </dgm:pt>
    <dgm:pt modelId="{65A5B190-53B2-4F34-BFE4-B64721EB4EAE}" type="pres">
      <dgm:prSet presAssocID="{E7CA20C9-41DF-47B1-A4A0-097D0904A1F7}" presName="thinLine2b" presStyleLbl="callout" presStyleIdx="14" presStyleCnt="15"/>
      <dgm:spPr/>
    </dgm:pt>
    <dgm:pt modelId="{C9686518-69D5-4159-B437-857FB22B2629}" type="pres">
      <dgm:prSet presAssocID="{E7CA20C9-41DF-47B1-A4A0-097D0904A1F7}" presName="vertSpace2b" presStyleCnt="0"/>
      <dgm:spPr/>
    </dgm:pt>
  </dgm:ptLst>
  <dgm:cxnLst>
    <dgm:cxn modelId="{3F3274A2-6856-4930-94D6-E0D4297F1D1A}" type="presOf" srcId="{9752F0C9-2387-4548-A6E1-89DC40A9D6AE}" destId="{DBFF39D4-2B01-4435-A370-B31AB14476EA}" srcOrd="0" destOrd="0" presId="urn:microsoft.com/office/officeart/2008/layout/LinedList"/>
    <dgm:cxn modelId="{58E32626-0A56-4F1F-BE3D-DE3995777EA9}" srcId="{42B3834E-D501-42B4-936F-982C532694AE}" destId="{9752F0C9-2387-4548-A6E1-89DC40A9D6AE}" srcOrd="13" destOrd="0" parTransId="{45B78435-9A0F-450E-979F-69D81772B0E8}" sibTransId="{55E0C50B-EC28-4FFC-9778-CBE3E107E917}"/>
    <dgm:cxn modelId="{1A535ABD-A0E0-439A-A31E-902082F3325B}" srcId="{42B3834E-D501-42B4-936F-982C532694AE}" destId="{34B32E47-C844-4667-AF8A-0A2E45551177}" srcOrd="11" destOrd="0" parTransId="{15909C05-4584-453D-BDF2-2C464E40FF1E}" sibTransId="{BE0F5F70-0CEB-4EE0-8DC9-B64561C05BA2}"/>
    <dgm:cxn modelId="{B4154130-F548-4926-8568-5BD33AD5D696}" type="presOf" srcId="{42B3834E-D501-42B4-936F-982C532694AE}" destId="{DA3CD3C6-2AB8-42EA-9D69-1DAFA2F4B6DD}" srcOrd="0" destOrd="0" presId="urn:microsoft.com/office/officeart/2008/layout/LinedList"/>
    <dgm:cxn modelId="{8BD8BFAD-4F3A-4475-8E17-AB5654A34C25}" type="presOf" srcId="{36463BB5-3F8A-4365-8718-E08BBB90CB11}" destId="{307E397A-EA71-4E38-A9B2-31DF0C789267}" srcOrd="0" destOrd="0" presId="urn:microsoft.com/office/officeart/2008/layout/LinedList"/>
    <dgm:cxn modelId="{0AC2B908-8219-4C0B-AC50-EBB2F6306B19}" srcId="{42B3834E-D501-42B4-936F-982C532694AE}" destId="{5C44F464-8D0A-4EE5-ACA2-BAE19F5BE736}" srcOrd="7" destOrd="0" parTransId="{7B3E7D76-76BA-4304-AB07-FA89C4EEBF8B}" sibTransId="{E7F4A9EF-CA67-4F99-ACA2-1FCB2104A5AB}"/>
    <dgm:cxn modelId="{ABE381FC-B88B-4696-AB5B-9CB5B18EBBA4}" srcId="{42B3834E-D501-42B4-936F-982C532694AE}" destId="{79CF9AFF-A457-442D-A5E5-EAA2200C7729}" srcOrd="2" destOrd="0" parTransId="{A3952F19-DC0F-441C-9A7A-EF21861CE919}" sibTransId="{218AB773-0F7E-4529-A8ED-2FBA64823BB5}"/>
    <dgm:cxn modelId="{02E91442-4EB3-4985-8A5E-3A397AB0DA8C}" type="presOf" srcId="{CFC1032E-987B-4720-971E-6A9E1D8B00E1}" destId="{8ED006E0-8D91-43C6-9566-D396698A618C}" srcOrd="0" destOrd="0" presId="urn:microsoft.com/office/officeart/2008/layout/LinedList"/>
    <dgm:cxn modelId="{92D6D35C-556A-435A-BA33-29CB447CC39F}" srcId="{42B3834E-D501-42B4-936F-982C532694AE}" destId="{A1B9D345-5787-4F4B-8744-C23184E85A09}" srcOrd="3" destOrd="0" parTransId="{74E785C2-4CC1-4EB6-ACE5-15D15696896F}" sibTransId="{217633F4-6E92-42D0-8103-B847DB5A2A49}"/>
    <dgm:cxn modelId="{585D5C68-2323-4366-9A0F-BBDF546572F3}" type="presOf" srcId="{B8C19EC1-8E24-4EBF-8DA1-9A13133E21CD}" destId="{0A309B68-CE2F-4294-A51C-F20E1DF3DAC3}" srcOrd="0" destOrd="0" presId="urn:microsoft.com/office/officeart/2008/layout/LinedList"/>
    <dgm:cxn modelId="{853C7C2C-CD74-4026-83DA-9D64CB46D18A}" srcId="{42B3834E-D501-42B4-936F-982C532694AE}" destId="{81A02CDE-3CB5-4BA1-BB67-1158CBA44343}" srcOrd="6" destOrd="0" parTransId="{94985110-045E-4573-8F54-4CD0F5F97FA7}" sibTransId="{967A4F56-6102-4392-856F-BBA6CCF3EBBF}"/>
    <dgm:cxn modelId="{683F1F29-B672-4195-AA34-27592BA3CF4D}" type="presOf" srcId="{A1B9D345-5787-4F4B-8744-C23184E85A09}" destId="{28FF7406-1856-4AD6-BD87-B1DD4F0F6723}" srcOrd="0" destOrd="0" presId="urn:microsoft.com/office/officeart/2008/layout/LinedList"/>
    <dgm:cxn modelId="{A5A876F0-0AD4-4353-9386-526AAD2E0CBE}" srcId="{42B3834E-D501-42B4-936F-982C532694AE}" destId="{CFC1032E-987B-4720-971E-6A9E1D8B00E1}" srcOrd="12" destOrd="0" parTransId="{B77A0BE8-711E-4487-A2F4-21445F069571}" sibTransId="{C11DF90D-5030-40CF-9023-E205A4D8B815}"/>
    <dgm:cxn modelId="{C21D1F5A-5EAE-45F3-BAE2-7470B93E20CE}" srcId="{D8A39E8E-7863-4E01-BA9F-1FFA364C64F6}" destId="{42B3834E-D501-42B4-936F-982C532694AE}" srcOrd="0" destOrd="0" parTransId="{C8516695-15CF-44D3-ADC8-49EC03481FEB}" sibTransId="{601AA7D5-40A7-40C0-8221-A2902A3259BB}"/>
    <dgm:cxn modelId="{8759BFF4-4B6B-4B09-92E1-27D172C0038F}" srcId="{42B3834E-D501-42B4-936F-982C532694AE}" destId="{36463BB5-3F8A-4365-8718-E08BBB90CB11}" srcOrd="10" destOrd="0" parTransId="{D1223021-3F17-4A04-A568-3A9C742BE674}" sibTransId="{10C1F68F-C579-41DE-B9F1-7137E8E1D0E4}"/>
    <dgm:cxn modelId="{2E8DCF5F-C5DC-408A-BF8D-071CC867E66E}" type="presOf" srcId="{9F9DAF9E-A396-4C4F-9D6C-E2EE5AE9C5BE}" destId="{84C403D8-5517-43E0-9C71-8447AE0802E3}" srcOrd="0" destOrd="0" presId="urn:microsoft.com/office/officeart/2008/layout/LinedList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ACC16CEE-4CAB-4B57-8AAD-BEEA29875DF5}" type="presOf" srcId="{34B32E47-C844-4667-AF8A-0A2E45551177}" destId="{2D887264-90CA-4320-874F-127CE13A3FA4}" srcOrd="0" destOrd="0" presId="urn:microsoft.com/office/officeart/2008/layout/LinedList"/>
    <dgm:cxn modelId="{7AD60C5F-5790-4B84-8633-AD810802B341}" srcId="{42B3834E-D501-42B4-936F-982C532694AE}" destId="{19C415E2-1B13-4ABD-98D7-7B0BB0CBF867}" srcOrd="0" destOrd="0" parTransId="{F2029A46-6491-4DB5-8AB2-B9BB29369E3D}" sibTransId="{79BB3686-2675-43B8-A821-4E90FFE84034}"/>
    <dgm:cxn modelId="{BD93150E-BE76-4DDB-8619-B3739697A6E0}" type="presOf" srcId="{522E6A4D-F112-4135-9C22-A4C09E9452FD}" destId="{2AE43985-5232-49DF-9ED7-4872F9BBCB59}" srcOrd="0" destOrd="0" presId="urn:microsoft.com/office/officeart/2008/layout/LinedList"/>
    <dgm:cxn modelId="{8A67D76C-09B6-4FD7-9909-B0F445872991}" srcId="{42B3834E-D501-42B4-936F-982C532694AE}" destId="{522E6A4D-F112-4135-9C22-A4C09E9452FD}" srcOrd="1" destOrd="0" parTransId="{99C8FF6B-697D-49EF-BB76-D418712F2061}" sibTransId="{AC04CD33-5905-4956-8D36-9BE6F05D8004}"/>
    <dgm:cxn modelId="{3CC39460-3BE9-4ECC-8D0E-2060FC5CAD51}" type="presOf" srcId="{81A02CDE-3CB5-4BA1-BB67-1158CBA44343}" destId="{B4574E4E-320C-4BEE-A084-5709AF6B80DB}" srcOrd="0" destOrd="0" presId="urn:microsoft.com/office/officeart/2008/layout/LinedList"/>
    <dgm:cxn modelId="{6BEB9764-9BC6-4B54-8232-1692FAA5C491}" type="presOf" srcId="{A2D3737A-71FB-4B1F-85BD-73DA49AF0BFE}" destId="{49A3CAC4-9E15-4F06-AC5D-AAEF2B4B4362}" srcOrd="0" destOrd="0" presId="urn:microsoft.com/office/officeart/2008/layout/LinedList"/>
    <dgm:cxn modelId="{D872A333-E6F9-4E9B-A833-A6D06B815059}" srcId="{42B3834E-D501-42B4-936F-982C532694AE}" destId="{E7CA20C9-41DF-47B1-A4A0-097D0904A1F7}" srcOrd="14" destOrd="0" parTransId="{8E9C845B-B694-41AB-9F31-0659D8B78198}" sibTransId="{C697A6C0-2E01-4DF1-8060-242B4B3698C9}"/>
    <dgm:cxn modelId="{9483A497-2240-4AE0-8169-B97137F3E2A1}" type="presOf" srcId="{E7CA20C9-41DF-47B1-A4A0-097D0904A1F7}" destId="{5F97CB97-65E3-4F29-BF10-F6FA32A11E26}" srcOrd="0" destOrd="0" presId="urn:microsoft.com/office/officeart/2008/layout/LinedList"/>
    <dgm:cxn modelId="{D8EC6042-6ADA-4B49-8FCB-D5EAE788E1D3}" type="presOf" srcId="{78FE8255-AC6C-46AB-B2C0-97AB601B4D2F}" destId="{A0972B8E-8C80-4920-BC36-2AEC04BB2EA9}" srcOrd="0" destOrd="0" presId="urn:microsoft.com/office/officeart/2008/layout/LinedList"/>
    <dgm:cxn modelId="{A168EA71-E94F-4508-A13E-F9BAFF18311E}" type="presOf" srcId="{79CF9AFF-A457-442D-A5E5-EAA2200C7729}" destId="{F4EEEDBD-78E1-47E0-A842-E31489DBCB15}" srcOrd="0" destOrd="0" presId="urn:microsoft.com/office/officeart/2008/layout/LinedList"/>
    <dgm:cxn modelId="{8705841D-6697-484E-97D4-7BC46BED5EC0}" srcId="{42B3834E-D501-42B4-936F-982C532694AE}" destId="{78FE8255-AC6C-46AB-B2C0-97AB601B4D2F}" srcOrd="5" destOrd="0" parTransId="{59513A46-093F-4858-ACB8-C465435D19EB}" sibTransId="{80F104BB-D64E-4C31-8CE8-0794A0CD3B47}"/>
    <dgm:cxn modelId="{21375B98-75C2-4C12-A4C8-32065EA61EBC}" type="presOf" srcId="{5C44F464-8D0A-4EE5-ACA2-BAE19F5BE736}" destId="{817B7105-EA49-4255-B307-DEA5FAF30137}" srcOrd="0" destOrd="0" presId="urn:microsoft.com/office/officeart/2008/layout/LinedList"/>
    <dgm:cxn modelId="{6790DE40-B5CC-4FA7-B8B7-5245292EC84A}" srcId="{42B3834E-D501-42B4-936F-982C532694AE}" destId="{9F9DAF9E-A396-4C4F-9D6C-E2EE5AE9C5BE}" srcOrd="4" destOrd="0" parTransId="{200969C6-0897-411B-8A38-0247FB6EED3D}" sibTransId="{B84B6AF7-1484-4A35-AF9D-3A3409D0519E}"/>
    <dgm:cxn modelId="{180305A0-947B-4613-BC4C-B0085AE8424B}" srcId="{42B3834E-D501-42B4-936F-982C532694AE}" destId="{A2D3737A-71FB-4B1F-85BD-73DA49AF0BFE}" srcOrd="8" destOrd="0" parTransId="{8E7934BE-73B8-47D8-BB50-0CAA08FA2C16}" sibTransId="{AA1CE69C-7805-437D-B865-CFC252D12027}"/>
    <dgm:cxn modelId="{75054C31-2E2B-470C-BF44-AEE0CDD2DB6D}" srcId="{42B3834E-D501-42B4-936F-982C532694AE}" destId="{B8C19EC1-8E24-4EBF-8DA1-9A13133E21CD}" srcOrd="9" destOrd="0" parTransId="{F69F084D-887E-4B9A-9CBC-83F744C1AF21}" sibTransId="{4B6ABD09-959B-455D-B4A6-C9865F6838E6}"/>
    <dgm:cxn modelId="{3ADF9991-01C7-42E9-8012-DA4BBF98E13A}" type="presOf" srcId="{19C415E2-1B13-4ABD-98D7-7B0BB0CBF867}" destId="{FAA0A31D-44F4-4F5B-A8BA-A21F2E27C869}" srcOrd="0" destOrd="0" presId="urn:microsoft.com/office/officeart/2008/layout/LinedList"/>
    <dgm:cxn modelId="{8FBA332C-013C-4F62-AC88-003F9E0C1C1E}" type="presParOf" srcId="{83FB6511-ED4B-4FCD-BB9C-3593DBC3B1FB}" destId="{C2884F06-BB7F-40EA-B06E-FE6F948F6E9E}" srcOrd="0" destOrd="0" presId="urn:microsoft.com/office/officeart/2008/layout/LinedList"/>
    <dgm:cxn modelId="{911CC9A6-5BC7-4811-954A-F29BCC7A9102}" type="presParOf" srcId="{83FB6511-ED4B-4FCD-BB9C-3593DBC3B1FB}" destId="{3E553AD2-2A9A-4F27-AA90-8D732AF313E7}" srcOrd="1" destOrd="0" presId="urn:microsoft.com/office/officeart/2008/layout/LinedList"/>
    <dgm:cxn modelId="{42EB3DCF-86F4-4937-A67F-75E38FF65925}" type="presParOf" srcId="{3E553AD2-2A9A-4F27-AA90-8D732AF313E7}" destId="{DA3CD3C6-2AB8-42EA-9D69-1DAFA2F4B6DD}" srcOrd="0" destOrd="0" presId="urn:microsoft.com/office/officeart/2008/layout/LinedList"/>
    <dgm:cxn modelId="{A3067C20-152C-4B5E-98AF-CC7609D54378}" type="presParOf" srcId="{3E553AD2-2A9A-4F27-AA90-8D732AF313E7}" destId="{9361FEE2-CF3F-40E8-9E97-F386F015E233}" srcOrd="1" destOrd="0" presId="urn:microsoft.com/office/officeart/2008/layout/LinedList"/>
    <dgm:cxn modelId="{48F77177-74F7-46F1-8E25-6666A2EA8984}" type="presParOf" srcId="{9361FEE2-CF3F-40E8-9E97-F386F015E233}" destId="{0D9FC881-CC48-4486-9D47-0828CA6947B4}" srcOrd="0" destOrd="0" presId="urn:microsoft.com/office/officeart/2008/layout/LinedList"/>
    <dgm:cxn modelId="{584DB7C8-24D2-46DA-B349-99CDB7216FCE}" type="presParOf" srcId="{9361FEE2-CF3F-40E8-9E97-F386F015E233}" destId="{1123899F-7B71-49F5-BE08-C9A0AEACF2ED}" srcOrd="1" destOrd="0" presId="urn:microsoft.com/office/officeart/2008/layout/LinedList"/>
    <dgm:cxn modelId="{C9651F07-FB00-4732-8442-844227E312C6}" type="presParOf" srcId="{1123899F-7B71-49F5-BE08-C9A0AEACF2ED}" destId="{E97CD5CD-9C80-4434-99C5-0EEB3FAC2472}" srcOrd="0" destOrd="0" presId="urn:microsoft.com/office/officeart/2008/layout/LinedList"/>
    <dgm:cxn modelId="{DC0C8AE2-993E-4F54-94E5-90B31F31AA1F}" type="presParOf" srcId="{1123899F-7B71-49F5-BE08-C9A0AEACF2ED}" destId="{FAA0A31D-44F4-4F5B-A8BA-A21F2E27C869}" srcOrd="1" destOrd="0" presId="urn:microsoft.com/office/officeart/2008/layout/LinedList"/>
    <dgm:cxn modelId="{845B65A5-478F-436D-B004-9D318A6AEFFA}" type="presParOf" srcId="{1123899F-7B71-49F5-BE08-C9A0AEACF2ED}" destId="{A5A1D2B3-32A3-45B4-A9C2-6BA6D0232292}" srcOrd="2" destOrd="0" presId="urn:microsoft.com/office/officeart/2008/layout/LinedList"/>
    <dgm:cxn modelId="{F329B107-501F-4C33-BFBD-C178965ABED0}" type="presParOf" srcId="{9361FEE2-CF3F-40E8-9E97-F386F015E233}" destId="{AD3A4DAD-A6B9-41CA-A1C6-8A0ACA3D8E00}" srcOrd="2" destOrd="0" presId="urn:microsoft.com/office/officeart/2008/layout/LinedList"/>
    <dgm:cxn modelId="{F5EA155E-579F-446C-9110-C72217D1BCEA}" type="presParOf" srcId="{9361FEE2-CF3F-40E8-9E97-F386F015E233}" destId="{7DD85981-352D-49C7-9E10-14DC766A0975}" srcOrd="3" destOrd="0" presId="urn:microsoft.com/office/officeart/2008/layout/LinedList"/>
    <dgm:cxn modelId="{6B64011C-1008-47E7-951E-48939BC6842A}" type="presParOf" srcId="{9361FEE2-CF3F-40E8-9E97-F386F015E233}" destId="{178D9426-ECE7-4A28-8DF8-B9B0962A394C}" srcOrd="4" destOrd="0" presId="urn:microsoft.com/office/officeart/2008/layout/LinedList"/>
    <dgm:cxn modelId="{D2D78B78-E18B-4F71-8898-57E23787F32A}" type="presParOf" srcId="{178D9426-ECE7-4A28-8DF8-B9B0962A394C}" destId="{15D9BD53-5769-4A7D-9B0A-C5432542AD3F}" srcOrd="0" destOrd="0" presId="urn:microsoft.com/office/officeart/2008/layout/LinedList"/>
    <dgm:cxn modelId="{C24C69D6-CE90-4E70-BAE4-61BA7DA32485}" type="presParOf" srcId="{178D9426-ECE7-4A28-8DF8-B9B0962A394C}" destId="{2AE43985-5232-49DF-9ED7-4872F9BBCB59}" srcOrd="1" destOrd="0" presId="urn:microsoft.com/office/officeart/2008/layout/LinedList"/>
    <dgm:cxn modelId="{4BF8B618-5144-4F1C-94DC-36B67B4159D5}" type="presParOf" srcId="{178D9426-ECE7-4A28-8DF8-B9B0962A394C}" destId="{5ED9EC6E-F998-478E-B003-E91F474B966B}" srcOrd="2" destOrd="0" presId="urn:microsoft.com/office/officeart/2008/layout/LinedList"/>
    <dgm:cxn modelId="{58672E8D-B0DA-4552-BCF2-8171223DFEE9}" type="presParOf" srcId="{9361FEE2-CF3F-40E8-9E97-F386F015E233}" destId="{C9A4912D-995C-4D0F-8167-F6FBD58A8870}" srcOrd="5" destOrd="0" presId="urn:microsoft.com/office/officeart/2008/layout/LinedList"/>
    <dgm:cxn modelId="{C6D2CA9A-5274-4E56-94B9-6069BC586A85}" type="presParOf" srcId="{9361FEE2-CF3F-40E8-9E97-F386F015E233}" destId="{193A5E71-7843-49EF-AC94-EF0ADC287235}" srcOrd="6" destOrd="0" presId="urn:microsoft.com/office/officeart/2008/layout/LinedList"/>
    <dgm:cxn modelId="{6AB05B3C-8D08-44FC-8E23-AC3AA60E834E}" type="presParOf" srcId="{9361FEE2-CF3F-40E8-9E97-F386F015E233}" destId="{59FA7E11-28BE-47FD-95B9-3DE8E302DB5F}" srcOrd="7" destOrd="0" presId="urn:microsoft.com/office/officeart/2008/layout/LinedList"/>
    <dgm:cxn modelId="{BB24BDFB-592E-43E7-9C53-E1D6A1A274E3}" type="presParOf" srcId="{59FA7E11-28BE-47FD-95B9-3DE8E302DB5F}" destId="{2D1E867E-92D4-4D60-B5BB-F8ED82642F27}" srcOrd="0" destOrd="0" presId="urn:microsoft.com/office/officeart/2008/layout/LinedList"/>
    <dgm:cxn modelId="{20B6CA01-031A-4E48-B420-0DD4AE5FC715}" type="presParOf" srcId="{59FA7E11-28BE-47FD-95B9-3DE8E302DB5F}" destId="{F4EEEDBD-78E1-47E0-A842-E31489DBCB15}" srcOrd="1" destOrd="0" presId="urn:microsoft.com/office/officeart/2008/layout/LinedList"/>
    <dgm:cxn modelId="{4B51DD41-9BD1-44F9-A0E6-82A4715FCE1B}" type="presParOf" srcId="{59FA7E11-28BE-47FD-95B9-3DE8E302DB5F}" destId="{43E8E003-EC5A-48B0-9F9C-623FE48CC33A}" srcOrd="2" destOrd="0" presId="urn:microsoft.com/office/officeart/2008/layout/LinedList"/>
    <dgm:cxn modelId="{BECF4930-CBD2-4B62-AE51-5F3ECDAB0D91}" type="presParOf" srcId="{9361FEE2-CF3F-40E8-9E97-F386F015E233}" destId="{1C14B1C8-FABC-4F88-A8A9-D25EED6F64A1}" srcOrd="8" destOrd="0" presId="urn:microsoft.com/office/officeart/2008/layout/LinedList"/>
    <dgm:cxn modelId="{780F13F4-5294-42D7-B157-6C4931EBF38F}" type="presParOf" srcId="{9361FEE2-CF3F-40E8-9E97-F386F015E233}" destId="{F9B5006A-2C8E-45E5-9E07-A741C2FCD26B}" srcOrd="9" destOrd="0" presId="urn:microsoft.com/office/officeart/2008/layout/LinedList"/>
    <dgm:cxn modelId="{A4E78DB3-E645-48FA-9A3E-30AF084367F1}" type="presParOf" srcId="{9361FEE2-CF3F-40E8-9E97-F386F015E233}" destId="{2D4D9405-93FE-4A90-A458-009836736726}" srcOrd="10" destOrd="0" presId="urn:microsoft.com/office/officeart/2008/layout/LinedList"/>
    <dgm:cxn modelId="{F4F6F937-FAEC-41F7-ABB3-206A05AD7DAD}" type="presParOf" srcId="{2D4D9405-93FE-4A90-A458-009836736726}" destId="{0D246477-196C-466A-9558-BF36FF0E66DB}" srcOrd="0" destOrd="0" presId="urn:microsoft.com/office/officeart/2008/layout/LinedList"/>
    <dgm:cxn modelId="{2FA2E8B0-4A07-4E82-867B-7D0F894E972C}" type="presParOf" srcId="{2D4D9405-93FE-4A90-A458-009836736726}" destId="{28FF7406-1856-4AD6-BD87-B1DD4F0F6723}" srcOrd="1" destOrd="0" presId="urn:microsoft.com/office/officeart/2008/layout/LinedList"/>
    <dgm:cxn modelId="{7CA65E45-8BEB-4257-9D6C-90BA783B796B}" type="presParOf" srcId="{2D4D9405-93FE-4A90-A458-009836736726}" destId="{496D9764-0B00-4704-A59A-B02318E3332B}" srcOrd="2" destOrd="0" presId="urn:microsoft.com/office/officeart/2008/layout/LinedList"/>
    <dgm:cxn modelId="{165E6A57-CA72-43CA-949E-4EE6C857797F}" type="presParOf" srcId="{9361FEE2-CF3F-40E8-9E97-F386F015E233}" destId="{E3A5C41F-A2C2-41DC-9C9A-6F14F867C5E0}" srcOrd="11" destOrd="0" presId="urn:microsoft.com/office/officeart/2008/layout/LinedList"/>
    <dgm:cxn modelId="{0168DBCD-45A7-4BC2-B273-4B11476A72CA}" type="presParOf" srcId="{9361FEE2-CF3F-40E8-9E97-F386F015E233}" destId="{59762990-74B4-4997-AF8D-18DE1C07E233}" srcOrd="12" destOrd="0" presId="urn:microsoft.com/office/officeart/2008/layout/LinedList"/>
    <dgm:cxn modelId="{51022CC7-B7A0-41F9-85A8-6F50361021B3}" type="presParOf" srcId="{9361FEE2-CF3F-40E8-9E97-F386F015E233}" destId="{0AB85018-37A7-459C-A6AA-05E5F2B49691}" srcOrd="13" destOrd="0" presId="urn:microsoft.com/office/officeart/2008/layout/LinedList"/>
    <dgm:cxn modelId="{EE169B9E-6C4F-4FD6-BF17-3DD03A18B6DD}" type="presParOf" srcId="{0AB85018-37A7-459C-A6AA-05E5F2B49691}" destId="{40967F04-C3BF-4051-926D-AB91F3E36E11}" srcOrd="0" destOrd="0" presId="urn:microsoft.com/office/officeart/2008/layout/LinedList"/>
    <dgm:cxn modelId="{FE6BC259-CA7F-42BA-B538-879D9EC97A77}" type="presParOf" srcId="{0AB85018-37A7-459C-A6AA-05E5F2B49691}" destId="{84C403D8-5517-43E0-9C71-8447AE0802E3}" srcOrd="1" destOrd="0" presId="urn:microsoft.com/office/officeart/2008/layout/LinedList"/>
    <dgm:cxn modelId="{24963B22-DD87-4BEB-99E4-91519AC3D787}" type="presParOf" srcId="{0AB85018-37A7-459C-A6AA-05E5F2B49691}" destId="{F7154321-B14C-4769-9416-2216A2E71D78}" srcOrd="2" destOrd="0" presId="urn:microsoft.com/office/officeart/2008/layout/LinedList"/>
    <dgm:cxn modelId="{E8AAC90F-F241-48FC-B5BF-6840A02E6965}" type="presParOf" srcId="{9361FEE2-CF3F-40E8-9E97-F386F015E233}" destId="{53B355BA-3373-4C75-813D-68CA7BC67427}" srcOrd="14" destOrd="0" presId="urn:microsoft.com/office/officeart/2008/layout/LinedList"/>
    <dgm:cxn modelId="{E654D6E5-B96A-4F6E-B333-DD1E8D1ADEAD}" type="presParOf" srcId="{9361FEE2-CF3F-40E8-9E97-F386F015E233}" destId="{E0220C0E-772C-4221-81E0-1F514102ED47}" srcOrd="15" destOrd="0" presId="urn:microsoft.com/office/officeart/2008/layout/LinedList"/>
    <dgm:cxn modelId="{D5EDDD2E-3F9B-411E-888E-FF7F94E077B3}" type="presParOf" srcId="{9361FEE2-CF3F-40E8-9E97-F386F015E233}" destId="{C9381144-44D1-4E8F-97CD-5EBD105317E9}" srcOrd="16" destOrd="0" presId="urn:microsoft.com/office/officeart/2008/layout/LinedList"/>
    <dgm:cxn modelId="{488EC108-F640-40A5-9687-38C27C35AF69}" type="presParOf" srcId="{C9381144-44D1-4E8F-97CD-5EBD105317E9}" destId="{F1807453-1E0C-4068-B4E8-4E9453CB8A9A}" srcOrd="0" destOrd="0" presId="urn:microsoft.com/office/officeart/2008/layout/LinedList"/>
    <dgm:cxn modelId="{FD286C7A-91B6-4F22-8472-4041B26CE5CA}" type="presParOf" srcId="{C9381144-44D1-4E8F-97CD-5EBD105317E9}" destId="{A0972B8E-8C80-4920-BC36-2AEC04BB2EA9}" srcOrd="1" destOrd="0" presId="urn:microsoft.com/office/officeart/2008/layout/LinedList"/>
    <dgm:cxn modelId="{E0491FAA-91C7-48C3-9521-459A7ED9BFB7}" type="presParOf" srcId="{C9381144-44D1-4E8F-97CD-5EBD105317E9}" destId="{041644EE-DC05-4FD6-B94F-D68BD86FD3E5}" srcOrd="2" destOrd="0" presId="urn:microsoft.com/office/officeart/2008/layout/LinedList"/>
    <dgm:cxn modelId="{9865DCD8-B7A2-4D8A-B4A8-4689AC26FF81}" type="presParOf" srcId="{9361FEE2-CF3F-40E8-9E97-F386F015E233}" destId="{5FE80A29-5AF6-4DF4-B272-3E2FBE7402D3}" srcOrd="17" destOrd="0" presId="urn:microsoft.com/office/officeart/2008/layout/LinedList"/>
    <dgm:cxn modelId="{FD81ED91-57CA-45ED-8FD7-2D05DCDA48DA}" type="presParOf" srcId="{9361FEE2-CF3F-40E8-9E97-F386F015E233}" destId="{25991D16-5131-4917-BF5A-83FA8ADBBDCA}" srcOrd="18" destOrd="0" presId="urn:microsoft.com/office/officeart/2008/layout/LinedList"/>
    <dgm:cxn modelId="{D0994201-C139-4D50-86C4-9471A45F9FB1}" type="presParOf" srcId="{9361FEE2-CF3F-40E8-9E97-F386F015E233}" destId="{B6C2D5EF-1DEB-44B8-9904-E70AF9025903}" srcOrd="19" destOrd="0" presId="urn:microsoft.com/office/officeart/2008/layout/LinedList"/>
    <dgm:cxn modelId="{4E80963D-1397-4CAB-9C75-189B60C6F330}" type="presParOf" srcId="{B6C2D5EF-1DEB-44B8-9904-E70AF9025903}" destId="{439566FA-B44D-4608-AE50-C93B83459245}" srcOrd="0" destOrd="0" presId="urn:microsoft.com/office/officeart/2008/layout/LinedList"/>
    <dgm:cxn modelId="{415D7C7C-A8C0-4133-8E77-72C629AE65D4}" type="presParOf" srcId="{B6C2D5EF-1DEB-44B8-9904-E70AF9025903}" destId="{B4574E4E-320C-4BEE-A084-5709AF6B80DB}" srcOrd="1" destOrd="0" presId="urn:microsoft.com/office/officeart/2008/layout/LinedList"/>
    <dgm:cxn modelId="{26F38B2C-17C9-4315-AAFB-E095059CE72A}" type="presParOf" srcId="{B6C2D5EF-1DEB-44B8-9904-E70AF9025903}" destId="{64382FD0-AB1A-4EB6-8786-A9A1AA63C6F1}" srcOrd="2" destOrd="0" presId="urn:microsoft.com/office/officeart/2008/layout/LinedList"/>
    <dgm:cxn modelId="{2485069A-8295-4B86-B604-6C2ED1232607}" type="presParOf" srcId="{9361FEE2-CF3F-40E8-9E97-F386F015E233}" destId="{A2FA00A0-205C-45CC-AED9-42D68E168C29}" srcOrd="20" destOrd="0" presId="urn:microsoft.com/office/officeart/2008/layout/LinedList"/>
    <dgm:cxn modelId="{6E2CDACC-4B6D-4F57-9C52-3E11A17032C3}" type="presParOf" srcId="{9361FEE2-CF3F-40E8-9E97-F386F015E233}" destId="{CF52E61B-378D-4F85-B508-72AC809AA963}" srcOrd="21" destOrd="0" presId="urn:microsoft.com/office/officeart/2008/layout/LinedList"/>
    <dgm:cxn modelId="{B4456D11-E8F1-480A-9A24-5E49B69A3A02}" type="presParOf" srcId="{9361FEE2-CF3F-40E8-9E97-F386F015E233}" destId="{889FB0F8-590F-4E8A-80AF-E8C22B83096E}" srcOrd="22" destOrd="0" presId="urn:microsoft.com/office/officeart/2008/layout/LinedList"/>
    <dgm:cxn modelId="{67050B2F-0557-4697-BF41-D4C94D09D63C}" type="presParOf" srcId="{889FB0F8-590F-4E8A-80AF-E8C22B83096E}" destId="{7C329FA0-A037-4DFC-9990-C34845F2C3AE}" srcOrd="0" destOrd="0" presId="urn:microsoft.com/office/officeart/2008/layout/LinedList"/>
    <dgm:cxn modelId="{F654516C-1821-45C9-8906-4ED61AFE262D}" type="presParOf" srcId="{889FB0F8-590F-4E8A-80AF-E8C22B83096E}" destId="{817B7105-EA49-4255-B307-DEA5FAF30137}" srcOrd="1" destOrd="0" presId="urn:microsoft.com/office/officeart/2008/layout/LinedList"/>
    <dgm:cxn modelId="{AF00E347-637A-443E-9FB7-EAD7907D60CF}" type="presParOf" srcId="{889FB0F8-590F-4E8A-80AF-E8C22B83096E}" destId="{1FAEEF2E-4FE4-4D57-A659-F3FE447DC741}" srcOrd="2" destOrd="0" presId="urn:microsoft.com/office/officeart/2008/layout/LinedList"/>
    <dgm:cxn modelId="{A81C7AB0-AECA-4760-B4C1-DA65DB3CB332}" type="presParOf" srcId="{9361FEE2-CF3F-40E8-9E97-F386F015E233}" destId="{E20900EB-2BF0-48CB-911B-E34BA637EC54}" srcOrd="23" destOrd="0" presId="urn:microsoft.com/office/officeart/2008/layout/LinedList"/>
    <dgm:cxn modelId="{64E97459-53FB-452A-A3C2-BC1382C7DEE7}" type="presParOf" srcId="{9361FEE2-CF3F-40E8-9E97-F386F015E233}" destId="{61052656-3533-4FCD-AE14-19293678651A}" srcOrd="24" destOrd="0" presId="urn:microsoft.com/office/officeart/2008/layout/LinedList"/>
    <dgm:cxn modelId="{C69B573D-5F41-471B-85D9-38E963C825ED}" type="presParOf" srcId="{9361FEE2-CF3F-40E8-9E97-F386F015E233}" destId="{56A2048A-F10C-40CE-B018-B55A5E44347F}" srcOrd="25" destOrd="0" presId="urn:microsoft.com/office/officeart/2008/layout/LinedList"/>
    <dgm:cxn modelId="{EC21F380-F583-4533-932F-D764DD9936F9}" type="presParOf" srcId="{56A2048A-F10C-40CE-B018-B55A5E44347F}" destId="{A70AE96E-6E72-4C7D-A45A-4E54F2AD65C8}" srcOrd="0" destOrd="0" presId="urn:microsoft.com/office/officeart/2008/layout/LinedList"/>
    <dgm:cxn modelId="{4A65FD46-8277-4C4A-BE52-4B2FFCCC6DD9}" type="presParOf" srcId="{56A2048A-F10C-40CE-B018-B55A5E44347F}" destId="{49A3CAC4-9E15-4F06-AC5D-AAEF2B4B4362}" srcOrd="1" destOrd="0" presId="urn:microsoft.com/office/officeart/2008/layout/LinedList"/>
    <dgm:cxn modelId="{CD6AFD88-905A-4C12-851E-10ED8B49347A}" type="presParOf" srcId="{56A2048A-F10C-40CE-B018-B55A5E44347F}" destId="{E2451620-2F67-42CA-827E-39817EB74418}" srcOrd="2" destOrd="0" presId="urn:microsoft.com/office/officeart/2008/layout/LinedList"/>
    <dgm:cxn modelId="{25163669-2F3E-45E0-AA94-5714494F33B4}" type="presParOf" srcId="{9361FEE2-CF3F-40E8-9E97-F386F015E233}" destId="{5EB0EB5A-5D8C-4F35-A08C-32B814B8FF0E}" srcOrd="26" destOrd="0" presId="urn:microsoft.com/office/officeart/2008/layout/LinedList"/>
    <dgm:cxn modelId="{909D198B-D89C-40E7-8D7D-872EC1460C99}" type="presParOf" srcId="{9361FEE2-CF3F-40E8-9E97-F386F015E233}" destId="{69B3F9BC-497D-41DD-8B20-9C18D88604F9}" srcOrd="27" destOrd="0" presId="urn:microsoft.com/office/officeart/2008/layout/LinedList"/>
    <dgm:cxn modelId="{FE35C6D4-2AC9-47E2-AB88-3123DB0EF3FD}" type="presParOf" srcId="{9361FEE2-CF3F-40E8-9E97-F386F015E233}" destId="{09D5961D-6765-4681-9369-22AACA5FD537}" srcOrd="28" destOrd="0" presId="urn:microsoft.com/office/officeart/2008/layout/LinedList"/>
    <dgm:cxn modelId="{23B3A681-73D4-4A1B-B2E2-6BC3372D9879}" type="presParOf" srcId="{09D5961D-6765-4681-9369-22AACA5FD537}" destId="{8872B777-028B-4FB2-AEB9-A37102184E9E}" srcOrd="0" destOrd="0" presId="urn:microsoft.com/office/officeart/2008/layout/LinedList"/>
    <dgm:cxn modelId="{036EA894-CA2A-405D-94CF-2550CF7BE355}" type="presParOf" srcId="{09D5961D-6765-4681-9369-22AACA5FD537}" destId="{0A309B68-CE2F-4294-A51C-F20E1DF3DAC3}" srcOrd="1" destOrd="0" presId="urn:microsoft.com/office/officeart/2008/layout/LinedList"/>
    <dgm:cxn modelId="{EE7D30A7-1D59-414F-9DC0-273F5A708860}" type="presParOf" srcId="{09D5961D-6765-4681-9369-22AACA5FD537}" destId="{BA9538D7-BD49-4D07-B35C-1D21C973F4A3}" srcOrd="2" destOrd="0" presId="urn:microsoft.com/office/officeart/2008/layout/LinedList"/>
    <dgm:cxn modelId="{68B3865D-2A70-49DF-8334-952C6B2A909D}" type="presParOf" srcId="{9361FEE2-CF3F-40E8-9E97-F386F015E233}" destId="{021068CA-F7FE-4886-A99A-A161213BAA13}" srcOrd="29" destOrd="0" presId="urn:microsoft.com/office/officeart/2008/layout/LinedList"/>
    <dgm:cxn modelId="{82C86C86-8AAE-4574-91C9-A6718B68CB47}" type="presParOf" srcId="{9361FEE2-CF3F-40E8-9E97-F386F015E233}" destId="{21BAC792-C29A-4A81-9C8F-01BAC9C9469C}" srcOrd="30" destOrd="0" presId="urn:microsoft.com/office/officeart/2008/layout/LinedList"/>
    <dgm:cxn modelId="{E8577B85-F913-498F-87D9-3B0A24849B6A}" type="presParOf" srcId="{9361FEE2-CF3F-40E8-9E97-F386F015E233}" destId="{FF77F0B2-C739-4174-BACF-5E3545B38184}" srcOrd="31" destOrd="0" presId="urn:microsoft.com/office/officeart/2008/layout/LinedList"/>
    <dgm:cxn modelId="{C1A9831D-E16F-42C1-AB51-FD7F13B2FC15}" type="presParOf" srcId="{FF77F0B2-C739-4174-BACF-5E3545B38184}" destId="{575AF789-ADB9-4EDD-A5A8-65DE47B12C7D}" srcOrd="0" destOrd="0" presId="urn:microsoft.com/office/officeart/2008/layout/LinedList"/>
    <dgm:cxn modelId="{26F31C55-F2ED-415B-ACE4-E47E0F42AB0A}" type="presParOf" srcId="{FF77F0B2-C739-4174-BACF-5E3545B38184}" destId="{307E397A-EA71-4E38-A9B2-31DF0C789267}" srcOrd="1" destOrd="0" presId="urn:microsoft.com/office/officeart/2008/layout/LinedList"/>
    <dgm:cxn modelId="{00DA5D12-5083-4C4E-90DC-4BDBAB9B80B1}" type="presParOf" srcId="{FF77F0B2-C739-4174-BACF-5E3545B38184}" destId="{6ECED38D-7062-4A83-BD55-6B2765616650}" srcOrd="2" destOrd="0" presId="urn:microsoft.com/office/officeart/2008/layout/LinedList"/>
    <dgm:cxn modelId="{6DF6276D-E3DB-4CFF-B5EF-16FB85244324}" type="presParOf" srcId="{9361FEE2-CF3F-40E8-9E97-F386F015E233}" destId="{7BAA31D9-FD3D-4E6E-9118-79A8F3E3532E}" srcOrd="32" destOrd="0" presId="urn:microsoft.com/office/officeart/2008/layout/LinedList"/>
    <dgm:cxn modelId="{ECE4473D-39E4-44F9-BEDB-F2F798A8BFCF}" type="presParOf" srcId="{9361FEE2-CF3F-40E8-9E97-F386F015E233}" destId="{A13237A3-1BA1-42DD-9F88-D5154353043F}" srcOrd="33" destOrd="0" presId="urn:microsoft.com/office/officeart/2008/layout/LinedList"/>
    <dgm:cxn modelId="{CEEC7397-C9D3-40DF-8162-53FDAE436309}" type="presParOf" srcId="{9361FEE2-CF3F-40E8-9E97-F386F015E233}" destId="{4D937CB2-EABE-4EAC-BAC1-BD04532A92E0}" srcOrd="34" destOrd="0" presId="urn:microsoft.com/office/officeart/2008/layout/LinedList"/>
    <dgm:cxn modelId="{1E92DB56-6032-418D-8627-DD006BDE7132}" type="presParOf" srcId="{4D937CB2-EABE-4EAC-BAC1-BD04532A92E0}" destId="{28F0297C-7A74-4435-ACD2-8A66CDBE573A}" srcOrd="0" destOrd="0" presId="urn:microsoft.com/office/officeart/2008/layout/LinedList"/>
    <dgm:cxn modelId="{EDE86B6E-2A44-4CC7-BEE2-E785182D76D1}" type="presParOf" srcId="{4D937CB2-EABE-4EAC-BAC1-BD04532A92E0}" destId="{2D887264-90CA-4320-874F-127CE13A3FA4}" srcOrd="1" destOrd="0" presId="urn:microsoft.com/office/officeart/2008/layout/LinedList"/>
    <dgm:cxn modelId="{5863B417-D91C-434C-BD84-A306000A911A}" type="presParOf" srcId="{4D937CB2-EABE-4EAC-BAC1-BD04532A92E0}" destId="{5913E0CB-CAA8-4383-AA4F-78082E539909}" srcOrd="2" destOrd="0" presId="urn:microsoft.com/office/officeart/2008/layout/LinedList"/>
    <dgm:cxn modelId="{ABB623BE-B5A4-4E69-9967-38F92CA32490}" type="presParOf" srcId="{9361FEE2-CF3F-40E8-9E97-F386F015E233}" destId="{F9D0D367-CF23-4E7D-8ED3-68D4DA67987D}" srcOrd="35" destOrd="0" presId="urn:microsoft.com/office/officeart/2008/layout/LinedList"/>
    <dgm:cxn modelId="{8C12E9E9-EE81-4FEE-832E-AD0A4E57376C}" type="presParOf" srcId="{9361FEE2-CF3F-40E8-9E97-F386F015E233}" destId="{23C2F0CF-3A2B-428D-843D-4C43013B3666}" srcOrd="36" destOrd="0" presId="urn:microsoft.com/office/officeart/2008/layout/LinedList"/>
    <dgm:cxn modelId="{31285730-54AD-493F-BA6D-C20137A7A63F}" type="presParOf" srcId="{9361FEE2-CF3F-40E8-9E97-F386F015E233}" destId="{C3C514BD-CDB6-41BD-9A11-9B7C6D839ADD}" srcOrd="37" destOrd="0" presId="urn:microsoft.com/office/officeart/2008/layout/LinedList"/>
    <dgm:cxn modelId="{7E6A36DB-EA13-4F47-B38B-F99A4153EA30}" type="presParOf" srcId="{C3C514BD-CDB6-41BD-9A11-9B7C6D839ADD}" destId="{7D60A135-F324-4BD5-9F39-B6240C2547B6}" srcOrd="0" destOrd="0" presId="urn:microsoft.com/office/officeart/2008/layout/LinedList"/>
    <dgm:cxn modelId="{0793E318-9500-4A52-A06D-F579F68213E6}" type="presParOf" srcId="{C3C514BD-CDB6-41BD-9A11-9B7C6D839ADD}" destId="{8ED006E0-8D91-43C6-9566-D396698A618C}" srcOrd="1" destOrd="0" presId="urn:microsoft.com/office/officeart/2008/layout/LinedList"/>
    <dgm:cxn modelId="{6DD40C3F-6660-4503-94E0-36BF7A57E44F}" type="presParOf" srcId="{C3C514BD-CDB6-41BD-9A11-9B7C6D839ADD}" destId="{184AF4F1-065F-41B0-95F4-30B55875F01E}" srcOrd="2" destOrd="0" presId="urn:microsoft.com/office/officeart/2008/layout/LinedList"/>
    <dgm:cxn modelId="{0D8074C0-BBBD-472C-945C-C9CD385BDCD2}" type="presParOf" srcId="{9361FEE2-CF3F-40E8-9E97-F386F015E233}" destId="{988A0907-3B81-4EDA-B2D1-1A3AA7C9103F}" srcOrd="38" destOrd="0" presId="urn:microsoft.com/office/officeart/2008/layout/LinedList"/>
    <dgm:cxn modelId="{4E61FB80-26B2-4C4D-BD2F-AE7C3E6D3493}" type="presParOf" srcId="{9361FEE2-CF3F-40E8-9E97-F386F015E233}" destId="{4C657FDC-5439-42FF-B635-4701FB48AB4D}" srcOrd="39" destOrd="0" presId="urn:microsoft.com/office/officeart/2008/layout/LinedList"/>
    <dgm:cxn modelId="{86F48BE1-8074-4A98-AFF6-2770FF65146A}" type="presParOf" srcId="{9361FEE2-CF3F-40E8-9E97-F386F015E233}" destId="{811C61CA-2DA6-4FA6-885F-91E71134BA22}" srcOrd="40" destOrd="0" presId="urn:microsoft.com/office/officeart/2008/layout/LinedList"/>
    <dgm:cxn modelId="{0FE3DD3E-3FF0-4E09-9CFA-64FF6BAEEBA0}" type="presParOf" srcId="{811C61CA-2DA6-4FA6-885F-91E71134BA22}" destId="{74D90F2D-AFAA-4BB9-AD04-5244EA63733F}" srcOrd="0" destOrd="0" presId="urn:microsoft.com/office/officeart/2008/layout/LinedList"/>
    <dgm:cxn modelId="{B007C118-70CE-4784-A131-D5D990AB88AF}" type="presParOf" srcId="{811C61CA-2DA6-4FA6-885F-91E71134BA22}" destId="{DBFF39D4-2B01-4435-A370-B31AB14476EA}" srcOrd="1" destOrd="0" presId="urn:microsoft.com/office/officeart/2008/layout/LinedList"/>
    <dgm:cxn modelId="{E2BC72C0-583B-4000-99FD-66D40D2AD41F}" type="presParOf" srcId="{811C61CA-2DA6-4FA6-885F-91E71134BA22}" destId="{8270261F-904B-4BFB-AB0A-B8E62AFE2854}" srcOrd="2" destOrd="0" presId="urn:microsoft.com/office/officeart/2008/layout/LinedList"/>
    <dgm:cxn modelId="{9A1CF625-68C0-4097-84EB-90E8AAC27F1B}" type="presParOf" srcId="{9361FEE2-CF3F-40E8-9E97-F386F015E233}" destId="{A3298146-DB4A-4839-B517-F8FE003A8794}" srcOrd="41" destOrd="0" presId="urn:microsoft.com/office/officeart/2008/layout/LinedList"/>
    <dgm:cxn modelId="{4EAC9FAD-369B-419B-B2E2-3973F831C805}" type="presParOf" srcId="{9361FEE2-CF3F-40E8-9E97-F386F015E233}" destId="{8A3ACD60-3D38-4437-B26A-EF53980325BC}" srcOrd="42" destOrd="0" presId="urn:microsoft.com/office/officeart/2008/layout/LinedList"/>
    <dgm:cxn modelId="{8567448B-AE62-4B46-9DE7-27BAA90F582A}" type="presParOf" srcId="{9361FEE2-CF3F-40E8-9E97-F386F015E233}" destId="{3A2B4668-61FE-4EC8-AFEF-1856C69AC931}" srcOrd="43" destOrd="0" presId="urn:microsoft.com/office/officeart/2008/layout/LinedList"/>
    <dgm:cxn modelId="{46F06013-4267-4B07-9A1F-C0DA52151299}" type="presParOf" srcId="{3A2B4668-61FE-4EC8-AFEF-1856C69AC931}" destId="{44DD2062-2794-451D-A15D-A9F3B97C4CDE}" srcOrd="0" destOrd="0" presId="urn:microsoft.com/office/officeart/2008/layout/LinedList"/>
    <dgm:cxn modelId="{3A64D9E0-2D04-4CB6-A5F1-6F3A35BC6B5B}" type="presParOf" srcId="{3A2B4668-61FE-4EC8-AFEF-1856C69AC931}" destId="{5F97CB97-65E3-4F29-BF10-F6FA32A11E26}" srcOrd="1" destOrd="0" presId="urn:microsoft.com/office/officeart/2008/layout/LinedList"/>
    <dgm:cxn modelId="{45C99018-2A79-4452-A73F-D7934771EDCF}" type="presParOf" srcId="{3A2B4668-61FE-4EC8-AFEF-1856C69AC931}" destId="{60AD0523-203D-458C-8CBC-2437639CD149}" srcOrd="2" destOrd="0" presId="urn:microsoft.com/office/officeart/2008/layout/LinedList"/>
    <dgm:cxn modelId="{3290B8E1-52FE-464B-9E19-DEF1B6855D2B}" type="presParOf" srcId="{9361FEE2-CF3F-40E8-9E97-F386F015E233}" destId="{65A5B190-53B2-4F34-BFE4-B64721EB4EAE}" srcOrd="44" destOrd="0" presId="urn:microsoft.com/office/officeart/2008/layout/LinedList"/>
    <dgm:cxn modelId="{02F006B0-7C4F-4327-A801-FAEDA37440FF}" type="presParOf" srcId="{9361FEE2-CF3F-40E8-9E97-F386F015E233}" destId="{C9686518-69D5-4159-B437-857FB22B2629}" srcOrd="4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59BE1B-408D-43D4-A3AB-48A413374E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369BAE-57B2-46B9-B61C-3B8ADF8B9C8E}">
      <dgm:prSet custT="1"/>
      <dgm:spPr/>
      <dgm:t>
        <a:bodyPr/>
        <a:lstStyle/>
        <a:p>
          <a:pPr rtl="0" eaLnBrk="1" latinLnBrk="0" hangingPunct="1">
            <a:buClrTx/>
            <a:buSzPts val="3500"/>
            <a:buFont typeface="Arial" panose="020B0604020202020204" pitchFamily="34" charset="0"/>
            <a:buChar char="•"/>
          </a:pPr>
          <a:r>
            <a:rPr lang="en-US" sz="1400"/>
            <a:t>Account Name</a:t>
          </a:r>
        </a:p>
      </dgm:t>
    </dgm:pt>
    <dgm:pt modelId="{62FEF439-C8E6-4B64-B860-3968B14E0C97}" type="parTrans" cxnId="{E2BFC4EA-1FE5-4E15-95BD-AA9F0D41B78B}">
      <dgm:prSet/>
      <dgm:spPr/>
      <dgm:t>
        <a:bodyPr/>
        <a:lstStyle/>
        <a:p>
          <a:endParaRPr lang="en-US" sz="2400"/>
        </a:p>
      </dgm:t>
    </dgm:pt>
    <dgm:pt modelId="{C525D8B4-105A-4511-8568-D9A473D4EBB2}" type="sibTrans" cxnId="{E2BFC4EA-1FE5-4E15-95BD-AA9F0D41B78B}">
      <dgm:prSet/>
      <dgm:spPr/>
      <dgm:t>
        <a:bodyPr/>
        <a:lstStyle/>
        <a:p>
          <a:endParaRPr lang="en-US" sz="2400"/>
        </a:p>
      </dgm:t>
    </dgm:pt>
    <dgm:pt modelId="{AD3D7F9B-9D17-49D7-B97D-D79150F2BA0F}">
      <dgm:prSet custT="1"/>
      <dgm:spPr/>
      <dgm:t>
        <a:bodyPr/>
        <a:lstStyle/>
        <a:p>
          <a:pPr rtl="0" eaLnBrk="1" latinLnBrk="0" hangingPunct="1"/>
          <a:r>
            <a:rPr lang="en-US" sz="1400"/>
            <a:t>Description – general opportunity parameters</a:t>
          </a:r>
        </a:p>
      </dgm:t>
    </dgm:pt>
    <dgm:pt modelId="{325CE14F-5CF5-41D9-A651-96637C60AD79}" type="parTrans" cxnId="{2DCE9F79-E596-46CF-9FB5-C1450FF24A07}">
      <dgm:prSet/>
      <dgm:spPr/>
      <dgm:t>
        <a:bodyPr/>
        <a:lstStyle/>
        <a:p>
          <a:endParaRPr lang="en-US" sz="2400"/>
        </a:p>
      </dgm:t>
    </dgm:pt>
    <dgm:pt modelId="{4F2A8284-783C-4F20-A995-E70986E854BD}" type="sibTrans" cxnId="{2DCE9F79-E596-46CF-9FB5-C1450FF24A07}">
      <dgm:prSet/>
      <dgm:spPr/>
      <dgm:t>
        <a:bodyPr/>
        <a:lstStyle/>
        <a:p>
          <a:endParaRPr lang="en-US" sz="2400"/>
        </a:p>
      </dgm:t>
    </dgm:pt>
    <dgm:pt modelId="{19DC5CBA-3EEA-4698-904A-85F1F448CA64}">
      <dgm:prSet custT="1"/>
      <dgm:spPr/>
      <dgm:t>
        <a:bodyPr/>
        <a:lstStyle/>
        <a:p>
          <a:pPr rtl="0" eaLnBrk="1" latinLnBrk="0" hangingPunct="1"/>
          <a:r>
            <a:rPr lang="en-US" sz="1400"/>
            <a:t>For ex.: SAP functional testing services</a:t>
          </a:r>
        </a:p>
      </dgm:t>
    </dgm:pt>
    <dgm:pt modelId="{6AD20BBD-B7DE-4B58-8365-9A0FC114AD84}" type="parTrans" cxnId="{B266FC50-A55D-42B0-B991-B1AB2C6661C4}">
      <dgm:prSet/>
      <dgm:spPr/>
      <dgm:t>
        <a:bodyPr/>
        <a:lstStyle/>
        <a:p>
          <a:endParaRPr lang="en-US" sz="2400"/>
        </a:p>
      </dgm:t>
    </dgm:pt>
    <dgm:pt modelId="{AA45FAD2-AB9D-4519-9ED4-8272E1C7AADB}" type="sibTrans" cxnId="{B266FC50-A55D-42B0-B991-B1AB2C6661C4}">
      <dgm:prSet/>
      <dgm:spPr/>
      <dgm:t>
        <a:bodyPr/>
        <a:lstStyle/>
        <a:p>
          <a:endParaRPr lang="en-US" sz="2400"/>
        </a:p>
      </dgm:t>
    </dgm:pt>
    <dgm:pt modelId="{8E3D39ED-89B5-41A7-B698-20BF6D30355C}">
      <dgm:prSet custT="1"/>
      <dgm:spPr/>
      <dgm:t>
        <a:bodyPr/>
        <a:lstStyle/>
        <a:p>
          <a:pPr rtl="0" eaLnBrk="1" latinLnBrk="0" hangingPunct="1"/>
          <a:r>
            <a:rPr lang="en-US" sz="1400"/>
            <a:t>Estimated Deal Size</a:t>
          </a:r>
        </a:p>
      </dgm:t>
    </dgm:pt>
    <dgm:pt modelId="{2EE44BF4-4B03-4579-A52A-654492D424BA}" type="parTrans" cxnId="{CB2930F7-D896-444C-A02C-2084BD3276BD}">
      <dgm:prSet/>
      <dgm:spPr/>
      <dgm:t>
        <a:bodyPr/>
        <a:lstStyle/>
        <a:p>
          <a:endParaRPr lang="en-US" sz="2400"/>
        </a:p>
      </dgm:t>
    </dgm:pt>
    <dgm:pt modelId="{ED92CADA-972E-4B06-842D-AA26EBF99E2D}" type="sibTrans" cxnId="{CB2930F7-D896-444C-A02C-2084BD3276BD}">
      <dgm:prSet/>
      <dgm:spPr/>
      <dgm:t>
        <a:bodyPr/>
        <a:lstStyle/>
        <a:p>
          <a:endParaRPr lang="en-US" sz="2400"/>
        </a:p>
      </dgm:t>
    </dgm:pt>
    <dgm:pt modelId="{0AC78A8A-13FE-473A-B4D8-F771FA0AA3B4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Services Line of Business (next slide)</a:t>
          </a:r>
        </a:p>
      </dgm:t>
    </dgm:pt>
    <dgm:pt modelId="{18532AB6-0CA0-4170-ABCB-5681B24FB7C9}" type="parTrans" cxnId="{25DE0D6B-4EDB-48DA-A32C-DA8168879019}">
      <dgm:prSet/>
      <dgm:spPr/>
      <dgm:t>
        <a:bodyPr/>
        <a:lstStyle/>
        <a:p>
          <a:endParaRPr lang="en-US" sz="2400"/>
        </a:p>
      </dgm:t>
    </dgm:pt>
    <dgm:pt modelId="{CE3A5532-0C12-4DBF-AF42-BBCF775231DF}" type="sibTrans" cxnId="{25DE0D6B-4EDB-48DA-A32C-DA8168879019}">
      <dgm:prSet/>
      <dgm:spPr/>
      <dgm:t>
        <a:bodyPr/>
        <a:lstStyle/>
        <a:p>
          <a:endParaRPr lang="en-US" sz="2400"/>
        </a:p>
      </dgm:t>
    </dgm:pt>
    <dgm:pt modelId="{0605997F-A7C9-471A-890E-E0231F6A2AEB}">
      <dgm:prSet custT="1"/>
      <dgm:spPr/>
      <dgm:t>
        <a:bodyPr/>
        <a:lstStyle/>
        <a:p>
          <a:pPr rtl="0" eaLnBrk="1" latinLnBrk="0" hangingPunct="1"/>
          <a:r>
            <a:rPr lang="en-US" sz="1400" dirty="0"/>
            <a:t>State</a:t>
          </a:r>
        </a:p>
      </dgm:t>
    </dgm:pt>
    <dgm:pt modelId="{5F51244E-46EF-4131-8E44-6B36925FB933}" type="parTrans" cxnId="{1925F648-1241-47C9-943F-AF4226C268EB}">
      <dgm:prSet/>
      <dgm:spPr/>
      <dgm:t>
        <a:bodyPr/>
        <a:lstStyle/>
        <a:p>
          <a:endParaRPr lang="en-US" sz="2400"/>
        </a:p>
      </dgm:t>
    </dgm:pt>
    <dgm:pt modelId="{F379C485-6F4F-4A78-9EF7-5DA5613747B7}" type="sibTrans" cxnId="{1925F648-1241-47C9-943F-AF4226C268EB}">
      <dgm:prSet/>
      <dgm:spPr/>
      <dgm:t>
        <a:bodyPr/>
        <a:lstStyle/>
        <a:p>
          <a:endParaRPr lang="en-US" sz="2400"/>
        </a:p>
      </dgm:t>
    </dgm:pt>
    <dgm:pt modelId="{832A5AFC-8DFA-4185-9103-74E871FFBFC2}">
      <dgm:prSet custT="1"/>
      <dgm:spPr/>
      <dgm:t>
        <a:bodyPr/>
        <a:lstStyle/>
        <a:p>
          <a:pPr rtl="0" eaLnBrk="1" latinLnBrk="0" hangingPunct="1"/>
          <a:r>
            <a:rPr lang="en-US" sz="1400"/>
            <a:t>Stage</a:t>
          </a:r>
        </a:p>
      </dgm:t>
    </dgm:pt>
    <dgm:pt modelId="{342727CA-DD06-4D3A-9ED2-86023268FFE4}" type="parTrans" cxnId="{F624F76D-0CE4-4C4D-BD48-CAB1FD33D0F0}">
      <dgm:prSet/>
      <dgm:spPr/>
      <dgm:t>
        <a:bodyPr/>
        <a:lstStyle/>
        <a:p>
          <a:endParaRPr lang="en-US" sz="2400"/>
        </a:p>
      </dgm:t>
    </dgm:pt>
    <dgm:pt modelId="{AE65F234-A9A1-412C-85E2-96A50CF228A9}" type="sibTrans" cxnId="{F624F76D-0CE4-4C4D-BD48-CAB1FD33D0F0}">
      <dgm:prSet/>
      <dgm:spPr/>
      <dgm:t>
        <a:bodyPr/>
        <a:lstStyle/>
        <a:p>
          <a:endParaRPr lang="en-US" sz="2400"/>
        </a:p>
      </dgm:t>
    </dgm:pt>
    <dgm:pt modelId="{FE8B1668-6286-4A7C-A45B-345443498A2D}">
      <dgm:prSet custT="1"/>
      <dgm:spPr/>
      <dgm:t>
        <a:bodyPr/>
        <a:lstStyle/>
        <a:p>
          <a:pPr rtl="0" eaLnBrk="1" latinLnBrk="0" hangingPunct="1"/>
          <a:r>
            <a:rPr lang="en-US" sz="1400"/>
            <a:t>Status</a:t>
          </a:r>
        </a:p>
      </dgm:t>
    </dgm:pt>
    <dgm:pt modelId="{E7AB0C32-143C-40D3-91B2-58DA442F01BC}" type="parTrans" cxnId="{6F9F3A07-0914-4AA8-B981-92DCD789A96D}">
      <dgm:prSet/>
      <dgm:spPr/>
      <dgm:t>
        <a:bodyPr/>
        <a:lstStyle/>
        <a:p>
          <a:endParaRPr lang="en-US" sz="2400"/>
        </a:p>
      </dgm:t>
    </dgm:pt>
    <dgm:pt modelId="{CAFE210A-322C-476A-9A09-3CB2FD00368B}" type="sibTrans" cxnId="{6F9F3A07-0914-4AA8-B981-92DCD789A96D}">
      <dgm:prSet/>
      <dgm:spPr/>
      <dgm:t>
        <a:bodyPr/>
        <a:lstStyle/>
        <a:p>
          <a:endParaRPr lang="en-US" sz="2400"/>
        </a:p>
      </dgm:t>
    </dgm:pt>
    <dgm:pt modelId="{23CEF5AF-94B8-438B-9402-B02B3494DC37}">
      <dgm:prSet custT="1"/>
      <dgm:spPr/>
      <dgm:t>
        <a:bodyPr/>
        <a:lstStyle/>
        <a:p>
          <a:pPr rtl="0" eaLnBrk="1" latinLnBrk="0" hangingPunct="1"/>
          <a:r>
            <a:rPr lang="en-US" sz="1400"/>
            <a:t>Estimated Close Date</a:t>
          </a:r>
        </a:p>
      </dgm:t>
    </dgm:pt>
    <dgm:pt modelId="{FB81B415-333B-403A-9E92-2CD1F5A0711B}" type="parTrans" cxnId="{5CACE2A0-3AAD-40E7-9AEF-8EC7A2698E60}">
      <dgm:prSet/>
      <dgm:spPr/>
      <dgm:t>
        <a:bodyPr/>
        <a:lstStyle/>
        <a:p>
          <a:endParaRPr lang="en-US" sz="2400"/>
        </a:p>
      </dgm:t>
    </dgm:pt>
    <dgm:pt modelId="{9677CEEF-1D9C-4956-A4F3-00AFB019E6ED}" type="sibTrans" cxnId="{5CACE2A0-3AAD-40E7-9AEF-8EC7A2698E60}">
      <dgm:prSet/>
      <dgm:spPr/>
      <dgm:t>
        <a:bodyPr/>
        <a:lstStyle/>
        <a:p>
          <a:endParaRPr lang="en-US" sz="2400"/>
        </a:p>
      </dgm:t>
    </dgm:pt>
    <dgm:pt modelId="{163812DF-7F02-49D9-80B6-1FF8D9D489FC}" type="pres">
      <dgm:prSet presAssocID="{5F59BE1B-408D-43D4-A3AB-48A413374E3C}" presName="linear" presStyleCnt="0">
        <dgm:presLayoutVars>
          <dgm:dir/>
          <dgm:animLvl val="lvl"/>
          <dgm:resizeHandles val="exact"/>
        </dgm:presLayoutVars>
      </dgm:prSet>
      <dgm:spPr/>
    </dgm:pt>
    <dgm:pt modelId="{DBC41604-7680-4CC8-9B16-760EF3C3E8A3}" type="pres">
      <dgm:prSet presAssocID="{BD369BAE-57B2-46B9-B61C-3B8ADF8B9C8E}" presName="parentLin" presStyleCnt="0"/>
      <dgm:spPr/>
    </dgm:pt>
    <dgm:pt modelId="{A36A2769-5B89-4EA8-86A1-0F520A43A4E9}" type="pres">
      <dgm:prSet presAssocID="{BD369BAE-57B2-46B9-B61C-3B8ADF8B9C8E}" presName="parentLeftMargin" presStyleLbl="node1" presStyleIdx="0" presStyleCnt="8"/>
      <dgm:spPr/>
    </dgm:pt>
    <dgm:pt modelId="{F881A1DC-2929-416C-B10F-8323D77FB795}" type="pres">
      <dgm:prSet presAssocID="{BD369BAE-57B2-46B9-B61C-3B8ADF8B9C8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69DD248-7EDA-4C51-9823-48FA025B622D}" type="pres">
      <dgm:prSet presAssocID="{BD369BAE-57B2-46B9-B61C-3B8ADF8B9C8E}" presName="negativeSpace" presStyleCnt="0"/>
      <dgm:spPr/>
    </dgm:pt>
    <dgm:pt modelId="{36DA656D-155A-43E0-B124-61E70EC79250}" type="pres">
      <dgm:prSet presAssocID="{BD369BAE-57B2-46B9-B61C-3B8ADF8B9C8E}" presName="childText" presStyleLbl="conFgAcc1" presStyleIdx="0" presStyleCnt="8">
        <dgm:presLayoutVars>
          <dgm:bulletEnabled val="1"/>
        </dgm:presLayoutVars>
      </dgm:prSet>
      <dgm:spPr/>
    </dgm:pt>
    <dgm:pt modelId="{EC154661-7A63-4AA6-8504-DC0292A49D1B}" type="pres">
      <dgm:prSet presAssocID="{C525D8B4-105A-4511-8568-D9A473D4EBB2}" presName="spaceBetweenRectangles" presStyleCnt="0"/>
      <dgm:spPr/>
    </dgm:pt>
    <dgm:pt modelId="{E13FF027-56D9-4939-A02B-8208A45DCA60}" type="pres">
      <dgm:prSet presAssocID="{AD3D7F9B-9D17-49D7-B97D-D79150F2BA0F}" presName="parentLin" presStyleCnt="0"/>
      <dgm:spPr/>
    </dgm:pt>
    <dgm:pt modelId="{06804C0D-DFD6-47E0-87C8-C4C227052464}" type="pres">
      <dgm:prSet presAssocID="{AD3D7F9B-9D17-49D7-B97D-D79150F2BA0F}" presName="parentLeftMargin" presStyleLbl="node1" presStyleIdx="0" presStyleCnt="8"/>
      <dgm:spPr/>
    </dgm:pt>
    <dgm:pt modelId="{266A5BD1-EF3E-4A07-A309-ACB55FEEDDE2}" type="pres">
      <dgm:prSet presAssocID="{AD3D7F9B-9D17-49D7-B97D-D79150F2BA0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5811AA-6B53-48C7-9B95-B9800F45F81C}" type="pres">
      <dgm:prSet presAssocID="{AD3D7F9B-9D17-49D7-B97D-D79150F2BA0F}" presName="negativeSpace" presStyleCnt="0"/>
      <dgm:spPr/>
    </dgm:pt>
    <dgm:pt modelId="{9DC12382-8432-4BC5-BA59-3F92AC43D504}" type="pres">
      <dgm:prSet presAssocID="{AD3D7F9B-9D17-49D7-B97D-D79150F2BA0F}" presName="childText" presStyleLbl="conFgAcc1" presStyleIdx="1" presStyleCnt="8">
        <dgm:presLayoutVars>
          <dgm:bulletEnabled val="1"/>
        </dgm:presLayoutVars>
      </dgm:prSet>
      <dgm:spPr/>
    </dgm:pt>
    <dgm:pt modelId="{990CA02D-B88C-4785-BF12-02778FFF268B}" type="pres">
      <dgm:prSet presAssocID="{4F2A8284-783C-4F20-A995-E70986E854BD}" presName="spaceBetweenRectangles" presStyleCnt="0"/>
      <dgm:spPr/>
    </dgm:pt>
    <dgm:pt modelId="{8FFE1876-1D9E-4CF4-A6CE-4B2092C288BF}" type="pres">
      <dgm:prSet presAssocID="{8E3D39ED-89B5-41A7-B698-20BF6D30355C}" presName="parentLin" presStyleCnt="0"/>
      <dgm:spPr/>
    </dgm:pt>
    <dgm:pt modelId="{D833AE1B-64E5-4DEF-8E80-86800AC6CC8E}" type="pres">
      <dgm:prSet presAssocID="{8E3D39ED-89B5-41A7-B698-20BF6D30355C}" presName="parentLeftMargin" presStyleLbl="node1" presStyleIdx="1" presStyleCnt="8"/>
      <dgm:spPr/>
    </dgm:pt>
    <dgm:pt modelId="{7F079CEB-89BF-4590-8E80-7DABD3ADF83C}" type="pres">
      <dgm:prSet presAssocID="{8E3D39ED-89B5-41A7-B698-20BF6D30355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78AB75B-AA2D-4286-A66D-0C9996FF08B5}" type="pres">
      <dgm:prSet presAssocID="{8E3D39ED-89B5-41A7-B698-20BF6D30355C}" presName="negativeSpace" presStyleCnt="0"/>
      <dgm:spPr/>
    </dgm:pt>
    <dgm:pt modelId="{AB28210A-EDF2-4827-A166-4AB30AEC6A7B}" type="pres">
      <dgm:prSet presAssocID="{8E3D39ED-89B5-41A7-B698-20BF6D30355C}" presName="childText" presStyleLbl="conFgAcc1" presStyleIdx="2" presStyleCnt="8">
        <dgm:presLayoutVars>
          <dgm:bulletEnabled val="1"/>
        </dgm:presLayoutVars>
      </dgm:prSet>
      <dgm:spPr/>
    </dgm:pt>
    <dgm:pt modelId="{5573A4B4-10FF-44C0-8248-CB85CF8FF414}" type="pres">
      <dgm:prSet presAssocID="{ED92CADA-972E-4B06-842D-AA26EBF99E2D}" presName="spaceBetweenRectangles" presStyleCnt="0"/>
      <dgm:spPr/>
    </dgm:pt>
    <dgm:pt modelId="{34C95C3A-35D3-4C2F-AB6D-9D40D89B5047}" type="pres">
      <dgm:prSet presAssocID="{0AC78A8A-13FE-473A-B4D8-F771FA0AA3B4}" presName="parentLin" presStyleCnt="0"/>
      <dgm:spPr/>
    </dgm:pt>
    <dgm:pt modelId="{36231742-68C3-467D-A4F6-4B20462849BF}" type="pres">
      <dgm:prSet presAssocID="{0AC78A8A-13FE-473A-B4D8-F771FA0AA3B4}" presName="parentLeftMargin" presStyleLbl="node1" presStyleIdx="2" presStyleCnt="8"/>
      <dgm:spPr/>
    </dgm:pt>
    <dgm:pt modelId="{7AFC6406-32CA-450B-ABE9-53DA2530F8E8}" type="pres">
      <dgm:prSet presAssocID="{0AC78A8A-13FE-473A-B4D8-F771FA0AA3B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A909654-21C8-4C7E-83F4-A09D249BFF46}" type="pres">
      <dgm:prSet presAssocID="{0AC78A8A-13FE-473A-B4D8-F771FA0AA3B4}" presName="negativeSpace" presStyleCnt="0"/>
      <dgm:spPr/>
    </dgm:pt>
    <dgm:pt modelId="{CC34111C-DC97-435A-B31B-CD9338B4825B}" type="pres">
      <dgm:prSet presAssocID="{0AC78A8A-13FE-473A-B4D8-F771FA0AA3B4}" presName="childText" presStyleLbl="conFgAcc1" presStyleIdx="3" presStyleCnt="8">
        <dgm:presLayoutVars>
          <dgm:bulletEnabled val="1"/>
        </dgm:presLayoutVars>
      </dgm:prSet>
      <dgm:spPr/>
    </dgm:pt>
    <dgm:pt modelId="{4612AEE9-98D6-4818-8A16-51A085A27E87}" type="pres">
      <dgm:prSet presAssocID="{CE3A5532-0C12-4DBF-AF42-BBCF775231DF}" presName="spaceBetweenRectangles" presStyleCnt="0"/>
      <dgm:spPr/>
    </dgm:pt>
    <dgm:pt modelId="{05357CB3-53EF-4FFE-8548-986B220A935E}" type="pres">
      <dgm:prSet presAssocID="{0605997F-A7C9-471A-890E-E0231F6A2AEB}" presName="parentLin" presStyleCnt="0"/>
      <dgm:spPr/>
    </dgm:pt>
    <dgm:pt modelId="{C112BBC3-D51A-4309-A579-144E666A21F1}" type="pres">
      <dgm:prSet presAssocID="{0605997F-A7C9-471A-890E-E0231F6A2AEB}" presName="parentLeftMargin" presStyleLbl="node1" presStyleIdx="3" presStyleCnt="8"/>
      <dgm:spPr/>
    </dgm:pt>
    <dgm:pt modelId="{FF513208-E92C-4E38-AB78-4416F5AB156E}" type="pres">
      <dgm:prSet presAssocID="{0605997F-A7C9-471A-890E-E0231F6A2A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02E93B6-526A-488F-B1BA-3BD52DAC6309}" type="pres">
      <dgm:prSet presAssocID="{0605997F-A7C9-471A-890E-E0231F6A2AEB}" presName="negativeSpace" presStyleCnt="0"/>
      <dgm:spPr/>
    </dgm:pt>
    <dgm:pt modelId="{45C77251-BF1D-4577-B082-515642665481}" type="pres">
      <dgm:prSet presAssocID="{0605997F-A7C9-471A-890E-E0231F6A2AEB}" presName="childText" presStyleLbl="conFgAcc1" presStyleIdx="4" presStyleCnt="8">
        <dgm:presLayoutVars>
          <dgm:bulletEnabled val="1"/>
        </dgm:presLayoutVars>
      </dgm:prSet>
      <dgm:spPr/>
    </dgm:pt>
    <dgm:pt modelId="{44D4CAA9-1A46-4C15-8A2C-97F826A2D711}" type="pres">
      <dgm:prSet presAssocID="{F379C485-6F4F-4A78-9EF7-5DA5613747B7}" presName="spaceBetweenRectangles" presStyleCnt="0"/>
      <dgm:spPr/>
    </dgm:pt>
    <dgm:pt modelId="{7424DB02-4E4D-4C80-B92A-5D92C7152A8B}" type="pres">
      <dgm:prSet presAssocID="{832A5AFC-8DFA-4185-9103-74E871FFBFC2}" presName="parentLin" presStyleCnt="0"/>
      <dgm:spPr/>
    </dgm:pt>
    <dgm:pt modelId="{7A258E4E-0EB4-422B-91E1-DCBEA71DB9D8}" type="pres">
      <dgm:prSet presAssocID="{832A5AFC-8DFA-4185-9103-74E871FFBFC2}" presName="parentLeftMargin" presStyleLbl="node1" presStyleIdx="4" presStyleCnt="8"/>
      <dgm:spPr/>
    </dgm:pt>
    <dgm:pt modelId="{6F577DD1-54C2-4E79-AC79-56B43506746B}" type="pres">
      <dgm:prSet presAssocID="{832A5AFC-8DFA-4185-9103-74E871FFBFC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97B927A-ED0C-4324-8BCC-D265304CD5B1}" type="pres">
      <dgm:prSet presAssocID="{832A5AFC-8DFA-4185-9103-74E871FFBFC2}" presName="negativeSpace" presStyleCnt="0"/>
      <dgm:spPr/>
    </dgm:pt>
    <dgm:pt modelId="{5E9FCAFE-3B64-4E31-83A3-97EF9120F960}" type="pres">
      <dgm:prSet presAssocID="{832A5AFC-8DFA-4185-9103-74E871FFBFC2}" presName="childText" presStyleLbl="conFgAcc1" presStyleIdx="5" presStyleCnt="8">
        <dgm:presLayoutVars>
          <dgm:bulletEnabled val="1"/>
        </dgm:presLayoutVars>
      </dgm:prSet>
      <dgm:spPr/>
    </dgm:pt>
    <dgm:pt modelId="{68D752A2-914C-4B54-AFEA-91F5B9365A49}" type="pres">
      <dgm:prSet presAssocID="{AE65F234-A9A1-412C-85E2-96A50CF228A9}" presName="spaceBetweenRectangles" presStyleCnt="0"/>
      <dgm:spPr/>
    </dgm:pt>
    <dgm:pt modelId="{9B203BF6-E313-4A3F-A216-C43851BEFEA0}" type="pres">
      <dgm:prSet presAssocID="{FE8B1668-6286-4A7C-A45B-345443498A2D}" presName="parentLin" presStyleCnt="0"/>
      <dgm:spPr/>
    </dgm:pt>
    <dgm:pt modelId="{3753A2B4-90E1-4E13-A48A-6D777C9A5461}" type="pres">
      <dgm:prSet presAssocID="{FE8B1668-6286-4A7C-A45B-345443498A2D}" presName="parentLeftMargin" presStyleLbl="node1" presStyleIdx="5" presStyleCnt="8"/>
      <dgm:spPr/>
    </dgm:pt>
    <dgm:pt modelId="{21515E90-D7E9-4C3E-86D6-B8C9C7D5C3B3}" type="pres">
      <dgm:prSet presAssocID="{FE8B1668-6286-4A7C-A45B-345443498A2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C238054-C73E-4E5F-AC2E-E95E1F6FFFA3}" type="pres">
      <dgm:prSet presAssocID="{FE8B1668-6286-4A7C-A45B-345443498A2D}" presName="negativeSpace" presStyleCnt="0"/>
      <dgm:spPr/>
    </dgm:pt>
    <dgm:pt modelId="{58CD46E9-53FB-4D71-9D26-4CA9A8561DB6}" type="pres">
      <dgm:prSet presAssocID="{FE8B1668-6286-4A7C-A45B-345443498A2D}" presName="childText" presStyleLbl="conFgAcc1" presStyleIdx="6" presStyleCnt="8">
        <dgm:presLayoutVars>
          <dgm:bulletEnabled val="1"/>
        </dgm:presLayoutVars>
      </dgm:prSet>
      <dgm:spPr/>
    </dgm:pt>
    <dgm:pt modelId="{CDBAE67F-B262-4156-9CC5-D550B985E625}" type="pres">
      <dgm:prSet presAssocID="{CAFE210A-322C-476A-9A09-3CB2FD00368B}" presName="spaceBetweenRectangles" presStyleCnt="0"/>
      <dgm:spPr/>
    </dgm:pt>
    <dgm:pt modelId="{149B5AB4-8C76-416D-90FB-FF844AB0683B}" type="pres">
      <dgm:prSet presAssocID="{23CEF5AF-94B8-438B-9402-B02B3494DC37}" presName="parentLin" presStyleCnt="0"/>
      <dgm:spPr/>
    </dgm:pt>
    <dgm:pt modelId="{C0CBDB37-5127-4AAB-934E-B2C34BE6B0BD}" type="pres">
      <dgm:prSet presAssocID="{23CEF5AF-94B8-438B-9402-B02B3494DC37}" presName="parentLeftMargin" presStyleLbl="node1" presStyleIdx="6" presStyleCnt="8"/>
      <dgm:spPr/>
    </dgm:pt>
    <dgm:pt modelId="{FA407B4D-0714-4FA2-A759-612A14FDBE61}" type="pres">
      <dgm:prSet presAssocID="{23CEF5AF-94B8-438B-9402-B02B3494DC3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3C7E2A0A-3854-4F6B-B7DF-9CA3FB569821}" type="pres">
      <dgm:prSet presAssocID="{23CEF5AF-94B8-438B-9402-B02B3494DC37}" presName="negativeSpace" presStyleCnt="0"/>
      <dgm:spPr/>
    </dgm:pt>
    <dgm:pt modelId="{00F9D5F8-EEE0-47DE-8F7D-57041204133D}" type="pres">
      <dgm:prSet presAssocID="{23CEF5AF-94B8-438B-9402-B02B3494DC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73C9BC8-3062-4579-8694-E6733A13AC44}" type="presOf" srcId="{8E3D39ED-89B5-41A7-B698-20BF6D30355C}" destId="{D833AE1B-64E5-4DEF-8E80-86800AC6CC8E}" srcOrd="0" destOrd="0" presId="urn:microsoft.com/office/officeart/2005/8/layout/list1"/>
    <dgm:cxn modelId="{CB2930F7-D896-444C-A02C-2084BD3276BD}" srcId="{5F59BE1B-408D-43D4-A3AB-48A413374E3C}" destId="{8E3D39ED-89B5-41A7-B698-20BF6D30355C}" srcOrd="2" destOrd="0" parTransId="{2EE44BF4-4B03-4579-A52A-654492D424BA}" sibTransId="{ED92CADA-972E-4B06-842D-AA26EBF99E2D}"/>
    <dgm:cxn modelId="{2F79FC00-EF00-43E4-A4DE-427F33AD3AA8}" type="presOf" srcId="{0605997F-A7C9-471A-890E-E0231F6A2AEB}" destId="{FF513208-E92C-4E38-AB78-4416F5AB156E}" srcOrd="1" destOrd="0" presId="urn:microsoft.com/office/officeart/2005/8/layout/list1"/>
    <dgm:cxn modelId="{61E69A88-2C45-4796-BEE2-3D6CB7DF20A4}" type="presOf" srcId="{832A5AFC-8DFA-4185-9103-74E871FFBFC2}" destId="{7A258E4E-0EB4-422B-91E1-DCBEA71DB9D8}" srcOrd="0" destOrd="0" presId="urn:microsoft.com/office/officeart/2005/8/layout/list1"/>
    <dgm:cxn modelId="{79EBC813-1118-4D46-A8FC-D17E58DBFB9B}" type="presOf" srcId="{0AC78A8A-13FE-473A-B4D8-F771FA0AA3B4}" destId="{36231742-68C3-467D-A4F6-4B20462849BF}" srcOrd="0" destOrd="0" presId="urn:microsoft.com/office/officeart/2005/8/layout/list1"/>
    <dgm:cxn modelId="{E9751823-054F-4590-AC43-EFEE907C393F}" type="presOf" srcId="{19DC5CBA-3EEA-4698-904A-85F1F448CA64}" destId="{9DC12382-8432-4BC5-BA59-3F92AC43D504}" srcOrd="0" destOrd="0" presId="urn:microsoft.com/office/officeart/2005/8/layout/list1"/>
    <dgm:cxn modelId="{1388323A-05BC-4565-889A-A8D3E8D33B55}" type="presOf" srcId="{5F59BE1B-408D-43D4-A3AB-48A413374E3C}" destId="{163812DF-7F02-49D9-80B6-1FF8D9D489FC}" srcOrd="0" destOrd="0" presId="urn:microsoft.com/office/officeart/2005/8/layout/list1"/>
    <dgm:cxn modelId="{64C9F69E-0FCD-4DE4-A6B5-55633C932409}" type="presOf" srcId="{FE8B1668-6286-4A7C-A45B-345443498A2D}" destId="{21515E90-D7E9-4C3E-86D6-B8C9C7D5C3B3}" srcOrd="1" destOrd="0" presId="urn:microsoft.com/office/officeart/2005/8/layout/list1"/>
    <dgm:cxn modelId="{49D563C8-F52C-4965-8124-4F322878A8F7}" type="presOf" srcId="{23CEF5AF-94B8-438B-9402-B02B3494DC37}" destId="{C0CBDB37-5127-4AAB-934E-B2C34BE6B0BD}" srcOrd="0" destOrd="0" presId="urn:microsoft.com/office/officeart/2005/8/layout/list1"/>
    <dgm:cxn modelId="{374A9ADC-12E8-49C6-971F-036422C9C78E}" type="presOf" srcId="{AD3D7F9B-9D17-49D7-B97D-D79150F2BA0F}" destId="{266A5BD1-EF3E-4A07-A309-ACB55FEEDDE2}" srcOrd="1" destOrd="0" presId="urn:microsoft.com/office/officeart/2005/8/layout/list1"/>
    <dgm:cxn modelId="{EF54F93C-1665-4812-B603-935499089BFA}" type="presOf" srcId="{8E3D39ED-89B5-41A7-B698-20BF6D30355C}" destId="{7F079CEB-89BF-4590-8E80-7DABD3ADF83C}" srcOrd="1" destOrd="0" presId="urn:microsoft.com/office/officeart/2005/8/layout/list1"/>
    <dgm:cxn modelId="{2DCE9F79-E596-46CF-9FB5-C1450FF24A07}" srcId="{5F59BE1B-408D-43D4-A3AB-48A413374E3C}" destId="{AD3D7F9B-9D17-49D7-B97D-D79150F2BA0F}" srcOrd="1" destOrd="0" parTransId="{325CE14F-5CF5-41D9-A651-96637C60AD79}" sibTransId="{4F2A8284-783C-4F20-A995-E70986E854BD}"/>
    <dgm:cxn modelId="{B266FC50-A55D-42B0-B991-B1AB2C6661C4}" srcId="{AD3D7F9B-9D17-49D7-B97D-D79150F2BA0F}" destId="{19DC5CBA-3EEA-4698-904A-85F1F448CA64}" srcOrd="0" destOrd="0" parTransId="{6AD20BBD-B7DE-4B58-8365-9A0FC114AD84}" sibTransId="{AA45FAD2-AB9D-4519-9ED4-8272E1C7AADB}"/>
    <dgm:cxn modelId="{87BA3369-6F9D-457C-A3D0-CC9587A71A12}" type="presOf" srcId="{AD3D7F9B-9D17-49D7-B97D-D79150F2BA0F}" destId="{06804C0D-DFD6-47E0-87C8-C4C227052464}" srcOrd="0" destOrd="0" presId="urn:microsoft.com/office/officeart/2005/8/layout/list1"/>
    <dgm:cxn modelId="{9EDB194B-F084-4127-AEE9-70FA50AC27D4}" type="presOf" srcId="{23CEF5AF-94B8-438B-9402-B02B3494DC37}" destId="{FA407B4D-0714-4FA2-A759-612A14FDBE61}" srcOrd="1" destOrd="0" presId="urn:microsoft.com/office/officeart/2005/8/layout/list1"/>
    <dgm:cxn modelId="{5CACE2A0-3AAD-40E7-9AEF-8EC7A2698E60}" srcId="{5F59BE1B-408D-43D4-A3AB-48A413374E3C}" destId="{23CEF5AF-94B8-438B-9402-B02B3494DC37}" srcOrd="7" destOrd="0" parTransId="{FB81B415-333B-403A-9E92-2CD1F5A0711B}" sibTransId="{9677CEEF-1D9C-4956-A4F3-00AFB019E6ED}"/>
    <dgm:cxn modelId="{F624F76D-0CE4-4C4D-BD48-CAB1FD33D0F0}" srcId="{5F59BE1B-408D-43D4-A3AB-48A413374E3C}" destId="{832A5AFC-8DFA-4185-9103-74E871FFBFC2}" srcOrd="5" destOrd="0" parTransId="{342727CA-DD06-4D3A-9ED2-86023268FFE4}" sibTransId="{AE65F234-A9A1-412C-85E2-96A50CF228A9}"/>
    <dgm:cxn modelId="{E35F77DC-A1F9-4FF0-99F6-E6934232E1FB}" type="presOf" srcId="{832A5AFC-8DFA-4185-9103-74E871FFBFC2}" destId="{6F577DD1-54C2-4E79-AC79-56B43506746B}" srcOrd="1" destOrd="0" presId="urn:microsoft.com/office/officeart/2005/8/layout/list1"/>
    <dgm:cxn modelId="{6F9F3A07-0914-4AA8-B981-92DCD789A96D}" srcId="{5F59BE1B-408D-43D4-A3AB-48A413374E3C}" destId="{FE8B1668-6286-4A7C-A45B-345443498A2D}" srcOrd="6" destOrd="0" parTransId="{E7AB0C32-143C-40D3-91B2-58DA442F01BC}" sibTransId="{CAFE210A-322C-476A-9A09-3CB2FD00368B}"/>
    <dgm:cxn modelId="{E2BFC4EA-1FE5-4E15-95BD-AA9F0D41B78B}" srcId="{5F59BE1B-408D-43D4-A3AB-48A413374E3C}" destId="{BD369BAE-57B2-46B9-B61C-3B8ADF8B9C8E}" srcOrd="0" destOrd="0" parTransId="{62FEF439-C8E6-4B64-B860-3968B14E0C97}" sibTransId="{C525D8B4-105A-4511-8568-D9A473D4EBB2}"/>
    <dgm:cxn modelId="{CD5414BC-2DDE-4973-A040-468EB78ED762}" type="presOf" srcId="{BD369BAE-57B2-46B9-B61C-3B8ADF8B9C8E}" destId="{F881A1DC-2929-416C-B10F-8323D77FB795}" srcOrd="1" destOrd="0" presId="urn:microsoft.com/office/officeart/2005/8/layout/list1"/>
    <dgm:cxn modelId="{0BC054CB-0344-445B-90C1-3CC58C643DB5}" type="presOf" srcId="{FE8B1668-6286-4A7C-A45B-345443498A2D}" destId="{3753A2B4-90E1-4E13-A48A-6D777C9A5461}" srcOrd="0" destOrd="0" presId="urn:microsoft.com/office/officeart/2005/8/layout/list1"/>
    <dgm:cxn modelId="{D04C8629-5017-429B-8CC5-DA9562F58FA9}" type="presOf" srcId="{BD369BAE-57B2-46B9-B61C-3B8ADF8B9C8E}" destId="{A36A2769-5B89-4EA8-86A1-0F520A43A4E9}" srcOrd="0" destOrd="0" presId="urn:microsoft.com/office/officeart/2005/8/layout/list1"/>
    <dgm:cxn modelId="{A375CBC9-1029-4BCE-B6A6-31D0A2EB417D}" type="presOf" srcId="{0605997F-A7C9-471A-890E-E0231F6A2AEB}" destId="{C112BBC3-D51A-4309-A579-144E666A21F1}" srcOrd="0" destOrd="0" presId="urn:microsoft.com/office/officeart/2005/8/layout/list1"/>
    <dgm:cxn modelId="{35A2BDA6-C4F0-407C-A2DD-B3DC50D9B6EB}" type="presOf" srcId="{0AC78A8A-13FE-473A-B4D8-F771FA0AA3B4}" destId="{7AFC6406-32CA-450B-ABE9-53DA2530F8E8}" srcOrd="1" destOrd="0" presId="urn:microsoft.com/office/officeart/2005/8/layout/list1"/>
    <dgm:cxn modelId="{1925F648-1241-47C9-943F-AF4226C268EB}" srcId="{5F59BE1B-408D-43D4-A3AB-48A413374E3C}" destId="{0605997F-A7C9-471A-890E-E0231F6A2AEB}" srcOrd="4" destOrd="0" parTransId="{5F51244E-46EF-4131-8E44-6B36925FB933}" sibTransId="{F379C485-6F4F-4A78-9EF7-5DA5613747B7}"/>
    <dgm:cxn modelId="{25DE0D6B-4EDB-48DA-A32C-DA8168879019}" srcId="{5F59BE1B-408D-43D4-A3AB-48A413374E3C}" destId="{0AC78A8A-13FE-473A-B4D8-F771FA0AA3B4}" srcOrd="3" destOrd="0" parTransId="{18532AB6-0CA0-4170-ABCB-5681B24FB7C9}" sibTransId="{CE3A5532-0C12-4DBF-AF42-BBCF775231DF}"/>
    <dgm:cxn modelId="{587D0AB6-D6A9-4282-B1FE-B66B3FB09606}" type="presParOf" srcId="{163812DF-7F02-49D9-80B6-1FF8D9D489FC}" destId="{DBC41604-7680-4CC8-9B16-760EF3C3E8A3}" srcOrd="0" destOrd="0" presId="urn:microsoft.com/office/officeart/2005/8/layout/list1"/>
    <dgm:cxn modelId="{2A3442C4-208B-47B4-AB97-BBC06638D1B2}" type="presParOf" srcId="{DBC41604-7680-4CC8-9B16-760EF3C3E8A3}" destId="{A36A2769-5B89-4EA8-86A1-0F520A43A4E9}" srcOrd="0" destOrd="0" presId="urn:microsoft.com/office/officeart/2005/8/layout/list1"/>
    <dgm:cxn modelId="{3BA8176D-D703-44DF-9C20-2772418B0E00}" type="presParOf" srcId="{DBC41604-7680-4CC8-9B16-760EF3C3E8A3}" destId="{F881A1DC-2929-416C-B10F-8323D77FB795}" srcOrd="1" destOrd="0" presId="urn:microsoft.com/office/officeart/2005/8/layout/list1"/>
    <dgm:cxn modelId="{AD6889F2-1A41-47C2-A539-988D7CFC74B0}" type="presParOf" srcId="{163812DF-7F02-49D9-80B6-1FF8D9D489FC}" destId="{369DD248-7EDA-4C51-9823-48FA025B622D}" srcOrd="1" destOrd="0" presId="urn:microsoft.com/office/officeart/2005/8/layout/list1"/>
    <dgm:cxn modelId="{A77B1C9A-38DE-45E1-9814-6676B6A6B021}" type="presParOf" srcId="{163812DF-7F02-49D9-80B6-1FF8D9D489FC}" destId="{36DA656D-155A-43E0-B124-61E70EC79250}" srcOrd="2" destOrd="0" presId="urn:microsoft.com/office/officeart/2005/8/layout/list1"/>
    <dgm:cxn modelId="{7F125B30-A82B-45FE-9D1E-903A61D65B3F}" type="presParOf" srcId="{163812DF-7F02-49D9-80B6-1FF8D9D489FC}" destId="{EC154661-7A63-4AA6-8504-DC0292A49D1B}" srcOrd="3" destOrd="0" presId="urn:microsoft.com/office/officeart/2005/8/layout/list1"/>
    <dgm:cxn modelId="{F3FD7CF2-864E-44BD-AEC7-5866F1CA988C}" type="presParOf" srcId="{163812DF-7F02-49D9-80B6-1FF8D9D489FC}" destId="{E13FF027-56D9-4939-A02B-8208A45DCA60}" srcOrd="4" destOrd="0" presId="urn:microsoft.com/office/officeart/2005/8/layout/list1"/>
    <dgm:cxn modelId="{CA5B3089-1CBE-4136-A867-5367D1D003E7}" type="presParOf" srcId="{E13FF027-56D9-4939-A02B-8208A45DCA60}" destId="{06804C0D-DFD6-47E0-87C8-C4C227052464}" srcOrd="0" destOrd="0" presId="urn:microsoft.com/office/officeart/2005/8/layout/list1"/>
    <dgm:cxn modelId="{6C9FC741-2584-4A05-8C66-8C973ACE00E0}" type="presParOf" srcId="{E13FF027-56D9-4939-A02B-8208A45DCA60}" destId="{266A5BD1-EF3E-4A07-A309-ACB55FEEDDE2}" srcOrd="1" destOrd="0" presId="urn:microsoft.com/office/officeart/2005/8/layout/list1"/>
    <dgm:cxn modelId="{7CBCC3B6-AFC6-4217-8DF3-3EA01C833AEF}" type="presParOf" srcId="{163812DF-7F02-49D9-80B6-1FF8D9D489FC}" destId="{715811AA-6B53-48C7-9B95-B9800F45F81C}" srcOrd="5" destOrd="0" presId="urn:microsoft.com/office/officeart/2005/8/layout/list1"/>
    <dgm:cxn modelId="{D86813AF-DA2A-424E-AE99-D2C71BCBADD9}" type="presParOf" srcId="{163812DF-7F02-49D9-80B6-1FF8D9D489FC}" destId="{9DC12382-8432-4BC5-BA59-3F92AC43D504}" srcOrd="6" destOrd="0" presId="urn:microsoft.com/office/officeart/2005/8/layout/list1"/>
    <dgm:cxn modelId="{56C13F36-DB34-41BD-A6C1-44D9FB83DD23}" type="presParOf" srcId="{163812DF-7F02-49D9-80B6-1FF8D9D489FC}" destId="{990CA02D-B88C-4785-BF12-02778FFF268B}" srcOrd="7" destOrd="0" presId="urn:microsoft.com/office/officeart/2005/8/layout/list1"/>
    <dgm:cxn modelId="{EE1FD872-015D-4614-81DE-A638B4F51684}" type="presParOf" srcId="{163812DF-7F02-49D9-80B6-1FF8D9D489FC}" destId="{8FFE1876-1D9E-4CF4-A6CE-4B2092C288BF}" srcOrd="8" destOrd="0" presId="urn:microsoft.com/office/officeart/2005/8/layout/list1"/>
    <dgm:cxn modelId="{9CF00A62-8E83-47B1-AAF5-B0A4902F92C2}" type="presParOf" srcId="{8FFE1876-1D9E-4CF4-A6CE-4B2092C288BF}" destId="{D833AE1B-64E5-4DEF-8E80-86800AC6CC8E}" srcOrd="0" destOrd="0" presId="urn:microsoft.com/office/officeart/2005/8/layout/list1"/>
    <dgm:cxn modelId="{50D0E404-BB4F-4CA1-BA59-992343E83198}" type="presParOf" srcId="{8FFE1876-1D9E-4CF4-A6CE-4B2092C288BF}" destId="{7F079CEB-89BF-4590-8E80-7DABD3ADF83C}" srcOrd="1" destOrd="0" presId="urn:microsoft.com/office/officeart/2005/8/layout/list1"/>
    <dgm:cxn modelId="{A3039E78-2A42-47B9-A0CB-3EE66029AF7A}" type="presParOf" srcId="{163812DF-7F02-49D9-80B6-1FF8D9D489FC}" destId="{778AB75B-AA2D-4286-A66D-0C9996FF08B5}" srcOrd="9" destOrd="0" presId="urn:microsoft.com/office/officeart/2005/8/layout/list1"/>
    <dgm:cxn modelId="{C8A77D78-D8DF-4110-BC7A-6D4EB19EBA7E}" type="presParOf" srcId="{163812DF-7F02-49D9-80B6-1FF8D9D489FC}" destId="{AB28210A-EDF2-4827-A166-4AB30AEC6A7B}" srcOrd="10" destOrd="0" presId="urn:microsoft.com/office/officeart/2005/8/layout/list1"/>
    <dgm:cxn modelId="{53E82E1D-7070-482C-8BC7-8B936CC328B5}" type="presParOf" srcId="{163812DF-7F02-49D9-80B6-1FF8D9D489FC}" destId="{5573A4B4-10FF-44C0-8248-CB85CF8FF414}" srcOrd="11" destOrd="0" presId="urn:microsoft.com/office/officeart/2005/8/layout/list1"/>
    <dgm:cxn modelId="{52675FBA-C0C5-4D15-B7A8-DC054E0925F0}" type="presParOf" srcId="{163812DF-7F02-49D9-80B6-1FF8D9D489FC}" destId="{34C95C3A-35D3-4C2F-AB6D-9D40D89B5047}" srcOrd="12" destOrd="0" presId="urn:microsoft.com/office/officeart/2005/8/layout/list1"/>
    <dgm:cxn modelId="{6D43F3D5-2208-4FEF-83AA-459D6036D638}" type="presParOf" srcId="{34C95C3A-35D3-4C2F-AB6D-9D40D89B5047}" destId="{36231742-68C3-467D-A4F6-4B20462849BF}" srcOrd="0" destOrd="0" presId="urn:microsoft.com/office/officeart/2005/8/layout/list1"/>
    <dgm:cxn modelId="{D24DB7BF-9D60-4E13-B393-F96CCB3032A0}" type="presParOf" srcId="{34C95C3A-35D3-4C2F-AB6D-9D40D89B5047}" destId="{7AFC6406-32CA-450B-ABE9-53DA2530F8E8}" srcOrd="1" destOrd="0" presId="urn:microsoft.com/office/officeart/2005/8/layout/list1"/>
    <dgm:cxn modelId="{9E2CCFDA-BCD6-4DCA-A101-1BA9C79E0203}" type="presParOf" srcId="{163812DF-7F02-49D9-80B6-1FF8D9D489FC}" destId="{0A909654-21C8-4C7E-83F4-A09D249BFF46}" srcOrd="13" destOrd="0" presId="urn:microsoft.com/office/officeart/2005/8/layout/list1"/>
    <dgm:cxn modelId="{376C7BDE-E467-43AE-A9F9-E587D5C78FD2}" type="presParOf" srcId="{163812DF-7F02-49D9-80B6-1FF8D9D489FC}" destId="{CC34111C-DC97-435A-B31B-CD9338B4825B}" srcOrd="14" destOrd="0" presId="urn:microsoft.com/office/officeart/2005/8/layout/list1"/>
    <dgm:cxn modelId="{D0195195-53E9-41B2-A529-59943B44E9B3}" type="presParOf" srcId="{163812DF-7F02-49D9-80B6-1FF8D9D489FC}" destId="{4612AEE9-98D6-4818-8A16-51A085A27E87}" srcOrd="15" destOrd="0" presId="urn:microsoft.com/office/officeart/2005/8/layout/list1"/>
    <dgm:cxn modelId="{C6986856-CF1E-461B-AA01-6229BCD57CA0}" type="presParOf" srcId="{163812DF-7F02-49D9-80B6-1FF8D9D489FC}" destId="{05357CB3-53EF-4FFE-8548-986B220A935E}" srcOrd="16" destOrd="0" presId="urn:microsoft.com/office/officeart/2005/8/layout/list1"/>
    <dgm:cxn modelId="{DE506A5F-A1F6-4274-9845-07543E8A0709}" type="presParOf" srcId="{05357CB3-53EF-4FFE-8548-986B220A935E}" destId="{C112BBC3-D51A-4309-A579-144E666A21F1}" srcOrd="0" destOrd="0" presId="urn:microsoft.com/office/officeart/2005/8/layout/list1"/>
    <dgm:cxn modelId="{3FD4694F-0B11-4853-BD38-27273D7DA721}" type="presParOf" srcId="{05357CB3-53EF-4FFE-8548-986B220A935E}" destId="{FF513208-E92C-4E38-AB78-4416F5AB156E}" srcOrd="1" destOrd="0" presId="urn:microsoft.com/office/officeart/2005/8/layout/list1"/>
    <dgm:cxn modelId="{74CFF041-672B-4F61-BD9C-BF1534046BD7}" type="presParOf" srcId="{163812DF-7F02-49D9-80B6-1FF8D9D489FC}" destId="{102E93B6-526A-488F-B1BA-3BD52DAC6309}" srcOrd="17" destOrd="0" presId="urn:microsoft.com/office/officeart/2005/8/layout/list1"/>
    <dgm:cxn modelId="{9CC160FF-FF4C-4EF2-80E8-BD5852420A49}" type="presParOf" srcId="{163812DF-7F02-49D9-80B6-1FF8D9D489FC}" destId="{45C77251-BF1D-4577-B082-515642665481}" srcOrd="18" destOrd="0" presId="urn:microsoft.com/office/officeart/2005/8/layout/list1"/>
    <dgm:cxn modelId="{0F0F16A4-BC81-41F6-9DED-57B5F5A4BB78}" type="presParOf" srcId="{163812DF-7F02-49D9-80B6-1FF8D9D489FC}" destId="{44D4CAA9-1A46-4C15-8A2C-97F826A2D711}" srcOrd="19" destOrd="0" presId="urn:microsoft.com/office/officeart/2005/8/layout/list1"/>
    <dgm:cxn modelId="{A0D51EF7-DEEE-4BC8-9B4F-7E959550FDBA}" type="presParOf" srcId="{163812DF-7F02-49D9-80B6-1FF8D9D489FC}" destId="{7424DB02-4E4D-4C80-B92A-5D92C7152A8B}" srcOrd="20" destOrd="0" presId="urn:microsoft.com/office/officeart/2005/8/layout/list1"/>
    <dgm:cxn modelId="{C111CD88-5EA5-4CBF-BFA2-FCAE9C6A0284}" type="presParOf" srcId="{7424DB02-4E4D-4C80-B92A-5D92C7152A8B}" destId="{7A258E4E-0EB4-422B-91E1-DCBEA71DB9D8}" srcOrd="0" destOrd="0" presId="urn:microsoft.com/office/officeart/2005/8/layout/list1"/>
    <dgm:cxn modelId="{26C559D7-69AD-4062-9380-AB4523864740}" type="presParOf" srcId="{7424DB02-4E4D-4C80-B92A-5D92C7152A8B}" destId="{6F577DD1-54C2-4E79-AC79-56B43506746B}" srcOrd="1" destOrd="0" presId="urn:microsoft.com/office/officeart/2005/8/layout/list1"/>
    <dgm:cxn modelId="{D8111B32-DFEB-4C84-9D9E-79C19792D0E7}" type="presParOf" srcId="{163812DF-7F02-49D9-80B6-1FF8D9D489FC}" destId="{697B927A-ED0C-4324-8BCC-D265304CD5B1}" srcOrd="21" destOrd="0" presId="urn:microsoft.com/office/officeart/2005/8/layout/list1"/>
    <dgm:cxn modelId="{D14368E4-D169-4E1A-AF7D-646B6F51CEE5}" type="presParOf" srcId="{163812DF-7F02-49D9-80B6-1FF8D9D489FC}" destId="{5E9FCAFE-3B64-4E31-83A3-97EF9120F960}" srcOrd="22" destOrd="0" presId="urn:microsoft.com/office/officeart/2005/8/layout/list1"/>
    <dgm:cxn modelId="{EC097304-68E0-49E4-AB33-025B48B82CE8}" type="presParOf" srcId="{163812DF-7F02-49D9-80B6-1FF8D9D489FC}" destId="{68D752A2-914C-4B54-AFEA-91F5B9365A49}" srcOrd="23" destOrd="0" presId="urn:microsoft.com/office/officeart/2005/8/layout/list1"/>
    <dgm:cxn modelId="{0CD8D8F4-9D3C-454E-BE96-F887B3101A97}" type="presParOf" srcId="{163812DF-7F02-49D9-80B6-1FF8D9D489FC}" destId="{9B203BF6-E313-4A3F-A216-C43851BEFEA0}" srcOrd="24" destOrd="0" presId="urn:microsoft.com/office/officeart/2005/8/layout/list1"/>
    <dgm:cxn modelId="{B4E75D74-F331-4558-887B-983082C93915}" type="presParOf" srcId="{9B203BF6-E313-4A3F-A216-C43851BEFEA0}" destId="{3753A2B4-90E1-4E13-A48A-6D777C9A5461}" srcOrd="0" destOrd="0" presId="urn:microsoft.com/office/officeart/2005/8/layout/list1"/>
    <dgm:cxn modelId="{1CBB8393-66CF-4902-9D26-4286560C00FA}" type="presParOf" srcId="{9B203BF6-E313-4A3F-A216-C43851BEFEA0}" destId="{21515E90-D7E9-4C3E-86D6-B8C9C7D5C3B3}" srcOrd="1" destOrd="0" presId="urn:microsoft.com/office/officeart/2005/8/layout/list1"/>
    <dgm:cxn modelId="{C0731275-1A77-43A0-95F2-819FEFFD1422}" type="presParOf" srcId="{163812DF-7F02-49D9-80B6-1FF8D9D489FC}" destId="{8C238054-C73E-4E5F-AC2E-E95E1F6FFFA3}" srcOrd="25" destOrd="0" presId="urn:microsoft.com/office/officeart/2005/8/layout/list1"/>
    <dgm:cxn modelId="{82161087-9578-4DA5-B0A8-0CE06D4565EA}" type="presParOf" srcId="{163812DF-7F02-49D9-80B6-1FF8D9D489FC}" destId="{58CD46E9-53FB-4D71-9D26-4CA9A8561DB6}" srcOrd="26" destOrd="0" presId="urn:microsoft.com/office/officeart/2005/8/layout/list1"/>
    <dgm:cxn modelId="{6788497C-FAE9-4E91-8C3D-1E80AB09F447}" type="presParOf" srcId="{163812DF-7F02-49D9-80B6-1FF8D9D489FC}" destId="{CDBAE67F-B262-4156-9CC5-D550B985E625}" srcOrd="27" destOrd="0" presId="urn:microsoft.com/office/officeart/2005/8/layout/list1"/>
    <dgm:cxn modelId="{8C154D42-D680-4880-94E0-1D034B3DFCD9}" type="presParOf" srcId="{163812DF-7F02-49D9-80B6-1FF8D9D489FC}" destId="{149B5AB4-8C76-416D-90FB-FF844AB0683B}" srcOrd="28" destOrd="0" presId="urn:microsoft.com/office/officeart/2005/8/layout/list1"/>
    <dgm:cxn modelId="{C181A7D1-ACCF-46F4-BEE4-E3233086581E}" type="presParOf" srcId="{149B5AB4-8C76-416D-90FB-FF844AB0683B}" destId="{C0CBDB37-5127-4AAB-934E-B2C34BE6B0BD}" srcOrd="0" destOrd="0" presId="urn:microsoft.com/office/officeart/2005/8/layout/list1"/>
    <dgm:cxn modelId="{BF62EBCA-14CE-48D8-A3FA-DCC0170A3109}" type="presParOf" srcId="{149B5AB4-8C76-416D-90FB-FF844AB0683B}" destId="{FA407B4D-0714-4FA2-A759-612A14FDBE61}" srcOrd="1" destOrd="0" presId="urn:microsoft.com/office/officeart/2005/8/layout/list1"/>
    <dgm:cxn modelId="{45EF3D10-D22A-4AAC-BD59-608220410902}" type="presParOf" srcId="{163812DF-7F02-49D9-80B6-1FF8D9D489FC}" destId="{3C7E2A0A-3854-4F6B-B7DF-9CA3FB569821}" srcOrd="29" destOrd="0" presId="urn:microsoft.com/office/officeart/2005/8/layout/list1"/>
    <dgm:cxn modelId="{6C9636CC-A338-453F-A4D7-A2A28BC512A7}" type="presParOf" srcId="{163812DF-7F02-49D9-80B6-1FF8D9D489FC}" destId="{00F9D5F8-EEE0-47DE-8F7D-57041204133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AE911F-6802-4A36-B6B3-9B145AB870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BA1FA-7FFB-4112-9C1B-D09F214F72DE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Strategic Atlanta</a:t>
          </a:r>
        </a:p>
      </dgm:t>
    </dgm:pt>
    <dgm:pt modelId="{D8BD5186-AE34-4508-BA25-33F96C6E9C4F}" type="parTrans" cxnId="{9A937E39-D711-4DDB-9547-ED1D3D44CB0E}">
      <dgm:prSet/>
      <dgm:spPr/>
      <dgm:t>
        <a:bodyPr/>
        <a:lstStyle/>
        <a:p>
          <a:endParaRPr lang="en-US"/>
        </a:p>
      </dgm:t>
    </dgm:pt>
    <dgm:pt modelId="{FDFC3FA8-AD74-48C7-BCE0-CB326489D3FC}" type="sibTrans" cxnId="{9A937E39-D711-4DDB-9547-ED1D3D44CB0E}">
      <dgm:prSet/>
      <dgm:spPr/>
      <dgm:t>
        <a:bodyPr/>
        <a:lstStyle/>
        <a:p>
          <a:endParaRPr lang="en-US"/>
        </a:p>
      </dgm:t>
    </dgm:pt>
    <dgm:pt modelId="{45EA7AD4-CF0A-47E6-88FE-33C533AF2C60}">
      <dgm:prSet/>
      <dgm:spPr/>
      <dgm:t>
        <a:bodyPr/>
        <a:lstStyle/>
        <a:p>
          <a:pPr rtl="0" eaLnBrk="1" latinLnBrk="0" hangingPunct="1"/>
          <a:r>
            <a:rPr lang="en-US" dirty="0"/>
            <a:t>Bill Hayden</a:t>
          </a:r>
        </a:p>
      </dgm:t>
    </dgm:pt>
    <dgm:pt modelId="{9F7399C3-7990-4A88-B2BF-CDADB1D5D432}" type="parTrans" cxnId="{F80D993A-1E2B-4E3C-A91D-663F7639FE15}">
      <dgm:prSet/>
      <dgm:spPr/>
      <dgm:t>
        <a:bodyPr/>
        <a:lstStyle/>
        <a:p>
          <a:endParaRPr lang="en-US"/>
        </a:p>
      </dgm:t>
    </dgm:pt>
    <dgm:pt modelId="{EBE92041-5B16-41E4-8CF3-E9E51833704B}" type="sibTrans" cxnId="{F80D993A-1E2B-4E3C-A91D-663F7639FE15}">
      <dgm:prSet/>
      <dgm:spPr/>
      <dgm:t>
        <a:bodyPr/>
        <a:lstStyle/>
        <a:p>
          <a:endParaRPr lang="en-US"/>
        </a:p>
      </dgm:t>
    </dgm:pt>
    <dgm:pt modelId="{909F184B-24B7-4DCD-A373-6DE37F4F3098}">
      <dgm:prSet/>
      <dgm:spPr/>
      <dgm:t>
        <a:bodyPr/>
        <a:lstStyle/>
        <a:p>
          <a:pPr rtl="0" eaLnBrk="1" latinLnBrk="0" hangingPunct="1"/>
          <a:r>
            <a:rPr lang="en-US" dirty="0"/>
            <a:t>Ann Pierce</a:t>
          </a:r>
        </a:p>
      </dgm:t>
    </dgm:pt>
    <dgm:pt modelId="{E16E1F65-6C37-4238-A6CF-1045DFBA98AF}" type="parTrans" cxnId="{31653182-B39D-4F27-AF42-A27F7F2E9C52}">
      <dgm:prSet/>
      <dgm:spPr/>
      <dgm:t>
        <a:bodyPr/>
        <a:lstStyle/>
        <a:p>
          <a:endParaRPr lang="en-US"/>
        </a:p>
      </dgm:t>
    </dgm:pt>
    <dgm:pt modelId="{7110A9F5-0188-4D4A-B749-AC1925DADB3A}" type="sibTrans" cxnId="{31653182-B39D-4F27-AF42-A27F7F2E9C52}">
      <dgm:prSet/>
      <dgm:spPr/>
      <dgm:t>
        <a:bodyPr/>
        <a:lstStyle/>
        <a:p>
          <a:endParaRPr lang="en-US"/>
        </a:p>
      </dgm:t>
    </dgm:pt>
    <dgm:pt modelId="{1AD6DDEC-408C-4CB8-9D02-97892224F33A}">
      <dgm:prSet/>
      <dgm:spPr/>
      <dgm:t>
        <a:bodyPr/>
        <a:lstStyle/>
        <a:p>
          <a:pPr rtl="0" eaLnBrk="1" latinLnBrk="0" hangingPunct="1"/>
          <a:r>
            <a:rPr lang="en-US" dirty="0"/>
            <a:t>Accounts regionally central to Atlanta</a:t>
          </a:r>
        </a:p>
      </dgm:t>
    </dgm:pt>
    <dgm:pt modelId="{BE8594F4-F494-4571-87FE-9334BDD85820}" type="parTrans" cxnId="{C39BB048-38FA-4E78-BA55-D61DCF756B76}">
      <dgm:prSet/>
      <dgm:spPr/>
      <dgm:t>
        <a:bodyPr/>
        <a:lstStyle/>
        <a:p>
          <a:endParaRPr lang="en-US"/>
        </a:p>
      </dgm:t>
    </dgm:pt>
    <dgm:pt modelId="{11093392-DB83-4694-9823-4D23B486E1CF}" type="sibTrans" cxnId="{C39BB048-38FA-4E78-BA55-D61DCF756B76}">
      <dgm:prSet/>
      <dgm:spPr/>
      <dgm:t>
        <a:bodyPr/>
        <a:lstStyle/>
        <a:p>
          <a:endParaRPr lang="en-US"/>
        </a:p>
      </dgm:t>
    </dgm:pt>
    <dgm:pt modelId="{FA5E0CD3-0357-4145-A3F1-1E89960CEB3A}">
      <dgm:prSet/>
      <dgm:spPr/>
      <dgm:t>
        <a:bodyPr/>
        <a:lstStyle/>
        <a:p>
          <a:pPr rtl="0" eaLnBrk="1" latinLnBrk="0" hangingPunct="1"/>
          <a:r>
            <a:rPr lang="en-US" dirty="0"/>
            <a:t>Advanced Testing Services</a:t>
          </a:r>
        </a:p>
      </dgm:t>
    </dgm:pt>
    <dgm:pt modelId="{D2B3CCAA-5A3B-4E80-972C-0F52AE2E080D}" type="parTrans" cxnId="{AAC14E09-7B5F-4F16-9EDC-3E6082C540CD}">
      <dgm:prSet/>
      <dgm:spPr/>
      <dgm:t>
        <a:bodyPr/>
        <a:lstStyle/>
        <a:p>
          <a:endParaRPr lang="en-US"/>
        </a:p>
      </dgm:t>
    </dgm:pt>
    <dgm:pt modelId="{FBCAD861-2783-4F0F-B085-ADDD209D32E3}" type="sibTrans" cxnId="{AAC14E09-7B5F-4F16-9EDC-3E6082C540CD}">
      <dgm:prSet/>
      <dgm:spPr/>
      <dgm:t>
        <a:bodyPr/>
        <a:lstStyle/>
        <a:p>
          <a:endParaRPr lang="en-US"/>
        </a:p>
      </dgm:t>
    </dgm:pt>
    <dgm:pt modelId="{64F69296-059F-4E5F-A5E5-ED1B108FFA96}">
      <dgm:prSet/>
      <dgm:spPr/>
      <dgm:t>
        <a:bodyPr/>
        <a:lstStyle/>
        <a:p>
          <a:pPr rtl="0" eaLnBrk="1" latinLnBrk="0" hangingPunct="1"/>
          <a:r>
            <a:rPr lang="en-US" dirty="0"/>
            <a:t>David Guimbellot</a:t>
          </a:r>
        </a:p>
      </dgm:t>
    </dgm:pt>
    <dgm:pt modelId="{73F956FA-A872-48DD-949A-199FAC6CECAD}" type="parTrans" cxnId="{90F3AA59-4CB6-48FD-B3C2-BF0B92B47581}">
      <dgm:prSet/>
      <dgm:spPr/>
      <dgm:t>
        <a:bodyPr/>
        <a:lstStyle/>
        <a:p>
          <a:endParaRPr lang="en-US"/>
        </a:p>
      </dgm:t>
    </dgm:pt>
    <dgm:pt modelId="{B1E89E0F-7EB7-475F-B7E8-54476CC6C6E1}" type="sibTrans" cxnId="{90F3AA59-4CB6-48FD-B3C2-BF0B92B47581}">
      <dgm:prSet/>
      <dgm:spPr/>
      <dgm:t>
        <a:bodyPr/>
        <a:lstStyle/>
        <a:p>
          <a:endParaRPr lang="en-US"/>
        </a:p>
      </dgm:t>
    </dgm:pt>
    <dgm:pt modelId="{06926BD7-6050-471F-A4BB-E8968401B4AC}">
      <dgm:prSet/>
      <dgm:spPr/>
      <dgm:t>
        <a:bodyPr/>
        <a:lstStyle/>
        <a:p>
          <a:pPr rtl="0" eaLnBrk="1" latinLnBrk="0" hangingPunct="1"/>
          <a:r>
            <a:rPr lang="en-US" dirty="0"/>
            <a:t>Advanced Performance Monitoring</a:t>
          </a:r>
        </a:p>
      </dgm:t>
    </dgm:pt>
    <dgm:pt modelId="{CEA4CEBE-1A64-4898-A503-11E6849D8E75}" type="parTrans" cxnId="{216E24D0-0133-46DD-8231-EEC4B31610B6}">
      <dgm:prSet/>
      <dgm:spPr/>
      <dgm:t>
        <a:bodyPr/>
        <a:lstStyle/>
        <a:p>
          <a:endParaRPr lang="en-US"/>
        </a:p>
      </dgm:t>
    </dgm:pt>
    <dgm:pt modelId="{0EB5D4D1-D764-4EA2-B764-4BEDE3A64A22}" type="sibTrans" cxnId="{216E24D0-0133-46DD-8231-EEC4B31610B6}">
      <dgm:prSet/>
      <dgm:spPr/>
      <dgm:t>
        <a:bodyPr/>
        <a:lstStyle/>
        <a:p>
          <a:endParaRPr lang="en-US"/>
        </a:p>
      </dgm:t>
    </dgm:pt>
    <dgm:pt modelId="{1480227C-B0B5-485F-8DD0-F0731E137E4C}">
      <dgm:prSet/>
      <dgm:spPr/>
      <dgm:t>
        <a:bodyPr/>
        <a:lstStyle/>
        <a:p>
          <a:pPr rtl="0" eaLnBrk="1" latinLnBrk="0" hangingPunct="1"/>
          <a:r>
            <a:rPr lang="en-US" dirty="0"/>
            <a:t>Performance Testing Services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4FED3E26-125D-4D77-8627-F03FD460483C}" type="parTrans" cxnId="{181F1001-60D2-4911-A303-4511B6B11183}">
      <dgm:prSet/>
      <dgm:spPr/>
      <dgm:t>
        <a:bodyPr/>
        <a:lstStyle/>
        <a:p>
          <a:endParaRPr lang="en-US"/>
        </a:p>
      </dgm:t>
    </dgm:pt>
    <dgm:pt modelId="{CCBF8DDF-E9D5-4195-A492-564A86A803F7}" type="sibTrans" cxnId="{181F1001-60D2-4911-A303-4511B6B11183}">
      <dgm:prSet/>
      <dgm:spPr/>
      <dgm:t>
        <a:bodyPr/>
        <a:lstStyle/>
        <a:p>
          <a:endParaRPr lang="en-US"/>
        </a:p>
      </dgm:t>
    </dgm:pt>
    <dgm:pt modelId="{93DB6A41-6CA0-4ABE-B296-DF82649C285C}">
      <dgm:prSet/>
      <dgm:spPr/>
      <dgm:t>
        <a:bodyPr/>
        <a:lstStyle/>
        <a:p>
          <a:pPr rtl="0" eaLnBrk="1" latinLnBrk="0" hangingPunct="1"/>
          <a:r>
            <a:rPr lang="en-US" dirty="0"/>
            <a:t>Brian Crout</a:t>
          </a:r>
        </a:p>
      </dgm:t>
    </dgm:pt>
    <dgm:pt modelId="{50E53FDA-801A-411F-8ACA-5B848F13E0B9}" type="parTrans" cxnId="{06C58050-551F-4715-80E9-CBABCFF31BA1}">
      <dgm:prSet/>
      <dgm:spPr/>
      <dgm:t>
        <a:bodyPr/>
        <a:lstStyle/>
        <a:p>
          <a:endParaRPr lang="en-US"/>
        </a:p>
      </dgm:t>
    </dgm:pt>
    <dgm:pt modelId="{C9A25BBC-2800-444C-9EC3-A53D337806A3}" type="sibTrans" cxnId="{06C58050-551F-4715-80E9-CBABCFF31BA1}">
      <dgm:prSet/>
      <dgm:spPr/>
      <dgm:t>
        <a:bodyPr/>
        <a:lstStyle/>
        <a:p>
          <a:endParaRPr lang="en-US"/>
        </a:p>
      </dgm:t>
    </dgm:pt>
    <dgm:pt modelId="{0582FAE3-112E-4855-9963-F75C40C3FCC7}">
      <dgm:prSet/>
      <dgm:spPr/>
      <dgm:t>
        <a:bodyPr/>
        <a:lstStyle/>
        <a:p>
          <a:pPr rtl="0" eaLnBrk="1" latinLnBrk="0" hangingPunct="1"/>
          <a:r>
            <a:rPr lang="en-US" dirty="0"/>
            <a:t>Quality Management Services</a:t>
          </a:r>
        </a:p>
        <a:p>
          <a:pPr rtl="0" eaLnBrk="1" latinLnBrk="0" hangingPunct="1"/>
          <a:r>
            <a:rPr lang="en-US" dirty="0"/>
            <a:t>SAP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B24AF5A2-DA25-4A6F-BC1B-134216710406}" type="parTrans" cxnId="{F14267A6-A54B-4C04-A572-A8BD4913A9A8}">
      <dgm:prSet/>
      <dgm:spPr/>
      <dgm:t>
        <a:bodyPr/>
        <a:lstStyle/>
        <a:p>
          <a:endParaRPr lang="en-US"/>
        </a:p>
      </dgm:t>
    </dgm:pt>
    <dgm:pt modelId="{CB074144-CEB0-462F-950D-4A5084EE28D3}" type="sibTrans" cxnId="{F14267A6-A54B-4C04-A572-A8BD4913A9A8}">
      <dgm:prSet/>
      <dgm:spPr/>
      <dgm:t>
        <a:bodyPr/>
        <a:lstStyle/>
        <a:p>
          <a:endParaRPr lang="en-US"/>
        </a:p>
      </dgm:t>
    </dgm:pt>
    <dgm:pt modelId="{2BFCA745-76B3-4759-9413-5403A5A4BA47}">
      <dgm:prSet/>
      <dgm:spPr/>
      <dgm:t>
        <a:bodyPr/>
        <a:lstStyle/>
        <a:p>
          <a:pPr rtl="0" eaLnBrk="1" latinLnBrk="0" hangingPunct="1"/>
          <a:r>
            <a:rPr lang="en-US" dirty="0"/>
            <a:t>ALM / UFT</a:t>
          </a:r>
        </a:p>
      </dgm:t>
    </dgm:pt>
    <dgm:pt modelId="{38A41FC7-FCCC-44DE-A485-E67D8F41F9A3}" type="parTrans" cxnId="{61DAB2A2-0FA8-4B64-9C1C-3B10F6A5D702}">
      <dgm:prSet/>
      <dgm:spPr/>
      <dgm:t>
        <a:bodyPr/>
        <a:lstStyle/>
        <a:p>
          <a:endParaRPr lang="en-US"/>
        </a:p>
      </dgm:t>
    </dgm:pt>
    <dgm:pt modelId="{19459731-8535-49D9-BEE9-132D17F040CF}" type="sibTrans" cxnId="{61DAB2A2-0FA8-4B64-9C1C-3B10F6A5D702}">
      <dgm:prSet/>
      <dgm:spPr/>
      <dgm:t>
        <a:bodyPr/>
        <a:lstStyle/>
        <a:p>
          <a:endParaRPr lang="en-US"/>
        </a:p>
      </dgm:t>
    </dgm:pt>
    <dgm:pt modelId="{13DB2F16-419A-4FFB-8713-F02F36C0796B}">
      <dgm:prSet/>
      <dgm:spPr/>
      <dgm:t>
        <a:bodyPr/>
        <a:lstStyle/>
        <a:p>
          <a:pPr rtl="0" eaLnBrk="1" latinLnBrk="0" hangingPunct="1"/>
          <a:r>
            <a:rPr lang="en-US" dirty="0"/>
            <a:t>Onsite &amp; Mobile Test Automation</a:t>
          </a:r>
        </a:p>
      </dgm:t>
    </dgm:pt>
    <dgm:pt modelId="{7F8860D5-CBB4-439D-8D9E-70F2DCE522F9}" type="parTrans" cxnId="{D51502AA-D2B4-4F17-8436-02B2C13A5AE1}">
      <dgm:prSet/>
      <dgm:spPr/>
      <dgm:t>
        <a:bodyPr/>
        <a:lstStyle/>
        <a:p>
          <a:endParaRPr lang="en-US"/>
        </a:p>
      </dgm:t>
    </dgm:pt>
    <dgm:pt modelId="{23D6C355-20B4-4C5A-9394-E904FC004812}" type="sibTrans" cxnId="{D51502AA-D2B4-4F17-8436-02B2C13A5AE1}">
      <dgm:prSet/>
      <dgm:spPr/>
      <dgm:t>
        <a:bodyPr/>
        <a:lstStyle/>
        <a:p>
          <a:endParaRPr lang="en-US"/>
        </a:p>
      </dgm:t>
    </dgm:pt>
    <dgm:pt modelId="{84B5F60E-4184-4865-B8F3-AA6332712079}">
      <dgm:prSet/>
      <dgm:spPr/>
      <dgm:t>
        <a:bodyPr/>
        <a:lstStyle/>
        <a:p>
          <a:pPr rtl="0" eaLnBrk="1" latinLnBrk="0" hangingPunct="1"/>
          <a:r>
            <a:rPr lang="en-US" dirty="0"/>
            <a:t>Test Management</a:t>
          </a:r>
        </a:p>
      </dgm:t>
    </dgm:pt>
    <dgm:pt modelId="{33F6E93F-5122-48F2-9E44-8F2A3B3150FB}" type="parTrans" cxnId="{93966E1E-7A55-442C-8665-A395AC9BE064}">
      <dgm:prSet/>
      <dgm:spPr/>
      <dgm:t>
        <a:bodyPr/>
        <a:lstStyle/>
        <a:p>
          <a:endParaRPr lang="en-US"/>
        </a:p>
      </dgm:t>
    </dgm:pt>
    <dgm:pt modelId="{54A5511B-7442-4FF2-8044-5824C210194D}" type="sibTrans" cxnId="{93966E1E-7A55-442C-8665-A395AC9BE064}">
      <dgm:prSet/>
      <dgm:spPr/>
      <dgm:t>
        <a:bodyPr/>
        <a:lstStyle/>
        <a:p>
          <a:endParaRPr lang="en-US"/>
        </a:p>
      </dgm:t>
    </dgm:pt>
    <dgm:pt modelId="{B33B3D18-E723-458B-B465-0C41F8EC2545}">
      <dgm:prSet/>
      <dgm:spPr/>
      <dgm:t>
        <a:bodyPr/>
        <a:lstStyle/>
        <a:p>
          <a:pPr rtl="0" eaLnBrk="1" latinLnBrk="0" hangingPunct="1"/>
          <a:r>
            <a:rPr lang="en-US" dirty="0"/>
            <a:t>Rural</a:t>
          </a:r>
        </a:p>
        <a:p>
          <a:pPr rtl="0" eaLnBrk="1" latinLnBrk="0" hangingPunct="1"/>
          <a:r>
            <a:rPr lang="en-US" dirty="0"/>
            <a:t>Mobile</a:t>
          </a:r>
        </a:p>
      </dgm:t>
    </dgm:pt>
    <dgm:pt modelId="{01E6F087-25AB-4E62-BE3C-2C88E520486C}" type="parTrans" cxnId="{51D54642-84D0-4932-A76E-C205FA39BB69}">
      <dgm:prSet/>
      <dgm:spPr/>
      <dgm:t>
        <a:bodyPr/>
        <a:lstStyle/>
        <a:p>
          <a:endParaRPr lang="en-US"/>
        </a:p>
      </dgm:t>
    </dgm:pt>
    <dgm:pt modelId="{7031A7BB-8275-4741-8572-65A9D3AB01B3}" type="sibTrans" cxnId="{51D54642-84D0-4932-A76E-C205FA39BB69}">
      <dgm:prSet/>
      <dgm:spPr/>
      <dgm:t>
        <a:bodyPr/>
        <a:lstStyle/>
        <a:p>
          <a:endParaRPr lang="en-US"/>
        </a:p>
      </dgm:t>
    </dgm:pt>
    <dgm:pt modelId="{C7027907-E9C5-4562-BCC1-DA7E46CD1690}">
      <dgm:prSet/>
      <dgm:spPr/>
      <dgm:t>
        <a:bodyPr/>
        <a:lstStyle/>
        <a:p>
          <a:pPr rtl="0" eaLnBrk="1" latinLnBrk="0" hangingPunct="1"/>
          <a:r>
            <a:rPr lang="en-US" dirty="0"/>
            <a:t>Virginia Vestal</a:t>
          </a:r>
        </a:p>
      </dgm:t>
    </dgm:pt>
    <dgm:pt modelId="{89DC79A4-BEDC-43E6-A85F-7DFEDBB8E3FC}" type="parTrans" cxnId="{102F0081-E67A-4F14-9102-460F364C8D1B}">
      <dgm:prSet/>
      <dgm:spPr/>
      <dgm:t>
        <a:bodyPr/>
        <a:lstStyle/>
        <a:p>
          <a:endParaRPr lang="en-US"/>
        </a:p>
      </dgm:t>
    </dgm:pt>
    <dgm:pt modelId="{F79E8371-E49A-47C6-92B3-771170C75BE4}" type="sibTrans" cxnId="{102F0081-E67A-4F14-9102-460F364C8D1B}">
      <dgm:prSet/>
      <dgm:spPr/>
      <dgm:t>
        <a:bodyPr/>
        <a:lstStyle/>
        <a:p>
          <a:endParaRPr lang="en-US"/>
        </a:p>
      </dgm:t>
    </dgm:pt>
    <dgm:pt modelId="{D468AE20-3696-48C6-9B2E-C9837A8A936A}">
      <dgm:prSet/>
      <dgm:spPr/>
      <dgm:t>
        <a:bodyPr/>
        <a:lstStyle/>
        <a:p>
          <a:pPr rtl="0" eaLnBrk="1" latinLnBrk="0" hangingPunct="1"/>
          <a:r>
            <a:rPr lang="en-US" dirty="0"/>
            <a:t>Training</a:t>
          </a:r>
        </a:p>
        <a:p>
          <a:pPr rtl="0" eaLnBrk="1" latinLnBrk="0" hangingPunct="1"/>
          <a:r>
            <a:rPr lang="en-US" dirty="0"/>
            <a:t>Data Analytics &amp; Visualization</a:t>
          </a:r>
        </a:p>
      </dgm:t>
    </dgm:pt>
    <dgm:pt modelId="{A499A3CD-7A77-4707-A999-ED4A18E5D637}" type="parTrans" cxnId="{BDDA3DE3-2520-4B64-9B17-F91AA28D1C6B}">
      <dgm:prSet/>
      <dgm:spPr/>
      <dgm:t>
        <a:bodyPr/>
        <a:lstStyle/>
        <a:p>
          <a:endParaRPr lang="en-US"/>
        </a:p>
      </dgm:t>
    </dgm:pt>
    <dgm:pt modelId="{98A6FAA9-A310-44B9-91BC-807C491761C6}" type="sibTrans" cxnId="{BDDA3DE3-2520-4B64-9B17-F91AA28D1C6B}">
      <dgm:prSet/>
      <dgm:spPr/>
      <dgm:t>
        <a:bodyPr/>
        <a:lstStyle/>
        <a:p>
          <a:endParaRPr lang="en-US"/>
        </a:p>
      </dgm:t>
    </dgm:pt>
    <dgm:pt modelId="{29D6A497-29B5-4904-81E9-6A97AF8BC87F}">
      <dgm:prSet/>
      <dgm:spPr/>
      <dgm:t>
        <a:bodyPr/>
        <a:lstStyle/>
        <a:p>
          <a:pPr rtl="0" eaLnBrk="1" latinLnBrk="0" hangingPunct="1"/>
          <a:r>
            <a:rPr lang="en-US" dirty="0"/>
            <a:t>David Hand</a:t>
          </a:r>
        </a:p>
      </dgm:t>
    </dgm:pt>
    <dgm:pt modelId="{1A40F9E7-C49E-4A59-BC48-0FC083867A05}" type="parTrans" cxnId="{FEBAE7E6-6D43-46FC-B9F9-578366421541}">
      <dgm:prSet/>
      <dgm:spPr/>
      <dgm:t>
        <a:bodyPr/>
        <a:lstStyle/>
        <a:p>
          <a:endParaRPr lang="en-US"/>
        </a:p>
      </dgm:t>
    </dgm:pt>
    <dgm:pt modelId="{C2AF11B3-1246-4FC7-AF3A-12519D6040C4}" type="sibTrans" cxnId="{FEBAE7E6-6D43-46FC-B9F9-578366421541}">
      <dgm:prSet/>
      <dgm:spPr/>
      <dgm:t>
        <a:bodyPr/>
        <a:lstStyle/>
        <a:p>
          <a:endParaRPr lang="en-US"/>
        </a:p>
      </dgm:t>
    </dgm:pt>
    <dgm:pt modelId="{935B9102-7961-4300-94FC-0FC20CF0F3E3}">
      <dgm:prSet/>
      <dgm:spPr/>
      <dgm:t>
        <a:bodyPr/>
        <a:lstStyle/>
        <a:p>
          <a:pPr rtl="0" eaLnBrk="1" latinLnBrk="0" hangingPunct="1"/>
          <a:r>
            <a:rPr lang="en-US" dirty="0"/>
            <a:t>Don McElwee</a:t>
          </a:r>
        </a:p>
      </dgm:t>
    </dgm:pt>
    <dgm:pt modelId="{9BCDE547-1DE3-4076-A6A9-9D584B36B383}" type="parTrans" cxnId="{0A09FD2E-AC5E-4C06-BEB8-0AFC13C792AB}">
      <dgm:prSet/>
      <dgm:spPr/>
      <dgm:t>
        <a:bodyPr/>
        <a:lstStyle/>
        <a:p>
          <a:endParaRPr lang="en-US"/>
        </a:p>
      </dgm:t>
    </dgm:pt>
    <dgm:pt modelId="{669EEAF6-D340-46BE-9F2E-FF747D704EA1}" type="sibTrans" cxnId="{0A09FD2E-AC5E-4C06-BEB8-0AFC13C792AB}">
      <dgm:prSet/>
      <dgm:spPr/>
      <dgm:t>
        <a:bodyPr/>
        <a:lstStyle/>
        <a:p>
          <a:endParaRPr lang="en-US"/>
        </a:p>
      </dgm:t>
    </dgm:pt>
    <dgm:pt modelId="{30355485-065E-4349-B782-B1E6E982747A}">
      <dgm:prSet/>
      <dgm:spPr/>
      <dgm:t>
        <a:bodyPr/>
        <a:lstStyle/>
        <a:p>
          <a:pPr rtl="0" eaLnBrk="1" latinLnBrk="0" hangingPunct="1"/>
          <a:r>
            <a:rPr lang="en-US" dirty="0"/>
            <a:t>Hosting</a:t>
          </a:r>
        </a:p>
      </dgm:t>
    </dgm:pt>
    <dgm:pt modelId="{AC246F46-5950-4344-8B87-22616B1BDCF3}" type="parTrans" cxnId="{E385E60D-6FAD-4D7D-8CA1-A95464EF925C}">
      <dgm:prSet/>
      <dgm:spPr/>
      <dgm:t>
        <a:bodyPr/>
        <a:lstStyle/>
        <a:p>
          <a:endParaRPr lang="en-US"/>
        </a:p>
      </dgm:t>
    </dgm:pt>
    <dgm:pt modelId="{43DEEA72-0CED-4500-86AC-F8216F883ABB}" type="sibTrans" cxnId="{E385E60D-6FAD-4D7D-8CA1-A95464EF925C}">
      <dgm:prSet/>
      <dgm:spPr/>
      <dgm:t>
        <a:bodyPr/>
        <a:lstStyle/>
        <a:p>
          <a:endParaRPr lang="en-US"/>
        </a:p>
      </dgm:t>
    </dgm:pt>
    <dgm:pt modelId="{5A647BDD-6B56-433B-84CE-701BFFC34636}">
      <dgm:prSet/>
      <dgm:spPr/>
      <dgm:t>
        <a:bodyPr/>
        <a:lstStyle/>
        <a:p>
          <a:pPr rtl="0" eaLnBrk="1" latinLnBrk="0" hangingPunct="1"/>
          <a:r>
            <a:rPr lang="en-US" dirty="0"/>
            <a:t>OARS</a:t>
          </a:r>
        </a:p>
      </dgm:t>
    </dgm:pt>
    <dgm:pt modelId="{CCF25837-E6B8-4ACE-9D8B-E436848BDA18}" type="parTrans" cxnId="{E74DCC4F-2D77-429E-8A34-28143CDFE2A4}">
      <dgm:prSet/>
      <dgm:spPr/>
      <dgm:t>
        <a:bodyPr/>
        <a:lstStyle/>
        <a:p>
          <a:endParaRPr lang="en-US"/>
        </a:p>
      </dgm:t>
    </dgm:pt>
    <dgm:pt modelId="{A0DDEC86-A797-43D7-A1E1-2E30BF8364A2}" type="sibTrans" cxnId="{E74DCC4F-2D77-429E-8A34-28143CDFE2A4}">
      <dgm:prSet/>
      <dgm:spPr/>
      <dgm:t>
        <a:bodyPr/>
        <a:lstStyle/>
        <a:p>
          <a:endParaRPr lang="en-US"/>
        </a:p>
      </dgm:t>
    </dgm:pt>
    <dgm:pt modelId="{4EF8B2E8-7059-43B2-88D8-6486287ED0D9}">
      <dgm:prSet/>
      <dgm:spPr/>
      <dgm:t>
        <a:bodyPr/>
        <a:lstStyle/>
        <a:p>
          <a:pPr rtl="0" eaLnBrk="1" latinLnBrk="0" hangingPunct="1"/>
          <a:r>
            <a:rPr lang="en-US"/>
            <a:t>Business </a:t>
          </a:r>
          <a:r>
            <a:rPr lang="en-US" dirty="0"/>
            <a:t>Intelligence</a:t>
          </a:r>
        </a:p>
      </dgm:t>
    </dgm:pt>
    <dgm:pt modelId="{1D493E9A-1E63-43DD-A100-3211CCE38611}" type="parTrans" cxnId="{A2E4CE40-DDE0-4D6C-BBA6-5633E8682821}">
      <dgm:prSet/>
      <dgm:spPr/>
      <dgm:t>
        <a:bodyPr/>
        <a:lstStyle/>
        <a:p>
          <a:endParaRPr lang="en-US"/>
        </a:p>
      </dgm:t>
    </dgm:pt>
    <dgm:pt modelId="{2D03FBE4-C0AF-472D-961E-1AE8001B1F88}" type="sibTrans" cxnId="{A2E4CE40-DDE0-4D6C-BBA6-5633E8682821}">
      <dgm:prSet/>
      <dgm:spPr/>
      <dgm:t>
        <a:bodyPr/>
        <a:lstStyle/>
        <a:p>
          <a:endParaRPr lang="en-US"/>
        </a:p>
      </dgm:t>
    </dgm:pt>
    <dgm:pt modelId="{A2D27AA9-2A70-456D-B314-6FAB75745C00}">
      <dgm:prSet/>
      <dgm:spPr/>
      <dgm:t>
        <a:bodyPr/>
        <a:lstStyle/>
        <a:p>
          <a:pPr rtl="0" eaLnBrk="1" latinLnBrk="0" hangingPunct="1"/>
          <a:r>
            <a:rPr lang="en-US" dirty="0"/>
            <a:t>Test Data Management</a:t>
          </a:r>
        </a:p>
      </dgm:t>
    </dgm:pt>
    <dgm:pt modelId="{F871FDE5-86F3-4536-96B8-8AF9EC1325C2}" type="parTrans" cxnId="{2F636BA0-5356-4324-ACCC-E7E7973C7E6F}">
      <dgm:prSet/>
      <dgm:spPr/>
      <dgm:t>
        <a:bodyPr/>
        <a:lstStyle/>
        <a:p>
          <a:endParaRPr lang="en-US"/>
        </a:p>
      </dgm:t>
    </dgm:pt>
    <dgm:pt modelId="{169AE954-9A9C-4340-9265-ACD57C813E49}" type="sibTrans" cxnId="{2F636BA0-5356-4324-ACCC-E7E7973C7E6F}">
      <dgm:prSet/>
      <dgm:spPr/>
      <dgm:t>
        <a:bodyPr/>
        <a:lstStyle/>
        <a:p>
          <a:endParaRPr lang="en-US"/>
        </a:p>
      </dgm:t>
    </dgm:pt>
    <dgm:pt modelId="{412AA0F4-F2DC-459B-81B2-3AFD33AB89F1}">
      <dgm:prSet/>
      <dgm:spPr/>
      <dgm:t>
        <a:bodyPr/>
        <a:lstStyle/>
        <a:p>
          <a:pPr rtl="0" eaLnBrk="1" latinLnBrk="0" hangingPunct="1"/>
          <a:r>
            <a:rPr lang="en-US" dirty="0"/>
            <a:t>Continuous Delivery</a:t>
          </a:r>
        </a:p>
      </dgm:t>
    </dgm:pt>
    <dgm:pt modelId="{8059A7DD-8848-4E21-8C20-59B7EEAFF77D}" type="parTrans" cxnId="{F03D33CB-3567-4CD3-A75C-81FC74D1A964}">
      <dgm:prSet/>
      <dgm:spPr/>
      <dgm:t>
        <a:bodyPr/>
        <a:lstStyle/>
        <a:p>
          <a:endParaRPr lang="en-US"/>
        </a:p>
      </dgm:t>
    </dgm:pt>
    <dgm:pt modelId="{C7515045-8425-4EA0-8200-26A371549391}" type="sibTrans" cxnId="{F03D33CB-3567-4CD3-A75C-81FC74D1A964}">
      <dgm:prSet/>
      <dgm:spPr/>
      <dgm:t>
        <a:bodyPr/>
        <a:lstStyle/>
        <a:p>
          <a:endParaRPr lang="en-US"/>
        </a:p>
      </dgm:t>
    </dgm:pt>
    <dgm:pt modelId="{659FD1B8-63A8-4F5F-B258-5B015AA65615}">
      <dgm:prSet/>
      <dgm:spPr/>
      <dgm:t>
        <a:bodyPr/>
        <a:lstStyle/>
        <a:p>
          <a:pPr rtl="0" eaLnBrk="1" latinLnBrk="0" hangingPunct="1"/>
          <a:r>
            <a:rPr lang="en-US" dirty="0"/>
            <a:t>Functional Testing</a:t>
          </a:r>
        </a:p>
      </dgm:t>
    </dgm:pt>
    <dgm:pt modelId="{8B148C3B-A641-49C3-8200-91927A3BECC5}" type="parTrans" cxnId="{DE65E25A-7185-4075-B273-B4A9E300D214}">
      <dgm:prSet/>
      <dgm:spPr/>
      <dgm:t>
        <a:bodyPr/>
        <a:lstStyle/>
        <a:p>
          <a:endParaRPr lang="en-US"/>
        </a:p>
      </dgm:t>
    </dgm:pt>
    <dgm:pt modelId="{536674B7-419E-4443-98E3-9B05F7008EDA}" type="sibTrans" cxnId="{DE65E25A-7185-4075-B273-B4A9E300D214}">
      <dgm:prSet/>
      <dgm:spPr/>
      <dgm:t>
        <a:bodyPr/>
        <a:lstStyle/>
        <a:p>
          <a:endParaRPr lang="en-US"/>
        </a:p>
      </dgm:t>
    </dgm:pt>
    <dgm:pt modelId="{C3BCD9C6-DE16-4F8B-BEE6-AFD72AD4DC9D}">
      <dgm:prSet/>
      <dgm:spPr/>
      <dgm:t>
        <a:bodyPr/>
        <a:lstStyle/>
        <a:p>
          <a:pPr rtl="0" eaLnBrk="1" latinLnBrk="0" hangingPunct="1"/>
          <a:r>
            <a:rPr lang="en-US" dirty="0"/>
            <a:t>Performance Testing</a:t>
          </a:r>
        </a:p>
      </dgm:t>
    </dgm:pt>
    <dgm:pt modelId="{AA2A0184-309B-4BAA-BE05-71866924E4B1}" type="parTrans" cxnId="{B1CA46B5-3297-4AE7-8260-C187D0361CBC}">
      <dgm:prSet/>
      <dgm:spPr/>
      <dgm:t>
        <a:bodyPr/>
        <a:lstStyle/>
        <a:p>
          <a:endParaRPr lang="en-US"/>
        </a:p>
      </dgm:t>
    </dgm:pt>
    <dgm:pt modelId="{4A8E9B82-3993-446E-9894-ED52FE3A10E4}" type="sibTrans" cxnId="{B1CA46B5-3297-4AE7-8260-C187D0361CBC}">
      <dgm:prSet/>
      <dgm:spPr/>
      <dgm:t>
        <a:bodyPr/>
        <a:lstStyle/>
        <a:p>
          <a:endParaRPr lang="en-US"/>
        </a:p>
      </dgm:t>
    </dgm:pt>
    <dgm:pt modelId="{623D4968-4609-4622-B7B6-F256C6E91768}">
      <dgm:prSet/>
      <dgm:spPr/>
      <dgm:t>
        <a:bodyPr/>
        <a:lstStyle/>
        <a:p>
          <a:pPr rtl="0" eaLnBrk="1" latinLnBrk="0" hangingPunct="1"/>
          <a:r>
            <a:rPr lang="en-US" dirty="0"/>
            <a:t>Performance Assessments</a:t>
          </a:r>
        </a:p>
      </dgm:t>
    </dgm:pt>
    <dgm:pt modelId="{F8183439-3405-4482-ACA9-EE51E402F566}" type="parTrans" cxnId="{CB472192-48B0-475B-9BDC-24721F0028E2}">
      <dgm:prSet/>
      <dgm:spPr/>
      <dgm:t>
        <a:bodyPr/>
        <a:lstStyle/>
        <a:p>
          <a:endParaRPr lang="en-US"/>
        </a:p>
      </dgm:t>
    </dgm:pt>
    <dgm:pt modelId="{BD486150-9BA4-4554-AF8D-7ECEB7C38CB7}" type="sibTrans" cxnId="{CB472192-48B0-475B-9BDC-24721F0028E2}">
      <dgm:prSet/>
      <dgm:spPr/>
      <dgm:t>
        <a:bodyPr/>
        <a:lstStyle/>
        <a:p>
          <a:endParaRPr lang="en-US"/>
        </a:p>
      </dgm:t>
    </dgm:pt>
    <dgm:pt modelId="{30203E82-071C-419C-A848-C5E242EADE1E}">
      <dgm:prSet/>
      <dgm:spPr/>
      <dgm:t>
        <a:bodyPr/>
        <a:lstStyle/>
        <a:p>
          <a:pPr rtl="0" eaLnBrk="1" latinLnBrk="0" hangingPunct="1"/>
          <a:r>
            <a:rPr lang="en-US" dirty="0"/>
            <a:t>Performance Mentoring</a:t>
          </a:r>
        </a:p>
      </dgm:t>
    </dgm:pt>
    <dgm:pt modelId="{23BB62AA-D178-413B-815D-D024A64E4C09}" type="parTrans" cxnId="{69A6E10C-01DF-440A-9AFD-03EC8A2A124A}">
      <dgm:prSet/>
      <dgm:spPr/>
      <dgm:t>
        <a:bodyPr/>
        <a:lstStyle/>
        <a:p>
          <a:endParaRPr lang="en-US"/>
        </a:p>
      </dgm:t>
    </dgm:pt>
    <dgm:pt modelId="{5E4FAA80-8EFA-4660-B948-6B5169DBC2FF}" type="sibTrans" cxnId="{69A6E10C-01DF-440A-9AFD-03EC8A2A124A}">
      <dgm:prSet/>
      <dgm:spPr/>
      <dgm:t>
        <a:bodyPr/>
        <a:lstStyle/>
        <a:p>
          <a:endParaRPr lang="en-US"/>
        </a:p>
      </dgm:t>
    </dgm:pt>
    <dgm:pt modelId="{421FD908-84C8-4B71-87A4-11850662A79B}">
      <dgm:prSet/>
      <dgm:spPr/>
      <dgm:t>
        <a:bodyPr/>
        <a:lstStyle/>
        <a:p>
          <a:pPr rtl="0" eaLnBrk="1" latinLnBrk="0" hangingPunct="1"/>
          <a:r>
            <a:rPr lang="en-US" dirty="0"/>
            <a:t>Security</a:t>
          </a:r>
        </a:p>
      </dgm:t>
    </dgm:pt>
    <dgm:pt modelId="{706C1BA7-6B85-44FB-B09C-92D4BE2D4D12}" type="parTrans" cxnId="{22FBA088-4A25-40B0-8D2B-D650CC5A4866}">
      <dgm:prSet/>
      <dgm:spPr/>
      <dgm:t>
        <a:bodyPr/>
        <a:lstStyle/>
        <a:p>
          <a:endParaRPr lang="en-US"/>
        </a:p>
      </dgm:t>
    </dgm:pt>
    <dgm:pt modelId="{3319997B-087B-4D27-957A-AD2FE8D5A2DA}" type="sibTrans" cxnId="{22FBA088-4A25-40B0-8D2B-D650CC5A4866}">
      <dgm:prSet/>
      <dgm:spPr/>
      <dgm:t>
        <a:bodyPr/>
        <a:lstStyle/>
        <a:p>
          <a:endParaRPr lang="en-US"/>
        </a:p>
      </dgm:t>
    </dgm:pt>
    <dgm:pt modelId="{3C539691-51DF-4205-89FA-B07C6C6190A3}">
      <dgm:prSet/>
      <dgm:spPr/>
      <dgm:t>
        <a:bodyPr/>
        <a:lstStyle/>
        <a:p>
          <a:pPr rtl="0" eaLnBrk="1" latinLnBrk="0" hangingPunct="1"/>
          <a:r>
            <a:rPr lang="en-US" dirty="0"/>
            <a:t>Dennis Hurst</a:t>
          </a:r>
        </a:p>
      </dgm:t>
    </dgm:pt>
    <dgm:pt modelId="{5FB6AB37-743F-4855-825A-A40745F35B20}" type="parTrans" cxnId="{57B508D5-0BD7-415C-9CCA-CEFF9373002A}">
      <dgm:prSet/>
      <dgm:spPr/>
      <dgm:t>
        <a:bodyPr/>
        <a:lstStyle/>
        <a:p>
          <a:endParaRPr lang="en-US"/>
        </a:p>
      </dgm:t>
    </dgm:pt>
    <dgm:pt modelId="{19AAC1E3-E26C-4840-81B1-11864B286AFF}" type="sibTrans" cxnId="{57B508D5-0BD7-415C-9CCA-CEFF9373002A}">
      <dgm:prSet/>
      <dgm:spPr/>
      <dgm:t>
        <a:bodyPr/>
        <a:lstStyle/>
        <a:p>
          <a:endParaRPr lang="en-US"/>
        </a:p>
      </dgm:t>
    </dgm:pt>
    <dgm:pt modelId="{3EA071C4-8F19-4632-8462-7B3E6095F0EB}">
      <dgm:prSet/>
      <dgm:spPr/>
      <dgm:t>
        <a:bodyPr/>
        <a:lstStyle/>
        <a:p>
          <a:pPr rtl="0" eaLnBrk="1" latinLnBrk="0" hangingPunct="1"/>
          <a:r>
            <a:rPr lang="en-US" dirty="0"/>
            <a:t>Saltworks</a:t>
          </a:r>
        </a:p>
      </dgm:t>
    </dgm:pt>
    <dgm:pt modelId="{AA8AF0ED-9564-403C-8E86-A52C6B44696A}" type="parTrans" cxnId="{F172A728-FDE1-4DFC-A88E-7C68DA4F46FC}">
      <dgm:prSet/>
      <dgm:spPr/>
      <dgm:t>
        <a:bodyPr/>
        <a:lstStyle/>
        <a:p>
          <a:endParaRPr lang="en-US"/>
        </a:p>
      </dgm:t>
    </dgm:pt>
    <dgm:pt modelId="{F5932CCD-692E-4918-B152-32E84705E77F}" type="sibTrans" cxnId="{F172A728-FDE1-4DFC-A88E-7C68DA4F46FC}">
      <dgm:prSet/>
      <dgm:spPr/>
      <dgm:t>
        <a:bodyPr/>
        <a:lstStyle/>
        <a:p>
          <a:endParaRPr lang="en-US"/>
        </a:p>
      </dgm:t>
    </dgm:pt>
    <dgm:pt modelId="{221EA540-FB7F-4C4E-8978-CB3202F2326C}">
      <dgm:prSet/>
      <dgm:spPr/>
      <dgm:t>
        <a:bodyPr/>
        <a:lstStyle/>
        <a:p>
          <a:pPr rtl="0" eaLnBrk="1" latinLnBrk="0" hangingPunct="1"/>
          <a:r>
            <a:rPr lang="en-US" dirty="0"/>
            <a:t>Z-Other</a:t>
          </a:r>
        </a:p>
      </dgm:t>
    </dgm:pt>
    <dgm:pt modelId="{96F5CCAB-055A-496F-A6DE-8675643DD217}" type="parTrans" cxnId="{2FDDEC64-C34A-45DC-94B0-62FC39523206}">
      <dgm:prSet/>
      <dgm:spPr/>
      <dgm:t>
        <a:bodyPr/>
        <a:lstStyle/>
        <a:p>
          <a:endParaRPr lang="en-US"/>
        </a:p>
      </dgm:t>
    </dgm:pt>
    <dgm:pt modelId="{EFEC84AF-1B58-4C4D-9B7F-DC8DD6FB6F6B}" type="sibTrans" cxnId="{2FDDEC64-C34A-45DC-94B0-62FC39523206}">
      <dgm:prSet/>
      <dgm:spPr/>
      <dgm:t>
        <a:bodyPr/>
        <a:lstStyle/>
        <a:p>
          <a:endParaRPr lang="en-US"/>
        </a:p>
      </dgm:t>
    </dgm:pt>
    <dgm:pt modelId="{325E6CE9-2F9D-4E03-8216-C310E8A60AD8}">
      <dgm:prSet/>
      <dgm:spPr/>
      <dgm:t>
        <a:bodyPr/>
        <a:lstStyle/>
        <a:p>
          <a:pPr rtl="0" eaLnBrk="1" latinLnBrk="0" hangingPunct="1"/>
          <a:r>
            <a:rPr lang="en-US" dirty="0"/>
            <a:t>N/A</a:t>
          </a:r>
        </a:p>
      </dgm:t>
    </dgm:pt>
    <dgm:pt modelId="{EE40C30E-8AB9-41DB-9ACD-215E1E89FD44}" type="parTrans" cxnId="{65B02530-283C-4851-8DDF-D15A391742F6}">
      <dgm:prSet/>
      <dgm:spPr/>
      <dgm:t>
        <a:bodyPr/>
        <a:lstStyle/>
        <a:p>
          <a:endParaRPr lang="en-US"/>
        </a:p>
      </dgm:t>
    </dgm:pt>
    <dgm:pt modelId="{D858B1A1-6AE9-4E7B-B1EF-CCE2F6204FEF}" type="sibTrans" cxnId="{65B02530-283C-4851-8DDF-D15A391742F6}">
      <dgm:prSet/>
      <dgm:spPr/>
      <dgm:t>
        <a:bodyPr/>
        <a:lstStyle/>
        <a:p>
          <a:endParaRPr lang="en-US"/>
        </a:p>
      </dgm:t>
    </dgm:pt>
    <dgm:pt modelId="{91EFC76F-9166-417F-A910-6DFF50484A8D}">
      <dgm:prSet/>
      <dgm:spPr/>
      <dgm:t>
        <a:bodyPr/>
        <a:lstStyle/>
        <a:p>
          <a:pPr rtl="0" eaLnBrk="1" latinLnBrk="0" hangingPunct="1"/>
          <a:r>
            <a:rPr lang="en-US" dirty="0"/>
            <a:t>Sub-contract work</a:t>
          </a:r>
        </a:p>
      </dgm:t>
    </dgm:pt>
    <dgm:pt modelId="{B771D7F2-A6F8-4705-94A8-EC658E19BE5A}" type="parTrans" cxnId="{E4179659-579F-4372-A371-5DD4E8F5C886}">
      <dgm:prSet/>
      <dgm:spPr/>
      <dgm:t>
        <a:bodyPr/>
        <a:lstStyle/>
        <a:p>
          <a:endParaRPr lang="en-US"/>
        </a:p>
      </dgm:t>
    </dgm:pt>
    <dgm:pt modelId="{CCC4289B-DD33-4DA5-9074-93D4EE8875AA}" type="sibTrans" cxnId="{E4179659-579F-4372-A371-5DD4E8F5C886}">
      <dgm:prSet/>
      <dgm:spPr/>
      <dgm:t>
        <a:bodyPr/>
        <a:lstStyle/>
        <a:p>
          <a:endParaRPr lang="en-US"/>
        </a:p>
      </dgm:t>
    </dgm:pt>
    <dgm:pt modelId="{63329A23-C8FA-4538-A000-A1B5B7EC7F7C}" type="pres">
      <dgm:prSet presAssocID="{7EAE911F-6802-4A36-B6B3-9B145AB87080}" presName="vert0" presStyleCnt="0">
        <dgm:presLayoutVars>
          <dgm:dir/>
          <dgm:animOne val="branch"/>
          <dgm:animLvl val="lvl"/>
        </dgm:presLayoutVars>
      </dgm:prSet>
      <dgm:spPr/>
    </dgm:pt>
    <dgm:pt modelId="{F9976AA5-AAF1-4E3F-A2CF-007808E7D9B3}" type="pres">
      <dgm:prSet presAssocID="{98ABA1FA-7FFB-4112-9C1B-D09F214F72DE}" presName="thickLine" presStyleLbl="alignNode1" presStyleIdx="0" presStyleCnt="8"/>
      <dgm:spPr/>
    </dgm:pt>
    <dgm:pt modelId="{EBE5CA54-EF95-4EEC-8827-F88388DC4CE5}" type="pres">
      <dgm:prSet presAssocID="{98ABA1FA-7FFB-4112-9C1B-D09F214F72DE}" presName="horz1" presStyleCnt="0"/>
      <dgm:spPr/>
    </dgm:pt>
    <dgm:pt modelId="{B0B6273F-3EEF-4B63-9D79-E40FC7F03BD5}" type="pres">
      <dgm:prSet presAssocID="{98ABA1FA-7FFB-4112-9C1B-D09F214F72DE}" presName="tx1" presStyleLbl="revTx" presStyleIdx="0" presStyleCnt="33"/>
      <dgm:spPr/>
    </dgm:pt>
    <dgm:pt modelId="{F60AC65E-1226-4EB9-8414-BF23434B88FC}" type="pres">
      <dgm:prSet presAssocID="{98ABA1FA-7FFB-4112-9C1B-D09F214F72DE}" presName="vert1" presStyleCnt="0"/>
      <dgm:spPr/>
    </dgm:pt>
    <dgm:pt modelId="{99DA7765-AD35-4485-86C9-CB7DBFDC788D}" type="pres">
      <dgm:prSet presAssocID="{45EA7AD4-CF0A-47E6-88FE-33C533AF2C60}" presName="vertSpace2a" presStyleCnt="0"/>
      <dgm:spPr/>
    </dgm:pt>
    <dgm:pt modelId="{B7CF94E4-5B4D-4752-91A4-9CC98B03B829}" type="pres">
      <dgm:prSet presAssocID="{45EA7AD4-CF0A-47E6-88FE-33C533AF2C60}" presName="horz2" presStyleCnt="0"/>
      <dgm:spPr/>
    </dgm:pt>
    <dgm:pt modelId="{ED89C86C-6E57-4EAC-BC60-28286DFE1F05}" type="pres">
      <dgm:prSet presAssocID="{45EA7AD4-CF0A-47E6-88FE-33C533AF2C60}" presName="horzSpace2" presStyleCnt="0"/>
      <dgm:spPr/>
    </dgm:pt>
    <dgm:pt modelId="{D0E6A146-55B2-40D9-872F-40AB118BF1F3}" type="pres">
      <dgm:prSet presAssocID="{45EA7AD4-CF0A-47E6-88FE-33C533AF2C60}" presName="tx2" presStyleLbl="revTx" presStyleIdx="1" presStyleCnt="33"/>
      <dgm:spPr/>
    </dgm:pt>
    <dgm:pt modelId="{B18F8AAA-D80C-4277-9C7D-D56796890D5C}" type="pres">
      <dgm:prSet presAssocID="{45EA7AD4-CF0A-47E6-88FE-33C533AF2C60}" presName="vert2" presStyleCnt="0"/>
      <dgm:spPr/>
    </dgm:pt>
    <dgm:pt modelId="{5E8CAEC4-8D51-473E-A8D6-24ACB27FBDFC}" type="pres">
      <dgm:prSet presAssocID="{45EA7AD4-CF0A-47E6-88FE-33C533AF2C60}" presName="thinLine2b" presStyleLbl="callout" presStyleIdx="0" presStyleCnt="17"/>
      <dgm:spPr/>
    </dgm:pt>
    <dgm:pt modelId="{E8161784-CFF8-4E1E-B4E3-30037DCAB9B4}" type="pres">
      <dgm:prSet presAssocID="{45EA7AD4-CF0A-47E6-88FE-33C533AF2C60}" presName="vertSpace2b" presStyleCnt="0"/>
      <dgm:spPr/>
    </dgm:pt>
    <dgm:pt modelId="{BB8FB64F-15AA-4D39-850A-4CBE05107457}" type="pres">
      <dgm:prSet presAssocID="{909F184B-24B7-4DCD-A373-6DE37F4F3098}" presName="horz2" presStyleCnt="0"/>
      <dgm:spPr/>
    </dgm:pt>
    <dgm:pt modelId="{E8E3D77E-74D1-4A87-BCEE-CE9D1171907A}" type="pres">
      <dgm:prSet presAssocID="{909F184B-24B7-4DCD-A373-6DE37F4F3098}" presName="horzSpace2" presStyleCnt="0"/>
      <dgm:spPr/>
    </dgm:pt>
    <dgm:pt modelId="{130DCDEB-62E0-4F63-A2A9-418E1536A597}" type="pres">
      <dgm:prSet presAssocID="{909F184B-24B7-4DCD-A373-6DE37F4F3098}" presName="tx2" presStyleLbl="revTx" presStyleIdx="2" presStyleCnt="33"/>
      <dgm:spPr/>
    </dgm:pt>
    <dgm:pt modelId="{4F003178-AC90-4AC0-92C3-4E7891FA323D}" type="pres">
      <dgm:prSet presAssocID="{909F184B-24B7-4DCD-A373-6DE37F4F3098}" presName="vert2" presStyleCnt="0"/>
      <dgm:spPr/>
    </dgm:pt>
    <dgm:pt modelId="{D6C1067A-4E0B-454C-A2CE-3B3AE79E9607}" type="pres">
      <dgm:prSet presAssocID="{1AD6DDEC-408C-4CB8-9D02-97892224F33A}" presName="horz3" presStyleCnt="0"/>
      <dgm:spPr/>
    </dgm:pt>
    <dgm:pt modelId="{FFCD6FFF-4160-4011-B752-1FCE36AA3119}" type="pres">
      <dgm:prSet presAssocID="{1AD6DDEC-408C-4CB8-9D02-97892224F33A}" presName="horzSpace3" presStyleCnt="0"/>
      <dgm:spPr/>
    </dgm:pt>
    <dgm:pt modelId="{E8DAE4E6-9A85-4E4C-B771-25648F79C305}" type="pres">
      <dgm:prSet presAssocID="{1AD6DDEC-408C-4CB8-9D02-97892224F33A}" presName="tx3" presStyleLbl="revTx" presStyleIdx="3" presStyleCnt="33"/>
      <dgm:spPr/>
    </dgm:pt>
    <dgm:pt modelId="{0CE583F6-5938-454D-B9F3-BA07372913B1}" type="pres">
      <dgm:prSet presAssocID="{1AD6DDEC-408C-4CB8-9D02-97892224F33A}" presName="vert3" presStyleCnt="0"/>
      <dgm:spPr/>
    </dgm:pt>
    <dgm:pt modelId="{40C665F2-C177-48EA-B066-389DCA5FA0F2}" type="pres">
      <dgm:prSet presAssocID="{909F184B-24B7-4DCD-A373-6DE37F4F3098}" presName="thinLine2b" presStyleLbl="callout" presStyleIdx="1" presStyleCnt="17"/>
      <dgm:spPr/>
    </dgm:pt>
    <dgm:pt modelId="{A0B498C8-02D3-439D-9EDD-0E2203E9EC1E}" type="pres">
      <dgm:prSet presAssocID="{909F184B-24B7-4DCD-A373-6DE37F4F3098}" presName="vertSpace2b" presStyleCnt="0"/>
      <dgm:spPr/>
    </dgm:pt>
    <dgm:pt modelId="{D9FA7487-D825-4FB0-A7DD-895689ABA849}" type="pres">
      <dgm:prSet presAssocID="{FA5E0CD3-0357-4145-A3F1-1E89960CEB3A}" presName="thickLine" presStyleLbl="alignNode1" presStyleIdx="1" presStyleCnt="8"/>
      <dgm:spPr/>
    </dgm:pt>
    <dgm:pt modelId="{BBC1E641-5273-45DE-BB36-ADB898EDFB73}" type="pres">
      <dgm:prSet presAssocID="{FA5E0CD3-0357-4145-A3F1-1E89960CEB3A}" presName="horz1" presStyleCnt="0"/>
      <dgm:spPr/>
    </dgm:pt>
    <dgm:pt modelId="{B079603A-F16A-44A9-AF06-B3BAFC569FAF}" type="pres">
      <dgm:prSet presAssocID="{FA5E0CD3-0357-4145-A3F1-1E89960CEB3A}" presName="tx1" presStyleLbl="revTx" presStyleIdx="4" presStyleCnt="33"/>
      <dgm:spPr/>
    </dgm:pt>
    <dgm:pt modelId="{4F1D076F-F697-447B-B43A-38382D0A9F6A}" type="pres">
      <dgm:prSet presAssocID="{FA5E0CD3-0357-4145-A3F1-1E89960CEB3A}" presName="vert1" presStyleCnt="0"/>
      <dgm:spPr/>
    </dgm:pt>
    <dgm:pt modelId="{6B21B384-1EFD-4F46-BB7F-2E1882D5AFF6}" type="pres">
      <dgm:prSet presAssocID="{64F69296-059F-4E5F-A5E5-ED1B108FFA96}" presName="vertSpace2a" presStyleCnt="0"/>
      <dgm:spPr/>
    </dgm:pt>
    <dgm:pt modelId="{02A4ED51-162D-4B4D-A15C-54AA0D7A2978}" type="pres">
      <dgm:prSet presAssocID="{64F69296-059F-4E5F-A5E5-ED1B108FFA96}" presName="horz2" presStyleCnt="0"/>
      <dgm:spPr/>
    </dgm:pt>
    <dgm:pt modelId="{73D91F9E-D802-4D4E-84DD-F88389AB604E}" type="pres">
      <dgm:prSet presAssocID="{64F69296-059F-4E5F-A5E5-ED1B108FFA96}" presName="horzSpace2" presStyleCnt="0"/>
      <dgm:spPr/>
    </dgm:pt>
    <dgm:pt modelId="{119F627E-5484-4DD9-BE51-3C8256270458}" type="pres">
      <dgm:prSet presAssocID="{64F69296-059F-4E5F-A5E5-ED1B108FFA96}" presName="tx2" presStyleLbl="revTx" presStyleIdx="5" presStyleCnt="33"/>
      <dgm:spPr/>
    </dgm:pt>
    <dgm:pt modelId="{6CA4399B-3ECD-41F8-9BD1-59EF7AD0F16A}" type="pres">
      <dgm:prSet presAssocID="{64F69296-059F-4E5F-A5E5-ED1B108FFA96}" presName="vert2" presStyleCnt="0"/>
      <dgm:spPr/>
    </dgm:pt>
    <dgm:pt modelId="{E4E35376-5BF9-4AA7-AA58-3883E87FBA28}" type="pres">
      <dgm:prSet presAssocID="{06926BD7-6050-471F-A4BB-E8968401B4AC}" presName="horz3" presStyleCnt="0"/>
      <dgm:spPr/>
    </dgm:pt>
    <dgm:pt modelId="{D6E2B815-3311-424F-A524-4009CD8BA111}" type="pres">
      <dgm:prSet presAssocID="{06926BD7-6050-471F-A4BB-E8968401B4AC}" presName="horzSpace3" presStyleCnt="0"/>
      <dgm:spPr/>
    </dgm:pt>
    <dgm:pt modelId="{1F339DD9-648D-477E-A150-F476C4443844}" type="pres">
      <dgm:prSet presAssocID="{06926BD7-6050-471F-A4BB-E8968401B4AC}" presName="tx3" presStyleLbl="revTx" presStyleIdx="6" presStyleCnt="33"/>
      <dgm:spPr/>
    </dgm:pt>
    <dgm:pt modelId="{08888FE5-964C-4E01-B3E2-3ADAA199FA4D}" type="pres">
      <dgm:prSet presAssocID="{06926BD7-6050-471F-A4BB-E8968401B4AC}" presName="vert3" presStyleCnt="0"/>
      <dgm:spPr/>
    </dgm:pt>
    <dgm:pt modelId="{70342787-6300-4B80-9878-BB312312D5B8}" type="pres">
      <dgm:prSet presAssocID="{0EB5D4D1-D764-4EA2-B764-4BEDE3A64A22}" presName="thinLine3" presStyleLbl="callout" presStyleIdx="2" presStyleCnt="17"/>
      <dgm:spPr/>
    </dgm:pt>
    <dgm:pt modelId="{A695B1C2-E144-4B9D-B5FB-5A3491EA68DD}" type="pres">
      <dgm:prSet presAssocID="{412AA0F4-F2DC-459B-81B2-3AFD33AB89F1}" presName="horz3" presStyleCnt="0"/>
      <dgm:spPr/>
    </dgm:pt>
    <dgm:pt modelId="{32D61944-3F06-4893-A024-0032A4C302EB}" type="pres">
      <dgm:prSet presAssocID="{412AA0F4-F2DC-459B-81B2-3AFD33AB89F1}" presName="horzSpace3" presStyleCnt="0"/>
      <dgm:spPr/>
    </dgm:pt>
    <dgm:pt modelId="{B0AFE9A4-11CC-4F80-AC90-C6511840068D}" type="pres">
      <dgm:prSet presAssocID="{412AA0F4-F2DC-459B-81B2-3AFD33AB89F1}" presName="tx3" presStyleLbl="revTx" presStyleIdx="7" presStyleCnt="33"/>
      <dgm:spPr/>
    </dgm:pt>
    <dgm:pt modelId="{A8F9C6E8-E767-4F29-98D9-9C69959497EC}" type="pres">
      <dgm:prSet presAssocID="{412AA0F4-F2DC-459B-81B2-3AFD33AB89F1}" presName="vert3" presStyleCnt="0"/>
      <dgm:spPr/>
    </dgm:pt>
    <dgm:pt modelId="{E5BBC0E4-C803-4C0F-9276-703F6F2D012A}" type="pres">
      <dgm:prSet presAssocID="{C7515045-8425-4EA0-8200-26A371549391}" presName="thinLine3" presStyleLbl="callout" presStyleIdx="3" presStyleCnt="17"/>
      <dgm:spPr/>
    </dgm:pt>
    <dgm:pt modelId="{F4116629-6208-47A1-958D-DBC2F2F24115}" type="pres">
      <dgm:prSet presAssocID="{A2D27AA9-2A70-456D-B314-6FAB75745C00}" presName="horz3" presStyleCnt="0"/>
      <dgm:spPr/>
    </dgm:pt>
    <dgm:pt modelId="{268477B4-4E24-415E-B5C4-B920A1520E59}" type="pres">
      <dgm:prSet presAssocID="{A2D27AA9-2A70-456D-B314-6FAB75745C00}" presName="horzSpace3" presStyleCnt="0"/>
      <dgm:spPr/>
    </dgm:pt>
    <dgm:pt modelId="{86E362A6-1DAE-4748-9416-4F7D2E11DEAB}" type="pres">
      <dgm:prSet presAssocID="{A2D27AA9-2A70-456D-B314-6FAB75745C00}" presName="tx3" presStyleLbl="revTx" presStyleIdx="8" presStyleCnt="33"/>
      <dgm:spPr/>
    </dgm:pt>
    <dgm:pt modelId="{DD2DAA37-72F3-4195-A6F8-2C658C11EC55}" type="pres">
      <dgm:prSet presAssocID="{A2D27AA9-2A70-456D-B314-6FAB75745C00}" presName="vert3" presStyleCnt="0"/>
      <dgm:spPr/>
    </dgm:pt>
    <dgm:pt modelId="{03A1B00C-B8C8-4524-A148-4DF4DB48B82A}" type="pres">
      <dgm:prSet presAssocID="{64F69296-059F-4E5F-A5E5-ED1B108FFA96}" presName="thinLine2b" presStyleLbl="callout" presStyleIdx="4" presStyleCnt="17"/>
      <dgm:spPr/>
    </dgm:pt>
    <dgm:pt modelId="{B29F5F7C-3256-426F-B205-6408D2A48A49}" type="pres">
      <dgm:prSet presAssocID="{64F69296-059F-4E5F-A5E5-ED1B108FFA96}" presName="vertSpace2b" presStyleCnt="0"/>
      <dgm:spPr/>
    </dgm:pt>
    <dgm:pt modelId="{8FE19A1D-E9D4-4928-AA0D-07217DCC09CD}" type="pres">
      <dgm:prSet presAssocID="{1480227C-B0B5-485F-8DD0-F0731E137E4C}" presName="thickLine" presStyleLbl="alignNode1" presStyleIdx="2" presStyleCnt="8"/>
      <dgm:spPr/>
    </dgm:pt>
    <dgm:pt modelId="{118CA148-3F42-46FA-9947-449765E24970}" type="pres">
      <dgm:prSet presAssocID="{1480227C-B0B5-485F-8DD0-F0731E137E4C}" presName="horz1" presStyleCnt="0"/>
      <dgm:spPr/>
    </dgm:pt>
    <dgm:pt modelId="{0659772D-A23D-4170-BABE-3A8D9DCF4865}" type="pres">
      <dgm:prSet presAssocID="{1480227C-B0B5-485F-8DD0-F0731E137E4C}" presName="tx1" presStyleLbl="revTx" presStyleIdx="9" presStyleCnt="33"/>
      <dgm:spPr/>
    </dgm:pt>
    <dgm:pt modelId="{E5D5A26D-DC04-44B9-91B8-744F6B782D8D}" type="pres">
      <dgm:prSet presAssocID="{1480227C-B0B5-485F-8DD0-F0731E137E4C}" presName="vert1" presStyleCnt="0"/>
      <dgm:spPr/>
    </dgm:pt>
    <dgm:pt modelId="{3638A000-09CE-4FAD-A880-623D31F67CE9}" type="pres">
      <dgm:prSet presAssocID="{93DB6A41-6CA0-4ABE-B296-DF82649C285C}" presName="vertSpace2a" presStyleCnt="0"/>
      <dgm:spPr/>
    </dgm:pt>
    <dgm:pt modelId="{155588B5-ADA4-4B85-8DA9-52E15EB687C8}" type="pres">
      <dgm:prSet presAssocID="{93DB6A41-6CA0-4ABE-B296-DF82649C285C}" presName="horz2" presStyleCnt="0"/>
      <dgm:spPr/>
    </dgm:pt>
    <dgm:pt modelId="{34FDF923-2BA5-49A9-8C7D-644301097FC2}" type="pres">
      <dgm:prSet presAssocID="{93DB6A41-6CA0-4ABE-B296-DF82649C285C}" presName="horzSpace2" presStyleCnt="0"/>
      <dgm:spPr/>
    </dgm:pt>
    <dgm:pt modelId="{C1813B6E-993B-4483-B43B-8347BF6C1565}" type="pres">
      <dgm:prSet presAssocID="{93DB6A41-6CA0-4ABE-B296-DF82649C285C}" presName="tx2" presStyleLbl="revTx" presStyleIdx="10" presStyleCnt="33"/>
      <dgm:spPr/>
    </dgm:pt>
    <dgm:pt modelId="{C2FB2550-690E-4E4D-8E27-AB5165019B91}" type="pres">
      <dgm:prSet presAssocID="{93DB6A41-6CA0-4ABE-B296-DF82649C285C}" presName="vert2" presStyleCnt="0"/>
      <dgm:spPr/>
    </dgm:pt>
    <dgm:pt modelId="{A024A02F-D884-4D58-AD3A-46FEDF1E036B}" type="pres">
      <dgm:prSet presAssocID="{C3BCD9C6-DE16-4F8B-BEE6-AFD72AD4DC9D}" presName="horz3" presStyleCnt="0"/>
      <dgm:spPr/>
    </dgm:pt>
    <dgm:pt modelId="{89BFFDDD-E965-4817-B4ED-7B83386A6318}" type="pres">
      <dgm:prSet presAssocID="{C3BCD9C6-DE16-4F8B-BEE6-AFD72AD4DC9D}" presName="horzSpace3" presStyleCnt="0"/>
      <dgm:spPr/>
    </dgm:pt>
    <dgm:pt modelId="{D1505AC5-27E1-44A1-B5E4-38CCA7A81E9E}" type="pres">
      <dgm:prSet presAssocID="{C3BCD9C6-DE16-4F8B-BEE6-AFD72AD4DC9D}" presName="tx3" presStyleLbl="revTx" presStyleIdx="11" presStyleCnt="33"/>
      <dgm:spPr/>
    </dgm:pt>
    <dgm:pt modelId="{33A4DE5E-5A40-4475-80B5-08277C79A3E5}" type="pres">
      <dgm:prSet presAssocID="{C3BCD9C6-DE16-4F8B-BEE6-AFD72AD4DC9D}" presName="vert3" presStyleCnt="0"/>
      <dgm:spPr/>
    </dgm:pt>
    <dgm:pt modelId="{13EE0E74-94DE-488A-B847-6D4DE3E4EA65}" type="pres">
      <dgm:prSet presAssocID="{4A8E9B82-3993-446E-9894-ED52FE3A10E4}" presName="thinLine3" presStyleLbl="callout" presStyleIdx="5" presStyleCnt="17"/>
      <dgm:spPr/>
    </dgm:pt>
    <dgm:pt modelId="{95FEC9BC-57E5-44DC-91C1-F50A8EA9489F}" type="pres">
      <dgm:prSet presAssocID="{623D4968-4609-4622-B7B6-F256C6E91768}" presName="horz3" presStyleCnt="0"/>
      <dgm:spPr/>
    </dgm:pt>
    <dgm:pt modelId="{157B5A86-AC6A-4D3A-BE31-E17CBB5C3F22}" type="pres">
      <dgm:prSet presAssocID="{623D4968-4609-4622-B7B6-F256C6E91768}" presName="horzSpace3" presStyleCnt="0"/>
      <dgm:spPr/>
    </dgm:pt>
    <dgm:pt modelId="{699D752C-4059-4117-AE95-C63E54DC4D50}" type="pres">
      <dgm:prSet presAssocID="{623D4968-4609-4622-B7B6-F256C6E91768}" presName="tx3" presStyleLbl="revTx" presStyleIdx="12" presStyleCnt="33"/>
      <dgm:spPr/>
    </dgm:pt>
    <dgm:pt modelId="{AF0D4C23-E949-4509-94EF-8EC3F52EA3B0}" type="pres">
      <dgm:prSet presAssocID="{623D4968-4609-4622-B7B6-F256C6E91768}" presName="vert3" presStyleCnt="0"/>
      <dgm:spPr/>
    </dgm:pt>
    <dgm:pt modelId="{300BB1D5-8EB9-4CD1-A745-9F5A38D1F3F4}" type="pres">
      <dgm:prSet presAssocID="{BD486150-9BA4-4554-AF8D-7ECEB7C38CB7}" presName="thinLine3" presStyleLbl="callout" presStyleIdx="6" presStyleCnt="17"/>
      <dgm:spPr/>
    </dgm:pt>
    <dgm:pt modelId="{53F5F018-6AF0-40AA-8AE2-634A362CC4F8}" type="pres">
      <dgm:prSet presAssocID="{30203E82-071C-419C-A848-C5E242EADE1E}" presName="horz3" presStyleCnt="0"/>
      <dgm:spPr/>
    </dgm:pt>
    <dgm:pt modelId="{479840FE-843D-4C8D-9CB6-EE6190542A90}" type="pres">
      <dgm:prSet presAssocID="{30203E82-071C-419C-A848-C5E242EADE1E}" presName="horzSpace3" presStyleCnt="0"/>
      <dgm:spPr/>
    </dgm:pt>
    <dgm:pt modelId="{516B5681-717D-4CA4-94B3-A16BF8DB04DD}" type="pres">
      <dgm:prSet presAssocID="{30203E82-071C-419C-A848-C5E242EADE1E}" presName="tx3" presStyleLbl="revTx" presStyleIdx="13" presStyleCnt="33"/>
      <dgm:spPr/>
    </dgm:pt>
    <dgm:pt modelId="{2AAC7417-C126-4B6B-8D84-2E9A1A607360}" type="pres">
      <dgm:prSet presAssocID="{30203E82-071C-419C-A848-C5E242EADE1E}" presName="vert3" presStyleCnt="0"/>
      <dgm:spPr/>
    </dgm:pt>
    <dgm:pt modelId="{CF55D41F-111B-4E88-AAC6-C73BA43AA669}" type="pres">
      <dgm:prSet presAssocID="{93DB6A41-6CA0-4ABE-B296-DF82649C285C}" presName="thinLine2b" presStyleLbl="callout" presStyleIdx="7" presStyleCnt="17"/>
      <dgm:spPr/>
    </dgm:pt>
    <dgm:pt modelId="{2EB8CDD8-0A03-4DCC-B0F9-C07DF456818E}" type="pres">
      <dgm:prSet presAssocID="{93DB6A41-6CA0-4ABE-B296-DF82649C285C}" presName="vertSpace2b" presStyleCnt="0"/>
      <dgm:spPr/>
    </dgm:pt>
    <dgm:pt modelId="{7209138A-F6B3-4859-A910-3A64973F2A0D}" type="pres">
      <dgm:prSet presAssocID="{0582FAE3-112E-4855-9963-F75C40C3FCC7}" presName="thickLine" presStyleLbl="alignNode1" presStyleIdx="3" presStyleCnt="8"/>
      <dgm:spPr/>
    </dgm:pt>
    <dgm:pt modelId="{DBE8EB76-7869-4B32-83E0-9736A8DB897A}" type="pres">
      <dgm:prSet presAssocID="{0582FAE3-112E-4855-9963-F75C40C3FCC7}" presName="horz1" presStyleCnt="0"/>
      <dgm:spPr/>
    </dgm:pt>
    <dgm:pt modelId="{D7D2D0A2-3FE9-4AAA-8C1D-68B8E5510FAA}" type="pres">
      <dgm:prSet presAssocID="{0582FAE3-112E-4855-9963-F75C40C3FCC7}" presName="tx1" presStyleLbl="revTx" presStyleIdx="14" presStyleCnt="33"/>
      <dgm:spPr/>
    </dgm:pt>
    <dgm:pt modelId="{BE7C2471-4292-4DA0-82A5-51EFBB3ED6FF}" type="pres">
      <dgm:prSet presAssocID="{0582FAE3-112E-4855-9963-F75C40C3FCC7}" presName="vert1" presStyleCnt="0"/>
      <dgm:spPr/>
    </dgm:pt>
    <dgm:pt modelId="{9304C4F4-613D-40B2-90CF-D565494C1250}" type="pres">
      <dgm:prSet presAssocID="{935B9102-7961-4300-94FC-0FC20CF0F3E3}" presName="vertSpace2a" presStyleCnt="0"/>
      <dgm:spPr/>
    </dgm:pt>
    <dgm:pt modelId="{6430F115-DF63-40AC-84BD-804AFEF80AF9}" type="pres">
      <dgm:prSet presAssocID="{935B9102-7961-4300-94FC-0FC20CF0F3E3}" presName="horz2" presStyleCnt="0"/>
      <dgm:spPr/>
    </dgm:pt>
    <dgm:pt modelId="{0CB2953D-B3AD-4502-AC8E-E2ABEC094852}" type="pres">
      <dgm:prSet presAssocID="{935B9102-7961-4300-94FC-0FC20CF0F3E3}" presName="horzSpace2" presStyleCnt="0"/>
      <dgm:spPr/>
    </dgm:pt>
    <dgm:pt modelId="{CC8CF073-1A42-4F9F-AA17-F6A2041600FB}" type="pres">
      <dgm:prSet presAssocID="{935B9102-7961-4300-94FC-0FC20CF0F3E3}" presName="tx2" presStyleLbl="revTx" presStyleIdx="15" presStyleCnt="33"/>
      <dgm:spPr/>
    </dgm:pt>
    <dgm:pt modelId="{89270E89-8302-4E7C-933B-4E208C30DFC4}" type="pres">
      <dgm:prSet presAssocID="{935B9102-7961-4300-94FC-0FC20CF0F3E3}" presName="vert2" presStyleCnt="0"/>
      <dgm:spPr/>
    </dgm:pt>
    <dgm:pt modelId="{FB761AEF-8A3A-45C4-97AE-B7E6F7582891}" type="pres">
      <dgm:prSet presAssocID="{2BFCA745-76B3-4759-9413-5403A5A4BA47}" presName="horz3" presStyleCnt="0"/>
      <dgm:spPr/>
    </dgm:pt>
    <dgm:pt modelId="{1F6A00F9-5067-4C8F-BD62-FE7D4EAE732E}" type="pres">
      <dgm:prSet presAssocID="{2BFCA745-76B3-4759-9413-5403A5A4BA47}" presName="horzSpace3" presStyleCnt="0"/>
      <dgm:spPr/>
    </dgm:pt>
    <dgm:pt modelId="{31F48733-1308-423F-885D-29260BEFABBC}" type="pres">
      <dgm:prSet presAssocID="{2BFCA745-76B3-4759-9413-5403A5A4BA47}" presName="tx3" presStyleLbl="revTx" presStyleIdx="16" presStyleCnt="33"/>
      <dgm:spPr/>
    </dgm:pt>
    <dgm:pt modelId="{469B90A6-EF54-4175-93BB-943BED37F45E}" type="pres">
      <dgm:prSet presAssocID="{2BFCA745-76B3-4759-9413-5403A5A4BA47}" presName="vert3" presStyleCnt="0"/>
      <dgm:spPr/>
    </dgm:pt>
    <dgm:pt modelId="{B5531DAE-BEE1-4C33-8684-3C5231F77C6C}" type="pres">
      <dgm:prSet presAssocID="{19459731-8535-49D9-BEE9-132D17F040CF}" presName="thinLine3" presStyleLbl="callout" presStyleIdx="8" presStyleCnt="17"/>
      <dgm:spPr/>
    </dgm:pt>
    <dgm:pt modelId="{5FF4211F-52A8-4099-834B-53D3EEA0526D}" type="pres">
      <dgm:prSet presAssocID="{13DB2F16-419A-4FFB-8713-F02F36C0796B}" presName="horz3" presStyleCnt="0"/>
      <dgm:spPr/>
    </dgm:pt>
    <dgm:pt modelId="{919CCC3C-6181-48CB-B6F0-38E3D2612A1E}" type="pres">
      <dgm:prSet presAssocID="{13DB2F16-419A-4FFB-8713-F02F36C0796B}" presName="horzSpace3" presStyleCnt="0"/>
      <dgm:spPr/>
    </dgm:pt>
    <dgm:pt modelId="{42628225-E3F3-4B65-A21F-6D17AF4238DD}" type="pres">
      <dgm:prSet presAssocID="{13DB2F16-419A-4FFB-8713-F02F36C0796B}" presName="tx3" presStyleLbl="revTx" presStyleIdx="17" presStyleCnt="33"/>
      <dgm:spPr/>
    </dgm:pt>
    <dgm:pt modelId="{D65DB419-2FB1-4DDE-A469-415F5E90CAA7}" type="pres">
      <dgm:prSet presAssocID="{13DB2F16-419A-4FFB-8713-F02F36C0796B}" presName="vert3" presStyleCnt="0"/>
      <dgm:spPr/>
    </dgm:pt>
    <dgm:pt modelId="{75E0C471-7A3D-4BE1-8065-591AE810443A}" type="pres">
      <dgm:prSet presAssocID="{23D6C355-20B4-4C5A-9394-E904FC004812}" presName="thinLine3" presStyleLbl="callout" presStyleIdx="9" presStyleCnt="17"/>
      <dgm:spPr/>
    </dgm:pt>
    <dgm:pt modelId="{42E27F9A-ECB1-4DA3-A186-053241680521}" type="pres">
      <dgm:prSet presAssocID="{84B5F60E-4184-4865-B8F3-AA6332712079}" presName="horz3" presStyleCnt="0"/>
      <dgm:spPr/>
    </dgm:pt>
    <dgm:pt modelId="{C212C616-A824-4E58-9B89-29186548A236}" type="pres">
      <dgm:prSet presAssocID="{84B5F60E-4184-4865-B8F3-AA6332712079}" presName="horzSpace3" presStyleCnt="0"/>
      <dgm:spPr/>
    </dgm:pt>
    <dgm:pt modelId="{E59370EB-A175-455B-9B36-F936D3C18E53}" type="pres">
      <dgm:prSet presAssocID="{84B5F60E-4184-4865-B8F3-AA6332712079}" presName="tx3" presStyleLbl="revTx" presStyleIdx="18" presStyleCnt="33"/>
      <dgm:spPr/>
    </dgm:pt>
    <dgm:pt modelId="{591A5EBD-1740-4FEA-8732-0A3AFC16910F}" type="pres">
      <dgm:prSet presAssocID="{84B5F60E-4184-4865-B8F3-AA6332712079}" presName="vert3" presStyleCnt="0"/>
      <dgm:spPr/>
    </dgm:pt>
    <dgm:pt modelId="{D63EECBD-D52D-43AD-BC91-B2693A8D8639}" type="pres">
      <dgm:prSet presAssocID="{935B9102-7961-4300-94FC-0FC20CF0F3E3}" presName="thinLine2b" presStyleLbl="callout" presStyleIdx="10" presStyleCnt="17"/>
      <dgm:spPr/>
    </dgm:pt>
    <dgm:pt modelId="{90D76BFE-B080-4DE4-A731-5C4725521AE6}" type="pres">
      <dgm:prSet presAssocID="{935B9102-7961-4300-94FC-0FC20CF0F3E3}" presName="vertSpace2b" presStyleCnt="0"/>
      <dgm:spPr/>
    </dgm:pt>
    <dgm:pt modelId="{7BEAF02F-8FBF-4158-AADD-4F3A0D5D7523}" type="pres">
      <dgm:prSet presAssocID="{B33B3D18-E723-458B-B465-0C41F8EC2545}" presName="thickLine" presStyleLbl="alignNode1" presStyleIdx="4" presStyleCnt="8"/>
      <dgm:spPr/>
    </dgm:pt>
    <dgm:pt modelId="{792F17E8-2BF7-48D6-A32A-C2B408FE2353}" type="pres">
      <dgm:prSet presAssocID="{B33B3D18-E723-458B-B465-0C41F8EC2545}" presName="horz1" presStyleCnt="0"/>
      <dgm:spPr/>
    </dgm:pt>
    <dgm:pt modelId="{A70C6BB7-8469-40E8-B158-D68DFC8776B7}" type="pres">
      <dgm:prSet presAssocID="{B33B3D18-E723-458B-B465-0C41F8EC2545}" presName="tx1" presStyleLbl="revTx" presStyleIdx="19" presStyleCnt="33"/>
      <dgm:spPr/>
    </dgm:pt>
    <dgm:pt modelId="{A998D21F-4693-45CA-910A-8FEFF27EE10C}" type="pres">
      <dgm:prSet presAssocID="{B33B3D18-E723-458B-B465-0C41F8EC2545}" presName="vert1" presStyleCnt="0"/>
      <dgm:spPr/>
    </dgm:pt>
    <dgm:pt modelId="{9EE6D709-987C-497C-88DF-6AFD596C762B}" type="pres">
      <dgm:prSet presAssocID="{C7027907-E9C5-4562-BCC1-DA7E46CD1690}" presName="vertSpace2a" presStyleCnt="0"/>
      <dgm:spPr/>
    </dgm:pt>
    <dgm:pt modelId="{B93F8E25-A11E-45FA-9753-C8F7E57B8773}" type="pres">
      <dgm:prSet presAssocID="{C7027907-E9C5-4562-BCC1-DA7E46CD1690}" presName="horz2" presStyleCnt="0"/>
      <dgm:spPr/>
    </dgm:pt>
    <dgm:pt modelId="{78654787-472C-4775-8255-9D315C6926BF}" type="pres">
      <dgm:prSet presAssocID="{C7027907-E9C5-4562-BCC1-DA7E46CD1690}" presName="horzSpace2" presStyleCnt="0"/>
      <dgm:spPr/>
    </dgm:pt>
    <dgm:pt modelId="{B2C39757-CF4E-461E-B527-422970424558}" type="pres">
      <dgm:prSet presAssocID="{C7027907-E9C5-4562-BCC1-DA7E46CD1690}" presName="tx2" presStyleLbl="revTx" presStyleIdx="20" presStyleCnt="33"/>
      <dgm:spPr/>
    </dgm:pt>
    <dgm:pt modelId="{E01B2C03-B4D5-4B54-B873-003B3103A7FC}" type="pres">
      <dgm:prSet presAssocID="{C7027907-E9C5-4562-BCC1-DA7E46CD1690}" presName="vert2" presStyleCnt="0"/>
      <dgm:spPr/>
    </dgm:pt>
    <dgm:pt modelId="{7309A8F5-BEFE-46FB-8DF9-A01AEA82E97A}" type="pres">
      <dgm:prSet presAssocID="{659FD1B8-63A8-4F5F-B258-5B015AA65615}" presName="horz3" presStyleCnt="0"/>
      <dgm:spPr/>
    </dgm:pt>
    <dgm:pt modelId="{3636534B-61BA-46A2-A8B9-4F428073FE2B}" type="pres">
      <dgm:prSet presAssocID="{659FD1B8-63A8-4F5F-B258-5B015AA65615}" presName="horzSpace3" presStyleCnt="0"/>
      <dgm:spPr/>
    </dgm:pt>
    <dgm:pt modelId="{A512C22B-AFC2-4F29-8E25-A5405BFD44A7}" type="pres">
      <dgm:prSet presAssocID="{659FD1B8-63A8-4F5F-B258-5B015AA65615}" presName="tx3" presStyleLbl="revTx" presStyleIdx="21" presStyleCnt="33"/>
      <dgm:spPr/>
    </dgm:pt>
    <dgm:pt modelId="{321C7F43-2DB4-4786-87B4-7949ABEB93CC}" type="pres">
      <dgm:prSet presAssocID="{659FD1B8-63A8-4F5F-B258-5B015AA65615}" presName="vert3" presStyleCnt="0"/>
      <dgm:spPr/>
    </dgm:pt>
    <dgm:pt modelId="{2EBB9780-9192-47B8-BEC5-8BA07BE84769}" type="pres">
      <dgm:prSet presAssocID="{C7027907-E9C5-4562-BCC1-DA7E46CD1690}" presName="thinLine2b" presStyleLbl="callout" presStyleIdx="11" presStyleCnt="17"/>
      <dgm:spPr/>
    </dgm:pt>
    <dgm:pt modelId="{730DE92E-292F-4936-B584-FF45D18B5D8B}" type="pres">
      <dgm:prSet presAssocID="{C7027907-E9C5-4562-BCC1-DA7E46CD1690}" presName="vertSpace2b" presStyleCnt="0"/>
      <dgm:spPr/>
    </dgm:pt>
    <dgm:pt modelId="{5E7A870A-4972-4F25-BA18-12B0D1648E33}" type="pres">
      <dgm:prSet presAssocID="{421FD908-84C8-4B71-87A4-11850662A79B}" presName="thickLine" presStyleLbl="alignNode1" presStyleIdx="5" presStyleCnt="8"/>
      <dgm:spPr/>
    </dgm:pt>
    <dgm:pt modelId="{4844EE00-468D-4CD6-800F-C81A907E7F79}" type="pres">
      <dgm:prSet presAssocID="{421FD908-84C8-4B71-87A4-11850662A79B}" presName="horz1" presStyleCnt="0"/>
      <dgm:spPr/>
    </dgm:pt>
    <dgm:pt modelId="{1BF8E823-8623-4B19-9A59-4FF5CC0B22E9}" type="pres">
      <dgm:prSet presAssocID="{421FD908-84C8-4B71-87A4-11850662A79B}" presName="tx1" presStyleLbl="revTx" presStyleIdx="22" presStyleCnt="33"/>
      <dgm:spPr/>
    </dgm:pt>
    <dgm:pt modelId="{6B9825BD-8ABA-48DA-ACD2-37F700E2A86D}" type="pres">
      <dgm:prSet presAssocID="{421FD908-84C8-4B71-87A4-11850662A79B}" presName="vert1" presStyleCnt="0"/>
      <dgm:spPr/>
    </dgm:pt>
    <dgm:pt modelId="{1014782B-803C-471D-BC69-5CD77909D008}" type="pres">
      <dgm:prSet presAssocID="{3C539691-51DF-4205-89FA-B07C6C6190A3}" presName="vertSpace2a" presStyleCnt="0"/>
      <dgm:spPr/>
    </dgm:pt>
    <dgm:pt modelId="{337336C2-F972-4ECF-B9DA-7FF57A498091}" type="pres">
      <dgm:prSet presAssocID="{3C539691-51DF-4205-89FA-B07C6C6190A3}" presName="horz2" presStyleCnt="0"/>
      <dgm:spPr/>
    </dgm:pt>
    <dgm:pt modelId="{02D2DA27-6518-4B5F-BDC1-385F2946F80F}" type="pres">
      <dgm:prSet presAssocID="{3C539691-51DF-4205-89FA-B07C6C6190A3}" presName="horzSpace2" presStyleCnt="0"/>
      <dgm:spPr/>
    </dgm:pt>
    <dgm:pt modelId="{FA46B4E1-2644-4063-B57D-10E7A90DAE1D}" type="pres">
      <dgm:prSet presAssocID="{3C539691-51DF-4205-89FA-B07C6C6190A3}" presName="tx2" presStyleLbl="revTx" presStyleIdx="23" presStyleCnt="33"/>
      <dgm:spPr/>
    </dgm:pt>
    <dgm:pt modelId="{6D137391-E1D8-4FD6-BA94-6295F72EF2E6}" type="pres">
      <dgm:prSet presAssocID="{3C539691-51DF-4205-89FA-B07C6C6190A3}" presName="vert2" presStyleCnt="0"/>
      <dgm:spPr/>
    </dgm:pt>
    <dgm:pt modelId="{589E7D5F-8AB8-4B79-8B10-E72B2DCAA753}" type="pres">
      <dgm:prSet presAssocID="{3EA071C4-8F19-4632-8462-7B3E6095F0EB}" presName="horz3" presStyleCnt="0"/>
      <dgm:spPr/>
    </dgm:pt>
    <dgm:pt modelId="{8077B479-4E74-4698-9DAD-2094D1C805D4}" type="pres">
      <dgm:prSet presAssocID="{3EA071C4-8F19-4632-8462-7B3E6095F0EB}" presName="horzSpace3" presStyleCnt="0"/>
      <dgm:spPr/>
    </dgm:pt>
    <dgm:pt modelId="{EDE029CD-CE2F-4193-A2CA-5F19E96EC8BD}" type="pres">
      <dgm:prSet presAssocID="{3EA071C4-8F19-4632-8462-7B3E6095F0EB}" presName="tx3" presStyleLbl="revTx" presStyleIdx="24" presStyleCnt="33"/>
      <dgm:spPr/>
    </dgm:pt>
    <dgm:pt modelId="{AB3214BE-625F-4A59-A0EC-5D424439B75E}" type="pres">
      <dgm:prSet presAssocID="{3EA071C4-8F19-4632-8462-7B3E6095F0EB}" presName="vert3" presStyleCnt="0"/>
      <dgm:spPr/>
    </dgm:pt>
    <dgm:pt modelId="{6381464B-4B7A-4049-B5D2-3B2408BB7125}" type="pres">
      <dgm:prSet presAssocID="{3C539691-51DF-4205-89FA-B07C6C6190A3}" presName="thinLine2b" presStyleLbl="callout" presStyleIdx="12" presStyleCnt="17"/>
      <dgm:spPr/>
    </dgm:pt>
    <dgm:pt modelId="{2A1BFE1C-8325-43F5-A4FC-3C7EB21B54B6}" type="pres">
      <dgm:prSet presAssocID="{3C539691-51DF-4205-89FA-B07C6C6190A3}" presName="vertSpace2b" presStyleCnt="0"/>
      <dgm:spPr/>
    </dgm:pt>
    <dgm:pt modelId="{45248FD3-5DEC-4680-8478-8CD54545B52C}" type="pres">
      <dgm:prSet presAssocID="{D468AE20-3696-48C6-9B2E-C9837A8A936A}" presName="thickLine" presStyleLbl="alignNode1" presStyleIdx="6" presStyleCnt="8"/>
      <dgm:spPr/>
    </dgm:pt>
    <dgm:pt modelId="{974C364B-275C-43B1-9917-51963B38D184}" type="pres">
      <dgm:prSet presAssocID="{D468AE20-3696-48C6-9B2E-C9837A8A936A}" presName="horz1" presStyleCnt="0"/>
      <dgm:spPr/>
    </dgm:pt>
    <dgm:pt modelId="{4F7FC085-AEA7-44EA-A66E-368EF885D72A}" type="pres">
      <dgm:prSet presAssocID="{D468AE20-3696-48C6-9B2E-C9837A8A936A}" presName="tx1" presStyleLbl="revTx" presStyleIdx="25" presStyleCnt="33"/>
      <dgm:spPr/>
    </dgm:pt>
    <dgm:pt modelId="{D9D704A8-652A-458F-AEB0-2EE491262784}" type="pres">
      <dgm:prSet presAssocID="{D468AE20-3696-48C6-9B2E-C9837A8A936A}" presName="vert1" presStyleCnt="0"/>
      <dgm:spPr/>
    </dgm:pt>
    <dgm:pt modelId="{6D409175-997C-4765-8631-BF38FF6D0452}" type="pres">
      <dgm:prSet presAssocID="{29D6A497-29B5-4904-81E9-6A97AF8BC87F}" presName="vertSpace2a" presStyleCnt="0"/>
      <dgm:spPr/>
    </dgm:pt>
    <dgm:pt modelId="{CF08458B-419B-4753-8513-D93F4DDF4F90}" type="pres">
      <dgm:prSet presAssocID="{29D6A497-29B5-4904-81E9-6A97AF8BC87F}" presName="horz2" presStyleCnt="0"/>
      <dgm:spPr/>
    </dgm:pt>
    <dgm:pt modelId="{678893D3-D70F-44A6-8260-32110F3C9630}" type="pres">
      <dgm:prSet presAssocID="{29D6A497-29B5-4904-81E9-6A97AF8BC87F}" presName="horzSpace2" presStyleCnt="0"/>
      <dgm:spPr/>
    </dgm:pt>
    <dgm:pt modelId="{96C499B0-2177-4211-BCE5-34EB76914E1A}" type="pres">
      <dgm:prSet presAssocID="{29D6A497-29B5-4904-81E9-6A97AF8BC87F}" presName="tx2" presStyleLbl="revTx" presStyleIdx="26" presStyleCnt="33"/>
      <dgm:spPr/>
    </dgm:pt>
    <dgm:pt modelId="{FB9B5B2F-13EB-4F24-B91E-5F8B4C0CBE70}" type="pres">
      <dgm:prSet presAssocID="{29D6A497-29B5-4904-81E9-6A97AF8BC87F}" presName="vert2" presStyleCnt="0"/>
      <dgm:spPr/>
    </dgm:pt>
    <dgm:pt modelId="{D7265966-A3D6-44B0-A9F4-9E4B5CB083C0}" type="pres">
      <dgm:prSet presAssocID="{4EF8B2E8-7059-43B2-88D8-6486287ED0D9}" presName="horz3" presStyleCnt="0"/>
      <dgm:spPr/>
    </dgm:pt>
    <dgm:pt modelId="{7BB647DA-B56F-4224-A7EC-750B9D557258}" type="pres">
      <dgm:prSet presAssocID="{4EF8B2E8-7059-43B2-88D8-6486287ED0D9}" presName="horzSpace3" presStyleCnt="0"/>
      <dgm:spPr/>
    </dgm:pt>
    <dgm:pt modelId="{73EBDB62-550C-4EE4-9EE3-1C43D966E733}" type="pres">
      <dgm:prSet presAssocID="{4EF8B2E8-7059-43B2-88D8-6486287ED0D9}" presName="tx3" presStyleLbl="revTx" presStyleIdx="27" presStyleCnt="33"/>
      <dgm:spPr/>
    </dgm:pt>
    <dgm:pt modelId="{DAD2D4D7-BED9-4B29-B21E-6C12B217A8FD}" type="pres">
      <dgm:prSet presAssocID="{4EF8B2E8-7059-43B2-88D8-6486287ED0D9}" presName="vert3" presStyleCnt="0"/>
      <dgm:spPr/>
    </dgm:pt>
    <dgm:pt modelId="{7663E35E-6C96-4EF9-946F-DFF631D49A6D}" type="pres">
      <dgm:prSet presAssocID="{2D03FBE4-C0AF-472D-961E-1AE8001B1F88}" presName="thinLine3" presStyleLbl="callout" presStyleIdx="13" presStyleCnt="17"/>
      <dgm:spPr/>
    </dgm:pt>
    <dgm:pt modelId="{3B9622A0-737A-4AF0-B59D-5B36B1B385BD}" type="pres">
      <dgm:prSet presAssocID="{30355485-065E-4349-B782-B1E6E982747A}" presName="horz3" presStyleCnt="0"/>
      <dgm:spPr/>
    </dgm:pt>
    <dgm:pt modelId="{42B7512F-7222-4548-8FA5-CE991B781711}" type="pres">
      <dgm:prSet presAssocID="{30355485-065E-4349-B782-B1E6E982747A}" presName="horzSpace3" presStyleCnt="0"/>
      <dgm:spPr/>
    </dgm:pt>
    <dgm:pt modelId="{76874621-07FC-4428-AD16-2F66A8D79786}" type="pres">
      <dgm:prSet presAssocID="{30355485-065E-4349-B782-B1E6E982747A}" presName="tx3" presStyleLbl="revTx" presStyleIdx="28" presStyleCnt="33"/>
      <dgm:spPr/>
    </dgm:pt>
    <dgm:pt modelId="{F873B854-BE16-40EE-B142-B99D09FB5640}" type="pres">
      <dgm:prSet presAssocID="{30355485-065E-4349-B782-B1E6E982747A}" presName="vert3" presStyleCnt="0"/>
      <dgm:spPr/>
    </dgm:pt>
    <dgm:pt modelId="{618D0F89-ED68-4AB2-B1AB-0FCF4A09C5F7}" type="pres">
      <dgm:prSet presAssocID="{43DEEA72-0CED-4500-86AC-F8216F883ABB}" presName="thinLine3" presStyleLbl="callout" presStyleIdx="14" presStyleCnt="17"/>
      <dgm:spPr/>
    </dgm:pt>
    <dgm:pt modelId="{07614F86-56BF-4DFA-9BBD-ED9F1BAB955A}" type="pres">
      <dgm:prSet presAssocID="{5A647BDD-6B56-433B-84CE-701BFFC34636}" presName="horz3" presStyleCnt="0"/>
      <dgm:spPr/>
    </dgm:pt>
    <dgm:pt modelId="{AA75CD6E-6FF9-49B2-85B3-2231824E103B}" type="pres">
      <dgm:prSet presAssocID="{5A647BDD-6B56-433B-84CE-701BFFC34636}" presName="horzSpace3" presStyleCnt="0"/>
      <dgm:spPr/>
    </dgm:pt>
    <dgm:pt modelId="{8DD6773D-BB55-4C5D-90D7-D6CBEA011DDD}" type="pres">
      <dgm:prSet presAssocID="{5A647BDD-6B56-433B-84CE-701BFFC34636}" presName="tx3" presStyleLbl="revTx" presStyleIdx="29" presStyleCnt="33"/>
      <dgm:spPr/>
    </dgm:pt>
    <dgm:pt modelId="{722ABD10-067B-4A07-9512-940032DEB751}" type="pres">
      <dgm:prSet presAssocID="{5A647BDD-6B56-433B-84CE-701BFFC34636}" presName="vert3" presStyleCnt="0"/>
      <dgm:spPr/>
    </dgm:pt>
    <dgm:pt modelId="{31DA83F6-2A31-4AF4-B09A-AEE22B21C01D}" type="pres">
      <dgm:prSet presAssocID="{29D6A497-29B5-4904-81E9-6A97AF8BC87F}" presName="thinLine2b" presStyleLbl="callout" presStyleIdx="15" presStyleCnt="17"/>
      <dgm:spPr/>
    </dgm:pt>
    <dgm:pt modelId="{7201F415-0B6C-49AB-AA55-9A25013B2363}" type="pres">
      <dgm:prSet presAssocID="{29D6A497-29B5-4904-81E9-6A97AF8BC87F}" presName="vertSpace2b" presStyleCnt="0"/>
      <dgm:spPr/>
    </dgm:pt>
    <dgm:pt modelId="{07A01F53-BFF3-4A1A-B2C2-BD9BD4E9DA97}" type="pres">
      <dgm:prSet presAssocID="{221EA540-FB7F-4C4E-8978-CB3202F2326C}" presName="thickLine" presStyleLbl="alignNode1" presStyleIdx="7" presStyleCnt="8"/>
      <dgm:spPr/>
    </dgm:pt>
    <dgm:pt modelId="{162C4417-65BF-4837-B78D-CB81A0728BC5}" type="pres">
      <dgm:prSet presAssocID="{221EA540-FB7F-4C4E-8978-CB3202F2326C}" presName="horz1" presStyleCnt="0"/>
      <dgm:spPr/>
    </dgm:pt>
    <dgm:pt modelId="{9AFF5679-DD1A-4E77-989A-44FEE0E8DB8C}" type="pres">
      <dgm:prSet presAssocID="{221EA540-FB7F-4C4E-8978-CB3202F2326C}" presName="tx1" presStyleLbl="revTx" presStyleIdx="30" presStyleCnt="33"/>
      <dgm:spPr/>
    </dgm:pt>
    <dgm:pt modelId="{1B403D96-0E8B-425D-B16D-5D7D1AECF017}" type="pres">
      <dgm:prSet presAssocID="{221EA540-FB7F-4C4E-8978-CB3202F2326C}" presName="vert1" presStyleCnt="0"/>
      <dgm:spPr/>
    </dgm:pt>
    <dgm:pt modelId="{1DF75D14-229B-4C8C-AF1E-19D352759474}" type="pres">
      <dgm:prSet presAssocID="{325E6CE9-2F9D-4E03-8216-C310E8A60AD8}" presName="vertSpace2a" presStyleCnt="0"/>
      <dgm:spPr/>
    </dgm:pt>
    <dgm:pt modelId="{BEF612BE-5DE5-499E-B4EC-02C2607CDEF5}" type="pres">
      <dgm:prSet presAssocID="{325E6CE9-2F9D-4E03-8216-C310E8A60AD8}" presName="horz2" presStyleCnt="0"/>
      <dgm:spPr/>
    </dgm:pt>
    <dgm:pt modelId="{40A31010-8837-43F1-8935-B9CD14A7336B}" type="pres">
      <dgm:prSet presAssocID="{325E6CE9-2F9D-4E03-8216-C310E8A60AD8}" presName="horzSpace2" presStyleCnt="0"/>
      <dgm:spPr/>
    </dgm:pt>
    <dgm:pt modelId="{6413668B-0A6B-4155-BA83-26F6AC7EB56F}" type="pres">
      <dgm:prSet presAssocID="{325E6CE9-2F9D-4E03-8216-C310E8A60AD8}" presName="tx2" presStyleLbl="revTx" presStyleIdx="31" presStyleCnt="33"/>
      <dgm:spPr/>
    </dgm:pt>
    <dgm:pt modelId="{14C7082D-D333-4B1D-A53B-87A84F374AC1}" type="pres">
      <dgm:prSet presAssocID="{325E6CE9-2F9D-4E03-8216-C310E8A60AD8}" presName="vert2" presStyleCnt="0"/>
      <dgm:spPr/>
    </dgm:pt>
    <dgm:pt modelId="{9FB5D40D-2177-4FED-BC84-22A6F9195F4B}" type="pres">
      <dgm:prSet presAssocID="{91EFC76F-9166-417F-A910-6DFF50484A8D}" presName="horz3" presStyleCnt="0"/>
      <dgm:spPr/>
    </dgm:pt>
    <dgm:pt modelId="{69F62AAA-0594-416D-8AFA-8F30DC20444A}" type="pres">
      <dgm:prSet presAssocID="{91EFC76F-9166-417F-A910-6DFF50484A8D}" presName="horzSpace3" presStyleCnt="0"/>
      <dgm:spPr/>
    </dgm:pt>
    <dgm:pt modelId="{3761C9C2-06C8-498E-BD14-8D00CABFDECD}" type="pres">
      <dgm:prSet presAssocID="{91EFC76F-9166-417F-A910-6DFF50484A8D}" presName="tx3" presStyleLbl="revTx" presStyleIdx="32" presStyleCnt="33"/>
      <dgm:spPr/>
    </dgm:pt>
    <dgm:pt modelId="{34E73239-3CAD-4169-AC73-DEE8044C855D}" type="pres">
      <dgm:prSet presAssocID="{91EFC76F-9166-417F-A910-6DFF50484A8D}" presName="vert3" presStyleCnt="0"/>
      <dgm:spPr/>
    </dgm:pt>
    <dgm:pt modelId="{A3BDD3C3-574D-4CCD-8B68-9A41EC231C5C}" type="pres">
      <dgm:prSet presAssocID="{325E6CE9-2F9D-4E03-8216-C310E8A60AD8}" presName="thinLine2b" presStyleLbl="callout" presStyleIdx="16" presStyleCnt="17"/>
      <dgm:spPr/>
    </dgm:pt>
    <dgm:pt modelId="{44E66C42-EB40-47C2-8029-07D89269626E}" type="pres">
      <dgm:prSet presAssocID="{325E6CE9-2F9D-4E03-8216-C310E8A60AD8}" presName="vertSpace2b" presStyleCnt="0"/>
      <dgm:spPr/>
    </dgm:pt>
  </dgm:ptLst>
  <dgm:cxnLst>
    <dgm:cxn modelId="{C99F3AA6-8AD7-435C-AFCC-C9CDE808C9C6}" type="presOf" srcId="{91EFC76F-9166-417F-A910-6DFF50484A8D}" destId="{3761C9C2-06C8-498E-BD14-8D00CABFDECD}" srcOrd="0" destOrd="0" presId="urn:microsoft.com/office/officeart/2008/layout/LinedList"/>
    <dgm:cxn modelId="{F03D33CB-3567-4CD3-A75C-81FC74D1A964}" srcId="{64F69296-059F-4E5F-A5E5-ED1B108FFA96}" destId="{412AA0F4-F2DC-459B-81B2-3AFD33AB89F1}" srcOrd="1" destOrd="0" parTransId="{8059A7DD-8848-4E21-8C20-59B7EEAFF77D}" sibTransId="{C7515045-8425-4EA0-8200-26A371549391}"/>
    <dgm:cxn modelId="{D29A8762-84BB-46F5-ABAC-23CCDBDC1151}" type="presOf" srcId="{935B9102-7961-4300-94FC-0FC20CF0F3E3}" destId="{CC8CF073-1A42-4F9F-AA17-F6A2041600FB}" srcOrd="0" destOrd="0" presId="urn:microsoft.com/office/officeart/2008/layout/LinedList"/>
    <dgm:cxn modelId="{DE65E25A-7185-4075-B273-B4A9E300D214}" srcId="{C7027907-E9C5-4562-BCC1-DA7E46CD1690}" destId="{659FD1B8-63A8-4F5F-B258-5B015AA65615}" srcOrd="0" destOrd="0" parTransId="{8B148C3B-A641-49C3-8200-91927A3BECC5}" sibTransId="{536674B7-419E-4443-98E3-9B05F7008EDA}"/>
    <dgm:cxn modelId="{9A937E39-D711-4DDB-9547-ED1D3D44CB0E}" srcId="{7EAE911F-6802-4A36-B6B3-9B145AB87080}" destId="{98ABA1FA-7FFB-4112-9C1B-D09F214F72DE}" srcOrd="0" destOrd="0" parTransId="{D8BD5186-AE34-4508-BA25-33F96C6E9C4F}" sibTransId="{FDFC3FA8-AD74-48C7-BCE0-CB326489D3FC}"/>
    <dgm:cxn modelId="{65B02530-283C-4851-8DDF-D15A391742F6}" srcId="{221EA540-FB7F-4C4E-8978-CB3202F2326C}" destId="{325E6CE9-2F9D-4E03-8216-C310E8A60AD8}" srcOrd="0" destOrd="0" parTransId="{EE40C30E-8AB9-41DB-9ACD-215E1E89FD44}" sibTransId="{D858B1A1-6AE9-4E7B-B1EF-CCE2F6204FEF}"/>
    <dgm:cxn modelId="{F94B1253-30AF-42C9-BD2E-5ACE4544D2E7}" type="presOf" srcId="{C3BCD9C6-DE16-4F8B-BEE6-AFD72AD4DC9D}" destId="{D1505AC5-27E1-44A1-B5E4-38CCA7A81E9E}" srcOrd="0" destOrd="0" presId="urn:microsoft.com/office/officeart/2008/layout/LinedList"/>
    <dgm:cxn modelId="{181F1001-60D2-4911-A303-4511B6B11183}" srcId="{7EAE911F-6802-4A36-B6B3-9B145AB87080}" destId="{1480227C-B0B5-485F-8DD0-F0731E137E4C}" srcOrd="2" destOrd="0" parTransId="{4FED3E26-125D-4D77-8627-F03FD460483C}" sibTransId="{CCBF8DDF-E9D5-4195-A492-564A86A803F7}"/>
    <dgm:cxn modelId="{31653182-B39D-4F27-AF42-A27F7F2E9C52}" srcId="{98ABA1FA-7FFB-4112-9C1B-D09F214F72DE}" destId="{909F184B-24B7-4DCD-A373-6DE37F4F3098}" srcOrd="1" destOrd="0" parTransId="{E16E1F65-6C37-4238-A6CF-1045DFBA98AF}" sibTransId="{7110A9F5-0188-4D4A-B749-AC1925DADB3A}"/>
    <dgm:cxn modelId="{745F89DB-2CE0-417F-92ED-77FB41758649}" type="presOf" srcId="{3EA071C4-8F19-4632-8462-7B3E6095F0EB}" destId="{EDE029CD-CE2F-4193-A2CA-5F19E96EC8BD}" srcOrd="0" destOrd="0" presId="urn:microsoft.com/office/officeart/2008/layout/LinedList"/>
    <dgm:cxn modelId="{E98A0125-1512-4159-B87F-FA65C2350D75}" type="presOf" srcId="{30355485-065E-4349-B782-B1E6E982747A}" destId="{76874621-07FC-4428-AD16-2F66A8D79786}" srcOrd="0" destOrd="0" presId="urn:microsoft.com/office/officeart/2008/layout/LinedList"/>
    <dgm:cxn modelId="{B1CA46B5-3297-4AE7-8260-C187D0361CBC}" srcId="{93DB6A41-6CA0-4ABE-B296-DF82649C285C}" destId="{C3BCD9C6-DE16-4F8B-BEE6-AFD72AD4DC9D}" srcOrd="0" destOrd="0" parTransId="{AA2A0184-309B-4BAA-BE05-71866924E4B1}" sibTransId="{4A8E9B82-3993-446E-9894-ED52FE3A10E4}"/>
    <dgm:cxn modelId="{F364FA80-5B7D-4063-93B8-5AB542CA84A3}" type="presOf" srcId="{4EF8B2E8-7059-43B2-88D8-6486287ED0D9}" destId="{73EBDB62-550C-4EE4-9EE3-1C43D966E733}" srcOrd="0" destOrd="0" presId="urn:microsoft.com/office/officeart/2008/layout/LinedList"/>
    <dgm:cxn modelId="{C39BB048-38FA-4E78-BA55-D61DCF756B76}" srcId="{909F184B-24B7-4DCD-A373-6DE37F4F3098}" destId="{1AD6DDEC-408C-4CB8-9D02-97892224F33A}" srcOrd="0" destOrd="0" parTransId="{BE8594F4-F494-4571-87FE-9334BDD85820}" sibTransId="{11093392-DB83-4694-9823-4D23B486E1CF}"/>
    <dgm:cxn modelId="{0DAE6702-05E5-4A7F-8CC6-1B5CA9EAFF62}" type="presOf" srcId="{659FD1B8-63A8-4F5F-B258-5B015AA65615}" destId="{A512C22B-AFC2-4F29-8E25-A5405BFD44A7}" srcOrd="0" destOrd="0" presId="urn:microsoft.com/office/officeart/2008/layout/LinedList"/>
    <dgm:cxn modelId="{A2E4CE40-DDE0-4D6C-BBA6-5633E8682821}" srcId="{29D6A497-29B5-4904-81E9-6A97AF8BC87F}" destId="{4EF8B2E8-7059-43B2-88D8-6486287ED0D9}" srcOrd="0" destOrd="0" parTransId="{1D493E9A-1E63-43DD-A100-3211CCE38611}" sibTransId="{2D03FBE4-C0AF-472D-961E-1AE8001B1F88}"/>
    <dgm:cxn modelId="{57B508D5-0BD7-415C-9CCA-CEFF9373002A}" srcId="{421FD908-84C8-4B71-87A4-11850662A79B}" destId="{3C539691-51DF-4205-89FA-B07C6C6190A3}" srcOrd="0" destOrd="0" parTransId="{5FB6AB37-743F-4855-825A-A40745F35B20}" sibTransId="{19AAC1E3-E26C-4840-81B1-11864B286AFF}"/>
    <dgm:cxn modelId="{E74DCC4F-2D77-429E-8A34-28143CDFE2A4}" srcId="{29D6A497-29B5-4904-81E9-6A97AF8BC87F}" destId="{5A647BDD-6B56-433B-84CE-701BFFC34636}" srcOrd="2" destOrd="0" parTransId="{CCF25837-E6B8-4ACE-9D8B-E436848BDA18}" sibTransId="{A0DDEC86-A797-43D7-A1E1-2E30BF8364A2}"/>
    <dgm:cxn modelId="{F80D993A-1E2B-4E3C-A91D-663F7639FE15}" srcId="{98ABA1FA-7FFB-4112-9C1B-D09F214F72DE}" destId="{45EA7AD4-CF0A-47E6-88FE-33C533AF2C60}" srcOrd="0" destOrd="0" parTransId="{9F7399C3-7990-4A88-B2BF-CDADB1D5D432}" sibTransId="{EBE92041-5B16-41E4-8CF3-E9E51833704B}"/>
    <dgm:cxn modelId="{69A6E10C-01DF-440A-9AFD-03EC8A2A124A}" srcId="{93DB6A41-6CA0-4ABE-B296-DF82649C285C}" destId="{30203E82-071C-419C-A848-C5E242EADE1E}" srcOrd="2" destOrd="0" parTransId="{23BB62AA-D178-413B-815D-D024A64E4C09}" sibTransId="{5E4FAA80-8EFA-4660-B948-6B5169DBC2FF}"/>
    <dgm:cxn modelId="{F172A728-FDE1-4DFC-A88E-7C68DA4F46FC}" srcId="{3C539691-51DF-4205-89FA-B07C6C6190A3}" destId="{3EA071C4-8F19-4632-8462-7B3E6095F0EB}" srcOrd="0" destOrd="0" parTransId="{AA8AF0ED-9564-403C-8E86-A52C6B44696A}" sibTransId="{F5932CCD-692E-4918-B152-32E84705E77F}"/>
    <dgm:cxn modelId="{8A35CDB4-58BA-49BA-B452-5F839FA1C63A}" type="presOf" srcId="{45EA7AD4-CF0A-47E6-88FE-33C533AF2C60}" destId="{D0E6A146-55B2-40D9-872F-40AB118BF1F3}" srcOrd="0" destOrd="0" presId="urn:microsoft.com/office/officeart/2008/layout/LinedList"/>
    <dgm:cxn modelId="{82C57031-5FB6-4A95-8652-49029FE69354}" type="presOf" srcId="{221EA540-FB7F-4C4E-8978-CB3202F2326C}" destId="{9AFF5679-DD1A-4E77-989A-44FEE0E8DB8C}" srcOrd="0" destOrd="0" presId="urn:microsoft.com/office/officeart/2008/layout/LinedList"/>
    <dgm:cxn modelId="{A6E7BE1D-5C05-436E-AEA0-DCD518DB4FA0}" type="presOf" srcId="{7EAE911F-6802-4A36-B6B3-9B145AB87080}" destId="{63329A23-C8FA-4538-A000-A1B5B7EC7F7C}" srcOrd="0" destOrd="0" presId="urn:microsoft.com/office/officeart/2008/layout/LinedList"/>
    <dgm:cxn modelId="{FEBAE7E6-6D43-46FC-B9F9-578366421541}" srcId="{D468AE20-3696-48C6-9B2E-C9837A8A936A}" destId="{29D6A497-29B5-4904-81E9-6A97AF8BC87F}" srcOrd="0" destOrd="0" parTransId="{1A40F9E7-C49E-4A59-BC48-0FC083867A05}" sibTransId="{C2AF11B3-1246-4FC7-AF3A-12519D6040C4}"/>
    <dgm:cxn modelId="{61DAB2A2-0FA8-4B64-9C1C-3B10F6A5D702}" srcId="{935B9102-7961-4300-94FC-0FC20CF0F3E3}" destId="{2BFCA745-76B3-4759-9413-5403A5A4BA47}" srcOrd="0" destOrd="0" parTransId="{38A41FC7-FCCC-44DE-A485-E67D8F41F9A3}" sibTransId="{19459731-8535-49D9-BEE9-132D17F040CF}"/>
    <dgm:cxn modelId="{F7C546A0-6A8D-438B-8FFA-EFA39DCD8141}" type="presOf" srcId="{421FD908-84C8-4B71-87A4-11850662A79B}" destId="{1BF8E823-8623-4B19-9A59-4FF5CC0B22E9}" srcOrd="0" destOrd="0" presId="urn:microsoft.com/office/officeart/2008/layout/LinedList"/>
    <dgm:cxn modelId="{CE425134-30C7-40C5-BD83-CFEFFDDF8C5B}" type="presOf" srcId="{06926BD7-6050-471F-A4BB-E8968401B4AC}" destId="{1F339DD9-648D-477E-A150-F476C4443844}" srcOrd="0" destOrd="0" presId="urn:microsoft.com/office/officeart/2008/layout/LinedList"/>
    <dgm:cxn modelId="{EA9DA277-8092-40D9-80B7-4F77B1E9FF17}" type="presOf" srcId="{B33B3D18-E723-458B-B465-0C41F8EC2545}" destId="{A70C6BB7-8469-40E8-B158-D68DFC8776B7}" srcOrd="0" destOrd="0" presId="urn:microsoft.com/office/officeart/2008/layout/LinedList"/>
    <dgm:cxn modelId="{B40CFB05-9820-4C5B-B44A-C2D1CECF72EA}" type="presOf" srcId="{909F184B-24B7-4DCD-A373-6DE37F4F3098}" destId="{130DCDEB-62E0-4F63-A2A9-418E1536A597}" srcOrd="0" destOrd="0" presId="urn:microsoft.com/office/officeart/2008/layout/LinedList"/>
    <dgm:cxn modelId="{BD18B768-2B7F-498B-9074-6FB7FDF12238}" type="presOf" srcId="{1480227C-B0B5-485F-8DD0-F0731E137E4C}" destId="{0659772D-A23D-4170-BABE-3A8D9DCF4865}" srcOrd="0" destOrd="0" presId="urn:microsoft.com/office/officeart/2008/layout/LinedList"/>
    <dgm:cxn modelId="{92FEDA17-38F2-4E12-AE11-924648F1BAF7}" type="presOf" srcId="{93DB6A41-6CA0-4ABE-B296-DF82649C285C}" destId="{C1813B6E-993B-4483-B43B-8347BF6C1565}" srcOrd="0" destOrd="0" presId="urn:microsoft.com/office/officeart/2008/layout/LinedList"/>
    <dgm:cxn modelId="{93966E1E-7A55-442C-8665-A395AC9BE064}" srcId="{935B9102-7961-4300-94FC-0FC20CF0F3E3}" destId="{84B5F60E-4184-4865-B8F3-AA6332712079}" srcOrd="2" destOrd="0" parTransId="{33F6E93F-5122-48F2-9E44-8F2A3B3150FB}" sibTransId="{54A5511B-7442-4FF2-8044-5824C210194D}"/>
    <dgm:cxn modelId="{E385E60D-6FAD-4D7D-8CA1-A95464EF925C}" srcId="{29D6A497-29B5-4904-81E9-6A97AF8BC87F}" destId="{30355485-065E-4349-B782-B1E6E982747A}" srcOrd="1" destOrd="0" parTransId="{AC246F46-5950-4344-8B87-22616B1BDCF3}" sibTransId="{43DEEA72-0CED-4500-86AC-F8216F883ABB}"/>
    <dgm:cxn modelId="{BDDA3DE3-2520-4B64-9B17-F91AA28D1C6B}" srcId="{7EAE911F-6802-4A36-B6B3-9B145AB87080}" destId="{D468AE20-3696-48C6-9B2E-C9837A8A936A}" srcOrd="6" destOrd="0" parTransId="{A499A3CD-7A77-4707-A999-ED4A18E5D637}" sibTransId="{98A6FAA9-A310-44B9-91BC-807C491761C6}"/>
    <dgm:cxn modelId="{89B6355E-E36C-465F-8916-F192581F0033}" type="presOf" srcId="{5A647BDD-6B56-433B-84CE-701BFFC34636}" destId="{8DD6773D-BB55-4C5D-90D7-D6CBEA011DDD}" srcOrd="0" destOrd="0" presId="urn:microsoft.com/office/officeart/2008/layout/LinedList"/>
    <dgm:cxn modelId="{0FB63EB7-BC97-47DC-B0A3-A2D00FC2FAED}" type="presOf" srcId="{30203E82-071C-419C-A848-C5E242EADE1E}" destId="{516B5681-717D-4CA4-94B3-A16BF8DB04DD}" srcOrd="0" destOrd="0" presId="urn:microsoft.com/office/officeart/2008/layout/LinedList"/>
    <dgm:cxn modelId="{2A1A7F04-7A77-483B-9A17-A3E9276DB755}" type="presOf" srcId="{84B5F60E-4184-4865-B8F3-AA6332712079}" destId="{E59370EB-A175-455B-9B36-F936D3C18E53}" srcOrd="0" destOrd="0" presId="urn:microsoft.com/office/officeart/2008/layout/LinedList"/>
    <dgm:cxn modelId="{F14267A6-A54B-4C04-A572-A8BD4913A9A8}" srcId="{7EAE911F-6802-4A36-B6B3-9B145AB87080}" destId="{0582FAE3-112E-4855-9963-F75C40C3FCC7}" srcOrd="3" destOrd="0" parTransId="{B24AF5A2-DA25-4A6F-BC1B-134216710406}" sibTransId="{CB074144-CEB0-462F-950D-4A5084EE28D3}"/>
    <dgm:cxn modelId="{D3D7845A-70DC-4315-9BF0-FFEB664A7726}" type="presOf" srcId="{623D4968-4609-4622-B7B6-F256C6E91768}" destId="{699D752C-4059-4117-AE95-C63E54DC4D50}" srcOrd="0" destOrd="0" presId="urn:microsoft.com/office/officeart/2008/layout/LinedList"/>
    <dgm:cxn modelId="{D51502AA-D2B4-4F17-8436-02B2C13A5AE1}" srcId="{935B9102-7961-4300-94FC-0FC20CF0F3E3}" destId="{13DB2F16-419A-4FFB-8713-F02F36C0796B}" srcOrd="1" destOrd="0" parTransId="{7F8860D5-CBB4-439D-8D9E-70F2DCE522F9}" sibTransId="{23D6C355-20B4-4C5A-9394-E904FC004812}"/>
    <dgm:cxn modelId="{E89103EB-12AC-42A0-BC4A-D4767541A902}" type="presOf" srcId="{2BFCA745-76B3-4759-9413-5403A5A4BA47}" destId="{31F48733-1308-423F-885D-29260BEFABBC}" srcOrd="0" destOrd="0" presId="urn:microsoft.com/office/officeart/2008/layout/LinedList"/>
    <dgm:cxn modelId="{198ACA6C-A003-4FED-B649-C6741CA37A2D}" type="presOf" srcId="{412AA0F4-F2DC-459B-81B2-3AFD33AB89F1}" destId="{B0AFE9A4-11CC-4F80-AC90-C6511840068D}" srcOrd="0" destOrd="0" presId="urn:microsoft.com/office/officeart/2008/layout/LinedList"/>
    <dgm:cxn modelId="{B280E418-9EF8-4579-BA54-FF99CCB59242}" type="presOf" srcId="{29D6A497-29B5-4904-81E9-6A97AF8BC87F}" destId="{96C499B0-2177-4211-BCE5-34EB76914E1A}" srcOrd="0" destOrd="0" presId="urn:microsoft.com/office/officeart/2008/layout/LinedList"/>
    <dgm:cxn modelId="{0E98D9BC-9032-4065-9265-24B3D445359B}" type="presOf" srcId="{0582FAE3-112E-4855-9963-F75C40C3FCC7}" destId="{D7D2D0A2-3FE9-4AAA-8C1D-68B8E5510FAA}" srcOrd="0" destOrd="0" presId="urn:microsoft.com/office/officeart/2008/layout/LinedList"/>
    <dgm:cxn modelId="{102F0081-E67A-4F14-9102-460F364C8D1B}" srcId="{B33B3D18-E723-458B-B465-0C41F8EC2545}" destId="{C7027907-E9C5-4562-BCC1-DA7E46CD1690}" srcOrd="0" destOrd="0" parTransId="{89DC79A4-BEDC-43E6-A85F-7DFEDBB8E3FC}" sibTransId="{F79E8371-E49A-47C6-92B3-771170C75BE4}"/>
    <dgm:cxn modelId="{45AC7F1C-DA9C-4981-AEF6-5542C9DC47F3}" type="presOf" srcId="{13DB2F16-419A-4FFB-8713-F02F36C0796B}" destId="{42628225-E3F3-4B65-A21F-6D17AF4238DD}" srcOrd="0" destOrd="0" presId="urn:microsoft.com/office/officeart/2008/layout/LinedList"/>
    <dgm:cxn modelId="{2F636BA0-5356-4324-ACCC-E7E7973C7E6F}" srcId="{64F69296-059F-4E5F-A5E5-ED1B108FFA96}" destId="{A2D27AA9-2A70-456D-B314-6FAB75745C00}" srcOrd="2" destOrd="0" parTransId="{F871FDE5-86F3-4536-96B8-8AF9EC1325C2}" sibTransId="{169AE954-9A9C-4340-9265-ACD57C813E49}"/>
    <dgm:cxn modelId="{AAC14E09-7B5F-4F16-9EDC-3E6082C540CD}" srcId="{7EAE911F-6802-4A36-B6B3-9B145AB87080}" destId="{FA5E0CD3-0357-4145-A3F1-1E89960CEB3A}" srcOrd="1" destOrd="0" parTransId="{D2B3CCAA-5A3B-4E80-972C-0F52AE2E080D}" sibTransId="{FBCAD861-2783-4F0F-B085-ADDD209D32E3}"/>
    <dgm:cxn modelId="{51D54642-84D0-4932-A76E-C205FA39BB69}" srcId="{7EAE911F-6802-4A36-B6B3-9B145AB87080}" destId="{B33B3D18-E723-458B-B465-0C41F8EC2545}" srcOrd="4" destOrd="0" parTransId="{01E6F087-25AB-4E62-BE3C-2C88E520486C}" sibTransId="{7031A7BB-8275-4741-8572-65A9D3AB01B3}"/>
    <dgm:cxn modelId="{9E30DFCD-E247-47B8-AF60-9D1F788ED299}" type="presOf" srcId="{FA5E0CD3-0357-4145-A3F1-1E89960CEB3A}" destId="{B079603A-F16A-44A9-AF06-B3BAFC569FAF}" srcOrd="0" destOrd="0" presId="urn:microsoft.com/office/officeart/2008/layout/LinedList"/>
    <dgm:cxn modelId="{2FDDEC64-C34A-45DC-94B0-62FC39523206}" srcId="{7EAE911F-6802-4A36-B6B3-9B145AB87080}" destId="{221EA540-FB7F-4C4E-8978-CB3202F2326C}" srcOrd="7" destOrd="0" parTransId="{96F5CCAB-055A-496F-A6DE-8675643DD217}" sibTransId="{EFEC84AF-1B58-4C4D-9B7F-DC8DD6FB6F6B}"/>
    <dgm:cxn modelId="{5A1E4580-C737-4566-B7B5-DE168BB88867}" type="presOf" srcId="{64F69296-059F-4E5F-A5E5-ED1B108FFA96}" destId="{119F627E-5484-4DD9-BE51-3C8256270458}" srcOrd="0" destOrd="0" presId="urn:microsoft.com/office/officeart/2008/layout/LinedList"/>
    <dgm:cxn modelId="{CB472192-48B0-475B-9BDC-24721F0028E2}" srcId="{93DB6A41-6CA0-4ABE-B296-DF82649C285C}" destId="{623D4968-4609-4622-B7B6-F256C6E91768}" srcOrd="1" destOrd="0" parTransId="{F8183439-3405-4482-ACA9-EE51E402F566}" sibTransId="{BD486150-9BA4-4554-AF8D-7ECEB7C38CB7}"/>
    <dgm:cxn modelId="{FCDE70C8-7ECE-47CD-9347-F3F271374AB6}" type="presOf" srcId="{325E6CE9-2F9D-4E03-8216-C310E8A60AD8}" destId="{6413668B-0A6B-4155-BA83-26F6AC7EB56F}" srcOrd="0" destOrd="0" presId="urn:microsoft.com/office/officeart/2008/layout/LinedList"/>
    <dgm:cxn modelId="{0A09FD2E-AC5E-4C06-BEB8-0AFC13C792AB}" srcId="{0582FAE3-112E-4855-9963-F75C40C3FCC7}" destId="{935B9102-7961-4300-94FC-0FC20CF0F3E3}" srcOrd="0" destOrd="0" parTransId="{9BCDE547-1DE3-4076-A6A9-9D584B36B383}" sibTransId="{669EEAF6-D340-46BE-9F2E-FF747D704EA1}"/>
    <dgm:cxn modelId="{90F3AA59-4CB6-48FD-B3C2-BF0B92B47581}" srcId="{FA5E0CD3-0357-4145-A3F1-1E89960CEB3A}" destId="{64F69296-059F-4E5F-A5E5-ED1B108FFA96}" srcOrd="0" destOrd="0" parTransId="{73F956FA-A872-48DD-949A-199FAC6CECAD}" sibTransId="{B1E89E0F-7EB7-475F-B7E8-54476CC6C6E1}"/>
    <dgm:cxn modelId="{E8E13BE3-357F-4BF5-A630-77C847278F36}" type="presOf" srcId="{D468AE20-3696-48C6-9B2E-C9837A8A936A}" destId="{4F7FC085-AEA7-44EA-A66E-368EF885D72A}" srcOrd="0" destOrd="0" presId="urn:microsoft.com/office/officeart/2008/layout/LinedList"/>
    <dgm:cxn modelId="{06C58050-551F-4715-80E9-CBABCFF31BA1}" srcId="{1480227C-B0B5-485F-8DD0-F0731E137E4C}" destId="{93DB6A41-6CA0-4ABE-B296-DF82649C285C}" srcOrd="0" destOrd="0" parTransId="{50E53FDA-801A-411F-8ACA-5B848F13E0B9}" sibTransId="{C9A25BBC-2800-444C-9EC3-A53D337806A3}"/>
    <dgm:cxn modelId="{62EED9F5-AA6D-4361-935A-F963BA1D2F0D}" type="presOf" srcId="{C7027907-E9C5-4562-BCC1-DA7E46CD1690}" destId="{B2C39757-CF4E-461E-B527-422970424558}" srcOrd="0" destOrd="0" presId="urn:microsoft.com/office/officeart/2008/layout/LinedList"/>
    <dgm:cxn modelId="{E4179659-579F-4372-A371-5DD4E8F5C886}" srcId="{325E6CE9-2F9D-4E03-8216-C310E8A60AD8}" destId="{91EFC76F-9166-417F-A910-6DFF50484A8D}" srcOrd="0" destOrd="0" parTransId="{B771D7F2-A6F8-4705-94A8-EC658E19BE5A}" sibTransId="{CCC4289B-DD33-4DA5-9074-93D4EE8875AA}"/>
    <dgm:cxn modelId="{067C7DC4-23AA-4292-BDD3-4BDBAC4C456E}" type="presOf" srcId="{98ABA1FA-7FFB-4112-9C1B-D09F214F72DE}" destId="{B0B6273F-3EEF-4B63-9D79-E40FC7F03BD5}" srcOrd="0" destOrd="0" presId="urn:microsoft.com/office/officeart/2008/layout/LinedList"/>
    <dgm:cxn modelId="{2D5F835B-D55F-4F4B-8F49-357E033FBA57}" type="presOf" srcId="{A2D27AA9-2A70-456D-B314-6FAB75745C00}" destId="{86E362A6-1DAE-4748-9416-4F7D2E11DEAB}" srcOrd="0" destOrd="0" presId="urn:microsoft.com/office/officeart/2008/layout/LinedList"/>
    <dgm:cxn modelId="{22FBA088-4A25-40B0-8D2B-D650CC5A4866}" srcId="{7EAE911F-6802-4A36-B6B3-9B145AB87080}" destId="{421FD908-84C8-4B71-87A4-11850662A79B}" srcOrd="5" destOrd="0" parTransId="{706C1BA7-6B85-44FB-B09C-92D4BE2D4D12}" sibTransId="{3319997B-087B-4D27-957A-AD2FE8D5A2DA}"/>
    <dgm:cxn modelId="{E3B5B704-3F40-4A3A-A52C-0CE4BBEE4512}" type="presOf" srcId="{1AD6DDEC-408C-4CB8-9D02-97892224F33A}" destId="{E8DAE4E6-9A85-4E4C-B771-25648F79C305}" srcOrd="0" destOrd="0" presId="urn:microsoft.com/office/officeart/2008/layout/LinedList"/>
    <dgm:cxn modelId="{96E48A9F-78A1-409B-A448-11A9D9660DF8}" type="presOf" srcId="{3C539691-51DF-4205-89FA-B07C6C6190A3}" destId="{FA46B4E1-2644-4063-B57D-10E7A90DAE1D}" srcOrd="0" destOrd="0" presId="urn:microsoft.com/office/officeart/2008/layout/LinedList"/>
    <dgm:cxn modelId="{216E24D0-0133-46DD-8231-EEC4B31610B6}" srcId="{64F69296-059F-4E5F-A5E5-ED1B108FFA96}" destId="{06926BD7-6050-471F-A4BB-E8968401B4AC}" srcOrd="0" destOrd="0" parTransId="{CEA4CEBE-1A64-4898-A503-11E6849D8E75}" sibTransId="{0EB5D4D1-D764-4EA2-B764-4BEDE3A64A22}"/>
    <dgm:cxn modelId="{1EDA44BB-5F82-4C7E-902A-427E92554F1F}" type="presParOf" srcId="{63329A23-C8FA-4538-A000-A1B5B7EC7F7C}" destId="{F9976AA5-AAF1-4E3F-A2CF-007808E7D9B3}" srcOrd="0" destOrd="0" presId="urn:microsoft.com/office/officeart/2008/layout/LinedList"/>
    <dgm:cxn modelId="{2200CDEB-6721-407E-90D8-74A57471F0B4}" type="presParOf" srcId="{63329A23-C8FA-4538-A000-A1B5B7EC7F7C}" destId="{EBE5CA54-EF95-4EEC-8827-F88388DC4CE5}" srcOrd="1" destOrd="0" presId="urn:microsoft.com/office/officeart/2008/layout/LinedList"/>
    <dgm:cxn modelId="{CEFC50CC-CAFD-4AE8-ADC9-95101D5C4C48}" type="presParOf" srcId="{EBE5CA54-EF95-4EEC-8827-F88388DC4CE5}" destId="{B0B6273F-3EEF-4B63-9D79-E40FC7F03BD5}" srcOrd="0" destOrd="0" presId="urn:microsoft.com/office/officeart/2008/layout/LinedList"/>
    <dgm:cxn modelId="{4E92ED63-ED0E-4264-886C-EA6EC6C9CBCA}" type="presParOf" srcId="{EBE5CA54-EF95-4EEC-8827-F88388DC4CE5}" destId="{F60AC65E-1226-4EB9-8414-BF23434B88FC}" srcOrd="1" destOrd="0" presId="urn:microsoft.com/office/officeart/2008/layout/LinedList"/>
    <dgm:cxn modelId="{F44B8E6C-BFA7-467B-9BDF-0054694BB22E}" type="presParOf" srcId="{F60AC65E-1226-4EB9-8414-BF23434B88FC}" destId="{99DA7765-AD35-4485-86C9-CB7DBFDC788D}" srcOrd="0" destOrd="0" presId="urn:microsoft.com/office/officeart/2008/layout/LinedList"/>
    <dgm:cxn modelId="{C6829059-97F5-471C-8123-D95B41FA937C}" type="presParOf" srcId="{F60AC65E-1226-4EB9-8414-BF23434B88FC}" destId="{B7CF94E4-5B4D-4752-91A4-9CC98B03B829}" srcOrd="1" destOrd="0" presId="urn:microsoft.com/office/officeart/2008/layout/LinedList"/>
    <dgm:cxn modelId="{BD1895D2-9167-478F-B7CA-0A5134393868}" type="presParOf" srcId="{B7CF94E4-5B4D-4752-91A4-9CC98B03B829}" destId="{ED89C86C-6E57-4EAC-BC60-28286DFE1F05}" srcOrd="0" destOrd="0" presId="urn:microsoft.com/office/officeart/2008/layout/LinedList"/>
    <dgm:cxn modelId="{F3E23257-B6FA-450E-9197-374B3EBF988E}" type="presParOf" srcId="{B7CF94E4-5B4D-4752-91A4-9CC98B03B829}" destId="{D0E6A146-55B2-40D9-872F-40AB118BF1F3}" srcOrd="1" destOrd="0" presId="urn:microsoft.com/office/officeart/2008/layout/LinedList"/>
    <dgm:cxn modelId="{DA912030-8C52-4ECF-A05D-D09A956F7B42}" type="presParOf" srcId="{B7CF94E4-5B4D-4752-91A4-9CC98B03B829}" destId="{B18F8AAA-D80C-4277-9C7D-D56796890D5C}" srcOrd="2" destOrd="0" presId="urn:microsoft.com/office/officeart/2008/layout/LinedList"/>
    <dgm:cxn modelId="{45792C57-49EC-41EF-9C65-4E0D05C3A7E0}" type="presParOf" srcId="{F60AC65E-1226-4EB9-8414-BF23434B88FC}" destId="{5E8CAEC4-8D51-473E-A8D6-24ACB27FBDFC}" srcOrd="2" destOrd="0" presId="urn:microsoft.com/office/officeart/2008/layout/LinedList"/>
    <dgm:cxn modelId="{5C66FE79-89D0-48A1-A81E-9499C65AB87E}" type="presParOf" srcId="{F60AC65E-1226-4EB9-8414-BF23434B88FC}" destId="{E8161784-CFF8-4E1E-B4E3-30037DCAB9B4}" srcOrd="3" destOrd="0" presId="urn:microsoft.com/office/officeart/2008/layout/LinedList"/>
    <dgm:cxn modelId="{4C5F98B9-9EBD-45DF-94E5-3795BFD3CCBD}" type="presParOf" srcId="{F60AC65E-1226-4EB9-8414-BF23434B88FC}" destId="{BB8FB64F-15AA-4D39-850A-4CBE05107457}" srcOrd="4" destOrd="0" presId="urn:microsoft.com/office/officeart/2008/layout/LinedList"/>
    <dgm:cxn modelId="{9AAC2530-A8AA-42A9-997C-878FA0DF7F9B}" type="presParOf" srcId="{BB8FB64F-15AA-4D39-850A-4CBE05107457}" destId="{E8E3D77E-74D1-4A87-BCEE-CE9D1171907A}" srcOrd="0" destOrd="0" presId="urn:microsoft.com/office/officeart/2008/layout/LinedList"/>
    <dgm:cxn modelId="{7567CFE0-02A7-444F-A2CF-B38081011247}" type="presParOf" srcId="{BB8FB64F-15AA-4D39-850A-4CBE05107457}" destId="{130DCDEB-62E0-4F63-A2A9-418E1536A597}" srcOrd="1" destOrd="0" presId="urn:microsoft.com/office/officeart/2008/layout/LinedList"/>
    <dgm:cxn modelId="{3A6A6A47-DA7A-4E1E-9FBF-3719E3801FE4}" type="presParOf" srcId="{BB8FB64F-15AA-4D39-850A-4CBE05107457}" destId="{4F003178-AC90-4AC0-92C3-4E7891FA323D}" srcOrd="2" destOrd="0" presId="urn:microsoft.com/office/officeart/2008/layout/LinedList"/>
    <dgm:cxn modelId="{B39656A6-464E-4397-8071-A8A106EA1B86}" type="presParOf" srcId="{4F003178-AC90-4AC0-92C3-4E7891FA323D}" destId="{D6C1067A-4E0B-454C-A2CE-3B3AE79E9607}" srcOrd="0" destOrd="0" presId="urn:microsoft.com/office/officeart/2008/layout/LinedList"/>
    <dgm:cxn modelId="{002CC7AD-A7B4-405D-9A90-B14D327312BB}" type="presParOf" srcId="{D6C1067A-4E0B-454C-A2CE-3B3AE79E9607}" destId="{FFCD6FFF-4160-4011-B752-1FCE36AA3119}" srcOrd="0" destOrd="0" presId="urn:microsoft.com/office/officeart/2008/layout/LinedList"/>
    <dgm:cxn modelId="{769BB552-5237-4982-9C4A-0F728AE4EF5F}" type="presParOf" srcId="{D6C1067A-4E0B-454C-A2CE-3B3AE79E9607}" destId="{E8DAE4E6-9A85-4E4C-B771-25648F79C305}" srcOrd="1" destOrd="0" presId="urn:microsoft.com/office/officeart/2008/layout/LinedList"/>
    <dgm:cxn modelId="{9DDD0FBB-07BD-45BB-8F8E-91E7A74EFB9D}" type="presParOf" srcId="{D6C1067A-4E0B-454C-A2CE-3B3AE79E9607}" destId="{0CE583F6-5938-454D-B9F3-BA07372913B1}" srcOrd="2" destOrd="0" presId="urn:microsoft.com/office/officeart/2008/layout/LinedList"/>
    <dgm:cxn modelId="{2BED429A-7E26-43EF-BC04-59D34C7C4051}" type="presParOf" srcId="{F60AC65E-1226-4EB9-8414-BF23434B88FC}" destId="{40C665F2-C177-48EA-B066-389DCA5FA0F2}" srcOrd="5" destOrd="0" presId="urn:microsoft.com/office/officeart/2008/layout/LinedList"/>
    <dgm:cxn modelId="{59521CC4-173A-4B41-A77C-08521799732F}" type="presParOf" srcId="{F60AC65E-1226-4EB9-8414-BF23434B88FC}" destId="{A0B498C8-02D3-439D-9EDD-0E2203E9EC1E}" srcOrd="6" destOrd="0" presId="urn:microsoft.com/office/officeart/2008/layout/LinedList"/>
    <dgm:cxn modelId="{718E3CA3-E181-457B-BB7F-054C7EF60766}" type="presParOf" srcId="{63329A23-C8FA-4538-A000-A1B5B7EC7F7C}" destId="{D9FA7487-D825-4FB0-A7DD-895689ABA849}" srcOrd="2" destOrd="0" presId="urn:microsoft.com/office/officeart/2008/layout/LinedList"/>
    <dgm:cxn modelId="{9CB79A2F-B46C-4913-9E1E-157B93BAF864}" type="presParOf" srcId="{63329A23-C8FA-4538-A000-A1B5B7EC7F7C}" destId="{BBC1E641-5273-45DE-BB36-ADB898EDFB73}" srcOrd="3" destOrd="0" presId="urn:microsoft.com/office/officeart/2008/layout/LinedList"/>
    <dgm:cxn modelId="{DE87E62B-3377-4FF8-AACF-1B8DA1B2CED6}" type="presParOf" srcId="{BBC1E641-5273-45DE-BB36-ADB898EDFB73}" destId="{B079603A-F16A-44A9-AF06-B3BAFC569FAF}" srcOrd="0" destOrd="0" presId="urn:microsoft.com/office/officeart/2008/layout/LinedList"/>
    <dgm:cxn modelId="{A9CAF4C4-5A44-49A4-8B15-A167E2A61D9D}" type="presParOf" srcId="{BBC1E641-5273-45DE-BB36-ADB898EDFB73}" destId="{4F1D076F-F697-447B-B43A-38382D0A9F6A}" srcOrd="1" destOrd="0" presId="urn:microsoft.com/office/officeart/2008/layout/LinedList"/>
    <dgm:cxn modelId="{948F785C-E53D-4F6E-8D0E-E0C587C19FBD}" type="presParOf" srcId="{4F1D076F-F697-447B-B43A-38382D0A9F6A}" destId="{6B21B384-1EFD-4F46-BB7F-2E1882D5AFF6}" srcOrd="0" destOrd="0" presId="urn:microsoft.com/office/officeart/2008/layout/LinedList"/>
    <dgm:cxn modelId="{5E8F8E1A-DA82-49E5-AE15-348A72242434}" type="presParOf" srcId="{4F1D076F-F697-447B-B43A-38382D0A9F6A}" destId="{02A4ED51-162D-4B4D-A15C-54AA0D7A2978}" srcOrd="1" destOrd="0" presId="urn:microsoft.com/office/officeart/2008/layout/LinedList"/>
    <dgm:cxn modelId="{14CA964E-AE17-440A-BF96-8E03D701AFB8}" type="presParOf" srcId="{02A4ED51-162D-4B4D-A15C-54AA0D7A2978}" destId="{73D91F9E-D802-4D4E-84DD-F88389AB604E}" srcOrd="0" destOrd="0" presId="urn:microsoft.com/office/officeart/2008/layout/LinedList"/>
    <dgm:cxn modelId="{A5C714A1-BA84-4EF9-B094-9DCE7A848A0B}" type="presParOf" srcId="{02A4ED51-162D-4B4D-A15C-54AA0D7A2978}" destId="{119F627E-5484-4DD9-BE51-3C8256270458}" srcOrd="1" destOrd="0" presId="urn:microsoft.com/office/officeart/2008/layout/LinedList"/>
    <dgm:cxn modelId="{6D377D70-6DFA-47E1-A016-E2FCE26014B7}" type="presParOf" srcId="{02A4ED51-162D-4B4D-A15C-54AA0D7A2978}" destId="{6CA4399B-3ECD-41F8-9BD1-59EF7AD0F16A}" srcOrd="2" destOrd="0" presId="urn:microsoft.com/office/officeart/2008/layout/LinedList"/>
    <dgm:cxn modelId="{AEA35B15-7777-4F2C-B88B-E08F48F5B61B}" type="presParOf" srcId="{6CA4399B-3ECD-41F8-9BD1-59EF7AD0F16A}" destId="{E4E35376-5BF9-4AA7-AA58-3883E87FBA28}" srcOrd="0" destOrd="0" presId="urn:microsoft.com/office/officeart/2008/layout/LinedList"/>
    <dgm:cxn modelId="{930F0F60-5389-4D1B-B460-1BAC1042A06C}" type="presParOf" srcId="{E4E35376-5BF9-4AA7-AA58-3883E87FBA28}" destId="{D6E2B815-3311-424F-A524-4009CD8BA111}" srcOrd="0" destOrd="0" presId="urn:microsoft.com/office/officeart/2008/layout/LinedList"/>
    <dgm:cxn modelId="{E9AAA7E1-2855-4CD3-BBA2-986043213C86}" type="presParOf" srcId="{E4E35376-5BF9-4AA7-AA58-3883E87FBA28}" destId="{1F339DD9-648D-477E-A150-F476C4443844}" srcOrd="1" destOrd="0" presId="urn:microsoft.com/office/officeart/2008/layout/LinedList"/>
    <dgm:cxn modelId="{E302412C-D505-465B-A673-46B60F3CC6F5}" type="presParOf" srcId="{E4E35376-5BF9-4AA7-AA58-3883E87FBA28}" destId="{08888FE5-964C-4E01-B3E2-3ADAA199FA4D}" srcOrd="2" destOrd="0" presId="urn:microsoft.com/office/officeart/2008/layout/LinedList"/>
    <dgm:cxn modelId="{84014487-1EA9-4D17-9F4C-E664048F40AB}" type="presParOf" srcId="{6CA4399B-3ECD-41F8-9BD1-59EF7AD0F16A}" destId="{70342787-6300-4B80-9878-BB312312D5B8}" srcOrd="1" destOrd="0" presId="urn:microsoft.com/office/officeart/2008/layout/LinedList"/>
    <dgm:cxn modelId="{0CEDE6B2-784D-44E4-885C-07A77D508F5D}" type="presParOf" srcId="{6CA4399B-3ECD-41F8-9BD1-59EF7AD0F16A}" destId="{A695B1C2-E144-4B9D-B5FB-5A3491EA68DD}" srcOrd="2" destOrd="0" presId="urn:microsoft.com/office/officeart/2008/layout/LinedList"/>
    <dgm:cxn modelId="{680AEEE9-CD9C-4915-921C-2554926C96A1}" type="presParOf" srcId="{A695B1C2-E144-4B9D-B5FB-5A3491EA68DD}" destId="{32D61944-3F06-4893-A024-0032A4C302EB}" srcOrd="0" destOrd="0" presId="urn:microsoft.com/office/officeart/2008/layout/LinedList"/>
    <dgm:cxn modelId="{926919B5-986A-40D2-8529-C44B9678E972}" type="presParOf" srcId="{A695B1C2-E144-4B9D-B5FB-5A3491EA68DD}" destId="{B0AFE9A4-11CC-4F80-AC90-C6511840068D}" srcOrd="1" destOrd="0" presId="urn:microsoft.com/office/officeart/2008/layout/LinedList"/>
    <dgm:cxn modelId="{2E0E893A-7212-406D-97BA-7FDC8214D8F0}" type="presParOf" srcId="{A695B1C2-E144-4B9D-B5FB-5A3491EA68DD}" destId="{A8F9C6E8-E767-4F29-98D9-9C69959497EC}" srcOrd="2" destOrd="0" presId="urn:microsoft.com/office/officeart/2008/layout/LinedList"/>
    <dgm:cxn modelId="{8D813CBC-99A3-48CB-AF8D-E8A9C558C338}" type="presParOf" srcId="{6CA4399B-3ECD-41F8-9BD1-59EF7AD0F16A}" destId="{E5BBC0E4-C803-4C0F-9276-703F6F2D012A}" srcOrd="3" destOrd="0" presId="urn:microsoft.com/office/officeart/2008/layout/LinedList"/>
    <dgm:cxn modelId="{67C893C5-5893-4970-B4B2-FB94269F0495}" type="presParOf" srcId="{6CA4399B-3ECD-41F8-9BD1-59EF7AD0F16A}" destId="{F4116629-6208-47A1-958D-DBC2F2F24115}" srcOrd="4" destOrd="0" presId="urn:microsoft.com/office/officeart/2008/layout/LinedList"/>
    <dgm:cxn modelId="{B68BEF11-814F-439E-A5A0-BB7D4E46DE61}" type="presParOf" srcId="{F4116629-6208-47A1-958D-DBC2F2F24115}" destId="{268477B4-4E24-415E-B5C4-B920A1520E59}" srcOrd="0" destOrd="0" presId="urn:microsoft.com/office/officeart/2008/layout/LinedList"/>
    <dgm:cxn modelId="{2E5FF1C3-025B-43B3-BFED-9477618D44EF}" type="presParOf" srcId="{F4116629-6208-47A1-958D-DBC2F2F24115}" destId="{86E362A6-1DAE-4748-9416-4F7D2E11DEAB}" srcOrd="1" destOrd="0" presId="urn:microsoft.com/office/officeart/2008/layout/LinedList"/>
    <dgm:cxn modelId="{3620713A-A66F-4674-90FC-25B420A4864E}" type="presParOf" srcId="{F4116629-6208-47A1-958D-DBC2F2F24115}" destId="{DD2DAA37-72F3-4195-A6F8-2C658C11EC55}" srcOrd="2" destOrd="0" presId="urn:microsoft.com/office/officeart/2008/layout/LinedList"/>
    <dgm:cxn modelId="{152C425B-C382-456A-BF85-07AAFB7CC493}" type="presParOf" srcId="{4F1D076F-F697-447B-B43A-38382D0A9F6A}" destId="{03A1B00C-B8C8-4524-A148-4DF4DB48B82A}" srcOrd="2" destOrd="0" presId="urn:microsoft.com/office/officeart/2008/layout/LinedList"/>
    <dgm:cxn modelId="{6EB69D70-5081-4191-8C20-16C21F5D2662}" type="presParOf" srcId="{4F1D076F-F697-447B-B43A-38382D0A9F6A}" destId="{B29F5F7C-3256-426F-B205-6408D2A48A49}" srcOrd="3" destOrd="0" presId="urn:microsoft.com/office/officeart/2008/layout/LinedList"/>
    <dgm:cxn modelId="{DC3FB2BD-3FC2-4EF5-81D9-0931CF577B0B}" type="presParOf" srcId="{63329A23-C8FA-4538-A000-A1B5B7EC7F7C}" destId="{8FE19A1D-E9D4-4928-AA0D-07217DCC09CD}" srcOrd="4" destOrd="0" presId="urn:microsoft.com/office/officeart/2008/layout/LinedList"/>
    <dgm:cxn modelId="{E40DF9CD-F954-4357-B8FC-61D028823B41}" type="presParOf" srcId="{63329A23-C8FA-4538-A000-A1B5B7EC7F7C}" destId="{118CA148-3F42-46FA-9947-449765E24970}" srcOrd="5" destOrd="0" presId="urn:microsoft.com/office/officeart/2008/layout/LinedList"/>
    <dgm:cxn modelId="{2B1A152B-9D56-473F-9C97-D826415DA7AB}" type="presParOf" srcId="{118CA148-3F42-46FA-9947-449765E24970}" destId="{0659772D-A23D-4170-BABE-3A8D9DCF4865}" srcOrd="0" destOrd="0" presId="urn:microsoft.com/office/officeart/2008/layout/LinedList"/>
    <dgm:cxn modelId="{82B92337-A70C-4198-A1C3-46248B6315C6}" type="presParOf" srcId="{118CA148-3F42-46FA-9947-449765E24970}" destId="{E5D5A26D-DC04-44B9-91B8-744F6B782D8D}" srcOrd="1" destOrd="0" presId="urn:microsoft.com/office/officeart/2008/layout/LinedList"/>
    <dgm:cxn modelId="{96393DA8-58C0-4FCD-B93F-AF2FD2ADDE84}" type="presParOf" srcId="{E5D5A26D-DC04-44B9-91B8-744F6B782D8D}" destId="{3638A000-09CE-4FAD-A880-623D31F67CE9}" srcOrd="0" destOrd="0" presId="urn:microsoft.com/office/officeart/2008/layout/LinedList"/>
    <dgm:cxn modelId="{4F44F4D4-F240-433E-A2E8-D5AE13AE312B}" type="presParOf" srcId="{E5D5A26D-DC04-44B9-91B8-744F6B782D8D}" destId="{155588B5-ADA4-4B85-8DA9-52E15EB687C8}" srcOrd="1" destOrd="0" presId="urn:microsoft.com/office/officeart/2008/layout/LinedList"/>
    <dgm:cxn modelId="{42C02090-81C0-472D-A54A-FC8527E5F31A}" type="presParOf" srcId="{155588B5-ADA4-4B85-8DA9-52E15EB687C8}" destId="{34FDF923-2BA5-49A9-8C7D-644301097FC2}" srcOrd="0" destOrd="0" presId="urn:microsoft.com/office/officeart/2008/layout/LinedList"/>
    <dgm:cxn modelId="{453953A9-01A0-4B72-8F9B-509DAF29FBF1}" type="presParOf" srcId="{155588B5-ADA4-4B85-8DA9-52E15EB687C8}" destId="{C1813B6E-993B-4483-B43B-8347BF6C1565}" srcOrd="1" destOrd="0" presId="urn:microsoft.com/office/officeart/2008/layout/LinedList"/>
    <dgm:cxn modelId="{CFA2DCC2-2CDB-45E9-AA61-CA1F3864FF7C}" type="presParOf" srcId="{155588B5-ADA4-4B85-8DA9-52E15EB687C8}" destId="{C2FB2550-690E-4E4D-8E27-AB5165019B91}" srcOrd="2" destOrd="0" presId="urn:microsoft.com/office/officeart/2008/layout/LinedList"/>
    <dgm:cxn modelId="{40FF1077-AC44-43DE-8BCC-85F046E61F92}" type="presParOf" srcId="{C2FB2550-690E-4E4D-8E27-AB5165019B91}" destId="{A024A02F-D884-4D58-AD3A-46FEDF1E036B}" srcOrd="0" destOrd="0" presId="urn:microsoft.com/office/officeart/2008/layout/LinedList"/>
    <dgm:cxn modelId="{15D43DCF-F6EA-4153-AAEF-E8E842158080}" type="presParOf" srcId="{A024A02F-D884-4D58-AD3A-46FEDF1E036B}" destId="{89BFFDDD-E965-4817-B4ED-7B83386A6318}" srcOrd="0" destOrd="0" presId="urn:microsoft.com/office/officeart/2008/layout/LinedList"/>
    <dgm:cxn modelId="{F9AAAC0B-FA3B-4EA5-A2D2-9CA261EF4344}" type="presParOf" srcId="{A024A02F-D884-4D58-AD3A-46FEDF1E036B}" destId="{D1505AC5-27E1-44A1-B5E4-38CCA7A81E9E}" srcOrd="1" destOrd="0" presId="urn:microsoft.com/office/officeart/2008/layout/LinedList"/>
    <dgm:cxn modelId="{016493E9-35C2-4217-AEB5-A44527F25EC3}" type="presParOf" srcId="{A024A02F-D884-4D58-AD3A-46FEDF1E036B}" destId="{33A4DE5E-5A40-4475-80B5-08277C79A3E5}" srcOrd="2" destOrd="0" presId="urn:microsoft.com/office/officeart/2008/layout/LinedList"/>
    <dgm:cxn modelId="{B873950C-8961-4B42-ADC1-A5A181FE2055}" type="presParOf" srcId="{C2FB2550-690E-4E4D-8E27-AB5165019B91}" destId="{13EE0E74-94DE-488A-B847-6D4DE3E4EA65}" srcOrd="1" destOrd="0" presId="urn:microsoft.com/office/officeart/2008/layout/LinedList"/>
    <dgm:cxn modelId="{67529CEE-330C-44AD-829F-B9D40E6E1C2B}" type="presParOf" srcId="{C2FB2550-690E-4E4D-8E27-AB5165019B91}" destId="{95FEC9BC-57E5-44DC-91C1-F50A8EA9489F}" srcOrd="2" destOrd="0" presId="urn:microsoft.com/office/officeart/2008/layout/LinedList"/>
    <dgm:cxn modelId="{77B231DE-92F5-41A3-A998-1B38996F16DA}" type="presParOf" srcId="{95FEC9BC-57E5-44DC-91C1-F50A8EA9489F}" destId="{157B5A86-AC6A-4D3A-BE31-E17CBB5C3F22}" srcOrd="0" destOrd="0" presId="urn:microsoft.com/office/officeart/2008/layout/LinedList"/>
    <dgm:cxn modelId="{F1E62D75-62F2-42C9-99D4-28CC9EE5F145}" type="presParOf" srcId="{95FEC9BC-57E5-44DC-91C1-F50A8EA9489F}" destId="{699D752C-4059-4117-AE95-C63E54DC4D50}" srcOrd="1" destOrd="0" presId="urn:microsoft.com/office/officeart/2008/layout/LinedList"/>
    <dgm:cxn modelId="{70FDA3D1-67C0-4E27-988F-DBA087713F74}" type="presParOf" srcId="{95FEC9BC-57E5-44DC-91C1-F50A8EA9489F}" destId="{AF0D4C23-E949-4509-94EF-8EC3F52EA3B0}" srcOrd="2" destOrd="0" presId="urn:microsoft.com/office/officeart/2008/layout/LinedList"/>
    <dgm:cxn modelId="{4214BC7A-0913-4124-8828-51709C1F85F6}" type="presParOf" srcId="{C2FB2550-690E-4E4D-8E27-AB5165019B91}" destId="{300BB1D5-8EB9-4CD1-A745-9F5A38D1F3F4}" srcOrd="3" destOrd="0" presId="urn:microsoft.com/office/officeart/2008/layout/LinedList"/>
    <dgm:cxn modelId="{D1D47CDF-F1BA-4AF6-AC69-44B048832AC2}" type="presParOf" srcId="{C2FB2550-690E-4E4D-8E27-AB5165019B91}" destId="{53F5F018-6AF0-40AA-8AE2-634A362CC4F8}" srcOrd="4" destOrd="0" presId="urn:microsoft.com/office/officeart/2008/layout/LinedList"/>
    <dgm:cxn modelId="{09065839-8A56-4444-AB8C-0F2F091A4C35}" type="presParOf" srcId="{53F5F018-6AF0-40AA-8AE2-634A362CC4F8}" destId="{479840FE-843D-4C8D-9CB6-EE6190542A90}" srcOrd="0" destOrd="0" presId="urn:microsoft.com/office/officeart/2008/layout/LinedList"/>
    <dgm:cxn modelId="{36027709-EF60-4E7F-A6C3-3F562EEFF592}" type="presParOf" srcId="{53F5F018-6AF0-40AA-8AE2-634A362CC4F8}" destId="{516B5681-717D-4CA4-94B3-A16BF8DB04DD}" srcOrd="1" destOrd="0" presId="urn:microsoft.com/office/officeart/2008/layout/LinedList"/>
    <dgm:cxn modelId="{DD77B0C3-8AD8-4093-B005-A9303010E85D}" type="presParOf" srcId="{53F5F018-6AF0-40AA-8AE2-634A362CC4F8}" destId="{2AAC7417-C126-4B6B-8D84-2E9A1A607360}" srcOrd="2" destOrd="0" presId="urn:microsoft.com/office/officeart/2008/layout/LinedList"/>
    <dgm:cxn modelId="{4BD56FDE-B696-4A66-8028-6F35678B74A1}" type="presParOf" srcId="{E5D5A26D-DC04-44B9-91B8-744F6B782D8D}" destId="{CF55D41F-111B-4E88-AAC6-C73BA43AA669}" srcOrd="2" destOrd="0" presId="urn:microsoft.com/office/officeart/2008/layout/LinedList"/>
    <dgm:cxn modelId="{90AA259A-2BB4-40A3-AEB2-F1EE1A53847A}" type="presParOf" srcId="{E5D5A26D-DC04-44B9-91B8-744F6B782D8D}" destId="{2EB8CDD8-0A03-4DCC-B0F9-C07DF456818E}" srcOrd="3" destOrd="0" presId="urn:microsoft.com/office/officeart/2008/layout/LinedList"/>
    <dgm:cxn modelId="{39D7C3B5-D7BB-4748-B31A-C7B9A3DEAFEF}" type="presParOf" srcId="{63329A23-C8FA-4538-A000-A1B5B7EC7F7C}" destId="{7209138A-F6B3-4859-A910-3A64973F2A0D}" srcOrd="6" destOrd="0" presId="urn:microsoft.com/office/officeart/2008/layout/LinedList"/>
    <dgm:cxn modelId="{9A7813B7-731B-42D4-916F-6CD9063FC148}" type="presParOf" srcId="{63329A23-C8FA-4538-A000-A1B5B7EC7F7C}" destId="{DBE8EB76-7869-4B32-83E0-9736A8DB897A}" srcOrd="7" destOrd="0" presId="urn:microsoft.com/office/officeart/2008/layout/LinedList"/>
    <dgm:cxn modelId="{80EED83B-EAC2-4692-BC97-7287EA748BCD}" type="presParOf" srcId="{DBE8EB76-7869-4B32-83E0-9736A8DB897A}" destId="{D7D2D0A2-3FE9-4AAA-8C1D-68B8E5510FAA}" srcOrd="0" destOrd="0" presId="urn:microsoft.com/office/officeart/2008/layout/LinedList"/>
    <dgm:cxn modelId="{50A7D47F-668B-4105-B661-F742B33EEC16}" type="presParOf" srcId="{DBE8EB76-7869-4B32-83E0-9736A8DB897A}" destId="{BE7C2471-4292-4DA0-82A5-51EFBB3ED6FF}" srcOrd="1" destOrd="0" presId="urn:microsoft.com/office/officeart/2008/layout/LinedList"/>
    <dgm:cxn modelId="{9D488715-F81A-4586-B5A4-23689E4E54D7}" type="presParOf" srcId="{BE7C2471-4292-4DA0-82A5-51EFBB3ED6FF}" destId="{9304C4F4-613D-40B2-90CF-D565494C1250}" srcOrd="0" destOrd="0" presId="urn:microsoft.com/office/officeart/2008/layout/LinedList"/>
    <dgm:cxn modelId="{CF1721F9-05C2-4C17-AFF5-0F31E7A3B18A}" type="presParOf" srcId="{BE7C2471-4292-4DA0-82A5-51EFBB3ED6FF}" destId="{6430F115-DF63-40AC-84BD-804AFEF80AF9}" srcOrd="1" destOrd="0" presId="urn:microsoft.com/office/officeart/2008/layout/LinedList"/>
    <dgm:cxn modelId="{8C402A0E-9841-421B-B529-C4AC3A574D28}" type="presParOf" srcId="{6430F115-DF63-40AC-84BD-804AFEF80AF9}" destId="{0CB2953D-B3AD-4502-AC8E-E2ABEC094852}" srcOrd="0" destOrd="0" presId="urn:microsoft.com/office/officeart/2008/layout/LinedList"/>
    <dgm:cxn modelId="{1CF39FC6-0774-47A9-B397-AE1990F44AB2}" type="presParOf" srcId="{6430F115-DF63-40AC-84BD-804AFEF80AF9}" destId="{CC8CF073-1A42-4F9F-AA17-F6A2041600FB}" srcOrd="1" destOrd="0" presId="urn:microsoft.com/office/officeart/2008/layout/LinedList"/>
    <dgm:cxn modelId="{A0340F8F-979B-4ED6-B41B-FD89AAA08661}" type="presParOf" srcId="{6430F115-DF63-40AC-84BD-804AFEF80AF9}" destId="{89270E89-8302-4E7C-933B-4E208C30DFC4}" srcOrd="2" destOrd="0" presId="urn:microsoft.com/office/officeart/2008/layout/LinedList"/>
    <dgm:cxn modelId="{0C522734-3596-4EDB-A4E2-CD6A4A8F8E0A}" type="presParOf" srcId="{89270E89-8302-4E7C-933B-4E208C30DFC4}" destId="{FB761AEF-8A3A-45C4-97AE-B7E6F7582891}" srcOrd="0" destOrd="0" presId="urn:microsoft.com/office/officeart/2008/layout/LinedList"/>
    <dgm:cxn modelId="{373025CB-8C34-43DD-9840-13E2B171F209}" type="presParOf" srcId="{FB761AEF-8A3A-45C4-97AE-B7E6F7582891}" destId="{1F6A00F9-5067-4C8F-BD62-FE7D4EAE732E}" srcOrd="0" destOrd="0" presId="urn:microsoft.com/office/officeart/2008/layout/LinedList"/>
    <dgm:cxn modelId="{7FD6190F-460F-4A30-9BB9-904D51DEA3EE}" type="presParOf" srcId="{FB761AEF-8A3A-45C4-97AE-B7E6F7582891}" destId="{31F48733-1308-423F-885D-29260BEFABBC}" srcOrd="1" destOrd="0" presId="urn:microsoft.com/office/officeart/2008/layout/LinedList"/>
    <dgm:cxn modelId="{9DBB749F-F3DA-4128-A4FE-4B983DA33286}" type="presParOf" srcId="{FB761AEF-8A3A-45C4-97AE-B7E6F7582891}" destId="{469B90A6-EF54-4175-93BB-943BED37F45E}" srcOrd="2" destOrd="0" presId="urn:microsoft.com/office/officeart/2008/layout/LinedList"/>
    <dgm:cxn modelId="{809DF9C5-782C-41E7-9828-48440F307476}" type="presParOf" srcId="{89270E89-8302-4E7C-933B-4E208C30DFC4}" destId="{B5531DAE-BEE1-4C33-8684-3C5231F77C6C}" srcOrd="1" destOrd="0" presId="urn:microsoft.com/office/officeart/2008/layout/LinedList"/>
    <dgm:cxn modelId="{505DE272-2BC2-4B95-B4DB-A1B19A350CBC}" type="presParOf" srcId="{89270E89-8302-4E7C-933B-4E208C30DFC4}" destId="{5FF4211F-52A8-4099-834B-53D3EEA0526D}" srcOrd="2" destOrd="0" presId="urn:microsoft.com/office/officeart/2008/layout/LinedList"/>
    <dgm:cxn modelId="{483D3623-59EE-4EE1-8CED-DC83C36F2C73}" type="presParOf" srcId="{5FF4211F-52A8-4099-834B-53D3EEA0526D}" destId="{919CCC3C-6181-48CB-B6F0-38E3D2612A1E}" srcOrd="0" destOrd="0" presId="urn:microsoft.com/office/officeart/2008/layout/LinedList"/>
    <dgm:cxn modelId="{ADDD346B-65D2-4629-9F82-79D45C047E4C}" type="presParOf" srcId="{5FF4211F-52A8-4099-834B-53D3EEA0526D}" destId="{42628225-E3F3-4B65-A21F-6D17AF4238DD}" srcOrd="1" destOrd="0" presId="urn:microsoft.com/office/officeart/2008/layout/LinedList"/>
    <dgm:cxn modelId="{C0DED2F1-3D4C-46C2-90DE-6D4E56BCEA63}" type="presParOf" srcId="{5FF4211F-52A8-4099-834B-53D3EEA0526D}" destId="{D65DB419-2FB1-4DDE-A469-415F5E90CAA7}" srcOrd="2" destOrd="0" presId="urn:microsoft.com/office/officeart/2008/layout/LinedList"/>
    <dgm:cxn modelId="{E8BCC6E2-873D-443C-950C-04086F0EA9FB}" type="presParOf" srcId="{89270E89-8302-4E7C-933B-4E208C30DFC4}" destId="{75E0C471-7A3D-4BE1-8065-591AE810443A}" srcOrd="3" destOrd="0" presId="urn:microsoft.com/office/officeart/2008/layout/LinedList"/>
    <dgm:cxn modelId="{CBF42B3D-8D30-4911-AFD0-49FD751D7183}" type="presParOf" srcId="{89270E89-8302-4E7C-933B-4E208C30DFC4}" destId="{42E27F9A-ECB1-4DA3-A186-053241680521}" srcOrd="4" destOrd="0" presId="urn:microsoft.com/office/officeart/2008/layout/LinedList"/>
    <dgm:cxn modelId="{362B8ED4-FF65-4E77-8D6B-70C14AD514A1}" type="presParOf" srcId="{42E27F9A-ECB1-4DA3-A186-053241680521}" destId="{C212C616-A824-4E58-9B89-29186548A236}" srcOrd="0" destOrd="0" presId="urn:microsoft.com/office/officeart/2008/layout/LinedList"/>
    <dgm:cxn modelId="{81933DBF-630A-4BD9-B964-F4D59410C199}" type="presParOf" srcId="{42E27F9A-ECB1-4DA3-A186-053241680521}" destId="{E59370EB-A175-455B-9B36-F936D3C18E53}" srcOrd="1" destOrd="0" presId="urn:microsoft.com/office/officeart/2008/layout/LinedList"/>
    <dgm:cxn modelId="{62C3987F-4596-4007-87B0-3C0D1940C42D}" type="presParOf" srcId="{42E27F9A-ECB1-4DA3-A186-053241680521}" destId="{591A5EBD-1740-4FEA-8732-0A3AFC16910F}" srcOrd="2" destOrd="0" presId="urn:microsoft.com/office/officeart/2008/layout/LinedList"/>
    <dgm:cxn modelId="{EC685B81-0108-4A60-A34C-E570CD36D841}" type="presParOf" srcId="{BE7C2471-4292-4DA0-82A5-51EFBB3ED6FF}" destId="{D63EECBD-D52D-43AD-BC91-B2693A8D8639}" srcOrd="2" destOrd="0" presId="urn:microsoft.com/office/officeart/2008/layout/LinedList"/>
    <dgm:cxn modelId="{1418365A-75FE-47F4-B807-ED33B5F6990A}" type="presParOf" srcId="{BE7C2471-4292-4DA0-82A5-51EFBB3ED6FF}" destId="{90D76BFE-B080-4DE4-A731-5C4725521AE6}" srcOrd="3" destOrd="0" presId="urn:microsoft.com/office/officeart/2008/layout/LinedList"/>
    <dgm:cxn modelId="{BBDF8951-8BD0-4E7A-8C27-DB2128687777}" type="presParOf" srcId="{63329A23-C8FA-4538-A000-A1B5B7EC7F7C}" destId="{7BEAF02F-8FBF-4158-AADD-4F3A0D5D7523}" srcOrd="8" destOrd="0" presId="urn:microsoft.com/office/officeart/2008/layout/LinedList"/>
    <dgm:cxn modelId="{3E15A088-7B83-4CCC-A6B3-495B2A355A7F}" type="presParOf" srcId="{63329A23-C8FA-4538-A000-A1B5B7EC7F7C}" destId="{792F17E8-2BF7-48D6-A32A-C2B408FE2353}" srcOrd="9" destOrd="0" presId="urn:microsoft.com/office/officeart/2008/layout/LinedList"/>
    <dgm:cxn modelId="{31BEA7FD-BEC2-4CD8-B08C-43052633A7B9}" type="presParOf" srcId="{792F17E8-2BF7-48D6-A32A-C2B408FE2353}" destId="{A70C6BB7-8469-40E8-B158-D68DFC8776B7}" srcOrd="0" destOrd="0" presId="urn:microsoft.com/office/officeart/2008/layout/LinedList"/>
    <dgm:cxn modelId="{206F10BA-814F-49D0-8138-3648FACE7CD6}" type="presParOf" srcId="{792F17E8-2BF7-48D6-A32A-C2B408FE2353}" destId="{A998D21F-4693-45CA-910A-8FEFF27EE10C}" srcOrd="1" destOrd="0" presId="urn:microsoft.com/office/officeart/2008/layout/LinedList"/>
    <dgm:cxn modelId="{7015CAD4-078D-4476-A720-A3AD6053D9F2}" type="presParOf" srcId="{A998D21F-4693-45CA-910A-8FEFF27EE10C}" destId="{9EE6D709-987C-497C-88DF-6AFD596C762B}" srcOrd="0" destOrd="0" presId="urn:microsoft.com/office/officeart/2008/layout/LinedList"/>
    <dgm:cxn modelId="{05E6AB3A-EEDA-4692-9FD1-2329A7EE2A7A}" type="presParOf" srcId="{A998D21F-4693-45CA-910A-8FEFF27EE10C}" destId="{B93F8E25-A11E-45FA-9753-C8F7E57B8773}" srcOrd="1" destOrd="0" presId="urn:microsoft.com/office/officeart/2008/layout/LinedList"/>
    <dgm:cxn modelId="{6AAF15DB-B032-45C2-BFE4-B0A68B5B1684}" type="presParOf" srcId="{B93F8E25-A11E-45FA-9753-C8F7E57B8773}" destId="{78654787-472C-4775-8255-9D315C6926BF}" srcOrd="0" destOrd="0" presId="urn:microsoft.com/office/officeart/2008/layout/LinedList"/>
    <dgm:cxn modelId="{BDB8617C-8483-419A-8E46-B079CF899A3A}" type="presParOf" srcId="{B93F8E25-A11E-45FA-9753-C8F7E57B8773}" destId="{B2C39757-CF4E-461E-B527-422970424558}" srcOrd="1" destOrd="0" presId="urn:microsoft.com/office/officeart/2008/layout/LinedList"/>
    <dgm:cxn modelId="{CD3E5DC8-286A-4770-A0EF-0430B94F9F01}" type="presParOf" srcId="{B93F8E25-A11E-45FA-9753-C8F7E57B8773}" destId="{E01B2C03-B4D5-4B54-B873-003B3103A7FC}" srcOrd="2" destOrd="0" presId="urn:microsoft.com/office/officeart/2008/layout/LinedList"/>
    <dgm:cxn modelId="{0F620EBD-B4A1-42DE-B24E-FE6E7E9F7D92}" type="presParOf" srcId="{E01B2C03-B4D5-4B54-B873-003B3103A7FC}" destId="{7309A8F5-BEFE-46FB-8DF9-A01AEA82E97A}" srcOrd="0" destOrd="0" presId="urn:microsoft.com/office/officeart/2008/layout/LinedList"/>
    <dgm:cxn modelId="{234C1780-6E3C-487C-8F88-C12BBF359914}" type="presParOf" srcId="{7309A8F5-BEFE-46FB-8DF9-A01AEA82E97A}" destId="{3636534B-61BA-46A2-A8B9-4F428073FE2B}" srcOrd="0" destOrd="0" presId="urn:microsoft.com/office/officeart/2008/layout/LinedList"/>
    <dgm:cxn modelId="{93AB3535-CE71-47EE-8B26-F94647249D66}" type="presParOf" srcId="{7309A8F5-BEFE-46FB-8DF9-A01AEA82E97A}" destId="{A512C22B-AFC2-4F29-8E25-A5405BFD44A7}" srcOrd="1" destOrd="0" presId="urn:microsoft.com/office/officeart/2008/layout/LinedList"/>
    <dgm:cxn modelId="{A6540D93-52CE-460E-BE2D-57928E30E920}" type="presParOf" srcId="{7309A8F5-BEFE-46FB-8DF9-A01AEA82E97A}" destId="{321C7F43-2DB4-4786-87B4-7949ABEB93CC}" srcOrd="2" destOrd="0" presId="urn:microsoft.com/office/officeart/2008/layout/LinedList"/>
    <dgm:cxn modelId="{6ADAA214-634F-40B8-B27C-2036F55237AE}" type="presParOf" srcId="{A998D21F-4693-45CA-910A-8FEFF27EE10C}" destId="{2EBB9780-9192-47B8-BEC5-8BA07BE84769}" srcOrd="2" destOrd="0" presId="urn:microsoft.com/office/officeart/2008/layout/LinedList"/>
    <dgm:cxn modelId="{A7406190-B0AB-44ED-8AE4-F6094E958BDB}" type="presParOf" srcId="{A998D21F-4693-45CA-910A-8FEFF27EE10C}" destId="{730DE92E-292F-4936-B584-FF45D18B5D8B}" srcOrd="3" destOrd="0" presId="urn:microsoft.com/office/officeart/2008/layout/LinedList"/>
    <dgm:cxn modelId="{66390041-82B2-4D5C-9897-19F33E1C4C7A}" type="presParOf" srcId="{63329A23-C8FA-4538-A000-A1B5B7EC7F7C}" destId="{5E7A870A-4972-4F25-BA18-12B0D1648E33}" srcOrd="10" destOrd="0" presId="urn:microsoft.com/office/officeart/2008/layout/LinedList"/>
    <dgm:cxn modelId="{68D9E706-4CD7-4EBC-BD31-6B356B65EECC}" type="presParOf" srcId="{63329A23-C8FA-4538-A000-A1B5B7EC7F7C}" destId="{4844EE00-468D-4CD6-800F-C81A907E7F79}" srcOrd="11" destOrd="0" presId="urn:microsoft.com/office/officeart/2008/layout/LinedList"/>
    <dgm:cxn modelId="{9FE2F5BC-DB70-4CAF-8854-FC170B17F02D}" type="presParOf" srcId="{4844EE00-468D-4CD6-800F-C81A907E7F79}" destId="{1BF8E823-8623-4B19-9A59-4FF5CC0B22E9}" srcOrd="0" destOrd="0" presId="urn:microsoft.com/office/officeart/2008/layout/LinedList"/>
    <dgm:cxn modelId="{2446CF60-5310-41DC-9756-7841983083B8}" type="presParOf" srcId="{4844EE00-468D-4CD6-800F-C81A907E7F79}" destId="{6B9825BD-8ABA-48DA-ACD2-37F700E2A86D}" srcOrd="1" destOrd="0" presId="urn:microsoft.com/office/officeart/2008/layout/LinedList"/>
    <dgm:cxn modelId="{603AD7E1-6CBF-4AA5-9748-2E227E6AEFBE}" type="presParOf" srcId="{6B9825BD-8ABA-48DA-ACD2-37F700E2A86D}" destId="{1014782B-803C-471D-BC69-5CD77909D008}" srcOrd="0" destOrd="0" presId="urn:microsoft.com/office/officeart/2008/layout/LinedList"/>
    <dgm:cxn modelId="{5FA797FE-31DC-4A15-B0AB-1771F082D369}" type="presParOf" srcId="{6B9825BD-8ABA-48DA-ACD2-37F700E2A86D}" destId="{337336C2-F972-4ECF-B9DA-7FF57A498091}" srcOrd="1" destOrd="0" presId="urn:microsoft.com/office/officeart/2008/layout/LinedList"/>
    <dgm:cxn modelId="{91980264-6CE6-4AAD-8FC2-339BB0CA18D6}" type="presParOf" srcId="{337336C2-F972-4ECF-B9DA-7FF57A498091}" destId="{02D2DA27-6518-4B5F-BDC1-385F2946F80F}" srcOrd="0" destOrd="0" presId="urn:microsoft.com/office/officeart/2008/layout/LinedList"/>
    <dgm:cxn modelId="{3DE16E00-3EBD-4397-9C54-185B52E902FD}" type="presParOf" srcId="{337336C2-F972-4ECF-B9DA-7FF57A498091}" destId="{FA46B4E1-2644-4063-B57D-10E7A90DAE1D}" srcOrd="1" destOrd="0" presId="urn:microsoft.com/office/officeart/2008/layout/LinedList"/>
    <dgm:cxn modelId="{942CE5E6-68B6-468B-AA6D-BADEC567A88C}" type="presParOf" srcId="{337336C2-F972-4ECF-B9DA-7FF57A498091}" destId="{6D137391-E1D8-4FD6-BA94-6295F72EF2E6}" srcOrd="2" destOrd="0" presId="urn:microsoft.com/office/officeart/2008/layout/LinedList"/>
    <dgm:cxn modelId="{C3AA7856-6678-4E46-9D9F-01F80B32B1C1}" type="presParOf" srcId="{6D137391-E1D8-4FD6-BA94-6295F72EF2E6}" destId="{589E7D5F-8AB8-4B79-8B10-E72B2DCAA753}" srcOrd="0" destOrd="0" presId="urn:microsoft.com/office/officeart/2008/layout/LinedList"/>
    <dgm:cxn modelId="{C4828379-6F10-4935-BB8B-204F15E85496}" type="presParOf" srcId="{589E7D5F-8AB8-4B79-8B10-E72B2DCAA753}" destId="{8077B479-4E74-4698-9DAD-2094D1C805D4}" srcOrd="0" destOrd="0" presId="urn:microsoft.com/office/officeart/2008/layout/LinedList"/>
    <dgm:cxn modelId="{821AE366-1399-4AE0-831C-6ADF2FF4DC3D}" type="presParOf" srcId="{589E7D5F-8AB8-4B79-8B10-E72B2DCAA753}" destId="{EDE029CD-CE2F-4193-A2CA-5F19E96EC8BD}" srcOrd="1" destOrd="0" presId="urn:microsoft.com/office/officeart/2008/layout/LinedList"/>
    <dgm:cxn modelId="{871D7493-236A-473F-9B72-E8F195D8B64B}" type="presParOf" srcId="{589E7D5F-8AB8-4B79-8B10-E72B2DCAA753}" destId="{AB3214BE-625F-4A59-A0EC-5D424439B75E}" srcOrd="2" destOrd="0" presId="urn:microsoft.com/office/officeart/2008/layout/LinedList"/>
    <dgm:cxn modelId="{1F51BBBE-76B1-4946-8FCB-613B2B13B6DC}" type="presParOf" srcId="{6B9825BD-8ABA-48DA-ACD2-37F700E2A86D}" destId="{6381464B-4B7A-4049-B5D2-3B2408BB7125}" srcOrd="2" destOrd="0" presId="urn:microsoft.com/office/officeart/2008/layout/LinedList"/>
    <dgm:cxn modelId="{A9B464C1-163A-446C-A22E-5F87E9E7C694}" type="presParOf" srcId="{6B9825BD-8ABA-48DA-ACD2-37F700E2A86D}" destId="{2A1BFE1C-8325-43F5-A4FC-3C7EB21B54B6}" srcOrd="3" destOrd="0" presId="urn:microsoft.com/office/officeart/2008/layout/LinedList"/>
    <dgm:cxn modelId="{F61C3EA2-9F05-48EE-A7F0-73EC95CAD7A1}" type="presParOf" srcId="{63329A23-C8FA-4538-A000-A1B5B7EC7F7C}" destId="{45248FD3-5DEC-4680-8478-8CD54545B52C}" srcOrd="12" destOrd="0" presId="urn:microsoft.com/office/officeart/2008/layout/LinedList"/>
    <dgm:cxn modelId="{6B6F111D-B44A-4A91-B715-95AE4EB8E820}" type="presParOf" srcId="{63329A23-C8FA-4538-A000-A1B5B7EC7F7C}" destId="{974C364B-275C-43B1-9917-51963B38D184}" srcOrd="13" destOrd="0" presId="urn:microsoft.com/office/officeart/2008/layout/LinedList"/>
    <dgm:cxn modelId="{940F7B68-7EE8-4650-8579-78D2FF08A805}" type="presParOf" srcId="{974C364B-275C-43B1-9917-51963B38D184}" destId="{4F7FC085-AEA7-44EA-A66E-368EF885D72A}" srcOrd="0" destOrd="0" presId="urn:microsoft.com/office/officeart/2008/layout/LinedList"/>
    <dgm:cxn modelId="{1A259799-C5DF-4FA2-9406-56AD74C5F82C}" type="presParOf" srcId="{974C364B-275C-43B1-9917-51963B38D184}" destId="{D9D704A8-652A-458F-AEB0-2EE491262784}" srcOrd="1" destOrd="0" presId="urn:microsoft.com/office/officeart/2008/layout/LinedList"/>
    <dgm:cxn modelId="{C22EF4D2-878A-43BB-B319-ED2E4131D34E}" type="presParOf" srcId="{D9D704A8-652A-458F-AEB0-2EE491262784}" destId="{6D409175-997C-4765-8631-BF38FF6D0452}" srcOrd="0" destOrd="0" presId="urn:microsoft.com/office/officeart/2008/layout/LinedList"/>
    <dgm:cxn modelId="{566989E2-9875-4B83-91C0-92B232B97960}" type="presParOf" srcId="{D9D704A8-652A-458F-AEB0-2EE491262784}" destId="{CF08458B-419B-4753-8513-D93F4DDF4F90}" srcOrd="1" destOrd="0" presId="urn:microsoft.com/office/officeart/2008/layout/LinedList"/>
    <dgm:cxn modelId="{5F82B75E-DA8B-4D58-8E73-E3AFAF4ADFA6}" type="presParOf" srcId="{CF08458B-419B-4753-8513-D93F4DDF4F90}" destId="{678893D3-D70F-44A6-8260-32110F3C9630}" srcOrd="0" destOrd="0" presId="urn:microsoft.com/office/officeart/2008/layout/LinedList"/>
    <dgm:cxn modelId="{44D3729F-CD76-4EC8-9CCB-6B17FB7D211F}" type="presParOf" srcId="{CF08458B-419B-4753-8513-D93F4DDF4F90}" destId="{96C499B0-2177-4211-BCE5-34EB76914E1A}" srcOrd="1" destOrd="0" presId="urn:microsoft.com/office/officeart/2008/layout/LinedList"/>
    <dgm:cxn modelId="{3F381703-D102-4AA4-B172-CC32C4640BCB}" type="presParOf" srcId="{CF08458B-419B-4753-8513-D93F4DDF4F90}" destId="{FB9B5B2F-13EB-4F24-B91E-5F8B4C0CBE70}" srcOrd="2" destOrd="0" presId="urn:microsoft.com/office/officeart/2008/layout/LinedList"/>
    <dgm:cxn modelId="{ACF5E8CE-4B8C-4627-A1AA-50A12D80387B}" type="presParOf" srcId="{FB9B5B2F-13EB-4F24-B91E-5F8B4C0CBE70}" destId="{D7265966-A3D6-44B0-A9F4-9E4B5CB083C0}" srcOrd="0" destOrd="0" presId="urn:microsoft.com/office/officeart/2008/layout/LinedList"/>
    <dgm:cxn modelId="{86880A31-E6C7-427D-B3AB-E27927AE9AC1}" type="presParOf" srcId="{D7265966-A3D6-44B0-A9F4-9E4B5CB083C0}" destId="{7BB647DA-B56F-4224-A7EC-750B9D557258}" srcOrd="0" destOrd="0" presId="urn:microsoft.com/office/officeart/2008/layout/LinedList"/>
    <dgm:cxn modelId="{6EF80892-A011-49BA-8DC8-020D0BE4E18A}" type="presParOf" srcId="{D7265966-A3D6-44B0-A9F4-9E4B5CB083C0}" destId="{73EBDB62-550C-4EE4-9EE3-1C43D966E733}" srcOrd="1" destOrd="0" presId="urn:microsoft.com/office/officeart/2008/layout/LinedList"/>
    <dgm:cxn modelId="{AD62A103-9335-45F0-8E58-9BD9BE263057}" type="presParOf" srcId="{D7265966-A3D6-44B0-A9F4-9E4B5CB083C0}" destId="{DAD2D4D7-BED9-4B29-B21E-6C12B217A8FD}" srcOrd="2" destOrd="0" presId="urn:microsoft.com/office/officeart/2008/layout/LinedList"/>
    <dgm:cxn modelId="{F259CE63-2A63-403B-BD1B-1CAD9AF56424}" type="presParOf" srcId="{FB9B5B2F-13EB-4F24-B91E-5F8B4C0CBE70}" destId="{7663E35E-6C96-4EF9-946F-DFF631D49A6D}" srcOrd="1" destOrd="0" presId="urn:microsoft.com/office/officeart/2008/layout/LinedList"/>
    <dgm:cxn modelId="{7D6F3D45-0EC9-4C91-AEC6-282046D29283}" type="presParOf" srcId="{FB9B5B2F-13EB-4F24-B91E-5F8B4C0CBE70}" destId="{3B9622A0-737A-4AF0-B59D-5B36B1B385BD}" srcOrd="2" destOrd="0" presId="urn:microsoft.com/office/officeart/2008/layout/LinedList"/>
    <dgm:cxn modelId="{1C1B48ED-48F2-4B4B-94D3-5F68AC480E20}" type="presParOf" srcId="{3B9622A0-737A-4AF0-B59D-5B36B1B385BD}" destId="{42B7512F-7222-4548-8FA5-CE991B781711}" srcOrd="0" destOrd="0" presId="urn:microsoft.com/office/officeart/2008/layout/LinedList"/>
    <dgm:cxn modelId="{D0F4AF8C-AD30-4AEC-B881-4BCFC3E170C1}" type="presParOf" srcId="{3B9622A0-737A-4AF0-B59D-5B36B1B385BD}" destId="{76874621-07FC-4428-AD16-2F66A8D79786}" srcOrd="1" destOrd="0" presId="urn:microsoft.com/office/officeart/2008/layout/LinedList"/>
    <dgm:cxn modelId="{F9171CB3-13D9-484D-82A4-EED38D2AE41F}" type="presParOf" srcId="{3B9622A0-737A-4AF0-B59D-5B36B1B385BD}" destId="{F873B854-BE16-40EE-B142-B99D09FB5640}" srcOrd="2" destOrd="0" presId="urn:microsoft.com/office/officeart/2008/layout/LinedList"/>
    <dgm:cxn modelId="{D155F222-D55F-40D9-B148-D7C8F488E30F}" type="presParOf" srcId="{FB9B5B2F-13EB-4F24-B91E-5F8B4C0CBE70}" destId="{618D0F89-ED68-4AB2-B1AB-0FCF4A09C5F7}" srcOrd="3" destOrd="0" presId="urn:microsoft.com/office/officeart/2008/layout/LinedList"/>
    <dgm:cxn modelId="{D86D42EA-9808-4D9F-97E3-3D7E58E1E49E}" type="presParOf" srcId="{FB9B5B2F-13EB-4F24-B91E-5F8B4C0CBE70}" destId="{07614F86-56BF-4DFA-9BBD-ED9F1BAB955A}" srcOrd="4" destOrd="0" presId="urn:microsoft.com/office/officeart/2008/layout/LinedList"/>
    <dgm:cxn modelId="{914CC0B7-47F5-4E06-A280-2BAAA8C3AB4B}" type="presParOf" srcId="{07614F86-56BF-4DFA-9BBD-ED9F1BAB955A}" destId="{AA75CD6E-6FF9-49B2-85B3-2231824E103B}" srcOrd="0" destOrd="0" presId="urn:microsoft.com/office/officeart/2008/layout/LinedList"/>
    <dgm:cxn modelId="{E57822B8-2A1F-4B32-93BD-6A5646447E56}" type="presParOf" srcId="{07614F86-56BF-4DFA-9BBD-ED9F1BAB955A}" destId="{8DD6773D-BB55-4C5D-90D7-D6CBEA011DDD}" srcOrd="1" destOrd="0" presId="urn:microsoft.com/office/officeart/2008/layout/LinedList"/>
    <dgm:cxn modelId="{59CFCDA4-176C-47C9-968B-82657F27470A}" type="presParOf" srcId="{07614F86-56BF-4DFA-9BBD-ED9F1BAB955A}" destId="{722ABD10-067B-4A07-9512-940032DEB751}" srcOrd="2" destOrd="0" presId="urn:microsoft.com/office/officeart/2008/layout/LinedList"/>
    <dgm:cxn modelId="{3C9AB07D-1AD8-4F19-AF85-D56A11ACB9B2}" type="presParOf" srcId="{D9D704A8-652A-458F-AEB0-2EE491262784}" destId="{31DA83F6-2A31-4AF4-B09A-AEE22B21C01D}" srcOrd="2" destOrd="0" presId="urn:microsoft.com/office/officeart/2008/layout/LinedList"/>
    <dgm:cxn modelId="{A8093283-CA5A-4B8A-876B-7ED46176A730}" type="presParOf" srcId="{D9D704A8-652A-458F-AEB0-2EE491262784}" destId="{7201F415-0B6C-49AB-AA55-9A25013B2363}" srcOrd="3" destOrd="0" presId="urn:microsoft.com/office/officeart/2008/layout/LinedList"/>
    <dgm:cxn modelId="{9A99C76D-467C-4708-A75B-E555AD256A2B}" type="presParOf" srcId="{63329A23-C8FA-4538-A000-A1B5B7EC7F7C}" destId="{07A01F53-BFF3-4A1A-B2C2-BD9BD4E9DA97}" srcOrd="14" destOrd="0" presId="urn:microsoft.com/office/officeart/2008/layout/LinedList"/>
    <dgm:cxn modelId="{665A6422-08C7-4504-8BAF-B4E6241EE314}" type="presParOf" srcId="{63329A23-C8FA-4538-A000-A1B5B7EC7F7C}" destId="{162C4417-65BF-4837-B78D-CB81A0728BC5}" srcOrd="15" destOrd="0" presId="urn:microsoft.com/office/officeart/2008/layout/LinedList"/>
    <dgm:cxn modelId="{E84955D7-EF44-4BBC-B453-00F9709E3984}" type="presParOf" srcId="{162C4417-65BF-4837-B78D-CB81A0728BC5}" destId="{9AFF5679-DD1A-4E77-989A-44FEE0E8DB8C}" srcOrd="0" destOrd="0" presId="urn:microsoft.com/office/officeart/2008/layout/LinedList"/>
    <dgm:cxn modelId="{27782F5F-AA19-4856-AD78-2765111BE8F8}" type="presParOf" srcId="{162C4417-65BF-4837-B78D-CB81A0728BC5}" destId="{1B403D96-0E8B-425D-B16D-5D7D1AECF017}" srcOrd="1" destOrd="0" presId="urn:microsoft.com/office/officeart/2008/layout/LinedList"/>
    <dgm:cxn modelId="{9EBCDB03-22AE-4ED1-B061-E19C5A38849E}" type="presParOf" srcId="{1B403D96-0E8B-425D-B16D-5D7D1AECF017}" destId="{1DF75D14-229B-4C8C-AF1E-19D352759474}" srcOrd="0" destOrd="0" presId="urn:microsoft.com/office/officeart/2008/layout/LinedList"/>
    <dgm:cxn modelId="{49A455DA-F0AD-4A60-92FE-D63FAEF65537}" type="presParOf" srcId="{1B403D96-0E8B-425D-B16D-5D7D1AECF017}" destId="{BEF612BE-5DE5-499E-B4EC-02C2607CDEF5}" srcOrd="1" destOrd="0" presId="urn:microsoft.com/office/officeart/2008/layout/LinedList"/>
    <dgm:cxn modelId="{D97BA802-496A-4E5C-9C56-FA1B30062EDC}" type="presParOf" srcId="{BEF612BE-5DE5-499E-B4EC-02C2607CDEF5}" destId="{40A31010-8837-43F1-8935-B9CD14A7336B}" srcOrd="0" destOrd="0" presId="urn:microsoft.com/office/officeart/2008/layout/LinedList"/>
    <dgm:cxn modelId="{ED694D6B-0EB3-4506-AF24-63359DE18BEF}" type="presParOf" srcId="{BEF612BE-5DE5-499E-B4EC-02C2607CDEF5}" destId="{6413668B-0A6B-4155-BA83-26F6AC7EB56F}" srcOrd="1" destOrd="0" presId="urn:microsoft.com/office/officeart/2008/layout/LinedList"/>
    <dgm:cxn modelId="{B36BE5E8-C7FC-4923-8ECE-03FDA9457183}" type="presParOf" srcId="{BEF612BE-5DE5-499E-B4EC-02C2607CDEF5}" destId="{14C7082D-D333-4B1D-A53B-87A84F374AC1}" srcOrd="2" destOrd="0" presId="urn:microsoft.com/office/officeart/2008/layout/LinedList"/>
    <dgm:cxn modelId="{876325BC-6136-410F-95CF-559BCE83B9CD}" type="presParOf" srcId="{14C7082D-D333-4B1D-A53B-87A84F374AC1}" destId="{9FB5D40D-2177-4FED-BC84-22A6F9195F4B}" srcOrd="0" destOrd="0" presId="urn:microsoft.com/office/officeart/2008/layout/LinedList"/>
    <dgm:cxn modelId="{5E06D255-1446-4A25-9F4C-8C6D2E88E482}" type="presParOf" srcId="{9FB5D40D-2177-4FED-BC84-22A6F9195F4B}" destId="{69F62AAA-0594-416D-8AFA-8F30DC20444A}" srcOrd="0" destOrd="0" presId="urn:microsoft.com/office/officeart/2008/layout/LinedList"/>
    <dgm:cxn modelId="{4FF16F5F-7541-47EA-9DB2-B0560EA20967}" type="presParOf" srcId="{9FB5D40D-2177-4FED-BC84-22A6F9195F4B}" destId="{3761C9C2-06C8-498E-BD14-8D00CABFDECD}" srcOrd="1" destOrd="0" presId="urn:microsoft.com/office/officeart/2008/layout/LinedList"/>
    <dgm:cxn modelId="{D3462262-DF76-4860-AF2E-0FA382F360BA}" type="presParOf" srcId="{9FB5D40D-2177-4FED-BC84-22A6F9195F4B}" destId="{34E73239-3CAD-4169-AC73-DEE8044C855D}" srcOrd="2" destOrd="0" presId="urn:microsoft.com/office/officeart/2008/layout/LinedList"/>
    <dgm:cxn modelId="{8A5C4A86-C71A-4754-9574-B324BE97E911}" type="presParOf" srcId="{1B403D96-0E8B-425D-B16D-5D7D1AECF017}" destId="{A3BDD3C3-574D-4CCD-8B68-9A41EC231C5C}" srcOrd="2" destOrd="0" presId="urn:microsoft.com/office/officeart/2008/layout/LinedList"/>
    <dgm:cxn modelId="{40B24705-DCF6-43CF-997E-5BF43DCC7AA6}" type="presParOf" srcId="{1B403D96-0E8B-425D-B16D-5D7D1AECF017}" destId="{44E66C42-EB40-47C2-8029-07D89269626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Need Line of Business?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022F2CA6-1013-44FB-9681-56A5F19801CB}">
      <dgm:prSet phldrT="[Text]"/>
      <dgm:spPr/>
      <dgm:t>
        <a:bodyPr/>
        <a:lstStyle/>
        <a:p>
          <a:r>
            <a:rPr lang="en-US" dirty="0"/>
            <a:t>A services representative will contact the Opportunity Owner to flesh out which Lines of Business can help</a:t>
          </a:r>
        </a:p>
      </dgm:t>
    </dgm:pt>
    <dgm:pt modelId="{66FCE595-AC9A-4E23-9BFE-9590235B048E}" type="parTrans" cxnId="{61D7CD82-04F1-4982-90AF-07808CE02209}">
      <dgm:prSet/>
      <dgm:spPr/>
      <dgm:t>
        <a:bodyPr/>
        <a:lstStyle/>
        <a:p>
          <a:endParaRPr lang="en-US"/>
        </a:p>
      </dgm:t>
    </dgm:pt>
    <dgm:pt modelId="{5133C567-9A05-45EE-83F8-39DCFD6F5B86}" type="sibTrans" cxnId="{61D7CD82-04F1-4982-90AF-07808CE02209}">
      <dgm:prSet/>
      <dgm:spPr/>
      <dgm:t>
        <a:bodyPr/>
        <a:lstStyle/>
        <a:p>
          <a:endParaRPr lang="en-US"/>
        </a:p>
      </dgm:t>
    </dgm:pt>
    <dgm:pt modelId="{60227389-2DDA-479C-BCDF-05951B9772B9}">
      <dgm:prSet phldrT="[Text]"/>
      <dgm:spPr/>
      <dgm:t>
        <a:bodyPr/>
        <a:lstStyle/>
        <a:p>
          <a:r>
            <a:rPr lang="en-US" dirty="0"/>
            <a:t>Line of Business Known</a:t>
          </a:r>
        </a:p>
      </dgm:t>
    </dgm:pt>
    <dgm:pt modelId="{40E053B0-EA7E-4F41-B7D3-BFA8A5EAB20D}" type="parTrans" cxnId="{6135FC77-5E94-424B-B925-F08AA388F585}">
      <dgm:prSet/>
      <dgm:spPr/>
      <dgm:t>
        <a:bodyPr/>
        <a:lstStyle/>
        <a:p>
          <a:endParaRPr lang="en-US"/>
        </a:p>
      </dgm:t>
    </dgm:pt>
    <dgm:pt modelId="{504701EB-54BB-43C5-ABFC-E5B031E611E6}" type="sibTrans" cxnId="{6135FC77-5E94-424B-B925-F08AA388F585}">
      <dgm:prSet/>
      <dgm:spPr/>
      <dgm:t>
        <a:bodyPr/>
        <a:lstStyle/>
        <a:p>
          <a:endParaRPr lang="en-US"/>
        </a:p>
      </dgm:t>
    </dgm:pt>
    <dgm:pt modelId="{3D93DB4F-A21B-48EC-AD69-B30B94429009}">
      <dgm:prSet phldrT="[Text]"/>
      <dgm:spPr/>
      <dgm:t>
        <a:bodyPr/>
        <a:lstStyle/>
        <a:p>
          <a:r>
            <a:rPr lang="en-US" dirty="0"/>
            <a:t>A Services Analyst will be assigned.</a:t>
          </a:r>
        </a:p>
      </dgm:t>
    </dgm:pt>
    <dgm:pt modelId="{336F30DB-2F1A-4FB1-A5B5-41FC2581128D}" type="parTrans" cxnId="{FAC72B6B-6CF7-46F2-B7CF-158CE49BC885}">
      <dgm:prSet/>
      <dgm:spPr/>
      <dgm:t>
        <a:bodyPr/>
        <a:lstStyle/>
        <a:p>
          <a:endParaRPr lang="en-US"/>
        </a:p>
      </dgm:t>
    </dgm:pt>
    <dgm:pt modelId="{2872CA41-0B3A-4502-9060-64D9C88F2F51}" type="sibTrans" cxnId="{FAC72B6B-6CF7-46F2-B7CF-158CE49BC885}">
      <dgm:prSet/>
      <dgm:spPr/>
      <dgm:t>
        <a:bodyPr/>
        <a:lstStyle/>
        <a:p>
          <a:endParaRPr lang="en-US"/>
        </a:p>
      </dgm:t>
    </dgm:pt>
    <dgm:pt modelId="{71F277DB-7651-45EB-BDD1-7AD4A1176E9F}">
      <dgm:prSet phldrT="[Text]"/>
      <dgm:spPr/>
      <dgm:t>
        <a:bodyPr/>
        <a:lstStyle/>
        <a:p>
          <a:r>
            <a:rPr lang="en-US" dirty="0"/>
            <a:t>The Services Analyst will contact the Opportunity Owner for discovery conversation.</a:t>
          </a:r>
        </a:p>
      </dgm:t>
    </dgm:pt>
    <dgm:pt modelId="{57CF2A05-9DC2-4DD7-ACFE-82D23CB0CEB9}" type="parTrans" cxnId="{C4AC2824-1187-4790-8321-FE2702F9F18E}">
      <dgm:prSet/>
      <dgm:spPr/>
      <dgm:t>
        <a:bodyPr/>
        <a:lstStyle/>
        <a:p>
          <a:endParaRPr lang="en-US"/>
        </a:p>
      </dgm:t>
    </dgm:pt>
    <dgm:pt modelId="{4EE8F031-CD0E-4D69-86AF-1BC2838D239B}" type="sibTrans" cxnId="{C4AC2824-1187-4790-8321-FE2702F9F18E}">
      <dgm:prSet/>
      <dgm:spPr/>
      <dgm:t>
        <a:bodyPr/>
        <a:lstStyle/>
        <a:p>
          <a:endParaRPr lang="en-US"/>
        </a:p>
      </dgm:t>
    </dgm:pt>
    <dgm:pt modelId="{F5B41600-39EC-427C-921E-C8C539E70945}">
      <dgm:prSet phldrT="[Text]"/>
      <dgm:spPr/>
      <dgm:t>
        <a:bodyPr/>
        <a:lstStyle/>
        <a:p>
          <a:r>
            <a:rPr lang="en-US" dirty="0"/>
            <a:t>Opportunity Owner to update Pre-Sales notes accordingly and assign a Line of Business.</a:t>
          </a:r>
        </a:p>
      </dgm:t>
    </dgm:pt>
    <dgm:pt modelId="{D09C07DD-6180-4A16-9032-65964AD6BA09}" type="parTrans" cxnId="{E0126A70-D3C3-46E0-BE56-6F2F92DDFD4B}">
      <dgm:prSet/>
      <dgm:spPr/>
      <dgm:t>
        <a:bodyPr/>
        <a:lstStyle/>
        <a:p>
          <a:endParaRPr lang="en-US"/>
        </a:p>
      </dgm:t>
    </dgm:pt>
    <dgm:pt modelId="{7EEC0520-DE59-477E-94FD-7B2BA12D61A5}" type="sibTrans" cxnId="{E0126A70-D3C3-46E0-BE56-6F2F92DDFD4B}">
      <dgm:prSet/>
      <dgm:spPr/>
      <dgm:t>
        <a:bodyPr/>
        <a:lstStyle/>
        <a:p>
          <a:endParaRPr lang="en-US"/>
        </a:p>
      </dgm:t>
    </dgm:pt>
    <dgm:pt modelId="{CD625951-22F3-4E3D-AE53-61E057A83D03}">
      <dgm:prSet phldrT="[Text]"/>
      <dgm:spPr/>
      <dgm:t>
        <a:bodyPr/>
        <a:lstStyle/>
        <a:p>
          <a:r>
            <a:rPr lang="en-US" dirty="0"/>
            <a:t>Services Analyst will update the opportunity with a new note containing pertinent information in the Notes section.</a:t>
          </a:r>
        </a:p>
      </dgm:t>
    </dgm:pt>
    <dgm:pt modelId="{98105420-C024-4B82-B614-918E0B5DFCE3}" type="parTrans" cxnId="{846A7C1A-4350-45E0-B881-D1134888E113}">
      <dgm:prSet/>
      <dgm:spPr/>
      <dgm:t>
        <a:bodyPr/>
        <a:lstStyle/>
        <a:p>
          <a:endParaRPr lang="en-US"/>
        </a:p>
      </dgm:t>
    </dgm:pt>
    <dgm:pt modelId="{CE2A1010-7F04-43E4-81D8-472F16BCF544}" type="sibTrans" cxnId="{846A7C1A-4350-45E0-B881-D1134888E113}">
      <dgm:prSet/>
      <dgm:spPr/>
      <dgm:t>
        <a:bodyPr/>
        <a:lstStyle/>
        <a:p>
          <a:endParaRPr lang="en-US"/>
        </a:p>
      </dgm:t>
    </dgm:pt>
    <dgm:pt modelId="{7D323C00-0A56-45F4-8071-2576EF4F61B6}" type="pres">
      <dgm:prSet presAssocID="{70F70C5E-614B-4278-8A94-4459C553C891}" presName="Name0" presStyleCnt="0">
        <dgm:presLayoutVars>
          <dgm:dir/>
          <dgm:animLvl val="lvl"/>
          <dgm:resizeHandles/>
        </dgm:presLayoutVars>
      </dgm:prSet>
      <dgm:spPr/>
    </dgm:pt>
    <dgm:pt modelId="{27E0C9DD-683F-4B7F-9DB8-FA2B85227D81}" type="pres">
      <dgm:prSet presAssocID="{C62C16FC-9668-4993-8BC7-64D0D494EAF6}" presName="linNode" presStyleCnt="0"/>
      <dgm:spPr/>
    </dgm:pt>
    <dgm:pt modelId="{CF32ECE3-1079-4282-82D1-04996FA7B585}" type="pres">
      <dgm:prSet presAssocID="{C62C16FC-9668-4993-8BC7-64D0D494EAF6}" presName="parentShp" presStyleLbl="node1" presStyleIdx="0" presStyleCnt="2">
        <dgm:presLayoutVars>
          <dgm:bulletEnabled val="1"/>
        </dgm:presLayoutVars>
      </dgm:prSet>
      <dgm:spPr/>
    </dgm:pt>
    <dgm:pt modelId="{7DE0E45F-9D6C-437A-80A8-86177E167803}" type="pres">
      <dgm:prSet presAssocID="{C62C16FC-9668-4993-8BC7-64D0D494EAF6}" presName="childShp" presStyleLbl="bgAccFollowNode1" presStyleIdx="0" presStyleCnt="2">
        <dgm:presLayoutVars>
          <dgm:bulletEnabled val="1"/>
        </dgm:presLayoutVars>
      </dgm:prSet>
      <dgm:spPr/>
    </dgm:pt>
    <dgm:pt modelId="{09121E04-DBCC-43D1-AB65-080E3010B251}" type="pres">
      <dgm:prSet presAssocID="{90C3353B-442D-4770-928F-7E68B303FA69}" presName="spacing" presStyleCnt="0"/>
      <dgm:spPr/>
    </dgm:pt>
    <dgm:pt modelId="{B8446ADC-F001-4A74-9D22-82F007164E6C}" type="pres">
      <dgm:prSet presAssocID="{60227389-2DDA-479C-BCDF-05951B9772B9}" presName="linNode" presStyleCnt="0"/>
      <dgm:spPr/>
    </dgm:pt>
    <dgm:pt modelId="{A1D289BF-BBC3-4EEB-B6DE-E4E336E4FEC6}" type="pres">
      <dgm:prSet presAssocID="{60227389-2DDA-479C-BCDF-05951B9772B9}" presName="parentShp" presStyleLbl="node1" presStyleIdx="1" presStyleCnt="2">
        <dgm:presLayoutVars>
          <dgm:bulletEnabled val="1"/>
        </dgm:presLayoutVars>
      </dgm:prSet>
      <dgm:spPr/>
    </dgm:pt>
    <dgm:pt modelId="{B004DFBD-AC9C-4718-8049-C5326C0B2659}" type="pres">
      <dgm:prSet presAssocID="{60227389-2DDA-479C-BCDF-05951B9772B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EB285E0-6946-4405-8310-567B2891B795}" type="presOf" srcId="{3D93DB4F-A21B-48EC-AD69-B30B94429009}" destId="{B004DFBD-AC9C-4718-8049-C5326C0B2659}" srcOrd="0" destOrd="0" presId="urn:microsoft.com/office/officeart/2005/8/layout/vList6"/>
    <dgm:cxn modelId="{D4259C67-640B-4A66-8394-B2C94AD5EF77}" type="presOf" srcId="{F5B41600-39EC-427C-921E-C8C539E70945}" destId="{7DE0E45F-9D6C-437A-80A8-86177E167803}" srcOrd="0" destOrd="1" presId="urn:microsoft.com/office/officeart/2005/8/layout/vList6"/>
    <dgm:cxn modelId="{846A7C1A-4350-45E0-B881-D1134888E113}" srcId="{60227389-2DDA-479C-BCDF-05951B9772B9}" destId="{CD625951-22F3-4E3D-AE53-61E057A83D03}" srcOrd="2" destOrd="0" parTransId="{98105420-C024-4B82-B614-918E0B5DFCE3}" sibTransId="{CE2A1010-7F04-43E4-81D8-472F16BCF544}"/>
    <dgm:cxn modelId="{8A43CE63-AAB4-46DD-8BA7-4A364B366406}" type="presOf" srcId="{60227389-2DDA-479C-BCDF-05951B9772B9}" destId="{A1D289BF-BBC3-4EEB-B6DE-E4E336E4FEC6}" srcOrd="0" destOrd="0" presId="urn:microsoft.com/office/officeart/2005/8/layout/vList6"/>
    <dgm:cxn modelId="{2C18DEC6-F2CF-4C65-9C42-B90F85B24182}" type="presOf" srcId="{022F2CA6-1013-44FB-9681-56A5F19801CB}" destId="{7DE0E45F-9D6C-437A-80A8-86177E167803}" srcOrd="0" destOrd="0" presId="urn:microsoft.com/office/officeart/2005/8/layout/vList6"/>
    <dgm:cxn modelId="{61D7CD82-04F1-4982-90AF-07808CE02209}" srcId="{C62C16FC-9668-4993-8BC7-64D0D494EAF6}" destId="{022F2CA6-1013-44FB-9681-56A5F19801CB}" srcOrd="0" destOrd="0" parTransId="{66FCE595-AC9A-4E23-9BFE-9590235B048E}" sibTransId="{5133C567-9A05-45EE-83F8-39DCFD6F5B86}"/>
    <dgm:cxn modelId="{3788F99C-DDE9-4654-B01D-DF95D91CA65F}" type="presOf" srcId="{CD625951-22F3-4E3D-AE53-61E057A83D03}" destId="{B004DFBD-AC9C-4718-8049-C5326C0B2659}" srcOrd="0" destOrd="2" presId="urn:microsoft.com/office/officeart/2005/8/layout/vList6"/>
    <dgm:cxn modelId="{FAC72B6B-6CF7-46F2-B7CF-158CE49BC885}" srcId="{60227389-2DDA-479C-BCDF-05951B9772B9}" destId="{3D93DB4F-A21B-48EC-AD69-B30B94429009}" srcOrd="0" destOrd="0" parTransId="{336F30DB-2F1A-4FB1-A5B5-41FC2581128D}" sibTransId="{2872CA41-0B3A-4502-9060-64D9C88F2F51}"/>
    <dgm:cxn modelId="{C4AC2824-1187-4790-8321-FE2702F9F18E}" srcId="{60227389-2DDA-479C-BCDF-05951B9772B9}" destId="{71F277DB-7651-45EB-BDD1-7AD4A1176E9F}" srcOrd="1" destOrd="0" parTransId="{57CF2A05-9DC2-4DD7-ACFE-82D23CB0CEB9}" sibTransId="{4EE8F031-CD0E-4D69-86AF-1BC2838D239B}"/>
    <dgm:cxn modelId="{E0126A70-D3C3-46E0-BE56-6F2F92DDFD4B}" srcId="{C62C16FC-9668-4993-8BC7-64D0D494EAF6}" destId="{F5B41600-39EC-427C-921E-C8C539E70945}" srcOrd="1" destOrd="0" parTransId="{D09C07DD-6180-4A16-9032-65964AD6BA09}" sibTransId="{7EEC0520-DE59-477E-94FD-7B2BA12D61A5}"/>
    <dgm:cxn modelId="{B69A7041-5924-4958-B189-70C173B01347}" type="presOf" srcId="{70F70C5E-614B-4278-8A94-4459C553C891}" destId="{7D323C00-0A56-45F4-8071-2576EF4F61B6}" srcOrd="0" destOrd="0" presId="urn:microsoft.com/office/officeart/2005/8/layout/vList6"/>
    <dgm:cxn modelId="{CF24626E-2E3F-458A-95A6-3513856C8DA8}" type="presOf" srcId="{71F277DB-7651-45EB-BDD1-7AD4A1176E9F}" destId="{B004DFBD-AC9C-4718-8049-C5326C0B2659}" srcOrd="0" destOrd="1" presId="urn:microsoft.com/office/officeart/2005/8/layout/vList6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6135FC77-5E94-424B-B925-F08AA388F585}" srcId="{70F70C5E-614B-4278-8A94-4459C553C891}" destId="{60227389-2DDA-479C-BCDF-05951B9772B9}" srcOrd="1" destOrd="0" parTransId="{40E053B0-EA7E-4F41-B7D3-BFA8A5EAB20D}" sibTransId="{504701EB-54BB-43C5-ABFC-E5B031E611E6}"/>
    <dgm:cxn modelId="{0839FA21-D3CF-415F-9CF3-411CCFCA8278}" type="presOf" srcId="{C62C16FC-9668-4993-8BC7-64D0D494EAF6}" destId="{CF32ECE3-1079-4282-82D1-04996FA7B585}" srcOrd="0" destOrd="0" presId="urn:microsoft.com/office/officeart/2005/8/layout/vList6"/>
    <dgm:cxn modelId="{D24BEF34-73B7-4371-8A0A-4C4BCF4A1902}" type="presParOf" srcId="{7D323C00-0A56-45F4-8071-2576EF4F61B6}" destId="{27E0C9DD-683F-4B7F-9DB8-FA2B85227D81}" srcOrd="0" destOrd="0" presId="urn:microsoft.com/office/officeart/2005/8/layout/vList6"/>
    <dgm:cxn modelId="{7F9C5CDE-DAC9-4554-AD57-4879A84A1FCD}" type="presParOf" srcId="{27E0C9DD-683F-4B7F-9DB8-FA2B85227D81}" destId="{CF32ECE3-1079-4282-82D1-04996FA7B585}" srcOrd="0" destOrd="0" presId="urn:microsoft.com/office/officeart/2005/8/layout/vList6"/>
    <dgm:cxn modelId="{18BEFFC5-2CB9-47CD-98E1-0BAB939C4EFB}" type="presParOf" srcId="{27E0C9DD-683F-4B7F-9DB8-FA2B85227D81}" destId="{7DE0E45F-9D6C-437A-80A8-86177E167803}" srcOrd="1" destOrd="0" presId="urn:microsoft.com/office/officeart/2005/8/layout/vList6"/>
    <dgm:cxn modelId="{232993D8-D5E6-4AF2-B3E2-81775B8AF1B5}" type="presParOf" srcId="{7D323C00-0A56-45F4-8071-2576EF4F61B6}" destId="{09121E04-DBCC-43D1-AB65-080E3010B251}" srcOrd="1" destOrd="0" presId="urn:microsoft.com/office/officeart/2005/8/layout/vList6"/>
    <dgm:cxn modelId="{A0ADA52B-0355-423C-BEC2-F12BCC3C7D4B}" type="presParOf" srcId="{7D323C00-0A56-45F4-8071-2576EF4F61B6}" destId="{B8446ADC-F001-4A74-9D22-82F007164E6C}" srcOrd="2" destOrd="0" presId="urn:microsoft.com/office/officeart/2005/8/layout/vList6"/>
    <dgm:cxn modelId="{2C958DC6-FAED-4E58-89FC-8D78640833D8}" type="presParOf" srcId="{B8446ADC-F001-4A74-9D22-82F007164E6C}" destId="{A1D289BF-BBC3-4EEB-B6DE-E4E336E4FEC6}" srcOrd="0" destOrd="0" presId="urn:microsoft.com/office/officeart/2005/8/layout/vList6"/>
    <dgm:cxn modelId="{0274A98F-823C-45B8-B5FA-13CF7D7729D9}" type="presParOf" srcId="{B8446ADC-F001-4A74-9D22-82F007164E6C}" destId="{B004DFBD-AC9C-4718-8049-C5326C0B26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New Opportunity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Interest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5BA3F0F6-3C16-4298-8E99-C02F735EA12A}">
      <dgm:prSet/>
      <dgm:spPr/>
      <dgm:t>
        <a:bodyPr/>
        <a:lstStyle/>
        <a:p>
          <a:pPr rtl="0" eaLnBrk="1" latinLnBrk="0"/>
          <a:r>
            <a:rPr lang="en-US" dirty="0"/>
            <a:t>Qualified, Budget/Timeframe</a:t>
          </a:r>
        </a:p>
      </dgm:t>
    </dgm:pt>
    <dgm:pt modelId="{B92A2CB2-2436-415A-87FC-218B076EB5A4}" type="parTrans" cxnId="{5B0A218F-9E38-40A4-BDCD-D62F4D34D7A8}">
      <dgm:prSet/>
      <dgm:spPr/>
      <dgm:t>
        <a:bodyPr/>
        <a:lstStyle/>
        <a:p>
          <a:endParaRPr lang="en-US"/>
        </a:p>
      </dgm:t>
    </dgm:pt>
    <dgm:pt modelId="{D71BABE4-BB19-465F-8203-59762CEA9421}" type="sibTrans" cxnId="{5B0A218F-9E38-40A4-BDCD-D62F4D34D7A8}">
      <dgm:prSet/>
      <dgm:spPr/>
      <dgm:t>
        <a:bodyPr/>
        <a:lstStyle/>
        <a:p>
          <a:endParaRPr lang="en-US"/>
        </a:p>
      </dgm:t>
    </dgm:pt>
    <dgm:pt modelId="{4147F02F-0AEC-4C16-9BB4-A4F8ECD31771}">
      <dgm:prSet/>
      <dgm:spPr/>
      <dgm:t>
        <a:bodyPr/>
        <a:lstStyle/>
        <a:p>
          <a:pPr rtl="0" eaLnBrk="1" latinLnBrk="0"/>
          <a:r>
            <a:rPr lang="en-US" dirty="0"/>
            <a:t>Technical Win</a:t>
          </a:r>
        </a:p>
      </dgm:t>
    </dgm:pt>
    <dgm:pt modelId="{9467011B-FF41-4CC0-990E-858D720D601A}" type="parTrans" cxnId="{1FF0DE07-17F3-4E60-ABF7-D983E4037820}">
      <dgm:prSet/>
      <dgm:spPr/>
      <dgm:t>
        <a:bodyPr/>
        <a:lstStyle/>
        <a:p>
          <a:endParaRPr lang="en-US"/>
        </a:p>
      </dgm:t>
    </dgm:pt>
    <dgm:pt modelId="{FD99FC84-9256-4CBA-8F45-EDD3BBA15DEC}" type="sibTrans" cxnId="{1FF0DE07-17F3-4E60-ABF7-D983E4037820}">
      <dgm:prSet/>
      <dgm:spPr/>
      <dgm:t>
        <a:bodyPr/>
        <a:lstStyle/>
        <a:p>
          <a:endParaRPr lang="en-US"/>
        </a:p>
      </dgm:t>
    </dgm:pt>
    <dgm:pt modelId="{85788872-C2BD-4E58-BFCD-5AA20F141960}">
      <dgm:prSet/>
      <dgm:spPr/>
      <dgm:t>
        <a:bodyPr/>
        <a:lstStyle/>
        <a:p>
          <a:pPr rtl="0" eaLnBrk="1" latinLnBrk="0"/>
          <a:r>
            <a:rPr lang="en-US" dirty="0"/>
            <a:t>Committed</a:t>
          </a:r>
        </a:p>
      </dgm:t>
    </dgm:pt>
    <dgm:pt modelId="{9A3944E1-F1A0-4F95-B1DB-0AAF42D7CC29}" type="parTrans" cxnId="{DDA47988-0850-4A1B-9D72-E40B6979092D}">
      <dgm:prSet/>
      <dgm:spPr/>
      <dgm:t>
        <a:bodyPr/>
        <a:lstStyle/>
        <a:p>
          <a:endParaRPr lang="en-US"/>
        </a:p>
      </dgm:t>
    </dgm:pt>
    <dgm:pt modelId="{D7ABC71E-D8E5-4AFE-8513-18423A657F83}" type="sibTrans" cxnId="{DDA47988-0850-4A1B-9D72-E40B6979092D}">
      <dgm:prSet/>
      <dgm:spPr/>
      <dgm:t>
        <a:bodyPr/>
        <a:lstStyle/>
        <a:p>
          <a:endParaRPr lang="en-US"/>
        </a:p>
      </dgm:t>
    </dgm:pt>
    <dgm:pt modelId="{35B70DFB-C401-484E-94E3-C6CED6281017}">
      <dgm:prSet/>
      <dgm:spPr/>
      <dgm:t>
        <a:bodyPr/>
        <a:lstStyle/>
        <a:p>
          <a:pPr rtl="0" eaLnBrk="1" latinLnBrk="0"/>
          <a:r>
            <a:rPr lang="en-US"/>
            <a:t>In</a:t>
          </a:r>
          <a:endParaRPr lang="en-US" dirty="0"/>
        </a:p>
      </dgm:t>
    </dgm:pt>
    <dgm:pt modelId="{59CFC4FB-BBB6-4231-B291-51947FFAE1CF}" type="parTrans" cxnId="{80FE57C7-B4F0-43A4-A7DB-01EF811BA186}">
      <dgm:prSet/>
      <dgm:spPr/>
      <dgm:t>
        <a:bodyPr/>
        <a:lstStyle/>
        <a:p>
          <a:endParaRPr lang="en-US"/>
        </a:p>
      </dgm:t>
    </dgm:pt>
    <dgm:pt modelId="{DC411768-13CC-4E7A-A5D2-67424AC9314C}" type="sibTrans" cxnId="{80FE57C7-B4F0-43A4-A7DB-01EF811BA186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6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5"/>
      <dgm:spPr/>
    </dgm:pt>
    <dgm:pt modelId="{C6E701A0-989A-4D1C-AAC8-F2CA13BF91A1}" type="pres">
      <dgm:prSet presAssocID="{9087DBA4-3439-4E5A-A818-DBE624689AF5}" presName="connectorText" presStyleLbl="sibTrans1D1" presStyleIdx="0" presStyleCnt="5"/>
      <dgm:spPr/>
    </dgm:pt>
    <dgm:pt modelId="{40C4C634-9E36-45DB-BDFA-5DA208D50700}" type="pres">
      <dgm:prSet presAssocID="{96F2DF52-045D-463A-8DBB-2CD2812DFE75}" presName="node" presStyleLbl="node1" presStyleIdx="1" presStyleCnt="6">
        <dgm:presLayoutVars>
          <dgm:bulletEnabled val="1"/>
        </dgm:presLayoutVars>
      </dgm:prSet>
      <dgm:spPr/>
    </dgm:pt>
    <dgm:pt modelId="{3D2AFBFB-D233-41FD-A05A-5A7933BBB95D}" type="pres">
      <dgm:prSet presAssocID="{90626B8F-3F4A-421B-B599-A752BEAF6177}" presName="sibTrans" presStyleLbl="sibTrans1D1" presStyleIdx="1" presStyleCnt="5"/>
      <dgm:spPr/>
    </dgm:pt>
    <dgm:pt modelId="{6DBD873A-736B-44D8-A604-CD40CBAC8C36}" type="pres">
      <dgm:prSet presAssocID="{90626B8F-3F4A-421B-B599-A752BEAF6177}" presName="connectorText" presStyleLbl="sibTrans1D1" presStyleIdx="1" presStyleCnt="5"/>
      <dgm:spPr/>
    </dgm:pt>
    <dgm:pt modelId="{1F00461F-FAFD-4C68-AB08-843CCB3B0B54}" type="pres">
      <dgm:prSet presAssocID="{5BA3F0F6-3C16-4298-8E99-C02F735EA12A}" presName="node" presStyleLbl="node1" presStyleIdx="2" presStyleCnt="6">
        <dgm:presLayoutVars>
          <dgm:bulletEnabled val="1"/>
        </dgm:presLayoutVars>
      </dgm:prSet>
      <dgm:spPr/>
    </dgm:pt>
    <dgm:pt modelId="{8BA375F0-18CD-465C-906D-A6371AC2FFE2}" type="pres">
      <dgm:prSet presAssocID="{D71BABE4-BB19-465F-8203-59762CEA9421}" presName="sibTrans" presStyleLbl="sibTrans1D1" presStyleIdx="2" presStyleCnt="5"/>
      <dgm:spPr/>
    </dgm:pt>
    <dgm:pt modelId="{BC444708-C9D8-467D-AE45-E97EEEA8A399}" type="pres">
      <dgm:prSet presAssocID="{D71BABE4-BB19-465F-8203-59762CEA9421}" presName="connectorText" presStyleLbl="sibTrans1D1" presStyleIdx="2" presStyleCnt="5"/>
      <dgm:spPr/>
    </dgm:pt>
    <dgm:pt modelId="{D0D6F624-AB81-46BA-888C-E79A2E7F66F4}" type="pres">
      <dgm:prSet presAssocID="{4147F02F-0AEC-4C16-9BB4-A4F8ECD31771}" presName="node" presStyleLbl="node1" presStyleIdx="3" presStyleCnt="6" custLinFactNeighborY="6112">
        <dgm:presLayoutVars>
          <dgm:bulletEnabled val="1"/>
        </dgm:presLayoutVars>
      </dgm:prSet>
      <dgm:spPr/>
    </dgm:pt>
    <dgm:pt modelId="{0381D4D3-1E09-4345-852C-01B65A38F998}" type="pres">
      <dgm:prSet presAssocID="{FD99FC84-9256-4CBA-8F45-EDD3BBA15DEC}" presName="sibTrans" presStyleLbl="sibTrans1D1" presStyleIdx="3" presStyleCnt="5"/>
      <dgm:spPr/>
    </dgm:pt>
    <dgm:pt modelId="{92F28C9E-8F9F-415E-AA8B-586CB2CA3FD1}" type="pres">
      <dgm:prSet presAssocID="{FD99FC84-9256-4CBA-8F45-EDD3BBA15DEC}" presName="connectorText" presStyleLbl="sibTrans1D1" presStyleIdx="3" presStyleCnt="5"/>
      <dgm:spPr/>
    </dgm:pt>
    <dgm:pt modelId="{B09D85AF-7C32-425A-B087-06B8A62E2F57}" type="pres">
      <dgm:prSet presAssocID="{85788872-C2BD-4E58-BFCD-5AA20F141960}" presName="node" presStyleLbl="node1" presStyleIdx="4" presStyleCnt="6">
        <dgm:presLayoutVars>
          <dgm:bulletEnabled val="1"/>
        </dgm:presLayoutVars>
      </dgm:prSet>
      <dgm:spPr/>
    </dgm:pt>
    <dgm:pt modelId="{769C662D-1A9F-4471-96AD-4157911840AB}" type="pres">
      <dgm:prSet presAssocID="{D7ABC71E-D8E5-4AFE-8513-18423A657F83}" presName="sibTrans" presStyleLbl="sibTrans1D1" presStyleIdx="4" presStyleCnt="5"/>
      <dgm:spPr/>
    </dgm:pt>
    <dgm:pt modelId="{D2D17D48-426A-45BF-B9D6-0D73D4FDB60B}" type="pres">
      <dgm:prSet presAssocID="{D7ABC71E-D8E5-4AFE-8513-18423A657F83}" presName="connectorText" presStyleLbl="sibTrans1D1" presStyleIdx="4" presStyleCnt="5"/>
      <dgm:spPr/>
    </dgm:pt>
    <dgm:pt modelId="{E9EF69F7-E21D-4F11-B94B-A4150CF5BC45}" type="pres">
      <dgm:prSet presAssocID="{35B70DFB-C401-484E-94E3-C6CED6281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1FF0DE07-17F3-4E60-ABF7-D983E4037820}" srcId="{9CCE5648-55C7-4DDE-82F1-92F0C3D53237}" destId="{4147F02F-0AEC-4C16-9BB4-A4F8ECD31771}" srcOrd="3" destOrd="0" parTransId="{9467011B-FF41-4CC0-990E-858D720D601A}" sibTransId="{FD99FC84-9256-4CBA-8F45-EDD3BBA15DEC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726E393B-5C20-4C21-A055-7D947FA47277}" type="presOf" srcId="{D7ABC71E-D8E5-4AFE-8513-18423A657F83}" destId="{D2D17D48-426A-45BF-B9D6-0D73D4FDB60B}" srcOrd="1" destOrd="0" presId="urn:microsoft.com/office/officeart/2005/8/layout/bProcess3"/>
    <dgm:cxn modelId="{18CB7E75-CF21-4404-8573-BCDF7BACF7AB}" type="presOf" srcId="{FD99FC84-9256-4CBA-8F45-EDD3BBA15DEC}" destId="{92F28C9E-8F9F-415E-AA8B-586CB2CA3FD1}" srcOrd="1" destOrd="0" presId="urn:microsoft.com/office/officeart/2005/8/layout/bProcess3"/>
    <dgm:cxn modelId="{12CE53F8-70F9-41E7-8D63-A5630118FC57}" type="presOf" srcId="{D71BABE4-BB19-465F-8203-59762CEA9421}" destId="{BC444708-C9D8-467D-AE45-E97EEEA8A399}" srcOrd="1" destOrd="0" presId="urn:microsoft.com/office/officeart/2005/8/layout/bProcess3"/>
    <dgm:cxn modelId="{D6CF2DF7-8563-45FA-9B07-6A2A8DB86FCF}" type="presOf" srcId="{D71BABE4-BB19-465F-8203-59762CEA9421}" destId="{8BA375F0-18CD-465C-906D-A6371AC2FFE2}" srcOrd="0" destOrd="0" presId="urn:microsoft.com/office/officeart/2005/8/layout/bProcess3"/>
    <dgm:cxn modelId="{3F9A86E3-CD93-4A48-BBF7-97026D11C023}" type="presOf" srcId="{D7ABC71E-D8E5-4AFE-8513-18423A657F83}" destId="{769C662D-1A9F-4471-96AD-4157911840AB}" srcOrd="0" destOrd="0" presId="urn:microsoft.com/office/officeart/2005/8/layout/bProcess3"/>
    <dgm:cxn modelId="{B679A76A-396A-4019-9FCA-2A7F74F11E5E}" type="presOf" srcId="{35B70DFB-C401-484E-94E3-C6CED6281017}" destId="{E9EF69F7-E21D-4F11-B94B-A4150CF5BC45}" srcOrd="0" destOrd="0" presId="urn:microsoft.com/office/officeart/2005/8/layout/bProcess3"/>
    <dgm:cxn modelId="{814B50FA-F223-4F60-AC47-A5F6B2B8731B}" type="presOf" srcId="{FD99FC84-9256-4CBA-8F45-EDD3BBA15DEC}" destId="{0381D4D3-1E09-4345-852C-01B65A38F998}" srcOrd="0" destOrd="0" presId="urn:microsoft.com/office/officeart/2005/8/layout/bProcess3"/>
    <dgm:cxn modelId="{616D4926-7C9E-445F-B43A-EFD7190074B9}" type="presOf" srcId="{5BA3F0F6-3C16-4298-8E99-C02F735EA12A}" destId="{1F00461F-FAFD-4C68-AB08-843CCB3B0B54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DDA47988-0850-4A1B-9D72-E40B6979092D}" srcId="{9CCE5648-55C7-4DDE-82F1-92F0C3D53237}" destId="{85788872-C2BD-4E58-BFCD-5AA20F141960}" srcOrd="4" destOrd="0" parTransId="{9A3944E1-F1A0-4F95-B1DB-0AAF42D7CC29}" sibTransId="{D7ABC71E-D8E5-4AFE-8513-18423A657F83}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AA5E6888-E13C-4176-A899-191856A3D760}" type="presOf" srcId="{90626B8F-3F4A-421B-B599-A752BEAF6177}" destId="{6DBD873A-736B-44D8-A604-CD40CBAC8C36}" srcOrd="1" destOrd="0" presId="urn:microsoft.com/office/officeart/2005/8/layout/bProcess3"/>
    <dgm:cxn modelId="{E3672AB4-B66F-4DAB-9DCE-B26FBE25693D}" type="presOf" srcId="{4147F02F-0AEC-4C16-9BB4-A4F8ECD31771}" destId="{D0D6F624-AB81-46BA-888C-E79A2E7F66F4}" srcOrd="0" destOrd="0" presId="urn:microsoft.com/office/officeart/2005/8/layout/bProcess3"/>
    <dgm:cxn modelId="{5B0A218F-9E38-40A4-BDCD-D62F4D34D7A8}" srcId="{9CCE5648-55C7-4DDE-82F1-92F0C3D53237}" destId="{5BA3F0F6-3C16-4298-8E99-C02F735EA12A}" srcOrd="2" destOrd="0" parTransId="{B92A2CB2-2436-415A-87FC-218B076EB5A4}" sibTransId="{D71BABE4-BB19-465F-8203-59762CEA9421}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80FE57C7-B4F0-43A4-A7DB-01EF811BA186}" srcId="{9CCE5648-55C7-4DDE-82F1-92F0C3D53237}" destId="{35B70DFB-C401-484E-94E3-C6CED6281017}" srcOrd="5" destOrd="0" parTransId="{59CFC4FB-BBB6-4231-B291-51947FFAE1CF}" sibTransId="{DC411768-13CC-4E7A-A5D2-67424AC9314C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A2081B81-A6E3-4C8C-9A11-E3EA3DEF595C}" type="presOf" srcId="{90626B8F-3F4A-421B-B599-A752BEAF6177}" destId="{3D2AFBFB-D233-41FD-A05A-5A7933BBB95D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0A1A668A-8629-4D8D-BB11-5518572DB85F}" type="presOf" srcId="{85788872-C2BD-4E58-BFCD-5AA20F141960}" destId="{B09D85AF-7C32-425A-B087-06B8A62E2F57}" srcOrd="0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F3850D38-CF1D-487B-A7A1-F49E7ECFF14F}" type="presParOf" srcId="{7CB4E85B-B6A7-4CAB-8919-71D145DD820A}" destId="{3D2AFBFB-D233-41FD-A05A-5A7933BBB95D}" srcOrd="3" destOrd="0" presId="urn:microsoft.com/office/officeart/2005/8/layout/bProcess3"/>
    <dgm:cxn modelId="{24DD5592-3B27-4D5B-A2F3-A0E18E2FC6A2}" type="presParOf" srcId="{3D2AFBFB-D233-41FD-A05A-5A7933BBB95D}" destId="{6DBD873A-736B-44D8-A604-CD40CBAC8C36}" srcOrd="0" destOrd="0" presId="urn:microsoft.com/office/officeart/2005/8/layout/bProcess3"/>
    <dgm:cxn modelId="{5EB90AEF-3F1E-424D-9294-5B2822772770}" type="presParOf" srcId="{7CB4E85B-B6A7-4CAB-8919-71D145DD820A}" destId="{1F00461F-FAFD-4C68-AB08-843CCB3B0B54}" srcOrd="4" destOrd="0" presId="urn:microsoft.com/office/officeart/2005/8/layout/bProcess3"/>
    <dgm:cxn modelId="{D2C873F4-CC78-435B-9CC9-3A6BF13FD73D}" type="presParOf" srcId="{7CB4E85B-B6A7-4CAB-8919-71D145DD820A}" destId="{8BA375F0-18CD-465C-906D-A6371AC2FFE2}" srcOrd="5" destOrd="0" presId="urn:microsoft.com/office/officeart/2005/8/layout/bProcess3"/>
    <dgm:cxn modelId="{3D034767-58C7-4496-B520-CA5BFD741C47}" type="presParOf" srcId="{8BA375F0-18CD-465C-906D-A6371AC2FFE2}" destId="{BC444708-C9D8-467D-AE45-E97EEEA8A399}" srcOrd="0" destOrd="0" presId="urn:microsoft.com/office/officeart/2005/8/layout/bProcess3"/>
    <dgm:cxn modelId="{109AB5DC-D834-4C93-9417-E293CFA417EB}" type="presParOf" srcId="{7CB4E85B-B6A7-4CAB-8919-71D145DD820A}" destId="{D0D6F624-AB81-46BA-888C-E79A2E7F66F4}" srcOrd="6" destOrd="0" presId="urn:microsoft.com/office/officeart/2005/8/layout/bProcess3"/>
    <dgm:cxn modelId="{788871D1-0AA9-4D8F-8A9F-CC9EC9D52730}" type="presParOf" srcId="{7CB4E85B-B6A7-4CAB-8919-71D145DD820A}" destId="{0381D4D3-1E09-4345-852C-01B65A38F998}" srcOrd="7" destOrd="0" presId="urn:microsoft.com/office/officeart/2005/8/layout/bProcess3"/>
    <dgm:cxn modelId="{AFF656F6-E70C-4E4B-83FD-CBD99E68DBD4}" type="presParOf" srcId="{0381D4D3-1E09-4345-852C-01B65A38F998}" destId="{92F28C9E-8F9F-415E-AA8B-586CB2CA3FD1}" srcOrd="0" destOrd="0" presId="urn:microsoft.com/office/officeart/2005/8/layout/bProcess3"/>
    <dgm:cxn modelId="{FF53CCE0-5D3A-4953-9B71-9E390B2BF0B4}" type="presParOf" srcId="{7CB4E85B-B6A7-4CAB-8919-71D145DD820A}" destId="{B09D85AF-7C32-425A-B087-06B8A62E2F57}" srcOrd="8" destOrd="0" presId="urn:microsoft.com/office/officeart/2005/8/layout/bProcess3"/>
    <dgm:cxn modelId="{29AD39BA-604F-4A53-9EBD-03EECFAF74B4}" type="presParOf" srcId="{7CB4E85B-B6A7-4CAB-8919-71D145DD820A}" destId="{769C662D-1A9F-4471-96AD-4157911840AB}" srcOrd="9" destOrd="0" presId="urn:microsoft.com/office/officeart/2005/8/layout/bProcess3"/>
    <dgm:cxn modelId="{576BCD86-1561-4AA3-820D-61F4794883AF}" type="presParOf" srcId="{769C662D-1A9F-4471-96AD-4157911840AB}" destId="{D2D17D48-426A-45BF-B9D6-0D73D4FDB60B}" srcOrd="0" destOrd="0" presId="urn:microsoft.com/office/officeart/2005/8/layout/bProcess3"/>
    <dgm:cxn modelId="{6C7041BE-38D9-4B8D-9D1F-69DE0BE53770}" type="presParOf" srcId="{7CB4E85B-B6A7-4CAB-8919-71D145DD820A}" destId="{E9EF69F7-E21D-4F11-B94B-A4150CF5BC4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New Opportunity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C747E9A9-6F95-40EF-A37E-B7C395445DF4}">
      <dgm:prSet/>
      <dgm:spPr/>
      <dgm:t>
        <a:bodyPr/>
        <a:lstStyle/>
        <a:p>
          <a:pPr rtl="0" eaLnBrk="1" latinLnBrk="0" hangingPunct="1"/>
          <a:r>
            <a:rPr lang="en-US" dirty="0"/>
            <a:t>Customer has a need for services that Orasi can provide.</a:t>
          </a:r>
        </a:p>
      </dgm:t>
    </dgm:pt>
    <dgm:pt modelId="{613D7762-0639-424D-B0F0-499D389A4CAB}" type="parTrans" cxnId="{D3FF4A20-B990-4069-ACAF-12CF13C658A4}">
      <dgm:prSet/>
      <dgm:spPr/>
      <dgm:t>
        <a:bodyPr/>
        <a:lstStyle/>
        <a:p>
          <a:endParaRPr lang="en-US"/>
        </a:p>
      </dgm:t>
    </dgm:pt>
    <dgm:pt modelId="{E17F52FA-5AB2-4CDA-913D-8BDD0141DCB0}" type="sibTrans" cxnId="{D3FF4A20-B990-4069-ACAF-12CF13C658A4}">
      <dgm:prSet/>
      <dgm:spPr/>
      <dgm:t>
        <a:bodyPr/>
        <a:lstStyle/>
        <a:p>
          <a:endParaRPr lang="en-US"/>
        </a:p>
      </dgm:t>
    </dgm:pt>
    <dgm:pt modelId="{20F648EB-433F-4F3D-BE51-6C1E4D6DAECB}">
      <dgm:prSet/>
      <dgm:spPr/>
      <dgm:t>
        <a:bodyPr/>
        <a:lstStyle/>
        <a:p>
          <a:pPr rtl="0" eaLnBrk="1" latinLnBrk="0" hangingPunct="1"/>
          <a:r>
            <a:rPr lang="en-US" dirty="0"/>
            <a:t>Interest</a:t>
          </a:r>
        </a:p>
      </dgm:t>
    </dgm:pt>
    <dgm:pt modelId="{C389CB9C-F360-4051-B640-3ACBC139A454}" type="parTrans" cxnId="{E30771C6-E450-419C-9F32-B127D9AE8190}">
      <dgm:prSet/>
      <dgm:spPr/>
      <dgm:t>
        <a:bodyPr/>
        <a:lstStyle/>
        <a:p>
          <a:endParaRPr lang="en-US"/>
        </a:p>
      </dgm:t>
    </dgm:pt>
    <dgm:pt modelId="{AB8EB511-9C4F-480F-AEFC-547F7603412C}" type="sibTrans" cxnId="{E30771C6-E450-419C-9F32-B127D9AE8190}">
      <dgm:prSet/>
      <dgm:spPr/>
      <dgm:t>
        <a:bodyPr/>
        <a:lstStyle/>
        <a:p>
          <a:endParaRPr lang="en-US"/>
        </a:p>
      </dgm:t>
    </dgm:pt>
    <dgm:pt modelId="{41AE0105-6FDA-4FDF-8025-4415A78E3084}">
      <dgm:prSet/>
      <dgm:spPr/>
      <dgm:t>
        <a:bodyPr/>
        <a:lstStyle/>
        <a:p>
          <a:pPr rtl="0" eaLnBrk="1" latinLnBrk="0" hangingPunct="1"/>
          <a:r>
            <a:rPr lang="en-US" dirty="0"/>
            <a:t>Stakeholders have been identified.</a:t>
          </a:r>
        </a:p>
      </dgm:t>
    </dgm:pt>
    <dgm:pt modelId="{465D5EB5-2C38-442F-8C4B-950CE5DB152C}" type="parTrans" cxnId="{35D264F7-EDB1-4491-ADFE-2ADA0525F311}">
      <dgm:prSet/>
      <dgm:spPr/>
      <dgm:t>
        <a:bodyPr/>
        <a:lstStyle/>
        <a:p>
          <a:endParaRPr lang="en-US"/>
        </a:p>
      </dgm:t>
    </dgm:pt>
    <dgm:pt modelId="{BF6FFD9C-D35B-4B26-97E1-9B25DBF5B0C0}" type="sibTrans" cxnId="{35D264F7-EDB1-4491-ADFE-2ADA0525F311}">
      <dgm:prSet/>
      <dgm:spPr/>
      <dgm:t>
        <a:bodyPr/>
        <a:lstStyle/>
        <a:p>
          <a:endParaRPr lang="en-US"/>
        </a:p>
      </dgm:t>
    </dgm:pt>
    <dgm:pt modelId="{B4EEBF03-8048-48DE-B76F-07AEA1C9047F}">
      <dgm:prSet/>
      <dgm:spPr/>
      <dgm:t>
        <a:bodyPr/>
        <a:lstStyle/>
        <a:p>
          <a:pPr rtl="0" eaLnBrk="1" latinLnBrk="0" hangingPunct="1"/>
          <a:r>
            <a:rPr lang="en-US"/>
            <a:t>Qualified, Budget/Timeframe</a:t>
          </a:r>
        </a:p>
      </dgm:t>
    </dgm:pt>
    <dgm:pt modelId="{C4F0BF31-4F03-4135-83A4-04F92A2FEE13}" type="parTrans" cxnId="{02CBD073-A359-48D3-AD16-542CC6D8B078}">
      <dgm:prSet/>
      <dgm:spPr/>
      <dgm:t>
        <a:bodyPr/>
        <a:lstStyle/>
        <a:p>
          <a:endParaRPr lang="en-US"/>
        </a:p>
      </dgm:t>
    </dgm:pt>
    <dgm:pt modelId="{0504B812-8585-416F-B87B-044A20E7DF1F}" type="sibTrans" cxnId="{02CBD073-A359-48D3-AD16-542CC6D8B078}">
      <dgm:prSet/>
      <dgm:spPr/>
      <dgm:t>
        <a:bodyPr/>
        <a:lstStyle/>
        <a:p>
          <a:endParaRPr lang="en-US"/>
        </a:p>
      </dgm:t>
    </dgm:pt>
    <dgm:pt modelId="{1D04F01D-5702-461D-8663-0773753CB5F3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worked with customer to identify a business challenge or service need that Orasi can help them overcome.</a:t>
          </a:r>
        </a:p>
      </dgm:t>
    </dgm:pt>
    <dgm:pt modelId="{73F6D94A-B8F0-4A6D-B8CB-3B52C7C22B41}" type="parTrans" cxnId="{30F77D13-8F1F-4961-AD12-D8C4021E7DE5}">
      <dgm:prSet/>
      <dgm:spPr/>
      <dgm:t>
        <a:bodyPr/>
        <a:lstStyle/>
        <a:p>
          <a:endParaRPr lang="en-US"/>
        </a:p>
      </dgm:t>
    </dgm:pt>
    <dgm:pt modelId="{272B595D-6612-4301-92DA-9838333BD20C}" type="sibTrans" cxnId="{30F77D13-8F1F-4961-AD12-D8C4021E7DE5}">
      <dgm:prSet/>
      <dgm:spPr/>
      <dgm:t>
        <a:bodyPr/>
        <a:lstStyle/>
        <a:p>
          <a:endParaRPr lang="en-US"/>
        </a:p>
      </dgm:t>
    </dgm:pt>
    <dgm:pt modelId="{B08E3E7C-CEFE-41FF-A989-E718BD078374}">
      <dgm:prSet/>
      <dgm:spPr/>
      <dgm:t>
        <a:bodyPr/>
        <a:lstStyle/>
        <a:p>
          <a:pPr rtl="0" eaLnBrk="1" latinLnBrk="0" hangingPunct="1"/>
          <a:r>
            <a:rPr lang="en-US" dirty="0"/>
            <a:t>A solid understanding of the customer’s approval process allows timeframe expectations to be understood. </a:t>
          </a:r>
        </a:p>
      </dgm:t>
    </dgm:pt>
    <dgm:pt modelId="{B9FF03C7-70FB-4453-AB6C-CCB10852EB5E}" type="parTrans" cxnId="{CCD00A44-DFF8-4B94-8671-0E75FCD042B0}">
      <dgm:prSet/>
      <dgm:spPr/>
      <dgm:t>
        <a:bodyPr/>
        <a:lstStyle/>
        <a:p>
          <a:endParaRPr lang="en-US"/>
        </a:p>
      </dgm:t>
    </dgm:pt>
    <dgm:pt modelId="{B0039385-0D2A-4DE7-92C9-A48C753394DE}" type="sibTrans" cxnId="{CCD00A44-DFF8-4B94-8671-0E75FCD042B0}">
      <dgm:prSet/>
      <dgm:spPr/>
      <dgm:t>
        <a:bodyPr/>
        <a:lstStyle/>
        <a:p>
          <a:endParaRPr lang="en-US"/>
        </a:p>
      </dgm:t>
    </dgm:pt>
    <dgm:pt modelId="{BF3E8813-59C4-4F77-AC02-70AD46A6E7B2}">
      <dgm:prSet/>
      <dgm:spPr/>
      <dgm:t>
        <a:bodyPr/>
        <a:lstStyle/>
        <a:p>
          <a:pPr rtl="0" eaLnBrk="1" latinLnBrk="0" hangingPunct="1"/>
          <a:r>
            <a:rPr lang="en-US" dirty="0"/>
            <a:t>Technical Win</a:t>
          </a:r>
        </a:p>
      </dgm:t>
    </dgm:pt>
    <dgm:pt modelId="{6F0967A2-0406-4D85-B34F-9282CE017E6C}" type="parTrans" cxnId="{11AD8CF3-2E1D-4D59-BCA1-D5602C4298F8}">
      <dgm:prSet/>
      <dgm:spPr/>
      <dgm:t>
        <a:bodyPr/>
        <a:lstStyle/>
        <a:p>
          <a:endParaRPr lang="en-US"/>
        </a:p>
      </dgm:t>
    </dgm:pt>
    <dgm:pt modelId="{471E1E39-47D3-46F0-9C35-EE7979D2F30E}" type="sibTrans" cxnId="{11AD8CF3-2E1D-4D59-BCA1-D5602C4298F8}">
      <dgm:prSet/>
      <dgm:spPr/>
      <dgm:t>
        <a:bodyPr/>
        <a:lstStyle/>
        <a:p>
          <a:endParaRPr lang="en-US"/>
        </a:p>
      </dgm:t>
    </dgm:pt>
    <dgm:pt modelId="{954E33A9-349C-4C25-95A6-10ECFA4A2DED}">
      <dgm:prSet/>
      <dgm:spPr/>
      <dgm:t>
        <a:bodyPr/>
        <a:lstStyle/>
        <a:p>
          <a:pPr rtl="0" eaLnBrk="1" latinLnBrk="0" hangingPunct="1"/>
          <a:r>
            <a:rPr lang="en-US" dirty="0"/>
            <a:t>Stakeholders have given fiduciary approval verbally.</a:t>
          </a:r>
        </a:p>
      </dgm:t>
    </dgm:pt>
    <dgm:pt modelId="{A72D03E9-6147-4A1B-91DA-CB7CE937EEFF}" type="parTrans" cxnId="{267FB178-05B2-41A5-B31C-6F6C2A3E984D}">
      <dgm:prSet/>
      <dgm:spPr/>
      <dgm:t>
        <a:bodyPr/>
        <a:lstStyle/>
        <a:p>
          <a:endParaRPr lang="en-US"/>
        </a:p>
      </dgm:t>
    </dgm:pt>
    <dgm:pt modelId="{3E91D1FC-0387-42D8-883E-EE315B78FA9F}" type="sibTrans" cxnId="{267FB178-05B2-41A5-B31C-6F6C2A3E984D}">
      <dgm:prSet/>
      <dgm:spPr/>
      <dgm:t>
        <a:bodyPr/>
        <a:lstStyle/>
        <a:p>
          <a:endParaRPr lang="en-US"/>
        </a:p>
      </dgm:t>
    </dgm:pt>
    <dgm:pt modelId="{4D1B2954-0812-4AF3-8A3A-BE4153DA6C61}">
      <dgm:prSet/>
      <dgm:spPr/>
      <dgm:t>
        <a:bodyPr/>
        <a:lstStyle/>
        <a:p>
          <a:pPr rtl="0" eaLnBrk="1" latinLnBrk="0" hangingPunct="1"/>
          <a:r>
            <a:rPr lang="en-US" dirty="0"/>
            <a:t>Customer’s technical parties have been won over.</a:t>
          </a:r>
        </a:p>
      </dgm:t>
    </dgm:pt>
    <dgm:pt modelId="{8E670B7A-E2EA-4058-ABD0-9D49DCC4A644}" type="parTrans" cxnId="{D9100FFE-253C-4A00-9A81-FBCB634B5570}">
      <dgm:prSet/>
      <dgm:spPr/>
      <dgm:t>
        <a:bodyPr/>
        <a:lstStyle/>
        <a:p>
          <a:endParaRPr lang="en-US"/>
        </a:p>
      </dgm:t>
    </dgm:pt>
    <dgm:pt modelId="{9391EF54-DF65-4B89-A7CB-E30971BFB1DA}" type="sibTrans" cxnId="{D9100FFE-253C-4A00-9A81-FBCB634B5570}">
      <dgm:prSet/>
      <dgm:spPr/>
      <dgm:t>
        <a:bodyPr/>
        <a:lstStyle/>
        <a:p>
          <a:endParaRPr lang="en-US"/>
        </a:p>
      </dgm:t>
    </dgm:pt>
    <dgm:pt modelId="{05005CD0-6DDF-40C7-98DE-5C2689C4473E}">
      <dgm:prSet/>
      <dgm:spPr/>
      <dgm:t>
        <a:bodyPr/>
        <a:lstStyle/>
        <a:p>
          <a:pPr rtl="0" eaLnBrk="1" latinLnBrk="0" hangingPunct="1"/>
          <a:r>
            <a:rPr lang="en-US" dirty="0"/>
            <a:t>Committed</a:t>
          </a:r>
        </a:p>
      </dgm:t>
    </dgm:pt>
    <dgm:pt modelId="{39556C13-068A-4A35-A473-3D44B7635A0D}" type="parTrans" cxnId="{D8AB2F0D-9C03-4C96-B843-7892C72EC885}">
      <dgm:prSet/>
      <dgm:spPr/>
      <dgm:t>
        <a:bodyPr/>
        <a:lstStyle/>
        <a:p>
          <a:endParaRPr lang="en-US"/>
        </a:p>
      </dgm:t>
    </dgm:pt>
    <dgm:pt modelId="{FA30C75D-8A84-4830-8158-EDBD287E2F5F}" type="sibTrans" cxnId="{D8AB2F0D-9C03-4C96-B843-7892C72EC885}">
      <dgm:prSet/>
      <dgm:spPr/>
      <dgm:t>
        <a:bodyPr/>
        <a:lstStyle/>
        <a:p>
          <a:endParaRPr lang="en-US"/>
        </a:p>
      </dgm:t>
    </dgm:pt>
    <dgm:pt modelId="{3F24D30F-A9F0-4BA2-8D8C-8799DD4EA9D0}">
      <dgm:prSet/>
      <dgm:spPr/>
      <dgm:t>
        <a:bodyPr/>
        <a:lstStyle/>
        <a:p>
          <a:pPr rtl="0" eaLnBrk="1" latinLnBrk="0" hangingPunct="1"/>
          <a:r>
            <a:rPr lang="en-US"/>
            <a:t>All required paperwork has been submitted to the customer and approvals are in process.</a:t>
          </a:r>
        </a:p>
      </dgm:t>
    </dgm:pt>
    <dgm:pt modelId="{B371F34E-94EC-4361-9636-66C126E26384}" type="parTrans" cxnId="{C855A514-1B8E-4D54-9988-7E5B31DE4346}">
      <dgm:prSet/>
      <dgm:spPr/>
      <dgm:t>
        <a:bodyPr/>
        <a:lstStyle/>
        <a:p>
          <a:endParaRPr lang="en-US"/>
        </a:p>
      </dgm:t>
    </dgm:pt>
    <dgm:pt modelId="{ED8AA7C3-024C-41D8-884C-6986D3FA805F}" type="sibTrans" cxnId="{C855A514-1B8E-4D54-9988-7E5B31DE4346}">
      <dgm:prSet/>
      <dgm:spPr/>
      <dgm:t>
        <a:bodyPr/>
        <a:lstStyle/>
        <a:p>
          <a:endParaRPr lang="en-US"/>
        </a:p>
      </dgm:t>
    </dgm:pt>
    <dgm:pt modelId="{621D573C-75CB-4171-B2B9-DF88769743A3}">
      <dgm:prSet/>
      <dgm:spPr/>
      <dgm:t>
        <a:bodyPr/>
        <a:lstStyle/>
        <a:p>
          <a:pPr rtl="0" eaLnBrk="1" latinLnBrk="0" hangingPunct="1"/>
          <a:r>
            <a:rPr lang="en-US"/>
            <a:t>In</a:t>
          </a:r>
        </a:p>
      </dgm:t>
    </dgm:pt>
    <dgm:pt modelId="{29D47144-A6FE-40D2-8AF5-FAF551ED56C6}" type="parTrans" cxnId="{1FC34A85-CCDB-4A0E-B29B-A6E556E1D35B}">
      <dgm:prSet/>
      <dgm:spPr/>
      <dgm:t>
        <a:bodyPr/>
        <a:lstStyle/>
        <a:p>
          <a:endParaRPr lang="en-US"/>
        </a:p>
      </dgm:t>
    </dgm:pt>
    <dgm:pt modelId="{4C8B3CD9-A738-4E95-B11B-C2C27C01E459}" type="sibTrans" cxnId="{1FC34A85-CCDB-4A0E-B29B-A6E556E1D35B}">
      <dgm:prSet/>
      <dgm:spPr/>
      <dgm:t>
        <a:bodyPr/>
        <a:lstStyle/>
        <a:p>
          <a:endParaRPr lang="en-US"/>
        </a:p>
      </dgm:t>
    </dgm:pt>
    <dgm:pt modelId="{B249B62A-086E-47C0-B024-F0FF07D6F5F6}">
      <dgm:prSet/>
      <dgm:spPr/>
      <dgm:t>
        <a:bodyPr/>
        <a:lstStyle/>
        <a:p>
          <a:pPr rtl="0" eaLnBrk="1" latinLnBrk="0" hangingPunct="1"/>
          <a:r>
            <a:rPr lang="en-US"/>
            <a:t>Fully executed documents have been exchanged.</a:t>
          </a:r>
        </a:p>
      </dgm:t>
    </dgm:pt>
    <dgm:pt modelId="{91451EAC-4C7B-427E-A06B-9DA03307C946}" type="parTrans" cxnId="{8523BC81-D7C8-4CB8-93B0-DA3FBF664D97}">
      <dgm:prSet/>
      <dgm:spPr/>
      <dgm:t>
        <a:bodyPr/>
        <a:lstStyle/>
        <a:p>
          <a:endParaRPr lang="en-US"/>
        </a:p>
      </dgm:t>
    </dgm:pt>
    <dgm:pt modelId="{C83D889E-FD18-4469-928A-492099ABAB17}" type="sibTrans" cxnId="{8523BC81-D7C8-4CB8-93B0-DA3FBF664D97}">
      <dgm:prSet/>
      <dgm:spPr/>
      <dgm:t>
        <a:bodyPr/>
        <a:lstStyle/>
        <a:p>
          <a:endParaRPr lang="en-US"/>
        </a:p>
      </dgm:t>
    </dgm:pt>
    <dgm:pt modelId="{2C50D389-E3D4-4B54-BFE6-56DD9C4BDA3C}">
      <dgm:prSet/>
      <dgm:spPr/>
      <dgm:t>
        <a:bodyPr/>
        <a:lstStyle/>
        <a:p>
          <a:pPr rtl="0" eaLnBrk="1" latinLnBrk="0" hangingPunct="1"/>
          <a:r>
            <a:rPr lang="en-US" dirty="0"/>
            <a:t>Opportunity Owner has had meaningful qualification discussions with customer.</a:t>
          </a:r>
        </a:p>
      </dgm:t>
    </dgm:pt>
    <dgm:pt modelId="{194CA68F-BFFC-4CE8-BE8E-662F7D659FFA}" type="parTrans" cxnId="{7BE78044-BCE1-4B77-9ACF-39E8EC07D71F}">
      <dgm:prSet/>
      <dgm:spPr/>
      <dgm:t>
        <a:bodyPr/>
        <a:lstStyle/>
        <a:p>
          <a:endParaRPr lang="en-US"/>
        </a:p>
      </dgm:t>
    </dgm:pt>
    <dgm:pt modelId="{EBDEAFEA-DD8B-45A0-AA44-29219EA70C81}" type="sibTrans" cxnId="{7BE78044-BCE1-4B77-9ACF-39E8EC07D71F}">
      <dgm:prSet/>
      <dgm:spPr/>
      <dgm:t>
        <a:bodyPr/>
        <a:lstStyle/>
        <a:p>
          <a:endParaRPr lang="en-US"/>
        </a:p>
      </dgm:t>
    </dgm:pt>
    <dgm:pt modelId="{E6FBDBBB-C3C3-45F4-AE44-E7E8AD73F011}">
      <dgm:prSet/>
      <dgm:spPr/>
      <dgm:t>
        <a:bodyPr/>
        <a:lstStyle/>
        <a:p>
          <a:pPr rtl="0" eaLnBrk="1" latinLnBrk="0" hangingPunct="1"/>
          <a:r>
            <a:rPr lang="en-US" dirty="0"/>
            <a:t>Exploratory discussions with customer.</a:t>
          </a:r>
        </a:p>
      </dgm:t>
    </dgm:pt>
    <dgm:pt modelId="{34A12300-7AE0-429D-AF95-1CC2D6356613}" type="parTrans" cxnId="{6AED2D61-A54C-4E00-9160-0B8FF7712CA2}">
      <dgm:prSet/>
      <dgm:spPr/>
      <dgm:t>
        <a:bodyPr/>
        <a:lstStyle/>
        <a:p>
          <a:endParaRPr lang="en-US"/>
        </a:p>
      </dgm:t>
    </dgm:pt>
    <dgm:pt modelId="{64CE6735-FEDB-4C23-809D-927783A538FB}" type="sibTrans" cxnId="{6AED2D61-A54C-4E00-9160-0B8FF7712CA2}">
      <dgm:prSet/>
      <dgm:spPr/>
      <dgm:t>
        <a:bodyPr/>
        <a:lstStyle/>
        <a:p>
          <a:endParaRPr lang="en-US"/>
        </a:p>
      </dgm:t>
    </dgm:pt>
    <dgm:pt modelId="{835E4A9A-5A1D-4B67-B2B2-EAEFFEF6BBB7}">
      <dgm:prSet/>
      <dgm:spPr/>
      <dgm:t>
        <a:bodyPr/>
        <a:lstStyle/>
        <a:p>
          <a:pPr rtl="0" eaLnBrk="1" latinLnBrk="0" hangingPunct="1"/>
          <a:r>
            <a:rPr lang="en-US" dirty="0"/>
            <a:t>A level of opportunity boundary definition is in place to facilitate detailed budget discussions.</a:t>
          </a:r>
        </a:p>
      </dgm:t>
    </dgm:pt>
    <dgm:pt modelId="{CA3DD519-1255-47D5-B8DA-D25A3E1F5E77}" type="parTrans" cxnId="{2D3E3CCD-1B81-4E01-9132-809350B4F2FF}">
      <dgm:prSet/>
      <dgm:spPr/>
      <dgm:t>
        <a:bodyPr/>
        <a:lstStyle/>
        <a:p>
          <a:endParaRPr lang="en-US"/>
        </a:p>
      </dgm:t>
    </dgm:pt>
    <dgm:pt modelId="{A37C81CC-9CCA-4DB3-BAA4-A3A22690B259}" type="sibTrans" cxnId="{2D3E3CCD-1B81-4E01-9132-809350B4F2FF}">
      <dgm:prSet/>
      <dgm:spPr/>
      <dgm:t>
        <a:bodyPr/>
        <a:lstStyle/>
        <a:p>
          <a:endParaRPr lang="en-US"/>
        </a:p>
      </dgm:t>
    </dgm:pt>
    <dgm:pt modelId="{629A7527-327E-4DBC-8C1A-41A6ADA95332}">
      <dgm:prSet/>
      <dgm:spPr/>
      <dgm:t>
        <a:bodyPr/>
        <a:lstStyle/>
        <a:p>
          <a:pPr rtl="0" eaLnBrk="1" latinLnBrk="0" hangingPunct="1"/>
          <a:r>
            <a:rPr lang="en-US" dirty="0"/>
            <a:t>A Rough Order of Magnitude is appropriate.</a:t>
          </a:r>
        </a:p>
      </dgm:t>
    </dgm:pt>
    <dgm:pt modelId="{5EC4EBF1-B763-4387-8356-24FBEA3DC56A}" type="parTrans" cxnId="{136D2E17-4130-4445-83E4-8D4EC59BA24C}">
      <dgm:prSet/>
      <dgm:spPr/>
      <dgm:t>
        <a:bodyPr/>
        <a:lstStyle/>
        <a:p>
          <a:endParaRPr lang="en-US"/>
        </a:p>
      </dgm:t>
    </dgm:pt>
    <dgm:pt modelId="{2A89A438-0614-48DC-962A-956C96FDB662}" type="sibTrans" cxnId="{136D2E17-4130-4445-83E4-8D4EC59BA24C}">
      <dgm:prSet/>
      <dgm:spPr/>
      <dgm:t>
        <a:bodyPr/>
        <a:lstStyle/>
        <a:p>
          <a:endParaRPr lang="en-US"/>
        </a:p>
      </dgm:t>
    </dgm:pt>
    <dgm:pt modelId="{0542CBF8-889A-482E-8C7F-EEC1079A8D04}">
      <dgm:prSet/>
      <dgm:spPr/>
      <dgm:t>
        <a:bodyPr/>
        <a:lstStyle/>
        <a:p>
          <a:pPr rtl="0" eaLnBrk="1" latinLnBrk="0" hangingPunct="1"/>
          <a:r>
            <a:rPr lang="en-US" dirty="0"/>
            <a:t>A Proof of Concept may be considered.</a:t>
          </a:r>
        </a:p>
      </dgm:t>
    </dgm:pt>
    <dgm:pt modelId="{24D903F6-2991-44F4-8921-A8317AF90E91}" type="parTrans" cxnId="{21B3E73C-FA9B-4AA8-BF38-F0CBA9D55E53}">
      <dgm:prSet/>
      <dgm:spPr/>
      <dgm:t>
        <a:bodyPr/>
        <a:lstStyle/>
        <a:p>
          <a:endParaRPr lang="en-US"/>
        </a:p>
      </dgm:t>
    </dgm:pt>
    <dgm:pt modelId="{257CD6CC-6E56-4A2B-B177-1D826771D7F6}" type="sibTrans" cxnId="{21B3E73C-FA9B-4AA8-BF38-F0CBA9D55E53}">
      <dgm:prSet/>
      <dgm:spPr/>
      <dgm:t>
        <a:bodyPr/>
        <a:lstStyle/>
        <a:p>
          <a:endParaRPr lang="en-US"/>
        </a:p>
      </dgm:t>
    </dgm:pt>
    <dgm:pt modelId="{076475CD-1544-440F-992A-82EBED60B400}">
      <dgm:prSet/>
      <dgm:spPr/>
      <dgm:t>
        <a:bodyPr/>
        <a:lstStyle/>
        <a:p>
          <a:pPr rtl="0" eaLnBrk="1" latinLnBrk="0" hangingPunct="1"/>
          <a:r>
            <a:rPr lang="en-US" dirty="0"/>
            <a:t>An SOW may be requested.</a:t>
          </a:r>
        </a:p>
      </dgm:t>
    </dgm:pt>
    <dgm:pt modelId="{0D7BE186-AAE6-409E-80B5-03E3938A3311}" type="parTrans" cxnId="{049203C8-05F2-4BAE-91B6-8BF5A24BC9C6}">
      <dgm:prSet/>
      <dgm:spPr/>
      <dgm:t>
        <a:bodyPr/>
        <a:lstStyle/>
        <a:p>
          <a:endParaRPr lang="en-US"/>
        </a:p>
      </dgm:t>
    </dgm:pt>
    <dgm:pt modelId="{21BD3E81-5954-4651-A4AA-F44B3DCC6D34}" type="sibTrans" cxnId="{049203C8-05F2-4BAE-91B6-8BF5A24BC9C6}">
      <dgm:prSet/>
      <dgm:spPr/>
      <dgm:t>
        <a:bodyPr/>
        <a:lstStyle/>
        <a:p>
          <a:endParaRPr lang="en-US"/>
        </a:p>
      </dgm:t>
    </dgm:pt>
    <dgm:pt modelId="{7E24AE9E-DE12-4D35-8160-740AB044828E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ADDCDC2E-DA66-45A4-9D8E-04B5B139B2E9}" type="pres">
      <dgm:prSet presAssocID="{DBE7CEA2-A433-46EA-86F2-E3F0104FD2B4}" presName="thickLine" presStyleLbl="alignNode1" presStyleIdx="0" presStyleCnt="6"/>
      <dgm:spPr/>
    </dgm:pt>
    <dgm:pt modelId="{E0B47200-89A8-454F-863D-A4E3B048893B}" type="pres">
      <dgm:prSet presAssocID="{DBE7CEA2-A433-46EA-86F2-E3F0104FD2B4}" presName="horz1" presStyleCnt="0"/>
      <dgm:spPr/>
    </dgm:pt>
    <dgm:pt modelId="{0C2450FC-26D1-47EA-A397-A641C593E265}" type="pres">
      <dgm:prSet presAssocID="{DBE7CEA2-A433-46EA-86F2-E3F0104FD2B4}" presName="tx1" presStyleLbl="revTx" presStyleIdx="0" presStyleCnt="20"/>
      <dgm:spPr/>
    </dgm:pt>
    <dgm:pt modelId="{C00ECAB5-CBFC-4E23-8C14-F4DA8060F9C5}" type="pres">
      <dgm:prSet presAssocID="{DBE7CEA2-A433-46EA-86F2-E3F0104FD2B4}" presName="vert1" presStyleCnt="0"/>
      <dgm:spPr/>
    </dgm:pt>
    <dgm:pt modelId="{6610CA41-322B-4D5B-8066-E6D384DEA950}" type="pres">
      <dgm:prSet presAssocID="{C747E9A9-6F95-40EF-A37E-B7C395445DF4}" presName="vertSpace2a" presStyleCnt="0"/>
      <dgm:spPr/>
    </dgm:pt>
    <dgm:pt modelId="{78D207B0-A9C8-4578-8A22-CA391380EE7C}" type="pres">
      <dgm:prSet presAssocID="{C747E9A9-6F95-40EF-A37E-B7C395445DF4}" presName="horz2" presStyleCnt="0"/>
      <dgm:spPr/>
    </dgm:pt>
    <dgm:pt modelId="{3FDF49DD-6503-4CD1-8789-65A517C5634F}" type="pres">
      <dgm:prSet presAssocID="{C747E9A9-6F95-40EF-A37E-B7C395445DF4}" presName="horzSpace2" presStyleCnt="0"/>
      <dgm:spPr/>
    </dgm:pt>
    <dgm:pt modelId="{A0A683DE-CDFB-42D0-BDD2-DE33EABB6391}" type="pres">
      <dgm:prSet presAssocID="{C747E9A9-6F95-40EF-A37E-B7C395445DF4}" presName="tx2" presStyleLbl="revTx" presStyleIdx="1" presStyleCnt="20"/>
      <dgm:spPr/>
    </dgm:pt>
    <dgm:pt modelId="{E70B8DC3-9289-4C65-B2E8-9D601F61C0A9}" type="pres">
      <dgm:prSet presAssocID="{C747E9A9-6F95-40EF-A37E-B7C395445DF4}" presName="vert2" presStyleCnt="0"/>
      <dgm:spPr/>
    </dgm:pt>
    <dgm:pt modelId="{89CB9812-686F-4E50-9772-97E104B6D396}" type="pres">
      <dgm:prSet presAssocID="{C747E9A9-6F95-40EF-A37E-B7C395445DF4}" presName="thinLine2b" presStyleLbl="callout" presStyleIdx="0" presStyleCnt="14"/>
      <dgm:spPr/>
    </dgm:pt>
    <dgm:pt modelId="{5FD67350-1FE7-4A6F-AB3C-1DEC93F01A50}" type="pres">
      <dgm:prSet presAssocID="{C747E9A9-6F95-40EF-A37E-B7C395445DF4}" presName="vertSpace2b" presStyleCnt="0"/>
      <dgm:spPr/>
    </dgm:pt>
    <dgm:pt modelId="{3B74CD0B-C4C7-444D-AAB6-412FFAE89DE0}" type="pres">
      <dgm:prSet presAssocID="{E6FBDBBB-C3C3-45F4-AE44-E7E8AD73F011}" presName="horz2" presStyleCnt="0"/>
      <dgm:spPr/>
    </dgm:pt>
    <dgm:pt modelId="{EEDF7B5D-2587-4B85-8CD4-A356E2AA41CD}" type="pres">
      <dgm:prSet presAssocID="{E6FBDBBB-C3C3-45F4-AE44-E7E8AD73F011}" presName="horzSpace2" presStyleCnt="0"/>
      <dgm:spPr/>
    </dgm:pt>
    <dgm:pt modelId="{92B69EA1-534E-40D4-B4B0-E6E578A3BFB6}" type="pres">
      <dgm:prSet presAssocID="{E6FBDBBB-C3C3-45F4-AE44-E7E8AD73F011}" presName="tx2" presStyleLbl="revTx" presStyleIdx="2" presStyleCnt="20"/>
      <dgm:spPr/>
    </dgm:pt>
    <dgm:pt modelId="{BEEEB388-646F-4B69-AD62-9D414FE03681}" type="pres">
      <dgm:prSet presAssocID="{E6FBDBBB-C3C3-45F4-AE44-E7E8AD73F011}" presName="vert2" presStyleCnt="0"/>
      <dgm:spPr/>
    </dgm:pt>
    <dgm:pt modelId="{4F07B2B7-80B3-4FA9-AEE4-B4C64120CD4D}" type="pres">
      <dgm:prSet presAssocID="{E6FBDBBB-C3C3-45F4-AE44-E7E8AD73F011}" presName="thinLine2b" presStyleLbl="callout" presStyleIdx="1" presStyleCnt="14"/>
      <dgm:spPr/>
    </dgm:pt>
    <dgm:pt modelId="{2A87ECDC-2E59-4CD5-93A3-8AF6B1BA874C}" type="pres">
      <dgm:prSet presAssocID="{E6FBDBBB-C3C3-45F4-AE44-E7E8AD73F011}" presName="vertSpace2b" presStyleCnt="0"/>
      <dgm:spPr/>
    </dgm:pt>
    <dgm:pt modelId="{DE543DBE-FC87-4F0D-BB80-FA7338DEA508}" type="pres">
      <dgm:prSet presAssocID="{20F648EB-433F-4F3D-BE51-6C1E4D6DAECB}" presName="thickLine" presStyleLbl="alignNode1" presStyleIdx="1" presStyleCnt="6"/>
      <dgm:spPr/>
    </dgm:pt>
    <dgm:pt modelId="{03B6AC4D-E4A6-43EA-8CC9-920C7FB0CA4D}" type="pres">
      <dgm:prSet presAssocID="{20F648EB-433F-4F3D-BE51-6C1E4D6DAECB}" presName="horz1" presStyleCnt="0"/>
      <dgm:spPr/>
    </dgm:pt>
    <dgm:pt modelId="{DBC8EA38-8D5F-4D33-A73A-8A18122C8C2F}" type="pres">
      <dgm:prSet presAssocID="{20F648EB-433F-4F3D-BE51-6C1E4D6DAECB}" presName="tx1" presStyleLbl="revTx" presStyleIdx="3" presStyleCnt="20"/>
      <dgm:spPr/>
    </dgm:pt>
    <dgm:pt modelId="{B4D58705-4658-4B5C-8FA1-B46AD53DD596}" type="pres">
      <dgm:prSet presAssocID="{20F648EB-433F-4F3D-BE51-6C1E4D6DAECB}" presName="vert1" presStyleCnt="0"/>
      <dgm:spPr/>
    </dgm:pt>
    <dgm:pt modelId="{750F2B33-879F-49D1-ABD2-6E4D32AFF4E0}" type="pres">
      <dgm:prSet presAssocID="{41AE0105-6FDA-4FDF-8025-4415A78E3084}" presName="vertSpace2a" presStyleCnt="0"/>
      <dgm:spPr/>
    </dgm:pt>
    <dgm:pt modelId="{8A603529-BB73-4D1C-9DC6-452AE9DD9DF3}" type="pres">
      <dgm:prSet presAssocID="{41AE0105-6FDA-4FDF-8025-4415A78E3084}" presName="horz2" presStyleCnt="0"/>
      <dgm:spPr/>
    </dgm:pt>
    <dgm:pt modelId="{F79EC778-BC23-4DA0-871C-D196EEDF5D1C}" type="pres">
      <dgm:prSet presAssocID="{41AE0105-6FDA-4FDF-8025-4415A78E3084}" presName="horzSpace2" presStyleCnt="0"/>
      <dgm:spPr/>
    </dgm:pt>
    <dgm:pt modelId="{593F44D6-69CB-48B3-8F82-64CBE8975FD9}" type="pres">
      <dgm:prSet presAssocID="{41AE0105-6FDA-4FDF-8025-4415A78E3084}" presName="tx2" presStyleLbl="revTx" presStyleIdx="4" presStyleCnt="20"/>
      <dgm:spPr/>
    </dgm:pt>
    <dgm:pt modelId="{D5202C83-F890-4AA4-9678-2F1945F6C243}" type="pres">
      <dgm:prSet presAssocID="{41AE0105-6FDA-4FDF-8025-4415A78E3084}" presName="vert2" presStyleCnt="0"/>
      <dgm:spPr/>
    </dgm:pt>
    <dgm:pt modelId="{B821DA10-8E84-46F0-9B09-45AE09331160}" type="pres">
      <dgm:prSet presAssocID="{41AE0105-6FDA-4FDF-8025-4415A78E3084}" presName="thinLine2b" presStyleLbl="callout" presStyleIdx="2" presStyleCnt="14"/>
      <dgm:spPr/>
    </dgm:pt>
    <dgm:pt modelId="{6193EDB3-3650-46A8-B3E1-7E6092530C44}" type="pres">
      <dgm:prSet presAssocID="{41AE0105-6FDA-4FDF-8025-4415A78E3084}" presName="vertSpace2b" presStyleCnt="0"/>
      <dgm:spPr/>
    </dgm:pt>
    <dgm:pt modelId="{C591CBA0-D243-44C6-968E-5BBC33841132}" type="pres">
      <dgm:prSet presAssocID="{2C50D389-E3D4-4B54-BFE6-56DD9C4BDA3C}" presName="horz2" presStyleCnt="0"/>
      <dgm:spPr/>
    </dgm:pt>
    <dgm:pt modelId="{F339DF7D-EC3B-45AB-8DF1-197CF123FADE}" type="pres">
      <dgm:prSet presAssocID="{2C50D389-E3D4-4B54-BFE6-56DD9C4BDA3C}" presName="horzSpace2" presStyleCnt="0"/>
      <dgm:spPr/>
    </dgm:pt>
    <dgm:pt modelId="{3F131695-E285-4853-B084-5C6BC78DDFD8}" type="pres">
      <dgm:prSet presAssocID="{2C50D389-E3D4-4B54-BFE6-56DD9C4BDA3C}" presName="tx2" presStyleLbl="revTx" presStyleIdx="5" presStyleCnt="20"/>
      <dgm:spPr/>
    </dgm:pt>
    <dgm:pt modelId="{4F886FCA-383D-44F9-9309-9AE031D3D9AB}" type="pres">
      <dgm:prSet presAssocID="{2C50D389-E3D4-4B54-BFE6-56DD9C4BDA3C}" presName="vert2" presStyleCnt="0"/>
      <dgm:spPr/>
    </dgm:pt>
    <dgm:pt modelId="{6B8A5A09-BF94-44A4-BF30-1F1E30413EA6}" type="pres">
      <dgm:prSet presAssocID="{2C50D389-E3D4-4B54-BFE6-56DD9C4BDA3C}" presName="thinLine2b" presStyleLbl="callout" presStyleIdx="3" presStyleCnt="14"/>
      <dgm:spPr/>
    </dgm:pt>
    <dgm:pt modelId="{2E985D09-DCCD-4833-88D4-14C90DEB8B5B}" type="pres">
      <dgm:prSet presAssocID="{2C50D389-E3D4-4B54-BFE6-56DD9C4BDA3C}" presName="vertSpace2b" presStyleCnt="0"/>
      <dgm:spPr/>
    </dgm:pt>
    <dgm:pt modelId="{84D24304-D7FB-42A3-8C89-BA24DF0C73FA}" type="pres">
      <dgm:prSet presAssocID="{B4EEBF03-8048-48DE-B76F-07AEA1C9047F}" presName="thickLine" presStyleLbl="alignNode1" presStyleIdx="2" presStyleCnt="6"/>
      <dgm:spPr/>
    </dgm:pt>
    <dgm:pt modelId="{E5A331C4-55A1-4058-A50F-04C5E7795F64}" type="pres">
      <dgm:prSet presAssocID="{B4EEBF03-8048-48DE-B76F-07AEA1C9047F}" presName="horz1" presStyleCnt="0"/>
      <dgm:spPr/>
    </dgm:pt>
    <dgm:pt modelId="{7CD75073-79D2-4660-AC7B-C0DFB48E20AF}" type="pres">
      <dgm:prSet presAssocID="{B4EEBF03-8048-48DE-B76F-07AEA1C9047F}" presName="tx1" presStyleLbl="revTx" presStyleIdx="6" presStyleCnt="20"/>
      <dgm:spPr/>
    </dgm:pt>
    <dgm:pt modelId="{0E0ED85E-F3DD-46DB-80EB-BE4471CF1031}" type="pres">
      <dgm:prSet presAssocID="{B4EEBF03-8048-48DE-B76F-07AEA1C9047F}" presName="vert1" presStyleCnt="0"/>
      <dgm:spPr/>
    </dgm:pt>
    <dgm:pt modelId="{523911B7-408C-4798-A3F1-7B97728AC6EC}" type="pres">
      <dgm:prSet presAssocID="{1D04F01D-5702-461D-8663-0773753CB5F3}" presName="vertSpace2a" presStyleCnt="0"/>
      <dgm:spPr/>
    </dgm:pt>
    <dgm:pt modelId="{6E654D87-00A9-4DD1-917B-0D57C491EBD6}" type="pres">
      <dgm:prSet presAssocID="{1D04F01D-5702-461D-8663-0773753CB5F3}" presName="horz2" presStyleCnt="0"/>
      <dgm:spPr/>
    </dgm:pt>
    <dgm:pt modelId="{B2AB888A-8E2C-4ABD-AAE7-F09494BE49C5}" type="pres">
      <dgm:prSet presAssocID="{1D04F01D-5702-461D-8663-0773753CB5F3}" presName="horzSpace2" presStyleCnt="0"/>
      <dgm:spPr/>
    </dgm:pt>
    <dgm:pt modelId="{C02DB6AF-AE7E-4B27-8EEE-E904ED671CA8}" type="pres">
      <dgm:prSet presAssocID="{1D04F01D-5702-461D-8663-0773753CB5F3}" presName="tx2" presStyleLbl="revTx" presStyleIdx="7" presStyleCnt="20"/>
      <dgm:spPr/>
    </dgm:pt>
    <dgm:pt modelId="{E154542F-6830-43C8-B1B2-2062D078012D}" type="pres">
      <dgm:prSet presAssocID="{1D04F01D-5702-461D-8663-0773753CB5F3}" presName="vert2" presStyleCnt="0"/>
      <dgm:spPr/>
    </dgm:pt>
    <dgm:pt modelId="{0053B47B-95F5-4455-8D76-1AD401545464}" type="pres">
      <dgm:prSet presAssocID="{1D04F01D-5702-461D-8663-0773753CB5F3}" presName="thinLine2b" presStyleLbl="callout" presStyleIdx="4" presStyleCnt="14"/>
      <dgm:spPr/>
    </dgm:pt>
    <dgm:pt modelId="{7F3B3548-F60C-4584-8A5F-743EE9F07CB1}" type="pres">
      <dgm:prSet presAssocID="{1D04F01D-5702-461D-8663-0773753CB5F3}" presName="vertSpace2b" presStyleCnt="0"/>
      <dgm:spPr/>
    </dgm:pt>
    <dgm:pt modelId="{4B30ED27-6C30-46BE-99A4-AF74E5B77BA6}" type="pres">
      <dgm:prSet presAssocID="{835E4A9A-5A1D-4B67-B2B2-EAEFFEF6BBB7}" presName="horz2" presStyleCnt="0"/>
      <dgm:spPr/>
    </dgm:pt>
    <dgm:pt modelId="{3454FFBB-A7CA-4060-BF3B-53BEF064BB22}" type="pres">
      <dgm:prSet presAssocID="{835E4A9A-5A1D-4B67-B2B2-EAEFFEF6BBB7}" presName="horzSpace2" presStyleCnt="0"/>
      <dgm:spPr/>
    </dgm:pt>
    <dgm:pt modelId="{9F6C7AAC-83AE-443D-8687-35FD3B75B7F3}" type="pres">
      <dgm:prSet presAssocID="{835E4A9A-5A1D-4B67-B2B2-EAEFFEF6BBB7}" presName="tx2" presStyleLbl="revTx" presStyleIdx="8" presStyleCnt="20"/>
      <dgm:spPr/>
    </dgm:pt>
    <dgm:pt modelId="{11C61E5B-F7B5-4E67-A3E2-BD40050CE7EB}" type="pres">
      <dgm:prSet presAssocID="{835E4A9A-5A1D-4B67-B2B2-EAEFFEF6BBB7}" presName="vert2" presStyleCnt="0"/>
      <dgm:spPr/>
    </dgm:pt>
    <dgm:pt modelId="{2D96B7E4-06D5-47EA-B985-1AFCB76202E4}" type="pres">
      <dgm:prSet presAssocID="{835E4A9A-5A1D-4B67-B2B2-EAEFFEF6BBB7}" presName="thinLine2b" presStyleLbl="callout" presStyleIdx="5" presStyleCnt="14"/>
      <dgm:spPr/>
    </dgm:pt>
    <dgm:pt modelId="{F17EF51D-E66A-4E34-BE2A-13CFE618C2B5}" type="pres">
      <dgm:prSet presAssocID="{835E4A9A-5A1D-4B67-B2B2-EAEFFEF6BBB7}" presName="vertSpace2b" presStyleCnt="0"/>
      <dgm:spPr/>
    </dgm:pt>
    <dgm:pt modelId="{A2F20156-8797-4780-A715-B6CA6ACE7A45}" type="pres">
      <dgm:prSet presAssocID="{B08E3E7C-CEFE-41FF-A989-E718BD078374}" presName="horz2" presStyleCnt="0"/>
      <dgm:spPr/>
    </dgm:pt>
    <dgm:pt modelId="{3C419A5F-CE33-4CE4-8D86-54941D157B8B}" type="pres">
      <dgm:prSet presAssocID="{B08E3E7C-CEFE-41FF-A989-E718BD078374}" presName="horzSpace2" presStyleCnt="0"/>
      <dgm:spPr/>
    </dgm:pt>
    <dgm:pt modelId="{8AF845C0-56E1-45CC-AAC7-D58FDED40F22}" type="pres">
      <dgm:prSet presAssocID="{B08E3E7C-CEFE-41FF-A989-E718BD078374}" presName="tx2" presStyleLbl="revTx" presStyleIdx="9" presStyleCnt="20"/>
      <dgm:spPr/>
    </dgm:pt>
    <dgm:pt modelId="{C67E9404-A66E-42EA-A3CE-E37F6883230F}" type="pres">
      <dgm:prSet presAssocID="{B08E3E7C-CEFE-41FF-A989-E718BD078374}" presName="vert2" presStyleCnt="0"/>
      <dgm:spPr/>
    </dgm:pt>
    <dgm:pt modelId="{587EDD08-3715-4469-A8D1-841E4FA83489}" type="pres">
      <dgm:prSet presAssocID="{B08E3E7C-CEFE-41FF-A989-E718BD078374}" presName="thinLine2b" presStyleLbl="callout" presStyleIdx="6" presStyleCnt="14"/>
      <dgm:spPr/>
    </dgm:pt>
    <dgm:pt modelId="{C88EB31F-8A47-4B73-93E4-AD535C1124B3}" type="pres">
      <dgm:prSet presAssocID="{B08E3E7C-CEFE-41FF-A989-E718BD078374}" presName="vertSpace2b" presStyleCnt="0"/>
      <dgm:spPr/>
    </dgm:pt>
    <dgm:pt modelId="{86933596-7854-443F-A869-0A955162D1C0}" type="pres">
      <dgm:prSet presAssocID="{629A7527-327E-4DBC-8C1A-41A6ADA95332}" presName="horz2" presStyleCnt="0"/>
      <dgm:spPr/>
    </dgm:pt>
    <dgm:pt modelId="{61DB8841-A065-4C64-9EC8-9FAE81691845}" type="pres">
      <dgm:prSet presAssocID="{629A7527-327E-4DBC-8C1A-41A6ADA95332}" presName="horzSpace2" presStyleCnt="0"/>
      <dgm:spPr/>
    </dgm:pt>
    <dgm:pt modelId="{212AB2E2-CD3D-4DF1-AD4C-14EDCE7CD67B}" type="pres">
      <dgm:prSet presAssocID="{629A7527-327E-4DBC-8C1A-41A6ADA95332}" presName="tx2" presStyleLbl="revTx" presStyleIdx="10" presStyleCnt="20"/>
      <dgm:spPr/>
    </dgm:pt>
    <dgm:pt modelId="{84C7F915-A80D-453A-8AFC-78F4DDB2B864}" type="pres">
      <dgm:prSet presAssocID="{629A7527-327E-4DBC-8C1A-41A6ADA95332}" presName="vert2" presStyleCnt="0"/>
      <dgm:spPr/>
    </dgm:pt>
    <dgm:pt modelId="{45C2E6BD-BE61-466D-B61F-C79E2D1B0367}" type="pres">
      <dgm:prSet presAssocID="{629A7527-327E-4DBC-8C1A-41A6ADA95332}" presName="thinLine2b" presStyleLbl="callout" presStyleIdx="7" presStyleCnt="14"/>
      <dgm:spPr/>
    </dgm:pt>
    <dgm:pt modelId="{F97E14E6-34D7-42EE-8021-0841838AFE4F}" type="pres">
      <dgm:prSet presAssocID="{629A7527-327E-4DBC-8C1A-41A6ADA95332}" presName="vertSpace2b" presStyleCnt="0"/>
      <dgm:spPr/>
    </dgm:pt>
    <dgm:pt modelId="{B11BB0CC-8417-49DC-83F9-0215C22EBE8A}" type="pres">
      <dgm:prSet presAssocID="{BF3E8813-59C4-4F77-AC02-70AD46A6E7B2}" presName="thickLine" presStyleLbl="alignNode1" presStyleIdx="3" presStyleCnt="6"/>
      <dgm:spPr/>
    </dgm:pt>
    <dgm:pt modelId="{BD392E23-003E-4E2C-9B56-F259F80738AF}" type="pres">
      <dgm:prSet presAssocID="{BF3E8813-59C4-4F77-AC02-70AD46A6E7B2}" presName="horz1" presStyleCnt="0"/>
      <dgm:spPr/>
    </dgm:pt>
    <dgm:pt modelId="{832E4114-8E77-4044-8873-F99300A14635}" type="pres">
      <dgm:prSet presAssocID="{BF3E8813-59C4-4F77-AC02-70AD46A6E7B2}" presName="tx1" presStyleLbl="revTx" presStyleIdx="11" presStyleCnt="20"/>
      <dgm:spPr/>
    </dgm:pt>
    <dgm:pt modelId="{EDB601FC-3A2E-47B1-868C-9BD34685461A}" type="pres">
      <dgm:prSet presAssocID="{BF3E8813-59C4-4F77-AC02-70AD46A6E7B2}" presName="vert1" presStyleCnt="0"/>
      <dgm:spPr/>
    </dgm:pt>
    <dgm:pt modelId="{021D60E5-2D37-4123-92B8-A7262ABF4C0D}" type="pres">
      <dgm:prSet presAssocID="{954E33A9-349C-4C25-95A6-10ECFA4A2DED}" presName="vertSpace2a" presStyleCnt="0"/>
      <dgm:spPr/>
    </dgm:pt>
    <dgm:pt modelId="{973B4FB8-79E3-47FB-802D-097DD64D2935}" type="pres">
      <dgm:prSet presAssocID="{954E33A9-349C-4C25-95A6-10ECFA4A2DED}" presName="horz2" presStyleCnt="0"/>
      <dgm:spPr/>
    </dgm:pt>
    <dgm:pt modelId="{598E7679-73D4-4F90-893E-A43B666C103E}" type="pres">
      <dgm:prSet presAssocID="{954E33A9-349C-4C25-95A6-10ECFA4A2DED}" presName="horzSpace2" presStyleCnt="0"/>
      <dgm:spPr/>
    </dgm:pt>
    <dgm:pt modelId="{C75BD218-92C3-415C-8EF0-C65373981FB4}" type="pres">
      <dgm:prSet presAssocID="{954E33A9-349C-4C25-95A6-10ECFA4A2DED}" presName="tx2" presStyleLbl="revTx" presStyleIdx="12" presStyleCnt="20"/>
      <dgm:spPr/>
    </dgm:pt>
    <dgm:pt modelId="{8CFD9FC1-E23A-4BAF-A2BA-35E4A186DFD7}" type="pres">
      <dgm:prSet presAssocID="{954E33A9-349C-4C25-95A6-10ECFA4A2DED}" presName="vert2" presStyleCnt="0"/>
      <dgm:spPr/>
    </dgm:pt>
    <dgm:pt modelId="{0F7149C0-F1A8-4F80-AFFE-01E293732710}" type="pres">
      <dgm:prSet presAssocID="{954E33A9-349C-4C25-95A6-10ECFA4A2DED}" presName="thinLine2b" presStyleLbl="callout" presStyleIdx="8" presStyleCnt="14"/>
      <dgm:spPr/>
    </dgm:pt>
    <dgm:pt modelId="{27B73AD6-25F7-4C15-B11A-FB1DC67A8DD7}" type="pres">
      <dgm:prSet presAssocID="{954E33A9-349C-4C25-95A6-10ECFA4A2DED}" presName="vertSpace2b" presStyleCnt="0"/>
      <dgm:spPr/>
    </dgm:pt>
    <dgm:pt modelId="{2C04B008-FAA4-4476-9D52-C6E8D99A1701}" type="pres">
      <dgm:prSet presAssocID="{4D1B2954-0812-4AF3-8A3A-BE4153DA6C61}" presName="horz2" presStyleCnt="0"/>
      <dgm:spPr/>
    </dgm:pt>
    <dgm:pt modelId="{3124B924-5F6E-4653-BE75-6A77242529F3}" type="pres">
      <dgm:prSet presAssocID="{4D1B2954-0812-4AF3-8A3A-BE4153DA6C61}" presName="horzSpace2" presStyleCnt="0"/>
      <dgm:spPr/>
    </dgm:pt>
    <dgm:pt modelId="{87758048-19BC-4BEE-9E24-FA3BB4B298A3}" type="pres">
      <dgm:prSet presAssocID="{4D1B2954-0812-4AF3-8A3A-BE4153DA6C61}" presName="tx2" presStyleLbl="revTx" presStyleIdx="13" presStyleCnt="20"/>
      <dgm:spPr/>
    </dgm:pt>
    <dgm:pt modelId="{1816EF4F-CCC5-47AE-8692-C0309B8607A5}" type="pres">
      <dgm:prSet presAssocID="{4D1B2954-0812-4AF3-8A3A-BE4153DA6C61}" presName="vert2" presStyleCnt="0"/>
      <dgm:spPr/>
    </dgm:pt>
    <dgm:pt modelId="{27AAFDE1-2A85-46B5-9787-208CBAD410A5}" type="pres">
      <dgm:prSet presAssocID="{4D1B2954-0812-4AF3-8A3A-BE4153DA6C61}" presName="thinLine2b" presStyleLbl="callout" presStyleIdx="9" presStyleCnt="14"/>
      <dgm:spPr/>
    </dgm:pt>
    <dgm:pt modelId="{97C0AB36-2A2A-4DD8-9C78-2BE51BE546D4}" type="pres">
      <dgm:prSet presAssocID="{4D1B2954-0812-4AF3-8A3A-BE4153DA6C61}" presName="vertSpace2b" presStyleCnt="0"/>
      <dgm:spPr/>
    </dgm:pt>
    <dgm:pt modelId="{F48D29E8-D63D-4AA2-943B-88F462E76BF4}" type="pres">
      <dgm:prSet presAssocID="{0542CBF8-889A-482E-8C7F-EEC1079A8D04}" presName="horz2" presStyleCnt="0"/>
      <dgm:spPr/>
    </dgm:pt>
    <dgm:pt modelId="{C39C8438-CBA5-4E44-8063-5BB3A9FD047E}" type="pres">
      <dgm:prSet presAssocID="{0542CBF8-889A-482E-8C7F-EEC1079A8D04}" presName="horzSpace2" presStyleCnt="0"/>
      <dgm:spPr/>
    </dgm:pt>
    <dgm:pt modelId="{A943AFAB-A5BE-4B82-BF47-70B5FC90981F}" type="pres">
      <dgm:prSet presAssocID="{0542CBF8-889A-482E-8C7F-EEC1079A8D04}" presName="tx2" presStyleLbl="revTx" presStyleIdx="14" presStyleCnt="20"/>
      <dgm:spPr/>
    </dgm:pt>
    <dgm:pt modelId="{CB607421-9D77-4996-A339-7A5C8AD79517}" type="pres">
      <dgm:prSet presAssocID="{0542CBF8-889A-482E-8C7F-EEC1079A8D04}" presName="vert2" presStyleCnt="0"/>
      <dgm:spPr/>
    </dgm:pt>
    <dgm:pt modelId="{DC79163C-9842-464F-9D54-3CEFD66E17B8}" type="pres">
      <dgm:prSet presAssocID="{0542CBF8-889A-482E-8C7F-EEC1079A8D04}" presName="thinLine2b" presStyleLbl="callout" presStyleIdx="10" presStyleCnt="14"/>
      <dgm:spPr/>
    </dgm:pt>
    <dgm:pt modelId="{4B258AA2-F379-482B-B8EE-A6C72E7CD55A}" type="pres">
      <dgm:prSet presAssocID="{0542CBF8-889A-482E-8C7F-EEC1079A8D04}" presName="vertSpace2b" presStyleCnt="0"/>
      <dgm:spPr/>
    </dgm:pt>
    <dgm:pt modelId="{B9295EE1-9759-4CC8-BDD6-D2CC0C4BD154}" type="pres">
      <dgm:prSet presAssocID="{076475CD-1544-440F-992A-82EBED60B400}" presName="horz2" presStyleCnt="0"/>
      <dgm:spPr/>
    </dgm:pt>
    <dgm:pt modelId="{6C7C66AB-EF02-47B1-8BDE-9F1CF977DABD}" type="pres">
      <dgm:prSet presAssocID="{076475CD-1544-440F-992A-82EBED60B400}" presName="horzSpace2" presStyleCnt="0"/>
      <dgm:spPr/>
    </dgm:pt>
    <dgm:pt modelId="{72290E25-6BBC-4FF2-8B99-2C3D655551E7}" type="pres">
      <dgm:prSet presAssocID="{076475CD-1544-440F-992A-82EBED60B400}" presName="tx2" presStyleLbl="revTx" presStyleIdx="15" presStyleCnt="20"/>
      <dgm:spPr/>
    </dgm:pt>
    <dgm:pt modelId="{0D292184-DBCC-43CE-8F50-38AF463F2584}" type="pres">
      <dgm:prSet presAssocID="{076475CD-1544-440F-992A-82EBED60B400}" presName="vert2" presStyleCnt="0"/>
      <dgm:spPr/>
    </dgm:pt>
    <dgm:pt modelId="{B9CAFEAF-376A-41ED-9DA1-A0FEDAA84ADB}" type="pres">
      <dgm:prSet presAssocID="{076475CD-1544-440F-992A-82EBED60B400}" presName="thinLine2b" presStyleLbl="callout" presStyleIdx="11" presStyleCnt="14"/>
      <dgm:spPr/>
    </dgm:pt>
    <dgm:pt modelId="{58884456-EEB4-41FE-ACD9-6497A68C2D08}" type="pres">
      <dgm:prSet presAssocID="{076475CD-1544-440F-992A-82EBED60B400}" presName="vertSpace2b" presStyleCnt="0"/>
      <dgm:spPr/>
    </dgm:pt>
    <dgm:pt modelId="{4BC47617-059D-4A80-BDCC-13D09774F689}" type="pres">
      <dgm:prSet presAssocID="{05005CD0-6DDF-40C7-98DE-5C2689C4473E}" presName="thickLine" presStyleLbl="alignNode1" presStyleIdx="4" presStyleCnt="6"/>
      <dgm:spPr/>
    </dgm:pt>
    <dgm:pt modelId="{00E212E1-9CC4-40DB-B517-29971CC231FB}" type="pres">
      <dgm:prSet presAssocID="{05005CD0-6DDF-40C7-98DE-5C2689C4473E}" presName="horz1" presStyleCnt="0"/>
      <dgm:spPr/>
    </dgm:pt>
    <dgm:pt modelId="{83184E0E-0728-461A-9813-369196119401}" type="pres">
      <dgm:prSet presAssocID="{05005CD0-6DDF-40C7-98DE-5C2689C4473E}" presName="tx1" presStyleLbl="revTx" presStyleIdx="16" presStyleCnt="20"/>
      <dgm:spPr/>
    </dgm:pt>
    <dgm:pt modelId="{28B96B1E-8F05-4139-8D45-89B5E3DD7994}" type="pres">
      <dgm:prSet presAssocID="{05005CD0-6DDF-40C7-98DE-5C2689C4473E}" presName="vert1" presStyleCnt="0"/>
      <dgm:spPr/>
    </dgm:pt>
    <dgm:pt modelId="{B103D06B-C2EA-4A32-BC73-008CDC8943A7}" type="pres">
      <dgm:prSet presAssocID="{3F24D30F-A9F0-4BA2-8D8C-8799DD4EA9D0}" presName="vertSpace2a" presStyleCnt="0"/>
      <dgm:spPr/>
    </dgm:pt>
    <dgm:pt modelId="{6F4EB252-0DAF-4F56-9596-D3963FB12403}" type="pres">
      <dgm:prSet presAssocID="{3F24D30F-A9F0-4BA2-8D8C-8799DD4EA9D0}" presName="horz2" presStyleCnt="0"/>
      <dgm:spPr/>
    </dgm:pt>
    <dgm:pt modelId="{2244AAEF-2870-403F-9826-02C53833C6F4}" type="pres">
      <dgm:prSet presAssocID="{3F24D30F-A9F0-4BA2-8D8C-8799DD4EA9D0}" presName="horzSpace2" presStyleCnt="0"/>
      <dgm:spPr/>
    </dgm:pt>
    <dgm:pt modelId="{12F0EAA7-7277-41C7-BD89-22BF3421533E}" type="pres">
      <dgm:prSet presAssocID="{3F24D30F-A9F0-4BA2-8D8C-8799DD4EA9D0}" presName="tx2" presStyleLbl="revTx" presStyleIdx="17" presStyleCnt="20"/>
      <dgm:spPr/>
    </dgm:pt>
    <dgm:pt modelId="{A70DE43B-9D6B-4EEA-9098-5253BB4D9281}" type="pres">
      <dgm:prSet presAssocID="{3F24D30F-A9F0-4BA2-8D8C-8799DD4EA9D0}" presName="vert2" presStyleCnt="0"/>
      <dgm:spPr/>
    </dgm:pt>
    <dgm:pt modelId="{E9071C88-776B-4C54-AD8F-DA5397B6E0B2}" type="pres">
      <dgm:prSet presAssocID="{3F24D30F-A9F0-4BA2-8D8C-8799DD4EA9D0}" presName="thinLine2b" presStyleLbl="callout" presStyleIdx="12" presStyleCnt="14"/>
      <dgm:spPr/>
    </dgm:pt>
    <dgm:pt modelId="{4EE7AAF6-1A0D-4316-A115-D31425424FF0}" type="pres">
      <dgm:prSet presAssocID="{3F24D30F-A9F0-4BA2-8D8C-8799DD4EA9D0}" presName="vertSpace2b" presStyleCnt="0"/>
      <dgm:spPr/>
    </dgm:pt>
    <dgm:pt modelId="{F48C62E0-4498-4302-A8B9-0D36F999FA6C}" type="pres">
      <dgm:prSet presAssocID="{621D573C-75CB-4171-B2B9-DF88769743A3}" presName="thickLine" presStyleLbl="alignNode1" presStyleIdx="5" presStyleCnt="6"/>
      <dgm:spPr/>
    </dgm:pt>
    <dgm:pt modelId="{79987ADD-D501-4FAD-927D-58B4BC4A7C12}" type="pres">
      <dgm:prSet presAssocID="{621D573C-75CB-4171-B2B9-DF88769743A3}" presName="horz1" presStyleCnt="0"/>
      <dgm:spPr/>
    </dgm:pt>
    <dgm:pt modelId="{887E1A16-440F-4B42-A0D1-29B9DDC1726A}" type="pres">
      <dgm:prSet presAssocID="{621D573C-75CB-4171-B2B9-DF88769743A3}" presName="tx1" presStyleLbl="revTx" presStyleIdx="18" presStyleCnt="20"/>
      <dgm:spPr/>
    </dgm:pt>
    <dgm:pt modelId="{E31E478C-3F05-4854-A166-5C34F89A4AE0}" type="pres">
      <dgm:prSet presAssocID="{621D573C-75CB-4171-B2B9-DF88769743A3}" presName="vert1" presStyleCnt="0"/>
      <dgm:spPr/>
    </dgm:pt>
    <dgm:pt modelId="{21924DFE-5A12-41D6-B58D-895FED298C15}" type="pres">
      <dgm:prSet presAssocID="{B249B62A-086E-47C0-B024-F0FF07D6F5F6}" presName="vertSpace2a" presStyleCnt="0"/>
      <dgm:spPr/>
    </dgm:pt>
    <dgm:pt modelId="{5EE81638-F8EB-4320-A211-D14CBC5BF8FA}" type="pres">
      <dgm:prSet presAssocID="{B249B62A-086E-47C0-B024-F0FF07D6F5F6}" presName="horz2" presStyleCnt="0"/>
      <dgm:spPr/>
    </dgm:pt>
    <dgm:pt modelId="{A646B070-7129-4873-B751-31ACC82DC4AE}" type="pres">
      <dgm:prSet presAssocID="{B249B62A-086E-47C0-B024-F0FF07D6F5F6}" presName="horzSpace2" presStyleCnt="0"/>
      <dgm:spPr/>
    </dgm:pt>
    <dgm:pt modelId="{F2229546-7DDC-4F6D-BEE4-A4B16ADD7223}" type="pres">
      <dgm:prSet presAssocID="{B249B62A-086E-47C0-B024-F0FF07D6F5F6}" presName="tx2" presStyleLbl="revTx" presStyleIdx="19" presStyleCnt="20"/>
      <dgm:spPr/>
    </dgm:pt>
    <dgm:pt modelId="{CDEC7454-1F37-41C4-B4D2-FA615C4DFF72}" type="pres">
      <dgm:prSet presAssocID="{B249B62A-086E-47C0-B024-F0FF07D6F5F6}" presName="vert2" presStyleCnt="0"/>
      <dgm:spPr/>
    </dgm:pt>
    <dgm:pt modelId="{43EA0978-679F-45A2-8154-057405EF99E3}" type="pres">
      <dgm:prSet presAssocID="{B249B62A-086E-47C0-B024-F0FF07D6F5F6}" presName="thinLine2b" presStyleLbl="callout" presStyleIdx="13" presStyleCnt="14"/>
      <dgm:spPr/>
    </dgm:pt>
    <dgm:pt modelId="{C2C81AFF-361E-49A0-98EE-CCF173302DEE}" type="pres">
      <dgm:prSet presAssocID="{B249B62A-086E-47C0-B024-F0FF07D6F5F6}" presName="vertSpace2b" presStyleCnt="0"/>
      <dgm:spPr/>
    </dgm:pt>
  </dgm:ptLst>
  <dgm:cxnLst>
    <dgm:cxn modelId="{D8AB2F0D-9C03-4C96-B843-7892C72EC885}" srcId="{39398487-73FF-4E5A-9DF6-F5AEA3DB6FF2}" destId="{05005CD0-6DDF-40C7-98DE-5C2689C4473E}" srcOrd="4" destOrd="0" parTransId="{39556C13-068A-4A35-A473-3D44B7635A0D}" sibTransId="{FA30C75D-8A84-4830-8158-EDBD287E2F5F}"/>
    <dgm:cxn modelId="{B50A06A4-BF03-49D9-836A-F2D509CFFDB6}" type="presOf" srcId="{2C50D389-E3D4-4B54-BFE6-56DD9C4BDA3C}" destId="{3F131695-E285-4853-B084-5C6BC78DDFD8}" srcOrd="0" destOrd="0" presId="urn:microsoft.com/office/officeart/2008/layout/LinedList"/>
    <dgm:cxn modelId="{2BB2FF75-4ECA-4077-9529-4BB5FC5A486C}" type="presOf" srcId="{621D573C-75CB-4171-B2B9-DF88769743A3}" destId="{887E1A16-440F-4B42-A0D1-29B9DDC1726A}" srcOrd="0" destOrd="0" presId="urn:microsoft.com/office/officeart/2008/layout/LinedList"/>
    <dgm:cxn modelId="{7BE78044-BCE1-4B77-9ACF-39E8EC07D71F}" srcId="{20F648EB-433F-4F3D-BE51-6C1E4D6DAECB}" destId="{2C50D389-E3D4-4B54-BFE6-56DD9C4BDA3C}" srcOrd="1" destOrd="0" parTransId="{194CA68F-BFFC-4CE8-BE8E-662F7D659FFA}" sibTransId="{EBDEAFEA-DD8B-45A0-AA44-29219EA70C81}"/>
    <dgm:cxn modelId="{C855A514-1B8E-4D54-9988-7E5B31DE4346}" srcId="{05005CD0-6DDF-40C7-98DE-5C2689C4473E}" destId="{3F24D30F-A9F0-4BA2-8D8C-8799DD4EA9D0}" srcOrd="0" destOrd="0" parTransId="{B371F34E-94EC-4361-9636-66C126E26384}" sibTransId="{ED8AA7C3-024C-41D8-884C-6986D3FA805F}"/>
    <dgm:cxn modelId="{136D2E17-4130-4445-83E4-8D4EC59BA24C}" srcId="{B4EEBF03-8048-48DE-B76F-07AEA1C9047F}" destId="{629A7527-327E-4DBC-8C1A-41A6ADA95332}" srcOrd="3" destOrd="0" parTransId="{5EC4EBF1-B763-4387-8356-24FBEA3DC56A}" sibTransId="{2A89A438-0614-48DC-962A-956C96FDB662}"/>
    <dgm:cxn modelId="{30F77D13-8F1F-4961-AD12-D8C4021E7DE5}" srcId="{B4EEBF03-8048-48DE-B76F-07AEA1C9047F}" destId="{1D04F01D-5702-461D-8663-0773753CB5F3}" srcOrd="0" destOrd="0" parTransId="{73F6D94A-B8F0-4A6D-B8CB-3B52C7C22B41}" sibTransId="{272B595D-6612-4301-92DA-9838333BD20C}"/>
    <dgm:cxn modelId="{159E8754-16D5-4872-BDA6-D9856576159B}" type="presOf" srcId="{1D04F01D-5702-461D-8663-0773753CB5F3}" destId="{C02DB6AF-AE7E-4B27-8EEE-E904ED671CA8}" srcOrd="0" destOrd="0" presId="urn:microsoft.com/office/officeart/2008/layout/LinedList"/>
    <dgm:cxn modelId="{D37FFC6F-42F1-4B46-A82D-65442417A1C2}" type="presOf" srcId="{4D1B2954-0812-4AF3-8A3A-BE4153DA6C61}" destId="{87758048-19BC-4BEE-9E24-FA3BB4B298A3}" srcOrd="0" destOrd="0" presId="urn:microsoft.com/office/officeart/2008/layout/LinedList"/>
    <dgm:cxn modelId="{84E081EF-9764-4C8E-AFB7-E6984BA8BDA2}" type="presOf" srcId="{41AE0105-6FDA-4FDF-8025-4415A78E3084}" destId="{593F44D6-69CB-48B3-8F82-64CBE8975FD9}" srcOrd="0" destOrd="0" presId="urn:microsoft.com/office/officeart/2008/layout/LinedList"/>
    <dgm:cxn modelId="{11AD8CF3-2E1D-4D59-BCA1-D5602C4298F8}" srcId="{39398487-73FF-4E5A-9DF6-F5AEA3DB6FF2}" destId="{BF3E8813-59C4-4F77-AC02-70AD46A6E7B2}" srcOrd="3" destOrd="0" parTransId="{6F0967A2-0406-4D85-B34F-9282CE017E6C}" sibTransId="{471E1E39-47D3-46F0-9C35-EE7979D2F30E}"/>
    <dgm:cxn modelId="{A9DC3DF6-801E-4F56-92E7-4DF0A7823A9D}" type="presOf" srcId="{20F648EB-433F-4F3D-BE51-6C1E4D6DAECB}" destId="{DBC8EA38-8D5F-4D33-A73A-8A18122C8C2F}" srcOrd="0" destOrd="0" presId="urn:microsoft.com/office/officeart/2008/layout/LinedList"/>
    <dgm:cxn modelId="{9A969002-6899-4E95-B78E-AF8EEBD50AD1}" type="presOf" srcId="{B249B62A-086E-47C0-B024-F0FF07D6F5F6}" destId="{F2229546-7DDC-4F6D-BEE4-A4B16ADD7223}" srcOrd="0" destOrd="0" presId="urn:microsoft.com/office/officeart/2008/layout/LinedList"/>
    <dgm:cxn modelId="{618A43AE-138D-4EDE-92DC-F559E9E229AD}" type="presOf" srcId="{076475CD-1544-440F-992A-82EBED60B400}" destId="{72290E25-6BBC-4FF2-8B99-2C3D655551E7}" srcOrd="0" destOrd="0" presId="urn:microsoft.com/office/officeart/2008/layout/LinedList"/>
    <dgm:cxn modelId="{E30771C6-E450-419C-9F32-B127D9AE8190}" srcId="{39398487-73FF-4E5A-9DF6-F5AEA3DB6FF2}" destId="{20F648EB-433F-4F3D-BE51-6C1E4D6DAECB}" srcOrd="1" destOrd="0" parTransId="{C389CB9C-F360-4051-B640-3ACBC139A454}" sibTransId="{AB8EB511-9C4F-480F-AEFC-547F7603412C}"/>
    <dgm:cxn modelId="{2D3E3CCD-1B81-4E01-9132-809350B4F2FF}" srcId="{B4EEBF03-8048-48DE-B76F-07AEA1C9047F}" destId="{835E4A9A-5A1D-4B67-B2B2-EAEFFEF6BBB7}" srcOrd="1" destOrd="0" parTransId="{CA3DD519-1255-47D5-B8DA-D25A3E1F5E77}" sibTransId="{A37C81CC-9CCA-4DB3-BAA4-A3A22690B259}"/>
    <dgm:cxn modelId="{35D264F7-EDB1-4491-ADFE-2ADA0525F311}" srcId="{20F648EB-433F-4F3D-BE51-6C1E4D6DAECB}" destId="{41AE0105-6FDA-4FDF-8025-4415A78E3084}" srcOrd="0" destOrd="0" parTransId="{465D5EB5-2C38-442F-8C4B-950CE5DB152C}" sibTransId="{BF6FFD9C-D35B-4B26-97E1-9B25DBF5B0C0}"/>
    <dgm:cxn modelId="{D3FF4A20-B990-4069-ACAF-12CF13C658A4}" srcId="{DBE7CEA2-A433-46EA-86F2-E3F0104FD2B4}" destId="{C747E9A9-6F95-40EF-A37E-B7C395445DF4}" srcOrd="0" destOrd="0" parTransId="{613D7762-0639-424D-B0F0-499D389A4CAB}" sibTransId="{E17F52FA-5AB2-4CDA-913D-8BDD0141DCB0}"/>
    <dgm:cxn modelId="{1FC34A85-CCDB-4A0E-B29B-A6E556E1D35B}" srcId="{39398487-73FF-4E5A-9DF6-F5AEA3DB6FF2}" destId="{621D573C-75CB-4171-B2B9-DF88769743A3}" srcOrd="5" destOrd="0" parTransId="{29D47144-A6FE-40D2-8AF5-FAF551ED56C6}" sibTransId="{4C8B3CD9-A738-4E95-B11B-C2C27C01E459}"/>
    <dgm:cxn modelId="{CA892003-EE46-4A3A-AA92-9AE94EA66F11}" type="presOf" srcId="{39398487-73FF-4E5A-9DF6-F5AEA3DB6FF2}" destId="{7E24AE9E-DE12-4D35-8160-740AB044828E}" srcOrd="0" destOrd="0" presId="urn:microsoft.com/office/officeart/2008/layout/LinedList"/>
    <dgm:cxn modelId="{D9100FFE-253C-4A00-9A81-FBCB634B5570}" srcId="{BF3E8813-59C4-4F77-AC02-70AD46A6E7B2}" destId="{4D1B2954-0812-4AF3-8A3A-BE4153DA6C61}" srcOrd="1" destOrd="0" parTransId="{8E670B7A-E2EA-4058-ABD0-9D49DCC4A644}" sibTransId="{9391EF54-DF65-4B89-A7CB-E30971BFB1DA}"/>
    <dgm:cxn modelId="{8523BC81-D7C8-4CB8-93B0-DA3FBF664D97}" srcId="{621D573C-75CB-4171-B2B9-DF88769743A3}" destId="{B249B62A-086E-47C0-B024-F0FF07D6F5F6}" srcOrd="0" destOrd="0" parTransId="{91451EAC-4C7B-427E-A06B-9DA03307C946}" sibTransId="{C83D889E-FD18-4469-928A-492099ABAB17}"/>
    <dgm:cxn modelId="{A98D5060-1192-4FA4-A669-2B4F1233B99A}" type="presOf" srcId="{BF3E8813-59C4-4F77-AC02-70AD46A6E7B2}" destId="{832E4114-8E77-4044-8873-F99300A14635}" srcOrd="0" destOrd="0" presId="urn:microsoft.com/office/officeart/2008/layout/LinedList"/>
    <dgm:cxn modelId="{21B3E73C-FA9B-4AA8-BF38-F0CBA9D55E53}" srcId="{BF3E8813-59C4-4F77-AC02-70AD46A6E7B2}" destId="{0542CBF8-889A-482E-8C7F-EEC1079A8D04}" srcOrd="2" destOrd="0" parTransId="{24D903F6-2991-44F4-8921-A8317AF90E91}" sibTransId="{257CD6CC-6E56-4A2B-B177-1D826771D7F6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6AED2D61-A54C-4E00-9160-0B8FF7712CA2}" srcId="{DBE7CEA2-A433-46EA-86F2-E3F0104FD2B4}" destId="{E6FBDBBB-C3C3-45F4-AE44-E7E8AD73F011}" srcOrd="1" destOrd="0" parTransId="{34A12300-7AE0-429D-AF95-1CC2D6356613}" sibTransId="{64CE6735-FEDB-4C23-809D-927783A538FB}"/>
    <dgm:cxn modelId="{CCD00A44-DFF8-4B94-8671-0E75FCD042B0}" srcId="{B4EEBF03-8048-48DE-B76F-07AEA1C9047F}" destId="{B08E3E7C-CEFE-41FF-A989-E718BD078374}" srcOrd="2" destOrd="0" parTransId="{B9FF03C7-70FB-4453-AB6C-CCB10852EB5E}" sibTransId="{B0039385-0D2A-4DE7-92C9-A48C753394DE}"/>
    <dgm:cxn modelId="{F0FB8BA7-D8A9-4DBE-A0F6-B95051FC0E3F}" type="presOf" srcId="{3F24D30F-A9F0-4BA2-8D8C-8799DD4EA9D0}" destId="{12F0EAA7-7277-41C7-BD89-22BF3421533E}" srcOrd="0" destOrd="0" presId="urn:microsoft.com/office/officeart/2008/layout/LinedList"/>
    <dgm:cxn modelId="{C64E8786-63F2-4AC6-BF6D-BA88323B17BC}" type="presOf" srcId="{954E33A9-349C-4C25-95A6-10ECFA4A2DED}" destId="{C75BD218-92C3-415C-8EF0-C65373981FB4}" srcOrd="0" destOrd="0" presId="urn:microsoft.com/office/officeart/2008/layout/LinedList"/>
    <dgm:cxn modelId="{D48F2FF3-CACF-4206-9330-63E7ACAC73CC}" type="presOf" srcId="{E6FBDBBB-C3C3-45F4-AE44-E7E8AD73F011}" destId="{92B69EA1-534E-40D4-B4B0-E6E578A3BFB6}" srcOrd="0" destOrd="0" presId="urn:microsoft.com/office/officeart/2008/layout/LinedList"/>
    <dgm:cxn modelId="{50F72A13-0631-4E9D-AB7B-E7C780A6D67D}" type="presOf" srcId="{DBE7CEA2-A433-46EA-86F2-E3F0104FD2B4}" destId="{0C2450FC-26D1-47EA-A397-A641C593E265}" srcOrd="0" destOrd="0" presId="urn:microsoft.com/office/officeart/2008/layout/LinedList"/>
    <dgm:cxn modelId="{718BF028-A394-4069-9B2B-37A57A065DE5}" type="presOf" srcId="{835E4A9A-5A1D-4B67-B2B2-EAEFFEF6BBB7}" destId="{9F6C7AAC-83AE-443D-8687-35FD3B75B7F3}" srcOrd="0" destOrd="0" presId="urn:microsoft.com/office/officeart/2008/layout/LinedList"/>
    <dgm:cxn modelId="{267FB178-05B2-41A5-B31C-6F6C2A3E984D}" srcId="{BF3E8813-59C4-4F77-AC02-70AD46A6E7B2}" destId="{954E33A9-349C-4C25-95A6-10ECFA4A2DED}" srcOrd="0" destOrd="0" parTransId="{A72D03E9-6147-4A1B-91DA-CB7CE937EEFF}" sibTransId="{3E91D1FC-0387-42D8-883E-EE315B78FA9F}"/>
    <dgm:cxn modelId="{23C34BF1-2101-4BAD-B7AD-C66BDE9E94B2}" type="presOf" srcId="{C747E9A9-6F95-40EF-A37E-B7C395445DF4}" destId="{A0A683DE-CDFB-42D0-BDD2-DE33EABB6391}" srcOrd="0" destOrd="0" presId="urn:microsoft.com/office/officeart/2008/layout/LinedList"/>
    <dgm:cxn modelId="{54B33E98-7773-4674-A68B-AB5515C4E8C8}" type="presOf" srcId="{629A7527-327E-4DBC-8C1A-41A6ADA95332}" destId="{212AB2E2-CD3D-4DF1-AD4C-14EDCE7CD67B}" srcOrd="0" destOrd="0" presId="urn:microsoft.com/office/officeart/2008/layout/LinedList"/>
    <dgm:cxn modelId="{4C4AAE21-1CEC-4219-9B61-66B20154CF9F}" type="presOf" srcId="{05005CD0-6DDF-40C7-98DE-5C2689C4473E}" destId="{83184E0E-0728-461A-9813-369196119401}" srcOrd="0" destOrd="0" presId="urn:microsoft.com/office/officeart/2008/layout/LinedList"/>
    <dgm:cxn modelId="{6A4DF1E8-C5E6-4B66-92BF-DA78496D6A72}" type="presOf" srcId="{0542CBF8-889A-482E-8C7F-EEC1079A8D04}" destId="{A943AFAB-A5BE-4B82-BF47-70B5FC90981F}" srcOrd="0" destOrd="0" presId="urn:microsoft.com/office/officeart/2008/layout/LinedList"/>
    <dgm:cxn modelId="{B3916741-100D-4C36-8E32-3F5395711327}" type="presOf" srcId="{B4EEBF03-8048-48DE-B76F-07AEA1C9047F}" destId="{7CD75073-79D2-4660-AC7B-C0DFB48E20AF}" srcOrd="0" destOrd="0" presId="urn:microsoft.com/office/officeart/2008/layout/LinedList"/>
    <dgm:cxn modelId="{049203C8-05F2-4BAE-91B6-8BF5A24BC9C6}" srcId="{BF3E8813-59C4-4F77-AC02-70AD46A6E7B2}" destId="{076475CD-1544-440F-992A-82EBED60B400}" srcOrd="3" destOrd="0" parTransId="{0D7BE186-AAE6-409E-80B5-03E3938A3311}" sibTransId="{21BD3E81-5954-4651-A4AA-F44B3DCC6D34}"/>
    <dgm:cxn modelId="{02CBD073-A359-48D3-AD16-542CC6D8B078}" srcId="{39398487-73FF-4E5A-9DF6-F5AEA3DB6FF2}" destId="{B4EEBF03-8048-48DE-B76F-07AEA1C9047F}" srcOrd="2" destOrd="0" parTransId="{C4F0BF31-4F03-4135-83A4-04F92A2FEE13}" sibTransId="{0504B812-8585-416F-B87B-044A20E7DF1F}"/>
    <dgm:cxn modelId="{C59BA580-3272-4D89-B0BE-B44FB8B37D46}" type="presOf" srcId="{B08E3E7C-CEFE-41FF-A989-E718BD078374}" destId="{8AF845C0-56E1-45CC-AAC7-D58FDED40F22}" srcOrd="0" destOrd="0" presId="urn:microsoft.com/office/officeart/2008/layout/LinedList"/>
    <dgm:cxn modelId="{33C7B4ED-B6AE-45D5-98EC-65F2299878D4}" type="presParOf" srcId="{7E24AE9E-DE12-4D35-8160-740AB044828E}" destId="{ADDCDC2E-DA66-45A4-9D8E-04B5B139B2E9}" srcOrd="0" destOrd="0" presId="urn:microsoft.com/office/officeart/2008/layout/LinedList"/>
    <dgm:cxn modelId="{1CA188FF-0B5D-431E-BF44-A041466506A9}" type="presParOf" srcId="{7E24AE9E-DE12-4D35-8160-740AB044828E}" destId="{E0B47200-89A8-454F-863D-A4E3B048893B}" srcOrd="1" destOrd="0" presId="urn:microsoft.com/office/officeart/2008/layout/LinedList"/>
    <dgm:cxn modelId="{D2067C37-234B-4AE5-BDBA-7F310C0E2D0F}" type="presParOf" srcId="{E0B47200-89A8-454F-863D-A4E3B048893B}" destId="{0C2450FC-26D1-47EA-A397-A641C593E265}" srcOrd="0" destOrd="0" presId="urn:microsoft.com/office/officeart/2008/layout/LinedList"/>
    <dgm:cxn modelId="{B923EE3A-4B35-4791-8C1E-D898984C3382}" type="presParOf" srcId="{E0B47200-89A8-454F-863D-A4E3B048893B}" destId="{C00ECAB5-CBFC-4E23-8C14-F4DA8060F9C5}" srcOrd="1" destOrd="0" presId="urn:microsoft.com/office/officeart/2008/layout/LinedList"/>
    <dgm:cxn modelId="{53324EC3-1B5A-4D72-88FC-B19248B55860}" type="presParOf" srcId="{C00ECAB5-CBFC-4E23-8C14-F4DA8060F9C5}" destId="{6610CA41-322B-4D5B-8066-E6D384DEA950}" srcOrd="0" destOrd="0" presId="urn:microsoft.com/office/officeart/2008/layout/LinedList"/>
    <dgm:cxn modelId="{305D3B41-728B-4CDC-BEA9-D057E896D136}" type="presParOf" srcId="{C00ECAB5-CBFC-4E23-8C14-F4DA8060F9C5}" destId="{78D207B0-A9C8-4578-8A22-CA391380EE7C}" srcOrd="1" destOrd="0" presId="urn:microsoft.com/office/officeart/2008/layout/LinedList"/>
    <dgm:cxn modelId="{C6C9DFBC-9E7A-46C3-B376-C43FCED7EDF9}" type="presParOf" srcId="{78D207B0-A9C8-4578-8A22-CA391380EE7C}" destId="{3FDF49DD-6503-4CD1-8789-65A517C5634F}" srcOrd="0" destOrd="0" presId="urn:microsoft.com/office/officeart/2008/layout/LinedList"/>
    <dgm:cxn modelId="{A512AB1F-6003-4B06-8070-E5A261FA31AE}" type="presParOf" srcId="{78D207B0-A9C8-4578-8A22-CA391380EE7C}" destId="{A0A683DE-CDFB-42D0-BDD2-DE33EABB6391}" srcOrd="1" destOrd="0" presId="urn:microsoft.com/office/officeart/2008/layout/LinedList"/>
    <dgm:cxn modelId="{E3C3B90A-E7E4-416E-82E6-A317D4E18782}" type="presParOf" srcId="{78D207B0-A9C8-4578-8A22-CA391380EE7C}" destId="{E70B8DC3-9289-4C65-B2E8-9D601F61C0A9}" srcOrd="2" destOrd="0" presId="urn:microsoft.com/office/officeart/2008/layout/LinedList"/>
    <dgm:cxn modelId="{6123EE65-17FF-440B-9792-1311E51D5473}" type="presParOf" srcId="{C00ECAB5-CBFC-4E23-8C14-F4DA8060F9C5}" destId="{89CB9812-686F-4E50-9772-97E104B6D396}" srcOrd="2" destOrd="0" presId="urn:microsoft.com/office/officeart/2008/layout/LinedList"/>
    <dgm:cxn modelId="{0F720034-6FD8-4F23-B4AE-0FE12259A260}" type="presParOf" srcId="{C00ECAB5-CBFC-4E23-8C14-F4DA8060F9C5}" destId="{5FD67350-1FE7-4A6F-AB3C-1DEC93F01A50}" srcOrd="3" destOrd="0" presId="urn:microsoft.com/office/officeart/2008/layout/LinedList"/>
    <dgm:cxn modelId="{B9AC4142-E601-42C5-815B-1444B5E6B6FD}" type="presParOf" srcId="{C00ECAB5-CBFC-4E23-8C14-F4DA8060F9C5}" destId="{3B74CD0B-C4C7-444D-AAB6-412FFAE89DE0}" srcOrd="4" destOrd="0" presId="urn:microsoft.com/office/officeart/2008/layout/LinedList"/>
    <dgm:cxn modelId="{040FF5B3-541F-4AC7-B320-FDDCBD3650AE}" type="presParOf" srcId="{3B74CD0B-C4C7-444D-AAB6-412FFAE89DE0}" destId="{EEDF7B5D-2587-4B85-8CD4-A356E2AA41CD}" srcOrd="0" destOrd="0" presId="urn:microsoft.com/office/officeart/2008/layout/LinedList"/>
    <dgm:cxn modelId="{D3406540-2C67-4ED9-AA9E-CEE2FC73286B}" type="presParOf" srcId="{3B74CD0B-C4C7-444D-AAB6-412FFAE89DE0}" destId="{92B69EA1-534E-40D4-B4B0-E6E578A3BFB6}" srcOrd="1" destOrd="0" presId="urn:microsoft.com/office/officeart/2008/layout/LinedList"/>
    <dgm:cxn modelId="{C93ACB75-13D4-49D0-A220-F898A2BC25A0}" type="presParOf" srcId="{3B74CD0B-C4C7-444D-AAB6-412FFAE89DE0}" destId="{BEEEB388-646F-4B69-AD62-9D414FE03681}" srcOrd="2" destOrd="0" presId="urn:microsoft.com/office/officeart/2008/layout/LinedList"/>
    <dgm:cxn modelId="{1AC13276-77A0-4ACC-9E18-32B06C1C27B5}" type="presParOf" srcId="{C00ECAB5-CBFC-4E23-8C14-F4DA8060F9C5}" destId="{4F07B2B7-80B3-4FA9-AEE4-B4C64120CD4D}" srcOrd="5" destOrd="0" presId="urn:microsoft.com/office/officeart/2008/layout/LinedList"/>
    <dgm:cxn modelId="{E3632057-D4F1-419D-B87A-37ABCB4ABFE6}" type="presParOf" srcId="{C00ECAB5-CBFC-4E23-8C14-F4DA8060F9C5}" destId="{2A87ECDC-2E59-4CD5-93A3-8AF6B1BA874C}" srcOrd="6" destOrd="0" presId="urn:microsoft.com/office/officeart/2008/layout/LinedList"/>
    <dgm:cxn modelId="{EA3C037D-9803-4C1B-821B-E4A5EB625FC0}" type="presParOf" srcId="{7E24AE9E-DE12-4D35-8160-740AB044828E}" destId="{DE543DBE-FC87-4F0D-BB80-FA7338DEA508}" srcOrd="2" destOrd="0" presId="urn:microsoft.com/office/officeart/2008/layout/LinedList"/>
    <dgm:cxn modelId="{3A58FA31-B8EF-4D25-BAAA-9B679D900DEA}" type="presParOf" srcId="{7E24AE9E-DE12-4D35-8160-740AB044828E}" destId="{03B6AC4D-E4A6-43EA-8CC9-920C7FB0CA4D}" srcOrd="3" destOrd="0" presId="urn:microsoft.com/office/officeart/2008/layout/LinedList"/>
    <dgm:cxn modelId="{D384007E-7168-41B4-8FB3-11BC5CE57B7F}" type="presParOf" srcId="{03B6AC4D-E4A6-43EA-8CC9-920C7FB0CA4D}" destId="{DBC8EA38-8D5F-4D33-A73A-8A18122C8C2F}" srcOrd="0" destOrd="0" presId="urn:microsoft.com/office/officeart/2008/layout/LinedList"/>
    <dgm:cxn modelId="{AF75590D-0ECB-40F6-9A80-3F3F36400B63}" type="presParOf" srcId="{03B6AC4D-E4A6-43EA-8CC9-920C7FB0CA4D}" destId="{B4D58705-4658-4B5C-8FA1-B46AD53DD596}" srcOrd="1" destOrd="0" presId="urn:microsoft.com/office/officeart/2008/layout/LinedList"/>
    <dgm:cxn modelId="{18434AFC-BFD9-496D-9849-248B0051AA82}" type="presParOf" srcId="{B4D58705-4658-4B5C-8FA1-B46AD53DD596}" destId="{750F2B33-879F-49D1-ABD2-6E4D32AFF4E0}" srcOrd="0" destOrd="0" presId="urn:microsoft.com/office/officeart/2008/layout/LinedList"/>
    <dgm:cxn modelId="{407C4201-C571-41D6-BE64-57F5621BC4AF}" type="presParOf" srcId="{B4D58705-4658-4B5C-8FA1-B46AD53DD596}" destId="{8A603529-BB73-4D1C-9DC6-452AE9DD9DF3}" srcOrd="1" destOrd="0" presId="urn:microsoft.com/office/officeart/2008/layout/LinedList"/>
    <dgm:cxn modelId="{6C8BD7BB-5033-435B-B0AB-ACBA55AB3DDB}" type="presParOf" srcId="{8A603529-BB73-4D1C-9DC6-452AE9DD9DF3}" destId="{F79EC778-BC23-4DA0-871C-D196EEDF5D1C}" srcOrd="0" destOrd="0" presId="urn:microsoft.com/office/officeart/2008/layout/LinedList"/>
    <dgm:cxn modelId="{BC073351-E890-4BC6-A644-B27DDC4FC3A5}" type="presParOf" srcId="{8A603529-BB73-4D1C-9DC6-452AE9DD9DF3}" destId="{593F44D6-69CB-48B3-8F82-64CBE8975FD9}" srcOrd="1" destOrd="0" presId="urn:microsoft.com/office/officeart/2008/layout/LinedList"/>
    <dgm:cxn modelId="{1D869CF1-CF27-4762-934E-2E2F3C83AD05}" type="presParOf" srcId="{8A603529-BB73-4D1C-9DC6-452AE9DD9DF3}" destId="{D5202C83-F890-4AA4-9678-2F1945F6C243}" srcOrd="2" destOrd="0" presId="urn:microsoft.com/office/officeart/2008/layout/LinedList"/>
    <dgm:cxn modelId="{37B31CF6-F525-43D8-930B-B2F1063317A7}" type="presParOf" srcId="{B4D58705-4658-4B5C-8FA1-B46AD53DD596}" destId="{B821DA10-8E84-46F0-9B09-45AE09331160}" srcOrd="2" destOrd="0" presId="urn:microsoft.com/office/officeart/2008/layout/LinedList"/>
    <dgm:cxn modelId="{68D953D2-3DB1-471F-BD6D-4D7FB53A5890}" type="presParOf" srcId="{B4D58705-4658-4B5C-8FA1-B46AD53DD596}" destId="{6193EDB3-3650-46A8-B3E1-7E6092530C44}" srcOrd="3" destOrd="0" presId="urn:microsoft.com/office/officeart/2008/layout/LinedList"/>
    <dgm:cxn modelId="{17BA27F6-5CB4-4D7F-81C5-0F3C28B83D73}" type="presParOf" srcId="{B4D58705-4658-4B5C-8FA1-B46AD53DD596}" destId="{C591CBA0-D243-44C6-968E-5BBC33841132}" srcOrd="4" destOrd="0" presId="urn:microsoft.com/office/officeart/2008/layout/LinedList"/>
    <dgm:cxn modelId="{7AD43C7E-6773-4CB5-9418-AF45725C9ADE}" type="presParOf" srcId="{C591CBA0-D243-44C6-968E-5BBC33841132}" destId="{F339DF7D-EC3B-45AB-8DF1-197CF123FADE}" srcOrd="0" destOrd="0" presId="urn:microsoft.com/office/officeart/2008/layout/LinedList"/>
    <dgm:cxn modelId="{0379AEBE-F599-407E-8485-42D3FF87BD4C}" type="presParOf" srcId="{C591CBA0-D243-44C6-968E-5BBC33841132}" destId="{3F131695-E285-4853-B084-5C6BC78DDFD8}" srcOrd="1" destOrd="0" presId="urn:microsoft.com/office/officeart/2008/layout/LinedList"/>
    <dgm:cxn modelId="{4B35FFE3-5FFA-478C-B0C0-C2024373F955}" type="presParOf" srcId="{C591CBA0-D243-44C6-968E-5BBC33841132}" destId="{4F886FCA-383D-44F9-9309-9AE031D3D9AB}" srcOrd="2" destOrd="0" presId="urn:microsoft.com/office/officeart/2008/layout/LinedList"/>
    <dgm:cxn modelId="{8DF103F3-4841-4A89-9EA7-8C2A485EE06B}" type="presParOf" srcId="{B4D58705-4658-4B5C-8FA1-B46AD53DD596}" destId="{6B8A5A09-BF94-44A4-BF30-1F1E30413EA6}" srcOrd="5" destOrd="0" presId="urn:microsoft.com/office/officeart/2008/layout/LinedList"/>
    <dgm:cxn modelId="{4419B44E-9C33-4345-912B-58AED0D8A7EF}" type="presParOf" srcId="{B4D58705-4658-4B5C-8FA1-B46AD53DD596}" destId="{2E985D09-DCCD-4833-88D4-14C90DEB8B5B}" srcOrd="6" destOrd="0" presId="urn:microsoft.com/office/officeart/2008/layout/LinedList"/>
    <dgm:cxn modelId="{C76242D1-8DF2-47CD-A608-C2FA22003CBB}" type="presParOf" srcId="{7E24AE9E-DE12-4D35-8160-740AB044828E}" destId="{84D24304-D7FB-42A3-8C89-BA24DF0C73FA}" srcOrd="4" destOrd="0" presId="urn:microsoft.com/office/officeart/2008/layout/LinedList"/>
    <dgm:cxn modelId="{8847F6C4-0CFB-42EA-A054-A7B4BE51F308}" type="presParOf" srcId="{7E24AE9E-DE12-4D35-8160-740AB044828E}" destId="{E5A331C4-55A1-4058-A50F-04C5E7795F64}" srcOrd="5" destOrd="0" presId="urn:microsoft.com/office/officeart/2008/layout/LinedList"/>
    <dgm:cxn modelId="{9E94817C-2555-4E98-BF76-4C1BFD7A02BD}" type="presParOf" srcId="{E5A331C4-55A1-4058-A50F-04C5E7795F64}" destId="{7CD75073-79D2-4660-AC7B-C0DFB48E20AF}" srcOrd="0" destOrd="0" presId="urn:microsoft.com/office/officeart/2008/layout/LinedList"/>
    <dgm:cxn modelId="{0D8C5C68-7210-48BA-B31C-BC70CF218125}" type="presParOf" srcId="{E5A331C4-55A1-4058-A50F-04C5E7795F64}" destId="{0E0ED85E-F3DD-46DB-80EB-BE4471CF1031}" srcOrd="1" destOrd="0" presId="urn:microsoft.com/office/officeart/2008/layout/LinedList"/>
    <dgm:cxn modelId="{3DBC5312-89BA-4256-8009-33BD3DDCF2BC}" type="presParOf" srcId="{0E0ED85E-F3DD-46DB-80EB-BE4471CF1031}" destId="{523911B7-408C-4798-A3F1-7B97728AC6EC}" srcOrd="0" destOrd="0" presId="urn:microsoft.com/office/officeart/2008/layout/LinedList"/>
    <dgm:cxn modelId="{8BFDF830-C009-4FC4-AEEF-238670FD1FCE}" type="presParOf" srcId="{0E0ED85E-F3DD-46DB-80EB-BE4471CF1031}" destId="{6E654D87-00A9-4DD1-917B-0D57C491EBD6}" srcOrd="1" destOrd="0" presId="urn:microsoft.com/office/officeart/2008/layout/LinedList"/>
    <dgm:cxn modelId="{AD3C689A-7118-4FBA-B1E1-01D41E9584D7}" type="presParOf" srcId="{6E654D87-00A9-4DD1-917B-0D57C491EBD6}" destId="{B2AB888A-8E2C-4ABD-AAE7-F09494BE49C5}" srcOrd="0" destOrd="0" presId="urn:microsoft.com/office/officeart/2008/layout/LinedList"/>
    <dgm:cxn modelId="{FCF90D85-4B00-478E-B7B0-D53633396DFF}" type="presParOf" srcId="{6E654D87-00A9-4DD1-917B-0D57C491EBD6}" destId="{C02DB6AF-AE7E-4B27-8EEE-E904ED671CA8}" srcOrd="1" destOrd="0" presId="urn:microsoft.com/office/officeart/2008/layout/LinedList"/>
    <dgm:cxn modelId="{68D72B0D-4217-4B2E-9A1A-F0456D53EC5C}" type="presParOf" srcId="{6E654D87-00A9-4DD1-917B-0D57C491EBD6}" destId="{E154542F-6830-43C8-B1B2-2062D078012D}" srcOrd="2" destOrd="0" presId="urn:microsoft.com/office/officeart/2008/layout/LinedList"/>
    <dgm:cxn modelId="{113E0B0A-9DBF-452F-A9F6-49120B873902}" type="presParOf" srcId="{0E0ED85E-F3DD-46DB-80EB-BE4471CF1031}" destId="{0053B47B-95F5-4455-8D76-1AD401545464}" srcOrd="2" destOrd="0" presId="urn:microsoft.com/office/officeart/2008/layout/LinedList"/>
    <dgm:cxn modelId="{C21E01B8-E39D-4A74-BF9D-A682A138F729}" type="presParOf" srcId="{0E0ED85E-F3DD-46DB-80EB-BE4471CF1031}" destId="{7F3B3548-F60C-4584-8A5F-743EE9F07CB1}" srcOrd="3" destOrd="0" presId="urn:microsoft.com/office/officeart/2008/layout/LinedList"/>
    <dgm:cxn modelId="{6D53D6C2-BADF-4904-A07E-7203D7DA1E72}" type="presParOf" srcId="{0E0ED85E-F3DD-46DB-80EB-BE4471CF1031}" destId="{4B30ED27-6C30-46BE-99A4-AF74E5B77BA6}" srcOrd="4" destOrd="0" presId="urn:microsoft.com/office/officeart/2008/layout/LinedList"/>
    <dgm:cxn modelId="{64CEB46D-902D-4B26-B5FD-4F872DCEBC49}" type="presParOf" srcId="{4B30ED27-6C30-46BE-99A4-AF74E5B77BA6}" destId="{3454FFBB-A7CA-4060-BF3B-53BEF064BB22}" srcOrd="0" destOrd="0" presId="urn:microsoft.com/office/officeart/2008/layout/LinedList"/>
    <dgm:cxn modelId="{2A4D051B-B307-4FF3-96B8-42F443C68FE1}" type="presParOf" srcId="{4B30ED27-6C30-46BE-99A4-AF74E5B77BA6}" destId="{9F6C7AAC-83AE-443D-8687-35FD3B75B7F3}" srcOrd="1" destOrd="0" presId="urn:microsoft.com/office/officeart/2008/layout/LinedList"/>
    <dgm:cxn modelId="{4829B809-E510-4B95-AE0B-AE8180C0E16F}" type="presParOf" srcId="{4B30ED27-6C30-46BE-99A4-AF74E5B77BA6}" destId="{11C61E5B-F7B5-4E67-A3E2-BD40050CE7EB}" srcOrd="2" destOrd="0" presId="urn:microsoft.com/office/officeart/2008/layout/LinedList"/>
    <dgm:cxn modelId="{5144B686-AB29-4FCB-9241-679B5CDD4FE3}" type="presParOf" srcId="{0E0ED85E-F3DD-46DB-80EB-BE4471CF1031}" destId="{2D96B7E4-06D5-47EA-B985-1AFCB76202E4}" srcOrd="5" destOrd="0" presId="urn:microsoft.com/office/officeart/2008/layout/LinedList"/>
    <dgm:cxn modelId="{86CCFF51-DA05-4691-B0F0-6F542503FE20}" type="presParOf" srcId="{0E0ED85E-F3DD-46DB-80EB-BE4471CF1031}" destId="{F17EF51D-E66A-4E34-BE2A-13CFE618C2B5}" srcOrd="6" destOrd="0" presId="urn:microsoft.com/office/officeart/2008/layout/LinedList"/>
    <dgm:cxn modelId="{4C98BDCF-9F59-4072-A77E-B65603CEDA4B}" type="presParOf" srcId="{0E0ED85E-F3DD-46DB-80EB-BE4471CF1031}" destId="{A2F20156-8797-4780-A715-B6CA6ACE7A45}" srcOrd="7" destOrd="0" presId="urn:microsoft.com/office/officeart/2008/layout/LinedList"/>
    <dgm:cxn modelId="{E2FCD95B-28C9-48F4-A8F4-02ED8DEAF0C1}" type="presParOf" srcId="{A2F20156-8797-4780-A715-B6CA6ACE7A45}" destId="{3C419A5F-CE33-4CE4-8D86-54941D157B8B}" srcOrd="0" destOrd="0" presId="urn:microsoft.com/office/officeart/2008/layout/LinedList"/>
    <dgm:cxn modelId="{9C9A8442-6F2A-4730-AF4F-273A68219BB0}" type="presParOf" srcId="{A2F20156-8797-4780-A715-B6CA6ACE7A45}" destId="{8AF845C0-56E1-45CC-AAC7-D58FDED40F22}" srcOrd="1" destOrd="0" presId="urn:microsoft.com/office/officeart/2008/layout/LinedList"/>
    <dgm:cxn modelId="{EC21115E-91A3-4533-86A3-28F32094BCAF}" type="presParOf" srcId="{A2F20156-8797-4780-A715-B6CA6ACE7A45}" destId="{C67E9404-A66E-42EA-A3CE-E37F6883230F}" srcOrd="2" destOrd="0" presId="urn:microsoft.com/office/officeart/2008/layout/LinedList"/>
    <dgm:cxn modelId="{0DB2D762-1E4F-4605-881B-23198F8ECCE2}" type="presParOf" srcId="{0E0ED85E-F3DD-46DB-80EB-BE4471CF1031}" destId="{587EDD08-3715-4469-A8D1-841E4FA83489}" srcOrd="8" destOrd="0" presId="urn:microsoft.com/office/officeart/2008/layout/LinedList"/>
    <dgm:cxn modelId="{0E90FD0A-E7EA-47E0-8541-1BB539A59B6E}" type="presParOf" srcId="{0E0ED85E-F3DD-46DB-80EB-BE4471CF1031}" destId="{C88EB31F-8A47-4B73-93E4-AD535C1124B3}" srcOrd="9" destOrd="0" presId="urn:microsoft.com/office/officeart/2008/layout/LinedList"/>
    <dgm:cxn modelId="{6C1808BC-5E79-4FF2-A37A-3BA29B96035D}" type="presParOf" srcId="{0E0ED85E-F3DD-46DB-80EB-BE4471CF1031}" destId="{86933596-7854-443F-A869-0A955162D1C0}" srcOrd="10" destOrd="0" presId="urn:microsoft.com/office/officeart/2008/layout/LinedList"/>
    <dgm:cxn modelId="{0D7F6325-5D84-4380-BF47-CE4E9EE10B6B}" type="presParOf" srcId="{86933596-7854-443F-A869-0A955162D1C0}" destId="{61DB8841-A065-4C64-9EC8-9FAE81691845}" srcOrd="0" destOrd="0" presId="urn:microsoft.com/office/officeart/2008/layout/LinedList"/>
    <dgm:cxn modelId="{CC4C195D-3376-412D-A67D-96EC18AA19E1}" type="presParOf" srcId="{86933596-7854-443F-A869-0A955162D1C0}" destId="{212AB2E2-CD3D-4DF1-AD4C-14EDCE7CD67B}" srcOrd="1" destOrd="0" presId="urn:microsoft.com/office/officeart/2008/layout/LinedList"/>
    <dgm:cxn modelId="{48A1B3EB-C645-41FF-983A-F22D850ECD2A}" type="presParOf" srcId="{86933596-7854-443F-A869-0A955162D1C0}" destId="{84C7F915-A80D-453A-8AFC-78F4DDB2B864}" srcOrd="2" destOrd="0" presId="urn:microsoft.com/office/officeart/2008/layout/LinedList"/>
    <dgm:cxn modelId="{C422A26B-C48B-4E00-83DB-260E5C40AAD1}" type="presParOf" srcId="{0E0ED85E-F3DD-46DB-80EB-BE4471CF1031}" destId="{45C2E6BD-BE61-466D-B61F-C79E2D1B0367}" srcOrd="11" destOrd="0" presId="urn:microsoft.com/office/officeart/2008/layout/LinedList"/>
    <dgm:cxn modelId="{7495E9A6-B5D7-4704-8518-CE9BDE7F3F3C}" type="presParOf" srcId="{0E0ED85E-F3DD-46DB-80EB-BE4471CF1031}" destId="{F97E14E6-34D7-42EE-8021-0841838AFE4F}" srcOrd="12" destOrd="0" presId="urn:microsoft.com/office/officeart/2008/layout/LinedList"/>
    <dgm:cxn modelId="{75796476-1174-4F4C-A076-BCCAA567460B}" type="presParOf" srcId="{7E24AE9E-DE12-4D35-8160-740AB044828E}" destId="{B11BB0CC-8417-49DC-83F9-0215C22EBE8A}" srcOrd="6" destOrd="0" presId="urn:microsoft.com/office/officeart/2008/layout/LinedList"/>
    <dgm:cxn modelId="{38591282-07A3-4550-8F7B-7612E5020705}" type="presParOf" srcId="{7E24AE9E-DE12-4D35-8160-740AB044828E}" destId="{BD392E23-003E-4E2C-9B56-F259F80738AF}" srcOrd="7" destOrd="0" presId="urn:microsoft.com/office/officeart/2008/layout/LinedList"/>
    <dgm:cxn modelId="{1C0CD65A-09BF-4A0B-BDFA-90673E78FD50}" type="presParOf" srcId="{BD392E23-003E-4E2C-9B56-F259F80738AF}" destId="{832E4114-8E77-4044-8873-F99300A14635}" srcOrd="0" destOrd="0" presId="urn:microsoft.com/office/officeart/2008/layout/LinedList"/>
    <dgm:cxn modelId="{0C8FDF69-B47F-48B3-8A59-0AB642C4792D}" type="presParOf" srcId="{BD392E23-003E-4E2C-9B56-F259F80738AF}" destId="{EDB601FC-3A2E-47B1-868C-9BD34685461A}" srcOrd="1" destOrd="0" presId="urn:microsoft.com/office/officeart/2008/layout/LinedList"/>
    <dgm:cxn modelId="{2EEC8251-1D3A-46DE-9A97-5396FD1B7C73}" type="presParOf" srcId="{EDB601FC-3A2E-47B1-868C-9BD34685461A}" destId="{021D60E5-2D37-4123-92B8-A7262ABF4C0D}" srcOrd="0" destOrd="0" presId="urn:microsoft.com/office/officeart/2008/layout/LinedList"/>
    <dgm:cxn modelId="{0A3A004E-DF3F-449F-8412-8EAC825C617C}" type="presParOf" srcId="{EDB601FC-3A2E-47B1-868C-9BD34685461A}" destId="{973B4FB8-79E3-47FB-802D-097DD64D2935}" srcOrd="1" destOrd="0" presId="urn:microsoft.com/office/officeart/2008/layout/LinedList"/>
    <dgm:cxn modelId="{08F30B54-89C8-420F-8269-7F3A63DE7B9B}" type="presParOf" srcId="{973B4FB8-79E3-47FB-802D-097DD64D2935}" destId="{598E7679-73D4-4F90-893E-A43B666C103E}" srcOrd="0" destOrd="0" presId="urn:microsoft.com/office/officeart/2008/layout/LinedList"/>
    <dgm:cxn modelId="{8EE9264E-E462-45EC-AF9C-829B89204E3C}" type="presParOf" srcId="{973B4FB8-79E3-47FB-802D-097DD64D2935}" destId="{C75BD218-92C3-415C-8EF0-C65373981FB4}" srcOrd="1" destOrd="0" presId="urn:microsoft.com/office/officeart/2008/layout/LinedList"/>
    <dgm:cxn modelId="{BDA0F85A-169C-47DC-A757-0DC50DC02355}" type="presParOf" srcId="{973B4FB8-79E3-47FB-802D-097DD64D2935}" destId="{8CFD9FC1-E23A-4BAF-A2BA-35E4A186DFD7}" srcOrd="2" destOrd="0" presId="urn:microsoft.com/office/officeart/2008/layout/LinedList"/>
    <dgm:cxn modelId="{504C647C-014F-45DE-B25F-AC6A9468F491}" type="presParOf" srcId="{EDB601FC-3A2E-47B1-868C-9BD34685461A}" destId="{0F7149C0-F1A8-4F80-AFFE-01E293732710}" srcOrd="2" destOrd="0" presId="urn:microsoft.com/office/officeart/2008/layout/LinedList"/>
    <dgm:cxn modelId="{A8F18D5C-78D9-4B23-86FB-792ED2CC30DF}" type="presParOf" srcId="{EDB601FC-3A2E-47B1-868C-9BD34685461A}" destId="{27B73AD6-25F7-4C15-B11A-FB1DC67A8DD7}" srcOrd="3" destOrd="0" presId="urn:microsoft.com/office/officeart/2008/layout/LinedList"/>
    <dgm:cxn modelId="{FFEEF03F-2611-414D-8F5D-E44A6877EBC2}" type="presParOf" srcId="{EDB601FC-3A2E-47B1-868C-9BD34685461A}" destId="{2C04B008-FAA4-4476-9D52-C6E8D99A1701}" srcOrd="4" destOrd="0" presId="urn:microsoft.com/office/officeart/2008/layout/LinedList"/>
    <dgm:cxn modelId="{33B076B2-CCF6-49AB-86F6-584720C19176}" type="presParOf" srcId="{2C04B008-FAA4-4476-9D52-C6E8D99A1701}" destId="{3124B924-5F6E-4653-BE75-6A77242529F3}" srcOrd="0" destOrd="0" presId="urn:microsoft.com/office/officeart/2008/layout/LinedList"/>
    <dgm:cxn modelId="{8CDC1027-B5DF-4A23-8DFD-88C3B0EFA308}" type="presParOf" srcId="{2C04B008-FAA4-4476-9D52-C6E8D99A1701}" destId="{87758048-19BC-4BEE-9E24-FA3BB4B298A3}" srcOrd="1" destOrd="0" presId="urn:microsoft.com/office/officeart/2008/layout/LinedList"/>
    <dgm:cxn modelId="{3ACD025D-4C2A-4AFD-A459-79F27336823C}" type="presParOf" srcId="{2C04B008-FAA4-4476-9D52-C6E8D99A1701}" destId="{1816EF4F-CCC5-47AE-8692-C0309B8607A5}" srcOrd="2" destOrd="0" presId="urn:microsoft.com/office/officeart/2008/layout/LinedList"/>
    <dgm:cxn modelId="{EE0CD193-862A-4EB3-8A68-006A604586D8}" type="presParOf" srcId="{EDB601FC-3A2E-47B1-868C-9BD34685461A}" destId="{27AAFDE1-2A85-46B5-9787-208CBAD410A5}" srcOrd="5" destOrd="0" presId="urn:microsoft.com/office/officeart/2008/layout/LinedList"/>
    <dgm:cxn modelId="{2328D3AB-FFC3-4EFB-8C7E-9B857213AD9A}" type="presParOf" srcId="{EDB601FC-3A2E-47B1-868C-9BD34685461A}" destId="{97C0AB36-2A2A-4DD8-9C78-2BE51BE546D4}" srcOrd="6" destOrd="0" presId="urn:microsoft.com/office/officeart/2008/layout/LinedList"/>
    <dgm:cxn modelId="{B3B04E84-72D9-4A83-AAC1-B077B9EFB68E}" type="presParOf" srcId="{EDB601FC-3A2E-47B1-868C-9BD34685461A}" destId="{F48D29E8-D63D-4AA2-943B-88F462E76BF4}" srcOrd="7" destOrd="0" presId="urn:microsoft.com/office/officeart/2008/layout/LinedList"/>
    <dgm:cxn modelId="{2A2036A5-3D22-479F-B894-6A0D5BC5EF0F}" type="presParOf" srcId="{F48D29E8-D63D-4AA2-943B-88F462E76BF4}" destId="{C39C8438-CBA5-4E44-8063-5BB3A9FD047E}" srcOrd="0" destOrd="0" presId="urn:microsoft.com/office/officeart/2008/layout/LinedList"/>
    <dgm:cxn modelId="{94799B4E-C054-49E9-BA54-8E214D3A87D0}" type="presParOf" srcId="{F48D29E8-D63D-4AA2-943B-88F462E76BF4}" destId="{A943AFAB-A5BE-4B82-BF47-70B5FC90981F}" srcOrd="1" destOrd="0" presId="urn:microsoft.com/office/officeart/2008/layout/LinedList"/>
    <dgm:cxn modelId="{E83EAD22-DC46-4344-AB14-35300E8A798E}" type="presParOf" srcId="{F48D29E8-D63D-4AA2-943B-88F462E76BF4}" destId="{CB607421-9D77-4996-A339-7A5C8AD79517}" srcOrd="2" destOrd="0" presId="urn:microsoft.com/office/officeart/2008/layout/LinedList"/>
    <dgm:cxn modelId="{B3094A0B-A53B-4293-98DB-2ECE0CA9BE18}" type="presParOf" srcId="{EDB601FC-3A2E-47B1-868C-9BD34685461A}" destId="{DC79163C-9842-464F-9D54-3CEFD66E17B8}" srcOrd="8" destOrd="0" presId="urn:microsoft.com/office/officeart/2008/layout/LinedList"/>
    <dgm:cxn modelId="{23A6A582-F57D-4078-9FE4-AC49B8983A30}" type="presParOf" srcId="{EDB601FC-3A2E-47B1-868C-9BD34685461A}" destId="{4B258AA2-F379-482B-B8EE-A6C72E7CD55A}" srcOrd="9" destOrd="0" presId="urn:microsoft.com/office/officeart/2008/layout/LinedList"/>
    <dgm:cxn modelId="{8DD4546B-B15F-4CB1-BBD1-1766EA950ABE}" type="presParOf" srcId="{EDB601FC-3A2E-47B1-868C-9BD34685461A}" destId="{B9295EE1-9759-4CC8-BDD6-D2CC0C4BD154}" srcOrd="10" destOrd="0" presId="urn:microsoft.com/office/officeart/2008/layout/LinedList"/>
    <dgm:cxn modelId="{12B5AA8B-FBD6-4652-B612-4719AF78DFD5}" type="presParOf" srcId="{B9295EE1-9759-4CC8-BDD6-D2CC0C4BD154}" destId="{6C7C66AB-EF02-47B1-8BDE-9F1CF977DABD}" srcOrd="0" destOrd="0" presId="urn:microsoft.com/office/officeart/2008/layout/LinedList"/>
    <dgm:cxn modelId="{D4D50B7B-4CD7-4640-9621-58C95435DED7}" type="presParOf" srcId="{B9295EE1-9759-4CC8-BDD6-D2CC0C4BD154}" destId="{72290E25-6BBC-4FF2-8B99-2C3D655551E7}" srcOrd="1" destOrd="0" presId="urn:microsoft.com/office/officeart/2008/layout/LinedList"/>
    <dgm:cxn modelId="{F382EC60-B487-46BA-B523-0D3B55FBF483}" type="presParOf" srcId="{B9295EE1-9759-4CC8-BDD6-D2CC0C4BD154}" destId="{0D292184-DBCC-43CE-8F50-38AF463F2584}" srcOrd="2" destOrd="0" presId="urn:microsoft.com/office/officeart/2008/layout/LinedList"/>
    <dgm:cxn modelId="{766666F2-D16C-4EE3-B882-32AC20A320F1}" type="presParOf" srcId="{EDB601FC-3A2E-47B1-868C-9BD34685461A}" destId="{B9CAFEAF-376A-41ED-9DA1-A0FEDAA84ADB}" srcOrd="11" destOrd="0" presId="urn:microsoft.com/office/officeart/2008/layout/LinedList"/>
    <dgm:cxn modelId="{742C4CEA-CF84-45A5-BA6A-9823989CD22C}" type="presParOf" srcId="{EDB601FC-3A2E-47B1-868C-9BD34685461A}" destId="{58884456-EEB4-41FE-ACD9-6497A68C2D08}" srcOrd="12" destOrd="0" presId="urn:microsoft.com/office/officeart/2008/layout/LinedList"/>
    <dgm:cxn modelId="{A873B501-0B81-4851-97E6-37995D14123C}" type="presParOf" srcId="{7E24AE9E-DE12-4D35-8160-740AB044828E}" destId="{4BC47617-059D-4A80-BDCC-13D09774F689}" srcOrd="8" destOrd="0" presId="urn:microsoft.com/office/officeart/2008/layout/LinedList"/>
    <dgm:cxn modelId="{DF3D994F-C3CE-4948-9970-70E416DA563C}" type="presParOf" srcId="{7E24AE9E-DE12-4D35-8160-740AB044828E}" destId="{00E212E1-9CC4-40DB-B517-29971CC231FB}" srcOrd="9" destOrd="0" presId="urn:microsoft.com/office/officeart/2008/layout/LinedList"/>
    <dgm:cxn modelId="{FED63F1D-B75C-4D49-B2F1-4B8E84BAD7DB}" type="presParOf" srcId="{00E212E1-9CC4-40DB-B517-29971CC231FB}" destId="{83184E0E-0728-461A-9813-369196119401}" srcOrd="0" destOrd="0" presId="urn:microsoft.com/office/officeart/2008/layout/LinedList"/>
    <dgm:cxn modelId="{6C499099-C918-4AA9-B850-E60971F3F012}" type="presParOf" srcId="{00E212E1-9CC4-40DB-B517-29971CC231FB}" destId="{28B96B1E-8F05-4139-8D45-89B5E3DD7994}" srcOrd="1" destOrd="0" presId="urn:microsoft.com/office/officeart/2008/layout/LinedList"/>
    <dgm:cxn modelId="{82787F1C-0CE6-4680-ADE9-C0DBD8B96093}" type="presParOf" srcId="{28B96B1E-8F05-4139-8D45-89B5E3DD7994}" destId="{B103D06B-C2EA-4A32-BC73-008CDC8943A7}" srcOrd="0" destOrd="0" presId="urn:microsoft.com/office/officeart/2008/layout/LinedList"/>
    <dgm:cxn modelId="{1C066323-038A-484A-A97D-F8BD889E9A88}" type="presParOf" srcId="{28B96B1E-8F05-4139-8D45-89B5E3DD7994}" destId="{6F4EB252-0DAF-4F56-9596-D3963FB12403}" srcOrd="1" destOrd="0" presId="urn:microsoft.com/office/officeart/2008/layout/LinedList"/>
    <dgm:cxn modelId="{2EF500BC-774B-454D-83F6-8DEE286DD2A2}" type="presParOf" srcId="{6F4EB252-0DAF-4F56-9596-D3963FB12403}" destId="{2244AAEF-2870-403F-9826-02C53833C6F4}" srcOrd="0" destOrd="0" presId="urn:microsoft.com/office/officeart/2008/layout/LinedList"/>
    <dgm:cxn modelId="{BFA2DCA1-7968-481C-8416-3B1626DEC51B}" type="presParOf" srcId="{6F4EB252-0DAF-4F56-9596-D3963FB12403}" destId="{12F0EAA7-7277-41C7-BD89-22BF3421533E}" srcOrd="1" destOrd="0" presId="urn:microsoft.com/office/officeart/2008/layout/LinedList"/>
    <dgm:cxn modelId="{5C68904B-1BD1-46FF-8B06-DEAA383C3749}" type="presParOf" srcId="{6F4EB252-0DAF-4F56-9596-D3963FB12403}" destId="{A70DE43B-9D6B-4EEA-9098-5253BB4D9281}" srcOrd="2" destOrd="0" presId="urn:microsoft.com/office/officeart/2008/layout/LinedList"/>
    <dgm:cxn modelId="{C9158663-F5DB-432A-93B9-38EBD100055E}" type="presParOf" srcId="{28B96B1E-8F05-4139-8D45-89B5E3DD7994}" destId="{E9071C88-776B-4C54-AD8F-DA5397B6E0B2}" srcOrd="2" destOrd="0" presId="urn:microsoft.com/office/officeart/2008/layout/LinedList"/>
    <dgm:cxn modelId="{1835FC86-4E3C-4C63-8BCE-D640E3325DD0}" type="presParOf" srcId="{28B96B1E-8F05-4139-8D45-89B5E3DD7994}" destId="{4EE7AAF6-1A0D-4316-A115-D31425424FF0}" srcOrd="3" destOrd="0" presId="urn:microsoft.com/office/officeart/2008/layout/LinedList"/>
    <dgm:cxn modelId="{2924A4E2-8893-46DB-9AA8-C51DB91F2E1A}" type="presParOf" srcId="{7E24AE9E-DE12-4D35-8160-740AB044828E}" destId="{F48C62E0-4498-4302-A8B9-0D36F999FA6C}" srcOrd="10" destOrd="0" presId="urn:microsoft.com/office/officeart/2008/layout/LinedList"/>
    <dgm:cxn modelId="{13B1FF73-1627-45D0-A37B-C33DC833414E}" type="presParOf" srcId="{7E24AE9E-DE12-4D35-8160-740AB044828E}" destId="{79987ADD-D501-4FAD-927D-58B4BC4A7C12}" srcOrd="11" destOrd="0" presId="urn:microsoft.com/office/officeart/2008/layout/LinedList"/>
    <dgm:cxn modelId="{50FE7D29-0543-4672-82BA-9812BC7A7FF9}" type="presParOf" srcId="{79987ADD-D501-4FAD-927D-58B4BC4A7C12}" destId="{887E1A16-440F-4B42-A0D1-29B9DDC1726A}" srcOrd="0" destOrd="0" presId="urn:microsoft.com/office/officeart/2008/layout/LinedList"/>
    <dgm:cxn modelId="{C4FE384F-6720-409A-BA90-290543C48E73}" type="presParOf" srcId="{79987ADD-D501-4FAD-927D-58B4BC4A7C12}" destId="{E31E478C-3F05-4854-A166-5C34F89A4AE0}" srcOrd="1" destOrd="0" presId="urn:microsoft.com/office/officeart/2008/layout/LinedList"/>
    <dgm:cxn modelId="{91403C2A-A2D8-424B-832B-115D89E4A829}" type="presParOf" srcId="{E31E478C-3F05-4854-A166-5C34F89A4AE0}" destId="{21924DFE-5A12-41D6-B58D-895FED298C15}" srcOrd="0" destOrd="0" presId="urn:microsoft.com/office/officeart/2008/layout/LinedList"/>
    <dgm:cxn modelId="{01AB2300-4A74-456A-927F-BC99BBB8EF29}" type="presParOf" srcId="{E31E478C-3F05-4854-A166-5C34F89A4AE0}" destId="{5EE81638-F8EB-4320-A211-D14CBC5BF8FA}" srcOrd="1" destOrd="0" presId="urn:microsoft.com/office/officeart/2008/layout/LinedList"/>
    <dgm:cxn modelId="{22D1BC13-F0B2-42B9-B97E-92DBFFAF4165}" type="presParOf" srcId="{5EE81638-F8EB-4320-A211-D14CBC5BF8FA}" destId="{A646B070-7129-4873-B751-31ACC82DC4AE}" srcOrd="0" destOrd="0" presId="urn:microsoft.com/office/officeart/2008/layout/LinedList"/>
    <dgm:cxn modelId="{DDB0DE94-7553-454A-9DDD-E19CE50F42E1}" type="presParOf" srcId="{5EE81638-F8EB-4320-A211-D14CBC5BF8FA}" destId="{F2229546-7DDC-4F6D-BEE4-A4B16ADD7223}" srcOrd="1" destOrd="0" presId="urn:microsoft.com/office/officeart/2008/layout/LinedList"/>
    <dgm:cxn modelId="{E0677953-259D-49BD-BB90-8C0BC4A7DFDA}" type="presParOf" srcId="{5EE81638-F8EB-4320-A211-D14CBC5BF8FA}" destId="{CDEC7454-1F37-41C4-B4D2-FA615C4DFF72}" srcOrd="2" destOrd="0" presId="urn:microsoft.com/office/officeart/2008/layout/LinedList"/>
    <dgm:cxn modelId="{0D24B365-4ECC-4309-845F-9AB8856AF0CB}" type="presParOf" srcId="{E31E478C-3F05-4854-A166-5C34F89A4AE0}" destId="{43EA0978-679F-45A2-8154-057405EF99E3}" srcOrd="2" destOrd="0" presId="urn:microsoft.com/office/officeart/2008/layout/LinedList"/>
    <dgm:cxn modelId="{876E7A54-2607-4910-8A6B-A964158890A3}" type="presParOf" srcId="{E31E478C-3F05-4854-A166-5C34F89A4AE0}" destId="{C2C81AFF-361E-49A0-98EE-CCF173302DE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CE5648-55C7-4DDE-82F1-92F0C3D5323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E3F6-FE52-4AAC-899C-5892DE812A9F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D2304D7B-9AF2-4CD8-ACD9-DC7F0CEB25F6}" type="parTrans" cxnId="{70CDD64C-D7C6-4E8B-8858-F2021F71B2E7}">
      <dgm:prSet/>
      <dgm:spPr/>
      <dgm:t>
        <a:bodyPr/>
        <a:lstStyle/>
        <a:p>
          <a:endParaRPr lang="en-US"/>
        </a:p>
      </dgm:t>
    </dgm:pt>
    <dgm:pt modelId="{9087DBA4-3439-4E5A-A818-DBE624689AF5}" type="sibTrans" cxnId="{70CDD64C-D7C6-4E8B-8858-F2021F71B2E7}">
      <dgm:prSet/>
      <dgm:spPr/>
      <dgm:t>
        <a:bodyPr/>
        <a:lstStyle/>
        <a:p>
          <a:endParaRPr lang="en-US"/>
        </a:p>
      </dgm:t>
    </dgm:pt>
    <dgm:pt modelId="{96F2DF52-045D-463A-8DBB-2CD2812DFE75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00EBBDC8-E5EA-4CA2-B042-2E71F47A1493}" type="parTrans" cxnId="{B32C6F68-07D6-4607-AC4C-A81615BE43A1}">
      <dgm:prSet/>
      <dgm:spPr/>
      <dgm:t>
        <a:bodyPr/>
        <a:lstStyle/>
        <a:p>
          <a:endParaRPr lang="en-US"/>
        </a:p>
      </dgm:t>
    </dgm:pt>
    <dgm:pt modelId="{90626B8F-3F4A-421B-B599-A752BEAF6177}" type="sibTrans" cxnId="{B32C6F68-07D6-4607-AC4C-A81615BE43A1}">
      <dgm:prSet/>
      <dgm:spPr/>
      <dgm:t>
        <a:bodyPr/>
        <a:lstStyle/>
        <a:p>
          <a:endParaRPr lang="en-US"/>
        </a:p>
      </dgm:t>
    </dgm:pt>
    <dgm:pt modelId="{69700AF9-C1FB-49D5-903D-B3CB28485D0D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19F8350B-3279-4A7A-B03B-E71A392C5C95}" type="parTrans" cxnId="{37E5BB09-A90D-4456-B0A5-3A868A1F7E4C}">
      <dgm:prSet/>
      <dgm:spPr/>
      <dgm:t>
        <a:bodyPr/>
        <a:lstStyle/>
        <a:p>
          <a:endParaRPr lang="en-US"/>
        </a:p>
      </dgm:t>
    </dgm:pt>
    <dgm:pt modelId="{AB8488BC-37C6-447E-96EA-442FB1C175DB}" type="sibTrans" cxnId="{37E5BB09-A90D-4456-B0A5-3A868A1F7E4C}">
      <dgm:prSet/>
      <dgm:spPr/>
      <dgm:t>
        <a:bodyPr/>
        <a:lstStyle/>
        <a:p>
          <a:endParaRPr lang="en-US"/>
        </a:p>
      </dgm:t>
    </dgm:pt>
    <dgm:pt modelId="{EF389D89-A18C-4F08-8AB8-1448E36384A5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61012A02-FCD0-4FB6-AA38-4F21A336F873}" type="parTrans" cxnId="{AF1C11EC-54C1-4989-8275-F49FDA1CE9E0}">
      <dgm:prSet/>
      <dgm:spPr/>
      <dgm:t>
        <a:bodyPr/>
        <a:lstStyle/>
        <a:p>
          <a:endParaRPr lang="en-US"/>
        </a:p>
      </dgm:t>
    </dgm:pt>
    <dgm:pt modelId="{3A54012F-89C3-487F-954D-EF4AFD75FD58}" type="sibTrans" cxnId="{AF1C11EC-54C1-4989-8275-F49FDA1CE9E0}">
      <dgm:prSet/>
      <dgm:spPr/>
      <dgm:t>
        <a:bodyPr/>
        <a:lstStyle/>
        <a:p>
          <a:endParaRPr lang="en-US"/>
        </a:p>
      </dgm:t>
    </dgm:pt>
    <dgm:pt modelId="{00F342E1-4ECE-4A24-94F8-702BDC2C37B8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3B8FB0C6-0638-4D22-86B4-2F3BA74AE1D1}" type="parTrans" cxnId="{BE14B06A-457A-4D39-8FCB-74ABEB248D58}">
      <dgm:prSet/>
      <dgm:spPr/>
      <dgm:t>
        <a:bodyPr/>
        <a:lstStyle/>
        <a:p>
          <a:endParaRPr lang="en-US"/>
        </a:p>
      </dgm:t>
    </dgm:pt>
    <dgm:pt modelId="{04F42611-0BE1-4ED5-A65C-7D2309ED11B1}" type="sibTrans" cxnId="{BE14B06A-457A-4D39-8FCB-74ABEB248D58}">
      <dgm:prSet/>
      <dgm:spPr/>
      <dgm:t>
        <a:bodyPr/>
        <a:lstStyle/>
        <a:p>
          <a:endParaRPr lang="en-US"/>
        </a:p>
      </dgm:t>
    </dgm:pt>
    <dgm:pt modelId="{558DCBE5-707D-44D7-9060-9C77AD3B4B33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1878C86E-DAE2-4087-90BB-E89336B77168}" type="parTrans" cxnId="{3FB3718A-0088-407A-829F-D02B1C684932}">
      <dgm:prSet/>
      <dgm:spPr/>
      <dgm:t>
        <a:bodyPr/>
        <a:lstStyle/>
        <a:p>
          <a:endParaRPr lang="en-US"/>
        </a:p>
      </dgm:t>
    </dgm:pt>
    <dgm:pt modelId="{1343199F-B3C4-4883-960A-F1A03EF0A4B6}" type="sibTrans" cxnId="{3FB3718A-0088-407A-829F-D02B1C684932}">
      <dgm:prSet/>
      <dgm:spPr/>
      <dgm:t>
        <a:bodyPr/>
        <a:lstStyle/>
        <a:p>
          <a:endParaRPr lang="en-US"/>
        </a:p>
      </dgm:t>
    </dgm:pt>
    <dgm:pt modelId="{3C9F2110-A4C5-4B4D-93BE-2B21135FF572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6FC3E24D-900B-4AFE-AB71-DFA2B094E7A5}" type="parTrans" cxnId="{34552322-142D-4BB1-9B8B-A2A88AB3723A}">
      <dgm:prSet/>
      <dgm:spPr/>
      <dgm:t>
        <a:bodyPr/>
        <a:lstStyle/>
        <a:p>
          <a:endParaRPr lang="en-US"/>
        </a:p>
      </dgm:t>
    </dgm:pt>
    <dgm:pt modelId="{F6D7EE1E-6C96-4A8D-ADEA-64562FBBB4F8}" type="sibTrans" cxnId="{34552322-142D-4BB1-9B8B-A2A88AB3723A}">
      <dgm:prSet/>
      <dgm:spPr/>
      <dgm:t>
        <a:bodyPr/>
        <a:lstStyle/>
        <a:p>
          <a:endParaRPr lang="en-US"/>
        </a:p>
      </dgm:t>
    </dgm:pt>
    <dgm:pt modelId="{54FC51AD-8746-4B99-910E-1A83B34E9819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63FD541A-7168-49CB-99BE-1510DF26EB9E}" type="parTrans" cxnId="{2D4547D7-842B-4F3F-87C1-485811A5D7FD}">
      <dgm:prSet/>
      <dgm:spPr/>
      <dgm:t>
        <a:bodyPr/>
        <a:lstStyle/>
        <a:p>
          <a:endParaRPr lang="en-US"/>
        </a:p>
      </dgm:t>
    </dgm:pt>
    <dgm:pt modelId="{C20733DE-4B93-48BF-A893-6A386562DE7E}" type="sibTrans" cxnId="{2D4547D7-842B-4F3F-87C1-485811A5D7FD}">
      <dgm:prSet/>
      <dgm:spPr/>
      <dgm:t>
        <a:bodyPr/>
        <a:lstStyle/>
        <a:p>
          <a:endParaRPr lang="en-US"/>
        </a:p>
      </dgm:t>
    </dgm:pt>
    <dgm:pt modelId="{7C775EA6-9A94-4B74-90A2-C0B770528B75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B838DB11-E215-4F88-B25F-7DED590D5ED3}" type="parTrans" cxnId="{4002A7C8-D4C9-4288-B0CF-7BEC8313C921}">
      <dgm:prSet/>
      <dgm:spPr/>
      <dgm:t>
        <a:bodyPr/>
        <a:lstStyle/>
        <a:p>
          <a:endParaRPr lang="en-US"/>
        </a:p>
      </dgm:t>
    </dgm:pt>
    <dgm:pt modelId="{1C15473C-50BC-4FA6-8AD7-E88E06715467}" type="sibTrans" cxnId="{4002A7C8-D4C9-4288-B0CF-7BEC8313C921}">
      <dgm:prSet/>
      <dgm:spPr/>
      <dgm:t>
        <a:bodyPr/>
        <a:lstStyle/>
        <a:p>
          <a:endParaRPr lang="en-US"/>
        </a:p>
      </dgm:t>
    </dgm:pt>
    <dgm:pt modelId="{DAC4F617-B9F2-498D-BDE3-CDB5B203E90C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04CBEC03-3576-4AAB-8C44-0CFEBF51F76E}" type="parTrans" cxnId="{6A4EB768-DCE5-459F-877D-BF6BA09E8902}">
      <dgm:prSet/>
      <dgm:spPr/>
      <dgm:t>
        <a:bodyPr/>
        <a:lstStyle/>
        <a:p>
          <a:endParaRPr lang="en-US"/>
        </a:p>
      </dgm:t>
    </dgm:pt>
    <dgm:pt modelId="{CCFC7CA0-0FC1-4376-BDBC-D19F2A4052A2}" type="sibTrans" cxnId="{6A4EB768-DCE5-459F-877D-BF6BA09E8902}">
      <dgm:prSet/>
      <dgm:spPr/>
      <dgm:t>
        <a:bodyPr/>
        <a:lstStyle/>
        <a:p>
          <a:endParaRPr lang="en-US"/>
        </a:p>
      </dgm:t>
    </dgm:pt>
    <dgm:pt modelId="{D49847B0-2EAA-4021-BF94-E0ABB76F1A26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2ECC1E3F-D13C-4195-8D4A-CC5F12C59FCD}" type="parTrans" cxnId="{79C501FD-73C9-40DA-993C-B9903FD55953}">
      <dgm:prSet/>
      <dgm:spPr/>
      <dgm:t>
        <a:bodyPr/>
        <a:lstStyle/>
        <a:p>
          <a:endParaRPr lang="en-US"/>
        </a:p>
      </dgm:t>
    </dgm:pt>
    <dgm:pt modelId="{C62ED906-312B-4A14-9465-17BB50C00280}" type="sibTrans" cxnId="{79C501FD-73C9-40DA-993C-B9903FD55953}">
      <dgm:prSet/>
      <dgm:spPr/>
      <dgm:t>
        <a:bodyPr/>
        <a:lstStyle/>
        <a:p>
          <a:endParaRPr lang="en-US"/>
        </a:p>
      </dgm:t>
    </dgm:pt>
    <dgm:pt modelId="{46DFDFAC-B4EA-406A-B7CC-F2453C806748}">
      <dgm:prSet/>
      <dgm:spPr/>
      <dgm:t>
        <a:bodyPr/>
        <a:lstStyle/>
        <a:p>
          <a:pPr rtl="0" eaLnBrk="1" latinLnBrk="0"/>
          <a:r>
            <a:rPr lang="en-US"/>
            <a:t>SOW </a:t>
          </a:r>
          <a:r>
            <a:rPr lang="en-US" dirty="0"/>
            <a:t>Creation</a:t>
          </a:r>
        </a:p>
      </dgm:t>
    </dgm:pt>
    <dgm:pt modelId="{CED6ED28-802A-4C28-A08D-4B8571F83CD8}" type="parTrans" cxnId="{BBC0E75B-1CDB-4FD1-8E60-A14479EAE51B}">
      <dgm:prSet/>
      <dgm:spPr/>
      <dgm:t>
        <a:bodyPr/>
        <a:lstStyle/>
        <a:p>
          <a:endParaRPr lang="en-US"/>
        </a:p>
      </dgm:t>
    </dgm:pt>
    <dgm:pt modelId="{88A6DFD2-F293-4C30-925D-5B5E93B66AAC}" type="sibTrans" cxnId="{BBC0E75B-1CDB-4FD1-8E60-A14479EAE51B}">
      <dgm:prSet/>
      <dgm:spPr/>
      <dgm:t>
        <a:bodyPr/>
        <a:lstStyle/>
        <a:p>
          <a:endParaRPr lang="en-US"/>
        </a:p>
      </dgm:t>
    </dgm:pt>
    <dgm:pt modelId="{7CB4E85B-B6A7-4CAB-8919-71D145DD820A}" type="pres">
      <dgm:prSet presAssocID="{9CCE5648-55C7-4DDE-82F1-92F0C3D53237}" presName="Name0" presStyleCnt="0">
        <dgm:presLayoutVars>
          <dgm:dir/>
          <dgm:resizeHandles val="exact"/>
        </dgm:presLayoutVars>
      </dgm:prSet>
      <dgm:spPr/>
    </dgm:pt>
    <dgm:pt modelId="{65DFB36C-A0BC-44CA-91EB-EB53E584F7E2}" type="pres">
      <dgm:prSet presAssocID="{10BCE3F6-FE52-4AAC-899C-5892DE812A9F}" presName="node" presStyleLbl="node1" presStyleIdx="0" presStyleCnt="12">
        <dgm:presLayoutVars>
          <dgm:bulletEnabled val="1"/>
        </dgm:presLayoutVars>
      </dgm:prSet>
      <dgm:spPr/>
    </dgm:pt>
    <dgm:pt modelId="{86B8D53C-45EF-4D3E-B279-9D5839B6B206}" type="pres">
      <dgm:prSet presAssocID="{9087DBA4-3439-4E5A-A818-DBE624689AF5}" presName="sibTrans" presStyleLbl="sibTrans1D1" presStyleIdx="0" presStyleCnt="11"/>
      <dgm:spPr/>
    </dgm:pt>
    <dgm:pt modelId="{C6E701A0-989A-4D1C-AAC8-F2CA13BF91A1}" type="pres">
      <dgm:prSet presAssocID="{9087DBA4-3439-4E5A-A818-DBE624689AF5}" presName="connectorText" presStyleLbl="sibTrans1D1" presStyleIdx="0" presStyleCnt="11"/>
      <dgm:spPr/>
    </dgm:pt>
    <dgm:pt modelId="{40C4C634-9E36-45DB-BDFA-5DA208D50700}" type="pres">
      <dgm:prSet presAssocID="{96F2DF52-045D-463A-8DBB-2CD2812DFE75}" presName="node" presStyleLbl="node1" presStyleIdx="1" presStyleCnt="12">
        <dgm:presLayoutVars>
          <dgm:bulletEnabled val="1"/>
        </dgm:presLayoutVars>
      </dgm:prSet>
      <dgm:spPr/>
    </dgm:pt>
    <dgm:pt modelId="{B4AF4D14-0A18-4E15-ABD9-4A1F8354728B}" type="pres">
      <dgm:prSet presAssocID="{90626B8F-3F4A-421B-B599-A752BEAF6177}" presName="sibTrans" presStyleLbl="sibTrans1D1" presStyleIdx="1" presStyleCnt="11"/>
      <dgm:spPr/>
    </dgm:pt>
    <dgm:pt modelId="{A88A0735-CC2F-408E-B97E-D24080C3334F}" type="pres">
      <dgm:prSet presAssocID="{90626B8F-3F4A-421B-B599-A752BEAF6177}" presName="connectorText" presStyleLbl="sibTrans1D1" presStyleIdx="1" presStyleCnt="11"/>
      <dgm:spPr/>
    </dgm:pt>
    <dgm:pt modelId="{C1FB4ED1-00FF-4A26-A47B-E423A2B525D2}" type="pres">
      <dgm:prSet presAssocID="{69700AF9-C1FB-49D5-903D-B3CB28485D0D}" presName="node" presStyleLbl="node1" presStyleIdx="2" presStyleCnt="12">
        <dgm:presLayoutVars>
          <dgm:bulletEnabled val="1"/>
        </dgm:presLayoutVars>
      </dgm:prSet>
      <dgm:spPr/>
    </dgm:pt>
    <dgm:pt modelId="{1EAFC795-A370-41D2-ABF0-6A1BA1B5272D}" type="pres">
      <dgm:prSet presAssocID="{AB8488BC-37C6-447E-96EA-442FB1C175DB}" presName="sibTrans" presStyleLbl="sibTrans1D1" presStyleIdx="2" presStyleCnt="11"/>
      <dgm:spPr/>
    </dgm:pt>
    <dgm:pt modelId="{D6DFDDCE-DA95-4D7E-8B8E-F879509E3F24}" type="pres">
      <dgm:prSet presAssocID="{AB8488BC-37C6-447E-96EA-442FB1C175DB}" presName="connectorText" presStyleLbl="sibTrans1D1" presStyleIdx="2" presStyleCnt="11"/>
      <dgm:spPr/>
    </dgm:pt>
    <dgm:pt modelId="{F0844615-E1BA-4F3F-B05E-C9EA34BE02B2}" type="pres">
      <dgm:prSet presAssocID="{46DFDFAC-B4EA-406A-B7CC-F2453C806748}" presName="node" presStyleLbl="node1" presStyleIdx="3" presStyleCnt="12">
        <dgm:presLayoutVars>
          <dgm:bulletEnabled val="1"/>
        </dgm:presLayoutVars>
      </dgm:prSet>
      <dgm:spPr/>
    </dgm:pt>
    <dgm:pt modelId="{29A2159A-DE2E-4113-AEEB-8B2D66034221}" type="pres">
      <dgm:prSet presAssocID="{88A6DFD2-F293-4C30-925D-5B5E93B66AAC}" presName="sibTrans" presStyleLbl="sibTrans1D1" presStyleIdx="3" presStyleCnt="11"/>
      <dgm:spPr/>
    </dgm:pt>
    <dgm:pt modelId="{326698DC-BDFA-4C9B-8FF8-83346C2B49FC}" type="pres">
      <dgm:prSet presAssocID="{88A6DFD2-F293-4C30-925D-5B5E93B66AAC}" presName="connectorText" presStyleLbl="sibTrans1D1" presStyleIdx="3" presStyleCnt="11"/>
      <dgm:spPr/>
    </dgm:pt>
    <dgm:pt modelId="{FE442F2F-44C8-4989-BF7E-250602F9D64D}" type="pres">
      <dgm:prSet presAssocID="{D49847B0-2EAA-4021-BF94-E0ABB76F1A26}" presName="node" presStyleLbl="node1" presStyleIdx="4" presStyleCnt="12">
        <dgm:presLayoutVars>
          <dgm:bulletEnabled val="1"/>
        </dgm:presLayoutVars>
      </dgm:prSet>
      <dgm:spPr/>
    </dgm:pt>
    <dgm:pt modelId="{9BA64CEB-C7C6-48A8-8FE7-0917EFDA4163}" type="pres">
      <dgm:prSet presAssocID="{C62ED906-312B-4A14-9465-17BB50C00280}" presName="sibTrans" presStyleLbl="sibTrans1D1" presStyleIdx="4" presStyleCnt="11"/>
      <dgm:spPr/>
    </dgm:pt>
    <dgm:pt modelId="{A96FEFC3-C92C-4FBC-AAAB-FA5D80EC82FD}" type="pres">
      <dgm:prSet presAssocID="{C62ED906-312B-4A14-9465-17BB50C00280}" presName="connectorText" presStyleLbl="sibTrans1D1" presStyleIdx="4" presStyleCnt="11"/>
      <dgm:spPr/>
    </dgm:pt>
    <dgm:pt modelId="{10EFF89F-1D2B-45A9-9A8A-935535F5D795}" type="pres">
      <dgm:prSet presAssocID="{DAC4F617-B9F2-498D-BDE3-CDB5B203E90C}" presName="node" presStyleLbl="node1" presStyleIdx="5" presStyleCnt="12">
        <dgm:presLayoutVars>
          <dgm:bulletEnabled val="1"/>
        </dgm:presLayoutVars>
      </dgm:prSet>
      <dgm:spPr/>
    </dgm:pt>
    <dgm:pt modelId="{A7E47398-18AC-46E7-AB6B-1F20E75DE41A}" type="pres">
      <dgm:prSet presAssocID="{CCFC7CA0-0FC1-4376-BDBC-D19F2A4052A2}" presName="sibTrans" presStyleLbl="sibTrans1D1" presStyleIdx="5" presStyleCnt="11"/>
      <dgm:spPr/>
    </dgm:pt>
    <dgm:pt modelId="{3A203FA8-7D73-4675-B4B6-90530822CEE9}" type="pres">
      <dgm:prSet presAssocID="{CCFC7CA0-0FC1-4376-BDBC-D19F2A4052A2}" presName="connectorText" presStyleLbl="sibTrans1D1" presStyleIdx="5" presStyleCnt="11"/>
      <dgm:spPr/>
    </dgm:pt>
    <dgm:pt modelId="{B5DD1A5E-0D6D-43EF-9A80-97BA98C908FA}" type="pres">
      <dgm:prSet presAssocID="{EF389D89-A18C-4F08-8AB8-1448E36384A5}" presName="node" presStyleLbl="node1" presStyleIdx="6" presStyleCnt="12">
        <dgm:presLayoutVars>
          <dgm:bulletEnabled val="1"/>
        </dgm:presLayoutVars>
      </dgm:prSet>
      <dgm:spPr/>
    </dgm:pt>
    <dgm:pt modelId="{36557D20-0D16-4194-9961-30D913BAABE2}" type="pres">
      <dgm:prSet presAssocID="{3A54012F-89C3-487F-954D-EF4AFD75FD58}" presName="sibTrans" presStyleLbl="sibTrans1D1" presStyleIdx="6" presStyleCnt="11"/>
      <dgm:spPr/>
    </dgm:pt>
    <dgm:pt modelId="{B46AA4A7-5FD5-461F-AD9D-11FCF81CD958}" type="pres">
      <dgm:prSet presAssocID="{3A54012F-89C3-487F-954D-EF4AFD75FD58}" presName="connectorText" presStyleLbl="sibTrans1D1" presStyleIdx="6" presStyleCnt="11"/>
      <dgm:spPr/>
    </dgm:pt>
    <dgm:pt modelId="{34FFCDCA-C2F7-4B1A-BD14-30A5E533B50F}" type="pres">
      <dgm:prSet presAssocID="{00F342E1-4ECE-4A24-94F8-702BDC2C37B8}" presName="node" presStyleLbl="node1" presStyleIdx="7" presStyleCnt="12">
        <dgm:presLayoutVars>
          <dgm:bulletEnabled val="1"/>
        </dgm:presLayoutVars>
      </dgm:prSet>
      <dgm:spPr/>
    </dgm:pt>
    <dgm:pt modelId="{27803073-6657-4828-86ED-F31D134BCD12}" type="pres">
      <dgm:prSet presAssocID="{04F42611-0BE1-4ED5-A65C-7D2309ED11B1}" presName="sibTrans" presStyleLbl="sibTrans1D1" presStyleIdx="7" presStyleCnt="11"/>
      <dgm:spPr/>
    </dgm:pt>
    <dgm:pt modelId="{7BAF9F3E-1B7A-4512-A64A-EE7CC7A02300}" type="pres">
      <dgm:prSet presAssocID="{04F42611-0BE1-4ED5-A65C-7D2309ED11B1}" presName="connectorText" presStyleLbl="sibTrans1D1" presStyleIdx="7" presStyleCnt="11"/>
      <dgm:spPr/>
    </dgm:pt>
    <dgm:pt modelId="{F61D800F-4BEF-443E-A6C8-9ADE9635ACD4}" type="pres">
      <dgm:prSet presAssocID="{558DCBE5-707D-44D7-9060-9C77AD3B4B33}" presName="node" presStyleLbl="node1" presStyleIdx="8" presStyleCnt="12">
        <dgm:presLayoutVars>
          <dgm:bulletEnabled val="1"/>
        </dgm:presLayoutVars>
      </dgm:prSet>
      <dgm:spPr/>
    </dgm:pt>
    <dgm:pt modelId="{911CF6FA-8247-409E-B316-199874CCC16E}" type="pres">
      <dgm:prSet presAssocID="{1343199F-B3C4-4883-960A-F1A03EF0A4B6}" presName="sibTrans" presStyleLbl="sibTrans1D1" presStyleIdx="8" presStyleCnt="11"/>
      <dgm:spPr/>
    </dgm:pt>
    <dgm:pt modelId="{81435297-E122-4915-BB84-3A09EC18B506}" type="pres">
      <dgm:prSet presAssocID="{1343199F-B3C4-4883-960A-F1A03EF0A4B6}" presName="connectorText" presStyleLbl="sibTrans1D1" presStyleIdx="8" presStyleCnt="11"/>
      <dgm:spPr/>
    </dgm:pt>
    <dgm:pt modelId="{8FFFB7F4-1531-44F5-9821-EA17E1C1CC42}" type="pres">
      <dgm:prSet presAssocID="{3C9F2110-A4C5-4B4D-93BE-2B21135FF572}" presName="node" presStyleLbl="node1" presStyleIdx="9" presStyleCnt="12">
        <dgm:presLayoutVars>
          <dgm:bulletEnabled val="1"/>
        </dgm:presLayoutVars>
      </dgm:prSet>
      <dgm:spPr/>
    </dgm:pt>
    <dgm:pt modelId="{D27D0BE9-48F9-41DC-BDF6-96C85C562022}" type="pres">
      <dgm:prSet presAssocID="{F6D7EE1E-6C96-4A8D-ADEA-64562FBBB4F8}" presName="sibTrans" presStyleLbl="sibTrans1D1" presStyleIdx="9" presStyleCnt="11"/>
      <dgm:spPr/>
    </dgm:pt>
    <dgm:pt modelId="{F3BF2D74-F88D-4ACB-8CD0-8DAFC9712B9E}" type="pres">
      <dgm:prSet presAssocID="{F6D7EE1E-6C96-4A8D-ADEA-64562FBBB4F8}" presName="connectorText" presStyleLbl="sibTrans1D1" presStyleIdx="9" presStyleCnt="11"/>
      <dgm:spPr/>
    </dgm:pt>
    <dgm:pt modelId="{03F7ABDB-D5CE-4CD1-A220-62BAAB82BC3F}" type="pres">
      <dgm:prSet presAssocID="{54FC51AD-8746-4B99-910E-1A83B34E9819}" presName="node" presStyleLbl="node1" presStyleIdx="10" presStyleCnt="12">
        <dgm:presLayoutVars>
          <dgm:bulletEnabled val="1"/>
        </dgm:presLayoutVars>
      </dgm:prSet>
      <dgm:spPr/>
    </dgm:pt>
    <dgm:pt modelId="{E733E031-F8B1-4DCF-81F6-4DBA721BC2EA}" type="pres">
      <dgm:prSet presAssocID="{C20733DE-4B93-48BF-A893-6A386562DE7E}" presName="sibTrans" presStyleLbl="sibTrans1D1" presStyleIdx="10" presStyleCnt="11"/>
      <dgm:spPr/>
    </dgm:pt>
    <dgm:pt modelId="{F019A707-24A8-47B0-8C10-41C888E8B539}" type="pres">
      <dgm:prSet presAssocID="{C20733DE-4B93-48BF-A893-6A386562DE7E}" presName="connectorText" presStyleLbl="sibTrans1D1" presStyleIdx="10" presStyleCnt="11"/>
      <dgm:spPr/>
    </dgm:pt>
    <dgm:pt modelId="{970BE658-9DF8-4981-8978-D309B562EC85}" type="pres">
      <dgm:prSet presAssocID="{7C775EA6-9A94-4B74-90A2-C0B770528B7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3970DD-701B-45D2-843B-9618AA995F40}" type="presOf" srcId="{9CCE5648-55C7-4DDE-82F1-92F0C3D53237}" destId="{7CB4E85B-B6A7-4CAB-8919-71D145DD820A}" srcOrd="0" destOrd="0" presId="urn:microsoft.com/office/officeart/2005/8/layout/bProcess3"/>
    <dgm:cxn modelId="{C6566078-00F6-4835-A6FF-3BEC20E53139}" type="presOf" srcId="{3A54012F-89C3-487F-954D-EF4AFD75FD58}" destId="{B46AA4A7-5FD5-461F-AD9D-11FCF81CD958}" srcOrd="1" destOrd="0" presId="urn:microsoft.com/office/officeart/2005/8/layout/bProcess3"/>
    <dgm:cxn modelId="{B939DDA3-AC1D-411C-8D18-FC8878553EEE}" type="presOf" srcId="{9087DBA4-3439-4E5A-A818-DBE624689AF5}" destId="{86B8D53C-45EF-4D3E-B279-9D5839B6B206}" srcOrd="0" destOrd="0" presId="urn:microsoft.com/office/officeart/2005/8/layout/bProcess3"/>
    <dgm:cxn modelId="{39060D43-CC32-4EAF-9593-8EF729F53B87}" type="presOf" srcId="{D49847B0-2EAA-4021-BF94-E0ABB76F1A26}" destId="{FE442F2F-44C8-4989-BF7E-250602F9D64D}" srcOrd="0" destOrd="0" presId="urn:microsoft.com/office/officeart/2005/8/layout/bProcess3"/>
    <dgm:cxn modelId="{C67653BE-4778-4830-A544-51E45286D5C9}" type="presOf" srcId="{69700AF9-C1FB-49D5-903D-B3CB28485D0D}" destId="{C1FB4ED1-00FF-4A26-A47B-E423A2B525D2}" srcOrd="0" destOrd="0" presId="urn:microsoft.com/office/officeart/2005/8/layout/bProcess3"/>
    <dgm:cxn modelId="{A15A0E4F-E619-439C-94CB-61ABDD262994}" type="presOf" srcId="{F6D7EE1E-6C96-4A8D-ADEA-64562FBBB4F8}" destId="{F3BF2D74-F88D-4ACB-8CD0-8DAFC9712B9E}" srcOrd="1" destOrd="0" presId="urn:microsoft.com/office/officeart/2005/8/layout/bProcess3"/>
    <dgm:cxn modelId="{192DD95D-8816-4491-BD84-46F4C5769925}" type="presOf" srcId="{DAC4F617-B9F2-498D-BDE3-CDB5B203E90C}" destId="{10EFF89F-1D2B-45A9-9A8A-935535F5D795}" srcOrd="0" destOrd="0" presId="urn:microsoft.com/office/officeart/2005/8/layout/bProcess3"/>
    <dgm:cxn modelId="{C7F02B5F-5604-4F1C-A5B6-EDD6E6C1E498}" type="presOf" srcId="{1343199F-B3C4-4883-960A-F1A03EF0A4B6}" destId="{911CF6FA-8247-409E-B316-199874CCC16E}" srcOrd="0" destOrd="0" presId="urn:microsoft.com/office/officeart/2005/8/layout/bProcess3"/>
    <dgm:cxn modelId="{A3DCBC36-47B3-464C-AB4B-98610C68A292}" type="presOf" srcId="{3C9F2110-A4C5-4B4D-93BE-2B21135FF572}" destId="{8FFFB7F4-1531-44F5-9821-EA17E1C1CC42}" srcOrd="0" destOrd="0" presId="urn:microsoft.com/office/officeart/2005/8/layout/bProcess3"/>
    <dgm:cxn modelId="{79C501FD-73C9-40DA-993C-B9903FD55953}" srcId="{9CCE5648-55C7-4DDE-82F1-92F0C3D53237}" destId="{D49847B0-2EAA-4021-BF94-E0ABB76F1A26}" srcOrd="4" destOrd="0" parTransId="{2ECC1E3F-D13C-4195-8D4A-CC5F12C59FCD}" sibTransId="{C62ED906-312B-4A14-9465-17BB50C00280}"/>
    <dgm:cxn modelId="{7534E783-0B52-4DDB-832F-6FD6B971E837}" type="presOf" srcId="{C62ED906-312B-4A14-9465-17BB50C00280}" destId="{A96FEFC3-C92C-4FBC-AAAB-FA5D80EC82FD}" srcOrd="1" destOrd="0" presId="urn:microsoft.com/office/officeart/2005/8/layout/bProcess3"/>
    <dgm:cxn modelId="{6A4EB768-DCE5-459F-877D-BF6BA09E8902}" srcId="{9CCE5648-55C7-4DDE-82F1-92F0C3D53237}" destId="{DAC4F617-B9F2-498D-BDE3-CDB5B203E90C}" srcOrd="5" destOrd="0" parTransId="{04CBEC03-3576-4AAB-8C44-0CFEBF51F76E}" sibTransId="{CCFC7CA0-0FC1-4376-BDBC-D19F2A4052A2}"/>
    <dgm:cxn modelId="{74EE1C6A-57C7-4C20-8648-96E51C6BE76A}" type="presOf" srcId="{C62ED906-312B-4A14-9465-17BB50C00280}" destId="{9BA64CEB-C7C6-48A8-8FE7-0917EFDA4163}" srcOrd="0" destOrd="0" presId="urn:microsoft.com/office/officeart/2005/8/layout/bProcess3"/>
    <dgm:cxn modelId="{1696AC61-5153-4909-AED3-93FD854CAF20}" type="presOf" srcId="{90626B8F-3F4A-421B-B599-A752BEAF6177}" destId="{A88A0735-CC2F-408E-B97E-D24080C3334F}" srcOrd="1" destOrd="0" presId="urn:microsoft.com/office/officeart/2005/8/layout/bProcess3"/>
    <dgm:cxn modelId="{B414E411-88E4-407F-96DD-D105EA5680C6}" type="presOf" srcId="{88A6DFD2-F293-4C30-925D-5B5E93B66AAC}" destId="{29A2159A-DE2E-4113-AEEB-8B2D66034221}" srcOrd="0" destOrd="0" presId="urn:microsoft.com/office/officeart/2005/8/layout/bProcess3"/>
    <dgm:cxn modelId="{37E5BB09-A90D-4456-B0A5-3A868A1F7E4C}" srcId="{9CCE5648-55C7-4DDE-82F1-92F0C3D53237}" destId="{69700AF9-C1FB-49D5-903D-B3CB28485D0D}" srcOrd="2" destOrd="0" parTransId="{19F8350B-3279-4A7A-B03B-E71A392C5C95}" sibTransId="{AB8488BC-37C6-447E-96EA-442FB1C175DB}"/>
    <dgm:cxn modelId="{70CDD64C-D7C6-4E8B-8858-F2021F71B2E7}" srcId="{9CCE5648-55C7-4DDE-82F1-92F0C3D53237}" destId="{10BCE3F6-FE52-4AAC-899C-5892DE812A9F}" srcOrd="0" destOrd="0" parTransId="{D2304D7B-9AF2-4CD8-ACD9-DC7F0CEB25F6}" sibTransId="{9087DBA4-3439-4E5A-A818-DBE624689AF5}"/>
    <dgm:cxn modelId="{2FFFB0DE-C670-4708-970E-86D392A6671E}" type="presOf" srcId="{CCFC7CA0-0FC1-4376-BDBC-D19F2A4052A2}" destId="{A7E47398-18AC-46E7-AB6B-1F20E75DE41A}" srcOrd="0" destOrd="0" presId="urn:microsoft.com/office/officeart/2005/8/layout/bProcess3"/>
    <dgm:cxn modelId="{AF1C11EC-54C1-4989-8275-F49FDA1CE9E0}" srcId="{9CCE5648-55C7-4DDE-82F1-92F0C3D53237}" destId="{EF389D89-A18C-4F08-8AB8-1448E36384A5}" srcOrd="6" destOrd="0" parTransId="{61012A02-FCD0-4FB6-AA38-4F21A336F873}" sibTransId="{3A54012F-89C3-487F-954D-EF4AFD75FD58}"/>
    <dgm:cxn modelId="{0E35E570-C286-454B-967C-B6337677515F}" type="presOf" srcId="{88A6DFD2-F293-4C30-925D-5B5E93B66AAC}" destId="{326698DC-BDFA-4C9B-8FF8-83346C2B49FC}" srcOrd="1" destOrd="0" presId="urn:microsoft.com/office/officeart/2005/8/layout/bProcess3"/>
    <dgm:cxn modelId="{FD0C0118-3674-43EC-A53A-3B85BA2C7E3A}" type="presOf" srcId="{7C775EA6-9A94-4B74-90A2-C0B770528B75}" destId="{970BE658-9DF8-4981-8978-D309B562EC85}" srcOrd="0" destOrd="0" presId="urn:microsoft.com/office/officeart/2005/8/layout/bProcess3"/>
    <dgm:cxn modelId="{E1E2AD83-19D3-4BF8-976B-8ED7F7060943}" type="presOf" srcId="{9087DBA4-3439-4E5A-A818-DBE624689AF5}" destId="{C6E701A0-989A-4D1C-AAC8-F2CA13BF91A1}" srcOrd="1" destOrd="0" presId="urn:microsoft.com/office/officeart/2005/8/layout/bProcess3"/>
    <dgm:cxn modelId="{74084C08-FE1A-4C5B-9EB1-AE16DDD66F62}" type="presOf" srcId="{00F342E1-4ECE-4A24-94F8-702BDC2C37B8}" destId="{34FFCDCA-C2F7-4B1A-BD14-30A5E533B50F}" srcOrd="0" destOrd="0" presId="urn:microsoft.com/office/officeart/2005/8/layout/bProcess3"/>
    <dgm:cxn modelId="{133659A1-17A4-44BE-AA75-FDBCA0C90D9D}" type="presOf" srcId="{CCFC7CA0-0FC1-4376-BDBC-D19F2A4052A2}" destId="{3A203FA8-7D73-4675-B4B6-90530822CEE9}" srcOrd="1" destOrd="0" presId="urn:microsoft.com/office/officeart/2005/8/layout/bProcess3"/>
    <dgm:cxn modelId="{8BCFC1D6-BD00-4959-838E-C41B772CC2D4}" type="presOf" srcId="{AB8488BC-37C6-447E-96EA-442FB1C175DB}" destId="{1EAFC795-A370-41D2-ABF0-6A1BA1B5272D}" srcOrd="0" destOrd="0" presId="urn:microsoft.com/office/officeart/2005/8/layout/bProcess3"/>
    <dgm:cxn modelId="{B32C6F68-07D6-4607-AC4C-A81615BE43A1}" srcId="{9CCE5648-55C7-4DDE-82F1-92F0C3D53237}" destId="{96F2DF52-045D-463A-8DBB-2CD2812DFE75}" srcOrd="1" destOrd="0" parTransId="{00EBBDC8-E5EA-4CA2-B042-2E71F47A1493}" sibTransId="{90626B8F-3F4A-421B-B599-A752BEAF6177}"/>
    <dgm:cxn modelId="{CC8237CA-4957-48E6-8182-0BBB2EA635F3}" type="presOf" srcId="{F6D7EE1E-6C96-4A8D-ADEA-64562FBBB4F8}" destId="{D27D0BE9-48F9-41DC-BDF6-96C85C562022}" srcOrd="0" destOrd="0" presId="urn:microsoft.com/office/officeart/2005/8/layout/bProcess3"/>
    <dgm:cxn modelId="{3FB3718A-0088-407A-829F-D02B1C684932}" srcId="{9CCE5648-55C7-4DDE-82F1-92F0C3D53237}" destId="{558DCBE5-707D-44D7-9060-9C77AD3B4B33}" srcOrd="8" destOrd="0" parTransId="{1878C86E-DAE2-4087-90BB-E89336B77168}" sibTransId="{1343199F-B3C4-4883-960A-F1A03EF0A4B6}"/>
    <dgm:cxn modelId="{F5467CE7-FAA7-4CC8-A393-C9FFD7390EAC}" type="presOf" srcId="{C20733DE-4B93-48BF-A893-6A386562DE7E}" destId="{E733E031-F8B1-4DCF-81F6-4DBA721BC2EA}" srcOrd="0" destOrd="0" presId="urn:microsoft.com/office/officeart/2005/8/layout/bProcess3"/>
    <dgm:cxn modelId="{69D4C64A-B89F-43F7-8367-381D8D99DB5F}" type="presOf" srcId="{EF389D89-A18C-4F08-8AB8-1448E36384A5}" destId="{B5DD1A5E-0D6D-43EF-9A80-97BA98C908FA}" srcOrd="0" destOrd="0" presId="urn:microsoft.com/office/officeart/2005/8/layout/bProcess3"/>
    <dgm:cxn modelId="{339ADE4C-000C-4B40-8CCD-C7AB2B231DFE}" type="presOf" srcId="{AB8488BC-37C6-447E-96EA-442FB1C175DB}" destId="{D6DFDDCE-DA95-4D7E-8B8E-F879509E3F24}" srcOrd="1" destOrd="0" presId="urn:microsoft.com/office/officeart/2005/8/layout/bProcess3"/>
    <dgm:cxn modelId="{4002A7C8-D4C9-4288-B0CF-7BEC8313C921}" srcId="{9CCE5648-55C7-4DDE-82F1-92F0C3D53237}" destId="{7C775EA6-9A94-4B74-90A2-C0B770528B75}" srcOrd="11" destOrd="0" parTransId="{B838DB11-E215-4F88-B25F-7DED590D5ED3}" sibTransId="{1C15473C-50BC-4FA6-8AD7-E88E06715467}"/>
    <dgm:cxn modelId="{BBC0E75B-1CDB-4FD1-8E60-A14479EAE51B}" srcId="{9CCE5648-55C7-4DDE-82F1-92F0C3D53237}" destId="{46DFDFAC-B4EA-406A-B7CC-F2453C806748}" srcOrd="3" destOrd="0" parTransId="{CED6ED28-802A-4C28-A08D-4B8571F83CD8}" sibTransId="{88A6DFD2-F293-4C30-925D-5B5E93B66AAC}"/>
    <dgm:cxn modelId="{6E6F129F-F96A-48F4-B1C4-DF6F403FD1C2}" type="presOf" srcId="{558DCBE5-707D-44D7-9060-9C77AD3B4B33}" destId="{F61D800F-4BEF-443E-A6C8-9ADE9635ACD4}" srcOrd="0" destOrd="0" presId="urn:microsoft.com/office/officeart/2005/8/layout/bProcess3"/>
    <dgm:cxn modelId="{86DE5595-33F6-4561-B75E-B294F26ED4BC}" type="presOf" srcId="{46DFDFAC-B4EA-406A-B7CC-F2453C806748}" destId="{F0844615-E1BA-4F3F-B05E-C9EA34BE02B2}" srcOrd="0" destOrd="0" presId="urn:microsoft.com/office/officeart/2005/8/layout/bProcess3"/>
    <dgm:cxn modelId="{34552322-142D-4BB1-9B8B-A2A88AB3723A}" srcId="{9CCE5648-55C7-4DDE-82F1-92F0C3D53237}" destId="{3C9F2110-A4C5-4B4D-93BE-2B21135FF572}" srcOrd="9" destOrd="0" parTransId="{6FC3E24D-900B-4AFE-AB71-DFA2B094E7A5}" sibTransId="{F6D7EE1E-6C96-4A8D-ADEA-64562FBBB4F8}"/>
    <dgm:cxn modelId="{15C51D01-911E-4D82-8022-82CEAFE423A7}" type="presOf" srcId="{10BCE3F6-FE52-4AAC-899C-5892DE812A9F}" destId="{65DFB36C-A0BC-44CA-91EB-EB53E584F7E2}" srcOrd="0" destOrd="0" presId="urn:microsoft.com/office/officeart/2005/8/layout/bProcess3"/>
    <dgm:cxn modelId="{59BA2374-2ED6-4BD0-BA87-C1D24AF50E80}" type="presOf" srcId="{C20733DE-4B93-48BF-A893-6A386562DE7E}" destId="{F019A707-24A8-47B0-8C10-41C888E8B539}" srcOrd="1" destOrd="0" presId="urn:microsoft.com/office/officeart/2005/8/layout/bProcess3"/>
    <dgm:cxn modelId="{9C01B93E-45C1-4FB3-89DE-EFB346260239}" type="presOf" srcId="{54FC51AD-8746-4B99-910E-1A83B34E9819}" destId="{03F7ABDB-D5CE-4CD1-A220-62BAAB82BC3F}" srcOrd="0" destOrd="0" presId="urn:microsoft.com/office/officeart/2005/8/layout/bProcess3"/>
    <dgm:cxn modelId="{2F87CB18-8533-4FB6-8D8D-2345F25B1474}" type="presOf" srcId="{04F42611-0BE1-4ED5-A65C-7D2309ED11B1}" destId="{27803073-6657-4828-86ED-F31D134BCD12}" srcOrd="0" destOrd="0" presId="urn:microsoft.com/office/officeart/2005/8/layout/bProcess3"/>
    <dgm:cxn modelId="{D916966F-BDB8-420F-B614-581E7233F3AE}" type="presOf" srcId="{96F2DF52-045D-463A-8DBB-2CD2812DFE75}" destId="{40C4C634-9E36-45DB-BDFA-5DA208D50700}" srcOrd="0" destOrd="0" presId="urn:microsoft.com/office/officeart/2005/8/layout/bProcess3"/>
    <dgm:cxn modelId="{84A93548-7344-4B62-986B-523516F20049}" type="presOf" srcId="{04F42611-0BE1-4ED5-A65C-7D2309ED11B1}" destId="{7BAF9F3E-1B7A-4512-A64A-EE7CC7A02300}" srcOrd="1" destOrd="0" presId="urn:microsoft.com/office/officeart/2005/8/layout/bProcess3"/>
    <dgm:cxn modelId="{31E1CFE5-4ABE-4822-AF54-B4616FE090B4}" type="presOf" srcId="{3A54012F-89C3-487F-954D-EF4AFD75FD58}" destId="{36557D20-0D16-4194-9961-30D913BAABE2}" srcOrd="0" destOrd="0" presId="urn:microsoft.com/office/officeart/2005/8/layout/bProcess3"/>
    <dgm:cxn modelId="{B0ACD08B-9011-4248-B793-2C28BBF3A0C7}" type="presOf" srcId="{90626B8F-3F4A-421B-B599-A752BEAF6177}" destId="{B4AF4D14-0A18-4E15-ABD9-4A1F8354728B}" srcOrd="0" destOrd="0" presId="urn:microsoft.com/office/officeart/2005/8/layout/bProcess3"/>
    <dgm:cxn modelId="{2D4547D7-842B-4F3F-87C1-485811A5D7FD}" srcId="{9CCE5648-55C7-4DDE-82F1-92F0C3D53237}" destId="{54FC51AD-8746-4B99-910E-1A83B34E9819}" srcOrd="10" destOrd="0" parTransId="{63FD541A-7168-49CB-99BE-1510DF26EB9E}" sibTransId="{C20733DE-4B93-48BF-A893-6A386562DE7E}"/>
    <dgm:cxn modelId="{BE14B06A-457A-4D39-8FCB-74ABEB248D58}" srcId="{9CCE5648-55C7-4DDE-82F1-92F0C3D53237}" destId="{00F342E1-4ECE-4A24-94F8-702BDC2C37B8}" srcOrd="7" destOrd="0" parTransId="{3B8FB0C6-0638-4D22-86B4-2F3BA74AE1D1}" sibTransId="{04F42611-0BE1-4ED5-A65C-7D2309ED11B1}"/>
    <dgm:cxn modelId="{253D9906-B1C5-4E22-9137-9402D1758AD2}" type="presOf" srcId="{1343199F-B3C4-4883-960A-F1A03EF0A4B6}" destId="{81435297-E122-4915-BB84-3A09EC18B506}" srcOrd="1" destOrd="0" presId="urn:microsoft.com/office/officeart/2005/8/layout/bProcess3"/>
    <dgm:cxn modelId="{9F2D24B0-3F92-42CE-A1D8-2892EBB5B9D0}" type="presParOf" srcId="{7CB4E85B-B6A7-4CAB-8919-71D145DD820A}" destId="{65DFB36C-A0BC-44CA-91EB-EB53E584F7E2}" srcOrd="0" destOrd="0" presId="urn:microsoft.com/office/officeart/2005/8/layout/bProcess3"/>
    <dgm:cxn modelId="{5AFB5432-C77F-4C74-9A24-B4042C132D02}" type="presParOf" srcId="{7CB4E85B-B6A7-4CAB-8919-71D145DD820A}" destId="{86B8D53C-45EF-4D3E-B279-9D5839B6B206}" srcOrd="1" destOrd="0" presId="urn:microsoft.com/office/officeart/2005/8/layout/bProcess3"/>
    <dgm:cxn modelId="{807EE7FD-30AF-4EB8-9815-51807DCB3662}" type="presParOf" srcId="{86B8D53C-45EF-4D3E-B279-9D5839B6B206}" destId="{C6E701A0-989A-4D1C-AAC8-F2CA13BF91A1}" srcOrd="0" destOrd="0" presId="urn:microsoft.com/office/officeart/2005/8/layout/bProcess3"/>
    <dgm:cxn modelId="{FB54735D-253D-452A-90E1-D88D1293CEA9}" type="presParOf" srcId="{7CB4E85B-B6A7-4CAB-8919-71D145DD820A}" destId="{40C4C634-9E36-45DB-BDFA-5DA208D50700}" srcOrd="2" destOrd="0" presId="urn:microsoft.com/office/officeart/2005/8/layout/bProcess3"/>
    <dgm:cxn modelId="{8F84991A-A17E-4933-9B27-3C74C77DBFBA}" type="presParOf" srcId="{7CB4E85B-B6A7-4CAB-8919-71D145DD820A}" destId="{B4AF4D14-0A18-4E15-ABD9-4A1F8354728B}" srcOrd="3" destOrd="0" presId="urn:microsoft.com/office/officeart/2005/8/layout/bProcess3"/>
    <dgm:cxn modelId="{0B3FA18A-67DA-4DEB-A8BB-C2BFE59F0E8F}" type="presParOf" srcId="{B4AF4D14-0A18-4E15-ABD9-4A1F8354728B}" destId="{A88A0735-CC2F-408E-B97E-D24080C3334F}" srcOrd="0" destOrd="0" presId="urn:microsoft.com/office/officeart/2005/8/layout/bProcess3"/>
    <dgm:cxn modelId="{D4704683-2558-469D-B7A7-D6926D1C50A6}" type="presParOf" srcId="{7CB4E85B-B6A7-4CAB-8919-71D145DD820A}" destId="{C1FB4ED1-00FF-4A26-A47B-E423A2B525D2}" srcOrd="4" destOrd="0" presId="urn:microsoft.com/office/officeart/2005/8/layout/bProcess3"/>
    <dgm:cxn modelId="{D3FB814A-FC10-411A-B77F-42E19DABE209}" type="presParOf" srcId="{7CB4E85B-B6A7-4CAB-8919-71D145DD820A}" destId="{1EAFC795-A370-41D2-ABF0-6A1BA1B5272D}" srcOrd="5" destOrd="0" presId="urn:microsoft.com/office/officeart/2005/8/layout/bProcess3"/>
    <dgm:cxn modelId="{730DEC4A-6A91-4066-91FE-17725E3C51EA}" type="presParOf" srcId="{1EAFC795-A370-41D2-ABF0-6A1BA1B5272D}" destId="{D6DFDDCE-DA95-4D7E-8B8E-F879509E3F24}" srcOrd="0" destOrd="0" presId="urn:microsoft.com/office/officeart/2005/8/layout/bProcess3"/>
    <dgm:cxn modelId="{8D91CACE-7965-4196-BDA4-1AA78A94FB18}" type="presParOf" srcId="{7CB4E85B-B6A7-4CAB-8919-71D145DD820A}" destId="{F0844615-E1BA-4F3F-B05E-C9EA34BE02B2}" srcOrd="6" destOrd="0" presId="urn:microsoft.com/office/officeart/2005/8/layout/bProcess3"/>
    <dgm:cxn modelId="{0E3973F9-BD06-4AF9-A0B3-8FA9EE0387FA}" type="presParOf" srcId="{7CB4E85B-B6A7-4CAB-8919-71D145DD820A}" destId="{29A2159A-DE2E-4113-AEEB-8B2D66034221}" srcOrd="7" destOrd="0" presId="urn:microsoft.com/office/officeart/2005/8/layout/bProcess3"/>
    <dgm:cxn modelId="{C8786365-335A-496C-9F2E-2F678A888885}" type="presParOf" srcId="{29A2159A-DE2E-4113-AEEB-8B2D66034221}" destId="{326698DC-BDFA-4C9B-8FF8-83346C2B49FC}" srcOrd="0" destOrd="0" presId="urn:microsoft.com/office/officeart/2005/8/layout/bProcess3"/>
    <dgm:cxn modelId="{78C9D295-9591-4C85-8B4D-DCA5F99F408F}" type="presParOf" srcId="{7CB4E85B-B6A7-4CAB-8919-71D145DD820A}" destId="{FE442F2F-44C8-4989-BF7E-250602F9D64D}" srcOrd="8" destOrd="0" presId="urn:microsoft.com/office/officeart/2005/8/layout/bProcess3"/>
    <dgm:cxn modelId="{6869BDC0-9B4F-4B78-9066-53BD1701FE44}" type="presParOf" srcId="{7CB4E85B-B6A7-4CAB-8919-71D145DD820A}" destId="{9BA64CEB-C7C6-48A8-8FE7-0917EFDA4163}" srcOrd="9" destOrd="0" presId="urn:microsoft.com/office/officeart/2005/8/layout/bProcess3"/>
    <dgm:cxn modelId="{FA7B62E4-C8DA-4E6F-8AA8-B3499195E2C1}" type="presParOf" srcId="{9BA64CEB-C7C6-48A8-8FE7-0917EFDA4163}" destId="{A96FEFC3-C92C-4FBC-AAAB-FA5D80EC82FD}" srcOrd="0" destOrd="0" presId="urn:microsoft.com/office/officeart/2005/8/layout/bProcess3"/>
    <dgm:cxn modelId="{2C17E317-2F03-479E-ACA4-BEF1DEEC91CE}" type="presParOf" srcId="{7CB4E85B-B6A7-4CAB-8919-71D145DD820A}" destId="{10EFF89F-1D2B-45A9-9A8A-935535F5D795}" srcOrd="10" destOrd="0" presId="urn:microsoft.com/office/officeart/2005/8/layout/bProcess3"/>
    <dgm:cxn modelId="{3F2574C6-DA81-4BEE-9D93-3D9CD0F55829}" type="presParOf" srcId="{7CB4E85B-B6A7-4CAB-8919-71D145DD820A}" destId="{A7E47398-18AC-46E7-AB6B-1F20E75DE41A}" srcOrd="11" destOrd="0" presId="urn:microsoft.com/office/officeart/2005/8/layout/bProcess3"/>
    <dgm:cxn modelId="{F5A2B2D0-5FDA-4F76-8233-730BDBD1A440}" type="presParOf" srcId="{A7E47398-18AC-46E7-AB6B-1F20E75DE41A}" destId="{3A203FA8-7D73-4675-B4B6-90530822CEE9}" srcOrd="0" destOrd="0" presId="urn:microsoft.com/office/officeart/2005/8/layout/bProcess3"/>
    <dgm:cxn modelId="{7BF16BC9-212A-4755-A39F-83CC0B5219DA}" type="presParOf" srcId="{7CB4E85B-B6A7-4CAB-8919-71D145DD820A}" destId="{B5DD1A5E-0D6D-43EF-9A80-97BA98C908FA}" srcOrd="12" destOrd="0" presId="urn:microsoft.com/office/officeart/2005/8/layout/bProcess3"/>
    <dgm:cxn modelId="{F0FD768E-4CA2-4948-A4A3-1DE629E78E8C}" type="presParOf" srcId="{7CB4E85B-B6A7-4CAB-8919-71D145DD820A}" destId="{36557D20-0D16-4194-9961-30D913BAABE2}" srcOrd="13" destOrd="0" presId="urn:microsoft.com/office/officeart/2005/8/layout/bProcess3"/>
    <dgm:cxn modelId="{344AE1F6-D471-4255-9D89-6F02A344F7BC}" type="presParOf" srcId="{36557D20-0D16-4194-9961-30D913BAABE2}" destId="{B46AA4A7-5FD5-461F-AD9D-11FCF81CD958}" srcOrd="0" destOrd="0" presId="urn:microsoft.com/office/officeart/2005/8/layout/bProcess3"/>
    <dgm:cxn modelId="{126221E2-18A2-4B39-B5A6-30F7FDAF3973}" type="presParOf" srcId="{7CB4E85B-B6A7-4CAB-8919-71D145DD820A}" destId="{34FFCDCA-C2F7-4B1A-BD14-30A5E533B50F}" srcOrd="14" destOrd="0" presId="urn:microsoft.com/office/officeart/2005/8/layout/bProcess3"/>
    <dgm:cxn modelId="{FC0C8C93-5C8B-4F6B-885B-59A4EFD4B23C}" type="presParOf" srcId="{7CB4E85B-B6A7-4CAB-8919-71D145DD820A}" destId="{27803073-6657-4828-86ED-F31D134BCD12}" srcOrd="15" destOrd="0" presId="urn:microsoft.com/office/officeart/2005/8/layout/bProcess3"/>
    <dgm:cxn modelId="{38B7E62D-E60D-496F-BDFB-AD2EE9C436C5}" type="presParOf" srcId="{27803073-6657-4828-86ED-F31D134BCD12}" destId="{7BAF9F3E-1B7A-4512-A64A-EE7CC7A02300}" srcOrd="0" destOrd="0" presId="urn:microsoft.com/office/officeart/2005/8/layout/bProcess3"/>
    <dgm:cxn modelId="{6DF51BED-271F-4DF2-957E-9EA9728EB4F9}" type="presParOf" srcId="{7CB4E85B-B6A7-4CAB-8919-71D145DD820A}" destId="{F61D800F-4BEF-443E-A6C8-9ADE9635ACD4}" srcOrd="16" destOrd="0" presId="urn:microsoft.com/office/officeart/2005/8/layout/bProcess3"/>
    <dgm:cxn modelId="{1B4DB9E5-1DA1-4AB4-9FEA-8E3647FD5D8C}" type="presParOf" srcId="{7CB4E85B-B6A7-4CAB-8919-71D145DD820A}" destId="{911CF6FA-8247-409E-B316-199874CCC16E}" srcOrd="17" destOrd="0" presId="urn:microsoft.com/office/officeart/2005/8/layout/bProcess3"/>
    <dgm:cxn modelId="{1378ACA3-03B6-4749-B635-AF14AC96473F}" type="presParOf" srcId="{911CF6FA-8247-409E-B316-199874CCC16E}" destId="{81435297-E122-4915-BB84-3A09EC18B506}" srcOrd="0" destOrd="0" presId="urn:microsoft.com/office/officeart/2005/8/layout/bProcess3"/>
    <dgm:cxn modelId="{45963EA2-31C8-4426-AF43-59E836C0AAA2}" type="presParOf" srcId="{7CB4E85B-B6A7-4CAB-8919-71D145DD820A}" destId="{8FFFB7F4-1531-44F5-9821-EA17E1C1CC42}" srcOrd="18" destOrd="0" presId="urn:microsoft.com/office/officeart/2005/8/layout/bProcess3"/>
    <dgm:cxn modelId="{E1A25F60-AE18-428B-889F-5A695B539696}" type="presParOf" srcId="{7CB4E85B-B6A7-4CAB-8919-71D145DD820A}" destId="{D27D0BE9-48F9-41DC-BDF6-96C85C562022}" srcOrd="19" destOrd="0" presId="urn:microsoft.com/office/officeart/2005/8/layout/bProcess3"/>
    <dgm:cxn modelId="{561136D0-1784-493D-B0B4-5F8016146412}" type="presParOf" srcId="{D27D0BE9-48F9-41DC-BDF6-96C85C562022}" destId="{F3BF2D74-F88D-4ACB-8CD0-8DAFC9712B9E}" srcOrd="0" destOrd="0" presId="urn:microsoft.com/office/officeart/2005/8/layout/bProcess3"/>
    <dgm:cxn modelId="{B19668AF-0830-4A79-A037-97D22016D32D}" type="presParOf" srcId="{7CB4E85B-B6A7-4CAB-8919-71D145DD820A}" destId="{03F7ABDB-D5CE-4CD1-A220-62BAAB82BC3F}" srcOrd="20" destOrd="0" presId="urn:microsoft.com/office/officeart/2005/8/layout/bProcess3"/>
    <dgm:cxn modelId="{D2EFBBBE-A84D-4BB5-BB4D-74B852BDCDBE}" type="presParOf" srcId="{7CB4E85B-B6A7-4CAB-8919-71D145DD820A}" destId="{E733E031-F8B1-4DCF-81F6-4DBA721BC2EA}" srcOrd="21" destOrd="0" presId="urn:microsoft.com/office/officeart/2005/8/layout/bProcess3"/>
    <dgm:cxn modelId="{3B22C6F9-B5CB-4F66-8A33-7FAC339A3054}" type="presParOf" srcId="{E733E031-F8B1-4DCF-81F6-4DBA721BC2EA}" destId="{F019A707-24A8-47B0-8C10-41C888E8B539}" srcOrd="0" destOrd="0" presId="urn:microsoft.com/office/officeart/2005/8/layout/bProcess3"/>
    <dgm:cxn modelId="{63975345-3D8E-4D02-B6A7-064E11167F5C}" type="presParOf" srcId="{7CB4E85B-B6A7-4CAB-8919-71D145DD820A}" destId="{970BE658-9DF8-4981-8978-D309B562EC85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Pipeline Development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2B63BC39-9000-445B-BC5C-0E360E669245}">
      <dgm:prSet/>
      <dgm:spPr/>
      <dgm:t>
        <a:bodyPr/>
        <a:lstStyle/>
        <a:p>
          <a:pPr rtl="0" eaLnBrk="1" latinLnBrk="0"/>
          <a:r>
            <a:rPr lang="en-US" dirty="0"/>
            <a:t>Initial qualification – assorted &amp; misc. sales magic</a:t>
          </a:r>
        </a:p>
      </dgm:t>
    </dgm:pt>
    <dgm:pt modelId="{A4CBE2B9-AC0F-48E7-A703-3DFB626EC19D}" type="parTrans" cxnId="{3CDC2F48-2EEA-4997-B2BD-40D2843B9C68}">
      <dgm:prSet/>
      <dgm:spPr/>
      <dgm:t>
        <a:bodyPr/>
        <a:lstStyle/>
        <a:p>
          <a:endParaRPr lang="en-US"/>
        </a:p>
      </dgm:t>
    </dgm:pt>
    <dgm:pt modelId="{92378A7A-759A-42D3-AAB8-71DE224AAAE5}" type="sibTrans" cxnId="{3CDC2F48-2EEA-4997-B2BD-40D2843B9C68}">
      <dgm:prSet/>
      <dgm:spPr/>
      <dgm:t>
        <a:bodyPr/>
        <a:lstStyle/>
        <a:p>
          <a:endParaRPr lang="en-US"/>
        </a:p>
      </dgm:t>
    </dgm:pt>
    <dgm:pt modelId="{A497BAC5-BF2E-4F8C-BD7D-CACC1480E3C0}">
      <dgm:prSet/>
      <dgm:spPr/>
      <dgm:t>
        <a:bodyPr/>
        <a:lstStyle/>
        <a:p>
          <a:pPr rtl="0" eaLnBrk="1" latinLnBrk="0"/>
          <a:r>
            <a:rPr lang="en-US" dirty="0"/>
            <a:t>Pending Scoping</a:t>
          </a:r>
        </a:p>
      </dgm:t>
    </dgm:pt>
    <dgm:pt modelId="{A971A780-C61A-4C18-A434-CB682BAF2CD7}" type="parTrans" cxnId="{6D1C5276-FBF8-486C-920A-F4E1EF1B15B5}">
      <dgm:prSet/>
      <dgm:spPr/>
      <dgm:t>
        <a:bodyPr/>
        <a:lstStyle/>
        <a:p>
          <a:endParaRPr lang="en-US"/>
        </a:p>
      </dgm:t>
    </dgm:pt>
    <dgm:pt modelId="{3082493F-3BD0-46F1-BF89-C26CB321D3C9}" type="sibTrans" cxnId="{6D1C5276-FBF8-486C-920A-F4E1EF1B15B5}">
      <dgm:prSet/>
      <dgm:spPr/>
      <dgm:t>
        <a:bodyPr/>
        <a:lstStyle/>
        <a:p>
          <a:endParaRPr lang="en-US"/>
        </a:p>
      </dgm:t>
    </dgm:pt>
    <dgm:pt modelId="{5C9F3566-11D4-47E3-8661-4913138128A0}">
      <dgm:prSet/>
      <dgm:spPr/>
      <dgm:t>
        <a:bodyPr/>
        <a:lstStyle/>
        <a:p>
          <a:pPr rtl="0" eaLnBrk="1" latinLnBrk="0"/>
          <a:r>
            <a:rPr lang="en-US" dirty="0"/>
            <a:t>Budget identified</a:t>
          </a:r>
        </a:p>
      </dgm:t>
    </dgm:pt>
    <dgm:pt modelId="{74E3D49A-8C4C-4806-98D7-3CC55E1FDAE3}" type="parTrans" cxnId="{09DF1166-C9E8-40F3-AA42-473D62C3CF6B}">
      <dgm:prSet/>
      <dgm:spPr/>
      <dgm:t>
        <a:bodyPr/>
        <a:lstStyle/>
        <a:p>
          <a:endParaRPr lang="en-US"/>
        </a:p>
      </dgm:t>
    </dgm:pt>
    <dgm:pt modelId="{3A7385B9-4631-47FA-B818-38B8893438CC}" type="sibTrans" cxnId="{09DF1166-C9E8-40F3-AA42-473D62C3CF6B}">
      <dgm:prSet/>
      <dgm:spPr/>
      <dgm:t>
        <a:bodyPr/>
        <a:lstStyle/>
        <a:p>
          <a:endParaRPr lang="en-US"/>
        </a:p>
      </dgm:t>
    </dgm:pt>
    <dgm:pt modelId="{A195715F-BB55-435B-8A4E-F7105AAC3DEE}">
      <dgm:prSet/>
      <dgm:spPr/>
      <dgm:t>
        <a:bodyPr/>
        <a:lstStyle/>
        <a:p>
          <a:pPr rtl="0" eaLnBrk="1" latinLnBrk="0"/>
          <a:r>
            <a:rPr lang="en-US" dirty="0"/>
            <a:t>Client-side technical contact identified</a:t>
          </a:r>
        </a:p>
      </dgm:t>
    </dgm:pt>
    <dgm:pt modelId="{7A1A70DC-9B2E-4844-A1C5-89C0870F20DA}" type="parTrans" cxnId="{F9D675CB-760B-4AED-AFF8-E7A69705B57D}">
      <dgm:prSet/>
      <dgm:spPr/>
      <dgm:t>
        <a:bodyPr/>
        <a:lstStyle/>
        <a:p>
          <a:endParaRPr lang="en-US"/>
        </a:p>
      </dgm:t>
    </dgm:pt>
    <dgm:pt modelId="{A9EA75D1-7BB6-4BD0-A04B-415995BAF9F4}" type="sibTrans" cxnId="{F9D675CB-760B-4AED-AFF8-E7A69705B57D}">
      <dgm:prSet/>
      <dgm:spPr/>
      <dgm:t>
        <a:bodyPr/>
        <a:lstStyle/>
        <a:p>
          <a:endParaRPr lang="en-US"/>
        </a:p>
      </dgm:t>
    </dgm:pt>
    <dgm:pt modelId="{935F6C1E-F606-475B-9CA7-E8322FAB6273}">
      <dgm:prSet/>
      <dgm:spPr/>
      <dgm:t>
        <a:bodyPr/>
        <a:lstStyle/>
        <a:p>
          <a:pPr rtl="0" eaLnBrk="1" latinLnBrk="0"/>
          <a:r>
            <a:rPr lang="en-US" dirty="0"/>
            <a:t>Management stakeholder identified</a:t>
          </a:r>
        </a:p>
      </dgm:t>
    </dgm:pt>
    <dgm:pt modelId="{91E3D830-6F98-414B-894E-21ADB82EEF59}" type="parTrans" cxnId="{BAF51099-81E5-42DB-A081-847435AF84B3}">
      <dgm:prSet/>
      <dgm:spPr/>
      <dgm:t>
        <a:bodyPr/>
        <a:lstStyle/>
        <a:p>
          <a:endParaRPr lang="en-US"/>
        </a:p>
      </dgm:t>
    </dgm:pt>
    <dgm:pt modelId="{9154CB1E-2CBA-4515-BD85-2A6D1D531770}" type="sibTrans" cxnId="{BAF51099-81E5-42DB-A081-847435AF84B3}">
      <dgm:prSet/>
      <dgm:spPr/>
      <dgm:t>
        <a:bodyPr/>
        <a:lstStyle/>
        <a:p>
          <a:endParaRPr lang="en-US"/>
        </a:p>
      </dgm:t>
    </dgm:pt>
    <dgm:pt modelId="{F7EEC766-28F6-44A4-8A46-23C40B3D902F}">
      <dgm:prSet/>
      <dgm:spPr/>
      <dgm:t>
        <a:bodyPr/>
        <a:lstStyle/>
        <a:p>
          <a:pPr rtl="0" eaLnBrk="1" latinLnBrk="0"/>
          <a:r>
            <a:rPr lang="en-US" dirty="0"/>
            <a:t>Buyer identified</a:t>
          </a:r>
        </a:p>
      </dgm:t>
    </dgm:pt>
    <dgm:pt modelId="{7ECEB045-F991-4107-90EB-1A233967342F}" type="parTrans" cxnId="{210B3B2B-FE9B-43FF-8A51-C38410C5845D}">
      <dgm:prSet/>
      <dgm:spPr/>
      <dgm:t>
        <a:bodyPr/>
        <a:lstStyle/>
        <a:p>
          <a:endParaRPr lang="en-US"/>
        </a:p>
      </dgm:t>
    </dgm:pt>
    <dgm:pt modelId="{F95C489E-320D-4336-A8F2-F5472ECA87AD}" type="sibTrans" cxnId="{210B3B2B-FE9B-43FF-8A51-C38410C5845D}">
      <dgm:prSet/>
      <dgm:spPr/>
      <dgm:t>
        <a:bodyPr/>
        <a:lstStyle/>
        <a:p>
          <a:endParaRPr lang="en-US"/>
        </a:p>
      </dgm:t>
    </dgm:pt>
    <dgm:pt modelId="{9D2CE13A-60C2-4EEF-884C-F9B88FFD3BD4}">
      <dgm:prSet/>
      <dgm:spPr/>
      <dgm:t>
        <a:bodyPr/>
        <a:lstStyle/>
        <a:p>
          <a:pPr rtl="0" eaLnBrk="1" latinLnBrk="0"/>
          <a:r>
            <a:rPr lang="en-US" dirty="0"/>
            <a:t>Executive sponsor identified</a:t>
          </a:r>
        </a:p>
      </dgm:t>
    </dgm:pt>
    <dgm:pt modelId="{34BD6688-44E9-4779-8722-B56B531AEFCC}" type="parTrans" cxnId="{5C36FE46-327E-46D7-984C-9EA4375D3592}">
      <dgm:prSet/>
      <dgm:spPr/>
      <dgm:t>
        <a:bodyPr/>
        <a:lstStyle/>
        <a:p>
          <a:endParaRPr lang="en-US"/>
        </a:p>
      </dgm:t>
    </dgm:pt>
    <dgm:pt modelId="{6CBE29E8-DB4B-4169-AEBC-7BA8AAB5EEC6}" type="sibTrans" cxnId="{5C36FE46-327E-46D7-984C-9EA4375D3592}">
      <dgm:prSet/>
      <dgm:spPr/>
      <dgm:t>
        <a:bodyPr/>
        <a:lstStyle/>
        <a:p>
          <a:endParaRPr lang="en-US"/>
        </a:p>
      </dgm:t>
    </dgm:pt>
    <dgm:pt modelId="{74053A38-F066-419A-B43B-702E5CC11F74}">
      <dgm:prSet/>
      <dgm:spPr/>
      <dgm:t>
        <a:bodyPr/>
        <a:lstStyle/>
        <a:p>
          <a:pPr rtl="0" eaLnBrk="1" latinLnBrk="0"/>
          <a:r>
            <a:rPr lang="en-US" dirty="0"/>
            <a:t>What - Identify general business need</a:t>
          </a:r>
        </a:p>
      </dgm:t>
    </dgm:pt>
    <dgm:pt modelId="{995055E7-DD3D-487F-8CAC-E96500925E3C}" type="parTrans" cxnId="{2EE04414-B77B-411B-B86A-C83753FD52D7}">
      <dgm:prSet/>
      <dgm:spPr/>
      <dgm:t>
        <a:bodyPr/>
        <a:lstStyle/>
        <a:p>
          <a:endParaRPr lang="en-US"/>
        </a:p>
      </dgm:t>
    </dgm:pt>
    <dgm:pt modelId="{C8459126-6BDC-406E-8E84-8922D82EA061}" type="sibTrans" cxnId="{2EE04414-B77B-411B-B86A-C83753FD52D7}">
      <dgm:prSet/>
      <dgm:spPr/>
      <dgm:t>
        <a:bodyPr/>
        <a:lstStyle/>
        <a:p>
          <a:endParaRPr lang="en-US"/>
        </a:p>
      </dgm:t>
    </dgm:pt>
    <dgm:pt modelId="{5B077885-A369-454D-A2F1-79D50518F7A0}">
      <dgm:prSet/>
      <dgm:spPr/>
      <dgm:t>
        <a:bodyPr/>
        <a:lstStyle/>
        <a:p>
          <a:pPr rtl="0" eaLnBrk="1" latinLnBrk="0"/>
          <a:r>
            <a:rPr lang="en-US" dirty="0"/>
            <a:t>Why - Identify driving impetus</a:t>
          </a:r>
        </a:p>
      </dgm:t>
    </dgm:pt>
    <dgm:pt modelId="{D921B24F-558C-4A38-9F5D-E6F11732C789}" type="parTrans" cxnId="{3B650954-A62E-4F61-999C-149A1522453F}">
      <dgm:prSet/>
      <dgm:spPr/>
      <dgm:t>
        <a:bodyPr/>
        <a:lstStyle/>
        <a:p>
          <a:endParaRPr lang="en-US"/>
        </a:p>
      </dgm:t>
    </dgm:pt>
    <dgm:pt modelId="{6D039F00-E805-45F1-AFC1-6E3A23FA2FFC}" type="sibTrans" cxnId="{3B650954-A62E-4F61-999C-149A1522453F}">
      <dgm:prSet/>
      <dgm:spPr/>
      <dgm:t>
        <a:bodyPr/>
        <a:lstStyle/>
        <a:p>
          <a:endParaRPr lang="en-US"/>
        </a:p>
      </dgm:t>
    </dgm:pt>
    <dgm:pt modelId="{0B7875FC-C7A5-47E4-8EB1-28D8DA4DDB09}">
      <dgm:prSet/>
      <dgm:spPr/>
      <dgm:t>
        <a:bodyPr/>
        <a:lstStyle/>
        <a:p>
          <a:pPr rtl="0" eaLnBrk="1" latinLnBrk="0"/>
          <a:r>
            <a:rPr lang="en-US" dirty="0"/>
            <a:t> Objective - Identify success criteria</a:t>
          </a:r>
        </a:p>
      </dgm:t>
    </dgm:pt>
    <dgm:pt modelId="{B216503B-6AD9-47DA-B348-36B27459237F}" type="parTrans" cxnId="{4B482A1C-1AE2-4A14-8621-24D3D2481A30}">
      <dgm:prSet/>
      <dgm:spPr/>
      <dgm:t>
        <a:bodyPr/>
        <a:lstStyle/>
        <a:p>
          <a:endParaRPr lang="en-US"/>
        </a:p>
      </dgm:t>
    </dgm:pt>
    <dgm:pt modelId="{86E3EA3D-BF1E-4470-A5ED-0EDD18355545}" type="sibTrans" cxnId="{4B482A1C-1AE2-4A14-8621-24D3D2481A30}">
      <dgm:prSet/>
      <dgm:spPr/>
      <dgm:t>
        <a:bodyPr/>
        <a:lstStyle/>
        <a:p>
          <a:endParaRPr lang="en-US"/>
        </a:p>
      </dgm:t>
    </dgm:pt>
    <dgm:pt modelId="{E6098201-6A11-493E-9C6B-F78692DB651A}">
      <dgm:prSet/>
      <dgm:spPr/>
      <dgm:t>
        <a:bodyPr/>
        <a:lstStyle/>
        <a:p>
          <a:pPr rtl="0" eaLnBrk="1" latinLnBrk="0"/>
          <a:r>
            <a:rPr lang="en-US" dirty="0"/>
            <a:t>Questionnaire delivered</a:t>
          </a:r>
        </a:p>
      </dgm:t>
    </dgm:pt>
    <dgm:pt modelId="{14237442-E389-4EFB-AD7F-7D52B202ADF7}" type="parTrans" cxnId="{1AE1D5F6-E0F0-434F-9D6D-BC06316896D4}">
      <dgm:prSet/>
      <dgm:spPr/>
      <dgm:t>
        <a:bodyPr/>
        <a:lstStyle/>
        <a:p>
          <a:endParaRPr lang="en-US"/>
        </a:p>
      </dgm:t>
    </dgm:pt>
    <dgm:pt modelId="{9EB58EFB-0381-4D84-B824-D651F79A46C0}" type="sibTrans" cxnId="{1AE1D5F6-E0F0-434F-9D6D-BC06316896D4}">
      <dgm:prSet/>
      <dgm:spPr/>
      <dgm:t>
        <a:bodyPr/>
        <a:lstStyle/>
        <a:p>
          <a:endParaRPr lang="en-US"/>
        </a:p>
      </dgm:t>
    </dgm:pt>
    <dgm:pt modelId="{9516CD4B-427B-4DBB-A16C-7F2A0821B980}">
      <dgm:prSet/>
      <dgm:spPr/>
      <dgm:t>
        <a:bodyPr/>
        <a:lstStyle/>
        <a:p>
          <a:pPr rtl="0" eaLnBrk="1" latinLnBrk="0"/>
          <a:r>
            <a:rPr lang="en-US" dirty="0"/>
            <a:t>When - Identify timeframe</a:t>
          </a:r>
        </a:p>
      </dgm:t>
    </dgm:pt>
    <dgm:pt modelId="{8D9C7FBD-E88D-4D1A-B882-FB2E99D2A1B0}" type="parTrans" cxnId="{9946B6C4-D8DC-4E23-9A28-CF4B5BFDE8F7}">
      <dgm:prSet/>
      <dgm:spPr/>
      <dgm:t>
        <a:bodyPr/>
        <a:lstStyle/>
        <a:p>
          <a:endParaRPr lang="en-US"/>
        </a:p>
      </dgm:t>
    </dgm:pt>
    <dgm:pt modelId="{F5474DED-2126-4B6B-9A49-F33AA4196E19}" type="sibTrans" cxnId="{9946B6C4-D8DC-4E23-9A28-CF4B5BFDE8F7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2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3"/>
      <dgm:spPr/>
    </dgm:pt>
    <dgm:pt modelId="{C7674CCB-41CA-40C8-B9A8-D1D92AB2F62D}" type="pres">
      <dgm:prSet presAssocID="{DBE7CEA2-A433-46EA-86F2-E3F0104FD2B4}" presName="vert1" presStyleCnt="0"/>
      <dgm:spPr/>
    </dgm:pt>
    <dgm:pt modelId="{7DF2D046-74D3-4DD8-BFC4-8AA6568CBD51}" type="pres">
      <dgm:prSet presAssocID="{2B63BC39-9000-445B-BC5C-0E360E669245}" presName="vertSpace2a" presStyleCnt="0"/>
      <dgm:spPr/>
    </dgm:pt>
    <dgm:pt modelId="{EE05D541-9B99-4447-9764-0B2FBA2DDC0C}" type="pres">
      <dgm:prSet presAssocID="{2B63BC39-9000-445B-BC5C-0E360E669245}" presName="horz2" presStyleCnt="0"/>
      <dgm:spPr/>
    </dgm:pt>
    <dgm:pt modelId="{5224A13A-81D1-4016-BA50-ABDB65A3279C}" type="pres">
      <dgm:prSet presAssocID="{2B63BC39-9000-445B-BC5C-0E360E669245}" presName="horzSpace2" presStyleCnt="0"/>
      <dgm:spPr/>
    </dgm:pt>
    <dgm:pt modelId="{4FFD154E-AA94-4C9B-9928-570CBCD5F2C3}" type="pres">
      <dgm:prSet presAssocID="{2B63BC39-9000-445B-BC5C-0E360E669245}" presName="tx2" presStyleLbl="revTx" presStyleIdx="1" presStyleCnt="13"/>
      <dgm:spPr/>
    </dgm:pt>
    <dgm:pt modelId="{F7ED7D70-54B6-41D5-9627-42FE7F57A4F6}" type="pres">
      <dgm:prSet presAssocID="{2B63BC39-9000-445B-BC5C-0E360E669245}" presName="vert2" presStyleCnt="0"/>
      <dgm:spPr/>
    </dgm:pt>
    <dgm:pt modelId="{8DD8C33F-ABDF-4BC2-AB48-7BE82F21E5DD}" type="pres">
      <dgm:prSet presAssocID="{2B63BC39-9000-445B-BC5C-0E360E669245}" presName="thinLine2b" presStyleLbl="callout" presStyleIdx="0" presStyleCnt="11"/>
      <dgm:spPr/>
    </dgm:pt>
    <dgm:pt modelId="{BDCA8DBD-C97B-40C3-9965-505451E39744}" type="pres">
      <dgm:prSet presAssocID="{2B63BC39-9000-445B-BC5C-0E360E669245}" presName="vertSpace2b" presStyleCnt="0"/>
      <dgm:spPr/>
    </dgm:pt>
    <dgm:pt modelId="{319C9123-E20A-4971-AC9E-6A052FFAADEB}" type="pres">
      <dgm:prSet presAssocID="{74053A38-F066-419A-B43B-702E5CC11F74}" presName="horz2" presStyleCnt="0"/>
      <dgm:spPr/>
    </dgm:pt>
    <dgm:pt modelId="{494C653D-0C11-46E4-B899-19A28DF1581E}" type="pres">
      <dgm:prSet presAssocID="{74053A38-F066-419A-B43B-702E5CC11F74}" presName="horzSpace2" presStyleCnt="0"/>
      <dgm:spPr/>
    </dgm:pt>
    <dgm:pt modelId="{99ED2941-B186-4F61-AD09-55B041046760}" type="pres">
      <dgm:prSet presAssocID="{74053A38-F066-419A-B43B-702E5CC11F74}" presName="tx2" presStyleLbl="revTx" presStyleIdx="2" presStyleCnt="13"/>
      <dgm:spPr/>
    </dgm:pt>
    <dgm:pt modelId="{B7B6A00F-58F3-4F76-A101-6A6E58C165E4}" type="pres">
      <dgm:prSet presAssocID="{74053A38-F066-419A-B43B-702E5CC11F74}" presName="vert2" presStyleCnt="0"/>
      <dgm:spPr/>
    </dgm:pt>
    <dgm:pt modelId="{67798A0C-943E-481C-8F72-ADDA2BAF79FC}" type="pres">
      <dgm:prSet presAssocID="{74053A38-F066-419A-B43B-702E5CC11F74}" presName="thinLine2b" presStyleLbl="callout" presStyleIdx="1" presStyleCnt="11"/>
      <dgm:spPr/>
    </dgm:pt>
    <dgm:pt modelId="{DF9B8273-94BF-4DA1-9E74-EA9BEF141A6E}" type="pres">
      <dgm:prSet presAssocID="{74053A38-F066-419A-B43B-702E5CC11F74}" presName="vertSpace2b" presStyleCnt="0"/>
      <dgm:spPr/>
    </dgm:pt>
    <dgm:pt modelId="{AC8C7CDC-6DF0-4FCC-9FEE-286B9EDB6E26}" type="pres">
      <dgm:prSet presAssocID="{5B077885-A369-454D-A2F1-79D50518F7A0}" presName="horz2" presStyleCnt="0"/>
      <dgm:spPr/>
    </dgm:pt>
    <dgm:pt modelId="{E88CDBC4-89F0-4155-B87C-44CBC41C5C39}" type="pres">
      <dgm:prSet presAssocID="{5B077885-A369-454D-A2F1-79D50518F7A0}" presName="horzSpace2" presStyleCnt="0"/>
      <dgm:spPr/>
    </dgm:pt>
    <dgm:pt modelId="{EA98F45C-AD8E-4D2E-A07D-6E22CCFB8526}" type="pres">
      <dgm:prSet presAssocID="{5B077885-A369-454D-A2F1-79D50518F7A0}" presName="tx2" presStyleLbl="revTx" presStyleIdx="3" presStyleCnt="13"/>
      <dgm:spPr/>
    </dgm:pt>
    <dgm:pt modelId="{1E613D0F-B860-41F3-B412-D56A3B0DE5C1}" type="pres">
      <dgm:prSet presAssocID="{5B077885-A369-454D-A2F1-79D50518F7A0}" presName="vert2" presStyleCnt="0"/>
      <dgm:spPr/>
    </dgm:pt>
    <dgm:pt modelId="{42CF7FB1-2209-4C11-A110-2F31CB4BE11F}" type="pres">
      <dgm:prSet presAssocID="{5B077885-A369-454D-A2F1-79D50518F7A0}" presName="thinLine2b" presStyleLbl="callout" presStyleIdx="2" presStyleCnt="11"/>
      <dgm:spPr/>
    </dgm:pt>
    <dgm:pt modelId="{E2FC62F9-759C-4F73-B48C-1C2FF7EB6A42}" type="pres">
      <dgm:prSet presAssocID="{5B077885-A369-454D-A2F1-79D50518F7A0}" presName="vertSpace2b" presStyleCnt="0"/>
      <dgm:spPr/>
    </dgm:pt>
    <dgm:pt modelId="{6A7FD653-8657-4340-AFBB-8D83FA79EC23}" type="pres">
      <dgm:prSet presAssocID="{0B7875FC-C7A5-47E4-8EB1-28D8DA4DDB09}" presName="horz2" presStyleCnt="0"/>
      <dgm:spPr/>
    </dgm:pt>
    <dgm:pt modelId="{8DCFB25F-F1C4-46C4-9E6B-A8E8AE9E03C8}" type="pres">
      <dgm:prSet presAssocID="{0B7875FC-C7A5-47E4-8EB1-28D8DA4DDB09}" presName="horzSpace2" presStyleCnt="0"/>
      <dgm:spPr/>
    </dgm:pt>
    <dgm:pt modelId="{3EE7F770-7B14-4EBA-9FB5-613D54784588}" type="pres">
      <dgm:prSet presAssocID="{0B7875FC-C7A5-47E4-8EB1-28D8DA4DDB09}" presName="tx2" presStyleLbl="revTx" presStyleIdx="4" presStyleCnt="13"/>
      <dgm:spPr/>
    </dgm:pt>
    <dgm:pt modelId="{D1528B81-7775-4EBD-A9E1-B787A2DEF831}" type="pres">
      <dgm:prSet presAssocID="{0B7875FC-C7A5-47E4-8EB1-28D8DA4DDB09}" presName="vert2" presStyleCnt="0"/>
      <dgm:spPr/>
    </dgm:pt>
    <dgm:pt modelId="{695C9469-8604-4F70-9B0A-F7DB64A1F6F2}" type="pres">
      <dgm:prSet presAssocID="{0B7875FC-C7A5-47E4-8EB1-28D8DA4DDB09}" presName="thinLine2b" presStyleLbl="callout" presStyleIdx="3" presStyleCnt="11"/>
      <dgm:spPr/>
    </dgm:pt>
    <dgm:pt modelId="{FDE73E31-BC50-4015-BA92-7E85D3B9D3F2}" type="pres">
      <dgm:prSet presAssocID="{0B7875FC-C7A5-47E4-8EB1-28D8DA4DDB09}" presName="vertSpace2b" presStyleCnt="0"/>
      <dgm:spPr/>
    </dgm:pt>
    <dgm:pt modelId="{73CDCDE2-9E51-4A2A-B238-3CD73C7BF703}" type="pres">
      <dgm:prSet presAssocID="{9516CD4B-427B-4DBB-A16C-7F2A0821B980}" presName="horz2" presStyleCnt="0"/>
      <dgm:spPr/>
    </dgm:pt>
    <dgm:pt modelId="{5D91BDCE-093F-49CD-A3DB-BAEE015C2F6E}" type="pres">
      <dgm:prSet presAssocID="{9516CD4B-427B-4DBB-A16C-7F2A0821B980}" presName="horzSpace2" presStyleCnt="0"/>
      <dgm:spPr/>
    </dgm:pt>
    <dgm:pt modelId="{67E1F77E-F805-4D4A-8982-84AE6E1CAFC8}" type="pres">
      <dgm:prSet presAssocID="{9516CD4B-427B-4DBB-A16C-7F2A0821B980}" presName="tx2" presStyleLbl="revTx" presStyleIdx="5" presStyleCnt="13"/>
      <dgm:spPr/>
    </dgm:pt>
    <dgm:pt modelId="{13676562-C8BD-4EED-A25A-797A907175C8}" type="pres">
      <dgm:prSet presAssocID="{9516CD4B-427B-4DBB-A16C-7F2A0821B980}" presName="vert2" presStyleCnt="0"/>
      <dgm:spPr/>
    </dgm:pt>
    <dgm:pt modelId="{D893A6A6-F5FD-4C9B-8A34-0D307DC3CF4D}" type="pres">
      <dgm:prSet presAssocID="{9516CD4B-427B-4DBB-A16C-7F2A0821B980}" presName="thinLine2b" presStyleLbl="callout" presStyleIdx="4" presStyleCnt="11"/>
      <dgm:spPr/>
    </dgm:pt>
    <dgm:pt modelId="{19907EE8-8417-4FD9-B828-17305F29AF37}" type="pres">
      <dgm:prSet presAssocID="{9516CD4B-427B-4DBB-A16C-7F2A0821B980}" presName="vertSpace2b" presStyleCnt="0"/>
      <dgm:spPr/>
    </dgm:pt>
    <dgm:pt modelId="{1BC6ABBC-B0AF-4764-8761-113CA9C81063}" type="pres">
      <dgm:prSet presAssocID="{A497BAC5-BF2E-4F8C-BD7D-CACC1480E3C0}" presName="thickLine" presStyleLbl="alignNode1" presStyleIdx="1" presStyleCnt="2"/>
      <dgm:spPr/>
    </dgm:pt>
    <dgm:pt modelId="{591728BB-D73D-4756-8733-CB688709B854}" type="pres">
      <dgm:prSet presAssocID="{A497BAC5-BF2E-4F8C-BD7D-CACC1480E3C0}" presName="horz1" presStyleCnt="0"/>
      <dgm:spPr/>
    </dgm:pt>
    <dgm:pt modelId="{C5EF7B90-477B-4D58-9B54-808A4EA45ECC}" type="pres">
      <dgm:prSet presAssocID="{A497BAC5-BF2E-4F8C-BD7D-CACC1480E3C0}" presName="tx1" presStyleLbl="revTx" presStyleIdx="6" presStyleCnt="13"/>
      <dgm:spPr/>
    </dgm:pt>
    <dgm:pt modelId="{C1CBE30C-6BA0-465A-9AD6-6461BD689C59}" type="pres">
      <dgm:prSet presAssocID="{A497BAC5-BF2E-4F8C-BD7D-CACC1480E3C0}" presName="vert1" presStyleCnt="0"/>
      <dgm:spPr/>
    </dgm:pt>
    <dgm:pt modelId="{4CA9DD8F-5A97-42DD-A0B3-1D19B05A5891}" type="pres">
      <dgm:prSet presAssocID="{5C9F3566-11D4-47E3-8661-4913138128A0}" presName="vertSpace2a" presStyleCnt="0"/>
      <dgm:spPr/>
    </dgm:pt>
    <dgm:pt modelId="{0DAA354A-634C-4959-9DBF-829D9F7F1753}" type="pres">
      <dgm:prSet presAssocID="{5C9F3566-11D4-47E3-8661-4913138128A0}" presName="horz2" presStyleCnt="0"/>
      <dgm:spPr/>
    </dgm:pt>
    <dgm:pt modelId="{81E079E5-6C69-4A82-933C-555FEAC4063D}" type="pres">
      <dgm:prSet presAssocID="{5C9F3566-11D4-47E3-8661-4913138128A0}" presName="horzSpace2" presStyleCnt="0"/>
      <dgm:spPr/>
    </dgm:pt>
    <dgm:pt modelId="{7008AFE5-A40A-4D55-9E7E-68139573248A}" type="pres">
      <dgm:prSet presAssocID="{5C9F3566-11D4-47E3-8661-4913138128A0}" presName="tx2" presStyleLbl="revTx" presStyleIdx="7" presStyleCnt="13"/>
      <dgm:spPr/>
    </dgm:pt>
    <dgm:pt modelId="{845056D2-9716-4B46-B58B-8C11054A9A99}" type="pres">
      <dgm:prSet presAssocID="{5C9F3566-11D4-47E3-8661-4913138128A0}" presName="vert2" presStyleCnt="0"/>
      <dgm:spPr/>
    </dgm:pt>
    <dgm:pt modelId="{5BB5F180-0C1E-4867-BE9F-6E534FF2F16B}" type="pres">
      <dgm:prSet presAssocID="{5C9F3566-11D4-47E3-8661-4913138128A0}" presName="thinLine2b" presStyleLbl="callout" presStyleIdx="5" presStyleCnt="11"/>
      <dgm:spPr/>
    </dgm:pt>
    <dgm:pt modelId="{22EB8E39-6306-42B9-9111-F66903DBE05A}" type="pres">
      <dgm:prSet presAssocID="{5C9F3566-11D4-47E3-8661-4913138128A0}" presName="vertSpace2b" presStyleCnt="0"/>
      <dgm:spPr/>
    </dgm:pt>
    <dgm:pt modelId="{BB822313-A5E0-4A6B-A1EF-CA998A7A5AB0}" type="pres">
      <dgm:prSet presAssocID="{A195715F-BB55-435B-8A4E-F7105AAC3DEE}" presName="horz2" presStyleCnt="0"/>
      <dgm:spPr/>
    </dgm:pt>
    <dgm:pt modelId="{CD1B0631-2D4E-408F-A7BE-AAA8E31A850B}" type="pres">
      <dgm:prSet presAssocID="{A195715F-BB55-435B-8A4E-F7105AAC3DEE}" presName="horzSpace2" presStyleCnt="0"/>
      <dgm:spPr/>
    </dgm:pt>
    <dgm:pt modelId="{57405869-E910-42A6-BEE3-C8CEC4D80C66}" type="pres">
      <dgm:prSet presAssocID="{A195715F-BB55-435B-8A4E-F7105AAC3DEE}" presName="tx2" presStyleLbl="revTx" presStyleIdx="8" presStyleCnt="13"/>
      <dgm:spPr/>
    </dgm:pt>
    <dgm:pt modelId="{1ADC0C79-D06A-4B58-94BE-A9A78E071536}" type="pres">
      <dgm:prSet presAssocID="{A195715F-BB55-435B-8A4E-F7105AAC3DEE}" presName="vert2" presStyleCnt="0"/>
      <dgm:spPr/>
    </dgm:pt>
    <dgm:pt modelId="{075A59ED-A734-4729-A41F-114054EBD8CF}" type="pres">
      <dgm:prSet presAssocID="{A195715F-BB55-435B-8A4E-F7105AAC3DEE}" presName="thinLine2b" presStyleLbl="callout" presStyleIdx="6" presStyleCnt="11"/>
      <dgm:spPr/>
    </dgm:pt>
    <dgm:pt modelId="{D9683090-7428-4D9A-BDCA-C8464164E0A7}" type="pres">
      <dgm:prSet presAssocID="{A195715F-BB55-435B-8A4E-F7105AAC3DEE}" presName="vertSpace2b" presStyleCnt="0"/>
      <dgm:spPr/>
    </dgm:pt>
    <dgm:pt modelId="{A4D0C256-055C-4E12-A8A6-429D0F977E4C}" type="pres">
      <dgm:prSet presAssocID="{935F6C1E-F606-475B-9CA7-E8322FAB6273}" presName="horz2" presStyleCnt="0"/>
      <dgm:spPr/>
    </dgm:pt>
    <dgm:pt modelId="{35520DD8-F508-404B-BA80-E19B0771A235}" type="pres">
      <dgm:prSet presAssocID="{935F6C1E-F606-475B-9CA7-E8322FAB6273}" presName="horzSpace2" presStyleCnt="0"/>
      <dgm:spPr/>
    </dgm:pt>
    <dgm:pt modelId="{D7DA0894-F0DD-4509-919B-6D7D17636F25}" type="pres">
      <dgm:prSet presAssocID="{935F6C1E-F606-475B-9CA7-E8322FAB6273}" presName="tx2" presStyleLbl="revTx" presStyleIdx="9" presStyleCnt="13"/>
      <dgm:spPr/>
    </dgm:pt>
    <dgm:pt modelId="{6B4B8B99-8637-486F-AF6B-4E704A392531}" type="pres">
      <dgm:prSet presAssocID="{935F6C1E-F606-475B-9CA7-E8322FAB6273}" presName="vert2" presStyleCnt="0"/>
      <dgm:spPr/>
    </dgm:pt>
    <dgm:pt modelId="{0854A2F4-929A-4B8A-82F5-1A44899CB8E6}" type="pres">
      <dgm:prSet presAssocID="{935F6C1E-F606-475B-9CA7-E8322FAB6273}" presName="thinLine2b" presStyleLbl="callout" presStyleIdx="7" presStyleCnt="11"/>
      <dgm:spPr/>
    </dgm:pt>
    <dgm:pt modelId="{ACE5165E-873D-4AFA-AAB9-E0065AD360BE}" type="pres">
      <dgm:prSet presAssocID="{935F6C1E-F606-475B-9CA7-E8322FAB6273}" presName="vertSpace2b" presStyleCnt="0"/>
      <dgm:spPr/>
    </dgm:pt>
    <dgm:pt modelId="{20CC3EA8-4514-43EC-A289-B6BEA614B743}" type="pres">
      <dgm:prSet presAssocID="{9D2CE13A-60C2-4EEF-884C-F9B88FFD3BD4}" presName="horz2" presStyleCnt="0"/>
      <dgm:spPr/>
    </dgm:pt>
    <dgm:pt modelId="{519F3E60-0E05-4D13-83C1-8F4EC1965773}" type="pres">
      <dgm:prSet presAssocID="{9D2CE13A-60C2-4EEF-884C-F9B88FFD3BD4}" presName="horzSpace2" presStyleCnt="0"/>
      <dgm:spPr/>
    </dgm:pt>
    <dgm:pt modelId="{01B97F47-7DA8-41A9-AD36-1D435140A58D}" type="pres">
      <dgm:prSet presAssocID="{9D2CE13A-60C2-4EEF-884C-F9B88FFD3BD4}" presName="tx2" presStyleLbl="revTx" presStyleIdx="10" presStyleCnt="13"/>
      <dgm:spPr/>
    </dgm:pt>
    <dgm:pt modelId="{D11F9580-4403-4CCE-B3B8-09C096A327FB}" type="pres">
      <dgm:prSet presAssocID="{9D2CE13A-60C2-4EEF-884C-F9B88FFD3BD4}" presName="vert2" presStyleCnt="0"/>
      <dgm:spPr/>
    </dgm:pt>
    <dgm:pt modelId="{844196AE-11B0-45E4-ADED-F650DEEAB185}" type="pres">
      <dgm:prSet presAssocID="{9D2CE13A-60C2-4EEF-884C-F9B88FFD3BD4}" presName="thinLine2b" presStyleLbl="callout" presStyleIdx="8" presStyleCnt="11"/>
      <dgm:spPr/>
    </dgm:pt>
    <dgm:pt modelId="{CDAE42FC-079A-4042-B8BB-3CDA3458EAE5}" type="pres">
      <dgm:prSet presAssocID="{9D2CE13A-60C2-4EEF-884C-F9B88FFD3BD4}" presName="vertSpace2b" presStyleCnt="0"/>
      <dgm:spPr/>
    </dgm:pt>
    <dgm:pt modelId="{8C855527-B277-4EF2-98E9-252922C3EC59}" type="pres">
      <dgm:prSet presAssocID="{F7EEC766-28F6-44A4-8A46-23C40B3D902F}" presName="horz2" presStyleCnt="0"/>
      <dgm:spPr/>
    </dgm:pt>
    <dgm:pt modelId="{4D965143-9439-42DC-A6EA-70032E595205}" type="pres">
      <dgm:prSet presAssocID="{F7EEC766-28F6-44A4-8A46-23C40B3D902F}" presName="horzSpace2" presStyleCnt="0"/>
      <dgm:spPr/>
    </dgm:pt>
    <dgm:pt modelId="{28F9DAEC-319B-434E-9CA4-5523981DADA8}" type="pres">
      <dgm:prSet presAssocID="{F7EEC766-28F6-44A4-8A46-23C40B3D902F}" presName="tx2" presStyleLbl="revTx" presStyleIdx="11" presStyleCnt="13"/>
      <dgm:spPr/>
    </dgm:pt>
    <dgm:pt modelId="{D81C75E3-636D-48F8-8022-851FEC90C67F}" type="pres">
      <dgm:prSet presAssocID="{F7EEC766-28F6-44A4-8A46-23C40B3D902F}" presName="vert2" presStyleCnt="0"/>
      <dgm:spPr/>
    </dgm:pt>
    <dgm:pt modelId="{95CDB895-3E0A-487B-964A-FA87A9C3D9F0}" type="pres">
      <dgm:prSet presAssocID="{F7EEC766-28F6-44A4-8A46-23C40B3D902F}" presName="thinLine2b" presStyleLbl="callout" presStyleIdx="9" presStyleCnt="11"/>
      <dgm:spPr/>
    </dgm:pt>
    <dgm:pt modelId="{A81F971D-C3D8-45AA-BE24-D4E5898E8ADB}" type="pres">
      <dgm:prSet presAssocID="{F7EEC766-28F6-44A4-8A46-23C40B3D902F}" presName="vertSpace2b" presStyleCnt="0"/>
      <dgm:spPr/>
    </dgm:pt>
    <dgm:pt modelId="{14E97B55-E37C-4660-B2A2-509C84A55F3F}" type="pres">
      <dgm:prSet presAssocID="{E6098201-6A11-493E-9C6B-F78692DB651A}" presName="horz2" presStyleCnt="0"/>
      <dgm:spPr/>
    </dgm:pt>
    <dgm:pt modelId="{0760BDCD-6032-4D69-B50C-1717284F6A0A}" type="pres">
      <dgm:prSet presAssocID="{E6098201-6A11-493E-9C6B-F78692DB651A}" presName="horzSpace2" presStyleCnt="0"/>
      <dgm:spPr/>
    </dgm:pt>
    <dgm:pt modelId="{543DACBD-3AE6-4D6B-BE6B-D15C92778E46}" type="pres">
      <dgm:prSet presAssocID="{E6098201-6A11-493E-9C6B-F78692DB651A}" presName="tx2" presStyleLbl="revTx" presStyleIdx="12" presStyleCnt="13"/>
      <dgm:spPr/>
    </dgm:pt>
    <dgm:pt modelId="{8F2535EB-CDDD-4818-90AA-3C138B11F0BF}" type="pres">
      <dgm:prSet presAssocID="{E6098201-6A11-493E-9C6B-F78692DB651A}" presName="vert2" presStyleCnt="0"/>
      <dgm:spPr/>
    </dgm:pt>
    <dgm:pt modelId="{F4C98EF8-53DD-4724-A491-6C36EA2E4693}" type="pres">
      <dgm:prSet presAssocID="{E6098201-6A11-493E-9C6B-F78692DB651A}" presName="thinLine2b" presStyleLbl="callout" presStyleIdx="10" presStyleCnt="11"/>
      <dgm:spPr/>
    </dgm:pt>
    <dgm:pt modelId="{DF38E828-6273-4B58-A2CC-7DFFEC6EC24E}" type="pres">
      <dgm:prSet presAssocID="{E6098201-6A11-493E-9C6B-F78692DB651A}" presName="vertSpace2b" presStyleCnt="0"/>
      <dgm:spPr/>
    </dgm:pt>
  </dgm:ptLst>
  <dgm:cxnLst>
    <dgm:cxn modelId="{BAF51099-81E5-42DB-A081-847435AF84B3}" srcId="{A497BAC5-BF2E-4F8C-BD7D-CACC1480E3C0}" destId="{935F6C1E-F606-475B-9CA7-E8322FAB6273}" srcOrd="2" destOrd="0" parTransId="{91E3D830-6F98-414B-894E-21ADB82EEF59}" sibTransId="{9154CB1E-2CBA-4515-BD85-2A6D1D531770}"/>
    <dgm:cxn modelId="{E5941AF4-23AA-43F8-AF15-202301A10EA5}" type="presOf" srcId="{0B7875FC-C7A5-47E4-8EB1-28D8DA4DDB09}" destId="{3EE7F770-7B14-4EBA-9FB5-613D54784588}" srcOrd="0" destOrd="0" presId="urn:microsoft.com/office/officeart/2008/layout/LinedList"/>
    <dgm:cxn modelId="{3B650954-A62E-4F61-999C-149A1522453F}" srcId="{DBE7CEA2-A433-46EA-86F2-E3F0104FD2B4}" destId="{5B077885-A369-454D-A2F1-79D50518F7A0}" srcOrd="2" destOrd="0" parTransId="{D921B24F-558C-4A38-9F5D-E6F11732C789}" sibTransId="{6D039F00-E805-45F1-AFC1-6E3A23FA2FFC}"/>
    <dgm:cxn modelId="{22855345-D413-4229-8A7F-C6F8BE4809BB}" type="presOf" srcId="{F7EEC766-28F6-44A4-8A46-23C40B3D902F}" destId="{28F9DAEC-319B-434E-9CA4-5523981DADA8}" srcOrd="0" destOrd="0" presId="urn:microsoft.com/office/officeart/2008/layout/LinedList"/>
    <dgm:cxn modelId="{620B9236-3295-463F-B978-65A60C68B470}" type="presOf" srcId="{935F6C1E-F606-475B-9CA7-E8322FAB6273}" destId="{D7DA0894-F0DD-4509-919B-6D7D17636F25}" srcOrd="0" destOrd="0" presId="urn:microsoft.com/office/officeart/2008/layout/LinedList"/>
    <dgm:cxn modelId="{5217A2C9-D023-42F9-9224-0866B9784504}" type="presOf" srcId="{9516CD4B-427B-4DBB-A16C-7F2A0821B980}" destId="{67E1F77E-F805-4D4A-8982-84AE6E1CAFC8}" srcOrd="0" destOrd="0" presId="urn:microsoft.com/office/officeart/2008/layout/LinedList"/>
    <dgm:cxn modelId="{210B3B2B-FE9B-43FF-8A51-C38410C5845D}" srcId="{A497BAC5-BF2E-4F8C-BD7D-CACC1480E3C0}" destId="{F7EEC766-28F6-44A4-8A46-23C40B3D902F}" srcOrd="4" destOrd="0" parTransId="{7ECEB045-F991-4107-90EB-1A233967342F}" sibTransId="{F95C489E-320D-4336-A8F2-F5472ECA87AD}"/>
    <dgm:cxn modelId="{A109AEC9-EB13-4D45-A888-E590FA549271}" type="presOf" srcId="{9D2CE13A-60C2-4EEF-884C-F9B88FFD3BD4}" destId="{01B97F47-7DA8-41A9-AD36-1D435140A58D}" srcOrd="0" destOrd="0" presId="urn:microsoft.com/office/officeart/2008/layout/LinedList"/>
    <dgm:cxn modelId="{2EE04414-B77B-411B-B86A-C83753FD52D7}" srcId="{DBE7CEA2-A433-46EA-86F2-E3F0104FD2B4}" destId="{74053A38-F066-419A-B43B-702E5CC11F74}" srcOrd="1" destOrd="0" parTransId="{995055E7-DD3D-487F-8CAC-E96500925E3C}" sibTransId="{C8459126-6BDC-406E-8E84-8922D82EA061}"/>
    <dgm:cxn modelId="{560E1174-7699-4F67-80CB-213EDADAAA23}" type="presOf" srcId="{A195715F-BB55-435B-8A4E-F7105AAC3DEE}" destId="{57405869-E910-42A6-BEE3-C8CEC4D80C66}" srcOrd="0" destOrd="0" presId="urn:microsoft.com/office/officeart/2008/layout/LinedList"/>
    <dgm:cxn modelId="{3BE33BCE-FB8F-4891-8A0B-501B7C386629}" type="presOf" srcId="{74053A38-F066-419A-B43B-702E5CC11F74}" destId="{99ED2941-B186-4F61-AD09-55B041046760}" srcOrd="0" destOrd="0" presId="urn:microsoft.com/office/officeart/2008/layout/LinedList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8FF8C78D-C8E2-44A3-A028-28110DC2800B}" type="presOf" srcId="{5B077885-A369-454D-A2F1-79D50518F7A0}" destId="{EA98F45C-AD8E-4D2E-A07D-6E22CCFB8526}" srcOrd="0" destOrd="0" presId="urn:microsoft.com/office/officeart/2008/layout/LinedList"/>
    <dgm:cxn modelId="{3CDC2F48-2EEA-4997-B2BD-40D2843B9C68}" srcId="{DBE7CEA2-A433-46EA-86F2-E3F0104FD2B4}" destId="{2B63BC39-9000-445B-BC5C-0E360E669245}" srcOrd="0" destOrd="0" parTransId="{A4CBE2B9-AC0F-48E7-A703-3DFB626EC19D}" sibTransId="{92378A7A-759A-42D3-AAB8-71DE224AAAE5}"/>
    <dgm:cxn modelId="{9946B6C4-D8DC-4E23-9A28-CF4B5BFDE8F7}" srcId="{DBE7CEA2-A433-46EA-86F2-E3F0104FD2B4}" destId="{9516CD4B-427B-4DBB-A16C-7F2A0821B980}" srcOrd="4" destOrd="0" parTransId="{8D9C7FBD-E88D-4D1A-B882-FB2E99D2A1B0}" sibTransId="{F5474DED-2126-4B6B-9A49-F33AA4196E19}"/>
    <dgm:cxn modelId="{91852E22-9B53-4422-8B0B-C2660C84D9AD}" type="presOf" srcId="{5C9F3566-11D4-47E3-8661-4913138128A0}" destId="{7008AFE5-A40A-4D55-9E7E-68139573248A}" srcOrd="0" destOrd="0" presId="urn:microsoft.com/office/officeart/2008/layout/LinedList"/>
    <dgm:cxn modelId="{4B482A1C-1AE2-4A14-8621-24D3D2481A30}" srcId="{DBE7CEA2-A433-46EA-86F2-E3F0104FD2B4}" destId="{0B7875FC-C7A5-47E4-8EB1-28D8DA4DDB09}" srcOrd="3" destOrd="0" parTransId="{B216503B-6AD9-47DA-B348-36B27459237F}" sibTransId="{86E3EA3D-BF1E-4470-A5ED-0EDD18355545}"/>
    <dgm:cxn modelId="{653B9909-AD63-4F9C-AB72-0064EBD17290}" type="presOf" srcId="{E6098201-6A11-493E-9C6B-F78692DB651A}" destId="{543DACBD-3AE6-4D6B-BE6B-D15C92778E46}" srcOrd="0" destOrd="0" presId="urn:microsoft.com/office/officeart/2008/layout/LinedList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5C36FE46-327E-46D7-984C-9EA4375D3592}" srcId="{A497BAC5-BF2E-4F8C-BD7D-CACC1480E3C0}" destId="{9D2CE13A-60C2-4EEF-884C-F9B88FFD3BD4}" srcOrd="3" destOrd="0" parTransId="{34BD6688-44E9-4779-8722-B56B531AEFCC}" sibTransId="{6CBE29E8-DB4B-4169-AEBC-7BA8AAB5EEC6}"/>
    <dgm:cxn modelId="{6D1C5276-FBF8-486C-920A-F4E1EF1B15B5}" srcId="{39398487-73FF-4E5A-9DF6-F5AEA3DB6FF2}" destId="{A497BAC5-BF2E-4F8C-BD7D-CACC1480E3C0}" srcOrd="1" destOrd="0" parTransId="{A971A780-C61A-4C18-A434-CB682BAF2CD7}" sibTransId="{3082493F-3BD0-46F1-BF89-C26CB321D3C9}"/>
    <dgm:cxn modelId="{1EC821DC-6E50-4BA7-8203-278239E759C7}" type="presOf" srcId="{2B63BC39-9000-445B-BC5C-0E360E669245}" destId="{4FFD154E-AA94-4C9B-9928-570CBCD5F2C3}" srcOrd="0" destOrd="0" presId="urn:microsoft.com/office/officeart/2008/layout/LinedList"/>
    <dgm:cxn modelId="{F9D675CB-760B-4AED-AFF8-E7A69705B57D}" srcId="{A497BAC5-BF2E-4F8C-BD7D-CACC1480E3C0}" destId="{A195715F-BB55-435B-8A4E-F7105AAC3DEE}" srcOrd="1" destOrd="0" parTransId="{7A1A70DC-9B2E-4844-A1C5-89C0870F20DA}" sibTransId="{A9EA75D1-7BB6-4BD0-A04B-415995BAF9F4}"/>
    <dgm:cxn modelId="{1AE1D5F6-E0F0-434F-9D6D-BC06316896D4}" srcId="{A497BAC5-BF2E-4F8C-BD7D-CACC1480E3C0}" destId="{E6098201-6A11-493E-9C6B-F78692DB651A}" srcOrd="5" destOrd="0" parTransId="{14237442-E389-4EFB-AD7F-7D52B202ADF7}" sibTransId="{9EB58EFB-0381-4D84-B824-D651F79A46C0}"/>
    <dgm:cxn modelId="{4DDCCDCE-E0CB-40EC-A2B5-19BC388DA7EC}" type="presOf" srcId="{A497BAC5-BF2E-4F8C-BD7D-CACC1480E3C0}" destId="{C5EF7B90-477B-4D58-9B54-808A4EA45ECC}" srcOrd="0" destOrd="0" presId="urn:microsoft.com/office/officeart/2008/layout/LinedList"/>
    <dgm:cxn modelId="{09DF1166-C9E8-40F3-AA42-473D62C3CF6B}" srcId="{A497BAC5-BF2E-4F8C-BD7D-CACC1480E3C0}" destId="{5C9F3566-11D4-47E3-8661-4913138128A0}" srcOrd="0" destOrd="0" parTransId="{74E3D49A-8C4C-4806-98D7-3CC55E1FDAE3}" sibTransId="{3A7385B9-4631-47FA-B818-38B8893438CC}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5681A83A-F2FC-426C-A041-C34FCD77C652}" type="presParOf" srcId="{C7674CCB-41CA-40C8-B9A8-D1D92AB2F62D}" destId="{7DF2D046-74D3-4DD8-BFC4-8AA6568CBD51}" srcOrd="0" destOrd="0" presId="urn:microsoft.com/office/officeart/2008/layout/LinedList"/>
    <dgm:cxn modelId="{813FFB1C-CB15-43BC-8AD1-0B08745B7A29}" type="presParOf" srcId="{C7674CCB-41CA-40C8-B9A8-D1D92AB2F62D}" destId="{EE05D541-9B99-4447-9764-0B2FBA2DDC0C}" srcOrd="1" destOrd="0" presId="urn:microsoft.com/office/officeart/2008/layout/LinedList"/>
    <dgm:cxn modelId="{8D6B2963-E67C-4078-9A03-0CA9309ABB02}" type="presParOf" srcId="{EE05D541-9B99-4447-9764-0B2FBA2DDC0C}" destId="{5224A13A-81D1-4016-BA50-ABDB65A3279C}" srcOrd="0" destOrd="0" presId="urn:microsoft.com/office/officeart/2008/layout/LinedList"/>
    <dgm:cxn modelId="{E2CDDCF6-829C-4765-AE07-D4E71BCE0D41}" type="presParOf" srcId="{EE05D541-9B99-4447-9764-0B2FBA2DDC0C}" destId="{4FFD154E-AA94-4C9B-9928-570CBCD5F2C3}" srcOrd="1" destOrd="0" presId="urn:microsoft.com/office/officeart/2008/layout/LinedList"/>
    <dgm:cxn modelId="{1E0A86B6-EB6A-4797-B492-020132BD2E0A}" type="presParOf" srcId="{EE05D541-9B99-4447-9764-0B2FBA2DDC0C}" destId="{F7ED7D70-54B6-41D5-9627-42FE7F57A4F6}" srcOrd="2" destOrd="0" presId="urn:microsoft.com/office/officeart/2008/layout/LinedList"/>
    <dgm:cxn modelId="{E5B134F9-DF4F-4424-A855-64F734008F85}" type="presParOf" srcId="{C7674CCB-41CA-40C8-B9A8-D1D92AB2F62D}" destId="{8DD8C33F-ABDF-4BC2-AB48-7BE82F21E5DD}" srcOrd="2" destOrd="0" presId="urn:microsoft.com/office/officeart/2008/layout/LinedList"/>
    <dgm:cxn modelId="{25B5A400-FF94-4E55-955D-2EB9CDDB837D}" type="presParOf" srcId="{C7674CCB-41CA-40C8-B9A8-D1D92AB2F62D}" destId="{BDCA8DBD-C97B-40C3-9965-505451E39744}" srcOrd="3" destOrd="0" presId="urn:microsoft.com/office/officeart/2008/layout/LinedList"/>
    <dgm:cxn modelId="{81C85B39-89F5-4B87-B79D-2B0EE09D5043}" type="presParOf" srcId="{C7674CCB-41CA-40C8-B9A8-D1D92AB2F62D}" destId="{319C9123-E20A-4971-AC9E-6A052FFAADEB}" srcOrd="4" destOrd="0" presId="urn:microsoft.com/office/officeart/2008/layout/LinedList"/>
    <dgm:cxn modelId="{A31DFB57-0B8A-4BEF-A300-1B579AE50798}" type="presParOf" srcId="{319C9123-E20A-4971-AC9E-6A052FFAADEB}" destId="{494C653D-0C11-46E4-B899-19A28DF1581E}" srcOrd="0" destOrd="0" presId="urn:microsoft.com/office/officeart/2008/layout/LinedList"/>
    <dgm:cxn modelId="{E2702C95-02D9-43FB-969B-22AE2556E1DD}" type="presParOf" srcId="{319C9123-E20A-4971-AC9E-6A052FFAADEB}" destId="{99ED2941-B186-4F61-AD09-55B041046760}" srcOrd="1" destOrd="0" presId="urn:microsoft.com/office/officeart/2008/layout/LinedList"/>
    <dgm:cxn modelId="{4B6679CE-0A50-476C-8777-A6087A41056F}" type="presParOf" srcId="{319C9123-E20A-4971-AC9E-6A052FFAADEB}" destId="{B7B6A00F-58F3-4F76-A101-6A6E58C165E4}" srcOrd="2" destOrd="0" presId="urn:microsoft.com/office/officeart/2008/layout/LinedList"/>
    <dgm:cxn modelId="{B90D039A-D4EB-4706-BAA2-EAC960F469F1}" type="presParOf" srcId="{C7674CCB-41CA-40C8-B9A8-D1D92AB2F62D}" destId="{67798A0C-943E-481C-8F72-ADDA2BAF79FC}" srcOrd="5" destOrd="0" presId="urn:microsoft.com/office/officeart/2008/layout/LinedList"/>
    <dgm:cxn modelId="{3EEA4DEB-DEE3-4304-A319-BBDEADAFF189}" type="presParOf" srcId="{C7674CCB-41CA-40C8-B9A8-D1D92AB2F62D}" destId="{DF9B8273-94BF-4DA1-9E74-EA9BEF141A6E}" srcOrd="6" destOrd="0" presId="urn:microsoft.com/office/officeart/2008/layout/LinedList"/>
    <dgm:cxn modelId="{7CD4DCD6-152D-499D-8079-51E003731D52}" type="presParOf" srcId="{C7674CCB-41CA-40C8-B9A8-D1D92AB2F62D}" destId="{AC8C7CDC-6DF0-4FCC-9FEE-286B9EDB6E26}" srcOrd="7" destOrd="0" presId="urn:microsoft.com/office/officeart/2008/layout/LinedList"/>
    <dgm:cxn modelId="{1BC5F800-02AF-4D81-9DCE-788DB41B8AC5}" type="presParOf" srcId="{AC8C7CDC-6DF0-4FCC-9FEE-286B9EDB6E26}" destId="{E88CDBC4-89F0-4155-B87C-44CBC41C5C39}" srcOrd="0" destOrd="0" presId="urn:microsoft.com/office/officeart/2008/layout/LinedList"/>
    <dgm:cxn modelId="{10618295-8C93-4D10-A3DC-E6AECDF6674A}" type="presParOf" srcId="{AC8C7CDC-6DF0-4FCC-9FEE-286B9EDB6E26}" destId="{EA98F45C-AD8E-4D2E-A07D-6E22CCFB8526}" srcOrd="1" destOrd="0" presId="urn:microsoft.com/office/officeart/2008/layout/LinedList"/>
    <dgm:cxn modelId="{282B2E91-E533-4979-8A47-DDB12A594735}" type="presParOf" srcId="{AC8C7CDC-6DF0-4FCC-9FEE-286B9EDB6E26}" destId="{1E613D0F-B860-41F3-B412-D56A3B0DE5C1}" srcOrd="2" destOrd="0" presId="urn:microsoft.com/office/officeart/2008/layout/LinedList"/>
    <dgm:cxn modelId="{7FE3E55E-CA6B-45F5-88EC-D4C09E3C1A45}" type="presParOf" srcId="{C7674CCB-41CA-40C8-B9A8-D1D92AB2F62D}" destId="{42CF7FB1-2209-4C11-A110-2F31CB4BE11F}" srcOrd="8" destOrd="0" presId="urn:microsoft.com/office/officeart/2008/layout/LinedList"/>
    <dgm:cxn modelId="{F94BD9DF-5EC4-4EEF-A5BD-A8D893AEFC4A}" type="presParOf" srcId="{C7674CCB-41CA-40C8-B9A8-D1D92AB2F62D}" destId="{E2FC62F9-759C-4F73-B48C-1C2FF7EB6A42}" srcOrd="9" destOrd="0" presId="urn:microsoft.com/office/officeart/2008/layout/LinedList"/>
    <dgm:cxn modelId="{026C5C40-187A-47F6-A354-42232BE9EA54}" type="presParOf" srcId="{C7674CCB-41CA-40C8-B9A8-D1D92AB2F62D}" destId="{6A7FD653-8657-4340-AFBB-8D83FA79EC23}" srcOrd="10" destOrd="0" presId="urn:microsoft.com/office/officeart/2008/layout/LinedList"/>
    <dgm:cxn modelId="{98DE1646-5CB7-4AC8-ABDB-F54AE171DF8D}" type="presParOf" srcId="{6A7FD653-8657-4340-AFBB-8D83FA79EC23}" destId="{8DCFB25F-F1C4-46C4-9E6B-A8E8AE9E03C8}" srcOrd="0" destOrd="0" presId="urn:microsoft.com/office/officeart/2008/layout/LinedList"/>
    <dgm:cxn modelId="{4B1CAAF7-C263-43C0-8B92-073E3E791204}" type="presParOf" srcId="{6A7FD653-8657-4340-AFBB-8D83FA79EC23}" destId="{3EE7F770-7B14-4EBA-9FB5-613D54784588}" srcOrd="1" destOrd="0" presId="urn:microsoft.com/office/officeart/2008/layout/LinedList"/>
    <dgm:cxn modelId="{509A2838-5A51-46E5-9170-F3312B35DCA2}" type="presParOf" srcId="{6A7FD653-8657-4340-AFBB-8D83FA79EC23}" destId="{D1528B81-7775-4EBD-A9E1-B787A2DEF831}" srcOrd="2" destOrd="0" presId="urn:microsoft.com/office/officeart/2008/layout/LinedList"/>
    <dgm:cxn modelId="{E0240E9C-3BA4-4B84-974C-B6CE6386F3B8}" type="presParOf" srcId="{C7674CCB-41CA-40C8-B9A8-D1D92AB2F62D}" destId="{695C9469-8604-4F70-9B0A-F7DB64A1F6F2}" srcOrd="11" destOrd="0" presId="urn:microsoft.com/office/officeart/2008/layout/LinedList"/>
    <dgm:cxn modelId="{C5F3E605-A655-43B5-AE4B-979722CA5ABB}" type="presParOf" srcId="{C7674CCB-41CA-40C8-B9A8-D1D92AB2F62D}" destId="{FDE73E31-BC50-4015-BA92-7E85D3B9D3F2}" srcOrd="12" destOrd="0" presId="urn:microsoft.com/office/officeart/2008/layout/LinedList"/>
    <dgm:cxn modelId="{CC9EBBD1-6021-4352-9C1A-65DBCB2036F6}" type="presParOf" srcId="{C7674CCB-41CA-40C8-B9A8-D1D92AB2F62D}" destId="{73CDCDE2-9E51-4A2A-B238-3CD73C7BF703}" srcOrd="13" destOrd="0" presId="urn:microsoft.com/office/officeart/2008/layout/LinedList"/>
    <dgm:cxn modelId="{28A11689-3D8E-4258-8F73-A26C1578A7A1}" type="presParOf" srcId="{73CDCDE2-9E51-4A2A-B238-3CD73C7BF703}" destId="{5D91BDCE-093F-49CD-A3DB-BAEE015C2F6E}" srcOrd="0" destOrd="0" presId="urn:microsoft.com/office/officeart/2008/layout/LinedList"/>
    <dgm:cxn modelId="{8C8719A7-16E2-4BC6-979C-B42C3BB3186E}" type="presParOf" srcId="{73CDCDE2-9E51-4A2A-B238-3CD73C7BF703}" destId="{67E1F77E-F805-4D4A-8982-84AE6E1CAFC8}" srcOrd="1" destOrd="0" presId="urn:microsoft.com/office/officeart/2008/layout/LinedList"/>
    <dgm:cxn modelId="{E801D0F9-693B-40F1-AF7F-31057233F30A}" type="presParOf" srcId="{73CDCDE2-9E51-4A2A-B238-3CD73C7BF703}" destId="{13676562-C8BD-4EED-A25A-797A907175C8}" srcOrd="2" destOrd="0" presId="urn:microsoft.com/office/officeart/2008/layout/LinedList"/>
    <dgm:cxn modelId="{B8097380-F136-437B-BF3E-8A0C94C2BD12}" type="presParOf" srcId="{C7674CCB-41CA-40C8-B9A8-D1D92AB2F62D}" destId="{D893A6A6-F5FD-4C9B-8A34-0D307DC3CF4D}" srcOrd="14" destOrd="0" presId="urn:microsoft.com/office/officeart/2008/layout/LinedList"/>
    <dgm:cxn modelId="{8B2ADE6D-588B-41BF-8642-8CDC0EA5B732}" type="presParOf" srcId="{C7674CCB-41CA-40C8-B9A8-D1D92AB2F62D}" destId="{19907EE8-8417-4FD9-B828-17305F29AF37}" srcOrd="15" destOrd="0" presId="urn:microsoft.com/office/officeart/2008/layout/LinedList"/>
    <dgm:cxn modelId="{570888A4-C6D4-4D09-94FE-C8A23BA82A94}" type="presParOf" srcId="{C48C5BC0-9904-4969-8633-C2644CEC146C}" destId="{1BC6ABBC-B0AF-4764-8761-113CA9C81063}" srcOrd="2" destOrd="0" presId="urn:microsoft.com/office/officeart/2008/layout/LinedList"/>
    <dgm:cxn modelId="{8FE25D07-6CC6-4F62-8154-FDDDB2C502C8}" type="presParOf" srcId="{C48C5BC0-9904-4969-8633-C2644CEC146C}" destId="{591728BB-D73D-4756-8733-CB688709B854}" srcOrd="3" destOrd="0" presId="urn:microsoft.com/office/officeart/2008/layout/LinedList"/>
    <dgm:cxn modelId="{816A64B9-6125-432F-917F-91084C214016}" type="presParOf" srcId="{591728BB-D73D-4756-8733-CB688709B854}" destId="{C5EF7B90-477B-4D58-9B54-808A4EA45ECC}" srcOrd="0" destOrd="0" presId="urn:microsoft.com/office/officeart/2008/layout/LinedList"/>
    <dgm:cxn modelId="{AAF03AD8-3483-4528-AD96-E41B4E299823}" type="presParOf" srcId="{591728BB-D73D-4756-8733-CB688709B854}" destId="{C1CBE30C-6BA0-465A-9AD6-6461BD689C59}" srcOrd="1" destOrd="0" presId="urn:microsoft.com/office/officeart/2008/layout/LinedList"/>
    <dgm:cxn modelId="{C8404E52-3B2C-473D-A820-47D675E16F71}" type="presParOf" srcId="{C1CBE30C-6BA0-465A-9AD6-6461BD689C59}" destId="{4CA9DD8F-5A97-42DD-A0B3-1D19B05A5891}" srcOrd="0" destOrd="0" presId="urn:microsoft.com/office/officeart/2008/layout/LinedList"/>
    <dgm:cxn modelId="{85AF3AA0-FC9C-4F0E-ADB7-89DDF90D479C}" type="presParOf" srcId="{C1CBE30C-6BA0-465A-9AD6-6461BD689C59}" destId="{0DAA354A-634C-4959-9DBF-829D9F7F1753}" srcOrd="1" destOrd="0" presId="urn:microsoft.com/office/officeart/2008/layout/LinedList"/>
    <dgm:cxn modelId="{3D8C2E6F-D592-4C08-86A1-45AB1480DD6F}" type="presParOf" srcId="{0DAA354A-634C-4959-9DBF-829D9F7F1753}" destId="{81E079E5-6C69-4A82-933C-555FEAC4063D}" srcOrd="0" destOrd="0" presId="urn:microsoft.com/office/officeart/2008/layout/LinedList"/>
    <dgm:cxn modelId="{D55EB2C9-5934-40AD-89FC-932A8B6928E1}" type="presParOf" srcId="{0DAA354A-634C-4959-9DBF-829D9F7F1753}" destId="{7008AFE5-A40A-4D55-9E7E-68139573248A}" srcOrd="1" destOrd="0" presId="urn:microsoft.com/office/officeart/2008/layout/LinedList"/>
    <dgm:cxn modelId="{64AB6B47-5974-4530-9837-697E9F32330B}" type="presParOf" srcId="{0DAA354A-634C-4959-9DBF-829D9F7F1753}" destId="{845056D2-9716-4B46-B58B-8C11054A9A99}" srcOrd="2" destOrd="0" presId="urn:microsoft.com/office/officeart/2008/layout/LinedList"/>
    <dgm:cxn modelId="{4A19B507-B4CA-47A9-9EF6-BC398441B7CA}" type="presParOf" srcId="{C1CBE30C-6BA0-465A-9AD6-6461BD689C59}" destId="{5BB5F180-0C1E-4867-BE9F-6E534FF2F16B}" srcOrd="2" destOrd="0" presId="urn:microsoft.com/office/officeart/2008/layout/LinedList"/>
    <dgm:cxn modelId="{3B12E615-8CC7-4F7B-A864-C8E2398B5D98}" type="presParOf" srcId="{C1CBE30C-6BA0-465A-9AD6-6461BD689C59}" destId="{22EB8E39-6306-42B9-9111-F66903DBE05A}" srcOrd="3" destOrd="0" presId="urn:microsoft.com/office/officeart/2008/layout/LinedList"/>
    <dgm:cxn modelId="{85D7ABBA-B758-424A-A654-CDF7E30D7E6B}" type="presParOf" srcId="{C1CBE30C-6BA0-465A-9AD6-6461BD689C59}" destId="{BB822313-A5E0-4A6B-A1EF-CA998A7A5AB0}" srcOrd="4" destOrd="0" presId="urn:microsoft.com/office/officeart/2008/layout/LinedList"/>
    <dgm:cxn modelId="{CC04B525-F1DA-4B93-BBBB-D3E0DA78BA30}" type="presParOf" srcId="{BB822313-A5E0-4A6B-A1EF-CA998A7A5AB0}" destId="{CD1B0631-2D4E-408F-A7BE-AAA8E31A850B}" srcOrd="0" destOrd="0" presId="urn:microsoft.com/office/officeart/2008/layout/LinedList"/>
    <dgm:cxn modelId="{2DB1F30C-E059-4A5D-BA04-7B090C374C55}" type="presParOf" srcId="{BB822313-A5E0-4A6B-A1EF-CA998A7A5AB0}" destId="{57405869-E910-42A6-BEE3-C8CEC4D80C66}" srcOrd="1" destOrd="0" presId="urn:microsoft.com/office/officeart/2008/layout/LinedList"/>
    <dgm:cxn modelId="{8D4D7E18-A6A8-44F9-A3F1-57D452844026}" type="presParOf" srcId="{BB822313-A5E0-4A6B-A1EF-CA998A7A5AB0}" destId="{1ADC0C79-D06A-4B58-94BE-A9A78E071536}" srcOrd="2" destOrd="0" presId="urn:microsoft.com/office/officeart/2008/layout/LinedList"/>
    <dgm:cxn modelId="{F57834C2-9EFD-48E8-83B6-F57D5485F445}" type="presParOf" srcId="{C1CBE30C-6BA0-465A-9AD6-6461BD689C59}" destId="{075A59ED-A734-4729-A41F-114054EBD8CF}" srcOrd="5" destOrd="0" presId="urn:microsoft.com/office/officeart/2008/layout/LinedList"/>
    <dgm:cxn modelId="{EBEF7D2B-3403-4219-A20D-D410BB5714B1}" type="presParOf" srcId="{C1CBE30C-6BA0-465A-9AD6-6461BD689C59}" destId="{D9683090-7428-4D9A-BDCA-C8464164E0A7}" srcOrd="6" destOrd="0" presId="urn:microsoft.com/office/officeart/2008/layout/LinedList"/>
    <dgm:cxn modelId="{108E2402-DE84-44D7-9CEF-02010ABA8A07}" type="presParOf" srcId="{C1CBE30C-6BA0-465A-9AD6-6461BD689C59}" destId="{A4D0C256-055C-4E12-A8A6-429D0F977E4C}" srcOrd="7" destOrd="0" presId="urn:microsoft.com/office/officeart/2008/layout/LinedList"/>
    <dgm:cxn modelId="{F4CA42D9-CEE7-46F6-A681-71AD32614116}" type="presParOf" srcId="{A4D0C256-055C-4E12-A8A6-429D0F977E4C}" destId="{35520DD8-F508-404B-BA80-E19B0771A235}" srcOrd="0" destOrd="0" presId="urn:microsoft.com/office/officeart/2008/layout/LinedList"/>
    <dgm:cxn modelId="{0F9883E0-8CCB-46A3-8C7A-58641DFD68E7}" type="presParOf" srcId="{A4D0C256-055C-4E12-A8A6-429D0F977E4C}" destId="{D7DA0894-F0DD-4509-919B-6D7D17636F25}" srcOrd="1" destOrd="0" presId="urn:microsoft.com/office/officeart/2008/layout/LinedList"/>
    <dgm:cxn modelId="{985A2322-6415-4BA9-B84B-F7945EDCD5E9}" type="presParOf" srcId="{A4D0C256-055C-4E12-A8A6-429D0F977E4C}" destId="{6B4B8B99-8637-486F-AF6B-4E704A392531}" srcOrd="2" destOrd="0" presId="urn:microsoft.com/office/officeart/2008/layout/LinedList"/>
    <dgm:cxn modelId="{108EA0A8-8FBF-40AD-8AED-37F2131DBAD9}" type="presParOf" srcId="{C1CBE30C-6BA0-465A-9AD6-6461BD689C59}" destId="{0854A2F4-929A-4B8A-82F5-1A44899CB8E6}" srcOrd="8" destOrd="0" presId="urn:microsoft.com/office/officeart/2008/layout/LinedList"/>
    <dgm:cxn modelId="{BC37CBC3-6974-4E69-9453-F6B034E9938C}" type="presParOf" srcId="{C1CBE30C-6BA0-465A-9AD6-6461BD689C59}" destId="{ACE5165E-873D-4AFA-AAB9-E0065AD360BE}" srcOrd="9" destOrd="0" presId="urn:microsoft.com/office/officeart/2008/layout/LinedList"/>
    <dgm:cxn modelId="{AF0A836F-D788-4C29-A374-D9C50C65396F}" type="presParOf" srcId="{C1CBE30C-6BA0-465A-9AD6-6461BD689C59}" destId="{20CC3EA8-4514-43EC-A289-B6BEA614B743}" srcOrd="10" destOrd="0" presId="urn:microsoft.com/office/officeart/2008/layout/LinedList"/>
    <dgm:cxn modelId="{B6471973-1160-474C-BDB5-C19C8A32D2BD}" type="presParOf" srcId="{20CC3EA8-4514-43EC-A289-B6BEA614B743}" destId="{519F3E60-0E05-4D13-83C1-8F4EC1965773}" srcOrd="0" destOrd="0" presId="urn:microsoft.com/office/officeart/2008/layout/LinedList"/>
    <dgm:cxn modelId="{2E15613B-EFD5-418A-9EDF-DC38B05538A7}" type="presParOf" srcId="{20CC3EA8-4514-43EC-A289-B6BEA614B743}" destId="{01B97F47-7DA8-41A9-AD36-1D435140A58D}" srcOrd="1" destOrd="0" presId="urn:microsoft.com/office/officeart/2008/layout/LinedList"/>
    <dgm:cxn modelId="{3C1CE501-252A-40D1-B76C-A76D18C506F6}" type="presParOf" srcId="{20CC3EA8-4514-43EC-A289-B6BEA614B743}" destId="{D11F9580-4403-4CCE-B3B8-09C096A327FB}" srcOrd="2" destOrd="0" presId="urn:microsoft.com/office/officeart/2008/layout/LinedList"/>
    <dgm:cxn modelId="{829552C3-9D6A-48AD-B16A-322993073FC6}" type="presParOf" srcId="{C1CBE30C-6BA0-465A-9AD6-6461BD689C59}" destId="{844196AE-11B0-45E4-ADED-F650DEEAB185}" srcOrd="11" destOrd="0" presId="urn:microsoft.com/office/officeart/2008/layout/LinedList"/>
    <dgm:cxn modelId="{C1B38141-200C-4528-9BB2-4815783FAFA9}" type="presParOf" srcId="{C1CBE30C-6BA0-465A-9AD6-6461BD689C59}" destId="{CDAE42FC-079A-4042-B8BB-3CDA3458EAE5}" srcOrd="12" destOrd="0" presId="urn:microsoft.com/office/officeart/2008/layout/LinedList"/>
    <dgm:cxn modelId="{5538306C-BC09-4250-9252-48BA76376002}" type="presParOf" srcId="{C1CBE30C-6BA0-465A-9AD6-6461BD689C59}" destId="{8C855527-B277-4EF2-98E9-252922C3EC59}" srcOrd="13" destOrd="0" presId="urn:microsoft.com/office/officeart/2008/layout/LinedList"/>
    <dgm:cxn modelId="{1337FC2A-9DE5-4ACF-8DD8-9FAFEB309BA0}" type="presParOf" srcId="{8C855527-B277-4EF2-98E9-252922C3EC59}" destId="{4D965143-9439-42DC-A6EA-70032E595205}" srcOrd="0" destOrd="0" presId="urn:microsoft.com/office/officeart/2008/layout/LinedList"/>
    <dgm:cxn modelId="{2A6C9698-509A-41E7-87E9-BED6728DA763}" type="presParOf" srcId="{8C855527-B277-4EF2-98E9-252922C3EC59}" destId="{28F9DAEC-319B-434E-9CA4-5523981DADA8}" srcOrd="1" destOrd="0" presId="urn:microsoft.com/office/officeart/2008/layout/LinedList"/>
    <dgm:cxn modelId="{5049C251-010D-4A25-9B44-33B507341A8F}" type="presParOf" srcId="{8C855527-B277-4EF2-98E9-252922C3EC59}" destId="{D81C75E3-636D-48F8-8022-851FEC90C67F}" srcOrd="2" destOrd="0" presId="urn:microsoft.com/office/officeart/2008/layout/LinedList"/>
    <dgm:cxn modelId="{C61906E6-466D-4FA6-A215-BBBEC29E36B4}" type="presParOf" srcId="{C1CBE30C-6BA0-465A-9AD6-6461BD689C59}" destId="{95CDB895-3E0A-487B-964A-FA87A9C3D9F0}" srcOrd="14" destOrd="0" presId="urn:microsoft.com/office/officeart/2008/layout/LinedList"/>
    <dgm:cxn modelId="{C05A8DB8-47DF-4478-BEDF-50DC1A029BC2}" type="presParOf" srcId="{C1CBE30C-6BA0-465A-9AD6-6461BD689C59}" destId="{A81F971D-C3D8-45AA-BE24-D4E5898E8ADB}" srcOrd="15" destOrd="0" presId="urn:microsoft.com/office/officeart/2008/layout/LinedList"/>
    <dgm:cxn modelId="{A971641C-BA08-4DB0-9ED8-7CCD942544DC}" type="presParOf" srcId="{C1CBE30C-6BA0-465A-9AD6-6461BD689C59}" destId="{14E97B55-E37C-4660-B2A2-509C84A55F3F}" srcOrd="16" destOrd="0" presId="urn:microsoft.com/office/officeart/2008/layout/LinedList"/>
    <dgm:cxn modelId="{8424B86B-1A38-454A-9E02-2995937859E4}" type="presParOf" srcId="{14E97B55-E37C-4660-B2A2-509C84A55F3F}" destId="{0760BDCD-6032-4D69-B50C-1717284F6A0A}" srcOrd="0" destOrd="0" presId="urn:microsoft.com/office/officeart/2008/layout/LinedList"/>
    <dgm:cxn modelId="{FB625DDA-FC8D-458D-AD9B-6BA8B02DF1FE}" type="presParOf" srcId="{14E97B55-E37C-4660-B2A2-509C84A55F3F}" destId="{543DACBD-3AE6-4D6B-BE6B-D15C92778E46}" srcOrd="1" destOrd="0" presId="urn:microsoft.com/office/officeart/2008/layout/LinedList"/>
    <dgm:cxn modelId="{FB33C57B-C390-47A9-AE64-5D69E16AF381}" type="presParOf" srcId="{14E97B55-E37C-4660-B2A2-509C84A55F3F}" destId="{8F2535EB-CDDD-4818-90AA-3C138B11F0BF}" srcOrd="2" destOrd="0" presId="urn:microsoft.com/office/officeart/2008/layout/LinedList"/>
    <dgm:cxn modelId="{28C7F0EC-5141-48C2-8AFD-E1A3DB569682}" type="presParOf" srcId="{C1CBE30C-6BA0-465A-9AD6-6461BD689C59}" destId="{F4C98EF8-53DD-4724-A491-6C36EA2E4693}" srcOrd="17" destOrd="0" presId="urn:microsoft.com/office/officeart/2008/layout/LinedList"/>
    <dgm:cxn modelId="{84B58020-65A9-47D1-B2EA-563A32479B9A}" type="presParOf" srcId="{C1CBE30C-6BA0-465A-9AD6-6461BD689C59}" destId="{DF38E828-6273-4B58-A2CC-7DFFEC6EC24E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FDBF4-5664-4E3C-BB0B-532D523C9FB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086BC-4CA8-4556-9847-50FC323FF31F}">
      <dgm:prSet/>
      <dgm:spPr/>
      <dgm:t>
        <a:bodyPr/>
        <a:lstStyle/>
        <a:p>
          <a:pPr rtl="0" eaLnBrk="1" latinLnBrk="0"/>
          <a:r>
            <a:rPr lang="en-US" dirty="0"/>
            <a:t>Healthy Opportunity</a:t>
          </a:r>
        </a:p>
      </dgm:t>
    </dgm:pt>
    <dgm:pt modelId="{59F51FC2-8A24-435F-8F29-F6F21FA7DC9C}" type="parTrans" cxnId="{86E70F9C-B4DE-4A0A-B283-7C2D7A7C30CC}">
      <dgm:prSet/>
      <dgm:spPr/>
      <dgm:t>
        <a:bodyPr/>
        <a:lstStyle/>
        <a:p>
          <a:endParaRPr lang="en-US"/>
        </a:p>
      </dgm:t>
    </dgm:pt>
    <dgm:pt modelId="{65166080-B1D0-4E74-8C18-EC994590218C}" type="sibTrans" cxnId="{86E70F9C-B4DE-4A0A-B283-7C2D7A7C30CC}">
      <dgm:prSet/>
      <dgm:spPr/>
      <dgm:t>
        <a:bodyPr/>
        <a:lstStyle/>
        <a:p>
          <a:endParaRPr lang="en-US"/>
        </a:p>
      </dgm:t>
    </dgm:pt>
    <dgm:pt modelId="{AFB56396-B0F4-46A3-95DB-C987570BA7E1}">
      <dgm:prSet/>
      <dgm:spPr/>
      <dgm:t>
        <a:bodyPr/>
        <a:lstStyle/>
        <a:p>
          <a:pPr rtl="0" eaLnBrk="1" latinLnBrk="0"/>
          <a:r>
            <a:rPr lang="en-US" dirty="0"/>
            <a:t>If you know something, </a:t>
          </a:r>
        </a:p>
        <a:p>
          <a:pPr rtl="0" eaLnBrk="1" latinLnBrk="0"/>
          <a:r>
            <a:rPr lang="en-US" dirty="0"/>
            <a:t>put it in the opp.</a:t>
          </a:r>
        </a:p>
        <a:p>
          <a:pPr rtl="0" eaLnBrk="1" latinLnBrk="0"/>
          <a:r>
            <a:rPr lang="en-US" dirty="0"/>
            <a:t>Document pertinent points and decisions in the opportunity.</a:t>
          </a:r>
        </a:p>
      </dgm:t>
    </dgm:pt>
    <dgm:pt modelId="{B5E40CBF-2981-4EE3-A223-ED3B894008EA}" type="parTrans" cxnId="{83CEEE4D-6AC6-440D-9434-D5B3D0D7F4C3}">
      <dgm:prSet/>
      <dgm:spPr/>
      <dgm:t>
        <a:bodyPr/>
        <a:lstStyle/>
        <a:p>
          <a:endParaRPr lang="en-US"/>
        </a:p>
      </dgm:t>
    </dgm:pt>
    <dgm:pt modelId="{12FDE76E-C89D-4708-8F4F-88CBAD9513CF}" type="sibTrans" cxnId="{83CEEE4D-6AC6-440D-9434-D5B3D0D7F4C3}">
      <dgm:prSet/>
      <dgm:spPr/>
      <dgm:t>
        <a:bodyPr/>
        <a:lstStyle/>
        <a:p>
          <a:endParaRPr lang="en-US"/>
        </a:p>
      </dgm:t>
    </dgm:pt>
    <dgm:pt modelId="{11033C25-2ED7-491D-9908-E86AD9DC4DE1}">
      <dgm:prSet/>
      <dgm:spPr/>
      <dgm:t>
        <a:bodyPr/>
        <a:lstStyle/>
        <a:p>
          <a:pPr rtl="0" eaLnBrk="1" latinLnBrk="0"/>
          <a:r>
            <a:rPr lang="en-US" dirty="0"/>
            <a:t>Each field in the opportunity is there for a reason.</a:t>
          </a:r>
        </a:p>
      </dgm:t>
    </dgm:pt>
    <dgm:pt modelId="{9F89B96C-71D2-46E0-AB65-CCCBDEF7E889}" type="parTrans" cxnId="{25B3DCCE-0663-4DAF-9F50-0CB282C6B715}">
      <dgm:prSet/>
      <dgm:spPr/>
      <dgm:t>
        <a:bodyPr/>
        <a:lstStyle/>
        <a:p>
          <a:endParaRPr lang="en-US"/>
        </a:p>
      </dgm:t>
    </dgm:pt>
    <dgm:pt modelId="{39FBB2F8-19DD-4F15-8C17-902C02C11C07}" type="sibTrans" cxnId="{25B3DCCE-0663-4DAF-9F50-0CB282C6B715}">
      <dgm:prSet/>
      <dgm:spPr/>
      <dgm:t>
        <a:bodyPr/>
        <a:lstStyle/>
        <a:p>
          <a:endParaRPr lang="en-US"/>
        </a:p>
      </dgm:t>
    </dgm:pt>
    <dgm:pt modelId="{C075257B-1BDD-468A-A24E-7E1D0C6509C5}">
      <dgm:prSet/>
      <dgm:spPr/>
      <dgm:t>
        <a:bodyPr/>
        <a:lstStyle/>
        <a:p>
          <a:pPr rtl="0" eaLnBrk="1" latinLnBrk="0"/>
          <a:r>
            <a:rPr lang="en-US" dirty="0"/>
            <a:t>Service sales can execute with precision.</a:t>
          </a:r>
        </a:p>
      </dgm:t>
    </dgm:pt>
    <dgm:pt modelId="{7487E9BF-7C42-4A51-AD45-4411104782C3}" type="parTrans" cxnId="{91E1E4B3-9C21-455F-9C30-397F29442C36}">
      <dgm:prSet/>
      <dgm:spPr/>
      <dgm:t>
        <a:bodyPr/>
        <a:lstStyle/>
        <a:p>
          <a:endParaRPr lang="en-US"/>
        </a:p>
      </dgm:t>
    </dgm:pt>
    <dgm:pt modelId="{EAD22709-CC38-4426-953D-D2E75741C91A}" type="sibTrans" cxnId="{91E1E4B3-9C21-455F-9C30-397F29442C36}">
      <dgm:prSet/>
      <dgm:spPr/>
      <dgm:t>
        <a:bodyPr/>
        <a:lstStyle/>
        <a:p>
          <a:endParaRPr lang="en-US"/>
        </a:p>
      </dgm:t>
    </dgm:pt>
    <dgm:pt modelId="{822D5E1E-9331-40D2-A8B1-B387C1E9A3C2}" type="pres">
      <dgm:prSet presAssocID="{24BFDBF4-5664-4E3C-BB0B-532D523C9FB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9F009C-3388-4B6D-9185-5F92518AD4A2}" type="pres">
      <dgm:prSet presAssocID="{62B086BC-4CA8-4556-9847-50FC323FF31F}" presName="centerShape" presStyleLbl="node0" presStyleIdx="0" presStyleCnt="1"/>
      <dgm:spPr/>
    </dgm:pt>
    <dgm:pt modelId="{E81C121F-74B3-4F23-A6EB-891C9BD2F784}" type="pres">
      <dgm:prSet presAssocID="{9F89B96C-71D2-46E0-AB65-CCCBDEF7E889}" presName="parTrans" presStyleLbl="bgSibTrans2D1" presStyleIdx="0" presStyleCnt="3"/>
      <dgm:spPr/>
    </dgm:pt>
    <dgm:pt modelId="{53FDD1CB-DCC6-4695-BC2B-5FD21FBC97FE}" type="pres">
      <dgm:prSet presAssocID="{11033C25-2ED7-491D-9908-E86AD9DC4DE1}" presName="node" presStyleLbl="node1" presStyleIdx="0" presStyleCnt="3">
        <dgm:presLayoutVars>
          <dgm:bulletEnabled val="1"/>
        </dgm:presLayoutVars>
      </dgm:prSet>
      <dgm:spPr/>
    </dgm:pt>
    <dgm:pt modelId="{4AD496AE-DA63-4E60-8937-003E9BA76071}" type="pres">
      <dgm:prSet presAssocID="{B5E40CBF-2981-4EE3-A223-ED3B894008EA}" presName="parTrans" presStyleLbl="bgSibTrans2D1" presStyleIdx="1" presStyleCnt="3"/>
      <dgm:spPr/>
    </dgm:pt>
    <dgm:pt modelId="{20FB8DE7-3DFE-4E77-A50E-3E80B29AE6FF}" type="pres">
      <dgm:prSet presAssocID="{AFB56396-B0F4-46A3-95DB-C987570BA7E1}" presName="node" presStyleLbl="node1" presStyleIdx="1" presStyleCnt="3">
        <dgm:presLayoutVars>
          <dgm:bulletEnabled val="1"/>
        </dgm:presLayoutVars>
      </dgm:prSet>
      <dgm:spPr/>
    </dgm:pt>
    <dgm:pt modelId="{AAA0AE4F-BBB4-462A-84F8-95A9E00F60AA}" type="pres">
      <dgm:prSet presAssocID="{7487E9BF-7C42-4A51-AD45-4411104782C3}" presName="parTrans" presStyleLbl="bgSibTrans2D1" presStyleIdx="2" presStyleCnt="3"/>
      <dgm:spPr/>
    </dgm:pt>
    <dgm:pt modelId="{24173AEA-87A8-4B65-87F1-1EA6A9DE45B5}" type="pres">
      <dgm:prSet presAssocID="{C075257B-1BDD-468A-A24E-7E1D0C6509C5}" presName="node" presStyleLbl="node1" presStyleIdx="2" presStyleCnt="3">
        <dgm:presLayoutVars>
          <dgm:bulletEnabled val="1"/>
        </dgm:presLayoutVars>
      </dgm:prSet>
      <dgm:spPr/>
    </dgm:pt>
  </dgm:ptLst>
  <dgm:cxnLst>
    <dgm:cxn modelId="{B1A4F990-3E5B-4197-AD09-5310C66106B9}" type="presOf" srcId="{9F89B96C-71D2-46E0-AB65-CCCBDEF7E889}" destId="{E81C121F-74B3-4F23-A6EB-891C9BD2F784}" srcOrd="0" destOrd="0" presId="urn:microsoft.com/office/officeart/2005/8/layout/radial4"/>
    <dgm:cxn modelId="{25B3DCCE-0663-4DAF-9F50-0CB282C6B715}" srcId="{62B086BC-4CA8-4556-9847-50FC323FF31F}" destId="{11033C25-2ED7-491D-9908-E86AD9DC4DE1}" srcOrd="0" destOrd="0" parTransId="{9F89B96C-71D2-46E0-AB65-CCCBDEF7E889}" sibTransId="{39FBB2F8-19DD-4F15-8C17-902C02C11C07}"/>
    <dgm:cxn modelId="{AA38506C-CFC7-4683-8264-343780958C3F}" type="presOf" srcId="{62B086BC-4CA8-4556-9847-50FC323FF31F}" destId="{079F009C-3388-4B6D-9185-5F92518AD4A2}" srcOrd="0" destOrd="0" presId="urn:microsoft.com/office/officeart/2005/8/layout/radial4"/>
    <dgm:cxn modelId="{86E70F9C-B4DE-4A0A-B283-7C2D7A7C30CC}" srcId="{24BFDBF4-5664-4E3C-BB0B-532D523C9FB8}" destId="{62B086BC-4CA8-4556-9847-50FC323FF31F}" srcOrd="0" destOrd="0" parTransId="{59F51FC2-8A24-435F-8F29-F6F21FA7DC9C}" sibTransId="{65166080-B1D0-4E74-8C18-EC994590218C}"/>
    <dgm:cxn modelId="{83CEEE4D-6AC6-440D-9434-D5B3D0D7F4C3}" srcId="{62B086BC-4CA8-4556-9847-50FC323FF31F}" destId="{AFB56396-B0F4-46A3-95DB-C987570BA7E1}" srcOrd="1" destOrd="0" parTransId="{B5E40CBF-2981-4EE3-A223-ED3B894008EA}" sibTransId="{12FDE76E-C89D-4708-8F4F-88CBAD9513CF}"/>
    <dgm:cxn modelId="{91E1E4B3-9C21-455F-9C30-397F29442C36}" srcId="{62B086BC-4CA8-4556-9847-50FC323FF31F}" destId="{C075257B-1BDD-468A-A24E-7E1D0C6509C5}" srcOrd="2" destOrd="0" parTransId="{7487E9BF-7C42-4A51-AD45-4411104782C3}" sibTransId="{EAD22709-CC38-4426-953D-D2E75741C91A}"/>
    <dgm:cxn modelId="{7D6C335A-B1B3-47A7-A42E-1E05C52C61EC}" type="presOf" srcId="{24BFDBF4-5664-4E3C-BB0B-532D523C9FB8}" destId="{822D5E1E-9331-40D2-A8B1-B387C1E9A3C2}" srcOrd="0" destOrd="0" presId="urn:microsoft.com/office/officeart/2005/8/layout/radial4"/>
    <dgm:cxn modelId="{A0501C34-6E79-4C06-A946-998E0A431965}" type="presOf" srcId="{C075257B-1BDD-468A-A24E-7E1D0C6509C5}" destId="{24173AEA-87A8-4B65-87F1-1EA6A9DE45B5}" srcOrd="0" destOrd="0" presId="urn:microsoft.com/office/officeart/2005/8/layout/radial4"/>
    <dgm:cxn modelId="{208D4723-1585-45B5-A680-7ABDFE239223}" type="presOf" srcId="{B5E40CBF-2981-4EE3-A223-ED3B894008EA}" destId="{4AD496AE-DA63-4E60-8937-003E9BA76071}" srcOrd="0" destOrd="0" presId="urn:microsoft.com/office/officeart/2005/8/layout/radial4"/>
    <dgm:cxn modelId="{A186BE58-2B6E-41ED-A7BA-55D0206CCB8C}" type="presOf" srcId="{AFB56396-B0F4-46A3-95DB-C987570BA7E1}" destId="{20FB8DE7-3DFE-4E77-A50E-3E80B29AE6FF}" srcOrd="0" destOrd="0" presId="urn:microsoft.com/office/officeart/2005/8/layout/radial4"/>
    <dgm:cxn modelId="{90A623FE-0FBA-4014-AF20-CF34FAA899BB}" type="presOf" srcId="{11033C25-2ED7-491D-9908-E86AD9DC4DE1}" destId="{53FDD1CB-DCC6-4695-BC2B-5FD21FBC97FE}" srcOrd="0" destOrd="0" presId="urn:microsoft.com/office/officeart/2005/8/layout/radial4"/>
    <dgm:cxn modelId="{5B2383A1-F5FB-4E50-9C89-BF08C3E2800D}" type="presOf" srcId="{7487E9BF-7C42-4A51-AD45-4411104782C3}" destId="{AAA0AE4F-BBB4-462A-84F8-95A9E00F60AA}" srcOrd="0" destOrd="0" presId="urn:microsoft.com/office/officeart/2005/8/layout/radial4"/>
    <dgm:cxn modelId="{85730699-C033-4073-98F0-E00EE6FF4BBC}" type="presParOf" srcId="{822D5E1E-9331-40D2-A8B1-B387C1E9A3C2}" destId="{079F009C-3388-4B6D-9185-5F92518AD4A2}" srcOrd="0" destOrd="0" presId="urn:microsoft.com/office/officeart/2005/8/layout/radial4"/>
    <dgm:cxn modelId="{81340ECB-39CE-4A1C-9D3B-79078E785FB4}" type="presParOf" srcId="{822D5E1E-9331-40D2-A8B1-B387C1E9A3C2}" destId="{E81C121F-74B3-4F23-A6EB-891C9BD2F784}" srcOrd="1" destOrd="0" presId="urn:microsoft.com/office/officeart/2005/8/layout/radial4"/>
    <dgm:cxn modelId="{4300F17B-E0DD-4042-9958-3747F05B018B}" type="presParOf" srcId="{822D5E1E-9331-40D2-A8B1-B387C1E9A3C2}" destId="{53FDD1CB-DCC6-4695-BC2B-5FD21FBC97FE}" srcOrd="2" destOrd="0" presId="urn:microsoft.com/office/officeart/2005/8/layout/radial4"/>
    <dgm:cxn modelId="{AC304684-3C20-48C6-AD6B-025776C6EEB9}" type="presParOf" srcId="{822D5E1E-9331-40D2-A8B1-B387C1E9A3C2}" destId="{4AD496AE-DA63-4E60-8937-003E9BA76071}" srcOrd="3" destOrd="0" presId="urn:microsoft.com/office/officeart/2005/8/layout/radial4"/>
    <dgm:cxn modelId="{C1AEB3F7-17AB-4CBB-8AA6-01CB22E4801C}" type="presParOf" srcId="{822D5E1E-9331-40D2-A8B1-B387C1E9A3C2}" destId="{20FB8DE7-3DFE-4E77-A50E-3E80B29AE6FF}" srcOrd="4" destOrd="0" presId="urn:microsoft.com/office/officeart/2005/8/layout/radial4"/>
    <dgm:cxn modelId="{EEA07D12-F201-4C40-9DEA-932CB78ABE76}" type="presParOf" srcId="{822D5E1E-9331-40D2-A8B1-B387C1E9A3C2}" destId="{AAA0AE4F-BBB4-462A-84F8-95A9E00F60AA}" srcOrd="5" destOrd="0" presId="urn:microsoft.com/office/officeart/2005/8/layout/radial4"/>
    <dgm:cxn modelId="{7AD5969A-754F-46E8-9898-CAC42A6637A2}" type="presParOf" srcId="{822D5E1E-9331-40D2-A8B1-B387C1E9A3C2}" destId="{24173AEA-87A8-4B65-87F1-1EA6A9DE45B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6792C-AB66-4BEA-AF3E-819690AE4DDD}">
      <dgm:prSet/>
      <dgm:spPr/>
      <dgm:t>
        <a:bodyPr/>
        <a:lstStyle/>
        <a:p>
          <a:pPr rtl="0" eaLnBrk="1" latinLnBrk="0"/>
          <a:r>
            <a:rPr lang="en-US" dirty="0"/>
            <a:t>Technical success criteria has been determined.</a:t>
          </a:r>
        </a:p>
      </dgm:t>
    </dgm:pt>
    <dgm:pt modelId="{339E9519-CB28-48C5-9EB3-9956FD62B538}" type="parTrans" cxnId="{22230707-16E1-4010-B3BA-ECBF49B09A90}">
      <dgm:prSet/>
      <dgm:spPr/>
      <dgm:t>
        <a:bodyPr/>
        <a:lstStyle/>
        <a:p>
          <a:endParaRPr lang="en-US"/>
        </a:p>
      </dgm:t>
    </dgm:pt>
    <dgm:pt modelId="{840DD36E-73DD-44B2-842A-311D03111B24}" type="sibTrans" cxnId="{22230707-16E1-4010-B3BA-ECBF49B09A90}">
      <dgm:prSet/>
      <dgm:spPr/>
      <dgm:t>
        <a:bodyPr/>
        <a:lstStyle/>
        <a:p>
          <a:endParaRPr lang="en-US"/>
        </a:p>
      </dgm:t>
    </dgm:pt>
    <dgm:pt modelId="{D31D05BA-1ABB-4346-894D-63AA9D98D8DF}">
      <dgm:prSet/>
      <dgm:spPr/>
      <dgm:t>
        <a:bodyPr/>
        <a:lstStyle/>
        <a:p>
          <a:pPr rtl="0" eaLnBrk="1" latinLnBrk="0"/>
          <a:r>
            <a:rPr lang="en-US" dirty="0"/>
            <a:t>Orasi Review</a:t>
          </a:r>
        </a:p>
      </dgm:t>
    </dgm:pt>
    <dgm:pt modelId="{57933004-2FF3-4C54-AA73-91E9D4383AD6}" type="parTrans" cxnId="{E8F4E9D3-E224-46FD-9C52-EDA778F29171}">
      <dgm:prSet/>
      <dgm:spPr/>
      <dgm:t>
        <a:bodyPr/>
        <a:lstStyle/>
        <a:p>
          <a:endParaRPr lang="en-US"/>
        </a:p>
      </dgm:t>
    </dgm:pt>
    <dgm:pt modelId="{AD975795-7253-4AE1-BF09-9CB5F5E6C17E}" type="sibTrans" cxnId="{E8F4E9D3-E224-46FD-9C52-EDA778F29171}">
      <dgm:prSet/>
      <dgm:spPr/>
      <dgm:t>
        <a:bodyPr/>
        <a:lstStyle/>
        <a:p>
          <a:endParaRPr lang="en-US"/>
        </a:p>
      </dgm:t>
    </dgm:pt>
    <dgm:pt modelId="{FE529BCD-341D-498B-A47A-80352F07204F}">
      <dgm:prSet/>
      <dgm:spPr/>
      <dgm:t>
        <a:bodyPr/>
        <a:lstStyle/>
        <a:p>
          <a:pPr rtl="0" eaLnBrk="1" latinLnBrk="0"/>
          <a:r>
            <a:rPr lang="en-US" dirty="0"/>
            <a:t>SOW format and content is sent for approval.</a:t>
          </a:r>
        </a:p>
      </dgm:t>
    </dgm:pt>
    <dgm:pt modelId="{D57373B3-463D-44E7-9CED-0618DCB40E5A}" type="parTrans" cxnId="{4C5A9D90-50E3-4B9E-B97D-B2A28BCB641B}">
      <dgm:prSet/>
      <dgm:spPr/>
      <dgm:t>
        <a:bodyPr/>
        <a:lstStyle/>
        <a:p>
          <a:endParaRPr lang="en-US"/>
        </a:p>
      </dgm:t>
    </dgm:pt>
    <dgm:pt modelId="{74632753-5065-491C-9A91-F6CBED6DFEFD}" type="sibTrans" cxnId="{4C5A9D90-50E3-4B9E-B97D-B2A28BCB641B}">
      <dgm:prSet/>
      <dgm:spPr/>
      <dgm:t>
        <a:bodyPr/>
        <a:lstStyle/>
        <a:p>
          <a:endParaRPr lang="en-US"/>
        </a:p>
      </dgm:t>
    </dgm:pt>
    <dgm:pt modelId="{88C2E8BF-7C90-430A-A680-EDB508845613}">
      <dgm:prSet/>
      <dgm:spPr/>
      <dgm:t>
        <a:bodyPr/>
        <a:lstStyle/>
        <a:p>
          <a:pPr rtl="0" eaLnBrk="1" latinLnBrk="0"/>
          <a:r>
            <a:rPr lang="en-US" dirty="0"/>
            <a:t>Questionnaire had been completed.</a:t>
          </a:r>
        </a:p>
      </dgm:t>
    </dgm:pt>
    <dgm:pt modelId="{EB658795-2475-483C-BA01-CFF389E366F1}" type="parTrans" cxnId="{D30451B3-C1F2-4893-B997-CDB792AD32FE}">
      <dgm:prSet/>
      <dgm:spPr/>
      <dgm:t>
        <a:bodyPr/>
        <a:lstStyle/>
        <a:p>
          <a:endParaRPr lang="en-US"/>
        </a:p>
      </dgm:t>
    </dgm:pt>
    <dgm:pt modelId="{A61E05DC-5475-423B-BBD8-3E7EB59D7875}" type="sibTrans" cxnId="{D30451B3-C1F2-4893-B997-CDB792AD32FE}">
      <dgm:prSet/>
      <dgm:spPr/>
      <dgm:t>
        <a:bodyPr/>
        <a:lstStyle/>
        <a:p>
          <a:endParaRPr lang="en-US"/>
        </a:p>
      </dgm:t>
    </dgm:pt>
    <dgm:pt modelId="{7BE8804B-755B-4AC3-8B93-B772D4676865}">
      <dgm:prSet/>
      <dgm:spPr/>
      <dgm:t>
        <a:bodyPr/>
        <a:lstStyle/>
        <a:p>
          <a:pPr rtl="0" eaLnBrk="1" latinLnBrk="0"/>
          <a:r>
            <a:rPr lang="en-US" dirty="0"/>
            <a:t>Budget and terms have been determined.</a:t>
          </a:r>
        </a:p>
      </dgm:t>
    </dgm:pt>
    <dgm:pt modelId="{3E41DA1D-3F5F-4641-A034-809B6B709875}" type="parTrans" cxnId="{906B8D95-8FEA-4A3D-956E-DBDC4381C132}">
      <dgm:prSet/>
      <dgm:spPr/>
      <dgm:t>
        <a:bodyPr/>
        <a:lstStyle/>
        <a:p>
          <a:endParaRPr lang="en-US"/>
        </a:p>
      </dgm:t>
    </dgm:pt>
    <dgm:pt modelId="{986C52DC-2BAC-49CC-B3EF-2A42DEA5FC77}" type="sibTrans" cxnId="{906B8D95-8FEA-4A3D-956E-DBDC4381C132}">
      <dgm:prSet/>
      <dgm:spPr/>
      <dgm:t>
        <a:bodyPr/>
        <a:lstStyle/>
        <a:p>
          <a:endParaRPr lang="en-US"/>
        </a:p>
      </dgm:t>
    </dgm:pt>
    <dgm:pt modelId="{0EC8FD09-8C5F-439E-B3BF-AA12571FDA56}">
      <dgm:prSet/>
      <dgm:spPr/>
      <dgm:t>
        <a:bodyPr/>
        <a:lstStyle/>
        <a:p>
          <a:pPr rtl="0" eaLnBrk="1" latinLnBrk="0"/>
          <a:r>
            <a:rPr lang="en-US" dirty="0"/>
            <a:t>SOW Creation</a:t>
          </a:r>
        </a:p>
      </dgm:t>
    </dgm:pt>
    <dgm:pt modelId="{39CDEEFC-84F7-4F0F-A1A9-482148D9C6BE}" type="parTrans" cxnId="{D21DE324-2A05-4083-8DC2-4DB97F734ED8}">
      <dgm:prSet/>
      <dgm:spPr/>
      <dgm:t>
        <a:bodyPr/>
        <a:lstStyle/>
        <a:p>
          <a:endParaRPr lang="en-US"/>
        </a:p>
      </dgm:t>
    </dgm:pt>
    <dgm:pt modelId="{6CA7A6C3-88DE-4565-A275-DDECE40E6C81}" type="sibTrans" cxnId="{D21DE324-2A05-4083-8DC2-4DB97F734ED8}">
      <dgm:prSet/>
      <dgm:spPr/>
      <dgm:t>
        <a:bodyPr/>
        <a:lstStyle/>
        <a:p>
          <a:endParaRPr lang="en-US"/>
        </a:p>
      </dgm:t>
    </dgm:pt>
    <dgm:pt modelId="{881D6D84-AD00-4973-9C65-86568EB30B96}">
      <dgm:prSet/>
      <dgm:spPr/>
      <dgm:t>
        <a:bodyPr/>
        <a:lstStyle/>
        <a:p>
          <a:pPr rtl="0" eaLnBrk="1" latinLnBrk="0"/>
          <a:r>
            <a:rPr lang="en-US" dirty="0"/>
            <a:t>Customer Review</a:t>
          </a:r>
        </a:p>
      </dgm:t>
    </dgm:pt>
    <dgm:pt modelId="{2858B2EB-8F57-4A6E-B45F-711909F6DA12}" type="parTrans" cxnId="{F05ACF11-7131-4903-B9DB-2ED71A3CA514}">
      <dgm:prSet/>
      <dgm:spPr/>
      <dgm:t>
        <a:bodyPr/>
        <a:lstStyle/>
        <a:p>
          <a:endParaRPr lang="en-US"/>
        </a:p>
      </dgm:t>
    </dgm:pt>
    <dgm:pt modelId="{BBA55D86-9D29-4382-9532-E8E2AA979E52}" type="sibTrans" cxnId="{F05ACF11-7131-4903-B9DB-2ED71A3CA514}">
      <dgm:prSet/>
      <dgm:spPr/>
      <dgm:t>
        <a:bodyPr/>
        <a:lstStyle/>
        <a:p>
          <a:endParaRPr lang="en-US"/>
        </a:p>
      </dgm:t>
    </dgm:pt>
    <dgm:pt modelId="{9A62F69A-54C3-475D-847E-B01581419C30}">
      <dgm:prSet/>
      <dgm:spPr/>
      <dgm:t>
        <a:bodyPr/>
        <a:lstStyle/>
        <a:p>
          <a:pPr rtl="0" eaLnBrk="1" latinLnBrk="0"/>
          <a:r>
            <a:rPr lang="en-US"/>
            <a:t>Timeframe </a:t>
          </a:r>
          <a:r>
            <a:rPr lang="en-US" dirty="0"/>
            <a:t>expectations have been set.</a:t>
          </a:r>
        </a:p>
      </dgm:t>
    </dgm:pt>
    <dgm:pt modelId="{0467205E-C269-45E2-A7A9-F4267CFBCFD6}" type="parTrans" cxnId="{28C029DD-9A5A-4DDF-9954-50FEBABFE23F}">
      <dgm:prSet/>
      <dgm:spPr/>
      <dgm:t>
        <a:bodyPr/>
        <a:lstStyle/>
        <a:p>
          <a:endParaRPr lang="en-US"/>
        </a:p>
      </dgm:t>
    </dgm:pt>
    <dgm:pt modelId="{BE9B8578-BB9D-4E7F-8C9F-4F586862A688}" type="sibTrans" cxnId="{28C029DD-9A5A-4DDF-9954-50FEBABFE23F}">
      <dgm:prSet/>
      <dgm:spPr/>
      <dgm:t>
        <a:bodyPr/>
        <a:lstStyle/>
        <a:p>
          <a:endParaRPr lang="en-US"/>
        </a:p>
      </dgm:t>
    </dgm:pt>
    <dgm:pt modelId="{CAE7DEE9-558B-4993-A050-9C913B8B7F0B}">
      <dgm:prSet/>
      <dgm:spPr/>
      <dgm:t>
        <a:bodyPr/>
        <a:lstStyle/>
        <a:p>
          <a:pPr rtl="0" eaLnBrk="1" latinLnBrk="0"/>
          <a:r>
            <a:rPr lang="en-US" dirty="0"/>
            <a:t>SOW has been delivered to customer for review or signature.</a:t>
          </a:r>
        </a:p>
      </dgm:t>
    </dgm:pt>
    <dgm:pt modelId="{92882351-9E27-45C8-BECB-89CA8B335112}" type="parTrans" cxnId="{26CE703E-3198-4D92-A139-EB47BB4D8490}">
      <dgm:prSet/>
      <dgm:spPr/>
      <dgm:t>
        <a:bodyPr/>
        <a:lstStyle/>
        <a:p>
          <a:endParaRPr lang="en-US"/>
        </a:p>
      </dgm:t>
    </dgm:pt>
    <dgm:pt modelId="{C95086B6-9C83-4964-ABFD-DE2C7483148D}" type="sibTrans" cxnId="{26CE703E-3198-4D92-A139-EB47BB4D8490}">
      <dgm:prSet/>
      <dgm:spPr/>
      <dgm:t>
        <a:bodyPr/>
        <a:lstStyle/>
        <a:p>
          <a:endParaRPr lang="en-US"/>
        </a:p>
      </dgm:t>
    </dgm:pt>
    <dgm:pt modelId="{F7CA7FD5-FDC1-42BD-900E-86963126880C}">
      <dgm:prSet/>
      <dgm:spPr/>
      <dgm:t>
        <a:bodyPr/>
        <a:lstStyle/>
        <a:p>
          <a:pPr rtl="0" eaLnBrk="1" latinLnBrk="0"/>
          <a:r>
            <a:rPr lang="en-US" dirty="0"/>
            <a:t>Upon approval, Opportunity Owner delivers to Customer.</a:t>
          </a:r>
        </a:p>
      </dgm:t>
    </dgm:pt>
    <dgm:pt modelId="{C8BDA621-23F5-4F78-A6E1-BDEA56E6FC54}" type="parTrans" cxnId="{50982B9B-ED96-471A-9E9F-F474921966B4}">
      <dgm:prSet/>
      <dgm:spPr/>
      <dgm:t>
        <a:bodyPr/>
        <a:lstStyle/>
        <a:p>
          <a:endParaRPr lang="en-US"/>
        </a:p>
      </dgm:t>
    </dgm:pt>
    <dgm:pt modelId="{887074D8-A40C-4F43-ABA4-4C127A69C7B1}" type="sibTrans" cxnId="{50982B9B-ED96-471A-9E9F-F474921966B4}">
      <dgm:prSet/>
      <dgm:spPr/>
      <dgm:t>
        <a:bodyPr/>
        <a:lstStyle/>
        <a:p>
          <a:endParaRPr lang="en-US"/>
        </a:p>
      </dgm:t>
    </dgm:pt>
    <dgm:pt modelId="{7CA042EB-6EAC-4187-811B-E9CB199D1D65}">
      <dgm:prSet/>
      <dgm:spPr/>
      <dgm:t>
        <a:bodyPr/>
        <a:lstStyle/>
        <a:p>
          <a:pPr rtl="0" eaLnBrk="1" latinLnBrk="0"/>
          <a:r>
            <a:rPr lang="en-US" dirty="0"/>
            <a:t>Services Analyst develops or reviews SOW and sets Status to Orasi Review.</a:t>
          </a:r>
        </a:p>
      </dgm:t>
    </dgm:pt>
    <dgm:pt modelId="{62C8AA87-D8B3-4834-85D6-4BAE1A60334D}" type="parTrans" cxnId="{021F09AF-F842-4F1A-9104-12AFD7FD9523}">
      <dgm:prSet/>
      <dgm:spPr/>
      <dgm:t>
        <a:bodyPr/>
        <a:lstStyle/>
        <a:p>
          <a:endParaRPr lang="en-US"/>
        </a:p>
      </dgm:t>
    </dgm:pt>
    <dgm:pt modelId="{9560D82A-44AE-463A-BD13-2C6A0F54AEFF}" type="sibTrans" cxnId="{021F09AF-F842-4F1A-9104-12AFD7FD9523}">
      <dgm:prSet/>
      <dgm:spPr/>
      <dgm:t>
        <a:bodyPr/>
        <a:lstStyle/>
        <a:p>
          <a:endParaRPr lang="en-US"/>
        </a:p>
      </dgm:t>
    </dgm:pt>
    <dgm:pt modelId="{2D42D6EF-24A1-4A50-B1FC-81E11BE353ED}">
      <dgm:prSet/>
      <dgm:spPr/>
      <dgm:t>
        <a:bodyPr/>
        <a:lstStyle/>
        <a:p>
          <a:pPr rtl="0" eaLnBrk="1" latinLnBrk="0"/>
          <a:r>
            <a:rPr lang="en-US" dirty="0"/>
            <a:t>Automatic trigger</a:t>
          </a:r>
        </a:p>
      </dgm:t>
    </dgm:pt>
    <dgm:pt modelId="{57BCA109-2185-4C55-970E-F0AD5F6568FF}" type="parTrans" cxnId="{C4F8A63F-7801-4BE9-A623-DC187D015CC7}">
      <dgm:prSet/>
      <dgm:spPr/>
      <dgm:t>
        <a:bodyPr/>
        <a:lstStyle/>
        <a:p>
          <a:endParaRPr lang="en-US"/>
        </a:p>
      </dgm:t>
    </dgm:pt>
    <dgm:pt modelId="{DECABBF8-3DD0-498A-9DD5-D93CE11E689E}" type="sibTrans" cxnId="{C4F8A63F-7801-4BE9-A623-DC187D015CC7}">
      <dgm:prSet/>
      <dgm:spPr/>
      <dgm:t>
        <a:bodyPr/>
        <a:lstStyle/>
        <a:p>
          <a:endParaRPr lang="en-US"/>
        </a:p>
      </dgm:t>
    </dgm:pt>
    <dgm:pt modelId="{5DF7073D-89EE-47C2-8959-B2908402F8B9}">
      <dgm:prSet/>
      <dgm:spPr/>
      <dgm:t>
        <a:bodyPr/>
        <a:lstStyle/>
        <a:p>
          <a:pPr rtl="0" eaLnBrk="1" latinLnBrk="0"/>
          <a:r>
            <a:rPr lang="en-US" dirty="0"/>
            <a:t>SOW attached to opportunity.</a:t>
          </a:r>
        </a:p>
      </dgm:t>
    </dgm:pt>
    <dgm:pt modelId="{B7ABBCE4-7C4D-452B-A1DF-C0A013F5A25A}" type="parTrans" cxnId="{C554BD2C-CB09-49BD-89C0-D572B482F07F}">
      <dgm:prSet/>
      <dgm:spPr/>
      <dgm:t>
        <a:bodyPr/>
        <a:lstStyle/>
        <a:p>
          <a:endParaRPr lang="en-US"/>
        </a:p>
      </dgm:t>
    </dgm:pt>
    <dgm:pt modelId="{58EA3394-32C5-4A03-A8AA-1BDF437F567A}" type="sibTrans" cxnId="{C554BD2C-CB09-49BD-89C0-D572B482F07F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361F37C0-857F-4160-90DE-76FB26E5D5FE}" type="pres">
      <dgm:prSet presAssocID="{0EC8FD09-8C5F-439E-B3BF-AA12571FDA56}" presName="thickLine" presStyleLbl="alignNode1" presStyleIdx="0" presStyleCnt="3"/>
      <dgm:spPr/>
    </dgm:pt>
    <dgm:pt modelId="{A64F4016-83E1-45A4-9BD9-8F56674CCEE2}" type="pres">
      <dgm:prSet presAssocID="{0EC8FD09-8C5F-439E-B3BF-AA12571FDA56}" presName="horz1" presStyleCnt="0"/>
      <dgm:spPr/>
    </dgm:pt>
    <dgm:pt modelId="{F3781771-D318-4B21-AB85-E55F063F9609}" type="pres">
      <dgm:prSet presAssocID="{0EC8FD09-8C5F-439E-B3BF-AA12571FDA56}" presName="tx1" presStyleLbl="revTx" presStyleIdx="0" presStyleCnt="13"/>
      <dgm:spPr/>
    </dgm:pt>
    <dgm:pt modelId="{77DB9769-A6E6-499C-933B-FD33BA38DD4C}" type="pres">
      <dgm:prSet presAssocID="{0EC8FD09-8C5F-439E-B3BF-AA12571FDA56}" presName="vert1" presStyleCnt="0"/>
      <dgm:spPr/>
    </dgm:pt>
    <dgm:pt modelId="{650E1A23-64A5-4ACF-8F00-1B68799AA584}" type="pres">
      <dgm:prSet presAssocID="{9A62F69A-54C3-475D-847E-B01581419C30}" presName="vertSpace2a" presStyleCnt="0"/>
      <dgm:spPr/>
    </dgm:pt>
    <dgm:pt modelId="{B0EE22CA-0959-4012-860C-C92A7968C5F8}" type="pres">
      <dgm:prSet presAssocID="{9A62F69A-54C3-475D-847E-B01581419C30}" presName="horz2" presStyleCnt="0"/>
      <dgm:spPr/>
    </dgm:pt>
    <dgm:pt modelId="{21C6D031-E4E6-4E9D-9954-EE3F6D413251}" type="pres">
      <dgm:prSet presAssocID="{9A62F69A-54C3-475D-847E-B01581419C30}" presName="horzSpace2" presStyleCnt="0"/>
      <dgm:spPr/>
    </dgm:pt>
    <dgm:pt modelId="{5E73B904-D275-4DA2-8B85-392BBD37AA88}" type="pres">
      <dgm:prSet presAssocID="{9A62F69A-54C3-475D-847E-B01581419C30}" presName="tx2" presStyleLbl="revTx" presStyleIdx="1" presStyleCnt="13"/>
      <dgm:spPr/>
    </dgm:pt>
    <dgm:pt modelId="{C0AA4BFE-69C3-4705-B242-B28385706078}" type="pres">
      <dgm:prSet presAssocID="{9A62F69A-54C3-475D-847E-B01581419C30}" presName="vert2" presStyleCnt="0"/>
      <dgm:spPr/>
    </dgm:pt>
    <dgm:pt modelId="{50C62A02-8A52-4FD5-8C21-37A7DB095B53}" type="pres">
      <dgm:prSet presAssocID="{9A62F69A-54C3-475D-847E-B01581419C30}" presName="thinLine2b" presStyleLbl="callout" presStyleIdx="0" presStyleCnt="10"/>
      <dgm:spPr/>
    </dgm:pt>
    <dgm:pt modelId="{0E7BF6F4-4334-4BEC-A0C2-7A1581A94056}" type="pres">
      <dgm:prSet presAssocID="{9A62F69A-54C3-475D-847E-B01581419C30}" presName="vertSpace2b" presStyleCnt="0"/>
      <dgm:spPr/>
    </dgm:pt>
    <dgm:pt modelId="{2D541623-3CD3-408F-BBAD-D4195D6725EE}" type="pres">
      <dgm:prSet presAssocID="{7BE8804B-755B-4AC3-8B93-B772D4676865}" presName="horz2" presStyleCnt="0"/>
      <dgm:spPr/>
    </dgm:pt>
    <dgm:pt modelId="{A3232F7F-A231-495C-BD44-026E2B2110EF}" type="pres">
      <dgm:prSet presAssocID="{7BE8804B-755B-4AC3-8B93-B772D4676865}" presName="horzSpace2" presStyleCnt="0"/>
      <dgm:spPr/>
    </dgm:pt>
    <dgm:pt modelId="{4351E16C-6982-426E-95B6-BDD1550E4131}" type="pres">
      <dgm:prSet presAssocID="{7BE8804B-755B-4AC3-8B93-B772D4676865}" presName="tx2" presStyleLbl="revTx" presStyleIdx="2" presStyleCnt="13"/>
      <dgm:spPr/>
    </dgm:pt>
    <dgm:pt modelId="{EC1B5266-E778-4F5B-9F4C-6FB8A50C7997}" type="pres">
      <dgm:prSet presAssocID="{7BE8804B-755B-4AC3-8B93-B772D4676865}" presName="vert2" presStyleCnt="0"/>
      <dgm:spPr/>
    </dgm:pt>
    <dgm:pt modelId="{62DBA7B3-0657-4D93-A3F7-E8CDD7A297BD}" type="pres">
      <dgm:prSet presAssocID="{7BE8804B-755B-4AC3-8B93-B772D4676865}" presName="thinLine2b" presStyleLbl="callout" presStyleIdx="1" presStyleCnt="10"/>
      <dgm:spPr/>
    </dgm:pt>
    <dgm:pt modelId="{8DCF0ACD-F87E-402E-A977-8ED0B84AE74B}" type="pres">
      <dgm:prSet presAssocID="{7BE8804B-755B-4AC3-8B93-B772D4676865}" presName="vertSpace2b" presStyleCnt="0"/>
      <dgm:spPr/>
    </dgm:pt>
    <dgm:pt modelId="{34B8B727-89E0-45CF-81A0-8A6C9D817069}" type="pres">
      <dgm:prSet presAssocID="{9856792C-AB66-4BEA-AF3E-819690AE4DDD}" presName="horz2" presStyleCnt="0"/>
      <dgm:spPr/>
    </dgm:pt>
    <dgm:pt modelId="{3157DB49-CA39-4623-820A-C4139BE5C0D5}" type="pres">
      <dgm:prSet presAssocID="{9856792C-AB66-4BEA-AF3E-819690AE4DDD}" presName="horzSpace2" presStyleCnt="0"/>
      <dgm:spPr/>
    </dgm:pt>
    <dgm:pt modelId="{AA5FD793-1656-40DE-B0EA-F8FA23824E24}" type="pres">
      <dgm:prSet presAssocID="{9856792C-AB66-4BEA-AF3E-819690AE4DDD}" presName="tx2" presStyleLbl="revTx" presStyleIdx="3" presStyleCnt="13"/>
      <dgm:spPr/>
    </dgm:pt>
    <dgm:pt modelId="{7BD79B5C-E024-4E4C-AC94-C9E67915D57B}" type="pres">
      <dgm:prSet presAssocID="{9856792C-AB66-4BEA-AF3E-819690AE4DDD}" presName="vert2" presStyleCnt="0"/>
      <dgm:spPr/>
    </dgm:pt>
    <dgm:pt modelId="{FA3F9B3D-F45D-43D9-ABF1-37D0D51C4455}" type="pres">
      <dgm:prSet presAssocID="{9856792C-AB66-4BEA-AF3E-819690AE4DDD}" presName="thinLine2b" presStyleLbl="callout" presStyleIdx="2" presStyleCnt="10"/>
      <dgm:spPr/>
    </dgm:pt>
    <dgm:pt modelId="{978269C1-F012-464E-ADA1-9DE66612DFFA}" type="pres">
      <dgm:prSet presAssocID="{9856792C-AB66-4BEA-AF3E-819690AE4DDD}" presName="vertSpace2b" presStyleCnt="0"/>
      <dgm:spPr/>
    </dgm:pt>
    <dgm:pt modelId="{766AF96B-6F0A-4B62-ADBC-9D8F55DD3F02}" type="pres">
      <dgm:prSet presAssocID="{88C2E8BF-7C90-430A-A680-EDB508845613}" presName="horz2" presStyleCnt="0"/>
      <dgm:spPr/>
    </dgm:pt>
    <dgm:pt modelId="{E14DB677-617C-4EF9-9F3C-1E55E2461EEE}" type="pres">
      <dgm:prSet presAssocID="{88C2E8BF-7C90-430A-A680-EDB508845613}" presName="horzSpace2" presStyleCnt="0"/>
      <dgm:spPr/>
    </dgm:pt>
    <dgm:pt modelId="{3982C7E9-7696-48C2-9BCF-966061A0F4DB}" type="pres">
      <dgm:prSet presAssocID="{88C2E8BF-7C90-430A-A680-EDB508845613}" presName="tx2" presStyleLbl="revTx" presStyleIdx="4" presStyleCnt="13"/>
      <dgm:spPr/>
    </dgm:pt>
    <dgm:pt modelId="{52FC4468-66A5-4D01-BC8E-9113ABBDB5B9}" type="pres">
      <dgm:prSet presAssocID="{88C2E8BF-7C90-430A-A680-EDB508845613}" presName="vert2" presStyleCnt="0"/>
      <dgm:spPr/>
    </dgm:pt>
    <dgm:pt modelId="{61EBEDAC-D9D4-493A-9E5F-8476644B5D3C}" type="pres">
      <dgm:prSet presAssocID="{88C2E8BF-7C90-430A-A680-EDB508845613}" presName="thinLine2b" presStyleLbl="callout" presStyleIdx="3" presStyleCnt="10"/>
      <dgm:spPr/>
    </dgm:pt>
    <dgm:pt modelId="{85685720-444D-448C-9B65-744C3A08BCB0}" type="pres">
      <dgm:prSet presAssocID="{88C2E8BF-7C90-430A-A680-EDB508845613}" presName="vertSpace2b" presStyleCnt="0"/>
      <dgm:spPr/>
    </dgm:pt>
    <dgm:pt modelId="{25E78F7E-9DA7-4703-A87D-E69AE1A5BF74}" type="pres">
      <dgm:prSet presAssocID="{7CA042EB-6EAC-4187-811B-E9CB199D1D65}" presName="horz2" presStyleCnt="0"/>
      <dgm:spPr/>
    </dgm:pt>
    <dgm:pt modelId="{78FFB517-C43B-41AD-88EE-9AFCACE8BBA9}" type="pres">
      <dgm:prSet presAssocID="{7CA042EB-6EAC-4187-811B-E9CB199D1D65}" presName="horzSpace2" presStyleCnt="0"/>
      <dgm:spPr/>
    </dgm:pt>
    <dgm:pt modelId="{D7045E14-6DB0-4635-9176-38DEA4F746C4}" type="pres">
      <dgm:prSet presAssocID="{7CA042EB-6EAC-4187-811B-E9CB199D1D65}" presName="tx2" presStyleLbl="revTx" presStyleIdx="5" presStyleCnt="13"/>
      <dgm:spPr/>
    </dgm:pt>
    <dgm:pt modelId="{A02933CC-9A71-4176-85C8-791C3F8FEB96}" type="pres">
      <dgm:prSet presAssocID="{7CA042EB-6EAC-4187-811B-E9CB199D1D65}" presName="vert2" presStyleCnt="0"/>
      <dgm:spPr/>
    </dgm:pt>
    <dgm:pt modelId="{363C0DB2-7303-4642-B39F-37FD06817540}" type="pres">
      <dgm:prSet presAssocID="{7CA042EB-6EAC-4187-811B-E9CB199D1D65}" presName="thinLine2b" presStyleLbl="callout" presStyleIdx="4" presStyleCnt="10"/>
      <dgm:spPr/>
    </dgm:pt>
    <dgm:pt modelId="{07C97522-83F2-4180-957C-4662128C28AD}" type="pres">
      <dgm:prSet presAssocID="{7CA042EB-6EAC-4187-811B-E9CB199D1D65}" presName="vertSpace2b" presStyleCnt="0"/>
      <dgm:spPr/>
    </dgm:pt>
    <dgm:pt modelId="{222441A3-C483-43E6-8129-F6C513C848EA}" type="pres">
      <dgm:prSet presAssocID="{D31D05BA-1ABB-4346-894D-63AA9D98D8DF}" presName="thickLine" presStyleLbl="alignNode1" presStyleIdx="1" presStyleCnt="3"/>
      <dgm:spPr/>
    </dgm:pt>
    <dgm:pt modelId="{3B83369E-7A1E-4A12-9052-2BCC32EB0D7F}" type="pres">
      <dgm:prSet presAssocID="{D31D05BA-1ABB-4346-894D-63AA9D98D8DF}" presName="horz1" presStyleCnt="0"/>
      <dgm:spPr/>
    </dgm:pt>
    <dgm:pt modelId="{22A9E5E2-53A1-49C9-8331-E97A399A2CAB}" type="pres">
      <dgm:prSet presAssocID="{D31D05BA-1ABB-4346-894D-63AA9D98D8DF}" presName="tx1" presStyleLbl="revTx" presStyleIdx="6" presStyleCnt="13"/>
      <dgm:spPr/>
    </dgm:pt>
    <dgm:pt modelId="{22D46B13-7C0B-44A0-A842-EC37FAA23F6F}" type="pres">
      <dgm:prSet presAssocID="{D31D05BA-1ABB-4346-894D-63AA9D98D8DF}" presName="vert1" presStyleCnt="0"/>
      <dgm:spPr/>
    </dgm:pt>
    <dgm:pt modelId="{B75BE60E-98EE-4CC2-A693-DC9906A95882}" type="pres">
      <dgm:prSet presAssocID="{2D42D6EF-24A1-4A50-B1FC-81E11BE353ED}" presName="vertSpace2a" presStyleCnt="0"/>
      <dgm:spPr/>
    </dgm:pt>
    <dgm:pt modelId="{3949D3E8-6597-4806-BCC7-3BED933FA36B}" type="pres">
      <dgm:prSet presAssocID="{2D42D6EF-24A1-4A50-B1FC-81E11BE353ED}" presName="horz2" presStyleCnt="0"/>
      <dgm:spPr/>
    </dgm:pt>
    <dgm:pt modelId="{B9E9032E-54C4-42C9-BCA3-186FD7D5C15D}" type="pres">
      <dgm:prSet presAssocID="{2D42D6EF-24A1-4A50-B1FC-81E11BE353ED}" presName="horzSpace2" presStyleCnt="0"/>
      <dgm:spPr/>
    </dgm:pt>
    <dgm:pt modelId="{7B28600E-C78F-4B87-B820-7915247C3BF5}" type="pres">
      <dgm:prSet presAssocID="{2D42D6EF-24A1-4A50-B1FC-81E11BE353ED}" presName="tx2" presStyleLbl="revTx" presStyleIdx="7" presStyleCnt="13"/>
      <dgm:spPr/>
    </dgm:pt>
    <dgm:pt modelId="{94CF32E9-9BC1-4D91-92F2-69E28A3BD1AA}" type="pres">
      <dgm:prSet presAssocID="{2D42D6EF-24A1-4A50-B1FC-81E11BE353ED}" presName="vert2" presStyleCnt="0"/>
      <dgm:spPr/>
    </dgm:pt>
    <dgm:pt modelId="{F6DBAF38-5B32-4957-AB3A-E5BA4BC30C4B}" type="pres">
      <dgm:prSet presAssocID="{2D42D6EF-24A1-4A50-B1FC-81E11BE353ED}" presName="thinLine2b" presStyleLbl="callout" presStyleIdx="5" presStyleCnt="10"/>
      <dgm:spPr/>
    </dgm:pt>
    <dgm:pt modelId="{54213816-2B3F-4E69-9A29-09B4E3FD15DE}" type="pres">
      <dgm:prSet presAssocID="{2D42D6EF-24A1-4A50-B1FC-81E11BE353ED}" presName="vertSpace2b" presStyleCnt="0"/>
      <dgm:spPr/>
    </dgm:pt>
    <dgm:pt modelId="{5CBA6BAC-7C33-4037-B8D7-453C8706C579}" type="pres">
      <dgm:prSet presAssocID="{FE529BCD-341D-498B-A47A-80352F07204F}" presName="horz2" presStyleCnt="0"/>
      <dgm:spPr/>
    </dgm:pt>
    <dgm:pt modelId="{7B28E967-07A5-44DB-AE88-2E74F12A8CB7}" type="pres">
      <dgm:prSet presAssocID="{FE529BCD-341D-498B-A47A-80352F07204F}" presName="horzSpace2" presStyleCnt="0"/>
      <dgm:spPr/>
    </dgm:pt>
    <dgm:pt modelId="{9B50BC78-A020-48FC-BAB8-FBCC0EF61950}" type="pres">
      <dgm:prSet presAssocID="{FE529BCD-341D-498B-A47A-80352F07204F}" presName="tx2" presStyleLbl="revTx" presStyleIdx="8" presStyleCnt="13"/>
      <dgm:spPr/>
    </dgm:pt>
    <dgm:pt modelId="{D54AF44F-6E02-42EE-861A-97B633786157}" type="pres">
      <dgm:prSet presAssocID="{FE529BCD-341D-498B-A47A-80352F07204F}" presName="vert2" presStyleCnt="0"/>
      <dgm:spPr/>
    </dgm:pt>
    <dgm:pt modelId="{6A2DE18D-DED6-40F7-8140-0420B03FEBD1}" type="pres">
      <dgm:prSet presAssocID="{FE529BCD-341D-498B-A47A-80352F07204F}" presName="thinLine2b" presStyleLbl="callout" presStyleIdx="6" presStyleCnt="10"/>
      <dgm:spPr/>
    </dgm:pt>
    <dgm:pt modelId="{410AB87C-610C-4F83-A209-7C360557E495}" type="pres">
      <dgm:prSet presAssocID="{FE529BCD-341D-498B-A47A-80352F07204F}" presName="vertSpace2b" presStyleCnt="0"/>
      <dgm:spPr/>
    </dgm:pt>
    <dgm:pt modelId="{E0797C68-C63C-476D-B97E-9681F5956218}" type="pres">
      <dgm:prSet presAssocID="{F7CA7FD5-FDC1-42BD-900E-86963126880C}" presName="horz2" presStyleCnt="0"/>
      <dgm:spPr/>
    </dgm:pt>
    <dgm:pt modelId="{ACA9E463-E178-4B6E-BED9-0C35A8699509}" type="pres">
      <dgm:prSet presAssocID="{F7CA7FD5-FDC1-42BD-900E-86963126880C}" presName="horzSpace2" presStyleCnt="0"/>
      <dgm:spPr/>
    </dgm:pt>
    <dgm:pt modelId="{E91EF3A3-2734-49EC-B9D7-D333DCFE2F42}" type="pres">
      <dgm:prSet presAssocID="{F7CA7FD5-FDC1-42BD-900E-86963126880C}" presName="tx2" presStyleLbl="revTx" presStyleIdx="9" presStyleCnt="13"/>
      <dgm:spPr/>
    </dgm:pt>
    <dgm:pt modelId="{49A4C443-CBD4-48BC-995D-8F17033A48D0}" type="pres">
      <dgm:prSet presAssocID="{F7CA7FD5-FDC1-42BD-900E-86963126880C}" presName="vert2" presStyleCnt="0"/>
      <dgm:spPr/>
    </dgm:pt>
    <dgm:pt modelId="{91725AD3-E23B-49EF-B46A-1B0FA74E82CC}" type="pres">
      <dgm:prSet presAssocID="{F7CA7FD5-FDC1-42BD-900E-86963126880C}" presName="thinLine2b" presStyleLbl="callout" presStyleIdx="7" presStyleCnt="10"/>
      <dgm:spPr/>
    </dgm:pt>
    <dgm:pt modelId="{C5AC8DB9-1823-44B9-8E53-2F0D73CAE1EE}" type="pres">
      <dgm:prSet presAssocID="{F7CA7FD5-FDC1-42BD-900E-86963126880C}" presName="vertSpace2b" presStyleCnt="0"/>
      <dgm:spPr/>
    </dgm:pt>
    <dgm:pt modelId="{31F1A885-A9A3-4107-84C5-E0B2818B8AEA}" type="pres">
      <dgm:prSet presAssocID="{881D6D84-AD00-4973-9C65-86568EB30B96}" presName="thickLine" presStyleLbl="alignNode1" presStyleIdx="2" presStyleCnt="3"/>
      <dgm:spPr/>
    </dgm:pt>
    <dgm:pt modelId="{30229DC4-1BAD-403A-A5CA-31C2C0DB553E}" type="pres">
      <dgm:prSet presAssocID="{881D6D84-AD00-4973-9C65-86568EB30B96}" presName="horz1" presStyleCnt="0"/>
      <dgm:spPr/>
    </dgm:pt>
    <dgm:pt modelId="{44409F45-B6AE-4FE2-BA21-C627E38E525C}" type="pres">
      <dgm:prSet presAssocID="{881D6D84-AD00-4973-9C65-86568EB30B96}" presName="tx1" presStyleLbl="revTx" presStyleIdx="10" presStyleCnt="13"/>
      <dgm:spPr/>
    </dgm:pt>
    <dgm:pt modelId="{2BDFF7A3-97C1-4560-B40D-654FDEE96631}" type="pres">
      <dgm:prSet presAssocID="{881D6D84-AD00-4973-9C65-86568EB30B96}" presName="vert1" presStyleCnt="0"/>
      <dgm:spPr/>
    </dgm:pt>
    <dgm:pt modelId="{FF6F619F-B10B-4519-97FD-90CBD6592D61}" type="pres">
      <dgm:prSet presAssocID="{CAE7DEE9-558B-4993-A050-9C913B8B7F0B}" presName="vertSpace2a" presStyleCnt="0"/>
      <dgm:spPr/>
    </dgm:pt>
    <dgm:pt modelId="{0FC70D78-9A13-49F2-92AD-7DDE368BE039}" type="pres">
      <dgm:prSet presAssocID="{CAE7DEE9-558B-4993-A050-9C913B8B7F0B}" presName="horz2" presStyleCnt="0"/>
      <dgm:spPr/>
    </dgm:pt>
    <dgm:pt modelId="{8DBA7C46-1A8C-4147-9267-2A78081B970B}" type="pres">
      <dgm:prSet presAssocID="{CAE7DEE9-558B-4993-A050-9C913B8B7F0B}" presName="horzSpace2" presStyleCnt="0"/>
      <dgm:spPr/>
    </dgm:pt>
    <dgm:pt modelId="{9B97908E-7FA6-4229-B9E8-2992B1577628}" type="pres">
      <dgm:prSet presAssocID="{CAE7DEE9-558B-4993-A050-9C913B8B7F0B}" presName="tx2" presStyleLbl="revTx" presStyleIdx="11" presStyleCnt="13"/>
      <dgm:spPr/>
    </dgm:pt>
    <dgm:pt modelId="{CF777652-8F38-4464-83CA-23D432506B34}" type="pres">
      <dgm:prSet presAssocID="{CAE7DEE9-558B-4993-A050-9C913B8B7F0B}" presName="vert2" presStyleCnt="0"/>
      <dgm:spPr/>
    </dgm:pt>
    <dgm:pt modelId="{80ABAAD7-0FD7-4B5C-AAB8-09AED724F662}" type="pres">
      <dgm:prSet presAssocID="{CAE7DEE9-558B-4993-A050-9C913B8B7F0B}" presName="thinLine2b" presStyleLbl="callout" presStyleIdx="8" presStyleCnt="10"/>
      <dgm:spPr/>
    </dgm:pt>
    <dgm:pt modelId="{D47D36FB-24DB-4A81-8D7D-B6A02244D548}" type="pres">
      <dgm:prSet presAssocID="{CAE7DEE9-558B-4993-A050-9C913B8B7F0B}" presName="vertSpace2b" presStyleCnt="0"/>
      <dgm:spPr/>
    </dgm:pt>
    <dgm:pt modelId="{221DFE67-87C8-4197-B01D-68E973D0B3F3}" type="pres">
      <dgm:prSet presAssocID="{5DF7073D-89EE-47C2-8959-B2908402F8B9}" presName="horz2" presStyleCnt="0"/>
      <dgm:spPr/>
    </dgm:pt>
    <dgm:pt modelId="{DA994B6D-0EB5-4F50-8174-6C1FFBE2FE2E}" type="pres">
      <dgm:prSet presAssocID="{5DF7073D-89EE-47C2-8959-B2908402F8B9}" presName="horzSpace2" presStyleCnt="0"/>
      <dgm:spPr/>
    </dgm:pt>
    <dgm:pt modelId="{FC4AEF3B-CBDB-4EFD-B60E-3224D0C584B4}" type="pres">
      <dgm:prSet presAssocID="{5DF7073D-89EE-47C2-8959-B2908402F8B9}" presName="tx2" presStyleLbl="revTx" presStyleIdx="12" presStyleCnt="13"/>
      <dgm:spPr/>
    </dgm:pt>
    <dgm:pt modelId="{D58F47C1-01FD-45A6-9E12-A36A3968FF01}" type="pres">
      <dgm:prSet presAssocID="{5DF7073D-89EE-47C2-8959-B2908402F8B9}" presName="vert2" presStyleCnt="0"/>
      <dgm:spPr/>
    </dgm:pt>
    <dgm:pt modelId="{D2809F1A-2ACF-4FC1-9A09-26F9F2613C32}" type="pres">
      <dgm:prSet presAssocID="{5DF7073D-89EE-47C2-8959-B2908402F8B9}" presName="thinLine2b" presStyleLbl="callout" presStyleIdx="9" presStyleCnt="10"/>
      <dgm:spPr/>
    </dgm:pt>
    <dgm:pt modelId="{4FDB84FC-2868-419B-BAD4-56F07FA566CA}" type="pres">
      <dgm:prSet presAssocID="{5DF7073D-89EE-47C2-8959-B2908402F8B9}" presName="vertSpace2b" presStyleCnt="0"/>
      <dgm:spPr/>
    </dgm:pt>
  </dgm:ptLst>
  <dgm:cxnLst>
    <dgm:cxn modelId="{D30451B3-C1F2-4893-B997-CDB792AD32FE}" srcId="{0EC8FD09-8C5F-439E-B3BF-AA12571FDA56}" destId="{88C2E8BF-7C90-430A-A680-EDB508845613}" srcOrd="3" destOrd="0" parTransId="{EB658795-2475-483C-BA01-CFF389E366F1}" sibTransId="{A61E05DC-5475-423B-BBD8-3E7EB59D7875}"/>
    <dgm:cxn modelId="{4C5A9D90-50E3-4B9E-B97D-B2A28BCB641B}" srcId="{D31D05BA-1ABB-4346-894D-63AA9D98D8DF}" destId="{FE529BCD-341D-498B-A47A-80352F07204F}" srcOrd="1" destOrd="0" parTransId="{D57373B3-463D-44E7-9CED-0618DCB40E5A}" sibTransId="{74632753-5065-491C-9A91-F6CBED6DFEFD}"/>
    <dgm:cxn modelId="{F05ACF11-7131-4903-B9DB-2ED71A3CA514}" srcId="{39398487-73FF-4E5A-9DF6-F5AEA3DB6FF2}" destId="{881D6D84-AD00-4973-9C65-86568EB30B96}" srcOrd="2" destOrd="0" parTransId="{2858B2EB-8F57-4A6E-B45F-711909F6DA12}" sibTransId="{BBA55D86-9D29-4382-9532-E8E2AA979E52}"/>
    <dgm:cxn modelId="{F281BAD9-8840-4547-BE2E-9E424418FF63}" type="presOf" srcId="{0EC8FD09-8C5F-439E-B3BF-AA12571FDA56}" destId="{F3781771-D318-4B21-AB85-E55F063F9609}" srcOrd="0" destOrd="0" presId="urn:microsoft.com/office/officeart/2008/layout/LinedList"/>
    <dgm:cxn modelId="{28C029DD-9A5A-4DDF-9954-50FEBABFE23F}" srcId="{0EC8FD09-8C5F-439E-B3BF-AA12571FDA56}" destId="{9A62F69A-54C3-475D-847E-B01581419C30}" srcOrd="0" destOrd="0" parTransId="{0467205E-C269-45E2-A7A9-F4267CFBCFD6}" sibTransId="{BE9B8578-BB9D-4E7F-8C9F-4F586862A688}"/>
    <dgm:cxn modelId="{23B71381-45F1-45D8-B1B2-F8036C1E38CA}" type="presOf" srcId="{F7CA7FD5-FDC1-42BD-900E-86963126880C}" destId="{E91EF3A3-2734-49EC-B9D7-D333DCFE2F42}" srcOrd="0" destOrd="0" presId="urn:microsoft.com/office/officeart/2008/layout/LinedList"/>
    <dgm:cxn modelId="{50982B9B-ED96-471A-9E9F-F474921966B4}" srcId="{D31D05BA-1ABB-4346-894D-63AA9D98D8DF}" destId="{F7CA7FD5-FDC1-42BD-900E-86963126880C}" srcOrd="2" destOrd="0" parTransId="{C8BDA621-23F5-4F78-A6E1-BDEA56E6FC54}" sibTransId="{887074D8-A40C-4F43-ABA4-4C127A69C7B1}"/>
    <dgm:cxn modelId="{38A376A8-8157-4FDC-A0A3-95CBE652D2BD}" type="presOf" srcId="{88C2E8BF-7C90-430A-A680-EDB508845613}" destId="{3982C7E9-7696-48C2-9BCF-966061A0F4DB}" srcOrd="0" destOrd="0" presId="urn:microsoft.com/office/officeart/2008/layout/LinedList"/>
    <dgm:cxn modelId="{75C97D8F-E0A1-4A0B-B928-6081EF34E673}" type="presOf" srcId="{9A62F69A-54C3-475D-847E-B01581419C30}" destId="{5E73B904-D275-4DA2-8B85-392BBD37AA88}" srcOrd="0" destOrd="0" presId="urn:microsoft.com/office/officeart/2008/layout/LinedList"/>
    <dgm:cxn modelId="{E8F4E9D3-E224-46FD-9C52-EDA778F29171}" srcId="{39398487-73FF-4E5A-9DF6-F5AEA3DB6FF2}" destId="{D31D05BA-1ABB-4346-894D-63AA9D98D8DF}" srcOrd="1" destOrd="0" parTransId="{57933004-2FF3-4C54-AA73-91E9D4383AD6}" sibTransId="{AD975795-7253-4AE1-BF09-9CB5F5E6C17E}"/>
    <dgm:cxn modelId="{A72DE2CD-50DB-4A63-9FBE-0CCF8E0947DB}" type="presOf" srcId="{D31D05BA-1ABB-4346-894D-63AA9D98D8DF}" destId="{22A9E5E2-53A1-49C9-8331-E97A399A2CAB}" srcOrd="0" destOrd="0" presId="urn:microsoft.com/office/officeart/2008/layout/LinedList"/>
    <dgm:cxn modelId="{24D63AB1-7E6F-43CD-9894-32EBAD9A78DF}" type="presOf" srcId="{881D6D84-AD00-4973-9C65-86568EB30B96}" destId="{44409F45-B6AE-4FE2-BA21-C627E38E525C}" srcOrd="0" destOrd="0" presId="urn:microsoft.com/office/officeart/2008/layout/LinedList"/>
    <dgm:cxn modelId="{56728745-14A4-45F5-BFED-AF16E30F8B28}" type="presOf" srcId="{5DF7073D-89EE-47C2-8959-B2908402F8B9}" destId="{FC4AEF3B-CBDB-4EFD-B60E-3224D0C584B4}" srcOrd="0" destOrd="0" presId="urn:microsoft.com/office/officeart/2008/layout/LinedList"/>
    <dgm:cxn modelId="{88CDBBF1-E90C-4EE6-998B-E9D2914EFFA4}" type="presOf" srcId="{FE529BCD-341D-498B-A47A-80352F07204F}" destId="{9B50BC78-A020-48FC-BAB8-FBCC0EF61950}" srcOrd="0" destOrd="0" presId="urn:microsoft.com/office/officeart/2008/layout/LinedList"/>
    <dgm:cxn modelId="{D21DE324-2A05-4083-8DC2-4DB97F734ED8}" srcId="{39398487-73FF-4E5A-9DF6-F5AEA3DB6FF2}" destId="{0EC8FD09-8C5F-439E-B3BF-AA12571FDA56}" srcOrd="0" destOrd="0" parTransId="{39CDEEFC-84F7-4F0F-A1A9-482148D9C6BE}" sibTransId="{6CA7A6C3-88DE-4565-A275-DDECE40E6C81}"/>
    <dgm:cxn modelId="{22687260-1268-403E-99C6-8F001AB0A1A3}" type="presOf" srcId="{9856792C-AB66-4BEA-AF3E-819690AE4DDD}" destId="{AA5FD793-1656-40DE-B0EA-F8FA23824E24}" srcOrd="0" destOrd="0" presId="urn:microsoft.com/office/officeart/2008/layout/LinedList"/>
    <dgm:cxn modelId="{C3C98E94-CBD6-4536-A6A5-FD553EAD171C}" type="presOf" srcId="{7CA042EB-6EAC-4187-811B-E9CB199D1D65}" destId="{D7045E14-6DB0-4635-9176-38DEA4F746C4}" srcOrd="0" destOrd="0" presId="urn:microsoft.com/office/officeart/2008/layout/LinedList"/>
    <dgm:cxn modelId="{7E6EBF0C-8CCC-4781-9170-1384A269B764}" type="presOf" srcId="{2D42D6EF-24A1-4A50-B1FC-81E11BE353ED}" destId="{7B28600E-C78F-4B87-B820-7915247C3BF5}" srcOrd="0" destOrd="0" presId="urn:microsoft.com/office/officeart/2008/layout/LinedList"/>
    <dgm:cxn modelId="{021F09AF-F842-4F1A-9104-12AFD7FD9523}" srcId="{0EC8FD09-8C5F-439E-B3BF-AA12571FDA56}" destId="{7CA042EB-6EAC-4187-811B-E9CB199D1D65}" srcOrd="4" destOrd="0" parTransId="{62C8AA87-D8B3-4834-85D6-4BAE1A60334D}" sibTransId="{9560D82A-44AE-463A-BD13-2C6A0F54AEFF}"/>
    <dgm:cxn modelId="{22230707-16E1-4010-B3BA-ECBF49B09A90}" srcId="{0EC8FD09-8C5F-439E-B3BF-AA12571FDA56}" destId="{9856792C-AB66-4BEA-AF3E-819690AE4DDD}" srcOrd="2" destOrd="0" parTransId="{339E9519-CB28-48C5-9EB3-9956FD62B538}" sibTransId="{840DD36E-73DD-44B2-842A-311D03111B24}"/>
    <dgm:cxn modelId="{906B8D95-8FEA-4A3D-956E-DBDC4381C132}" srcId="{0EC8FD09-8C5F-439E-B3BF-AA12571FDA56}" destId="{7BE8804B-755B-4AC3-8B93-B772D4676865}" srcOrd="1" destOrd="0" parTransId="{3E41DA1D-3F5F-4641-A034-809B6B709875}" sibTransId="{986C52DC-2BAC-49CC-B3EF-2A42DEA5FC77}"/>
    <dgm:cxn modelId="{C4F8A63F-7801-4BE9-A623-DC187D015CC7}" srcId="{D31D05BA-1ABB-4346-894D-63AA9D98D8DF}" destId="{2D42D6EF-24A1-4A50-B1FC-81E11BE353ED}" srcOrd="0" destOrd="0" parTransId="{57BCA109-2185-4C55-970E-F0AD5F6568FF}" sibTransId="{DECABBF8-3DD0-498A-9DD5-D93CE11E689E}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300162B-1484-474A-B5A5-A27B5D79BE20}" type="presOf" srcId="{7BE8804B-755B-4AC3-8B93-B772D4676865}" destId="{4351E16C-6982-426E-95B6-BDD1550E4131}" srcOrd="0" destOrd="0" presId="urn:microsoft.com/office/officeart/2008/layout/LinedList"/>
    <dgm:cxn modelId="{C554BD2C-CB09-49BD-89C0-D572B482F07F}" srcId="{881D6D84-AD00-4973-9C65-86568EB30B96}" destId="{5DF7073D-89EE-47C2-8959-B2908402F8B9}" srcOrd="1" destOrd="0" parTransId="{B7ABBCE4-7C4D-452B-A1DF-C0A013F5A25A}" sibTransId="{58EA3394-32C5-4A03-A8AA-1BDF437F567A}"/>
    <dgm:cxn modelId="{26CE703E-3198-4D92-A139-EB47BB4D8490}" srcId="{881D6D84-AD00-4973-9C65-86568EB30B96}" destId="{CAE7DEE9-558B-4993-A050-9C913B8B7F0B}" srcOrd="0" destOrd="0" parTransId="{92882351-9E27-45C8-BECB-89CA8B335112}" sibTransId="{C95086B6-9C83-4964-ABFD-DE2C7483148D}"/>
    <dgm:cxn modelId="{7A7F3ABB-961D-4B2B-9B9E-3BE84C5E63D9}" type="presOf" srcId="{CAE7DEE9-558B-4993-A050-9C913B8B7F0B}" destId="{9B97908E-7FA6-4229-B9E8-2992B1577628}" srcOrd="0" destOrd="0" presId="urn:microsoft.com/office/officeart/2008/layout/LinedList"/>
    <dgm:cxn modelId="{F105FE08-0F16-44FD-B044-CEACEF6F0222}" type="presParOf" srcId="{C48C5BC0-9904-4969-8633-C2644CEC146C}" destId="{361F37C0-857F-4160-90DE-76FB26E5D5FE}" srcOrd="0" destOrd="0" presId="urn:microsoft.com/office/officeart/2008/layout/LinedList"/>
    <dgm:cxn modelId="{D175421A-E18B-440F-B056-6C10C1C38AD4}" type="presParOf" srcId="{C48C5BC0-9904-4969-8633-C2644CEC146C}" destId="{A64F4016-83E1-45A4-9BD9-8F56674CCEE2}" srcOrd="1" destOrd="0" presId="urn:microsoft.com/office/officeart/2008/layout/LinedList"/>
    <dgm:cxn modelId="{9FB7C88A-12DE-4130-BD6D-58FA088E46F7}" type="presParOf" srcId="{A64F4016-83E1-45A4-9BD9-8F56674CCEE2}" destId="{F3781771-D318-4B21-AB85-E55F063F9609}" srcOrd="0" destOrd="0" presId="urn:microsoft.com/office/officeart/2008/layout/LinedList"/>
    <dgm:cxn modelId="{C0795FEB-C127-4090-91FD-E2E832DD3F9B}" type="presParOf" srcId="{A64F4016-83E1-45A4-9BD9-8F56674CCEE2}" destId="{77DB9769-A6E6-499C-933B-FD33BA38DD4C}" srcOrd="1" destOrd="0" presId="urn:microsoft.com/office/officeart/2008/layout/LinedList"/>
    <dgm:cxn modelId="{543B9649-E2F1-40EB-8DAF-4D86483B2779}" type="presParOf" srcId="{77DB9769-A6E6-499C-933B-FD33BA38DD4C}" destId="{650E1A23-64A5-4ACF-8F00-1B68799AA584}" srcOrd="0" destOrd="0" presId="urn:microsoft.com/office/officeart/2008/layout/LinedList"/>
    <dgm:cxn modelId="{B06A4DF5-206C-4CFC-AA18-058B721D7E19}" type="presParOf" srcId="{77DB9769-A6E6-499C-933B-FD33BA38DD4C}" destId="{B0EE22CA-0959-4012-860C-C92A7968C5F8}" srcOrd="1" destOrd="0" presId="urn:microsoft.com/office/officeart/2008/layout/LinedList"/>
    <dgm:cxn modelId="{BC430B35-9EEF-4A7D-AA28-F76ABC2D19F2}" type="presParOf" srcId="{B0EE22CA-0959-4012-860C-C92A7968C5F8}" destId="{21C6D031-E4E6-4E9D-9954-EE3F6D413251}" srcOrd="0" destOrd="0" presId="urn:microsoft.com/office/officeart/2008/layout/LinedList"/>
    <dgm:cxn modelId="{0EF6AD4F-578E-4728-A5E9-7BD0CB5A0390}" type="presParOf" srcId="{B0EE22CA-0959-4012-860C-C92A7968C5F8}" destId="{5E73B904-D275-4DA2-8B85-392BBD37AA88}" srcOrd="1" destOrd="0" presId="urn:microsoft.com/office/officeart/2008/layout/LinedList"/>
    <dgm:cxn modelId="{C38E605A-8BF2-4BC0-B9BD-9C21C9E08673}" type="presParOf" srcId="{B0EE22CA-0959-4012-860C-C92A7968C5F8}" destId="{C0AA4BFE-69C3-4705-B242-B28385706078}" srcOrd="2" destOrd="0" presId="urn:microsoft.com/office/officeart/2008/layout/LinedList"/>
    <dgm:cxn modelId="{1BB8BDFE-C389-49F9-9CE6-6516B842F5BC}" type="presParOf" srcId="{77DB9769-A6E6-499C-933B-FD33BA38DD4C}" destId="{50C62A02-8A52-4FD5-8C21-37A7DB095B53}" srcOrd="2" destOrd="0" presId="urn:microsoft.com/office/officeart/2008/layout/LinedList"/>
    <dgm:cxn modelId="{A0BF58A3-2937-426F-B5B0-2E2692B25F00}" type="presParOf" srcId="{77DB9769-A6E6-499C-933B-FD33BA38DD4C}" destId="{0E7BF6F4-4334-4BEC-A0C2-7A1581A94056}" srcOrd="3" destOrd="0" presId="urn:microsoft.com/office/officeart/2008/layout/LinedList"/>
    <dgm:cxn modelId="{D441F1A3-26AA-4B9C-BBC5-5F9A70D4B165}" type="presParOf" srcId="{77DB9769-A6E6-499C-933B-FD33BA38DD4C}" destId="{2D541623-3CD3-408F-BBAD-D4195D6725EE}" srcOrd="4" destOrd="0" presId="urn:microsoft.com/office/officeart/2008/layout/LinedList"/>
    <dgm:cxn modelId="{05C6A90D-4FD4-492C-A2F7-882056EA37E8}" type="presParOf" srcId="{2D541623-3CD3-408F-BBAD-D4195D6725EE}" destId="{A3232F7F-A231-495C-BD44-026E2B2110EF}" srcOrd="0" destOrd="0" presId="urn:microsoft.com/office/officeart/2008/layout/LinedList"/>
    <dgm:cxn modelId="{FE97BD4D-BFB4-49A8-A2B9-6FB96C0E57AC}" type="presParOf" srcId="{2D541623-3CD3-408F-BBAD-D4195D6725EE}" destId="{4351E16C-6982-426E-95B6-BDD1550E4131}" srcOrd="1" destOrd="0" presId="urn:microsoft.com/office/officeart/2008/layout/LinedList"/>
    <dgm:cxn modelId="{4E3B7984-B322-4C13-93B8-407F35527083}" type="presParOf" srcId="{2D541623-3CD3-408F-BBAD-D4195D6725EE}" destId="{EC1B5266-E778-4F5B-9F4C-6FB8A50C7997}" srcOrd="2" destOrd="0" presId="urn:microsoft.com/office/officeart/2008/layout/LinedList"/>
    <dgm:cxn modelId="{AEF6CD9C-1609-4CE6-B171-3E2D8DC1F5D0}" type="presParOf" srcId="{77DB9769-A6E6-499C-933B-FD33BA38DD4C}" destId="{62DBA7B3-0657-4D93-A3F7-E8CDD7A297BD}" srcOrd="5" destOrd="0" presId="urn:microsoft.com/office/officeart/2008/layout/LinedList"/>
    <dgm:cxn modelId="{8097C064-23B0-4CC9-B2A9-D299EBCB0720}" type="presParOf" srcId="{77DB9769-A6E6-499C-933B-FD33BA38DD4C}" destId="{8DCF0ACD-F87E-402E-A977-8ED0B84AE74B}" srcOrd="6" destOrd="0" presId="urn:microsoft.com/office/officeart/2008/layout/LinedList"/>
    <dgm:cxn modelId="{330C7D9F-54F2-4941-8D89-8AA054D2A339}" type="presParOf" srcId="{77DB9769-A6E6-499C-933B-FD33BA38DD4C}" destId="{34B8B727-89E0-45CF-81A0-8A6C9D817069}" srcOrd="7" destOrd="0" presId="urn:microsoft.com/office/officeart/2008/layout/LinedList"/>
    <dgm:cxn modelId="{41F44851-E949-428F-A4EF-EB1B6045AE94}" type="presParOf" srcId="{34B8B727-89E0-45CF-81A0-8A6C9D817069}" destId="{3157DB49-CA39-4623-820A-C4139BE5C0D5}" srcOrd="0" destOrd="0" presId="urn:microsoft.com/office/officeart/2008/layout/LinedList"/>
    <dgm:cxn modelId="{0FD4DC6D-0312-4999-B673-984B5177728C}" type="presParOf" srcId="{34B8B727-89E0-45CF-81A0-8A6C9D817069}" destId="{AA5FD793-1656-40DE-B0EA-F8FA23824E24}" srcOrd="1" destOrd="0" presId="urn:microsoft.com/office/officeart/2008/layout/LinedList"/>
    <dgm:cxn modelId="{DA73C51C-8FDE-4083-B348-33670DA848D5}" type="presParOf" srcId="{34B8B727-89E0-45CF-81A0-8A6C9D817069}" destId="{7BD79B5C-E024-4E4C-AC94-C9E67915D57B}" srcOrd="2" destOrd="0" presId="urn:microsoft.com/office/officeart/2008/layout/LinedList"/>
    <dgm:cxn modelId="{DD803AAC-0E09-4FE8-AFE5-7B3E1B4B828E}" type="presParOf" srcId="{77DB9769-A6E6-499C-933B-FD33BA38DD4C}" destId="{FA3F9B3D-F45D-43D9-ABF1-37D0D51C4455}" srcOrd="8" destOrd="0" presId="urn:microsoft.com/office/officeart/2008/layout/LinedList"/>
    <dgm:cxn modelId="{02E8F587-4036-461A-A3FE-0C1A2E0E5DB8}" type="presParOf" srcId="{77DB9769-A6E6-499C-933B-FD33BA38DD4C}" destId="{978269C1-F012-464E-ADA1-9DE66612DFFA}" srcOrd="9" destOrd="0" presId="urn:microsoft.com/office/officeart/2008/layout/LinedList"/>
    <dgm:cxn modelId="{0BFCFC93-A9FF-48ED-A8A0-30D3AA790204}" type="presParOf" srcId="{77DB9769-A6E6-499C-933B-FD33BA38DD4C}" destId="{766AF96B-6F0A-4B62-ADBC-9D8F55DD3F02}" srcOrd="10" destOrd="0" presId="urn:microsoft.com/office/officeart/2008/layout/LinedList"/>
    <dgm:cxn modelId="{E7715ADF-61D6-4E99-BEB2-B1AD1DEA48EB}" type="presParOf" srcId="{766AF96B-6F0A-4B62-ADBC-9D8F55DD3F02}" destId="{E14DB677-617C-4EF9-9F3C-1E55E2461EEE}" srcOrd="0" destOrd="0" presId="urn:microsoft.com/office/officeart/2008/layout/LinedList"/>
    <dgm:cxn modelId="{38490A02-882F-4FA4-86EC-A7762AF399AE}" type="presParOf" srcId="{766AF96B-6F0A-4B62-ADBC-9D8F55DD3F02}" destId="{3982C7E9-7696-48C2-9BCF-966061A0F4DB}" srcOrd="1" destOrd="0" presId="urn:microsoft.com/office/officeart/2008/layout/LinedList"/>
    <dgm:cxn modelId="{0841B9B9-F5BB-4356-8431-F466E8E93CA8}" type="presParOf" srcId="{766AF96B-6F0A-4B62-ADBC-9D8F55DD3F02}" destId="{52FC4468-66A5-4D01-BC8E-9113ABBDB5B9}" srcOrd="2" destOrd="0" presId="urn:microsoft.com/office/officeart/2008/layout/LinedList"/>
    <dgm:cxn modelId="{B1E299C8-C555-4178-90AC-268B7391393E}" type="presParOf" srcId="{77DB9769-A6E6-499C-933B-FD33BA38DD4C}" destId="{61EBEDAC-D9D4-493A-9E5F-8476644B5D3C}" srcOrd="11" destOrd="0" presId="urn:microsoft.com/office/officeart/2008/layout/LinedList"/>
    <dgm:cxn modelId="{3FF5CC60-FFBF-4EEE-A058-17303A6A2703}" type="presParOf" srcId="{77DB9769-A6E6-499C-933B-FD33BA38DD4C}" destId="{85685720-444D-448C-9B65-744C3A08BCB0}" srcOrd="12" destOrd="0" presId="urn:microsoft.com/office/officeart/2008/layout/LinedList"/>
    <dgm:cxn modelId="{A687BFA9-2577-4802-B6E8-441C0814B1CD}" type="presParOf" srcId="{77DB9769-A6E6-499C-933B-FD33BA38DD4C}" destId="{25E78F7E-9DA7-4703-A87D-E69AE1A5BF74}" srcOrd="13" destOrd="0" presId="urn:microsoft.com/office/officeart/2008/layout/LinedList"/>
    <dgm:cxn modelId="{7370D82A-5076-4A8C-8AE3-2C04BD87ABCD}" type="presParOf" srcId="{25E78F7E-9DA7-4703-A87D-E69AE1A5BF74}" destId="{78FFB517-C43B-41AD-88EE-9AFCACE8BBA9}" srcOrd="0" destOrd="0" presId="urn:microsoft.com/office/officeart/2008/layout/LinedList"/>
    <dgm:cxn modelId="{190D910F-B3EE-4544-9F5E-390614FF70A7}" type="presParOf" srcId="{25E78F7E-9DA7-4703-A87D-E69AE1A5BF74}" destId="{D7045E14-6DB0-4635-9176-38DEA4F746C4}" srcOrd="1" destOrd="0" presId="urn:microsoft.com/office/officeart/2008/layout/LinedList"/>
    <dgm:cxn modelId="{A34C78D3-7219-4903-BB87-74F8663192C2}" type="presParOf" srcId="{25E78F7E-9DA7-4703-A87D-E69AE1A5BF74}" destId="{A02933CC-9A71-4176-85C8-791C3F8FEB96}" srcOrd="2" destOrd="0" presId="urn:microsoft.com/office/officeart/2008/layout/LinedList"/>
    <dgm:cxn modelId="{856219A1-0843-4826-8488-EBE5E4EF3597}" type="presParOf" srcId="{77DB9769-A6E6-499C-933B-FD33BA38DD4C}" destId="{363C0DB2-7303-4642-B39F-37FD06817540}" srcOrd="14" destOrd="0" presId="urn:microsoft.com/office/officeart/2008/layout/LinedList"/>
    <dgm:cxn modelId="{476D412B-1E23-4905-B372-6F0081B2E65B}" type="presParOf" srcId="{77DB9769-A6E6-499C-933B-FD33BA38DD4C}" destId="{07C97522-83F2-4180-957C-4662128C28AD}" srcOrd="15" destOrd="0" presId="urn:microsoft.com/office/officeart/2008/layout/LinedList"/>
    <dgm:cxn modelId="{3183B068-7EED-4EAC-8DCD-EEC777D8C499}" type="presParOf" srcId="{C48C5BC0-9904-4969-8633-C2644CEC146C}" destId="{222441A3-C483-43E6-8129-F6C513C848EA}" srcOrd="2" destOrd="0" presId="urn:microsoft.com/office/officeart/2008/layout/LinedList"/>
    <dgm:cxn modelId="{5D268262-417E-4CBC-BAA1-AC6B1837DA0D}" type="presParOf" srcId="{C48C5BC0-9904-4969-8633-C2644CEC146C}" destId="{3B83369E-7A1E-4A12-9052-2BCC32EB0D7F}" srcOrd="3" destOrd="0" presId="urn:microsoft.com/office/officeart/2008/layout/LinedList"/>
    <dgm:cxn modelId="{6052A4A5-FE4F-4878-8FBD-74109AD3EF0C}" type="presParOf" srcId="{3B83369E-7A1E-4A12-9052-2BCC32EB0D7F}" destId="{22A9E5E2-53A1-49C9-8331-E97A399A2CAB}" srcOrd="0" destOrd="0" presId="urn:microsoft.com/office/officeart/2008/layout/LinedList"/>
    <dgm:cxn modelId="{21CD4150-7F8E-4C2A-B917-87D7E029711B}" type="presParOf" srcId="{3B83369E-7A1E-4A12-9052-2BCC32EB0D7F}" destId="{22D46B13-7C0B-44A0-A842-EC37FAA23F6F}" srcOrd="1" destOrd="0" presId="urn:microsoft.com/office/officeart/2008/layout/LinedList"/>
    <dgm:cxn modelId="{3EF2175D-4F00-421D-9355-B6C36CCB55BE}" type="presParOf" srcId="{22D46B13-7C0B-44A0-A842-EC37FAA23F6F}" destId="{B75BE60E-98EE-4CC2-A693-DC9906A95882}" srcOrd="0" destOrd="0" presId="urn:microsoft.com/office/officeart/2008/layout/LinedList"/>
    <dgm:cxn modelId="{A973DD18-8531-4235-8F31-310D45E0D6CA}" type="presParOf" srcId="{22D46B13-7C0B-44A0-A842-EC37FAA23F6F}" destId="{3949D3E8-6597-4806-BCC7-3BED933FA36B}" srcOrd="1" destOrd="0" presId="urn:microsoft.com/office/officeart/2008/layout/LinedList"/>
    <dgm:cxn modelId="{69FAC81F-E206-48F8-9529-8920317CB342}" type="presParOf" srcId="{3949D3E8-6597-4806-BCC7-3BED933FA36B}" destId="{B9E9032E-54C4-42C9-BCA3-186FD7D5C15D}" srcOrd="0" destOrd="0" presId="urn:microsoft.com/office/officeart/2008/layout/LinedList"/>
    <dgm:cxn modelId="{0BA61BE4-6BF6-4898-A034-3CE0A10C7E47}" type="presParOf" srcId="{3949D3E8-6597-4806-BCC7-3BED933FA36B}" destId="{7B28600E-C78F-4B87-B820-7915247C3BF5}" srcOrd="1" destOrd="0" presId="urn:microsoft.com/office/officeart/2008/layout/LinedList"/>
    <dgm:cxn modelId="{F1A23F27-374C-498C-A68F-F812B0842195}" type="presParOf" srcId="{3949D3E8-6597-4806-BCC7-3BED933FA36B}" destId="{94CF32E9-9BC1-4D91-92F2-69E28A3BD1AA}" srcOrd="2" destOrd="0" presId="urn:microsoft.com/office/officeart/2008/layout/LinedList"/>
    <dgm:cxn modelId="{23D96402-D4E6-4012-BFB6-A67C48EAA2A2}" type="presParOf" srcId="{22D46B13-7C0B-44A0-A842-EC37FAA23F6F}" destId="{F6DBAF38-5B32-4957-AB3A-E5BA4BC30C4B}" srcOrd="2" destOrd="0" presId="urn:microsoft.com/office/officeart/2008/layout/LinedList"/>
    <dgm:cxn modelId="{BDFD5AA2-FB44-4CD3-B835-35A8A069D71D}" type="presParOf" srcId="{22D46B13-7C0B-44A0-A842-EC37FAA23F6F}" destId="{54213816-2B3F-4E69-9A29-09B4E3FD15DE}" srcOrd="3" destOrd="0" presId="urn:microsoft.com/office/officeart/2008/layout/LinedList"/>
    <dgm:cxn modelId="{660995C0-A947-415D-9D54-64A2723A9912}" type="presParOf" srcId="{22D46B13-7C0B-44A0-A842-EC37FAA23F6F}" destId="{5CBA6BAC-7C33-4037-B8D7-453C8706C579}" srcOrd="4" destOrd="0" presId="urn:microsoft.com/office/officeart/2008/layout/LinedList"/>
    <dgm:cxn modelId="{186953A4-282B-41D6-8AA7-D49A29D3D3BA}" type="presParOf" srcId="{5CBA6BAC-7C33-4037-B8D7-453C8706C579}" destId="{7B28E967-07A5-44DB-AE88-2E74F12A8CB7}" srcOrd="0" destOrd="0" presId="urn:microsoft.com/office/officeart/2008/layout/LinedList"/>
    <dgm:cxn modelId="{33CADA8A-04F8-4F0C-9AB3-20C9591DBD33}" type="presParOf" srcId="{5CBA6BAC-7C33-4037-B8D7-453C8706C579}" destId="{9B50BC78-A020-48FC-BAB8-FBCC0EF61950}" srcOrd="1" destOrd="0" presId="urn:microsoft.com/office/officeart/2008/layout/LinedList"/>
    <dgm:cxn modelId="{74ACC411-B52B-4671-A3B8-17ACA625E052}" type="presParOf" srcId="{5CBA6BAC-7C33-4037-B8D7-453C8706C579}" destId="{D54AF44F-6E02-42EE-861A-97B633786157}" srcOrd="2" destOrd="0" presId="urn:microsoft.com/office/officeart/2008/layout/LinedList"/>
    <dgm:cxn modelId="{B4359074-9058-4869-BC5F-F389630DC41C}" type="presParOf" srcId="{22D46B13-7C0B-44A0-A842-EC37FAA23F6F}" destId="{6A2DE18D-DED6-40F7-8140-0420B03FEBD1}" srcOrd="5" destOrd="0" presId="urn:microsoft.com/office/officeart/2008/layout/LinedList"/>
    <dgm:cxn modelId="{7002A2AD-0B25-427D-BF08-12B454C2D21E}" type="presParOf" srcId="{22D46B13-7C0B-44A0-A842-EC37FAA23F6F}" destId="{410AB87C-610C-4F83-A209-7C360557E495}" srcOrd="6" destOrd="0" presId="urn:microsoft.com/office/officeart/2008/layout/LinedList"/>
    <dgm:cxn modelId="{EA071A23-63F0-479A-A451-79E9A7724C1C}" type="presParOf" srcId="{22D46B13-7C0B-44A0-A842-EC37FAA23F6F}" destId="{E0797C68-C63C-476D-B97E-9681F5956218}" srcOrd="7" destOrd="0" presId="urn:microsoft.com/office/officeart/2008/layout/LinedList"/>
    <dgm:cxn modelId="{2C2C911B-1D92-4F3A-9117-CC85D342751C}" type="presParOf" srcId="{E0797C68-C63C-476D-B97E-9681F5956218}" destId="{ACA9E463-E178-4B6E-BED9-0C35A8699509}" srcOrd="0" destOrd="0" presId="urn:microsoft.com/office/officeart/2008/layout/LinedList"/>
    <dgm:cxn modelId="{4C4A27D3-462A-4958-B44B-0CD59475EFA1}" type="presParOf" srcId="{E0797C68-C63C-476D-B97E-9681F5956218}" destId="{E91EF3A3-2734-49EC-B9D7-D333DCFE2F42}" srcOrd="1" destOrd="0" presId="urn:microsoft.com/office/officeart/2008/layout/LinedList"/>
    <dgm:cxn modelId="{D5FC6FCC-DD5F-4E9E-9E20-955C2CA21988}" type="presParOf" srcId="{E0797C68-C63C-476D-B97E-9681F5956218}" destId="{49A4C443-CBD4-48BC-995D-8F17033A48D0}" srcOrd="2" destOrd="0" presId="urn:microsoft.com/office/officeart/2008/layout/LinedList"/>
    <dgm:cxn modelId="{32B01475-E8BE-4042-A444-B7CBE310EE6C}" type="presParOf" srcId="{22D46B13-7C0B-44A0-A842-EC37FAA23F6F}" destId="{91725AD3-E23B-49EF-B46A-1B0FA74E82CC}" srcOrd="8" destOrd="0" presId="urn:microsoft.com/office/officeart/2008/layout/LinedList"/>
    <dgm:cxn modelId="{C7CF766F-716C-4B92-AFE5-F1DF1416D799}" type="presParOf" srcId="{22D46B13-7C0B-44A0-A842-EC37FAA23F6F}" destId="{C5AC8DB9-1823-44B9-8E53-2F0D73CAE1EE}" srcOrd="9" destOrd="0" presId="urn:microsoft.com/office/officeart/2008/layout/LinedList"/>
    <dgm:cxn modelId="{AA4DBC87-432A-49EE-9D3D-56E0834EBDFF}" type="presParOf" srcId="{C48C5BC0-9904-4969-8633-C2644CEC146C}" destId="{31F1A885-A9A3-4107-84C5-E0B2818B8AEA}" srcOrd="4" destOrd="0" presId="urn:microsoft.com/office/officeart/2008/layout/LinedList"/>
    <dgm:cxn modelId="{A6ECA012-D11C-48B7-9345-AE5574DAC1CA}" type="presParOf" srcId="{C48C5BC0-9904-4969-8633-C2644CEC146C}" destId="{30229DC4-1BAD-403A-A5CA-31C2C0DB553E}" srcOrd="5" destOrd="0" presId="urn:microsoft.com/office/officeart/2008/layout/LinedList"/>
    <dgm:cxn modelId="{CBA74C43-090B-41C3-B4C3-CFD063C567CE}" type="presParOf" srcId="{30229DC4-1BAD-403A-A5CA-31C2C0DB553E}" destId="{44409F45-B6AE-4FE2-BA21-C627E38E525C}" srcOrd="0" destOrd="0" presId="urn:microsoft.com/office/officeart/2008/layout/LinedList"/>
    <dgm:cxn modelId="{F00145B4-0F8D-4DFE-B99E-6DF15AEC19A0}" type="presParOf" srcId="{30229DC4-1BAD-403A-A5CA-31C2C0DB553E}" destId="{2BDFF7A3-97C1-4560-B40D-654FDEE96631}" srcOrd="1" destOrd="0" presId="urn:microsoft.com/office/officeart/2008/layout/LinedList"/>
    <dgm:cxn modelId="{F3B31B3B-7DD9-43BC-A15B-D8C873EEF6D3}" type="presParOf" srcId="{2BDFF7A3-97C1-4560-B40D-654FDEE96631}" destId="{FF6F619F-B10B-4519-97FD-90CBD6592D61}" srcOrd="0" destOrd="0" presId="urn:microsoft.com/office/officeart/2008/layout/LinedList"/>
    <dgm:cxn modelId="{8669C55F-BBCC-4907-8C07-75F1D865170F}" type="presParOf" srcId="{2BDFF7A3-97C1-4560-B40D-654FDEE96631}" destId="{0FC70D78-9A13-49F2-92AD-7DDE368BE039}" srcOrd="1" destOrd="0" presId="urn:microsoft.com/office/officeart/2008/layout/LinedList"/>
    <dgm:cxn modelId="{A1D03A7D-D6A5-4593-BE0D-3A3EA2FDD54C}" type="presParOf" srcId="{0FC70D78-9A13-49F2-92AD-7DDE368BE039}" destId="{8DBA7C46-1A8C-4147-9267-2A78081B970B}" srcOrd="0" destOrd="0" presId="urn:microsoft.com/office/officeart/2008/layout/LinedList"/>
    <dgm:cxn modelId="{68C9DE8A-62F4-4026-8709-0FC8637D216B}" type="presParOf" srcId="{0FC70D78-9A13-49F2-92AD-7DDE368BE039}" destId="{9B97908E-7FA6-4229-B9E8-2992B1577628}" srcOrd="1" destOrd="0" presId="urn:microsoft.com/office/officeart/2008/layout/LinedList"/>
    <dgm:cxn modelId="{3A377875-A327-4EBE-B724-F199AAEFA4DC}" type="presParOf" srcId="{0FC70D78-9A13-49F2-92AD-7DDE368BE039}" destId="{CF777652-8F38-4464-83CA-23D432506B34}" srcOrd="2" destOrd="0" presId="urn:microsoft.com/office/officeart/2008/layout/LinedList"/>
    <dgm:cxn modelId="{CD7EFDDB-E7C6-4391-932A-F27064790FB4}" type="presParOf" srcId="{2BDFF7A3-97C1-4560-B40D-654FDEE96631}" destId="{80ABAAD7-0FD7-4B5C-AAB8-09AED724F662}" srcOrd="2" destOrd="0" presId="urn:microsoft.com/office/officeart/2008/layout/LinedList"/>
    <dgm:cxn modelId="{E6EC747C-B245-4AB9-AD9E-BE567D9121AB}" type="presParOf" srcId="{2BDFF7A3-97C1-4560-B40D-654FDEE96631}" destId="{D47D36FB-24DB-4A81-8D7D-B6A02244D548}" srcOrd="3" destOrd="0" presId="urn:microsoft.com/office/officeart/2008/layout/LinedList"/>
    <dgm:cxn modelId="{62ABF833-82AF-4CEC-8AFB-D82F50587ECF}" type="presParOf" srcId="{2BDFF7A3-97C1-4560-B40D-654FDEE96631}" destId="{221DFE67-87C8-4197-B01D-68E973D0B3F3}" srcOrd="4" destOrd="0" presId="urn:microsoft.com/office/officeart/2008/layout/LinedList"/>
    <dgm:cxn modelId="{85EF2EED-A252-4766-BC23-4106E120D8BD}" type="presParOf" srcId="{221DFE67-87C8-4197-B01D-68E973D0B3F3}" destId="{DA994B6D-0EB5-4F50-8174-6C1FFBE2FE2E}" srcOrd="0" destOrd="0" presId="urn:microsoft.com/office/officeart/2008/layout/LinedList"/>
    <dgm:cxn modelId="{5DC5676F-9B4B-4AD0-BA20-D533C90C954E}" type="presParOf" srcId="{221DFE67-87C8-4197-B01D-68E973D0B3F3}" destId="{FC4AEF3B-CBDB-4EFD-B60E-3224D0C584B4}" srcOrd="1" destOrd="0" presId="urn:microsoft.com/office/officeart/2008/layout/LinedList"/>
    <dgm:cxn modelId="{D963F569-0545-4EBB-88E5-565DE748EC7C}" type="presParOf" srcId="{221DFE67-87C8-4197-B01D-68E973D0B3F3}" destId="{D58F47C1-01FD-45A6-9E12-A36A3968FF01}" srcOrd="2" destOrd="0" presId="urn:microsoft.com/office/officeart/2008/layout/LinedList"/>
    <dgm:cxn modelId="{1FC730AA-71ED-4EE4-AD4B-302FBBCEAD60}" type="presParOf" srcId="{2BDFF7A3-97C1-4560-B40D-654FDEE96631}" destId="{D2809F1A-2ACF-4FC1-9A09-26F9F2613C32}" srcOrd="5" destOrd="0" presId="urn:microsoft.com/office/officeart/2008/layout/LinedList"/>
    <dgm:cxn modelId="{E419FB89-647F-42A1-AFAD-49618400B5E7}" type="presParOf" srcId="{2BDFF7A3-97C1-4560-B40D-654FDEE96631}" destId="{4FDB84FC-2868-419B-BAD4-56F07FA566C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398487-73FF-4E5A-9DF6-F5AEA3DB6FF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7CEA2-A433-46EA-86F2-E3F0104FD2B4}">
      <dgm:prSet/>
      <dgm:spPr/>
      <dgm:t>
        <a:bodyPr/>
        <a:lstStyle/>
        <a:p>
          <a:pPr rtl="0" eaLnBrk="1" latinLnBrk="0"/>
          <a:r>
            <a:rPr lang="en-US" dirty="0"/>
            <a:t>Legal</a:t>
          </a:r>
        </a:p>
      </dgm:t>
    </dgm:pt>
    <dgm:pt modelId="{9F58EEE7-E2CA-44E5-B8DB-7F287D8506CA}" type="parTrans" cxnId="{5515B8C4-8829-4D01-9D9F-8C852A4CA385}">
      <dgm:prSet/>
      <dgm:spPr/>
      <dgm:t>
        <a:bodyPr/>
        <a:lstStyle/>
        <a:p>
          <a:endParaRPr lang="en-US"/>
        </a:p>
      </dgm:t>
    </dgm:pt>
    <dgm:pt modelId="{5C3ECF7A-DC24-42EE-9525-32A81A4D4596}" type="sibTrans" cxnId="{5515B8C4-8829-4D01-9D9F-8C852A4CA385}">
      <dgm:prSet/>
      <dgm:spPr/>
      <dgm:t>
        <a:bodyPr/>
        <a:lstStyle/>
        <a:p>
          <a:endParaRPr lang="en-US"/>
        </a:p>
      </dgm:t>
    </dgm:pt>
    <dgm:pt modelId="{EF170D21-98E5-43B0-A906-1BCDA6426C41}">
      <dgm:prSet/>
      <dgm:spPr/>
      <dgm:t>
        <a:bodyPr/>
        <a:lstStyle/>
        <a:p>
          <a:pPr rtl="0" eaLnBrk="1" latinLnBrk="0"/>
          <a:r>
            <a:rPr lang="en-US" dirty="0"/>
            <a:t>Customer’s SOW format is under Orasi legal review.</a:t>
          </a:r>
        </a:p>
      </dgm:t>
    </dgm:pt>
    <dgm:pt modelId="{C2E2E23D-FD2A-405C-8048-09FA32F6CD3F}" type="parTrans" cxnId="{18143179-D757-4FBA-8CA8-A3C649DFFC98}">
      <dgm:prSet/>
      <dgm:spPr/>
      <dgm:t>
        <a:bodyPr/>
        <a:lstStyle/>
        <a:p>
          <a:endParaRPr lang="en-US"/>
        </a:p>
      </dgm:t>
    </dgm:pt>
    <dgm:pt modelId="{AFA4FE2B-7A92-41B8-8304-48A8FC59C2DD}" type="sibTrans" cxnId="{18143179-D757-4FBA-8CA8-A3C649DFFC98}">
      <dgm:prSet/>
      <dgm:spPr/>
      <dgm:t>
        <a:bodyPr/>
        <a:lstStyle/>
        <a:p>
          <a:endParaRPr lang="en-US"/>
        </a:p>
      </dgm:t>
    </dgm:pt>
    <dgm:pt modelId="{00462338-39E0-42B5-9203-4622383F967B}">
      <dgm:prSet/>
      <dgm:spPr/>
      <dgm:t>
        <a:bodyPr/>
        <a:lstStyle/>
        <a:p>
          <a:pPr rtl="0" eaLnBrk="1" latinLnBrk="0"/>
          <a:r>
            <a:rPr lang="en-US" dirty="0"/>
            <a:t>Substantial changes to the Orasi approved SOW template.</a:t>
          </a:r>
        </a:p>
      </dgm:t>
    </dgm:pt>
    <dgm:pt modelId="{CA211CC1-5031-4BBB-8E5F-0CA4D9D44DC1}" type="parTrans" cxnId="{916847D9-DAB2-47AC-8EE1-5D5FE7A4D472}">
      <dgm:prSet/>
      <dgm:spPr/>
      <dgm:t>
        <a:bodyPr/>
        <a:lstStyle/>
        <a:p>
          <a:endParaRPr lang="en-US"/>
        </a:p>
      </dgm:t>
    </dgm:pt>
    <dgm:pt modelId="{F025FCB7-CCA3-42CE-8A5A-824CADAFFBFB}" type="sibTrans" cxnId="{916847D9-DAB2-47AC-8EE1-5D5FE7A4D472}">
      <dgm:prSet/>
      <dgm:spPr/>
      <dgm:t>
        <a:bodyPr/>
        <a:lstStyle/>
        <a:p>
          <a:endParaRPr lang="en-US"/>
        </a:p>
      </dgm:t>
    </dgm:pt>
    <dgm:pt modelId="{46286D27-281A-43B5-80B4-A3905E01CD8A}">
      <dgm:prSet/>
      <dgm:spPr/>
      <dgm:t>
        <a:bodyPr/>
        <a:lstStyle/>
        <a:p>
          <a:pPr rtl="0" eaLnBrk="1" latinLnBrk="0"/>
          <a:r>
            <a:rPr lang="en-US" dirty="0"/>
            <a:t>MSA approval needed.</a:t>
          </a:r>
        </a:p>
      </dgm:t>
    </dgm:pt>
    <dgm:pt modelId="{99CA2788-25D3-4217-BF97-FD4635EBC6DA}" type="parTrans" cxnId="{E67512F4-22F3-4A74-B2DE-51984B6C4DFF}">
      <dgm:prSet/>
      <dgm:spPr/>
      <dgm:t>
        <a:bodyPr/>
        <a:lstStyle/>
        <a:p>
          <a:endParaRPr lang="en-US"/>
        </a:p>
      </dgm:t>
    </dgm:pt>
    <dgm:pt modelId="{E58307D9-29AB-41F3-9D57-733C9F946DFD}" type="sibTrans" cxnId="{E67512F4-22F3-4A74-B2DE-51984B6C4DFF}">
      <dgm:prSet/>
      <dgm:spPr/>
      <dgm:t>
        <a:bodyPr/>
        <a:lstStyle/>
        <a:p>
          <a:endParaRPr lang="en-US"/>
        </a:p>
      </dgm:t>
    </dgm:pt>
    <dgm:pt modelId="{B72AD9E4-0129-4EE5-B04E-9ECA6F22B84D}">
      <dgm:prSet/>
      <dgm:spPr/>
      <dgm:t>
        <a:bodyPr/>
        <a:lstStyle/>
        <a:p>
          <a:pPr rtl="0" eaLnBrk="1" latinLnBrk="0"/>
          <a:r>
            <a:rPr lang="en-US" dirty="0"/>
            <a:t>On Hold</a:t>
          </a:r>
        </a:p>
      </dgm:t>
    </dgm:pt>
    <dgm:pt modelId="{2E5BBC06-83C4-4869-877E-B499A85B6A22}" type="parTrans" cxnId="{67E6EF6E-AADD-4696-B40A-923AA5B38DB0}">
      <dgm:prSet/>
      <dgm:spPr/>
      <dgm:t>
        <a:bodyPr/>
        <a:lstStyle/>
        <a:p>
          <a:endParaRPr lang="en-US"/>
        </a:p>
      </dgm:t>
    </dgm:pt>
    <dgm:pt modelId="{C3327CE3-BB85-4530-A62E-0A03FA765C04}" type="sibTrans" cxnId="{67E6EF6E-AADD-4696-B40A-923AA5B38DB0}">
      <dgm:prSet/>
      <dgm:spPr/>
      <dgm:t>
        <a:bodyPr/>
        <a:lstStyle/>
        <a:p>
          <a:endParaRPr lang="en-US"/>
        </a:p>
      </dgm:t>
    </dgm:pt>
    <dgm:pt modelId="{ABEA3BE3-9605-487C-9E63-FFEF4D5DC6F1}">
      <dgm:prSet/>
      <dgm:spPr/>
      <dgm:t>
        <a:bodyPr/>
        <a:lstStyle/>
        <a:p>
          <a:pPr rtl="0" eaLnBrk="1" latinLnBrk="0"/>
          <a:r>
            <a:rPr lang="en-US" dirty="0"/>
            <a:t>Signed, Undelivered</a:t>
          </a:r>
        </a:p>
      </dgm:t>
    </dgm:pt>
    <dgm:pt modelId="{5371314D-B259-4B95-B7AB-4479DE8A3EA5}" type="parTrans" cxnId="{3C1B6F29-C639-4487-AB3A-C02CBDA0454E}">
      <dgm:prSet/>
      <dgm:spPr/>
      <dgm:t>
        <a:bodyPr/>
        <a:lstStyle/>
        <a:p>
          <a:endParaRPr lang="en-US"/>
        </a:p>
      </dgm:t>
    </dgm:pt>
    <dgm:pt modelId="{74D1DA7E-FB3D-4BA2-AC55-DB9A5A6B48C8}" type="sibTrans" cxnId="{3C1B6F29-C639-4487-AB3A-C02CBDA0454E}">
      <dgm:prSet/>
      <dgm:spPr/>
      <dgm:t>
        <a:bodyPr/>
        <a:lstStyle/>
        <a:p>
          <a:endParaRPr lang="en-US"/>
        </a:p>
      </dgm:t>
    </dgm:pt>
    <dgm:pt modelId="{DAB208FE-0182-46F1-8B70-BBFE2580224D}">
      <dgm:prSet/>
      <dgm:spPr/>
      <dgm:t>
        <a:bodyPr/>
        <a:lstStyle/>
        <a:p>
          <a:pPr rtl="0" eaLnBrk="1" latinLnBrk="0"/>
          <a:r>
            <a:rPr lang="en-US" dirty="0"/>
            <a:t>Fully executed SOW in-hand.</a:t>
          </a:r>
        </a:p>
      </dgm:t>
    </dgm:pt>
    <dgm:pt modelId="{092DF59F-545F-4E4D-9A01-119AC62549AF}" type="parTrans" cxnId="{4A0D6587-A1E5-47FF-8A46-1F71CDFE66C2}">
      <dgm:prSet/>
      <dgm:spPr/>
      <dgm:t>
        <a:bodyPr/>
        <a:lstStyle/>
        <a:p>
          <a:endParaRPr lang="en-US"/>
        </a:p>
      </dgm:t>
    </dgm:pt>
    <dgm:pt modelId="{5CCFAEEB-D73D-41C1-820F-4E342702A574}" type="sibTrans" cxnId="{4A0D6587-A1E5-47FF-8A46-1F71CDFE66C2}">
      <dgm:prSet/>
      <dgm:spPr/>
      <dgm:t>
        <a:bodyPr/>
        <a:lstStyle/>
        <a:p>
          <a:endParaRPr lang="en-US"/>
        </a:p>
      </dgm:t>
    </dgm:pt>
    <dgm:pt modelId="{2ADFF879-8334-4F25-9E45-3FC2EBDE9525}">
      <dgm:prSet/>
      <dgm:spPr/>
      <dgm:t>
        <a:bodyPr/>
        <a:lstStyle/>
        <a:p>
          <a:pPr rtl="0" eaLnBrk="1" latinLnBrk="0"/>
          <a:r>
            <a:rPr lang="en-US" dirty="0"/>
            <a:t>Signature Exception has been granted by SVP.</a:t>
          </a:r>
        </a:p>
      </dgm:t>
    </dgm:pt>
    <dgm:pt modelId="{4ECF3260-2267-4053-9710-2674B1D58A08}" type="parTrans" cxnId="{CD1D01B7-8E53-445F-8AE3-82BAC3337DC8}">
      <dgm:prSet/>
      <dgm:spPr/>
      <dgm:t>
        <a:bodyPr/>
        <a:lstStyle/>
        <a:p>
          <a:endParaRPr lang="en-US"/>
        </a:p>
      </dgm:t>
    </dgm:pt>
    <dgm:pt modelId="{E4321448-D7CF-4562-B66A-0219EFD01B21}" type="sibTrans" cxnId="{CD1D01B7-8E53-445F-8AE3-82BAC3337DC8}">
      <dgm:prSet/>
      <dgm:spPr/>
      <dgm:t>
        <a:bodyPr/>
        <a:lstStyle/>
        <a:p>
          <a:endParaRPr lang="en-US"/>
        </a:p>
      </dgm:t>
    </dgm:pt>
    <dgm:pt modelId="{36074D41-2784-4FA9-B4CD-6AAE9C3E9D72}">
      <dgm:prSet/>
      <dgm:spPr/>
      <dgm:t>
        <a:bodyPr/>
        <a:lstStyle/>
        <a:p>
          <a:pPr rtl="0" eaLnBrk="1" latinLnBrk="0"/>
          <a:r>
            <a:rPr lang="en-US" dirty="0"/>
            <a:t>In Progress</a:t>
          </a:r>
        </a:p>
      </dgm:t>
    </dgm:pt>
    <dgm:pt modelId="{F6D3964E-7B40-4403-9D95-B5FB60DD028F}" type="parTrans" cxnId="{D1DFFDA0-8407-49C6-8C1F-8BB7D7F8F9F7}">
      <dgm:prSet/>
      <dgm:spPr/>
      <dgm:t>
        <a:bodyPr/>
        <a:lstStyle/>
        <a:p>
          <a:endParaRPr lang="en-US"/>
        </a:p>
      </dgm:t>
    </dgm:pt>
    <dgm:pt modelId="{1F85B98A-BAE8-49B0-833D-DFDEB08D60A4}" type="sibTrans" cxnId="{D1DFFDA0-8407-49C6-8C1F-8BB7D7F8F9F7}">
      <dgm:prSet/>
      <dgm:spPr/>
      <dgm:t>
        <a:bodyPr/>
        <a:lstStyle/>
        <a:p>
          <a:endParaRPr lang="en-US"/>
        </a:p>
      </dgm:t>
    </dgm:pt>
    <dgm:pt modelId="{835137E9-0A1F-48A5-8328-2D98D117E908}">
      <dgm:prSet/>
      <dgm:spPr/>
      <dgm:t>
        <a:bodyPr/>
        <a:lstStyle/>
        <a:p>
          <a:pPr rtl="0" eaLnBrk="1" latinLnBrk="0"/>
          <a:r>
            <a:rPr lang="en-US" dirty="0"/>
            <a:t>Extended to CO</a:t>
          </a:r>
        </a:p>
      </dgm:t>
    </dgm:pt>
    <dgm:pt modelId="{982E6C12-089C-44B3-A2F3-DBF3CB87E35A}" type="parTrans" cxnId="{69752A20-10E1-4CC9-84A2-FDC4EB1FFE24}">
      <dgm:prSet/>
      <dgm:spPr/>
      <dgm:t>
        <a:bodyPr/>
        <a:lstStyle/>
        <a:p>
          <a:endParaRPr lang="en-US"/>
        </a:p>
      </dgm:t>
    </dgm:pt>
    <dgm:pt modelId="{4944E1AA-12B3-4238-80CF-EFDD8ED0621E}" type="sibTrans" cxnId="{69752A20-10E1-4CC9-84A2-FDC4EB1FFE24}">
      <dgm:prSet/>
      <dgm:spPr/>
      <dgm:t>
        <a:bodyPr/>
        <a:lstStyle/>
        <a:p>
          <a:endParaRPr lang="en-US"/>
        </a:p>
      </dgm:t>
    </dgm:pt>
    <dgm:pt modelId="{789DD1FB-23C7-46A8-8647-8E8606FF2B1E}">
      <dgm:prSet/>
      <dgm:spPr/>
      <dgm:t>
        <a:bodyPr/>
        <a:lstStyle/>
        <a:p>
          <a:pPr rtl="0" eaLnBrk="1" latinLnBrk="0"/>
          <a:r>
            <a:rPr lang="en-US" dirty="0"/>
            <a:t>Delivered</a:t>
          </a:r>
        </a:p>
      </dgm:t>
    </dgm:pt>
    <dgm:pt modelId="{F141762C-A9CE-4130-BC78-AC958FB2D2E3}" type="parTrans" cxnId="{E24516C2-3AC1-45D5-88E0-69D4D008B641}">
      <dgm:prSet/>
      <dgm:spPr/>
      <dgm:t>
        <a:bodyPr/>
        <a:lstStyle/>
        <a:p>
          <a:endParaRPr lang="en-US"/>
        </a:p>
      </dgm:t>
    </dgm:pt>
    <dgm:pt modelId="{D159A529-BD11-43DE-BD7C-2143C2C0F910}" type="sibTrans" cxnId="{E24516C2-3AC1-45D5-88E0-69D4D008B641}">
      <dgm:prSet/>
      <dgm:spPr/>
      <dgm:t>
        <a:bodyPr/>
        <a:lstStyle/>
        <a:p>
          <a:endParaRPr lang="en-US"/>
        </a:p>
      </dgm:t>
    </dgm:pt>
    <dgm:pt modelId="{2EB65461-176D-4D96-B75A-75FB5E939A1B}">
      <dgm:prSet/>
      <dgm:spPr/>
      <dgm:t>
        <a:bodyPr/>
        <a:lstStyle/>
        <a:p>
          <a:pPr rtl="0" eaLnBrk="1" latinLnBrk="0"/>
          <a:r>
            <a:rPr lang="en-US" dirty="0"/>
            <a:t>Invoiced</a:t>
          </a:r>
        </a:p>
      </dgm:t>
    </dgm:pt>
    <dgm:pt modelId="{D58FB177-C1C2-405F-AB09-CD9803BA067D}" type="parTrans" cxnId="{664F1627-ED3B-4257-992D-6664FB73CDA7}">
      <dgm:prSet/>
      <dgm:spPr/>
      <dgm:t>
        <a:bodyPr/>
        <a:lstStyle/>
        <a:p>
          <a:endParaRPr lang="en-US"/>
        </a:p>
      </dgm:t>
    </dgm:pt>
    <dgm:pt modelId="{E606883B-2BA3-4B1B-B479-B8AB27CA90F7}" type="sibTrans" cxnId="{664F1627-ED3B-4257-992D-6664FB73CDA7}">
      <dgm:prSet/>
      <dgm:spPr/>
      <dgm:t>
        <a:bodyPr/>
        <a:lstStyle/>
        <a:p>
          <a:endParaRPr lang="en-US"/>
        </a:p>
      </dgm:t>
    </dgm:pt>
    <dgm:pt modelId="{3282F815-0293-4497-A445-3512F84F1C39}">
      <dgm:prSet/>
      <dgm:spPr/>
      <dgm:t>
        <a:bodyPr/>
        <a:lstStyle/>
        <a:p>
          <a:pPr rtl="0" eaLnBrk="1" latinLnBrk="0"/>
          <a:r>
            <a:rPr lang="en-US" dirty="0"/>
            <a:t>Closed Out</a:t>
          </a:r>
        </a:p>
      </dgm:t>
    </dgm:pt>
    <dgm:pt modelId="{7CDC6DB7-ACA3-4127-8691-61D016CB819A}" type="parTrans" cxnId="{4ED3D3F2-C4C1-4703-8BFE-E27D47078B95}">
      <dgm:prSet/>
      <dgm:spPr/>
      <dgm:t>
        <a:bodyPr/>
        <a:lstStyle/>
        <a:p>
          <a:endParaRPr lang="en-US"/>
        </a:p>
      </dgm:t>
    </dgm:pt>
    <dgm:pt modelId="{3A34E0AA-2E3E-4C0D-94DF-1C643032CA40}" type="sibTrans" cxnId="{4ED3D3F2-C4C1-4703-8BFE-E27D47078B95}">
      <dgm:prSet/>
      <dgm:spPr/>
      <dgm:t>
        <a:bodyPr/>
        <a:lstStyle/>
        <a:p>
          <a:endParaRPr lang="en-US"/>
        </a:p>
      </dgm:t>
    </dgm:pt>
    <dgm:pt modelId="{C110B072-7D88-45ED-B0D7-91F2090C2368}">
      <dgm:prSet/>
      <dgm:spPr/>
      <dgm:t>
        <a:bodyPr/>
        <a:lstStyle/>
        <a:p>
          <a:pPr rtl="0" eaLnBrk="1" latinLnBrk="0"/>
          <a:r>
            <a:rPr lang="en-US" dirty="0"/>
            <a:t>Paid</a:t>
          </a:r>
        </a:p>
      </dgm:t>
    </dgm:pt>
    <dgm:pt modelId="{155197A2-5873-4D80-B173-5586B30393A5}" type="parTrans" cxnId="{3E3DBCAE-E4FC-4A89-8A18-ABB00FFB0542}">
      <dgm:prSet/>
      <dgm:spPr/>
      <dgm:t>
        <a:bodyPr/>
        <a:lstStyle/>
        <a:p>
          <a:endParaRPr lang="en-US"/>
        </a:p>
      </dgm:t>
    </dgm:pt>
    <dgm:pt modelId="{963AEEBB-708C-483C-9B9B-7888314BB5C7}" type="sibTrans" cxnId="{3E3DBCAE-E4FC-4A89-8A18-ABB00FFB0542}">
      <dgm:prSet/>
      <dgm:spPr/>
      <dgm:t>
        <a:bodyPr/>
        <a:lstStyle/>
        <a:p>
          <a:endParaRPr lang="en-US"/>
        </a:p>
      </dgm:t>
    </dgm:pt>
    <dgm:pt modelId="{A67F0D7A-B19F-4F11-9D48-0399D46E7019}">
      <dgm:prSet/>
      <dgm:spPr/>
      <dgm:t>
        <a:bodyPr/>
        <a:lstStyle/>
        <a:p>
          <a:pPr rtl="0" eaLnBrk="1" latinLnBrk="0"/>
          <a:r>
            <a:rPr lang="en-US" dirty="0"/>
            <a:t>Designated as such by sales team.</a:t>
          </a:r>
        </a:p>
        <a:p>
          <a:pPr rtl="0" eaLnBrk="1" latinLnBrk="0"/>
          <a:r>
            <a:rPr lang="en-US" dirty="0"/>
            <a:t>Stagnant for 4 months.</a:t>
          </a:r>
        </a:p>
      </dgm:t>
    </dgm:pt>
    <dgm:pt modelId="{7B429090-EC8D-4196-917E-53F1EAF46237}" type="parTrans" cxnId="{96AF967B-D29A-41C5-9E11-946A3AA6C0CB}">
      <dgm:prSet/>
      <dgm:spPr/>
      <dgm:t>
        <a:bodyPr/>
        <a:lstStyle/>
        <a:p>
          <a:endParaRPr lang="en-US"/>
        </a:p>
      </dgm:t>
    </dgm:pt>
    <dgm:pt modelId="{B7239DB4-060D-427A-AF97-43792C88DBFF}" type="sibTrans" cxnId="{96AF967B-D29A-41C5-9E11-946A3AA6C0CB}">
      <dgm:prSet/>
      <dgm:spPr/>
      <dgm:t>
        <a:bodyPr/>
        <a:lstStyle/>
        <a:p>
          <a:endParaRPr lang="en-US"/>
        </a:p>
      </dgm:t>
    </dgm:pt>
    <dgm:pt modelId="{7DA265AE-B6F0-421B-A699-8439872FC0C2}">
      <dgm:prSet/>
      <dgm:spPr/>
      <dgm:t>
        <a:bodyPr/>
        <a:lstStyle/>
        <a:p>
          <a:pPr rtl="0" eaLnBrk="1" latinLnBrk="0"/>
          <a:r>
            <a:rPr lang="en-US" dirty="0"/>
            <a:t>A Change Order has been signed, extending this engagement.</a:t>
          </a:r>
        </a:p>
      </dgm:t>
    </dgm:pt>
    <dgm:pt modelId="{0BB8BD91-7469-4EA1-A628-DBF18E0E8476}" type="parTrans" cxnId="{363C8E02-5A28-4634-83FB-85B5FAB8140B}">
      <dgm:prSet/>
      <dgm:spPr/>
      <dgm:t>
        <a:bodyPr/>
        <a:lstStyle/>
        <a:p>
          <a:endParaRPr lang="en-US"/>
        </a:p>
      </dgm:t>
    </dgm:pt>
    <dgm:pt modelId="{21D58F48-B2FF-4FFA-B3AE-33EB9F50A61E}" type="sibTrans" cxnId="{363C8E02-5A28-4634-83FB-85B5FAB8140B}">
      <dgm:prSet/>
      <dgm:spPr/>
      <dgm:t>
        <a:bodyPr/>
        <a:lstStyle/>
        <a:p>
          <a:endParaRPr lang="en-US"/>
        </a:p>
      </dgm:t>
    </dgm:pt>
    <dgm:pt modelId="{8EDA3551-4521-4534-A73D-19F0BE96C3B4}">
      <dgm:prSet/>
      <dgm:spPr/>
      <dgm:t>
        <a:bodyPr/>
        <a:lstStyle/>
        <a:p>
          <a:pPr rtl="0" eaLnBrk="1" latinLnBrk="0"/>
          <a:r>
            <a:rPr lang="en-US" dirty="0"/>
            <a:t>Sent to Services Order</a:t>
          </a:r>
        </a:p>
      </dgm:t>
    </dgm:pt>
    <dgm:pt modelId="{01AEC1C0-D95B-468D-BC8D-306FB9E79FDF}" type="parTrans" cxnId="{36B2FEB3-F549-47E8-85A1-0553F55FFD06}">
      <dgm:prSet/>
      <dgm:spPr/>
      <dgm:t>
        <a:bodyPr/>
        <a:lstStyle/>
        <a:p>
          <a:endParaRPr lang="en-US"/>
        </a:p>
      </dgm:t>
    </dgm:pt>
    <dgm:pt modelId="{894FFBEB-F3BD-4330-934A-54F3B5DD2E78}" type="sibTrans" cxnId="{36B2FEB3-F549-47E8-85A1-0553F55FFD06}">
      <dgm:prSet/>
      <dgm:spPr/>
      <dgm:t>
        <a:bodyPr/>
        <a:lstStyle/>
        <a:p>
          <a:endParaRPr lang="en-US"/>
        </a:p>
      </dgm:t>
    </dgm:pt>
    <dgm:pt modelId="{052CDB50-F20C-44A0-9A2B-BDE930D7E892}">
      <dgm:prSet/>
      <dgm:spPr/>
      <dgm:t>
        <a:bodyPr/>
        <a:lstStyle/>
        <a:p>
          <a:pPr rtl="0" eaLnBrk="1" latinLnBrk="0"/>
          <a:r>
            <a:rPr lang="en-US" dirty="0"/>
            <a:t>Kick-off meeting scheduled</a:t>
          </a:r>
        </a:p>
      </dgm:t>
    </dgm:pt>
    <dgm:pt modelId="{C754B075-DB3E-4C54-A256-5146E24AC9CF}" type="parTrans" cxnId="{2B3B3DF8-88BC-4BE8-9BBF-2D47309420BC}">
      <dgm:prSet/>
      <dgm:spPr/>
      <dgm:t>
        <a:bodyPr/>
        <a:lstStyle/>
        <a:p>
          <a:endParaRPr lang="en-US"/>
        </a:p>
      </dgm:t>
    </dgm:pt>
    <dgm:pt modelId="{70DE7DD7-F3EA-4018-A2B4-418741C6468F}" type="sibTrans" cxnId="{2B3B3DF8-88BC-4BE8-9BBF-2D47309420BC}">
      <dgm:prSet/>
      <dgm:spPr/>
      <dgm:t>
        <a:bodyPr/>
        <a:lstStyle/>
        <a:p>
          <a:endParaRPr lang="en-US"/>
        </a:p>
      </dgm:t>
    </dgm:pt>
    <dgm:pt modelId="{3E60CBB0-E96A-46A4-BB14-44445CB17958}">
      <dgm:prSet/>
      <dgm:spPr/>
      <dgm:t>
        <a:bodyPr/>
        <a:lstStyle/>
        <a:p>
          <a:pPr rtl="0" eaLnBrk="1" latinLnBrk="0"/>
          <a:r>
            <a:rPr lang="en-US" dirty="0"/>
            <a:t>45 days past Estimated Close Date</a:t>
          </a:r>
        </a:p>
      </dgm:t>
    </dgm:pt>
    <dgm:pt modelId="{8FB471CF-37BA-4288-AAFF-427D2FA32C63}" type="parTrans" cxnId="{E085D0CF-613E-47D8-8AC2-873F91AE14D3}">
      <dgm:prSet/>
      <dgm:spPr/>
      <dgm:t>
        <a:bodyPr/>
        <a:lstStyle/>
        <a:p>
          <a:endParaRPr lang="en-US"/>
        </a:p>
      </dgm:t>
    </dgm:pt>
    <dgm:pt modelId="{A35302EF-AA0D-4DD8-B9AC-96E3AFFB15C2}" type="sibTrans" cxnId="{E085D0CF-613E-47D8-8AC2-873F91AE14D3}">
      <dgm:prSet/>
      <dgm:spPr/>
      <dgm:t>
        <a:bodyPr/>
        <a:lstStyle/>
        <a:p>
          <a:endParaRPr lang="en-US"/>
        </a:p>
      </dgm:t>
    </dgm:pt>
    <dgm:pt modelId="{C48C5BC0-9904-4969-8633-C2644CEC146C}" type="pres">
      <dgm:prSet presAssocID="{39398487-73FF-4E5A-9DF6-F5AEA3DB6FF2}" presName="vert0" presStyleCnt="0">
        <dgm:presLayoutVars>
          <dgm:dir/>
          <dgm:animOne val="branch"/>
          <dgm:animLvl val="lvl"/>
        </dgm:presLayoutVars>
      </dgm:prSet>
      <dgm:spPr/>
    </dgm:pt>
    <dgm:pt modelId="{09512CC3-5272-4FA3-A3D2-A0CA6EA51D96}" type="pres">
      <dgm:prSet presAssocID="{DBE7CEA2-A433-46EA-86F2-E3F0104FD2B4}" presName="thickLine" presStyleLbl="alignNode1" presStyleIdx="0" presStyleCnt="7"/>
      <dgm:spPr/>
    </dgm:pt>
    <dgm:pt modelId="{94F89817-0EB7-490B-AB67-1CE881B9B036}" type="pres">
      <dgm:prSet presAssocID="{DBE7CEA2-A433-46EA-86F2-E3F0104FD2B4}" presName="horz1" presStyleCnt="0"/>
      <dgm:spPr/>
    </dgm:pt>
    <dgm:pt modelId="{8C80736B-6D57-4B9A-AB12-463B19DBF1F7}" type="pres">
      <dgm:prSet presAssocID="{DBE7CEA2-A433-46EA-86F2-E3F0104FD2B4}" presName="tx1" presStyleLbl="revTx" presStyleIdx="0" presStyleCnt="19"/>
      <dgm:spPr/>
    </dgm:pt>
    <dgm:pt modelId="{C7674CCB-41CA-40C8-B9A8-D1D92AB2F62D}" type="pres">
      <dgm:prSet presAssocID="{DBE7CEA2-A433-46EA-86F2-E3F0104FD2B4}" presName="vert1" presStyleCnt="0"/>
      <dgm:spPr/>
    </dgm:pt>
    <dgm:pt modelId="{7ECE908E-3F5F-49C0-8C2B-944F085F4971}" type="pres">
      <dgm:prSet presAssocID="{46286D27-281A-43B5-80B4-A3905E01CD8A}" presName="vertSpace2a" presStyleCnt="0"/>
      <dgm:spPr/>
    </dgm:pt>
    <dgm:pt modelId="{065D7D27-FBBD-4CDB-B162-361FBE9146B0}" type="pres">
      <dgm:prSet presAssocID="{46286D27-281A-43B5-80B4-A3905E01CD8A}" presName="horz2" presStyleCnt="0"/>
      <dgm:spPr/>
    </dgm:pt>
    <dgm:pt modelId="{3780F3EB-C0E7-4B98-A8AC-E07339FF38A7}" type="pres">
      <dgm:prSet presAssocID="{46286D27-281A-43B5-80B4-A3905E01CD8A}" presName="horzSpace2" presStyleCnt="0"/>
      <dgm:spPr/>
    </dgm:pt>
    <dgm:pt modelId="{FC35AABA-4FC9-4967-A23F-0954315D2F5E}" type="pres">
      <dgm:prSet presAssocID="{46286D27-281A-43B5-80B4-A3905E01CD8A}" presName="tx2" presStyleLbl="revTx" presStyleIdx="1" presStyleCnt="19"/>
      <dgm:spPr/>
    </dgm:pt>
    <dgm:pt modelId="{83F7C215-8561-4AFC-AE8D-1D911856942A}" type="pres">
      <dgm:prSet presAssocID="{46286D27-281A-43B5-80B4-A3905E01CD8A}" presName="vert2" presStyleCnt="0"/>
      <dgm:spPr/>
    </dgm:pt>
    <dgm:pt modelId="{660A8540-F792-486D-85F6-F03ACD2C2288}" type="pres">
      <dgm:prSet presAssocID="{46286D27-281A-43B5-80B4-A3905E01CD8A}" presName="thinLine2b" presStyleLbl="callout" presStyleIdx="0" presStyleCnt="12"/>
      <dgm:spPr/>
    </dgm:pt>
    <dgm:pt modelId="{61337081-3C68-492B-B2A6-B67060D61537}" type="pres">
      <dgm:prSet presAssocID="{46286D27-281A-43B5-80B4-A3905E01CD8A}" presName="vertSpace2b" presStyleCnt="0"/>
      <dgm:spPr/>
    </dgm:pt>
    <dgm:pt modelId="{1185CA5F-6A01-4FFC-9927-53A16F83BB50}" type="pres">
      <dgm:prSet presAssocID="{EF170D21-98E5-43B0-A906-1BCDA6426C41}" presName="horz2" presStyleCnt="0"/>
      <dgm:spPr/>
    </dgm:pt>
    <dgm:pt modelId="{0CCE43AF-BC67-44C4-90FC-1D153D8DFAE1}" type="pres">
      <dgm:prSet presAssocID="{EF170D21-98E5-43B0-A906-1BCDA6426C41}" presName="horzSpace2" presStyleCnt="0"/>
      <dgm:spPr/>
    </dgm:pt>
    <dgm:pt modelId="{AF1B5EBA-35B2-4709-ABD5-D5C50288A73E}" type="pres">
      <dgm:prSet presAssocID="{EF170D21-98E5-43B0-A906-1BCDA6426C41}" presName="tx2" presStyleLbl="revTx" presStyleIdx="2" presStyleCnt="19"/>
      <dgm:spPr/>
    </dgm:pt>
    <dgm:pt modelId="{B773735C-CA5B-4527-9741-DA4A2BE3D59E}" type="pres">
      <dgm:prSet presAssocID="{EF170D21-98E5-43B0-A906-1BCDA6426C41}" presName="vert2" presStyleCnt="0"/>
      <dgm:spPr/>
    </dgm:pt>
    <dgm:pt modelId="{DB418B4E-9432-4584-9E3B-AC3D139A3A43}" type="pres">
      <dgm:prSet presAssocID="{EF170D21-98E5-43B0-A906-1BCDA6426C41}" presName="thinLine2b" presStyleLbl="callout" presStyleIdx="1" presStyleCnt="12"/>
      <dgm:spPr/>
    </dgm:pt>
    <dgm:pt modelId="{DDC07B00-F63C-4F76-9A15-A2B2B58352D3}" type="pres">
      <dgm:prSet presAssocID="{EF170D21-98E5-43B0-A906-1BCDA6426C41}" presName="vertSpace2b" presStyleCnt="0"/>
      <dgm:spPr/>
    </dgm:pt>
    <dgm:pt modelId="{373E097B-A6C0-45C1-891B-7F10BBE5CE12}" type="pres">
      <dgm:prSet presAssocID="{00462338-39E0-42B5-9203-4622383F967B}" presName="horz2" presStyleCnt="0"/>
      <dgm:spPr/>
    </dgm:pt>
    <dgm:pt modelId="{AF9A434C-BCEB-4B48-ADBC-0355B7D4B7D5}" type="pres">
      <dgm:prSet presAssocID="{00462338-39E0-42B5-9203-4622383F967B}" presName="horzSpace2" presStyleCnt="0"/>
      <dgm:spPr/>
    </dgm:pt>
    <dgm:pt modelId="{478002DA-E73E-471A-AA1F-A95A6790B98E}" type="pres">
      <dgm:prSet presAssocID="{00462338-39E0-42B5-9203-4622383F967B}" presName="tx2" presStyleLbl="revTx" presStyleIdx="3" presStyleCnt="19"/>
      <dgm:spPr/>
    </dgm:pt>
    <dgm:pt modelId="{97139A57-AB09-41B5-B05B-C9C5299B0D94}" type="pres">
      <dgm:prSet presAssocID="{00462338-39E0-42B5-9203-4622383F967B}" presName="vert2" presStyleCnt="0"/>
      <dgm:spPr/>
    </dgm:pt>
    <dgm:pt modelId="{E80102B5-D6FB-47CF-B8C6-DDF1DE603791}" type="pres">
      <dgm:prSet presAssocID="{00462338-39E0-42B5-9203-4622383F967B}" presName="thinLine2b" presStyleLbl="callout" presStyleIdx="2" presStyleCnt="12"/>
      <dgm:spPr/>
    </dgm:pt>
    <dgm:pt modelId="{2ABB2310-7106-4605-B44A-17AFFC00D109}" type="pres">
      <dgm:prSet presAssocID="{00462338-39E0-42B5-9203-4622383F967B}" presName="vertSpace2b" presStyleCnt="0"/>
      <dgm:spPr/>
    </dgm:pt>
    <dgm:pt modelId="{E276F3AC-A0B5-4F5D-8586-D495B3C5FF71}" type="pres">
      <dgm:prSet presAssocID="{B72AD9E4-0129-4EE5-B04E-9ECA6F22B84D}" presName="thickLine" presStyleLbl="alignNode1" presStyleIdx="1" presStyleCnt="7"/>
      <dgm:spPr/>
    </dgm:pt>
    <dgm:pt modelId="{542C3F63-A24C-414D-8764-EB2F6BF20560}" type="pres">
      <dgm:prSet presAssocID="{B72AD9E4-0129-4EE5-B04E-9ECA6F22B84D}" presName="horz1" presStyleCnt="0"/>
      <dgm:spPr/>
    </dgm:pt>
    <dgm:pt modelId="{3697CC58-F52B-44C8-A768-7103D70030B7}" type="pres">
      <dgm:prSet presAssocID="{B72AD9E4-0129-4EE5-B04E-9ECA6F22B84D}" presName="tx1" presStyleLbl="revTx" presStyleIdx="4" presStyleCnt="19"/>
      <dgm:spPr/>
    </dgm:pt>
    <dgm:pt modelId="{BB902FAB-9505-4CB2-8E28-5ADE746D901A}" type="pres">
      <dgm:prSet presAssocID="{B72AD9E4-0129-4EE5-B04E-9ECA6F22B84D}" presName="vert1" presStyleCnt="0"/>
      <dgm:spPr/>
    </dgm:pt>
    <dgm:pt modelId="{88FF3B74-6E80-4369-9E48-59308444BBEA}" type="pres">
      <dgm:prSet presAssocID="{A67F0D7A-B19F-4F11-9D48-0399D46E7019}" presName="vertSpace2a" presStyleCnt="0"/>
      <dgm:spPr/>
    </dgm:pt>
    <dgm:pt modelId="{751D59EC-5BCE-4D28-B597-1DBB0AE81E91}" type="pres">
      <dgm:prSet presAssocID="{A67F0D7A-B19F-4F11-9D48-0399D46E7019}" presName="horz2" presStyleCnt="0"/>
      <dgm:spPr/>
    </dgm:pt>
    <dgm:pt modelId="{EC4CA70B-2738-432E-974B-DD5D6ACA9DBF}" type="pres">
      <dgm:prSet presAssocID="{A67F0D7A-B19F-4F11-9D48-0399D46E7019}" presName="horzSpace2" presStyleCnt="0"/>
      <dgm:spPr/>
    </dgm:pt>
    <dgm:pt modelId="{A979A2B6-8D45-4B3A-B7E1-E095B6DB3E3E}" type="pres">
      <dgm:prSet presAssocID="{A67F0D7A-B19F-4F11-9D48-0399D46E7019}" presName="tx2" presStyleLbl="revTx" presStyleIdx="5" presStyleCnt="19"/>
      <dgm:spPr/>
    </dgm:pt>
    <dgm:pt modelId="{309650E2-0775-4EA3-95D5-286BB2E100F0}" type="pres">
      <dgm:prSet presAssocID="{A67F0D7A-B19F-4F11-9D48-0399D46E7019}" presName="vert2" presStyleCnt="0"/>
      <dgm:spPr/>
    </dgm:pt>
    <dgm:pt modelId="{12D59180-8FE4-4F85-B547-D0A5ECFCDB9F}" type="pres">
      <dgm:prSet presAssocID="{A67F0D7A-B19F-4F11-9D48-0399D46E7019}" presName="thinLine2b" presStyleLbl="callout" presStyleIdx="3" presStyleCnt="12"/>
      <dgm:spPr/>
    </dgm:pt>
    <dgm:pt modelId="{FE7E0823-2D43-487C-A797-6B72FE003F49}" type="pres">
      <dgm:prSet presAssocID="{A67F0D7A-B19F-4F11-9D48-0399D46E7019}" presName="vertSpace2b" presStyleCnt="0"/>
      <dgm:spPr/>
    </dgm:pt>
    <dgm:pt modelId="{191B551D-0BC6-4C1A-9018-85B1F8253575}" type="pres">
      <dgm:prSet presAssocID="{3E60CBB0-E96A-46A4-BB14-44445CB17958}" presName="horz2" presStyleCnt="0"/>
      <dgm:spPr/>
    </dgm:pt>
    <dgm:pt modelId="{16CE1366-2554-49A4-87B0-9C36C47A24E2}" type="pres">
      <dgm:prSet presAssocID="{3E60CBB0-E96A-46A4-BB14-44445CB17958}" presName="horzSpace2" presStyleCnt="0"/>
      <dgm:spPr/>
    </dgm:pt>
    <dgm:pt modelId="{79F4188C-2078-46D0-AB70-424BCA89BC84}" type="pres">
      <dgm:prSet presAssocID="{3E60CBB0-E96A-46A4-BB14-44445CB17958}" presName="tx2" presStyleLbl="revTx" presStyleIdx="6" presStyleCnt="19"/>
      <dgm:spPr/>
    </dgm:pt>
    <dgm:pt modelId="{94273D98-8E2D-484A-81E6-3948CE0FFA84}" type="pres">
      <dgm:prSet presAssocID="{3E60CBB0-E96A-46A4-BB14-44445CB17958}" presName="vert2" presStyleCnt="0"/>
      <dgm:spPr/>
    </dgm:pt>
    <dgm:pt modelId="{21F3E32C-FA27-4BB8-A5C6-78E47EACAA67}" type="pres">
      <dgm:prSet presAssocID="{3E60CBB0-E96A-46A4-BB14-44445CB17958}" presName="thinLine2b" presStyleLbl="callout" presStyleIdx="4" presStyleCnt="12"/>
      <dgm:spPr/>
    </dgm:pt>
    <dgm:pt modelId="{C1900B07-7E98-44F6-BE11-E7538BF79BB5}" type="pres">
      <dgm:prSet presAssocID="{3E60CBB0-E96A-46A4-BB14-44445CB17958}" presName="vertSpace2b" presStyleCnt="0"/>
      <dgm:spPr/>
    </dgm:pt>
    <dgm:pt modelId="{59AF8283-3F8A-4A94-8AD1-8B52D08C1E5F}" type="pres">
      <dgm:prSet presAssocID="{ABEA3BE3-9605-487C-9E63-FFEF4D5DC6F1}" presName="thickLine" presStyleLbl="alignNode1" presStyleIdx="2" presStyleCnt="7"/>
      <dgm:spPr/>
    </dgm:pt>
    <dgm:pt modelId="{AD46220A-05DB-4542-858A-F50EFAE5493C}" type="pres">
      <dgm:prSet presAssocID="{ABEA3BE3-9605-487C-9E63-FFEF4D5DC6F1}" presName="horz1" presStyleCnt="0"/>
      <dgm:spPr/>
    </dgm:pt>
    <dgm:pt modelId="{CF0C59B3-E29F-42A8-B2B9-BFF0EA25624D}" type="pres">
      <dgm:prSet presAssocID="{ABEA3BE3-9605-487C-9E63-FFEF4D5DC6F1}" presName="tx1" presStyleLbl="revTx" presStyleIdx="7" presStyleCnt="19"/>
      <dgm:spPr/>
    </dgm:pt>
    <dgm:pt modelId="{8BE7232F-3E51-46DB-9A42-16769DA7F293}" type="pres">
      <dgm:prSet presAssocID="{ABEA3BE3-9605-487C-9E63-FFEF4D5DC6F1}" presName="vert1" presStyleCnt="0"/>
      <dgm:spPr/>
    </dgm:pt>
    <dgm:pt modelId="{53AEAE6E-9D79-4125-90E4-08FEBBA857A8}" type="pres">
      <dgm:prSet presAssocID="{DAB208FE-0182-46F1-8B70-BBFE2580224D}" presName="vertSpace2a" presStyleCnt="0"/>
      <dgm:spPr/>
    </dgm:pt>
    <dgm:pt modelId="{58FA42B3-CA3D-4D9A-88F4-6462A4339519}" type="pres">
      <dgm:prSet presAssocID="{DAB208FE-0182-46F1-8B70-BBFE2580224D}" presName="horz2" presStyleCnt="0"/>
      <dgm:spPr/>
    </dgm:pt>
    <dgm:pt modelId="{6CFA0A47-B6E4-452F-8FF5-5AD39162D3FB}" type="pres">
      <dgm:prSet presAssocID="{DAB208FE-0182-46F1-8B70-BBFE2580224D}" presName="horzSpace2" presStyleCnt="0"/>
      <dgm:spPr/>
    </dgm:pt>
    <dgm:pt modelId="{35A24BAC-387C-4743-8596-F6780F21F882}" type="pres">
      <dgm:prSet presAssocID="{DAB208FE-0182-46F1-8B70-BBFE2580224D}" presName="tx2" presStyleLbl="revTx" presStyleIdx="8" presStyleCnt="19"/>
      <dgm:spPr/>
    </dgm:pt>
    <dgm:pt modelId="{755D394B-0306-4E61-AE02-70B66954049E}" type="pres">
      <dgm:prSet presAssocID="{DAB208FE-0182-46F1-8B70-BBFE2580224D}" presName="vert2" presStyleCnt="0"/>
      <dgm:spPr/>
    </dgm:pt>
    <dgm:pt modelId="{0E5D90FE-5233-4BB9-AF14-CFB6221CEEE0}" type="pres">
      <dgm:prSet presAssocID="{DAB208FE-0182-46F1-8B70-BBFE2580224D}" presName="thinLine2b" presStyleLbl="callout" presStyleIdx="5" presStyleCnt="12"/>
      <dgm:spPr/>
    </dgm:pt>
    <dgm:pt modelId="{7F4B71D4-EC34-44B0-B07F-F870184FBC05}" type="pres">
      <dgm:prSet presAssocID="{DAB208FE-0182-46F1-8B70-BBFE2580224D}" presName="vertSpace2b" presStyleCnt="0"/>
      <dgm:spPr/>
    </dgm:pt>
    <dgm:pt modelId="{1AA7ED94-4DDF-4589-85D9-4DD1AC7172F1}" type="pres">
      <dgm:prSet presAssocID="{2ADFF879-8334-4F25-9E45-3FC2EBDE9525}" presName="horz2" presStyleCnt="0"/>
      <dgm:spPr/>
    </dgm:pt>
    <dgm:pt modelId="{16C6A4EA-4AE6-43E5-A768-87F0676FF465}" type="pres">
      <dgm:prSet presAssocID="{2ADFF879-8334-4F25-9E45-3FC2EBDE9525}" presName="horzSpace2" presStyleCnt="0"/>
      <dgm:spPr/>
    </dgm:pt>
    <dgm:pt modelId="{D4698F2C-4DE7-494A-A244-5ECC60629FE4}" type="pres">
      <dgm:prSet presAssocID="{2ADFF879-8334-4F25-9E45-3FC2EBDE9525}" presName="tx2" presStyleLbl="revTx" presStyleIdx="9" presStyleCnt="19"/>
      <dgm:spPr/>
    </dgm:pt>
    <dgm:pt modelId="{E0C6725B-56A6-485F-B604-21664734C3BF}" type="pres">
      <dgm:prSet presAssocID="{2ADFF879-8334-4F25-9E45-3FC2EBDE9525}" presName="vert2" presStyleCnt="0"/>
      <dgm:spPr/>
    </dgm:pt>
    <dgm:pt modelId="{BEC9C7AF-266F-4331-9272-C1BC6E917BC3}" type="pres">
      <dgm:prSet presAssocID="{2ADFF879-8334-4F25-9E45-3FC2EBDE9525}" presName="thinLine2b" presStyleLbl="callout" presStyleIdx="6" presStyleCnt="12"/>
      <dgm:spPr/>
    </dgm:pt>
    <dgm:pt modelId="{5AD1A330-DBB6-4825-8FDB-435ED1E9EC06}" type="pres">
      <dgm:prSet presAssocID="{2ADFF879-8334-4F25-9E45-3FC2EBDE9525}" presName="vertSpace2b" presStyleCnt="0"/>
      <dgm:spPr/>
    </dgm:pt>
    <dgm:pt modelId="{1A53CBEA-FFA6-4CFF-A148-80981EC31A7A}" type="pres">
      <dgm:prSet presAssocID="{8EDA3551-4521-4534-A73D-19F0BE96C3B4}" presName="horz2" presStyleCnt="0"/>
      <dgm:spPr/>
    </dgm:pt>
    <dgm:pt modelId="{3373F822-63EC-4038-B6C0-75B8B78C5959}" type="pres">
      <dgm:prSet presAssocID="{8EDA3551-4521-4534-A73D-19F0BE96C3B4}" presName="horzSpace2" presStyleCnt="0"/>
      <dgm:spPr/>
    </dgm:pt>
    <dgm:pt modelId="{E499595D-1110-4767-A4A0-EC1879620E6F}" type="pres">
      <dgm:prSet presAssocID="{8EDA3551-4521-4534-A73D-19F0BE96C3B4}" presName="tx2" presStyleLbl="revTx" presStyleIdx="10" presStyleCnt="19"/>
      <dgm:spPr/>
    </dgm:pt>
    <dgm:pt modelId="{BE8D3B86-6EA7-4275-B213-FB338751848A}" type="pres">
      <dgm:prSet presAssocID="{8EDA3551-4521-4534-A73D-19F0BE96C3B4}" presName="vert2" presStyleCnt="0"/>
      <dgm:spPr/>
    </dgm:pt>
    <dgm:pt modelId="{542B4223-2C84-4598-9C93-F47DF6AE8CA7}" type="pres">
      <dgm:prSet presAssocID="{8EDA3551-4521-4534-A73D-19F0BE96C3B4}" presName="thinLine2b" presStyleLbl="callout" presStyleIdx="7" presStyleCnt="12"/>
      <dgm:spPr/>
    </dgm:pt>
    <dgm:pt modelId="{591FFC67-7D82-40FF-B077-8AA1ECEF40DB}" type="pres">
      <dgm:prSet presAssocID="{8EDA3551-4521-4534-A73D-19F0BE96C3B4}" presName="vertSpace2b" presStyleCnt="0"/>
      <dgm:spPr/>
    </dgm:pt>
    <dgm:pt modelId="{D0D74FF6-C98C-4ECC-A04C-9ABD90298D9A}" type="pres">
      <dgm:prSet presAssocID="{36074D41-2784-4FA9-B4CD-6AAE9C3E9D72}" presName="thickLine" presStyleLbl="alignNode1" presStyleIdx="3" presStyleCnt="7"/>
      <dgm:spPr/>
    </dgm:pt>
    <dgm:pt modelId="{36FD1DDB-F4EF-479A-9BA4-0786C837EA40}" type="pres">
      <dgm:prSet presAssocID="{36074D41-2784-4FA9-B4CD-6AAE9C3E9D72}" presName="horz1" presStyleCnt="0"/>
      <dgm:spPr/>
    </dgm:pt>
    <dgm:pt modelId="{743AC627-4073-4298-884D-14BCEBECBBED}" type="pres">
      <dgm:prSet presAssocID="{36074D41-2784-4FA9-B4CD-6AAE9C3E9D72}" presName="tx1" presStyleLbl="revTx" presStyleIdx="11" presStyleCnt="19"/>
      <dgm:spPr/>
    </dgm:pt>
    <dgm:pt modelId="{523520BE-6C70-4533-B718-3C998F622B89}" type="pres">
      <dgm:prSet presAssocID="{36074D41-2784-4FA9-B4CD-6AAE9C3E9D72}" presName="vert1" presStyleCnt="0"/>
      <dgm:spPr/>
    </dgm:pt>
    <dgm:pt modelId="{95E779E0-520A-47EE-BA08-E5541878D5AD}" type="pres">
      <dgm:prSet presAssocID="{052CDB50-F20C-44A0-9A2B-BDE930D7E892}" presName="vertSpace2a" presStyleCnt="0"/>
      <dgm:spPr/>
    </dgm:pt>
    <dgm:pt modelId="{52A6DF4E-E03E-40E5-BF00-7379D321A3D1}" type="pres">
      <dgm:prSet presAssocID="{052CDB50-F20C-44A0-9A2B-BDE930D7E892}" presName="horz2" presStyleCnt="0"/>
      <dgm:spPr/>
    </dgm:pt>
    <dgm:pt modelId="{C921C1A9-2C70-4978-A865-C679E3C75480}" type="pres">
      <dgm:prSet presAssocID="{052CDB50-F20C-44A0-9A2B-BDE930D7E892}" presName="horzSpace2" presStyleCnt="0"/>
      <dgm:spPr/>
    </dgm:pt>
    <dgm:pt modelId="{A7980C5D-0B6D-4410-9B5C-73F0DB23591B}" type="pres">
      <dgm:prSet presAssocID="{052CDB50-F20C-44A0-9A2B-BDE930D7E892}" presName="tx2" presStyleLbl="revTx" presStyleIdx="12" presStyleCnt="19"/>
      <dgm:spPr/>
    </dgm:pt>
    <dgm:pt modelId="{919CD092-02EE-4C44-986A-AF95819C7AA1}" type="pres">
      <dgm:prSet presAssocID="{052CDB50-F20C-44A0-9A2B-BDE930D7E892}" presName="vert2" presStyleCnt="0"/>
      <dgm:spPr/>
    </dgm:pt>
    <dgm:pt modelId="{347649A6-9BD2-4ADB-954B-F4266229256A}" type="pres">
      <dgm:prSet presAssocID="{052CDB50-F20C-44A0-9A2B-BDE930D7E892}" presName="thinLine2b" presStyleLbl="callout" presStyleIdx="8" presStyleCnt="12"/>
      <dgm:spPr/>
    </dgm:pt>
    <dgm:pt modelId="{B221C157-703D-44D4-83EE-BCE643C04CB9}" type="pres">
      <dgm:prSet presAssocID="{052CDB50-F20C-44A0-9A2B-BDE930D7E892}" presName="vertSpace2b" presStyleCnt="0"/>
      <dgm:spPr/>
    </dgm:pt>
    <dgm:pt modelId="{648467A7-D590-4E88-A1CD-ECAF93D422A7}" type="pres">
      <dgm:prSet presAssocID="{835137E9-0A1F-48A5-8328-2D98D117E908}" presName="thickLine" presStyleLbl="alignNode1" presStyleIdx="4" presStyleCnt="7"/>
      <dgm:spPr/>
    </dgm:pt>
    <dgm:pt modelId="{21C7DFB5-2B70-4EF1-874B-0185C580819F}" type="pres">
      <dgm:prSet presAssocID="{835137E9-0A1F-48A5-8328-2D98D117E908}" presName="horz1" presStyleCnt="0"/>
      <dgm:spPr/>
    </dgm:pt>
    <dgm:pt modelId="{65D0EC09-2D91-492D-B4A8-C379632DD9F4}" type="pres">
      <dgm:prSet presAssocID="{835137E9-0A1F-48A5-8328-2D98D117E908}" presName="tx1" presStyleLbl="revTx" presStyleIdx="13" presStyleCnt="19"/>
      <dgm:spPr/>
    </dgm:pt>
    <dgm:pt modelId="{1249C491-99BF-4F96-9F93-8F6B1F8D2552}" type="pres">
      <dgm:prSet presAssocID="{835137E9-0A1F-48A5-8328-2D98D117E908}" presName="vert1" presStyleCnt="0"/>
      <dgm:spPr/>
    </dgm:pt>
    <dgm:pt modelId="{A8BF1FCB-2C8C-4AA7-A06D-588BDB7B566C}" type="pres">
      <dgm:prSet presAssocID="{7DA265AE-B6F0-421B-A699-8439872FC0C2}" presName="vertSpace2a" presStyleCnt="0"/>
      <dgm:spPr/>
    </dgm:pt>
    <dgm:pt modelId="{4E37E957-ABB0-46EC-8307-5A6F9DA33252}" type="pres">
      <dgm:prSet presAssocID="{7DA265AE-B6F0-421B-A699-8439872FC0C2}" presName="horz2" presStyleCnt="0"/>
      <dgm:spPr/>
    </dgm:pt>
    <dgm:pt modelId="{FFEC934C-289F-4D08-B8B6-BB3F25C928EE}" type="pres">
      <dgm:prSet presAssocID="{7DA265AE-B6F0-421B-A699-8439872FC0C2}" presName="horzSpace2" presStyleCnt="0"/>
      <dgm:spPr/>
    </dgm:pt>
    <dgm:pt modelId="{C4185BC6-FA01-483A-95DC-85F410B46021}" type="pres">
      <dgm:prSet presAssocID="{7DA265AE-B6F0-421B-A699-8439872FC0C2}" presName="tx2" presStyleLbl="revTx" presStyleIdx="14" presStyleCnt="19"/>
      <dgm:spPr/>
    </dgm:pt>
    <dgm:pt modelId="{E58FF861-C100-4253-9F53-34837F8D2D06}" type="pres">
      <dgm:prSet presAssocID="{7DA265AE-B6F0-421B-A699-8439872FC0C2}" presName="vert2" presStyleCnt="0"/>
      <dgm:spPr/>
    </dgm:pt>
    <dgm:pt modelId="{083E9D5D-9EB4-4026-949B-B4F5A601DAD0}" type="pres">
      <dgm:prSet presAssocID="{7DA265AE-B6F0-421B-A699-8439872FC0C2}" presName="thinLine2b" presStyleLbl="callout" presStyleIdx="9" presStyleCnt="12"/>
      <dgm:spPr/>
    </dgm:pt>
    <dgm:pt modelId="{4C6392EC-93AE-4B27-A9E7-B354E25946A6}" type="pres">
      <dgm:prSet presAssocID="{7DA265AE-B6F0-421B-A699-8439872FC0C2}" presName="vertSpace2b" presStyleCnt="0"/>
      <dgm:spPr/>
    </dgm:pt>
    <dgm:pt modelId="{480F705C-413B-462F-854D-A6CEFDD14A01}" type="pres">
      <dgm:prSet presAssocID="{789DD1FB-23C7-46A8-8647-8E8606FF2B1E}" presName="thickLine" presStyleLbl="alignNode1" presStyleIdx="5" presStyleCnt="7"/>
      <dgm:spPr/>
    </dgm:pt>
    <dgm:pt modelId="{D7ED3B7B-7258-4892-A2C0-FA6A6A44C0BE}" type="pres">
      <dgm:prSet presAssocID="{789DD1FB-23C7-46A8-8647-8E8606FF2B1E}" presName="horz1" presStyleCnt="0"/>
      <dgm:spPr/>
    </dgm:pt>
    <dgm:pt modelId="{957089E6-8836-4F0F-A401-C1B01876EE6D}" type="pres">
      <dgm:prSet presAssocID="{789DD1FB-23C7-46A8-8647-8E8606FF2B1E}" presName="tx1" presStyleLbl="revTx" presStyleIdx="15" presStyleCnt="19"/>
      <dgm:spPr/>
    </dgm:pt>
    <dgm:pt modelId="{3A806D3E-0D37-4E2A-9206-99411800DF9B}" type="pres">
      <dgm:prSet presAssocID="{789DD1FB-23C7-46A8-8647-8E8606FF2B1E}" presName="vert1" presStyleCnt="0"/>
      <dgm:spPr/>
    </dgm:pt>
    <dgm:pt modelId="{57192D64-DD5A-40E7-BE30-10788FF57C45}" type="pres">
      <dgm:prSet presAssocID="{2EB65461-176D-4D96-B75A-75FB5E939A1B}" presName="vertSpace2a" presStyleCnt="0"/>
      <dgm:spPr/>
    </dgm:pt>
    <dgm:pt modelId="{13F47EB6-444E-4444-8CA6-51F14B762CBA}" type="pres">
      <dgm:prSet presAssocID="{2EB65461-176D-4D96-B75A-75FB5E939A1B}" presName="horz2" presStyleCnt="0"/>
      <dgm:spPr/>
    </dgm:pt>
    <dgm:pt modelId="{35321398-4011-43BD-8D26-1B1C78C3532A}" type="pres">
      <dgm:prSet presAssocID="{2EB65461-176D-4D96-B75A-75FB5E939A1B}" presName="horzSpace2" presStyleCnt="0"/>
      <dgm:spPr/>
    </dgm:pt>
    <dgm:pt modelId="{EEFEF175-5650-494D-B9AD-8A3B7FACCB41}" type="pres">
      <dgm:prSet presAssocID="{2EB65461-176D-4D96-B75A-75FB5E939A1B}" presName="tx2" presStyleLbl="revTx" presStyleIdx="16" presStyleCnt="19"/>
      <dgm:spPr/>
    </dgm:pt>
    <dgm:pt modelId="{208EC110-D238-48EE-B8D2-8F3DB21FCCF8}" type="pres">
      <dgm:prSet presAssocID="{2EB65461-176D-4D96-B75A-75FB5E939A1B}" presName="vert2" presStyleCnt="0"/>
      <dgm:spPr/>
    </dgm:pt>
    <dgm:pt modelId="{52CBC049-F636-422D-A114-8CD4EB2F3FF6}" type="pres">
      <dgm:prSet presAssocID="{2EB65461-176D-4D96-B75A-75FB5E939A1B}" presName="thinLine2b" presStyleLbl="callout" presStyleIdx="10" presStyleCnt="12"/>
      <dgm:spPr/>
    </dgm:pt>
    <dgm:pt modelId="{C5C7A49A-EB02-421F-85EA-C55635082D2A}" type="pres">
      <dgm:prSet presAssocID="{2EB65461-176D-4D96-B75A-75FB5E939A1B}" presName="vertSpace2b" presStyleCnt="0"/>
      <dgm:spPr/>
    </dgm:pt>
    <dgm:pt modelId="{8CC8B4F0-4540-4421-9406-66013A52D07A}" type="pres">
      <dgm:prSet presAssocID="{3282F815-0293-4497-A445-3512F84F1C39}" presName="thickLine" presStyleLbl="alignNode1" presStyleIdx="6" presStyleCnt="7"/>
      <dgm:spPr/>
    </dgm:pt>
    <dgm:pt modelId="{B94608AF-DFE0-48CB-A28E-1B976F18D35F}" type="pres">
      <dgm:prSet presAssocID="{3282F815-0293-4497-A445-3512F84F1C39}" presName="horz1" presStyleCnt="0"/>
      <dgm:spPr/>
    </dgm:pt>
    <dgm:pt modelId="{6B3149C6-E90F-4964-BEE4-8F2AE0A1BC36}" type="pres">
      <dgm:prSet presAssocID="{3282F815-0293-4497-A445-3512F84F1C39}" presName="tx1" presStyleLbl="revTx" presStyleIdx="17" presStyleCnt="19"/>
      <dgm:spPr/>
    </dgm:pt>
    <dgm:pt modelId="{CF6D9162-E2F4-407B-842B-F6CB49807883}" type="pres">
      <dgm:prSet presAssocID="{3282F815-0293-4497-A445-3512F84F1C39}" presName="vert1" presStyleCnt="0"/>
      <dgm:spPr/>
    </dgm:pt>
    <dgm:pt modelId="{0A4E7898-EA59-4B74-8F7C-4CEA2F01521C}" type="pres">
      <dgm:prSet presAssocID="{C110B072-7D88-45ED-B0D7-91F2090C2368}" presName="vertSpace2a" presStyleCnt="0"/>
      <dgm:spPr/>
    </dgm:pt>
    <dgm:pt modelId="{A265AF19-1E1A-4F84-9C0A-1E53C2AA994B}" type="pres">
      <dgm:prSet presAssocID="{C110B072-7D88-45ED-B0D7-91F2090C2368}" presName="horz2" presStyleCnt="0"/>
      <dgm:spPr/>
    </dgm:pt>
    <dgm:pt modelId="{70FF5E72-398F-4B85-A1D9-2582088546F1}" type="pres">
      <dgm:prSet presAssocID="{C110B072-7D88-45ED-B0D7-91F2090C2368}" presName="horzSpace2" presStyleCnt="0"/>
      <dgm:spPr/>
    </dgm:pt>
    <dgm:pt modelId="{8919EA5B-17FB-45F6-8FF4-927C551F0032}" type="pres">
      <dgm:prSet presAssocID="{C110B072-7D88-45ED-B0D7-91F2090C2368}" presName="tx2" presStyleLbl="revTx" presStyleIdx="18" presStyleCnt="19"/>
      <dgm:spPr/>
    </dgm:pt>
    <dgm:pt modelId="{41796BDE-8E0A-4055-8DF6-4A82ADBA0263}" type="pres">
      <dgm:prSet presAssocID="{C110B072-7D88-45ED-B0D7-91F2090C2368}" presName="vert2" presStyleCnt="0"/>
      <dgm:spPr/>
    </dgm:pt>
    <dgm:pt modelId="{1F520F13-AB9B-4B3E-9062-23E31301EE27}" type="pres">
      <dgm:prSet presAssocID="{C110B072-7D88-45ED-B0D7-91F2090C2368}" presName="thinLine2b" presStyleLbl="callout" presStyleIdx="11" presStyleCnt="12"/>
      <dgm:spPr/>
    </dgm:pt>
    <dgm:pt modelId="{91EDB127-EC18-4BEF-BAEB-7B903D601A42}" type="pres">
      <dgm:prSet presAssocID="{C110B072-7D88-45ED-B0D7-91F2090C2368}" presName="vertSpace2b" presStyleCnt="0"/>
      <dgm:spPr/>
    </dgm:pt>
  </dgm:ptLst>
  <dgm:cxnLst>
    <dgm:cxn modelId="{D1DFFDA0-8407-49C6-8C1F-8BB7D7F8F9F7}" srcId="{39398487-73FF-4E5A-9DF6-F5AEA3DB6FF2}" destId="{36074D41-2784-4FA9-B4CD-6AAE9C3E9D72}" srcOrd="3" destOrd="0" parTransId="{F6D3964E-7B40-4403-9D95-B5FB60DD028F}" sibTransId="{1F85B98A-BAE8-49B0-833D-DFDEB08D60A4}"/>
    <dgm:cxn modelId="{47911267-47D9-4388-A505-4C761D3EEA00}" type="presOf" srcId="{ABEA3BE3-9605-487C-9E63-FFEF4D5DC6F1}" destId="{CF0C59B3-E29F-42A8-B2B9-BFF0EA25624D}" srcOrd="0" destOrd="0" presId="urn:microsoft.com/office/officeart/2008/layout/LinedList"/>
    <dgm:cxn modelId="{034B2323-282D-4B5A-AAF7-0725225EBD12}" type="presOf" srcId="{39398487-73FF-4E5A-9DF6-F5AEA3DB6FF2}" destId="{C48C5BC0-9904-4969-8633-C2644CEC146C}" srcOrd="0" destOrd="0" presId="urn:microsoft.com/office/officeart/2008/layout/LinedList"/>
    <dgm:cxn modelId="{4448EA6E-8DD4-4428-9E5E-5FAB1F89B031}" type="presOf" srcId="{EF170D21-98E5-43B0-A906-1BCDA6426C41}" destId="{AF1B5EBA-35B2-4709-ABD5-D5C50288A73E}" srcOrd="0" destOrd="0" presId="urn:microsoft.com/office/officeart/2008/layout/LinedList"/>
    <dgm:cxn modelId="{18143179-D757-4FBA-8CA8-A3C649DFFC98}" srcId="{DBE7CEA2-A433-46EA-86F2-E3F0104FD2B4}" destId="{EF170D21-98E5-43B0-A906-1BCDA6426C41}" srcOrd="1" destOrd="0" parTransId="{C2E2E23D-FD2A-405C-8048-09FA32F6CD3F}" sibTransId="{AFA4FE2B-7A92-41B8-8304-48A8FC59C2DD}"/>
    <dgm:cxn modelId="{A7D258FC-9984-42C2-B35D-44289024843B}" type="presOf" srcId="{C110B072-7D88-45ED-B0D7-91F2090C2368}" destId="{8919EA5B-17FB-45F6-8FF4-927C551F0032}" srcOrd="0" destOrd="0" presId="urn:microsoft.com/office/officeart/2008/layout/LinedList"/>
    <dgm:cxn modelId="{E67512F4-22F3-4A74-B2DE-51984B6C4DFF}" srcId="{DBE7CEA2-A433-46EA-86F2-E3F0104FD2B4}" destId="{46286D27-281A-43B5-80B4-A3905E01CD8A}" srcOrd="0" destOrd="0" parTransId="{99CA2788-25D3-4217-BF97-FD4635EBC6DA}" sibTransId="{E58307D9-29AB-41F3-9D57-733C9F946DFD}"/>
    <dgm:cxn modelId="{F0E28C33-4E8B-4B26-B4FC-E77F077F0B75}" type="presOf" srcId="{DBE7CEA2-A433-46EA-86F2-E3F0104FD2B4}" destId="{8C80736B-6D57-4B9A-AB12-463B19DBF1F7}" srcOrd="0" destOrd="0" presId="urn:microsoft.com/office/officeart/2008/layout/LinedList"/>
    <dgm:cxn modelId="{96AF967B-D29A-41C5-9E11-946A3AA6C0CB}" srcId="{B72AD9E4-0129-4EE5-B04E-9ECA6F22B84D}" destId="{A67F0D7A-B19F-4F11-9D48-0399D46E7019}" srcOrd="0" destOrd="0" parTransId="{7B429090-EC8D-4196-917E-53F1EAF46237}" sibTransId="{B7239DB4-060D-427A-AF97-43792C88DBFF}"/>
    <dgm:cxn modelId="{363C8E02-5A28-4634-83FB-85B5FAB8140B}" srcId="{835137E9-0A1F-48A5-8328-2D98D117E908}" destId="{7DA265AE-B6F0-421B-A699-8439872FC0C2}" srcOrd="0" destOrd="0" parTransId="{0BB8BD91-7469-4EA1-A628-DBF18E0E8476}" sibTransId="{21D58F48-B2FF-4FFA-B3AE-33EB9F50A61E}"/>
    <dgm:cxn modelId="{4A0D6587-A1E5-47FF-8A46-1F71CDFE66C2}" srcId="{ABEA3BE3-9605-487C-9E63-FFEF4D5DC6F1}" destId="{DAB208FE-0182-46F1-8B70-BBFE2580224D}" srcOrd="0" destOrd="0" parTransId="{092DF59F-545F-4E4D-9A01-119AC62549AF}" sibTransId="{5CCFAEEB-D73D-41C1-820F-4E342702A574}"/>
    <dgm:cxn modelId="{E085D0CF-613E-47D8-8AC2-873F91AE14D3}" srcId="{B72AD9E4-0129-4EE5-B04E-9ECA6F22B84D}" destId="{3E60CBB0-E96A-46A4-BB14-44445CB17958}" srcOrd="1" destOrd="0" parTransId="{8FB471CF-37BA-4288-AAFF-427D2FA32C63}" sibTransId="{A35302EF-AA0D-4DD8-B9AC-96E3AFFB15C2}"/>
    <dgm:cxn modelId="{A398EEE5-2B65-4E49-A5FF-A02D7F87089F}" type="presOf" srcId="{2EB65461-176D-4D96-B75A-75FB5E939A1B}" destId="{EEFEF175-5650-494D-B9AD-8A3B7FACCB41}" srcOrd="0" destOrd="0" presId="urn:microsoft.com/office/officeart/2008/layout/LinedList"/>
    <dgm:cxn modelId="{EB6E074D-8274-4D63-817D-FDF4FD45A613}" type="presOf" srcId="{36074D41-2784-4FA9-B4CD-6AAE9C3E9D72}" destId="{743AC627-4073-4298-884D-14BCEBECBBED}" srcOrd="0" destOrd="0" presId="urn:microsoft.com/office/officeart/2008/layout/LinedList"/>
    <dgm:cxn modelId="{9363BD7A-88E6-4A01-8105-80FAC8284A35}" type="presOf" srcId="{789DD1FB-23C7-46A8-8647-8E8606FF2B1E}" destId="{957089E6-8836-4F0F-A401-C1B01876EE6D}" srcOrd="0" destOrd="0" presId="urn:microsoft.com/office/officeart/2008/layout/LinedList"/>
    <dgm:cxn modelId="{CFB79D00-3D17-4D5B-9671-C7F8FEC9E7A9}" type="presOf" srcId="{8EDA3551-4521-4534-A73D-19F0BE96C3B4}" destId="{E499595D-1110-4767-A4A0-EC1879620E6F}" srcOrd="0" destOrd="0" presId="urn:microsoft.com/office/officeart/2008/layout/LinedList"/>
    <dgm:cxn modelId="{916847D9-DAB2-47AC-8EE1-5D5FE7A4D472}" srcId="{DBE7CEA2-A433-46EA-86F2-E3F0104FD2B4}" destId="{00462338-39E0-42B5-9203-4622383F967B}" srcOrd="2" destOrd="0" parTransId="{CA211CC1-5031-4BBB-8E5F-0CA4D9D44DC1}" sibTransId="{F025FCB7-CCA3-42CE-8A5A-824CADAFFBFB}"/>
    <dgm:cxn modelId="{BE589AD8-FF7B-4EB2-9C51-67954BDB3B64}" type="presOf" srcId="{DAB208FE-0182-46F1-8B70-BBFE2580224D}" destId="{35A24BAC-387C-4743-8596-F6780F21F882}" srcOrd="0" destOrd="0" presId="urn:microsoft.com/office/officeart/2008/layout/LinedList"/>
    <dgm:cxn modelId="{AA36EB1C-4114-4842-B145-C046B5E16D00}" type="presOf" srcId="{3282F815-0293-4497-A445-3512F84F1C39}" destId="{6B3149C6-E90F-4964-BEE4-8F2AE0A1BC36}" srcOrd="0" destOrd="0" presId="urn:microsoft.com/office/officeart/2008/layout/LinedList"/>
    <dgm:cxn modelId="{E24516C2-3AC1-45D5-88E0-69D4D008B641}" srcId="{39398487-73FF-4E5A-9DF6-F5AEA3DB6FF2}" destId="{789DD1FB-23C7-46A8-8647-8E8606FF2B1E}" srcOrd="5" destOrd="0" parTransId="{F141762C-A9CE-4130-BC78-AC958FB2D2E3}" sibTransId="{D159A529-BD11-43DE-BD7C-2143C2C0F910}"/>
    <dgm:cxn modelId="{4ED3D3F2-C4C1-4703-8BFE-E27D47078B95}" srcId="{39398487-73FF-4E5A-9DF6-F5AEA3DB6FF2}" destId="{3282F815-0293-4497-A445-3512F84F1C39}" srcOrd="6" destOrd="0" parTransId="{7CDC6DB7-ACA3-4127-8691-61D016CB819A}" sibTransId="{3A34E0AA-2E3E-4C0D-94DF-1C643032CA40}"/>
    <dgm:cxn modelId="{3C1B6F29-C639-4487-AB3A-C02CBDA0454E}" srcId="{39398487-73FF-4E5A-9DF6-F5AEA3DB6FF2}" destId="{ABEA3BE3-9605-487C-9E63-FFEF4D5DC6F1}" srcOrd="2" destOrd="0" parTransId="{5371314D-B259-4B95-B7AB-4479DE8A3EA5}" sibTransId="{74D1DA7E-FB3D-4BA2-AC55-DB9A5A6B48C8}"/>
    <dgm:cxn modelId="{5515B8C4-8829-4D01-9D9F-8C852A4CA385}" srcId="{39398487-73FF-4E5A-9DF6-F5AEA3DB6FF2}" destId="{DBE7CEA2-A433-46EA-86F2-E3F0104FD2B4}" srcOrd="0" destOrd="0" parTransId="{9F58EEE7-E2CA-44E5-B8DB-7F287D8506CA}" sibTransId="{5C3ECF7A-DC24-42EE-9525-32A81A4D4596}"/>
    <dgm:cxn modelId="{017F1B48-F771-4C2B-B85F-91720263FEE7}" type="presOf" srcId="{3E60CBB0-E96A-46A4-BB14-44445CB17958}" destId="{79F4188C-2078-46D0-AB70-424BCA89BC84}" srcOrd="0" destOrd="0" presId="urn:microsoft.com/office/officeart/2008/layout/LinedList"/>
    <dgm:cxn modelId="{C5AE7F20-8BCF-4B6E-87EE-05EC62648144}" type="presOf" srcId="{B72AD9E4-0129-4EE5-B04E-9ECA6F22B84D}" destId="{3697CC58-F52B-44C8-A768-7103D70030B7}" srcOrd="0" destOrd="0" presId="urn:microsoft.com/office/officeart/2008/layout/LinedList"/>
    <dgm:cxn modelId="{C9D7A9F9-EA9F-434B-9533-D7B3E0C5A126}" type="presOf" srcId="{835137E9-0A1F-48A5-8328-2D98D117E908}" destId="{65D0EC09-2D91-492D-B4A8-C379632DD9F4}" srcOrd="0" destOrd="0" presId="urn:microsoft.com/office/officeart/2008/layout/LinedList"/>
    <dgm:cxn modelId="{69752A20-10E1-4CC9-84A2-FDC4EB1FFE24}" srcId="{39398487-73FF-4E5A-9DF6-F5AEA3DB6FF2}" destId="{835137E9-0A1F-48A5-8328-2D98D117E908}" srcOrd="4" destOrd="0" parTransId="{982E6C12-089C-44B3-A2F3-DBF3CB87E35A}" sibTransId="{4944E1AA-12B3-4238-80CF-EFDD8ED0621E}"/>
    <dgm:cxn modelId="{67E6EF6E-AADD-4696-B40A-923AA5B38DB0}" srcId="{39398487-73FF-4E5A-9DF6-F5AEA3DB6FF2}" destId="{B72AD9E4-0129-4EE5-B04E-9ECA6F22B84D}" srcOrd="1" destOrd="0" parTransId="{2E5BBC06-83C4-4869-877E-B499A85B6A22}" sibTransId="{C3327CE3-BB85-4530-A62E-0A03FA765C04}"/>
    <dgm:cxn modelId="{CEFC0CD4-0683-4EA9-BE25-CF382DD1777C}" type="presOf" srcId="{2ADFF879-8334-4F25-9E45-3FC2EBDE9525}" destId="{D4698F2C-4DE7-494A-A244-5ECC60629FE4}" srcOrd="0" destOrd="0" presId="urn:microsoft.com/office/officeart/2008/layout/LinedList"/>
    <dgm:cxn modelId="{2313A530-E324-41F5-A7C5-DD8CBB280060}" type="presOf" srcId="{00462338-39E0-42B5-9203-4622383F967B}" destId="{478002DA-E73E-471A-AA1F-A95A6790B98E}" srcOrd="0" destOrd="0" presId="urn:microsoft.com/office/officeart/2008/layout/LinedList"/>
    <dgm:cxn modelId="{664F1627-ED3B-4257-992D-6664FB73CDA7}" srcId="{789DD1FB-23C7-46A8-8647-8E8606FF2B1E}" destId="{2EB65461-176D-4D96-B75A-75FB5E939A1B}" srcOrd="0" destOrd="0" parTransId="{D58FB177-C1C2-405F-AB09-CD9803BA067D}" sibTransId="{E606883B-2BA3-4B1B-B479-B8AB27CA90F7}"/>
    <dgm:cxn modelId="{0570C330-4037-43F5-ADF7-D9AF0AB6A2D1}" type="presOf" srcId="{7DA265AE-B6F0-421B-A699-8439872FC0C2}" destId="{C4185BC6-FA01-483A-95DC-85F410B46021}" srcOrd="0" destOrd="0" presId="urn:microsoft.com/office/officeart/2008/layout/LinedList"/>
    <dgm:cxn modelId="{2B3B3DF8-88BC-4BE8-9BBF-2D47309420BC}" srcId="{36074D41-2784-4FA9-B4CD-6AAE9C3E9D72}" destId="{052CDB50-F20C-44A0-9A2B-BDE930D7E892}" srcOrd="0" destOrd="0" parTransId="{C754B075-DB3E-4C54-A256-5146E24AC9CF}" sibTransId="{70DE7DD7-F3EA-4018-A2B4-418741C6468F}"/>
    <dgm:cxn modelId="{CD1D01B7-8E53-445F-8AE3-82BAC3337DC8}" srcId="{ABEA3BE3-9605-487C-9E63-FFEF4D5DC6F1}" destId="{2ADFF879-8334-4F25-9E45-3FC2EBDE9525}" srcOrd="1" destOrd="0" parTransId="{4ECF3260-2267-4053-9710-2674B1D58A08}" sibTransId="{E4321448-D7CF-4562-B66A-0219EFD01B21}"/>
    <dgm:cxn modelId="{36B2FEB3-F549-47E8-85A1-0553F55FFD06}" srcId="{ABEA3BE3-9605-487C-9E63-FFEF4D5DC6F1}" destId="{8EDA3551-4521-4534-A73D-19F0BE96C3B4}" srcOrd="2" destOrd="0" parTransId="{01AEC1C0-D95B-468D-BC8D-306FB9E79FDF}" sibTransId="{894FFBEB-F3BD-4330-934A-54F3B5DD2E78}"/>
    <dgm:cxn modelId="{7167D7C3-DB51-445E-87BF-2916E3B31ED9}" type="presOf" srcId="{052CDB50-F20C-44A0-9A2B-BDE930D7E892}" destId="{A7980C5D-0B6D-4410-9B5C-73F0DB23591B}" srcOrd="0" destOrd="0" presId="urn:microsoft.com/office/officeart/2008/layout/LinedList"/>
    <dgm:cxn modelId="{FF0ACA46-4BA8-45BA-8710-EA041CC59F15}" type="presOf" srcId="{A67F0D7A-B19F-4F11-9D48-0399D46E7019}" destId="{A979A2B6-8D45-4B3A-B7E1-E095B6DB3E3E}" srcOrd="0" destOrd="0" presId="urn:microsoft.com/office/officeart/2008/layout/LinedList"/>
    <dgm:cxn modelId="{3E3DBCAE-E4FC-4A89-8A18-ABB00FFB0542}" srcId="{3282F815-0293-4497-A445-3512F84F1C39}" destId="{C110B072-7D88-45ED-B0D7-91F2090C2368}" srcOrd="0" destOrd="0" parTransId="{155197A2-5873-4D80-B173-5586B30393A5}" sibTransId="{963AEEBB-708C-483C-9B9B-7888314BB5C7}"/>
    <dgm:cxn modelId="{3DCDB851-1EAB-47CF-98F2-D4E702A8E05B}" type="presOf" srcId="{46286D27-281A-43B5-80B4-A3905E01CD8A}" destId="{FC35AABA-4FC9-4967-A23F-0954315D2F5E}" srcOrd="0" destOrd="0" presId="urn:microsoft.com/office/officeart/2008/layout/LinedList"/>
    <dgm:cxn modelId="{36CD0FB8-01F7-4F21-99D2-AA4F1988D6BC}" type="presParOf" srcId="{C48C5BC0-9904-4969-8633-C2644CEC146C}" destId="{09512CC3-5272-4FA3-A3D2-A0CA6EA51D96}" srcOrd="0" destOrd="0" presId="urn:microsoft.com/office/officeart/2008/layout/LinedList"/>
    <dgm:cxn modelId="{276F96D4-0EB0-4D25-9499-40298EBE3C13}" type="presParOf" srcId="{C48C5BC0-9904-4969-8633-C2644CEC146C}" destId="{94F89817-0EB7-490B-AB67-1CE881B9B036}" srcOrd="1" destOrd="0" presId="urn:microsoft.com/office/officeart/2008/layout/LinedList"/>
    <dgm:cxn modelId="{C2256B54-F8A0-4C3B-9466-61D563BF7A6E}" type="presParOf" srcId="{94F89817-0EB7-490B-AB67-1CE881B9B036}" destId="{8C80736B-6D57-4B9A-AB12-463B19DBF1F7}" srcOrd="0" destOrd="0" presId="urn:microsoft.com/office/officeart/2008/layout/LinedList"/>
    <dgm:cxn modelId="{17B2F45E-4331-449A-AC59-D573B149956A}" type="presParOf" srcId="{94F89817-0EB7-490B-AB67-1CE881B9B036}" destId="{C7674CCB-41CA-40C8-B9A8-D1D92AB2F62D}" srcOrd="1" destOrd="0" presId="urn:microsoft.com/office/officeart/2008/layout/LinedList"/>
    <dgm:cxn modelId="{0838BF8B-70BF-4D3C-9D03-9654C97B155A}" type="presParOf" srcId="{C7674CCB-41CA-40C8-B9A8-D1D92AB2F62D}" destId="{7ECE908E-3F5F-49C0-8C2B-944F085F4971}" srcOrd="0" destOrd="0" presId="urn:microsoft.com/office/officeart/2008/layout/LinedList"/>
    <dgm:cxn modelId="{4D99BF74-1670-452D-B2E4-2879CE1A9821}" type="presParOf" srcId="{C7674CCB-41CA-40C8-B9A8-D1D92AB2F62D}" destId="{065D7D27-FBBD-4CDB-B162-361FBE9146B0}" srcOrd="1" destOrd="0" presId="urn:microsoft.com/office/officeart/2008/layout/LinedList"/>
    <dgm:cxn modelId="{E8A611D3-AE7F-456C-BABF-7D45DA7C1772}" type="presParOf" srcId="{065D7D27-FBBD-4CDB-B162-361FBE9146B0}" destId="{3780F3EB-C0E7-4B98-A8AC-E07339FF38A7}" srcOrd="0" destOrd="0" presId="urn:microsoft.com/office/officeart/2008/layout/LinedList"/>
    <dgm:cxn modelId="{54B06E87-50A2-4604-9136-304499D97F7E}" type="presParOf" srcId="{065D7D27-FBBD-4CDB-B162-361FBE9146B0}" destId="{FC35AABA-4FC9-4967-A23F-0954315D2F5E}" srcOrd="1" destOrd="0" presId="urn:microsoft.com/office/officeart/2008/layout/LinedList"/>
    <dgm:cxn modelId="{D08D3B66-3379-4FEB-A8D1-242E93A9DD82}" type="presParOf" srcId="{065D7D27-FBBD-4CDB-B162-361FBE9146B0}" destId="{83F7C215-8561-4AFC-AE8D-1D911856942A}" srcOrd="2" destOrd="0" presId="urn:microsoft.com/office/officeart/2008/layout/LinedList"/>
    <dgm:cxn modelId="{3BBA7921-47BA-4528-993B-91A91734ACED}" type="presParOf" srcId="{C7674CCB-41CA-40C8-B9A8-D1D92AB2F62D}" destId="{660A8540-F792-486D-85F6-F03ACD2C2288}" srcOrd="2" destOrd="0" presId="urn:microsoft.com/office/officeart/2008/layout/LinedList"/>
    <dgm:cxn modelId="{42DF3440-D57F-40D7-A4DC-50BEAF4C0075}" type="presParOf" srcId="{C7674CCB-41CA-40C8-B9A8-D1D92AB2F62D}" destId="{61337081-3C68-492B-B2A6-B67060D61537}" srcOrd="3" destOrd="0" presId="urn:microsoft.com/office/officeart/2008/layout/LinedList"/>
    <dgm:cxn modelId="{0EB6CB79-ABEB-4DA7-AE7E-34B440B77DA9}" type="presParOf" srcId="{C7674CCB-41CA-40C8-B9A8-D1D92AB2F62D}" destId="{1185CA5F-6A01-4FFC-9927-53A16F83BB50}" srcOrd="4" destOrd="0" presId="urn:microsoft.com/office/officeart/2008/layout/LinedList"/>
    <dgm:cxn modelId="{28348996-9541-4F6B-9852-FB3F42F1DFF3}" type="presParOf" srcId="{1185CA5F-6A01-4FFC-9927-53A16F83BB50}" destId="{0CCE43AF-BC67-44C4-90FC-1D153D8DFAE1}" srcOrd="0" destOrd="0" presId="urn:microsoft.com/office/officeart/2008/layout/LinedList"/>
    <dgm:cxn modelId="{67834793-792A-483D-A327-810724370ACC}" type="presParOf" srcId="{1185CA5F-6A01-4FFC-9927-53A16F83BB50}" destId="{AF1B5EBA-35B2-4709-ABD5-D5C50288A73E}" srcOrd="1" destOrd="0" presId="urn:microsoft.com/office/officeart/2008/layout/LinedList"/>
    <dgm:cxn modelId="{F9AD5366-7B4D-429D-97C9-19423474127A}" type="presParOf" srcId="{1185CA5F-6A01-4FFC-9927-53A16F83BB50}" destId="{B773735C-CA5B-4527-9741-DA4A2BE3D59E}" srcOrd="2" destOrd="0" presId="urn:microsoft.com/office/officeart/2008/layout/LinedList"/>
    <dgm:cxn modelId="{00C84E18-8690-4EBD-9597-1099F9D7A50A}" type="presParOf" srcId="{C7674CCB-41CA-40C8-B9A8-D1D92AB2F62D}" destId="{DB418B4E-9432-4584-9E3B-AC3D139A3A43}" srcOrd="5" destOrd="0" presId="urn:microsoft.com/office/officeart/2008/layout/LinedList"/>
    <dgm:cxn modelId="{E16204DB-0AAE-4267-8DB7-EDE14CA95676}" type="presParOf" srcId="{C7674CCB-41CA-40C8-B9A8-D1D92AB2F62D}" destId="{DDC07B00-F63C-4F76-9A15-A2B2B58352D3}" srcOrd="6" destOrd="0" presId="urn:microsoft.com/office/officeart/2008/layout/LinedList"/>
    <dgm:cxn modelId="{EED5BDD3-602A-4944-A3B1-469BF6E9C0B3}" type="presParOf" srcId="{C7674CCB-41CA-40C8-B9A8-D1D92AB2F62D}" destId="{373E097B-A6C0-45C1-891B-7F10BBE5CE12}" srcOrd="7" destOrd="0" presId="urn:microsoft.com/office/officeart/2008/layout/LinedList"/>
    <dgm:cxn modelId="{C3422F40-2315-4588-BD1E-02B88FDB254B}" type="presParOf" srcId="{373E097B-A6C0-45C1-891B-7F10BBE5CE12}" destId="{AF9A434C-BCEB-4B48-ADBC-0355B7D4B7D5}" srcOrd="0" destOrd="0" presId="urn:microsoft.com/office/officeart/2008/layout/LinedList"/>
    <dgm:cxn modelId="{F63D8170-0988-4E17-81BD-B2C99F6C748B}" type="presParOf" srcId="{373E097B-A6C0-45C1-891B-7F10BBE5CE12}" destId="{478002DA-E73E-471A-AA1F-A95A6790B98E}" srcOrd="1" destOrd="0" presId="urn:microsoft.com/office/officeart/2008/layout/LinedList"/>
    <dgm:cxn modelId="{32D50923-C2EE-4809-A150-CDF710CCACBC}" type="presParOf" srcId="{373E097B-A6C0-45C1-891B-7F10BBE5CE12}" destId="{97139A57-AB09-41B5-B05B-C9C5299B0D94}" srcOrd="2" destOrd="0" presId="urn:microsoft.com/office/officeart/2008/layout/LinedList"/>
    <dgm:cxn modelId="{93F62247-8708-4C45-A70E-4731F9AFE6EF}" type="presParOf" srcId="{C7674CCB-41CA-40C8-B9A8-D1D92AB2F62D}" destId="{E80102B5-D6FB-47CF-B8C6-DDF1DE603791}" srcOrd="8" destOrd="0" presId="urn:microsoft.com/office/officeart/2008/layout/LinedList"/>
    <dgm:cxn modelId="{BECE23CE-F3D8-410C-8F5E-603B2C798AA3}" type="presParOf" srcId="{C7674CCB-41CA-40C8-B9A8-D1D92AB2F62D}" destId="{2ABB2310-7106-4605-B44A-17AFFC00D109}" srcOrd="9" destOrd="0" presId="urn:microsoft.com/office/officeart/2008/layout/LinedList"/>
    <dgm:cxn modelId="{201E7CBF-B6C1-4DE3-B6D9-98EE22EC7D0D}" type="presParOf" srcId="{C48C5BC0-9904-4969-8633-C2644CEC146C}" destId="{E276F3AC-A0B5-4F5D-8586-D495B3C5FF71}" srcOrd="2" destOrd="0" presId="urn:microsoft.com/office/officeart/2008/layout/LinedList"/>
    <dgm:cxn modelId="{443049C4-DE67-47E5-AC80-44887BD4D625}" type="presParOf" srcId="{C48C5BC0-9904-4969-8633-C2644CEC146C}" destId="{542C3F63-A24C-414D-8764-EB2F6BF20560}" srcOrd="3" destOrd="0" presId="urn:microsoft.com/office/officeart/2008/layout/LinedList"/>
    <dgm:cxn modelId="{6AD9330F-9BE6-45CE-8EF3-39B01AA7CA0B}" type="presParOf" srcId="{542C3F63-A24C-414D-8764-EB2F6BF20560}" destId="{3697CC58-F52B-44C8-A768-7103D70030B7}" srcOrd="0" destOrd="0" presId="urn:microsoft.com/office/officeart/2008/layout/LinedList"/>
    <dgm:cxn modelId="{1BC05247-E8E1-43F5-A1F1-A9E3003027CC}" type="presParOf" srcId="{542C3F63-A24C-414D-8764-EB2F6BF20560}" destId="{BB902FAB-9505-4CB2-8E28-5ADE746D901A}" srcOrd="1" destOrd="0" presId="urn:microsoft.com/office/officeart/2008/layout/LinedList"/>
    <dgm:cxn modelId="{1BC6EB03-4F39-4C35-9EAA-69736A43ACF0}" type="presParOf" srcId="{BB902FAB-9505-4CB2-8E28-5ADE746D901A}" destId="{88FF3B74-6E80-4369-9E48-59308444BBEA}" srcOrd="0" destOrd="0" presId="urn:microsoft.com/office/officeart/2008/layout/LinedList"/>
    <dgm:cxn modelId="{22B43AF6-7A3F-4760-B44B-830A22B2028F}" type="presParOf" srcId="{BB902FAB-9505-4CB2-8E28-5ADE746D901A}" destId="{751D59EC-5BCE-4D28-B597-1DBB0AE81E91}" srcOrd="1" destOrd="0" presId="urn:microsoft.com/office/officeart/2008/layout/LinedList"/>
    <dgm:cxn modelId="{648FCE11-F5E4-42AC-930D-972BDCE228BA}" type="presParOf" srcId="{751D59EC-5BCE-4D28-B597-1DBB0AE81E91}" destId="{EC4CA70B-2738-432E-974B-DD5D6ACA9DBF}" srcOrd="0" destOrd="0" presId="urn:microsoft.com/office/officeart/2008/layout/LinedList"/>
    <dgm:cxn modelId="{9F2B92B7-8CD5-49ED-9F70-C6F56CB252D0}" type="presParOf" srcId="{751D59EC-5BCE-4D28-B597-1DBB0AE81E91}" destId="{A979A2B6-8D45-4B3A-B7E1-E095B6DB3E3E}" srcOrd="1" destOrd="0" presId="urn:microsoft.com/office/officeart/2008/layout/LinedList"/>
    <dgm:cxn modelId="{8B8B4FE6-DAEB-46C5-AE4F-F4F2EABE5199}" type="presParOf" srcId="{751D59EC-5BCE-4D28-B597-1DBB0AE81E91}" destId="{309650E2-0775-4EA3-95D5-286BB2E100F0}" srcOrd="2" destOrd="0" presId="urn:microsoft.com/office/officeart/2008/layout/LinedList"/>
    <dgm:cxn modelId="{E6900DCC-AAAB-4280-92E6-2843EB8F108D}" type="presParOf" srcId="{BB902FAB-9505-4CB2-8E28-5ADE746D901A}" destId="{12D59180-8FE4-4F85-B547-D0A5ECFCDB9F}" srcOrd="2" destOrd="0" presId="urn:microsoft.com/office/officeart/2008/layout/LinedList"/>
    <dgm:cxn modelId="{9AA79EB9-2596-4D67-8314-95267000580A}" type="presParOf" srcId="{BB902FAB-9505-4CB2-8E28-5ADE746D901A}" destId="{FE7E0823-2D43-487C-A797-6B72FE003F49}" srcOrd="3" destOrd="0" presId="urn:microsoft.com/office/officeart/2008/layout/LinedList"/>
    <dgm:cxn modelId="{8C029C15-7EA3-4BFE-BED1-C51CEECC8406}" type="presParOf" srcId="{BB902FAB-9505-4CB2-8E28-5ADE746D901A}" destId="{191B551D-0BC6-4C1A-9018-85B1F8253575}" srcOrd="4" destOrd="0" presId="urn:microsoft.com/office/officeart/2008/layout/LinedList"/>
    <dgm:cxn modelId="{EF766B38-48D5-42A5-9782-BF0423B4EF03}" type="presParOf" srcId="{191B551D-0BC6-4C1A-9018-85B1F8253575}" destId="{16CE1366-2554-49A4-87B0-9C36C47A24E2}" srcOrd="0" destOrd="0" presId="urn:microsoft.com/office/officeart/2008/layout/LinedList"/>
    <dgm:cxn modelId="{2AEB2597-EE4E-4420-830F-7045165491ED}" type="presParOf" srcId="{191B551D-0BC6-4C1A-9018-85B1F8253575}" destId="{79F4188C-2078-46D0-AB70-424BCA89BC84}" srcOrd="1" destOrd="0" presId="urn:microsoft.com/office/officeart/2008/layout/LinedList"/>
    <dgm:cxn modelId="{96F9265C-0D54-4CF4-AD8D-E78A0974B05F}" type="presParOf" srcId="{191B551D-0BC6-4C1A-9018-85B1F8253575}" destId="{94273D98-8E2D-484A-81E6-3948CE0FFA84}" srcOrd="2" destOrd="0" presId="urn:microsoft.com/office/officeart/2008/layout/LinedList"/>
    <dgm:cxn modelId="{2070C174-4C46-4619-AB5E-7E6403270FDF}" type="presParOf" srcId="{BB902FAB-9505-4CB2-8E28-5ADE746D901A}" destId="{21F3E32C-FA27-4BB8-A5C6-78E47EACAA67}" srcOrd="5" destOrd="0" presId="urn:microsoft.com/office/officeart/2008/layout/LinedList"/>
    <dgm:cxn modelId="{FD80597B-D9E6-455C-BC4B-159A8D90F10C}" type="presParOf" srcId="{BB902FAB-9505-4CB2-8E28-5ADE746D901A}" destId="{C1900B07-7E98-44F6-BE11-E7538BF79BB5}" srcOrd="6" destOrd="0" presId="urn:microsoft.com/office/officeart/2008/layout/LinedList"/>
    <dgm:cxn modelId="{29B1E097-56FC-4DA0-B3C7-680E630EA545}" type="presParOf" srcId="{C48C5BC0-9904-4969-8633-C2644CEC146C}" destId="{59AF8283-3F8A-4A94-8AD1-8B52D08C1E5F}" srcOrd="4" destOrd="0" presId="urn:microsoft.com/office/officeart/2008/layout/LinedList"/>
    <dgm:cxn modelId="{8567ADDC-B8EF-4CAE-8A6F-34A3F878D517}" type="presParOf" srcId="{C48C5BC0-9904-4969-8633-C2644CEC146C}" destId="{AD46220A-05DB-4542-858A-F50EFAE5493C}" srcOrd="5" destOrd="0" presId="urn:microsoft.com/office/officeart/2008/layout/LinedList"/>
    <dgm:cxn modelId="{B50FD3C4-21B9-4949-A337-304C78910C6F}" type="presParOf" srcId="{AD46220A-05DB-4542-858A-F50EFAE5493C}" destId="{CF0C59B3-E29F-42A8-B2B9-BFF0EA25624D}" srcOrd="0" destOrd="0" presId="urn:microsoft.com/office/officeart/2008/layout/LinedList"/>
    <dgm:cxn modelId="{E06CB72B-614A-41FF-B700-EC73F4193E98}" type="presParOf" srcId="{AD46220A-05DB-4542-858A-F50EFAE5493C}" destId="{8BE7232F-3E51-46DB-9A42-16769DA7F293}" srcOrd="1" destOrd="0" presId="urn:microsoft.com/office/officeart/2008/layout/LinedList"/>
    <dgm:cxn modelId="{E9A66A81-0ADC-4490-B05B-A5FD7A10C90F}" type="presParOf" srcId="{8BE7232F-3E51-46DB-9A42-16769DA7F293}" destId="{53AEAE6E-9D79-4125-90E4-08FEBBA857A8}" srcOrd="0" destOrd="0" presId="urn:microsoft.com/office/officeart/2008/layout/LinedList"/>
    <dgm:cxn modelId="{FC77B746-2247-4853-8483-5D364B3C7657}" type="presParOf" srcId="{8BE7232F-3E51-46DB-9A42-16769DA7F293}" destId="{58FA42B3-CA3D-4D9A-88F4-6462A4339519}" srcOrd="1" destOrd="0" presId="urn:microsoft.com/office/officeart/2008/layout/LinedList"/>
    <dgm:cxn modelId="{40D3A0AC-195B-4E59-9C45-A4AA12F3A600}" type="presParOf" srcId="{58FA42B3-CA3D-4D9A-88F4-6462A4339519}" destId="{6CFA0A47-B6E4-452F-8FF5-5AD39162D3FB}" srcOrd="0" destOrd="0" presId="urn:microsoft.com/office/officeart/2008/layout/LinedList"/>
    <dgm:cxn modelId="{4B63E8ED-14F2-401E-BC9A-95ADA264D5A8}" type="presParOf" srcId="{58FA42B3-CA3D-4D9A-88F4-6462A4339519}" destId="{35A24BAC-387C-4743-8596-F6780F21F882}" srcOrd="1" destOrd="0" presId="urn:microsoft.com/office/officeart/2008/layout/LinedList"/>
    <dgm:cxn modelId="{B47102DA-EB70-4B3E-B7C6-181116844CC2}" type="presParOf" srcId="{58FA42B3-CA3D-4D9A-88F4-6462A4339519}" destId="{755D394B-0306-4E61-AE02-70B66954049E}" srcOrd="2" destOrd="0" presId="urn:microsoft.com/office/officeart/2008/layout/LinedList"/>
    <dgm:cxn modelId="{779B3D37-30F5-4D40-A469-7707A0B5116C}" type="presParOf" srcId="{8BE7232F-3E51-46DB-9A42-16769DA7F293}" destId="{0E5D90FE-5233-4BB9-AF14-CFB6221CEEE0}" srcOrd="2" destOrd="0" presId="urn:microsoft.com/office/officeart/2008/layout/LinedList"/>
    <dgm:cxn modelId="{EFE4A8E4-0C3C-4BB4-A691-033E80ECC0C2}" type="presParOf" srcId="{8BE7232F-3E51-46DB-9A42-16769DA7F293}" destId="{7F4B71D4-EC34-44B0-B07F-F870184FBC05}" srcOrd="3" destOrd="0" presId="urn:microsoft.com/office/officeart/2008/layout/LinedList"/>
    <dgm:cxn modelId="{5F3AE937-7EDF-45E4-A7E9-DD8875AC17FB}" type="presParOf" srcId="{8BE7232F-3E51-46DB-9A42-16769DA7F293}" destId="{1AA7ED94-4DDF-4589-85D9-4DD1AC7172F1}" srcOrd="4" destOrd="0" presId="urn:microsoft.com/office/officeart/2008/layout/LinedList"/>
    <dgm:cxn modelId="{3CD40FC7-BDEE-4704-9121-AA2474FD8CFA}" type="presParOf" srcId="{1AA7ED94-4DDF-4589-85D9-4DD1AC7172F1}" destId="{16C6A4EA-4AE6-43E5-A768-87F0676FF465}" srcOrd="0" destOrd="0" presId="urn:microsoft.com/office/officeart/2008/layout/LinedList"/>
    <dgm:cxn modelId="{20D1C421-4AF1-4083-B8A8-3C6E34FF4288}" type="presParOf" srcId="{1AA7ED94-4DDF-4589-85D9-4DD1AC7172F1}" destId="{D4698F2C-4DE7-494A-A244-5ECC60629FE4}" srcOrd="1" destOrd="0" presId="urn:microsoft.com/office/officeart/2008/layout/LinedList"/>
    <dgm:cxn modelId="{9B9090FF-39E9-4961-97EE-08E2B33E4554}" type="presParOf" srcId="{1AA7ED94-4DDF-4589-85D9-4DD1AC7172F1}" destId="{E0C6725B-56A6-485F-B604-21664734C3BF}" srcOrd="2" destOrd="0" presId="urn:microsoft.com/office/officeart/2008/layout/LinedList"/>
    <dgm:cxn modelId="{7C1E4E4C-80C6-42C6-9D62-C348305079E8}" type="presParOf" srcId="{8BE7232F-3E51-46DB-9A42-16769DA7F293}" destId="{BEC9C7AF-266F-4331-9272-C1BC6E917BC3}" srcOrd="5" destOrd="0" presId="urn:microsoft.com/office/officeart/2008/layout/LinedList"/>
    <dgm:cxn modelId="{3277B151-9180-499B-BB41-263A89D7282C}" type="presParOf" srcId="{8BE7232F-3E51-46DB-9A42-16769DA7F293}" destId="{5AD1A330-DBB6-4825-8FDB-435ED1E9EC06}" srcOrd="6" destOrd="0" presId="urn:microsoft.com/office/officeart/2008/layout/LinedList"/>
    <dgm:cxn modelId="{8CFB3EBF-2BAE-438E-90AC-FF937B1F8B35}" type="presParOf" srcId="{8BE7232F-3E51-46DB-9A42-16769DA7F293}" destId="{1A53CBEA-FFA6-4CFF-A148-80981EC31A7A}" srcOrd="7" destOrd="0" presId="urn:microsoft.com/office/officeart/2008/layout/LinedList"/>
    <dgm:cxn modelId="{3817240A-57C8-4291-BCD8-02F0DEC3203D}" type="presParOf" srcId="{1A53CBEA-FFA6-4CFF-A148-80981EC31A7A}" destId="{3373F822-63EC-4038-B6C0-75B8B78C5959}" srcOrd="0" destOrd="0" presId="urn:microsoft.com/office/officeart/2008/layout/LinedList"/>
    <dgm:cxn modelId="{0959382E-81D0-4480-9594-306BA6516B11}" type="presParOf" srcId="{1A53CBEA-FFA6-4CFF-A148-80981EC31A7A}" destId="{E499595D-1110-4767-A4A0-EC1879620E6F}" srcOrd="1" destOrd="0" presId="urn:microsoft.com/office/officeart/2008/layout/LinedList"/>
    <dgm:cxn modelId="{D481E06D-1D08-4596-8B60-B0B5BE75727A}" type="presParOf" srcId="{1A53CBEA-FFA6-4CFF-A148-80981EC31A7A}" destId="{BE8D3B86-6EA7-4275-B213-FB338751848A}" srcOrd="2" destOrd="0" presId="urn:microsoft.com/office/officeart/2008/layout/LinedList"/>
    <dgm:cxn modelId="{F26A6685-5803-4432-B3C0-C7F35B5E505D}" type="presParOf" srcId="{8BE7232F-3E51-46DB-9A42-16769DA7F293}" destId="{542B4223-2C84-4598-9C93-F47DF6AE8CA7}" srcOrd="8" destOrd="0" presId="urn:microsoft.com/office/officeart/2008/layout/LinedList"/>
    <dgm:cxn modelId="{9590E2F7-0BE1-44E1-8D96-4448536A5621}" type="presParOf" srcId="{8BE7232F-3E51-46DB-9A42-16769DA7F293}" destId="{591FFC67-7D82-40FF-B077-8AA1ECEF40DB}" srcOrd="9" destOrd="0" presId="urn:microsoft.com/office/officeart/2008/layout/LinedList"/>
    <dgm:cxn modelId="{6DCE2691-036C-48F0-9892-EA769F250680}" type="presParOf" srcId="{C48C5BC0-9904-4969-8633-C2644CEC146C}" destId="{D0D74FF6-C98C-4ECC-A04C-9ABD90298D9A}" srcOrd="6" destOrd="0" presId="urn:microsoft.com/office/officeart/2008/layout/LinedList"/>
    <dgm:cxn modelId="{2701BEE0-DC09-434A-8BBE-4F641852C1C0}" type="presParOf" srcId="{C48C5BC0-9904-4969-8633-C2644CEC146C}" destId="{36FD1DDB-F4EF-479A-9BA4-0786C837EA40}" srcOrd="7" destOrd="0" presId="urn:microsoft.com/office/officeart/2008/layout/LinedList"/>
    <dgm:cxn modelId="{5B5FB1A7-49AD-46C8-A114-0AAEAF3EC859}" type="presParOf" srcId="{36FD1DDB-F4EF-479A-9BA4-0786C837EA40}" destId="{743AC627-4073-4298-884D-14BCEBECBBED}" srcOrd="0" destOrd="0" presId="urn:microsoft.com/office/officeart/2008/layout/LinedList"/>
    <dgm:cxn modelId="{C1C4FFCD-31E7-4781-83A9-533B9385D931}" type="presParOf" srcId="{36FD1DDB-F4EF-479A-9BA4-0786C837EA40}" destId="{523520BE-6C70-4533-B718-3C998F622B89}" srcOrd="1" destOrd="0" presId="urn:microsoft.com/office/officeart/2008/layout/LinedList"/>
    <dgm:cxn modelId="{E4054B38-4F66-4FF4-8958-816F3582B343}" type="presParOf" srcId="{523520BE-6C70-4533-B718-3C998F622B89}" destId="{95E779E0-520A-47EE-BA08-E5541878D5AD}" srcOrd="0" destOrd="0" presId="urn:microsoft.com/office/officeart/2008/layout/LinedList"/>
    <dgm:cxn modelId="{C134F605-BBD5-4335-B463-195F8DED9EB3}" type="presParOf" srcId="{523520BE-6C70-4533-B718-3C998F622B89}" destId="{52A6DF4E-E03E-40E5-BF00-7379D321A3D1}" srcOrd="1" destOrd="0" presId="urn:microsoft.com/office/officeart/2008/layout/LinedList"/>
    <dgm:cxn modelId="{28A78FB4-6CE8-4155-A476-91E656C800D8}" type="presParOf" srcId="{52A6DF4E-E03E-40E5-BF00-7379D321A3D1}" destId="{C921C1A9-2C70-4978-A865-C679E3C75480}" srcOrd="0" destOrd="0" presId="urn:microsoft.com/office/officeart/2008/layout/LinedList"/>
    <dgm:cxn modelId="{670B32E8-494E-4322-96B6-DD9C936480F9}" type="presParOf" srcId="{52A6DF4E-E03E-40E5-BF00-7379D321A3D1}" destId="{A7980C5D-0B6D-4410-9B5C-73F0DB23591B}" srcOrd="1" destOrd="0" presId="urn:microsoft.com/office/officeart/2008/layout/LinedList"/>
    <dgm:cxn modelId="{4C43C2CF-0180-4158-A3A5-FD05C5486203}" type="presParOf" srcId="{52A6DF4E-E03E-40E5-BF00-7379D321A3D1}" destId="{919CD092-02EE-4C44-986A-AF95819C7AA1}" srcOrd="2" destOrd="0" presId="urn:microsoft.com/office/officeart/2008/layout/LinedList"/>
    <dgm:cxn modelId="{0017E768-3318-43E9-A3E2-B233CB4633AF}" type="presParOf" srcId="{523520BE-6C70-4533-B718-3C998F622B89}" destId="{347649A6-9BD2-4ADB-954B-F4266229256A}" srcOrd="2" destOrd="0" presId="urn:microsoft.com/office/officeart/2008/layout/LinedList"/>
    <dgm:cxn modelId="{27B01FCB-E82D-4754-837A-7B262CAD9D42}" type="presParOf" srcId="{523520BE-6C70-4533-B718-3C998F622B89}" destId="{B221C157-703D-44D4-83EE-BCE643C04CB9}" srcOrd="3" destOrd="0" presId="urn:microsoft.com/office/officeart/2008/layout/LinedList"/>
    <dgm:cxn modelId="{991F9451-9A31-4F9A-BF6F-EED48ABE8755}" type="presParOf" srcId="{C48C5BC0-9904-4969-8633-C2644CEC146C}" destId="{648467A7-D590-4E88-A1CD-ECAF93D422A7}" srcOrd="8" destOrd="0" presId="urn:microsoft.com/office/officeart/2008/layout/LinedList"/>
    <dgm:cxn modelId="{BFC5D04B-5FD9-4602-8281-30E4B88CA418}" type="presParOf" srcId="{C48C5BC0-9904-4969-8633-C2644CEC146C}" destId="{21C7DFB5-2B70-4EF1-874B-0185C580819F}" srcOrd="9" destOrd="0" presId="urn:microsoft.com/office/officeart/2008/layout/LinedList"/>
    <dgm:cxn modelId="{236E5C16-C6CA-4790-B860-45CE90056A54}" type="presParOf" srcId="{21C7DFB5-2B70-4EF1-874B-0185C580819F}" destId="{65D0EC09-2D91-492D-B4A8-C379632DD9F4}" srcOrd="0" destOrd="0" presId="urn:microsoft.com/office/officeart/2008/layout/LinedList"/>
    <dgm:cxn modelId="{67444689-A614-44EC-8BC9-602FC9D5C772}" type="presParOf" srcId="{21C7DFB5-2B70-4EF1-874B-0185C580819F}" destId="{1249C491-99BF-4F96-9F93-8F6B1F8D2552}" srcOrd="1" destOrd="0" presId="urn:microsoft.com/office/officeart/2008/layout/LinedList"/>
    <dgm:cxn modelId="{1A28A7D4-F52E-459E-8B37-190924A48CF9}" type="presParOf" srcId="{1249C491-99BF-4F96-9F93-8F6B1F8D2552}" destId="{A8BF1FCB-2C8C-4AA7-A06D-588BDB7B566C}" srcOrd="0" destOrd="0" presId="urn:microsoft.com/office/officeart/2008/layout/LinedList"/>
    <dgm:cxn modelId="{10D6F0AD-7B3D-4A1D-B0B6-DC584EFD596D}" type="presParOf" srcId="{1249C491-99BF-4F96-9F93-8F6B1F8D2552}" destId="{4E37E957-ABB0-46EC-8307-5A6F9DA33252}" srcOrd="1" destOrd="0" presId="urn:microsoft.com/office/officeart/2008/layout/LinedList"/>
    <dgm:cxn modelId="{652F2D6F-B423-4CE7-AAFC-2DDBFB75C4FD}" type="presParOf" srcId="{4E37E957-ABB0-46EC-8307-5A6F9DA33252}" destId="{FFEC934C-289F-4D08-B8B6-BB3F25C928EE}" srcOrd="0" destOrd="0" presId="urn:microsoft.com/office/officeart/2008/layout/LinedList"/>
    <dgm:cxn modelId="{1A46EEDA-2E42-44E0-9D86-628901CD296E}" type="presParOf" srcId="{4E37E957-ABB0-46EC-8307-5A6F9DA33252}" destId="{C4185BC6-FA01-483A-95DC-85F410B46021}" srcOrd="1" destOrd="0" presId="urn:microsoft.com/office/officeart/2008/layout/LinedList"/>
    <dgm:cxn modelId="{6B271619-4760-4000-839D-B52016F12862}" type="presParOf" srcId="{4E37E957-ABB0-46EC-8307-5A6F9DA33252}" destId="{E58FF861-C100-4253-9F53-34837F8D2D06}" srcOrd="2" destOrd="0" presId="urn:microsoft.com/office/officeart/2008/layout/LinedList"/>
    <dgm:cxn modelId="{F146F0A8-EE34-4232-8E73-44353AA4A485}" type="presParOf" srcId="{1249C491-99BF-4F96-9F93-8F6B1F8D2552}" destId="{083E9D5D-9EB4-4026-949B-B4F5A601DAD0}" srcOrd="2" destOrd="0" presId="urn:microsoft.com/office/officeart/2008/layout/LinedList"/>
    <dgm:cxn modelId="{41841C50-B146-4B09-B356-99977C42B753}" type="presParOf" srcId="{1249C491-99BF-4F96-9F93-8F6B1F8D2552}" destId="{4C6392EC-93AE-4B27-A9E7-B354E25946A6}" srcOrd="3" destOrd="0" presId="urn:microsoft.com/office/officeart/2008/layout/LinedList"/>
    <dgm:cxn modelId="{3E09FDAB-12FD-417E-A405-C552E53F4DA8}" type="presParOf" srcId="{C48C5BC0-9904-4969-8633-C2644CEC146C}" destId="{480F705C-413B-462F-854D-A6CEFDD14A01}" srcOrd="10" destOrd="0" presId="urn:microsoft.com/office/officeart/2008/layout/LinedList"/>
    <dgm:cxn modelId="{7EAC12C5-4824-4018-8A3C-39472ED71AA3}" type="presParOf" srcId="{C48C5BC0-9904-4969-8633-C2644CEC146C}" destId="{D7ED3B7B-7258-4892-A2C0-FA6A6A44C0BE}" srcOrd="11" destOrd="0" presId="urn:microsoft.com/office/officeart/2008/layout/LinedList"/>
    <dgm:cxn modelId="{39FF3D96-5A9D-41DD-8585-5B996EE278F4}" type="presParOf" srcId="{D7ED3B7B-7258-4892-A2C0-FA6A6A44C0BE}" destId="{957089E6-8836-4F0F-A401-C1B01876EE6D}" srcOrd="0" destOrd="0" presId="urn:microsoft.com/office/officeart/2008/layout/LinedList"/>
    <dgm:cxn modelId="{8C51B742-31E7-4105-8518-52A4A181351A}" type="presParOf" srcId="{D7ED3B7B-7258-4892-A2C0-FA6A6A44C0BE}" destId="{3A806D3E-0D37-4E2A-9206-99411800DF9B}" srcOrd="1" destOrd="0" presId="urn:microsoft.com/office/officeart/2008/layout/LinedList"/>
    <dgm:cxn modelId="{D0A3C64D-B72E-4326-BAA8-F32F37474CE6}" type="presParOf" srcId="{3A806D3E-0D37-4E2A-9206-99411800DF9B}" destId="{57192D64-DD5A-40E7-BE30-10788FF57C45}" srcOrd="0" destOrd="0" presId="urn:microsoft.com/office/officeart/2008/layout/LinedList"/>
    <dgm:cxn modelId="{6AB2DC96-7861-4F52-BC60-A25F33BA5E1D}" type="presParOf" srcId="{3A806D3E-0D37-4E2A-9206-99411800DF9B}" destId="{13F47EB6-444E-4444-8CA6-51F14B762CBA}" srcOrd="1" destOrd="0" presId="urn:microsoft.com/office/officeart/2008/layout/LinedList"/>
    <dgm:cxn modelId="{6FA63E9C-8AF8-49ED-A0D1-85B5A5CB2CFB}" type="presParOf" srcId="{13F47EB6-444E-4444-8CA6-51F14B762CBA}" destId="{35321398-4011-43BD-8D26-1B1C78C3532A}" srcOrd="0" destOrd="0" presId="urn:microsoft.com/office/officeart/2008/layout/LinedList"/>
    <dgm:cxn modelId="{A02E6986-E88A-4BCA-979B-65B2654DACBB}" type="presParOf" srcId="{13F47EB6-444E-4444-8CA6-51F14B762CBA}" destId="{EEFEF175-5650-494D-B9AD-8A3B7FACCB41}" srcOrd="1" destOrd="0" presId="urn:microsoft.com/office/officeart/2008/layout/LinedList"/>
    <dgm:cxn modelId="{7081A0A8-69C3-4199-9EFE-85D60437FF6F}" type="presParOf" srcId="{13F47EB6-444E-4444-8CA6-51F14B762CBA}" destId="{208EC110-D238-48EE-B8D2-8F3DB21FCCF8}" srcOrd="2" destOrd="0" presId="urn:microsoft.com/office/officeart/2008/layout/LinedList"/>
    <dgm:cxn modelId="{4B06599C-9BE5-46BF-9FC2-D51C0D2EA06D}" type="presParOf" srcId="{3A806D3E-0D37-4E2A-9206-99411800DF9B}" destId="{52CBC049-F636-422D-A114-8CD4EB2F3FF6}" srcOrd="2" destOrd="0" presId="urn:microsoft.com/office/officeart/2008/layout/LinedList"/>
    <dgm:cxn modelId="{5E416BD5-E1B4-407E-8161-2A02A8F510B2}" type="presParOf" srcId="{3A806D3E-0D37-4E2A-9206-99411800DF9B}" destId="{C5C7A49A-EB02-421F-85EA-C55635082D2A}" srcOrd="3" destOrd="0" presId="urn:microsoft.com/office/officeart/2008/layout/LinedList"/>
    <dgm:cxn modelId="{2523549B-CA23-4A5A-9F04-B848A93283FA}" type="presParOf" srcId="{C48C5BC0-9904-4969-8633-C2644CEC146C}" destId="{8CC8B4F0-4540-4421-9406-66013A52D07A}" srcOrd="12" destOrd="0" presId="urn:microsoft.com/office/officeart/2008/layout/LinedList"/>
    <dgm:cxn modelId="{58892F28-6315-4A56-A215-4277B471335B}" type="presParOf" srcId="{C48C5BC0-9904-4969-8633-C2644CEC146C}" destId="{B94608AF-DFE0-48CB-A28E-1B976F18D35F}" srcOrd="13" destOrd="0" presId="urn:microsoft.com/office/officeart/2008/layout/LinedList"/>
    <dgm:cxn modelId="{C2AAB0CE-F9B2-4854-91EE-1BEF75732F59}" type="presParOf" srcId="{B94608AF-DFE0-48CB-A28E-1B976F18D35F}" destId="{6B3149C6-E90F-4964-BEE4-8F2AE0A1BC36}" srcOrd="0" destOrd="0" presId="urn:microsoft.com/office/officeart/2008/layout/LinedList"/>
    <dgm:cxn modelId="{BC625B16-6E12-4D85-A952-61015BE7190B}" type="presParOf" srcId="{B94608AF-DFE0-48CB-A28E-1B976F18D35F}" destId="{CF6D9162-E2F4-407B-842B-F6CB49807883}" srcOrd="1" destOrd="0" presId="urn:microsoft.com/office/officeart/2008/layout/LinedList"/>
    <dgm:cxn modelId="{0E292938-9EAE-492C-BF05-24EE9E771553}" type="presParOf" srcId="{CF6D9162-E2F4-407B-842B-F6CB49807883}" destId="{0A4E7898-EA59-4B74-8F7C-4CEA2F01521C}" srcOrd="0" destOrd="0" presId="urn:microsoft.com/office/officeart/2008/layout/LinedList"/>
    <dgm:cxn modelId="{92DACEC6-A0C4-43F2-9C0E-4B2FE80B40B3}" type="presParOf" srcId="{CF6D9162-E2F4-407B-842B-F6CB49807883}" destId="{A265AF19-1E1A-4F84-9C0A-1E53C2AA994B}" srcOrd="1" destOrd="0" presId="urn:microsoft.com/office/officeart/2008/layout/LinedList"/>
    <dgm:cxn modelId="{4F6BF335-3010-4B3F-86E5-6316304757CE}" type="presParOf" srcId="{A265AF19-1E1A-4F84-9C0A-1E53C2AA994B}" destId="{70FF5E72-398F-4B85-A1D9-2582088546F1}" srcOrd="0" destOrd="0" presId="urn:microsoft.com/office/officeart/2008/layout/LinedList"/>
    <dgm:cxn modelId="{5C314C54-E723-4449-8796-C46F1BC30F37}" type="presParOf" srcId="{A265AF19-1E1A-4F84-9C0A-1E53C2AA994B}" destId="{8919EA5B-17FB-45F6-8FF4-927C551F0032}" srcOrd="1" destOrd="0" presId="urn:microsoft.com/office/officeart/2008/layout/LinedList"/>
    <dgm:cxn modelId="{6BA3EC6E-BD0F-415D-8DD6-71FA7AEF8B91}" type="presParOf" srcId="{A265AF19-1E1A-4F84-9C0A-1E53C2AA994B}" destId="{41796BDE-8E0A-4055-8DF6-4A82ADBA0263}" srcOrd="2" destOrd="0" presId="urn:microsoft.com/office/officeart/2008/layout/LinedList"/>
    <dgm:cxn modelId="{9D8B9E4B-00BC-4F53-A6F5-9C059DC05B43}" type="presParOf" srcId="{CF6D9162-E2F4-407B-842B-F6CB49807883}" destId="{1F520F13-AB9B-4B3E-9062-23E31301EE27}" srcOrd="2" destOrd="0" presId="urn:microsoft.com/office/officeart/2008/layout/LinedList"/>
    <dgm:cxn modelId="{D45A6D7B-B934-469F-A2F6-98202D36DDC9}" type="presParOf" srcId="{CF6D9162-E2F4-407B-842B-F6CB49807883}" destId="{91EDB127-EC18-4BEF-BAEB-7B903D601A4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New Opportunity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Identify business need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Map business need to Orasi service offerings.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D22C592-D8EB-4C26-8B3B-135C86AA3BD8}">
      <dgm:prSet phldrT="[Text]"/>
      <dgm:spPr/>
      <dgm:t>
        <a:bodyPr/>
        <a:lstStyle/>
        <a:p>
          <a:r>
            <a:rPr lang="en-US" dirty="0"/>
            <a:t>Develop relationship with stakeholders</a:t>
          </a:r>
        </a:p>
      </dgm:t>
    </dgm:pt>
    <dgm:pt modelId="{09BA0B9E-544A-4111-9098-969A742A6957}" type="parTrans" cxnId="{51E4A85F-D5B2-4EFE-B63C-0CF311DB6F66}">
      <dgm:prSet/>
      <dgm:spPr/>
      <dgm:t>
        <a:bodyPr/>
        <a:lstStyle/>
        <a:p>
          <a:endParaRPr lang="en-US"/>
        </a:p>
      </dgm:t>
    </dgm:pt>
    <dgm:pt modelId="{9D89A7EE-D123-4BD9-B9E7-B6EAAEE6AE2D}" type="sibTrans" cxnId="{51E4A85F-D5B2-4EFE-B63C-0CF311DB6F66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Identify success criteria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Look for Champion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65054" custScaleY="127173" custLinFactNeighborX="85495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14372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38230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05812300-2A40-4FDF-8467-1F311EC9C0DD}" srcId="{C62C16FC-9668-4993-8BC7-64D0D494EAF6}" destId="{DAE34B8B-436F-4739-90C3-0C699DFF3938}" srcOrd="3" destOrd="0" parTransId="{77E44128-5565-4BD1-BA8B-A625AE989513}" sibTransId="{E54BFD44-3ED9-4A54-88FB-4D7555EE5549}"/>
    <dgm:cxn modelId="{51E4A85F-D5B2-4EFE-B63C-0CF311DB6F66}" srcId="{C62C16FC-9668-4993-8BC7-64D0D494EAF6}" destId="{DD22C592-D8EB-4C26-8B3B-135C86AA3BD8}" srcOrd="1" destOrd="0" parTransId="{09BA0B9E-544A-4111-9098-969A742A6957}" sibTransId="{9D89A7EE-D123-4BD9-B9E7-B6EAAEE6AE2D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6EAEF5B8-E060-4E00-ADF1-67A197E704D2}" type="presOf" srcId="{DAE34B8B-436F-4739-90C3-0C699DFF3938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04246044-6D0B-459A-AF98-FEF287A20CAB}" srcId="{C62C16FC-9668-4993-8BC7-64D0D494EAF6}" destId="{D212D429-DCC7-47E6-911B-20DA6AAD04FE}" srcOrd="2" destOrd="0" parTransId="{FE83F45B-23D4-4921-9917-7E321344B83B}" sibTransId="{39613AD8-377A-434E-9AF7-90EAC642A785}"/>
    <dgm:cxn modelId="{034FF237-DBBB-4B21-8978-523D546364E8}" type="presOf" srcId="{D212D429-DCC7-47E6-911B-20DA6AAD04FE}" destId="{CF69CB2C-230C-4B35-9B61-1A1A984ADEB8}" srcOrd="0" destOrd="2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5656B3E0-FE07-4F69-B08C-A1811E0D4B5A}" type="presOf" srcId="{DD22C592-D8EB-4C26-8B3B-135C86AA3BD8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Qualified Budget \ Timeline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B57A699C-DC8A-445F-A057-9A3D7C526176}">
      <dgm:prSet phldrT="[Text]"/>
      <dgm:spPr/>
      <dgm:t>
        <a:bodyPr/>
        <a:lstStyle/>
        <a:p>
          <a:r>
            <a:rPr lang="en-US" dirty="0"/>
            <a:t>Business need identified</a:t>
          </a:r>
        </a:p>
      </dgm:t>
    </dgm:pt>
    <dgm:pt modelId="{6A2DF8C7-762A-4C96-8775-ECEC4FCD7F31}" type="parTrans" cxnId="{0C75822E-BB59-4A9C-9B0A-BF08F604C6DF}">
      <dgm:prSet/>
      <dgm:spPr/>
      <dgm:t>
        <a:bodyPr/>
        <a:lstStyle/>
        <a:p>
          <a:endParaRPr lang="en-US"/>
        </a:p>
      </dgm:t>
    </dgm:pt>
    <dgm:pt modelId="{BC587A33-4B85-419A-B8E8-A9501C77AC9E}" type="sibTrans" cxnId="{0C75822E-BB59-4A9C-9B0A-BF08F604C6DF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Technical Win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11490182-6F86-4DA5-98FF-F4C0ED32B2DB}">
      <dgm:prSet phldrT="[Text]"/>
      <dgm:spPr/>
      <dgm:t>
        <a:bodyPr/>
        <a:lstStyle/>
        <a:p>
          <a:r>
            <a:rPr lang="en-US" dirty="0"/>
            <a:t>General budget accepted</a:t>
          </a:r>
        </a:p>
      </dgm:t>
    </dgm:pt>
    <dgm:pt modelId="{A44ED148-81D0-4E9F-BFF0-A7AE285F9EF9}" type="parTrans" cxnId="{4A8B5A37-DC3B-46D1-9058-18EB26C49BCE}">
      <dgm:prSet/>
      <dgm:spPr/>
      <dgm:t>
        <a:bodyPr/>
        <a:lstStyle/>
        <a:p>
          <a:endParaRPr lang="en-US"/>
        </a:p>
      </dgm:t>
    </dgm:pt>
    <dgm:pt modelId="{CEA543C8-DE5E-4FB7-BA61-1D6B6758499C}" type="sibTrans" cxnId="{4A8B5A37-DC3B-46D1-9058-18EB26C49BCE}">
      <dgm:prSet/>
      <dgm:spPr/>
      <dgm:t>
        <a:bodyPr/>
        <a:lstStyle/>
        <a:p>
          <a:endParaRPr lang="en-US"/>
        </a:p>
      </dgm:t>
    </dgm:pt>
    <dgm:pt modelId="{D212D429-DCC7-47E6-911B-20DA6AAD04FE}">
      <dgm:prSet phldrT="[Text]"/>
      <dgm:spPr/>
      <dgm:t>
        <a:bodyPr/>
        <a:lstStyle/>
        <a:p>
          <a:r>
            <a:rPr lang="en-US" dirty="0"/>
            <a:t>Success criteria identified</a:t>
          </a:r>
        </a:p>
      </dgm:t>
    </dgm:pt>
    <dgm:pt modelId="{39613AD8-377A-434E-9AF7-90EAC642A785}" type="sibTrans" cxnId="{04246044-6D0B-459A-AF98-FEF287A20CAB}">
      <dgm:prSet/>
      <dgm:spPr/>
      <dgm:t>
        <a:bodyPr/>
        <a:lstStyle/>
        <a:p>
          <a:endParaRPr lang="en-US"/>
        </a:p>
      </dgm:t>
    </dgm:pt>
    <dgm:pt modelId="{FE83F45B-23D4-4921-9917-7E321344B83B}" type="parTrans" cxnId="{04246044-6D0B-459A-AF98-FEF287A20CAB}">
      <dgm:prSet/>
      <dgm:spPr/>
      <dgm:t>
        <a:bodyPr/>
        <a:lstStyle/>
        <a:p>
          <a:endParaRPr lang="en-US"/>
        </a:p>
      </dgm:t>
    </dgm:pt>
    <dgm:pt modelId="{A90047A7-22FC-4CF8-BEC1-CEC9C105D8DF}">
      <dgm:prSet phldrT="[Text]"/>
      <dgm:spPr/>
      <dgm:t>
        <a:bodyPr/>
        <a:lstStyle/>
        <a:p>
          <a:r>
            <a:rPr lang="en-US" dirty="0"/>
            <a:t>Economic buyer identified</a:t>
          </a:r>
        </a:p>
      </dgm:t>
    </dgm:pt>
    <dgm:pt modelId="{4C91820E-C6D5-4A2C-A18C-72E785D2C0AF}" type="parTrans" cxnId="{411BFEB4-048E-4E6D-AD30-3E22D3502B64}">
      <dgm:prSet/>
      <dgm:spPr/>
      <dgm:t>
        <a:bodyPr/>
        <a:lstStyle/>
        <a:p>
          <a:endParaRPr lang="en-US"/>
        </a:p>
      </dgm:t>
    </dgm:pt>
    <dgm:pt modelId="{82F46EBF-8ABC-423E-907A-4D6210545CA5}" type="sibTrans" cxnId="{411BFEB4-048E-4E6D-AD30-3E22D3502B64}">
      <dgm:prSet/>
      <dgm:spPr/>
      <dgm:t>
        <a:bodyPr/>
        <a:lstStyle/>
        <a:p>
          <a:endParaRPr lang="en-US"/>
        </a:p>
      </dgm:t>
    </dgm:pt>
    <dgm:pt modelId="{DAE34B8B-436F-4739-90C3-0C699DFF3938}">
      <dgm:prSet phldrT="[Text]"/>
      <dgm:spPr/>
      <dgm:t>
        <a:bodyPr/>
        <a:lstStyle/>
        <a:p>
          <a:r>
            <a:rPr lang="en-US" dirty="0"/>
            <a:t>Champion identified</a:t>
          </a:r>
        </a:p>
      </dgm:t>
    </dgm:pt>
    <dgm:pt modelId="{77E44128-5565-4BD1-BA8B-A625AE989513}" type="parTrans" cxnId="{05812300-2A40-4FDF-8467-1F311EC9C0DD}">
      <dgm:prSet/>
      <dgm:spPr/>
      <dgm:t>
        <a:bodyPr/>
        <a:lstStyle/>
        <a:p>
          <a:endParaRPr lang="en-US"/>
        </a:p>
      </dgm:t>
    </dgm:pt>
    <dgm:pt modelId="{E54BFD44-3ED9-4A54-88FB-4D7555EE5549}" type="sibTrans" cxnId="{05812300-2A40-4FDF-8467-1F311EC9C0DD}">
      <dgm:prSet/>
      <dgm:spPr/>
      <dgm:t>
        <a:bodyPr/>
        <a:lstStyle/>
        <a:p>
          <a:endParaRPr lang="en-US"/>
        </a:p>
      </dgm:t>
    </dgm:pt>
    <dgm:pt modelId="{B6B235E2-3520-4B17-88CA-7DD0524C478D}">
      <dgm:prSet phldrT="[Text]"/>
      <dgm:spPr/>
      <dgm:t>
        <a:bodyPr/>
        <a:lstStyle/>
        <a:p>
          <a:r>
            <a:rPr lang="en-US" dirty="0"/>
            <a:t>Success criteria accepted</a:t>
          </a:r>
        </a:p>
      </dgm:t>
    </dgm:pt>
    <dgm:pt modelId="{34558A91-AEF5-439C-B66A-BA8CF4BFBC4A}" type="parTrans" cxnId="{F630197D-AB52-4435-B1F6-17A18C06E458}">
      <dgm:prSet/>
      <dgm:spPr/>
      <dgm:t>
        <a:bodyPr/>
        <a:lstStyle/>
        <a:p>
          <a:endParaRPr lang="en-US"/>
        </a:p>
      </dgm:t>
    </dgm:pt>
    <dgm:pt modelId="{3D52646C-E9DF-45A5-BE6D-B7B02EBC5D82}" type="sibTrans" cxnId="{F630197D-AB52-4435-B1F6-17A18C06E458}">
      <dgm:prSet/>
      <dgm:spPr/>
      <dgm:t>
        <a:bodyPr/>
        <a:lstStyle/>
        <a:p>
          <a:endParaRPr lang="en-US"/>
        </a:p>
      </dgm:t>
    </dgm:pt>
    <dgm:pt modelId="{9208DA8C-6AB5-4614-AA5B-9D79581A75D6}">
      <dgm:prSet phldrT="[Text]"/>
      <dgm:spPr/>
      <dgm:t>
        <a:bodyPr/>
        <a:lstStyle/>
        <a:p>
          <a:r>
            <a:rPr lang="en-US" dirty="0"/>
            <a:t>Client technical team prepared</a:t>
          </a:r>
        </a:p>
      </dgm:t>
    </dgm:pt>
    <dgm:pt modelId="{29F40674-C9EC-46A5-96CD-F3FB4A07E5F0}" type="parTrans" cxnId="{5083B198-FA09-417B-8D5D-64150F98E687}">
      <dgm:prSet/>
      <dgm:spPr/>
      <dgm:t>
        <a:bodyPr/>
        <a:lstStyle/>
        <a:p>
          <a:endParaRPr lang="en-US"/>
        </a:p>
      </dgm:t>
    </dgm:pt>
    <dgm:pt modelId="{6EF2D43A-0E04-4B67-B7A0-C6DEA44CD2B6}" type="sibTrans" cxnId="{5083B198-FA09-417B-8D5D-64150F98E687}">
      <dgm:prSet/>
      <dgm:spPr/>
      <dgm:t>
        <a:bodyPr/>
        <a:lstStyle/>
        <a:p>
          <a:endParaRPr lang="en-US"/>
        </a:p>
      </dgm:t>
    </dgm:pt>
    <dgm:pt modelId="{6B1F85DC-936A-4DAD-8213-9C22A1511C00}">
      <dgm:prSet phldrT="[Text]"/>
      <dgm:spPr/>
      <dgm:t>
        <a:bodyPr/>
        <a:lstStyle/>
        <a:p>
          <a:r>
            <a:rPr lang="en-US" dirty="0"/>
            <a:t>Pre-requisites and dependencies have been accepted</a:t>
          </a:r>
        </a:p>
      </dgm:t>
    </dgm:pt>
    <dgm:pt modelId="{02197625-C48F-4178-AF7D-E40EE3872504}" type="parTrans" cxnId="{7BDE3956-0DC6-4F85-AA92-BB463BAA68AA}">
      <dgm:prSet/>
      <dgm:spPr/>
      <dgm:t>
        <a:bodyPr/>
        <a:lstStyle/>
        <a:p>
          <a:endParaRPr lang="en-US"/>
        </a:p>
      </dgm:t>
    </dgm:pt>
    <dgm:pt modelId="{BD1BA4FD-C908-44D9-A85B-6C3F22BE3212}" type="sibTrans" cxnId="{7BDE3956-0DC6-4F85-AA92-BB463BAA68AA}">
      <dgm:prSet/>
      <dgm:spPr/>
      <dgm:t>
        <a:bodyPr/>
        <a:lstStyle/>
        <a:p>
          <a:endParaRPr lang="en-US"/>
        </a:p>
      </dgm:t>
    </dgm:pt>
    <dgm:pt modelId="{468F471B-EE07-4EE1-906E-047C4F4678E0}">
      <dgm:prSet phldrT="[Text]"/>
      <dgm:spPr/>
      <dgm:t>
        <a:bodyPr/>
        <a:lstStyle/>
        <a:p>
          <a:r>
            <a:rPr lang="en-US" dirty="0"/>
            <a:t>Stakeholder convinced</a:t>
          </a:r>
        </a:p>
      </dgm:t>
    </dgm:pt>
    <dgm:pt modelId="{A25A24CE-7605-460F-AF6B-988F64EE07A0}" type="parTrans" cxnId="{F204AA4B-0DC9-4759-8A69-E0EF701559A0}">
      <dgm:prSet/>
      <dgm:spPr/>
      <dgm:t>
        <a:bodyPr/>
        <a:lstStyle/>
        <a:p>
          <a:endParaRPr lang="en-US"/>
        </a:p>
      </dgm:t>
    </dgm:pt>
    <dgm:pt modelId="{F68E68B8-AD19-422C-89B7-EB5844A8A211}" type="sibTrans" cxnId="{F204AA4B-0DC9-4759-8A69-E0EF701559A0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7892" custScaleY="127173" custLinFactNeighborX="90894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33315">
        <dgm:presLayoutVars>
          <dgm:chMax val="1"/>
          <dgm:chPref val="1"/>
          <dgm:bulletEnabled val="1"/>
        </dgm:presLayoutVars>
      </dgm:prSet>
      <dgm:spPr/>
    </dgm:pt>
    <dgm:pt modelId="{204FC489-55D2-4132-BBB8-189F4EFD993B}" type="pres">
      <dgm:prSet presAssocID="{80C8C74F-2471-4D1F-BCBB-0678DC8D5D33}" presName="FinalChildText" presStyleLbl="revTx" presStyleIdx="1" presStyleCnt="2" custScaleX="168692" custLinFactNeighborX="-3391">
        <dgm:presLayoutVars>
          <dgm:chMax val="0"/>
          <dgm:chPref val="0"/>
          <dgm:bulletEnabled val="1"/>
        </dgm:presLayoutVars>
      </dgm:prSet>
      <dgm:spPr/>
    </dgm:pt>
  </dgm:ptLst>
  <dgm:cxnLst>
    <dgm:cxn modelId="{8AE50316-8702-496F-B534-A17FE406B437}" type="presOf" srcId="{11490182-6F86-4DA5-98FF-F4C0ED32B2DB}" destId="{204FC489-55D2-4132-BBB8-189F4EFD993B}" srcOrd="0" destOrd="0" presId="urn:microsoft.com/office/officeart/2005/8/layout/StepDownProcess"/>
    <dgm:cxn modelId="{7BDE3956-0DC6-4F85-AA92-BB463BAA68AA}" srcId="{80C8C74F-2471-4D1F-BCBB-0678DC8D5D33}" destId="{6B1F85DC-936A-4DAD-8213-9C22A1511C00}" srcOrd="3" destOrd="0" parTransId="{02197625-C48F-4178-AF7D-E40EE3872504}" sibTransId="{BD1BA4FD-C908-44D9-A85B-6C3F22BE3212}"/>
    <dgm:cxn modelId="{F204AA4B-0DC9-4759-8A69-E0EF701559A0}" srcId="{C62C16FC-9668-4993-8BC7-64D0D494EAF6}" destId="{468F471B-EE07-4EE1-906E-047C4F4678E0}" srcOrd="2" destOrd="0" parTransId="{A25A24CE-7605-460F-AF6B-988F64EE07A0}" sibTransId="{F68E68B8-AD19-422C-89B7-EB5844A8A211}"/>
    <dgm:cxn modelId="{9F5EB28E-B392-4E74-A251-EA59A3F888A3}" type="presOf" srcId="{B57A699C-DC8A-445F-A057-9A3D7C526176}" destId="{CF69CB2C-230C-4B35-9B61-1A1A984ADEB8}" srcOrd="0" destOrd="0" presId="urn:microsoft.com/office/officeart/2005/8/layout/StepDownProcess"/>
    <dgm:cxn modelId="{4A8B5A37-DC3B-46D1-9058-18EB26C49BCE}" srcId="{80C8C74F-2471-4D1F-BCBB-0678DC8D5D33}" destId="{11490182-6F86-4DA5-98FF-F4C0ED32B2DB}" srcOrd="0" destOrd="0" parTransId="{A44ED148-81D0-4E9F-BFF0-A7AE285F9EF9}" sibTransId="{CEA543C8-DE5E-4FB7-BA61-1D6B6758499C}"/>
    <dgm:cxn modelId="{F630197D-AB52-4435-B1F6-17A18C06E458}" srcId="{80C8C74F-2471-4D1F-BCBB-0678DC8D5D33}" destId="{B6B235E2-3520-4B17-88CA-7DD0524C478D}" srcOrd="1" destOrd="0" parTransId="{34558A91-AEF5-439C-B66A-BA8CF4BFBC4A}" sibTransId="{3D52646C-E9DF-45A5-BE6D-B7B02EBC5D82}"/>
    <dgm:cxn modelId="{05812300-2A40-4FDF-8467-1F311EC9C0DD}" srcId="{C62C16FC-9668-4993-8BC7-64D0D494EAF6}" destId="{DAE34B8B-436F-4739-90C3-0C699DFF3938}" srcOrd="4" destOrd="0" parTransId="{77E44128-5565-4BD1-BA8B-A625AE989513}" sibTransId="{E54BFD44-3ED9-4A54-88FB-4D7555EE5549}"/>
    <dgm:cxn modelId="{52200B65-7F15-4B2B-915B-B0D4631966F1}" type="presOf" srcId="{9208DA8C-6AB5-4614-AA5B-9D79581A75D6}" destId="{204FC489-55D2-4132-BBB8-189F4EFD993B}" srcOrd="0" destOrd="2" presId="urn:microsoft.com/office/officeart/2005/8/layout/StepDownProcess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5083B198-FA09-417B-8D5D-64150F98E687}" srcId="{80C8C74F-2471-4D1F-BCBB-0678DC8D5D33}" destId="{9208DA8C-6AB5-4614-AA5B-9D79581A75D6}" srcOrd="2" destOrd="0" parTransId="{29F40674-C9EC-46A5-96CD-F3FB4A07E5F0}" sibTransId="{6EF2D43A-0E04-4B67-B7A0-C6DEA44CD2B6}"/>
    <dgm:cxn modelId="{6EAEF5B8-E060-4E00-ADF1-67A197E704D2}" type="presOf" srcId="{DAE34B8B-436F-4739-90C3-0C699DFF3938}" destId="{CF69CB2C-230C-4B35-9B61-1A1A984ADEB8}" srcOrd="0" destOrd="4" presId="urn:microsoft.com/office/officeart/2005/8/layout/StepDownProcess"/>
    <dgm:cxn modelId="{8989CC26-D693-4F9A-8848-27855B3950CA}" type="presOf" srcId="{A90047A7-22FC-4CF8-BEC1-CEC9C105D8DF}" destId="{CF69CB2C-230C-4B35-9B61-1A1A984ADEB8}" srcOrd="0" destOrd="3" presId="urn:microsoft.com/office/officeart/2005/8/layout/StepDownProcess"/>
    <dgm:cxn modelId="{0C75822E-BB59-4A9C-9B0A-BF08F604C6DF}" srcId="{C62C16FC-9668-4993-8BC7-64D0D494EAF6}" destId="{B57A699C-DC8A-445F-A057-9A3D7C526176}" srcOrd="0" destOrd="0" parTransId="{6A2DF8C7-762A-4C96-8775-ECEC4FCD7F31}" sibTransId="{BC587A33-4B85-419A-B8E8-A9501C77AC9E}"/>
    <dgm:cxn modelId="{FCE1E869-5ADE-4599-B2D8-75A28EE7B4E3}" type="presOf" srcId="{B6B235E2-3520-4B17-88CA-7DD0524C478D}" destId="{204FC489-55D2-4132-BBB8-189F4EFD993B}" srcOrd="0" destOrd="1" presId="urn:microsoft.com/office/officeart/2005/8/layout/StepDownProcess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D68DA584-E3BA-42CB-B7A8-375EAA750CF4}" type="presOf" srcId="{6B1F85DC-936A-4DAD-8213-9C22A1511C00}" destId="{204FC489-55D2-4132-BBB8-189F4EFD993B}" srcOrd="0" destOrd="3" presId="urn:microsoft.com/office/officeart/2005/8/layout/StepDownProcess"/>
    <dgm:cxn modelId="{04246044-6D0B-459A-AF98-FEF287A20CAB}" srcId="{C62C16FC-9668-4993-8BC7-64D0D494EAF6}" destId="{D212D429-DCC7-47E6-911B-20DA6AAD04FE}" srcOrd="1" destOrd="0" parTransId="{FE83F45B-23D4-4921-9917-7E321344B83B}" sibTransId="{39613AD8-377A-434E-9AF7-90EAC642A785}"/>
    <dgm:cxn modelId="{411BFEB4-048E-4E6D-AD30-3E22D3502B64}" srcId="{C62C16FC-9668-4993-8BC7-64D0D494EAF6}" destId="{A90047A7-22FC-4CF8-BEC1-CEC9C105D8DF}" srcOrd="3" destOrd="0" parTransId="{4C91820E-C6D5-4A2C-A18C-72E785D2C0AF}" sibTransId="{82F46EBF-8ABC-423E-907A-4D6210545CA5}"/>
    <dgm:cxn modelId="{034FF237-DBBB-4B21-8978-523D546364E8}" type="presOf" srcId="{D212D429-DCC7-47E6-911B-20DA6AAD04FE}" destId="{CF69CB2C-230C-4B35-9B61-1A1A984ADEB8}" srcOrd="0" destOrd="1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9E60F77B-96D5-4AC3-A510-0A7C62E1878D}" type="presOf" srcId="{468F471B-EE07-4EE1-906E-047C4F4678E0}" destId="{CF69CB2C-230C-4B35-9B61-1A1A984ADEB8}" srcOrd="0" destOrd="2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0C72BAEB-8ECD-4ADC-9528-5A36A9E6F69D}" type="presParOf" srcId="{D631A583-C598-4D4A-8018-C93B17EE150F}" destId="{204FC489-55D2-4132-BBB8-189F4EFD9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698018E-9C8C-467C-8900-D4C68187290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9CA50-4BEA-4458-81DC-7C09BD8CCDC0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6D7EC8B5-73BC-4DD4-B0AB-63695EBAA00F}" type="parTrans" cxnId="{15CA423E-E642-4BAA-BFC1-F0FFE9F66473}">
      <dgm:prSet/>
      <dgm:spPr/>
      <dgm:t>
        <a:bodyPr/>
        <a:lstStyle/>
        <a:p>
          <a:endParaRPr lang="en-US"/>
        </a:p>
      </dgm:t>
    </dgm:pt>
    <dgm:pt modelId="{525B23BC-9169-461A-940C-06A3DD10A840}" type="sibTrans" cxnId="{15CA423E-E642-4BAA-BFC1-F0FFE9F66473}">
      <dgm:prSet/>
      <dgm:spPr/>
      <dgm:t>
        <a:bodyPr/>
        <a:lstStyle/>
        <a:p>
          <a:endParaRPr lang="en-US"/>
        </a:p>
      </dgm:t>
    </dgm:pt>
    <dgm:pt modelId="{D2DB2804-658E-463E-8305-F39A625D76A5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7402F211-445E-475E-951A-9777CF943001}" type="parTrans" cxnId="{8BF8206F-7F66-4576-8235-E12DA9A25BBB}">
      <dgm:prSet/>
      <dgm:spPr/>
      <dgm:t>
        <a:bodyPr/>
        <a:lstStyle/>
        <a:p>
          <a:endParaRPr lang="en-US"/>
        </a:p>
      </dgm:t>
    </dgm:pt>
    <dgm:pt modelId="{0D94D5F6-D5E4-4D3C-9F47-208E451D94A5}" type="sibTrans" cxnId="{8BF8206F-7F66-4576-8235-E12DA9A25BBB}">
      <dgm:prSet/>
      <dgm:spPr/>
      <dgm:t>
        <a:bodyPr/>
        <a:lstStyle/>
        <a:p>
          <a:endParaRPr lang="en-US"/>
        </a:p>
      </dgm:t>
    </dgm:pt>
    <dgm:pt modelId="{4FDA5765-9A77-48ED-9329-D5D0D070C5BF}">
      <dgm:prSet phldrT="[Text]"/>
      <dgm:spPr/>
      <dgm:t>
        <a:bodyPr/>
        <a:lstStyle/>
        <a:p>
          <a:r>
            <a:rPr lang="en-US" dirty="0"/>
            <a:t>Develop ROM</a:t>
          </a:r>
        </a:p>
      </dgm:t>
    </dgm:pt>
    <dgm:pt modelId="{7E3B5ACB-0C62-456E-B6ED-1198B1CF4B44}" type="parTrans" cxnId="{6996E115-4680-48FB-9C59-9F0C7CDEBFA9}">
      <dgm:prSet/>
      <dgm:spPr/>
      <dgm:t>
        <a:bodyPr/>
        <a:lstStyle/>
        <a:p>
          <a:endParaRPr lang="en-US"/>
        </a:p>
      </dgm:t>
    </dgm:pt>
    <dgm:pt modelId="{23F5F5D6-3BCA-467F-9550-E46CBBEB3611}" type="sibTrans" cxnId="{6996E115-4680-48FB-9C59-9F0C7CDEBFA9}">
      <dgm:prSet/>
      <dgm:spPr/>
      <dgm:t>
        <a:bodyPr/>
        <a:lstStyle/>
        <a:p>
          <a:endParaRPr lang="en-US"/>
        </a:p>
      </dgm:t>
    </dgm:pt>
    <dgm:pt modelId="{7E167699-D92E-4C16-AE77-286E48D058DF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8D625F83-FA03-46F0-BC22-A0C95850F890}" type="parTrans" cxnId="{377E83E3-1622-44E5-B968-AE35F79879FA}">
      <dgm:prSet/>
      <dgm:spPr/>
      <dgm:t>
        <a:bodyPr/>
        <a:lstStyle/>
        <a:p>
          <a:endParaRPr lang="en-US"/>
        </a:p>
      </dgm:t>
    </dgm:pt>
    <dgm:pt modelId="{8074C9DE-FEB0-450D-A312-0B92B99B1F71}" type="sibTrans" cxnId="{377E83E3-1622-44E5-B968-AE35F79879FA}">
      <dgm:prSet/>
      <dgm:spPr/>
      <dgm:t>
        <a:bodyPr/>
        <a:lstStyle/>
        <a:p>
          <a:endParaRPr lang="en-US"/>
        </a:p>
      </dgm:t>
    </dgm:pt>
    <dgm:pt modelId="{74D61F22-B03A-455C-B537-E72B2E5BB16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0055F0AE-498A-4729-BD1B-43C10E3807A4}" type="parTrans" cxnId="{1F93AA43-7898-48D1-8139-CB87B70B9113}">
      <dgm:prSet/>
      <dgm:spPr/>
      <dgm:t>
        <a:bodyPr/>
        <a:lstStyle/>
        <a:p>
          <a:endParaRPr lang="en-US"/>
        </a:p>
      </dgm:t>
    </dgm:pt>
    <dgm:pt modelId="{DE221C33-F132-46BE-A4FF-59DA4D910810}" type="sibTrans" cxnId="{1F93AA43-7898-48D1-8139-CB87B70B9113}">
      <dgm:prSet/>
      <dgm:spPr/>
      <dgm:t>
        <a:bodyPr/>
        <a:lstStyle/>
        <a:p>
          <a:endParaRPr lang="en-US"/>
        </a:p>
      </dgm:t>
    </dgm:pt>
    <dgm:pt modelId="{1C47A994-06EF-4301-929F-4D6E50ED8420}">
      <dgm:prSet phldrT="[Text]"/>
      <dgm:spPr/>
      <dgm:t>
        <a:bodyPr/>
        <a:lstStyle/>
        <a:p>
          <a:r>
            <a:rPr lang="en-US" dirty="0"/>
            <a:t>Develop SOW</a:t>
          </a:r>
        </a:p>
      </dgm:t>
    </dgm:pt>
    <dgm:pt modelId="{F52E4EB1-5BF9-423A-B121-00D21C9EC0D5}" type="parTrans" cxnId="{36D95875-D693-4424-BB23-983C4A3978A4}">
      <dgm:prSet/>
      <dgm:spPr/>
      <dgm:t>
        <a:bodyPr/>
        <a:lstStyle/>
        <a:p>
          <a:endParaRPr lang="en-US"/>
        </a:p>
      </dgm:t>
    </dgm:pt>
    <dgm:pt modelId="{01200183-EC0C-48FF-AFB8-689A3D3417EE}" type="sibTrans" cxnId="{36D95875-D693-4424-BB23-983C4A3978A4}">
      <dgm:prSet/>
      <dgm:spPr/>
      <dgm:t>
        <a:bodyPr/>
        <a:lstStyle/>
        <a:p>
          <a:endParaRPr lang="en-US"/>
        </a:p>
      </dgm:t>
    </dgm:pt>
    <dgm:pt modelId="{440B1B6A-0486-40F0-B1AC-AD23FD889CE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DFFB66F8-11D7-4027-B8DE-DF24E5D0185D}" type="parTrans" cxnId="{5D180522-47A9-44AB-9467-ADD770E64D3F}">
      <dgm:prSet/>
      <dgm:spPr/>
      <dgm:t>
        <a:bodyPr/>
        <a:lstStyle/>
        <a:p>
          <a:endParaRPr lang="en-US"/>
        </a:p>
      </dgm:t>
    </dgm:pt>
    <dgm:pt modelId="{C774445B-9178-4CF4-B7F3-6EE1680071E6}" type="sibTrans" cxnId="{5D180522-47A9-44AB-9467-ADD770E64D3F}">
      <dgm:prSet/>
      <dgm:spPr/>
      <dgm:t>
        <a:bodyPr/>
        <a:lstStyle/>
        <a:p>
          <a:endParaRPr lang="en-US"/>
        </a:p>
      </dgm:t>
    </dgm:pt>
    <dgm:pt modelId="{5199C1E7-7032-4AD3-80D5-CE870803B044}">
      <dgm:prSet phldrT="[Text]"/>
      <dgm:spPr/>
      <dgm:t>
        <a:bodyPr/>
        <a:lstStyle/>
        <a:p>
          <a:r>
            <a:rPr lang="en-US" dirty="0"/>
            <a:t>Send to Services Order Review</a:t>
          </a:r>
        </a:p>
      </dgm:t>
    </dgm:pt>
    <dgm:pt modelId="{6AFA2D4E-170A-45D0-A442-64370907612E}" type="parTrans" cxnId="{A03B6A0B-16ED-4DA5-B865-738CC3466F67}">
      <dgm:prSet/>
      <dgm:spPr/>
      <dgm:t>
        <a:bodyPr/>
        <a:lstStyle/>
        <a:p>
          <a:endParaRPr lang="en-US"/>
        </a:p>
      </dgm:t>
    </dgm:pt>
    <dgm:pt modelId="{AC410920-AE55-4747-B73D-53CC506B6693}" type="sibTrans" cxnId="{A03B6A0B-16ED-4DA5-B865-738CC3466F67}">
      <dgm:prSet/>
      <dgm:spPr/>
      <dgm:t>
        <a:bodyPr/>
        <a:lstStyle/>
        <a:p>
          <a:endParaRPr lang="en-US"/>
        </a:p>
      </dgm:t>
    </dgm:pt>
    <dgm:pt modelId="{952FC2E9-E160-4403-9035-2FAE631EE7EC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A17C29-C4BD-4066-806B-833E7DF4BB79}" type="parTrans" cxnId="{3DB4CB81-162F-4F61-BAEC-7198CF76520A}">
      <dgm:prSet/>
      <dgm:spPr/>
      <dgm:t>
        <a:bodyPr/>
        <a:lstStyle/>
        <a:p>
          <a:endParaRPr lang="en-US"/>
        </a:p>
      </dgm:t>
    </dgm:pt>
    <dgm:pt modelId="{7EBB3133-1CA1-4087-AB30-A2D3D1B674AD}" type="sibTrans" cxnId="{3DB4CB81-162F-4F61-BAEC-7198CF76520A}">
      <dgm:prSet/>
      <dgm:spPr/>
      <dgm:t>
        <a:bodyPr/>
        <a:lstStyle/>
        <a:p>
          <a:endParaRPr lang="en-US"/>
        </a:p>
      </dgm:t>
    </dgm:pt>
    <dgm:pt modelId="{43C96ADC-C4F6-4C28-BD9E-B7EAA78BE9E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4204E5DA-D5C9-4EF3-B1CD-7B0F53C1EF63}" type="parTrans" cxnId="{401C41B2-E679-4684-B038-291D97AE6373}">
      <dgm:prSet/>
      <dgm:spPr/>
      <dgm:t>
        <a:bodyPr/>
        <a:lstStyle/>
        <a:p>
          <a:endParaRPr lang="en-US"/>
        </a:p>
      </dgm:t>
    </dgm:pt>
    <dgm:pt modelId="{177AE623-9570-4355-ABC7-FAF1D1DC7D3D}" type="sibTrans" cxnId="{401C41B2-E679-4684-B038-291D97AE6373}">
      <dgm:prSet/>
      <dgm:spPr/>
      <dgm:t>
        <a:bodyPr/>
        <a:lstStyle/>
        <a:p>
          <a:endParaRPr lang="en-US"/>
        </a:p>
      </dgm:t>
    </dgm:pt>
    <dgm:pt modelId="{AC49D06D-A63D-4524-984C-A1A31DC8F70A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A5701BCF-630C-4713-8F95-C2B454856A32}" type="parTrans" cxnId="{B1BF34D3-BE91-48DD-BF55-B7E64B8E3A4E}">
      <dgm:prSet/>
      <dgm:spPr/>
      <dgm:t>
        <a:bodyPr/>
        <a:lstStyle/>
        <a:p>
          <a:endParaRPr lang="en-US"/>
        </a:p>
      </dgm:t>
    </dgm:pt>
    <dgm:pt modelId="{2B4A1538-5A9C-439E-9E64-70C5341AB467}" type="sibTrans" cxnId="{B1BF34D3-BE91-48DD-BF55-B7E64B8E3A4E}">
      <dgm:prSet/>
      <dgm:spPr/>
      <dgm:t>
        <a:bodyPr/>
        <a:lstStyle/>
        <a:p>
          <a:endParaRPr lang="en-US"/>
        </a:p>
      </dgm:t>
    </dgm:pt>
    <dgm:pt modelId="{3300AF16-94BF-4D10-B817-A1E13F92BE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61528-E5EA-40EA-9302-260E8A2E9086}" type="parTrans" cxnId="{E97CBA56-C716-41B3-BBF5-EE95BE7E2296}">
      <dgm:prSet/>
      <dgm:spPr/>
      <dgm:t>
        <a:bodyPr/>
        <a:lstStyle/>
        <a:p>
          <a:endParaRPr lang="en-US"/>
        </a:p>
      </dgm:t>
    </dgm:pt>
    <dgm:pt modelId="{2812C9D7-FDD8-48B7-92BC-8F78746DE723}" type="sibTrans" cxnId="{E97CBA56-C716-41B3-BBF5-EE95BE7E2296}">
      <dgm:prSet/>
      <dgm:spPr/>
      <dgm:t>
        <a:bodyPr/>
        <a:lstStyle/>
        <a:p>
          <a:endParaRPr lang="en-US"/>
        </a:p>
      </dgm:t>
    </dgm:pt>
    <dgm:pt modelId="{70E5FA13-50A7-4DE9-AF69-C74DB4CF6FE6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EB9C7BD6-0883-405E-8097-721F5C34E745}" type="parTrans" cxnId="{FE8A1802-18E2-4005-A35E-4275484B1603}">
      <dgm:prSet/>
      <dgm:spPr/>
      <dgm:t>
        <a:bodyPr/>
        <a:lstStyle/>
        <a:p>
          <a:endParaRPr lang="en-US"/>
        </a:p>
      </dgm:t>
    </dgm:pt>
    <dgm:pt modelId="{5220AB53-5E47-4988-8031-B59B9ED8D5B8}" type="sibTrans" cxnId="{FE8A1802-18E2-4005-A35E-4275484B1603}">
      <dgm:prSet/>
      <dgm:spPr/>
      <dgm:t>
        <a:bodyPr/>
        <a:lstStyle/>
        <a:p>
          <a:endParaRPr lang="en-US"/>
        </a:p>
      </dgm:t>
    </dgm:pt>
    <dgm:pt modelId="{AE355667-E093-4211-A670-DE1AE9730438}">
      <dgm:prSet phldrT="[Text]"/>
      <dgm:spPr/>
      <dgm:t>
        <a:bodyPr/>
        <a:lstStyle/>
        <a:p>
          <a:r>
            <a:rPr lang="en-US" dirty="0"/>
            <a:t>Negotiate Terms</a:t>
          </a:r>
        </a:p>
      </dgm:t>
    </dgm:pt>
    <dgm:pt modelId="{D38FD568-C57C-437A-BDE2-F90862985932}" type="parTrans" cxnId="{3F397FFE-18B3-4E41-8E36-8EAD18401FBC}">
      <dgm:prSet/>
      <dgm:spPr/>
      <dgm:t>
        <a:bodyPr/>
        <a:lstStyle/>
        <a:p>
          <a:endParaRPr lang="en-US"/>
        </a:p>
      </dgm:t>
    </dgm:pt>
    <dgm:pt modelId="{432E1F1E-FC17-4547-AF1A-C0FC66DA487A}" type="sibTrans" cxnId="{3F397FFE-18B3-4E41-8E36-8EAD18401FBC}">
      <dgm:prSet/>
      <dgm:spPr/>
      <dgm:t>
        <a:bodyPr/>
        <a:lstStyle/>
        <a:p>
          <a:endParaRPr lang="en-US"/>
        </a:p>
      </dgm:t>
    </dgm:pt>
    <dgm:pt modelId="{2D18FBAF-093F-46F0-B950-CA0B09A64A2A}">
      <dgm:prSet phldrT="[Text]"/>
      <dgm:spPr/>
      <dgm:t>
        <a:bodyPr/>
        <a:lstStyle/>
        <a:p>
          <a:r>
            <a:rPr lang="en-US" dirty="0"/>
            <a:t>Outside Rep</a:t>
          </a:r>
        </a:p>
      </dgm:t>
    </dgm:pt>
    <dgm:pt modelId="{BC59C221-E5C4-4F9E-ADCD-40EA541FF17F}" type="parTrans" cxnId="{768FB71C-A4A7-4B6E-B4CA-9E12BCE2DD1E}">
      <dgm:prSet/>
      <dgm:spPr/>
      <dgm:t>
        <a:bodyPr/>
        <a:lstStyle/>
        <a:p>
          <a:endParaRPr lang="en-US"/>
        </a:p>
      </dgm:t>
    </dgm:pt>
    <dgm:pt modelId="{F5108FD8-FF1A-4772-976C-4E1F34CAB2DC}" type="sibTrans" cxnId="{768FB71C-A4A7-4B6E-B4CA-9E12BCE2DD1E}">
      <dgm:prSet/>
      <dgm:spPr/>
      <dgm:t>
        <a:bodyPr/>
        <a:lstStyle/>
        <a:p>
          <a:endParaRPr lang="en-US"/>
        </a:p>
      </dgm:t>
    </dgm:pt>
    <dgm:pt modelId="{CE3F528F-1F81-4E82-AA99-1FB139F194E0}">
      <dgm:prSet phldrT="[Text]"/>
      <dgm:spPr/>
      <dgm:t>
        <a:bodyPr/>
        <a:lstStyle/>
        <a:p>
          <a:r>
            <a:rPr lang="en-US" dirty="0"/>
            <a:t>Services Sales Rep</a:t>
          </a:r>
        </a:p>
      </dgm:t>
    </dgm:pt>
    <dgm:pt modelId="{00B05546-196F-490D-AE3F-E53505CD9DFB}" type="parTrans" cxnId="{2D0DC03E-EE73-4304-B6E1-827B95DE60B8}">
      <dgm:prSet/>
      <dgm:spPr/>
      <dgm:t>
        <a:bodyPr/>
        <a:lstStyle/>
        <a:p>
          <a:endParaRPr lang="en-US"/>
        </a:p>
      </dgm:t>
    </dgm:pt>
    <dgm:pt modelId="{17D651F0-357A-4F4D-AF06-C01245A9FD81}" type="sibTrans" cxnId="{2D0DC03E-EE73-4304-B6E1-827B95DE60B8}">
      <dgm:prSet/>
      <dgm:spPr/>
      <dgm:t>
        <a:bodyPr/>
        <a:lstStyle/>
        <a:p>
          <a:endParaRPr lang="en-US"/>
        </a:p>
      </dgm:t>
    </dgm:pt>
    <dgm:pt modelId="{D5C2E9FB-1E88-462F-BA11-96071D16800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7C263C40-01C5-4D70-8F51-36A86078FC52}" type="parTrans" cxnId="{9E535C84-691F-49BD-8DCF-39D68F24E54A}">
      <dgm:prSet/>
      <dgm:spPr/>
      <dgm:t>
        <a:bodyPr/>
        <a:lstStyle/>
        <a:p>
          <a:endParaRPr lang="en-US"/>
        </a:p>
      </dgm:t>
    </dgm:pt>
    <dgm:pt modelId="{97272CE9-C2E8-453F-AAC4-398AC0891B84}" type="sibTrans" cxnId="{9E535C84-691F-49BD-8DCF-39D68F24E54A}">
      <dgm:prSet/>
      <dgm:spPr/>
      <dgm:t>
        <a:bodyPr/>
        <a:lstStyle/>
        <a:p>
          <a:endParaRPr lang="en-US"/>
        </a:p>
      </dgm:t>
    </dgm:pt>
    <dgm:pt modelId="{4ADCBB3E-46C3-476A-9272-AB67E90E652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Services Analyst</a:t>
          </a:r>
        </a:p>
      </dgm:t>
    </dgm:pt>
    <dgm:pt modelId="{1D32144F-6163-4868-BD7E-A9D8B826CD40}" type="parTrans" cxnId="{C8CE1F4D-C514-42E1-B50D-0C7F93B290D5}">
      <dgm:prSet/>
      <dgm:spPr/>
      <dgm:t>
        <a:bodyPr/>
        <a:lstStyle/>
        <a:p>
          <a:endParaRPr lang="en-US"/>
        </a:p>
      </dgm:t>
    </dgm:pt>
    <dgm:pt modelId="{95FB880F-32EF-4B98-8BA6-694415DC0E15}" type="sibTrans" cxnId="{C8CE1F4D-C514-42E1-B50D-0C7F93B290D5}">
      <dgm:prSet/>
      <dgm:spPr/>
      <dgm:t>
        <a:bodyPr/>
        <a:lstStyle/>
        <a:p>
          <a:endParaRPr lang="en-US"/>
        </a:p>
      </dgm:t>
    </dgm:pt>
    <dgm:pt modelId="{9112D9A6-4BC9-47FB-980D-E601FD63BA88}" type="pres">
      <dgm:prSet presAssocID="{1698018E-9C8C-467C-8900-D4C681872907}" presName="theList" presStyleCnt="0">
        <dgm:presLayoutVars>
          <dgm:dir/>
          <dgm:animLvl val="lvl"/>
          <dgm:resizeHandles val="exact"/>
        </dgm:presLayoutVars>
      </dgm:prSet>
      <dgm:spPr/>
    </dgm:pt>
    <dgm:pt modelId="{14915E19-2152-4505-9E67-19E47D6A08F9}" type="pres">
      <dgm:prSet presAssocID="{BC69CA50-4BEA-4458-81DC-7C09BD8CCDC0}" presName="compNode" presStyleCnt="0"/>
      <dgm:spPr/>
    </dgm:pt>
    <dgm:pt modelId="{0DC73E17-EA51-4066-BAD0-E81FC291050F}" type="pres">
      <dgm:prSet presAssocID="{BC69CA50-4BEA-4458-81DC-7C09BD8CCDC0}" presName="aNode" presStyleLbl="bgShp" presStyleIdx="0" presStyleCnt="5"/>
      <dgm:spPr/>
    </dgm:pt>
    <dgm:pt modelId="{0A3F5371-09CE-493C-A97C-A4F5A690A5D2}" type="pres">
      <dgm:prSet presAssocID="{BC69CA50-4BEA-4458-81DC-7C09BD8CCDC0}" presName="textNode" presStyleLbl="bgShp" presStyleIdx="0" presStyleCnt="5"/>
      <dgm:spPr/>
    </dgm:pt>
    <dgm:pt modelId="{EA0039F6-A2CF-4FA4-9048-73E9B092B92B}" type="pres">
      <dgm:prSet presAssocID="{BC69CA50-4BEA-4458-81DC-7C09BD8CCDC0}" presName="compChildNode" presStyleCnt="0"/>
      <dgm:spPr/>
    </dgm:pt>
    <dgm:pt modelId="{AB5E8A6C-D628-40D8-8249-72B0E2CED10D}" type="pres">
      <dgm:prSet presAssocID="{BC69CA50-4BEA-4458-81DC-7C09BD8CCDC0}" presName="theInnerList" presStyleCnt="0"/>
      <dgm:spPr/>
    </dgm:pt>
    <dgm:pt modelId="{E33B87B1-8E4C-428A-B55A-D1585C6C2AD6}" type="pres">
      <dgm:prSet presAssocID="{D2DB2804-658E-463E-8305-F39A625D76A5}" presName="childNode" presStyleLbl="node1" presStyleIdx="0" presStyleCnt="13">
        <dgm:presLayoutVars>
          <dgm:bulletEnabled val="1"/>
        </dgm:presLayoutVars>
      </dgm:prSet>
      <dgm:spPr/>
    </dgm:pt>
    <dgm:pt modelId="{449214AA-9D14-4D94-98C8-1A3366AE8809}" type="pres">
      <dgm:prSet presAssocID="{D2DB2804-658E-463E-8305-F39A625D76A5}" presName="aSpace2" presStyleCnt="0"/>
      <dgm:spPr/>
    </dgm:pt>
    <dgm:pt modelId="{8B26815A-8A8E-458B-B3A0-A063547D4CA5}" type="pres">
      <dgm:prSet presAssocID="{AC49D06D-A63D-4524-984C-A1A31DC8F70A}" presName="childNode" presStyleLbl="node1" presStyleIdx="1" presStyleCnt="13">
        <dgm:presLayoutVars>
          <dgm:bulletEnabled val="1"/>
        </dgm:presLayoutVars>
      </dgm:prSet>
      <dgm:spPr/>
    </dgm:pt>
    <dgm:pt modelId="{E7206E00-CF66-4F51-BF5F-ACDE5E94239C}" type="pres">
      <dgm:prSet presAssocID="{AC49D06D-A63D-4524-984C-A1A31DC8F70A}" presName="aSpace2" presStyleCnt="0"/>
      <dgm:spPr/>
    </dgm:pt>
    <dgm:pt modelId="{ABA6ED1C-F36B-411D-B34C-6526D1CC8BF0}" type="pres">
      <dgm:prSet presAssocID="{D5C2E9FB-1E88-462F-BA11-96071D168004}" presName="childNode" presStyleLbl="node1" presStyleIdx="2" presStyleCnt="13">
        <dgm:presLayoutVars>
          <dgm:bulletEnabled val="1"/>
        </dgm:presLayoutVars>
      </dgm:prSet>
      <dgm:spPr/>
    </dgm:pt>
    <dgm:pt modelId="{4EE1E5AC-A930-4A7A-89E5-0CDA1D630C79}" type="pres">
      <dgm:prSet presAssocID="{BC69CA50-4BEA-4458-81DC-7C09BD8CCDC0}" presName="aSpace" presStyleCnt="0"/>
      <dgm:spPr/>
    </dgm:pt>
    <dgm:pt modelId="{2A250740-C6FB-4939-9BC1-8B907D6B43EF}" type="pres">
      <dgm:prSet presAssocID="{4FDA5765-9A77-48ED-9329-D5D0D070C5BF}" presName="compNode" presStyleCnt="0"/>
      <dgm:spPr/>
    </dgm:pt>
    <dgm:pt modelId="{B5FC8DB6-BD37-4122-897E-E56227C6AA58}" type="pres">
      <dgm:prSet presAssocID="{4FDA5765-9A77-48ED-9329-D5D0D070C5BF}" presName="aNode" presStyleLbl="bgShp" presStyleIdx="1" presStyleCnt="5"/>
      <dgm:spPr/>
    </dgm:pt>
    <dgm:pt modelId="{964C78B8-197A-4F84-9153-C7AEEFAB59AA}" type="pres">
      <dgm:prSet presAssocID="{4FDA5765-9A77-48ED-9329-D5D0D070C5BF}" presName="textNode" presStyleLbl="bgShp" presStyleIdx="1" presStyleCnt="5"/>
      <dgm:spPr/>
    </dgm:pt>
    <dgm:pt modelId="{2254C844-1CCB-4ED7-80F9-40713246563D}" type="pres">
      <dgm:prSet presAssocID="{4FDA5765-9A77-48ED-9329-D5D0D070C5BF}" presName="compChildNode" presStyleCnt="0"/>
      <dgm:spPr/>
    </dgm:pt>
    <dgm:pt modelId="{53C056F9-A0BF-401F-9F6E-699EBA634068}" type="pres">
      <dgm:prSet presAssocID="{4FDA5765-9A77-48ED-9329-D5D0D070C5BF}" presName="theInnerList" presStyleCnt="0"/>
      <dgm:spPr/>
    </dgm:pt>
    <dgm:pt modelId="{C6087E99-3BF3-4D3B-9ED2-91C3F93BF5BD}" type="pres">
      <dgm:prSet presAssocID="{7E167699-D92E-4C16-AE77-286E48D058DF}" presName="childNode" presStyleLbl="node1" presStyleIdx="3" presStyleCnt="13">
        <dgm:presLayoutVars>
          <dgm:bulletEnabled val="1"/>
        </dgm:presLayoutVars>
      </dgm:prSet>
      <dgm:spPr/>
    </dgm:pt>
    <dgm:pt modelId="{EEE159CD-0E73-4A47-ABB6-FCE3A33A2228}" type="pres">
      <dgm:prSet presAssocID="{7E167699-D92E-4C16-AE77-286E48D058DF}" presName="aSpace2" presStyleCnt="0"/>
      <dgm:spPr/>
    </dgm:pt>
    <dgm:pt modelId="{7DE5F47D-57BB-4F9C-86D6-9A339BC8935D}" type="pres">
      <dgm:prSet presAssocID="{3300AF16-94BF-4D10-B817-A1E13F92BEE6}" presName="childNode" presStyleLbl="node1" presStyleIdx="4" presStyleCnt="13">
        <dgm:presLayoutVars>
          <dgm:bulletEnabled val="1"/>
        </dgm:presLayoutVars>
      </dgm:prSet>
      <dgm:spPr/>
    </dgm:pt>
    <dgm:pt modelId="{9563AF77-3F1E-46FC-A163-3B4A0C3EFAD6}" type="pres">
      <dgm:prSet presAssocID="{3300AF16-94BF-4D10-B817-A1E13F92BEE6}" presName="aSpace2" presStyleCnt="0"/>
      <dgm:spPr/>
    </dgm:pt>
    <dgm:pt modelId="{51112822-1B3B-45B0-BC8F-A2550EDE70A3}" type="pres">
      <dgm:prSet presAssocID="{74D61F22-B03A-455C-B537-E72B2E5BB160}" presName="childNode" presStyleLbl="node1" presStyleIdx="5" presStyleCnt="13">
        <dgm:presLayoutVars>
          <dgm:bulletEnabled val="1"/>
        </dgm:presLayoutVars>
      </dgm:prSet>
      <dgm:spPr/>
    </dgm:pt>
    <dgm:pt modelId="{3D024FCB-41CB-41D6-BDC5-F6FEB6355CBD}" type="pres">
      <dgm:prSet presAssocID="{4FDA5765-9A77-48ED-9329-D5D0D070C5BF}" presName="aSpace" presStyleCnt="0"/>
      <dgm:spPr/>
    </dgm:pt>
    <dgm:pt modelId="{91E92BA4-2F3B-44F0-97E0-6AAA17057B4D}" type="pres">
      <dgm:prSet presAssocID="{AE355667-E093-4211-A670-DE1AE9730438}" presName="compNode" presStyleCnt="0"/>
      <dgm:spPr/>
    </dgm:pt>
    <dgm:pt modelId="{31689FA7-6A04-4A42-8A64-EC560D8F6FDE}" type="pres">
      <dgm:prSet presAssocID="{AE355667-E093-4211-A670-DE1AE9730438}" presName="aNode" presStyleLbl="bgShp" presStyleIdx="2" presStyleCnt="5"/>
      <dgm:spPr/>
    </dgm:pt>
    <dgm:pt modelId="{F494D9C1-F99A-4378-8F11-A4F464D902C5}" type="pres">
      <dgm:prSet presAssocID="{AE355667-E093-4211-A670-DE1AE9730438}" presName="textNode" presStyleLbl="bgShp" presStyleIdx="2" presStyleCnt="5"/>
      <dgm:spPr/>
    </dgm:pt>
    <dgm:pt modelId="{92E29E6E-6DFA-4148-8211-5A12468A4E8C}" type="pres">
      <dgm:prSet presAssocID="{AE355667-E093-4211-A670-DE1AE9730438}" presName="compChildNode" presStyleCnt="0"/>
      <dgm:spPr/>
    </dgm:pt>
    <dgm:pt modelId="{D566AB96-6A65-458F-A962-79D47D1D6B87}" type="pres">
      <dgm:prSet presAssocID="{AE355667-E093-4211-A670-DE1AE9730438}" presName="theInnerList" presStyleCnt="0"/>
      <dgm:spPr/>
    </dgm:pt>
    <dgm:pt modelId="{56A9D2FD-2E9C-4D07-BC04-35760689B160}" type="pres">
      <dgm:prSet presAssocID="{2D18FBAF-093F-46F0-B950-CA0B09A64A2A}" presName="childNode" presStyleLbl="node1" presStyleIdx="6" presStyleCnt="13">
        <dgm:presLayoutVars>
          <dgm:bulletEnabled val="1"/>
        </dgm:presLayoutVars>
      </dgm:prSet>
      <dgm:spPr/>
    </dgm:pt>
    <dgm:pt modelId="{E78538B4-2471-49FF-B26B-D236E8F8375A}" type="pres">
      <dgm:prSet presAssocID="{2D18FBAF-093F-46F0-B950-CA0B09A64A2A}" presName="aSpace2" presStyleCnt="0"/>
      <dgm:spPr/>
    </dgm:pt>
    <dgm:pt modelId="{D52094D1-D696-4ECC-8192-1812F1CEA9B7}" type="pres">
      <dgm:prSet presAssocID="{CE3F528F-1F81-4E82-AA99-1FB139F194E0}" presName="childNode" presStyleLbl="node1" presStyleIdx="7" presStyleCnt="13">
        <dgm:presLayoutVars>
          <dgm:bulletEnabled val="1"/>
        </dgm:presLayoutVars>
      </dgm:prSet>
      <dgm:spPr/>
    </dgm:pt>
    <dgm:pt modelId="{0B605CFA-5FF1-49FC-AD09-365B8C8FFA1F}" type="pres">
      <dgm:prSet presAssocID="{CE3F528F-1F81-4E82-AA99-1FB139F194E0}" presName="aSpace2" presStyleCnt="0"/>
      <dgm:spPr/>
    </dgm:pt>
    <dgm:pt modelId="{C26487E8-0F8C-4854-B3CA-DE04B9EEA11B}" type="pres">
      <dgm:prSet presAssocID="{4ADCBB3E-46C3-476A-9272-AB67E90E652B}" presName="childNode" presStyleLbl="node1" presStyleIdx="8" presStyleCnt="13">
        <dgm:presLayoutVars>
          <dgm:bulletEnabled val="1"/>
        </dgm:presLayoutVars>
      </dgm:prSet>
      <dgm:spPr/>
    </dgm:pt>
    <dgm:pt modelId="{EE9FE412-8B7F-4180-AD7C-0E4B9D937F02}" type="pres">
      <dgm:prSet presAssocID="{AE355667-E093-4211-A670-DE1AE9730438}" presName="aSpace" presStyleCnt="0"/>
      <dgm:spPr/>
    </dgm:pt>
    <dgm:pt modelId="{231E77A6-94BB-4F91-9B69-2F132276D725}" type="pres">
      <dgm:prSet presAssocID="{1C47A994-06EF-4301-929F-4D6E50ED8420}" presName="compNode" presStyleCnt="0"/>
      <dgm:spPr/>
    </dgm:pt>
    <dgm:pt modelId="{1BBF3667-DB6D-41C0-B3D3-0CD386DD51E0}" type="pres">
      <dgm:prSet presAssocID="{1C47A994-06EF-4301-929F-4D6E50ED8420}" presName="aNode" presStyleLbl="bgShp" presStyleIdx="3" presStyleCnt="5"/>
      <dgm:spPr/>
    </dgm:pt>
    <dgm:pt modelId="{4E5ABE82-ADB5-432C-AF31-CDB957CA0190}" type="pres">
      <dgm:prSet presAssocID="{1C47A994-06EF-4301-929F-4D6E50ED8420}" presName="textNode" presStyleLbl="bgShp" presStyleIdx="3" presStyleCnt="5"/>
      <dgm:spPr/>
    </dgm:pt>
    <dgm:pt modelId="{BD0E4955-046E-4AA2-BE19-27F431E2D9B4}" type="pres">
      <dgm:prSet presAssocID="{1C47A994-06EF-4301-929F-4D6E50ED8420}" presName="compChildNode" presStyleCnt="0"/>
      <dgm:spPr/>
    </dgm:pt>
    <dgm:pt modelId="{760AAD1E-D559-483D-A0D5-3CDA2623F316}" type="pres">
      <dgm:prSet presAssocID="{1C47A994-06EF-4301-929F-4D6E50ED8420}" presName="theInnerList" presStyleCnt="0"/>
      <dgm:spPr/>
    </dgm:pt>
    <dgm:pt modelId="{E0A464B9-EE35-42B0-BBEF-27B0F3B9DC97}" type="pres">
      <dgm:prSet presAssocID="{440B1B6A-0486-40F0-B1AC-AD23FD889CEB}" presName="childNode" presStyleLbl="node1" presStyleIdx="9" presStyleCnt="13">
        <dgm:presLayoutVars>
          <dgm:bulletEnabled val="1"/>
        </dgm:presLayoutVars>
      </dgm:prSet>
      <dgm:spPr/>
    </dgm:pt>
    <dgm:pt modelId="{CE9DB5E0-1A8A-4024-9481-CFAD2CFE00B1}" type="pres">
      <dgm:prSet presAssocID="{1C47A994-06EF-4301-929F-4D6E50ED8420}" presName="aSpace" presStyleCnt="0"/>
      <dgm:spPr/>
    </dgm:pt>
    <dgm:pt modelId="{7EEB6F77-672E-4D73-9E9B-6365B13BA21B}" type="pres">
      <dgm:prSet presAssocID="{5199C1E7-7032-4AD3-80D5-CE870803B044}" presName="compNode" presStyleCnt="0"/>
      <dgm:spPr/>
    </dgm:pt>
    <dgm:pt modelId="{CE89948C-1656-4AF0-80FF-770620895ACD}" type="pres">
      <dgm:prSet presAssocID="{5199C1E7-7032-4AD3-80D5-CE870803B044}" presName="aNode" presStyleLbl="bgShp" presStyleIdx="4" presStyleCnt="5"/>
      <dgm:spPr/>
    </dgm:pt>
    <dgm:pt modelId="{DE4F2E4B-D703-4D96-994F-D104035DF11D}" type="pres">
      <dgm:prSet presAssocID="{5199C1E7-7032-4AD3-80D5-CE870803B044}" presName="textNode" presStyleLbl="bgShp" presStyleIdx="4" presStyleCnt="5"/>
      <dgm:spPr/>
    </dgm:pt>
    <dgm:pt modelId="{A4C0F954-430E-49D3-9C8C-1BD3CC108B09}" type="pres">
      <dgm:prSet presAssocID="{5199C1E7-7032-4AD3-80D5-CE870803B044}" presName="compChildNode" presStyleCnt="0"/>
      <dgm:spPr/>
    </dgm:pt>
    <dgm:pt modelId="{BC6C2DD8-90EF-4F3F-8A29-E4D4753A5636}" type="pres">
      <dgm:prSet presAssocID="{5199C1E7-7032-4AD3-80D5-CE870803B044}" presName="theInnerList" presStyleCnt="0"/>
      <dgm:spPr/>
    </dgm:pt>
    <dgm:pt modelId="{4FED7BDE-6E97-44FA-82F7-B072709E5780}" type="pres">
      <dgm:prSet presAssocID="{952FC2E9-E160-4403-9035-2FAE631EE7EC}" presName="childNode" presStyleLbl="node1" presStyleIdx="10" presStyleCnt="13">
        <dgm:presLayoutVars>
          <dgm:bulletEnabled val="1"/>
        </dgm:presLayoutVars>
      </dgm:prSet>
      <dgm:spPr/>
    </dgm:pt>
    <dgm:pt modelId="{5B1F4E22-D330-4780-BD25-DA91FE20E64F}" type="pres">
      <dgm:prSet presAssocID="{952FC2E9-E160-4403-9035-2FAE631EE7EC}" presName="aSpace2" presStyleCnt="0"/>
      <dgm:spPr/>
    </dgm:pt>
    <dgm:pt modelId="{86496C0A-C1AA-488F-9033-0E176900DC3D}" type="pres">
      <dgm:prSet presAssocID="{70E5FA13-50A7-4DE9-AF69-C74DB4CF6FE6}" presName="childNode" presStyleLbl="node1" presStyleIdx="11" presStyleCnt="13">
        <dgm:presLayoutVars>
          <dgm:bulletEnabled val="1"/>
        </dgm:presLayoutVars>
      </dgm:prSet>
      <dgm:spPr/>
    </dgm:pt>
    <dgm:pt modelId="{33AF0CB9-FD62-49EA-8F98-5C58D62A443E}" type="pres">
      <dgm:prSet presAssocID="{70E5FA13-50A7-4DE9-AF69-C74DB4CF6FE6}" presName="aSpace2" presStyleCnt="0"/>
      <dgm:spPr/>
    </dgm:pt>
    <dgm:pt modelId="{1F08E903-2E73-4A92-B0F3-3A9B45C7DD77}" type="pres">
      <dgm:prSet presAssocID="{43C96ADC-C4F6-4C28-BD9E-B7EAA78BE9ED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01CFFD4-0F50-41CB-BC55-B3F851D9DE19}" type="presOf" srcId="{1698018E-9C8C-467C-8900-D4C681872907}" destId="{9112D9A6-4BC9-47FB-980D-E601FD63BA88}" srcOrd="0" destOrd="0" presId="urn:microsoft.com/office/officeart/2005/8/layout/lProcess2"/>
    <dgm:cxn modelId="{07AD590E-8E78-4158-BFAD-5BA6831C47BB}" type="presOf" srcId="{952FC2E9-E160-4403-9035-2FAE631EE7EC}" destId="{4FED7BDE-6E97-44FA-82F7-B072709E5780}" srcOrd="0" destOrd="0" presId="urn:microsoft.com/office/officeart/2005/8/layout/lProcess2"/>
    <dgm:cxn modelId="{32584CC9-6B90-4581-A7C9-FE24E3E33600}" type="presOf" srcId="{5199C1E7-7032-4AD3-80D5-CE870803B044}" destId="{DE4F2E4B-D703-4D96-994F-D104035DF11D}" srcOrd="1" destOrd="0" presId="urn:microsoft.com/office/officeart/2005/8/layout/lProcess2"/>
    <dgm:cxn modelId="{401C41B2-E679-4684-B038-291D97AE6373}" srcId="{5199C1E7-7032-4AD3-80D5-CE870803B044}" destId="{43C96ADC-C4F6-4C28-BD9E-B7EAA78BE9ED}" srcOrd="2" destOrd="0" parTransId="{4204E5DA-D5C9-4EF3-B1CD-7B0F53C1EF63}" sibTransId="{177AE623-9570-4355-ABC7-FAF1D1DC7D3D}"/>
    <dgm:cxn modelId="{768FB71C-A4A7-4B6E-B4CA-9E12BCE2DD1E}" srcId="{AE355667-E093-4211-A670-DE1AE9730438}" destId="{2D18FBAF-093F-46F0-B950-CA0B09A64A2A}" srcOrd="0" destOrd="0" parTransId="{BC59C221-E5C4-4F9E-ADCD-40EA541FF17F}" sibTransId="{F5108FD8-FF1A-4772-976C-4E1F34CAB2DC}"/>
    <dgm:cxn modelId="{F8FB0AF1-6A1B-44CB-8D71-F9AC022D604F}" type="presOf" srcId="{3300AF16-94BF-4D10-B817-A1E13F92BEE6}" destId="{7DE5F47D-57BB-4F9C-86D6-9A339BC8935D}" srcOrd="0" destOrd="0" presId="urn:microsoft.com/office/officeart/2005/8/layout/lProcess2"/>
    <dgm:cxn modelId="{A03B6A0B-16ED-4DA5-B865-738CC3466F67}" srcId="{1698018E-9C8C-467C-8900-D4C681872907}" destId="{5199C1E7-7032-4AD3-80D5-CE870803B044}" srcOrd="4" destOrd="0" parTransId="{6AFA2D4E-170A-45D0-A442-64370907612E}" sibTransId="{AC410920-AE55-4747-B73D-53CC506B6693}"/>
    <dgm:cxn modelId="{5D180522-47A9-44AB-9467-ADD770E64D3F}" srcId="{1C47A994-06EF-4301-929F-4D6E50ED8420}" destId="{440B1B6A-0486-40F0-B1AC-AD23FD889CEB}" srcOrd="0" destOrd="0" parTransId="{DFFB66F8-11D7-4027-B8DE-DF24E5D0185D}" sibTransId="{C774445B-9178-4CF4-B7F3-6EE1680071E6}"/>
    <dgm:cxn modelId="{358DD878-6252-49C5-ACFA-4EC49BAE60CC}" type="presOf" srcId="{440B1B6A-0486-40F0-B1AC-AD23FD889CEB}" destId="{E0A464B9-EE35-42B0-BBEF-27B0F3B9DC97}" srcOrd="0" destOrd="0" presId="urn:microsoft.com/office/officeart/2005/8/layout/lProcess2"/>
    <dgm:cxn modelId="{C8CE1F4D-C514-42E1-B50D-0C7F93B290D5}" srcId="{AE355667-E093-4211-A670-DE1AE9730438}" destId="{4ADCBB3E-46C3-476A-9272-AB67E90E652B}" srcOrd="2" destOrd="0" parTransId="{1D32144F-6163-4868-BD7E-A9D8B826CD40}" sibTransId="{95FB880F-32EF-4B98-8BA6-694415DC0E15}"/>
    <dgm:cxn modelId="{8BF8206F-7F66-4576-8235-E12DA9A25BBB}" srcId="{BC69CA50-4BEA-4458-81DC-7C09BD8CCDC0}" destId="{D2DB2804-658E-463E-8305-F39A625D76A5}" srcOrd="0" destOrd="0" parTransId="{7402F211-445E-475E-951A-9777CF943001}" sibTransId="{0D94D5F6-D5E4-4D3C-9F47-208E451D94A5}"/>
    <dgm:cxn modelId="{15CA423E-E642-4BAA-BFC1-F0FFE9F66473}" srcId="{1698018E-9C8C-467C-8900-D4C681872907}" destId="{BC69CA50-4BEA-4458-81DC-7C09BD8CCDC0}" srcOrd="0" destOrd="0" parTransId="{6D7EC8B5-73BC-4DD4-B0AB-63695EBAA00F}" sibTransId="{525B23BC-9169-461A-940C-06A3DD10A840}"/>
    <dgm:cxn modelId="{36D95875-D693-4424-BB23-983C4A3978A4}" srcId="{1698018E-9C8C-467C-8900-D4C681872907}" destId="{1C47A994-06EF-4301-929F-4D6E50ED8420}" srcOrd="3" destOrd="0" parTransId="{F52E4EB1-5BF9-423A-B121-00D21C9EC0D5}" sibTransId="{01200183-EC0C-48FF-AFB8-689A3D3417EE}"/>
    <dgm:cxn modelId="{CAC0FD42-1509-471B-A49F-B54B42B9B6EB}" type="presOf" srcId="{D2DB2804-658E-463E-8305-F39A625D76A5}" destId="{E33B87B1-8E4C-428A-B55A-D1585C6C2AD6}" srcOrd="0" destOrd="0" presId="urn:microsoft.com/office/officeart/2005/8/layout/lProcess2"/>
    <dgm:cxn modelId="{F1582929-61F9-4B79-97F3-C703ADBF18EF}" type="presOf" srcId="{1C47A994-06EF-4301-929F-4D6E50ED8420}" destId="{1BBF3667-DB6D-41C0-B3D3-0CD386DD51E0}" srcOrd="0" destOrd="0" presId="urn:microsoft.com/office/officeart/2005/8/layout/lProcess2"/>
    <dgm:cxn modelId="{87B2828B-50A3-4758-8216-24DC363F9544}" type="presOf" srcId="{CE3F528F-1F81-4E82-AA99-1FB139F194E0}" destId="{D52094D1-D696-4ECC-8192-1812F1CEA9B7}" srcOrd="0" destOrd="0" presId="urn:microsoft.com/office/officeart/2005/8/layout/lProcess2"/>
    <dgm:cxn modelId="{377E83E3-1622-44E5-B968-AE35F79879FA}" srcId="{4FDA5765-9A77-48ED-9329-D5D0D070C5BF}" destId="{7E167699-D92E-4C16-AE77-286E48D058DF}" srcOrd="0" destOrd="0" parTransId="{8D625F83-FA03-46F0-BC22-A0C95850F890}" sibTransId="{8074C9DE-FEB0-450D-A312-0B92B99B1F71}"/>
    <dgm:cxn modelId="{3DB4CB81-162F-4F61-BAEC-7198CF76520A}" srcId="{5199C1E7-7032-4AD3-80D5-CE870803B044}" destId="{952FC2E9-E160-4403-9035-2FAE631EE7EC}" srcOrd="0" destOrd="0" parTransId="{BCA17C29-C4BD-4066-806B-833E7DF4BB79}" sibTransId="{7EBB3133-1CA1-4087-AB30-A2D3D1B674AD}"/>
    <dgm:cxn modelId="{AA3BCEDC-FC3E-467D-8E0F-92BE7CA6D196}" type="presOf" srcId="{1C47A994-06EF-4301-929F-4D6E50ED8420}" destId="{4E5ABE82-ADB5-432C-AF31-CDB957CA0190}" srcOrd="1" destOrd="0" presId="urn:microsoft.com/office/officeart/2005/8/layout/lProcess2"/>
    <dgm:cxn modelId="{F815FD02-4341-486A-882F-277B7F32ACF2}" type="presOf" srcId="{D5C2E9FB-1E88-462F-BA11-96071D168004}" destId="{ABA6ED1C-F36B-411D-B34C-6526D1CC8BF0}" srcOrd="0" destOrd="0" presId="urn:microsoft.com/office/officeart/2005/8/layout/lProcess2"/>
    <dgm:cxn modelId="{F4C79857-7A07-4D9E-A8D6-8ED0CB271C46}" type="presOf" srcId="{4FDA5765-9A77-48ED-9329-D5D0D070C5BF}" destId="{B5FC8DB6-BD37-4122-897E-E56227C6AA58}" srcOrd="0" destOrd="0" presId="urn:microsoft.com/office/officeart/2005/8/layout/lProcess2"/>
    <dgm:cxn modelId="{F4F959F2-A17F-436F-BA5A-930EFFF44F9D}" type="presOf" srcId="{2D18FBAF-093F-46F0-B950-CA0B09A64A2A}" destId="{56A9D2FD-2E9C-4D07-BC04-35760689B160}" srcOrd="0" destOrd="0" presId="urn:microsoft.com/office/officeart/2005/8/layout/lProcess2"/>
    <dgm:cxn modelId="{1F93AA43-7898-48D1-8139-CB87B70B9113}" srcId="{4FDA5765-9A77-48ED-9329-D5D0D070C5BF}" destId="{74D61F22-B03A-455C-B537-E72B2E5BB160}" srcOrd="2" destOrd="0" parTransId="{0055F0AE-498A-4729-BD1B-43C10E3807A4}" sibTransId="{DE221C33-F132-46BE-A4FF-59DA4D910810}"/>
    <dgm:cxn modelId="{6996E115-4680-48FB-9C59-9F0C7CDEBFA9}" srcId="{1698018E-9C8C-467C-8900-D4C681872907}" destId="{4FDA5765-9A77-48ED-9329-D5D0D070C5BF}" srcOrd="1" destOrd="0" parTransId="{7E3B5ACB-0C62-456E-B6ED-1198B1CF4B44}" sibTransId="{23F5F5D6-3BCA-467F-9550-E46CBBEB3611}"/>
    <dgm:cxn modelId="{E6D9BFAE-BA13-4D54-AA42-FDDEBE5A29DD}" type="presOf" srcId="{74D61F22-B03A-455C-B537-E72B2E5BB160}" destId="{51112822-1B3B-45B0-BC8F-A2550EDE70A3}" srcOrd="0" destOrd="0" presId="urn:microsoft.com/office/officeart/2005/8/layout/lProcess2"/>
    <dgm:cxn modelId="{90785550-37A9-4E72-944E-40DA3DFD6314}" type="presOf" srcId="{BC69CA50-4BEA-4458-81DC-7C09BD8CCDC0}" destId="{0A3F5371-09CE-493C-A97C-A4F5A690A5D2}" srcOrd="1" destOrd="0" presId="urn:microsoft.com/office/officeart/2005/8/layout/lProcess2"/>
    <dgm:cxn modelId="{9E535C84-691F-49BD-8DCF-39D68F24E54A}" srcId="{BC69CA50-4BEA-4458-81DC-7C09BD8CCDC0}" destId="{D5C2E9FB-1E88-462F-BA11-96071D168004}" srcOrd="2" destOrd="0" parTransId="{7C263C40-01C5-4D70-8F51-36A86078FC52}" sibTransId="{97272CE9-C2E8-453F-AAC4-398AC0891B84}"/>
    <dgm:cxn modelId="{C47856D6-7F65-4F90-9AAA-F8992E115EE5}" type="presOf" srcId="{7E167699-D92E-4C16-AE77-286E48D058DF}" destId="{C6087E99-3BF3-4D3B-9ED2-91C3F93BF5BD}" srcOrd="0" destOrd="0" presId="urn:microsoft.com/office/officeart/2005/8/layout/lProcess2"/>
    <dgm:cxn modelId="{437C509D-5C57-4811-8757-7381A91E57B3}" type="presOf" srcId="{4ADCBB3E-46C3-476A-9272-AB67E90E652B}" destId="{C26487E8-0F8C-4854-B3CA-DE04B9EEA11B}" srcOrd="0" destOrd="0" presId="urn:microsoft.com/office/officeart/2005/8/layout/lProcess2"/>
    <dgm:cxn modelId="{BF770667-A25B-402E-B5DC-E824E2FFD227}" type="presOf" srcId="{AE355667-E093-4211-A670-DE1AE9730438}" destId="{F494D9C1-F99A-4378-8F11-A4F464D902C5}" srcOrd="1" destOrd="0" presId="urn:microsoft.com/office/officeart/2005/8/layout/lProcess2"/>
    <dgm:cxn modelId="{2D0DC03E-EE73-4304-B6E1-827B95DE60B8}" srcId="{AE355667-E093-4211-A670-DE1AE9730438}" destId="{CE3F528F-1F81-4E82-AA99-1FB139F194E0}" srcOrd="1" destOrd="0" parTransId="{00B05546-196F-490D-AE3F-E53505CD9DFB}" sibTransId="{17D651F0-357A-4F4D-AF06-C01245A9FD81}"/>
    <dgm:cxn modelId="{11A60AEB-DE64-4758-8CEF-902ADD0C7620}" type="presOf" srcId="{4FDA5765-9A77-48ED-9329-D5D0D070C5BF}" destId="{964C78B8-197A-4F84-9153-C7AEEFAB59AA}" srcOrd="1" destOrd="0" presId="urn:microsoft.com/office/officeart/2005/8/layout/lProcess2"/>
    <dgm:cxn modelId="{21D519CE-466C-4DAE-942F-C332AA64AB0A}" type="presOf" srcId="{5199C1E7-7032-4AD3-80D5-CE870803B044}" destId="{CE89948C-1656-4AF0-80FF-770620895ACD}" srcOrd="0" destOrd="0" presId="urn:microsoft.com/office/officeart/2005/8/layout/lProcess2"/>
    <dgm:cxn modelId="{3F397FFE-18B3-4E41-8E36-8EAD18401FBC}" srcId="{1698018E-9C8C-467C-8900-D4C681872907}" destId="{AE355667-E093-4211-A670-DE1AE9730438}" srcOrd="2" destOrd="0" parTransId="{D38FD568-C57C-437A-BDE2-F90862985932}" sibTransId="{432E1F1E-FC17-4547-AF1A-C0FC66DA487A}"/>
    <dgm:cxn modelId="{A945B0BA-BBAE-45F3-823D-B95EB46D16F6}" type="presOf" srcId="{AC49D06D-A63D-4524-984C-A1A31DC8F70A}" destId="{8B26815A-8A8E-458B-B3A0-A063547D4CA5}" srcOrd="0" destOrd="0" presId="urn:microsoft.com/office/officeart/2005/8/layout/lProcess2"/>
    <dgm:cxn modelId="{933DDEB0-8A49-4F89-B7DB-B0FB64DA55C6}" type="presOf" srcId="{43C96ADC-C4F6-4C28-BD9E-B7EAA78BE9ED}" destId="{1F08E903-2E73-4A92-B0F3-3A9B45C7DD77}" srcOrd="0" destOrd="0" presId="urn:microsoft.com/office/officeart/2005/8/layout/lProcess2"/>
    <dgm:cxn modelId="{E97CBA56-C716-41B3-BBF5-EE95BE7E2296}" srcId="{4FDA5765-9A77-48ED-9329-D5D0D070C5BF}" destId="{3300AF16-94BF-4D10-B817-A1E13F92BEE6}" srcOrd="1" destOrd="0" parTransId="{EB961528-E5EA-40EA-9302-260E8A2E9086}" sibTransId="{2812C9D7-FDD8-48B7-92BC-8F78746DE723}"/>
    <dgm:cxn modelId="{14EAF702-5F5E-47A3-8E6F-B08CFB4CB239}" type="presOf" srcId="{AE355667-E093-4211-A670-DE1AE9730438}" destId="{31689FA7-6A04-4A42-8A64-EC560D8F6FDE}" srcOrd="0" destOrd="0" presId="urn:microsoft.com/office/officeart/2005/8/layout/lProcess2"/>
    <dgm:cxn modelId="{FE8A1802-18E2-4005-A35E-4275484B1603}" srcId="{5199C1E7-7032-4AD3-80D5-CE870803B044}" destId="{70E5FA13-50A7-4DE9-AF69-C74DB4CF6FE6}" srcOrd="1" destOrd="0" parTransId="{EB9C7BD6-0883-405E-8097-721F5C34E745}" sibTransId="{5220AB53-5E47-4988-8031-B59B9ED8D5B8}"/>
    <dgm:cxn modelId="{5B5A705B-0A80-4E01-83F8-CADF95184056}" type="presOf" srcId="{70E5FA13-50A7-4DE9-AF69-C74DB4CF6FE6}" destId="{86496C0A-C1AA-488F-9033-0E176900DC3D}" srcOrd="0" destOrd="0" presId="urn:microsoft.com/office/officeart/2005/8/layout/lProcess2"/>
    <dgm:cxn modelId="{B1BF34D3-BE91-48DD-BF55-B7E64B8E3A4E}" srcId="{BC69CA50-4BEA-4458-81DC-7C09BD8CCDC0}" destId="{AC49D06D-A63D-4524-984C-A1A31DC8F70A}" srcOrd="1" destOrd="0" parTransId="{A5701BCF-630C-4713-8F95-C2B454856A32}" sibTransId="{2B4A1538-5A9C-439E-9E64-70C5341AB467}"/>
    <dgm:cxn modelId="{E597EFAE-5C58-479E-8E85-9D586F500EA1}" type="presOf" srcId="{BC69CA50-4BEA-4458-81DC-7C09BD8CCDC0}" destId="{0DC73E17-EA51-4066-BAD0-E81FC291050F}" srcOrd="0" destOrd="0" presId="urn:microsoft.com/office/officeart/2005/8/layout/lProcess2"/>
    <dgm:cxn modelId="{82C9FE76-E478-428D-8EB4-D8874AAF560F}" type="presParOf" srcId="{9112D9A6-4BC9-47FB-980D-E601FD63BA88}" destId="{14915E19-2152-4505-9E67-19E47D6A08F9}" srcOrd="0" destOrd="0" presId="urn:microsoft.com/office/officeart/2005/8/layout/lProcess2"/>
    <dgm:cxn modelId="{DBE87443-7560-4C08-B418-7E36B0F535A6}" type="presParOf" srcId="{14915E19-2152-4505-9E67-19E47D6A08F9}" destId="{0DC73E17-EA51-4066-BAD0-E81FC291050F}" srcOrd="0" destOrd="0" presId="urn:microsoft.com/office/officeart/2005/8/layout/lProcess2"/>
    <dgm:cxn modelId="{6D1A7FB3-95E4-44B8-80E0-D32AB9BCA80B}" type="presParOf" srcId="{14915E19-2152-4505-9E67-19E47D6A08F9}" destId="{0A3F5371-09CE-493C-A97C-A4F5A690A5D2}" srcOrd="1" destOrd="0" presId="urn:microsoft.com/office/officeart/2005/8/layout/lProcess2"/>
    <dgm:cxn modelId="{E37CEDA1-97E7-4B01-9B2E-77483CB84639}" type="presParOf" srcId="{14915E19-2152-4505-9E67-19E47D6A08F9}" destId="{EA0039F6-A2CF-4FA4-9048-73E9B092B92B}" srcOrd="2" destOrd="0" presId="urn:microsoft.com/office/officeart/2005/8/layout/lProcess2"/>
    <dgm:cxn modelId="{E9F52D07-C38E-49D2-82C7-CB8F156B9E61}" type="presParOf" srcId="{EA0039F6-A2CF-4FA4-9048-73E9B092B92B}" destId="{AB5E8A6C-D628-40D8-8249-72B0E2CED10D}" srcOrd="0" destOrd="0" presId="urn:microsoft.com/office/officeart/2005/8/layout/lProcess2"/>
    <dgm:cxn modelId="{AF629626-81C5-4DDA-A3A9-EDF481601BC6}" type="presParOf" srcId="{AB5E8A6C-D628-40D8-8249-72B0E2CED10D}" destId="{E33B87B1-8E4C-428A-B55A-D1585C6C2AD6}" srcOrd="0" destOrd="0" presId="urn:microsoft.com/office/officeart/2005/8/layout/lProcess2"/>
    <dgm:cxn modelId="{6AD2C863-BC7D-4D90-A5B8-81CA65BCA715}" type="presParOf" srcId="{AB5E8A6C-D628-40D8-8249-72B0E2CED10D}" destId="{449214AA-9D14-4D94-98C8-1A3366AE8809}" srcOrd="1" destOrd="0" presId="urn:microsoft.com/office/officeart/2005/8/layout/lProcess2"/>
    <dgm:cxn modelId="{FA51EB16-4133-47B3-B488-CF4A16F38B06}" type="presParOf" srcId="{AB5E8A6C-D628-40D8-8249-72B0E2CED10D}" destId="{8B26815A-8A8E-458B-B3A0-A063547D4CA5}" srcOrd="2" destOrd="0" presId="urn:microsoft.com/office/officeart/2005/8/layout/lProcess2"/>
    <dgm:cxn modelId="{F7F3BBBE-C41C-4DB1-8E0C-1804777EDEF3}" type="presParOf" srcId="{AB5E8A6C-D628-40D8-8249-72B0E2CED10D}" destId="{E7206E00-CF66-4F51-BF5F-ACDE5E94239C}" srcOrd="3" destOrd="0" presId="urn:microsoft.com/office/officeart/2005/8/layout/lProcess2"/>
    <dgm:cxn modelId="{CF18CAA4-9C0B-4466-BC28-7A8D6171C1CE}" type="presParOf" srcId="{AB5E8A6C-D628-40D8-8249-72B0E2CED10D}" destId="{ABA6ED1C-F36B-411D-B34C-6526D1CC8BF0}" srcOrd="4" destOrd="0" presId="urn:microsoft.com/office/officeart/2005/8/layout/lProcess2"/>
    <dgm:cxn modelId="{FA4A0D43-8589-46FA-8BCA-C9694FBED957}" type="presParOf" srcId="{9112D9A6-4BC9-47FB-980D-E601FD63BA88}" destId="{4EE1E5AC-A930-4A7A-89E5-0CDA1D630C79}" srcOrd="1" destOrd="0" presId="urn:microsoft.com/office/officeart/2005/8/layout/lProcess2"/>
    <dgm:cxn modelId="{502E5924-3849-452A-879D-B8E79EF9BA07}" type="presParOf" srcId="{9112D9A6-4BC9-47FB-980D-E601FD63BA88}" destId="{2A250740-C6FB-4939-9BC1-8B907D6B43EF}" srcOrd="2" destOrd="0" presId="urn:microsoft.com/office/officeart/2005/8/layout/lProcess2"/>
    <dgm:cxn modelId="{B1379454-8AC1-4C33-B0FD-A7B68C2DB1D8}" type="presParOf" srcId="{2A250740-C6FB-4939-9BC1-8B907D6B43EF}" destId="{B5FC8DB6-BD37-4122-897E-E56227C6AA58}" srcOrd="0" destOrd="0" presId="urn:microsoft.com/office/officeart/2005/8/layout/lProcess2"/>
    <dgm:cxn modelId="{92F3D225-B50F-40C1-BC21-B39C1F3FA686}" type="presParOf" srcId="{2A250740-C6FB-4939-9BC1-8B907D6B43EF}" destId="{964C78B8-197A-4F84-9153-C7AEEFAB59AA}" srcOrd="1" destOrd="0" presId="urn:microsoft.com/office/officeart/2005/8/layout/lProcess2"/>
    <dgm:cxn modelId="{9CC37F36-C7D3-444E-9336-3F617BC4234D}" type="presParOf" srcId="{2A250740-C6FB-4939-9BC1-8B907D6B43EF}" destId="{2254C844-1CCB-4ED7-80F9-40713246563D}" srcOrd="2" destOrd="0" presId="urn:microsoft.com/office/officeart/2005/8/layout/lProcess2"/>
    <dgm:cxn modelId="{5254262D-BD3A-4E8E-9743-9DB1F1ED1B38}" type="presParOf" srcId="{2254C844-1CCB-4ED7-80F9-40713246563D}" destId="{53C056F9-A0BF-401F-9F6E-699EBA634068}" srcOrd="0" destOrd="0" presId="urn:microsoft.com/office/officeart/2005/8/layout/lProcess2"/>
    <dgm:cxn modelId="{2046B594-4CFC-4AFD-B800-C5C670949B3A}" type="presParOf" srcId="{53C056F9-A0BF-401F-9F6E-699EBA634068}" destId="{C6087E99-3BF3-4D3B-9ED2-91C3F93BF5BD}" srcOrd="0" destOrd="0" presId="urn:microsoft.com/office/officeart/2005/8/layout/lProcess2"/>
    <dgm:cxn modelId="{9785F93D-1124-4DC4-9AB2-27646077BCDA}" type="presParOf" srcId="{53C056F9-A0BF-401F-9F6E-699EBA634068}" destId="{EEE159CD-0E73-4A47-ABB6-FCE3A33A2228}" srcOrd="1" destOrd="0" presId="urn:microsoft.com/office/officeart/2005/8/layout/lProcess2"/>
    <dgm:cxn modelId="{DDBDA022-4C2C-4637-829E-CB34733F058C}" type="presParOf" srcId="{53C056F9-A0BF-401F-9F6E-699EBA634068}" destId="{7DE5F47D-57BB-4F9C-86D6-9A339BC8935D}" srcOrd="2" destOrd="0" presId="urn:microsoft.com/office/officeart/2005/8/layout/lProcess2"/>
    <dgm:cxn modelId="{C07D7EF6-A498-4E0D-9397-DDCA2F18EF58}" type="presParOf" srcId="{53C056F9-A0BF-401F-9F6E-699EBA634068}" destId="{9563AF77-3F1E-46FC-A163-3B4A0C3EFAD6}" srcOrd="3" destOrd="0" presId="urn:microsoft.com/office/officeart/2005/8/layout/lProcess2"/>
    <dgm:cxn modelId="{1E8D6D62-C391-4E65-9B79-337C18FFE49A}" type="presParOf" srcId="{53C056F9-A0BF-401F-9F6E-699EBA634068}" destId="{51112822-1B3B-45B0-BC8F-A2550EDE70A3}" srcOrd="4" destOrd="0" presId="urn:microsoft.com/office/officeart/2005/8/layout/lProcess2"/>
    <dgm:cxn modelId="{BF63A5F3-7ECE-4884-A986-2387C47D6FE7}" type="presParOf" srcId="{9112D9A6-4BC9-47FB-980D-E601FD63BA88}" destId="{3D024FCB-41CB-41D6-BDC5-F6FEB6355CBD}" srcOrd="3" destOrd="0" presId="urn:microsoft.com/office/officeart/2005/8/layout/lProcess2"/>
    <dgm:cxn modelId="{00F00AA1-EDF3-4641-A52D-ADEC5FBFFFC8}" type="presParOf" srcId="{9112D9A6-4BC9-47FB-980D-E601FD63BA88}" destId="{91E92BA4-2F3B-44F0-97E0-6AAA17057B4D}" srcOrd="4" destOrd="0" presId="urn:microsoft.com/office/officeart/2005/8/layout/lProcess2"/>
    <dgm:cxn modelId="{92148B23-66E4-4DFD-9D62-50945CDE786A}" type="presParOf" srcId="{91E92BA4-2F3B-44F0-97E0-6AAA17057B4D}" destId="{31689FA7-6A04-4A42-8A64-EC560D8F6FDE}" srcOrd="0" destOrd="0" presId="urn:microsoft.com/office/officeart/2005/8/layout/lProcess2"/>
    <dgm:cxn modelId="{56251BA5-47D8-4DAD-A5DA-43634740A884}" type="presParOf" srcId="{91E92BA4-2F3B-44F0-97E0-6AAA17057B4D}" destId="{F494D9C1-F99A-4378-8F11-A4F464D902C5}" srcOrd="1" destOrd="0" presId="urn:microsoft.com/office/officeart/2005/8/layout/lProcess2"/>
    <dgm:cxn modelId="{8B6A1E5A-485D-476C-B030-0351FA451259}" type="presParOf" srcId="{91E92BA4-2F3B-44F0-97E0-6AAA17057B4D}" destId="{92E29E6E-6DFA-4148-8211-5A12468A4E8C}" srcOrd="2" destOrd="0" presId="urn:microsoft.com/office/officeart/2005/8/layout/lProcess2"/>
    <dgm:cxn modelId="{7185AF9A-9837-463F-A411-7879F1A4D1C5}" type="presParOf" srcId="{92E29E6E-6DFA-4148-8211-5A12468A4E8C}" destId="{D566AB96-6A65-458F-A962-79D47D1D6B87}" srcOrd="0" destOrd="0" presId="urn:microsoft.com/office/officeart/2005/8/layout/lProcess2"/>
    <dgm:cxn modelId="{E9F7E4A9-F28B-4CA2-A250-9A572A430686}" type="presParOf" srcId="{D566AB96-6A65-458F-A962-79D47D1D6B87}" destId="{56A9D2FD-2E9C-4D07-BC04-35760689B160}" srcOrd="0" destOrd="0" presId="urn:microsoft.com/office/officeart/2005/8/layout/lProcess2"/>
    <dgm:cxn modelId="{C377D733-10E2-4E53-A003-AF0947DED80F}" type="presParOf" srcId="{D566AB96-6A65-458F-A962-79D47D1D6B87}" destId="{E78538B4-2471-49FF-B26B-D236E8F8375A}" srcOrd="1" destOrd="0" presId="urn:microsoft.com/office/officeart/2005/8/layout/lProcess2"/>
    <dgm:cxn modelId="{4B33A392-FD5A-42CA-8AF0-CBDDB4FE6337}" type="presParOf" srcId="{D566AB96-6A65-458F-A962-79D47D1D6B87}" destId="{D52094D1-D696-4ECC-8192-1812F1CEA9B7}" srcOrd="2" destOrd="0" presId="urn:microsoft.com/office/officeart/2005/8/layout/lProcess2"/>
    <dgm:cxn modelId="{359D2CE8-087A-41D1-87BC-55A5DE8DAFF7}" type="presParOf" srcId="{D566AB96-6A65-458F-A962-79D47D1D6B87}" destId="{0B605CFA-5FF1-49FC-AD09-365B8C8FFA1F}" srcOrd="3" destOrd="0" presId="urn:microsoft.com/office/officeart/2005/8/layout/lProcess2"/>
    <dgm:cxn modelId="{CD2F309C-0F69-4EF3-82EB-38DF05B7EFA2}" type="presParOf" srcId="{D566AB96-6A65-458F-A962-79D47D1D6B87}" destId="{C26487E8-0F8C-4854-B3CA-DE04B9EEA11B}" srcOrd="4" destOrd="0" presId="urn:microsoft.com/office/officeart/2005/8/layout/lProcess2"/>
    <dgm:cxn modelId="{70284CC4-68C5-4652-BFDA-C4C630AB3B0F}" type="presParOf" srcId="{9112D9A6-4BC9-47FB-980D-E601FD63BA88}" destId="{EE9FE412-8B7F-4180-AD7C-0E4B9D937F02}" srcOrd="5" destOrd="0" presId="urn:microsoft.com/office/officeart/2005/8/layout/lProcess2"/>
    <dgm:cxn modelId="{29D49D49-2795-4A33-AE47-574B4F77FBD2}" type="presParOf" srcId="{9112D9A6-4BC9-47FB-980D-E601FD63BA88}" destId="{231E77A6-94BB-4F91-9B69-2F132276D725}" srcOrd="6" destOrd="0" presId="urn:microsoft.com/office/officeart/2005/8/layout/lProcess2"/>
    <dgm:cxn modelId="{ADA3DC27-1508-49C3-92EC-79506C4205A6}" type="presParOf" srcId="{231E77A6-94BB-4F91-9B69-2F132276D725}" destId="{1BBF3667-DB6D-41C0-B3D3-0CD386DD51E0}" srcOrd="0" destOrd="0" presId="urn:microsoft.com/office/officeart/2005/8/layout/lProcess2"/>
    <dgm:cxn modelId="{70C71F19-6921-4769-A9F4-01ECBF1C969E}" type="presParOf" srcId="{231E77A6-94BB-4F91-9B69-2F132276D725}" destId="{4E5ABE82-ADB5-432C-AF31-CDB957CA0190}" srcOrd="1" destOrd="0" presId="urn:microsoft.com/office/officeart/2005/8/layout/lProcess2"/>
    <dgm:cxn modelId="{E3EC23E7-4232-4FEC-BDCF-63FAAF414CCE}" type="presParOf" srcId="{231E77A6-94BB-4F91-9B69-2F132276D725}" destId="{BD0E4955-046E-4AA2-BE19-27F431E2D9B4}" srcOrd="2" destOrd="0" presId="urn:microsoft.com/office/officeart/2005/8/layout/lProcess2"/>
    <dgm:cxn modelId="{BCB9DDD9-30D0-444A-B471-8F8EDFE3223F}" type="presParOf" srcId="{BD0E4955-046E-4AA2-BE19-27F431E2D9B4}" destId="{760AAD1E-D559-483D-A0D5-3CDA2623F316}" srcOrd="0" destOrd="0" presId="urn:microsoft.com/office/officeart/2005/8/layout/lProcess2"/>
    <dgm:cxn modelId="{7BB8BE8B-7DF3-47F3-9F77-F57BB305EC8B}" type="presParOf" srcId="{760AAD1E-D559-483D-A0D5-3CDA2623F316}" destId="{E0A464B9-EE35-42B0-BBEF-27B0F3B9DC97}" srcOrd="0" destOrd="0" presId="urn:microsoft.com/office/officeart/2005/8/layout/lProcess2"/>
    <dgm:cxn modelId="{80CBF396-7E77-490C-A9CF-28925CE79F28}" type="presParOf" srcId="{9112D9A6-4BC9-47FB-980D-E601FD63BA88}" destId="{CE9DB5E0-1A8A-4024-9481-CFAD2CFE00B1}" srcOrd="7" destOrd="0" presId="urn:microsoft.com/office/officeart/2005/8/layout/lProcess2"/>
    <dgm:cxn modelId="{02652F1A-28C4-410E-8A1B-1C43BFF7FD91}" type="presParOf" srcId="{9112D9A6-4BC9-47FB-980D-E601FD63BA88}" destId="{7EEB6F77-672E-4D73-9E9B-6365B13BA21B}" srcOrd="8" destOrd="0" presId="urn:microsoft.com/office/officeart/2005/8/layout/lProcess2"/>
    <dgm:cxn modelId="{88B30A51-CC2A-4CAC-AAEE-EC900A4FED16}" type="presParOf" srcId="{7EEB6F77-672E-4D73-9E9B-6365B13BA21B}" destId="{CE89948C-1656-4AF0-80FF-770620895ACD}" srcOrd="0" destOrd="0" presId="urn:microsoft.com/office/officeart/2005/8/layout/lProcess2"/>
    <dgm:cxn modelId="{D48C4E61-6FE6-4782-9645-237C1F12AB8E}" type="presParOf" srcId="{7EEB6F77-672E-4D73-9E9B-6365B13BA21B}" destId="{DE4F2E4B-D703-4D96-994F-D104035DF11D}" srcOrd="1" destOrd="0" presId="urn:microsoft.com/office/officeart/2005/8/layout/lProcess2"/>
    <dgm:cxn modelId="{9D44A393-CDCB-4E88-8D7C-D8B08152828F}" type="presParOf" srcId="{7EEB6F77-672E-4D73-9E9B-6365B13BA21B}" destId="{A4C0F954-430E-49D3-9C8C-1BD3CC108B09}" srcOrd="2" destOrd="0" presId="urn:microsoft.com/office/officeart/2005/8/layout/lProcess2"/>
    <dgm:cxn modelId="{E31C852C-D4EA-4160-8CE2-B4F22F9C3648}" type="presParOf" srcId="{A4C0F954-430E-49D3-9C8C-1BD3CC108B09}" destId="{BC6C2DD8-90EF-4F3F-8A29-E4D4753A5636}" srcOrd="0" destOrd="0" presId="urn:microsoft.com/office/officeart/2005/8/layout/lProcess2"/>
    <dgm:cxn modelId="{94E93AFB-373C-40EA-8B50-EA9E6B5EF882}" type="presParOf" srcId="{BC6C2DD8-90EF-4F3F-8A29-E4D4753A5636}" destId="{4FED7BDE-6E97-44FA-82F7-B072709E5780}" srcOrd="0" destOrd="0" presId="urn:microsoft.com/office/officeart/2005/8/layout/lProcess2"/>
    <dgm:cxn modelId="{7DE51CA6-CAF0-445B-A192-59A4CCA6BF77}" type="presParOf" srcId="{BC6C2DD8-90EF-4F3F-8A29-E4D4753A5636}" destId="{5B1F4E22-D330-4780-BD25-DA91FE20E64F}" srcOrd="1" destOrd="0" presId="urn:microsoft.com/office/officeart/2005/8/layout/lProcess2"/>
    <dgm:cxn modelId="{55FB575F-C0F0-41BF-8488-B1BE55D93B63}" type="presParOf" srcId="{BC6C2DD8-90EF-4F3F-8A29-E4D4753A5636}" destId="{86496C0A-C1AA-488F-9033-0E176900DC3D}" srcOrd="2" destOrd="0" presId="urn:microsoft.com/office/officeart/2005/8/layout/lProcess2"/>
    <dgm:cxn modelId="{2EE66115-B30B-4F55-9BE3-583AA732C68C}" type="presParOf" srcId="{BC6C2DD8-90EF-4F3F-8A29-E4D4753A5636}" destId="{33AF0CB9-FD62-49EA-8F98-5C58D62A443E}" srcOrd="3" destOrd="0" presId="urn:microsoft.com/office/officeart/2005/8/layout/lProcess2"/>
    <dgm:cxn modelId="{E97D31CC-95FC-4A95-9D9C-0F36ABE358C2}" type="presParOf" srcId="{BC6C2DD8-90EF-4F3F-8A29-E4D4753A5636}" destId="{1F08E903-2E73-4A92-B0F3-3A9B45C7DD7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DE14BD2-CB0F-40E8-A9F6-D8D81D86C0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B3BD0-BB11-47D7-8363-1D461C099BD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Inside Sales Rep</a:t>
          </a:r>
        </a:p>
      </dgm:t>
    </dgm:pt>
    <dgm:pt modelId="{474AF905-83B3-42BA-A400-364F8F689545}" type="parTrans" cxnId="{366BAD99-AE2B-422D-AE9D-3BB840497EBD}">
      <dgm:prSet/>
      <dgm:spPr/>
      <dgm:t>
        <a:bodyPr/>
        <a:lstStyle/>
        <a:p>
          <a:endParaRPr lang="en-US"/>
        </a:p>
      </dgm:t>
    </dgm:pt>
    <dgm:pt modelId="{B72265B7-8F6D-491C-A71B-128CA9F868A5}" type="sibTrans" cxnId="{366BAD99-AE2B-422D-AE9D-3BB840497EBD}">
      <dgm:prSet/>
      <dgm:spPr/>
      <dgm:t>
        <a:bodyPr/>
        <a:lstStyle/>
        <a:p>
          <a:endParaRPr lang="en-US"/>
        </a:p>
      </dgm:t>
    </dgm:pt>
    <dgm:pt modelId="{27CC4D8E-B209-405A-9A99-603EB9A71139}">
      <dgm:prSet/>
      <dgm:spPr/>
      <dgm:t>
        <a:bodyPr/>
        <a:lstStyle/>
        <a:p>
          <a:pPr rtl="0" eaLnBrk="1" latinLnBrk="0" hangingPunct="1"/>
          <a:r>
            <a:rPr lang="en-US"/>
            <a:t>Acts as surrogate for the outside sales rep.</a:t>
          </a:r>
        </a:p>
      </dgm:t>
    </dgm:pt>
    <dgm:pt modelId="{B2986C64-313B-40F8-8A5C-2272E23D69D7}" type="parTrans" cxnId="{11678461-F982-4471-9EDB-9B8BA1734B77}">
      <dgm:prSet/>
      <dgm:spPr/>
      <dgm:t>
        <a:bodyPr/>
        <a:lstStyle/>
        <a:p>
          <a:endParaRPr lang="en-US"/>
        </a:p>
      </dgm:t>
    </dgm:pt>
    <dgm:pt modelId="{411DB9E0-D049-49C8-8114-8AB2D1D4A6C4}" type="sibTrans" cxnId="{11678461-F982-4471-9EDB-9B8BA1734B77}">
      <dgm:prSet/>
      <dgm:spPr/>
      <dgm:t>
        <a:bodyPr/>
        <a:lstStyle/>
        <a:p>
          <a:endParaRPr lang="en-US"/>
        </a:p>
      </dgm:t>
    </dgm:pt>
    <dgm:pt modelId="{00DA2194-D4C3-4B5C-9F32-9FC3A0E24002}">
      <dgm:prSet/>
      <dgm:spPr/>
      <dgm:t>
        <a:bodyPr/>
        <a:lstStyle/>
        <a:p>
          <a:pPr rtl="0" eaLnBrk="1" latinLnBrk="0" hangingPunct="1"/>
          <a:r>
            <a:rPr lang="en-US" dirty="0"/>
            <a:t>Services Analyst</a:t>
          </a:r>
        </a:p>
      </dgm:t>
    </dgm:pt>
    <dgm:pt modelId="{4D500780-DFE0-4831-A9F6-1BC1DE7E1BE2}" type="parTrans" cxnId="{780268AC-4E45-4BE3-8EB8-E5DC14CE4634}">
      <dgm:prSet/>
      <dgm:spPr/>
      <dgm:t>
        <a:bodyPr/>
        <a:lstStyle/>
        <a:p>
          <a:endParaRPr lang="en-US"/>
        </a:p>
      </dgm:t>
    </dgm:pt>
    <dgm:pt modelId="{75710493-FDDF-42E5-8A17-144CAE893336}" type="sibTrans" cxnId="{780268AC-4E45-4BE3-8EB8-E5DC14CE4634}">
      <dgm:prSet/>
      <dgm:spPr/>
      <dgm:t>
        <a:bodyPr/>
        <a:lstStyle/>
        <a:p>
          <a:endParaRPr lang="en-US"/>
        </a:p>
      </dgm:t>
    </dgm:pt>
    <dgm:pt modelId="{CCB85D4F-EAAF-4767-A990-94541C5DFDEE}">
      <dgm:prSet/>
      <dgm:spPr/>
      <dgm:t>
        <a:bodyPr/>
        <a:lstStyle/>
        <a:p>
          <a:pPr rtl="0" eaLnBrk="1" latinLnBrk="0" hangingPunct="1"/>
          <a:r>
            <a:rPr lang="en-US"/>
            <a:t>Guides detailed technical discussion</a:t>
          </a:r>
        </a:p>
      </dgm:t>
    </dgm:pt>
    <dgm:pt modelId="{9162CFE3-A20B-4C07-B318-98491FD72AB8}" type="parTrans" cxnId="{FD8AAF16-D173-4579-9166-6A2A3325D442}">
      <dgm:prSet/>
      <dgm:spPr/>
      <dgm:t>
        <a:bodyPr/>
        <a:lstStyle/>
        <a:p>
          <a:endParaRPr lang="en-US"/>
        </a:p>
      </dgm:t>
    </dgm:pt>
    <dgm:pt modelId="{278BB8F4-7C8D-4A0A-A0B9-239C818A0C5F}" type="sibTrans" cxnId="{FD8AAF16-D173-4579-9166-6A2A3325D442}">
      <dgm:prSet/>
      <dgm:spPr/>
      <dgm:t>
        <a:bodyPr/>
        <a:lstStyle/>
        <a:p>
          <a:endParaRPr lang="en-US"/>
        </a:p>
      </dgm:t>
    </dgm:pt>
    <dgm:pt modelId="{F60C435C-2810-4A15-AF8D-F6C8F8152A59}">
      <dgm:prSet/>
      <dgm:spPr/>
      <dgm:t>
        <a:bodyPr/>
        <a:lstStyle/>
        <a:p>
          <a:pPr rtl="0" eaLnBrk="1" latinLnBrk="0" hangingPunct="1"/>
          <a:r>
            <a:rPr lang="en-US"/>
            <a:t>Develops solution</a:t>
          </a:r>
        </a:p>
      </dgm:t>
    </dgm:pt>
    <dgm:pt modelId="{45B4B0C7-6E0B-4D37-B6F2-29EB571B0581}" type="parTrans" cxnId="{99B3B4C1-C36D-4755-B0AF-7597A4C102A1}">
      <dgm:prSet/>
      <dgm:spPr/>
      <dgm:t>
        <a:bodyPr/>
        <a:lstStyle/>
        <a:p>
          <a:endParaRPr lang="en-US"/>
        </a:p>
      </dgm:t>
    </dgm:pt>
    <dgm:pt modelId="{728599D2-1FDC-48D7-921F-D01889A3CBDA}" type="sibTrans" cxnId="{99B3B4C1-C36D-4755-B0AF-7597A4C102A1}">
      <dgm:prSet/>
      <dgm:spPr/>
      <dgm:t>
        <a:bodyPr/>
        <a:lstStyle/>
        <a:p>
          <a:endParaRPr lang="en-US"/>
        </a:p>
      </dgm:t>
    </dgm:pt>
    <dgm:pt modelId="{9B8E8729-36D4-4825-BC30-E23406E607C0}">
      <dgm:prSet/>
      <dgm:spPr/>
      <dgm:t>
        <a:bodyPr/>
        <a:lstStyle/>
        <a:p>
          <a:pPr rtl="0" eaLnBrk="1" latinLnBrk="0" hangingPunct="1"/>
          <a:r>
            <a:rPr lang="en-US"/>
            <a:t>Presents solution</a:t>
          </a:r>
        </a:p>
      </dgm:t>
    </dgm:pt>
    <dgm:pt modelId="{4B84929E-5D49-4006-B2A1-0EE7A9163D79}" type="parTrans" cxnId="{158A9042-8716-4706-9452-1FC77F530116}">
      <dgm:prSet/>
      <dgm:spPr/>
      <dgm:t>
        <a:bodyPr/>
        <a:lstStyle/>
        <a:p>
          <a:endParaRPr lang="en-US"/>
        </a:p>
      </dgm:t>
    </dgm:pt>
    <dgm:pt modelId="{CAFAAB57-98D7-4292-8947-B16D09A4B66E}" type="sibTrans" cxnId="{158A9042-8716-4706-9452-1FC77F530116}">
      <dgm:prSet/>
      <dgm:spPr/>
      <dgm:t>
        <a:bodyPr/>
        <a:lstStyle/>
        <a:p>
          <a:endParaRPr lang="en-US"/>
        </a:p>
      </dgm:t>
    </dgm:pt>
    <dgm:pt modelId="{7D8F4C66-542E-4B6B-8832-820811CCF5B6}">
      <dgm:prSet/>
      <dgm:spPr/>
      <dgm:t>
        <a:bodyPr/>
        <a:lstStyle/>
        <a:p>
          <a:pPr rtl="0" eaLnBrk="1" latinLnBrk="0" hangingPunct="1"/>
          <a:r>
            <a:rPr lang="en-US"/>
            <a:t>Fields technical questions</a:t>
          </a:r>
        </a:p>
      </dgm:t>
    </dgm:pt>
    <dgm:pt modelId="{93FE9855-1ED2-4B77-B581-A2C9722228DA}" type="parTrans" cxnId="{56EAA2A3-BE43-4A6F-A522-29A8C1E00181}">
      <dgm:prSet/>
      <dgm:spPr/>
      <dgm:t>
        <a:bodyPr/>
        <a:lstStyle/>
        <a:p>
          <a:endParaRPr lang="en-US"/>
        </a:p>
      </dgm:t>
    </dgm:pt>
    <dgm:pt modelId="{0E04C67D-2445-47F4-BA7C-7D47A184099E}" type="sibTrans" cxnId="{56EAA2A3-BE43-4A6F-A522-29A8C1E00181}">
      <dgm:prSet/>
      <dgm:spPr/>
      <dgm:t>
        <a:bodyPr/>
        <a:lstStyle/>
        <a:p>
          <a:endParaRPr lang="en-US"/>
        </a:p>
      </dgm:t>
    </dgm:pt>
    <dgm:pt modelId="{41EEB6E7-EE32-4B51-B25F-0BBB95EEE0CF}">
      <dgm:prSet/>
      <dgm:spPr/>
      <dgm:t>
        <a:bodyPr/>
        <a:lstStyle/>
        <a:p>
          <a:pPr rtl="0" eaLnBrk="1" latinLnBrk="0" hangingPunct="1"/>
          <a:r>
            <a:rPr lang="en-US" dirty="0"/>
            <a:t>Enters technical details, resources and rates into the opportunity</a:t>
          </a:r>
        </a:p>
      </dgm:t>
    </dgm:pt>
    <dgm:pt modelId="{AC3F98B4-445A-47D4-A968-EF66CCCD7CC8}" type="parTrans" cxnId="{1146A971-35A4-44BD-911A-FB28EFE25928}">
      <dgm:prSet/>
      <dgm:spPr/>
      <dgm:t>
        <a:bodyPr/>
        <a:lstStyle/>
        <a:p>
          <a:endParaRPr lang="en-US"/>
        </a:p>
      </dgm:t>
    </dgm:pt>
    <dgm:pt modelId="{E5094D09-116A-45E3-B8CA-979F16D545FD}" type="sibTrans" cxnId="{1146A971-35A4-44BD-911A-FB28EFE25928}">
      <dgm:prSet/>
      <dgm:spPr/>
      <dgm:t>
        <a:bodyPr/>
        <a:lstStyle/>
        <a:p>
          <a:endParaRPr lang="en-US"/>
        </a:p>
      </dgm:t>
    </dgm:pt>
    <dgm:pt modelId="{76C163AC-458E-4C30-BAF6-1AC9ABB7C1E1}">
      <dgm:prSet/>
      <dgm:spPr/>
      <dgm:t>
        <a:bodyPr/>
        <a:lstStyle/>
        <a:p>
          <a:pPr rtl="0" eaLnBrk="1" latinLnBrk="0" hangingPunct="1"/>
          <a:r>
            <a:rPr lang="en-US" dirty="0"/>
            <a:t>Develops ROM</a:t>
          </a:r>
        </a:p>
      </dgm:t>
    </dgm:pt>
    <dgm:pt modelId="{FAF42FC5-AAA5-4030-B726-69FAD6D83916}" type="parTrans" cxnId="{BAC1695A-0D9E-4B7C-9198-533A0DBBE652}">
      <dgm:prSet/>
      <dgm:spPr/>
      <dgm:t>
        <a:bodyPr/>
        <a:lstStyle/>
        <a:p>
          <a:endParaRPr lang="en-US"/>
        </a:p>
      </dgm:t>
    </dgm:pt>
    <dgm:pt modelId="{980EA6C2-FA5F-450B-BADA-FDF3682F3FD5}" type="sibTrans" cxnId="{BAC1695A-0D9E-4B7C-9198-533A0DBBE652}">
      <dgm:prSet/>
      <dgm:spPr/>
      <dgm:t>
        <a:bodyPr/>
        <a:lstStyle/>
        <a:p>
          <a:endParaRPr lang="en-US"/>
        </a:p>
      </dgm:t>
    </dgm:pt>
    <dgm:pt modelId="{A236E8F1-6797-43A7-8CD3-8AB48BDAC877}">
      <dgm:prSet/>
      <dgm:spPr/>
      <dgm:t>
        <a:bodyPr/>
        <a:lstStyle/>
        <a:p>
          <a:pPr rtl="0" eaLnBrk="1" latinLnBrk="0" hangingPunct="1"/>
          <a:r>
            <a:rPr lang="en-US"/>
            <a:t>Develops SOW</a:t>
          </a:r>
        </a:p>
      </dgm:t>
    </dgm:pt>
    <dgm:pt modelId="{118C6FE1-73E9-4C2B-87D3-22E60D782146}" type="parTrans" cxnId="{C12E3A35-AA20-4044-8C70-AFBA7B57FAC3}">
      <dgm:prSet/>
      <dgm:spPr/>
      <dgm:t>
        <a:bodyPr/>
        <a:lstStyle/>
        <a:p>
          <a:endParaRPr lang="en-US"/>
        </a:p>
      </dgm:t>
    </dgm:pt>
    <dgm:pt modelId="{2618F2E1-FBBD-4856-9295-BB82825EDD00}" type="sibTrans" cxnId="{C12E3A35-AA20-4044-8C70-AFBA7B57FAC3}">
      <dgm:prSet/>
      <dgm:spPr/>
      <dgm:t>
        <a:bodyPr/>
        <a:lstStyle/>
        <a:p>
          <a:endParaRPr lang="en-US"/>
        </a:p>
      </dgm:t>
    </dgm:pt>
    <dgm:pt modelId="{0B988BB6-7617-47EF-B33A-ED791653D2AC}" type="pres">
      <dgm:prSet presAssocID="{6DE14BD2-CB0F-40E8-A9F6-D8D81D86C0CD}" presName="linear" presStyleCnt="0">
        <dgm:presLayoutVars>
          <dgm:animLvl val="lvl"/>
          <dgm:resizeHandles val="exact"/>
        </dgm:presLayoutVars>
      </dgm:prSet>
      <dgm:spPr/>
    </dgm:pt>
    <dgm:pt modelId="{81575A10-A509-43BE-8343-DF3399D838F5}" type="pres">
      <dgm:prSet presAssocID="{D26B3BD0-BB11-47D7-8363-1D461C099B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E5BC9A-47F8-4F9E-A98E-F3F771DE2518}" type="pres">
      <dgm:prSet presAssocID="{D26B3BD0-BB11-47D7-8363-1D461C099BD2}" presName="childText" presStyleLbl="revTx" presStyleIdx="0" presStyleCnt="2">
        <dgm:presLayoutVars>
          <dgm:bulletEnabled val="1"/>
        </dgm:presLayoutVars>
      </dgm:prSet>
      <dgm:spPr/>
    </dgm:pt>
    <dgm:pt modelId="{A18DCB5E-B206-468C-8D5B-E2F7C7A6572B}" type="pres">
      <dgm:prSet presAssocID="{00DA2194-D4C3-4B5C-9F32-9FC3A0E240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7C7A25-D811-409D-B983-9EB5EA93C05C}" type="pres">
      <dgm:prSet presAssocID="{00DA2194-D4C3-4B5C-9F32-9FC3A0E240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0268AC-4E45-4BE3-8EB8-E5DC14CE4634}" srcId="{6DE14BD2-CB0F-40E8-A9F6-D8D81D86C0CD}" destId="{00DA2194-D4C3-4B5C-9F32-9FC3A0E24002}" srcOrd="1" destOrd="0" parTransId="{4D500780-DFE0-4831-A9F6-1BC1DE7E1BE2}" sibTransId="{75710493-FDDF-42E5-8A17-144CAE893336}"/>
    <dgm:cxn modelId="{56EAA2A3-BE43-4A6F-A522-29A8C1E00181}" srcId="{00DA2194-D4C3-4B5C-9F32-9FC3A0E24002}" destId="{7D8F4C66-542E-4B6B-8832-820811CCF5B6}" srcOrd="3" destOrd="0" parTransId="{93FE9855-1ED2-4B77-B581-A2C9722228DA}" sibTransId="{0E04C67D-2445-47F4-BA7C-7D47A184099E}"/>
    <dgm:cxn modelId="{D8FA7596-C77E-4EEC-A8EA-ACABE134AFD8}" type="presOf" srcId="{41EEB6E7-EE32-4B51-B25F-0BBB95EEE0CF}" destId="{F67C7A25-D811-409D-B983-9EB5EA93C05C}" srcOrd="0" destOrd="4" presId="urn:microsoft.com/office/officeart/2005/8/layout/vList2"/>
    <dgm:cxn modelId="{1146A971-35A4-44BD-911A-FB28EFE25928}" srcId="{00DA2194-D4C3-4B5C-9F32-9FC3A0E24002}" destId="{41EEB6E7-EE32-4B51-B25F-0BBB95EEE0CF}" srcOrd="4" destOrd="0" parTransId="{AC3F98B4-445A-47D4-A968-EF66CCCD7CC8}" sibTransId="{E5094D09-116A-45E3-B8CA-979F16D545FD}"/>
    <dgm:cxn modelId="{FD8AAF16-D173-4579-9166-6A2A3325D442}" srcId="{00DA2194-D4C3-4B5C-9F32-9FC3A0E24002}" destId="{CCB85D4F-EAAF-4767-A990-94541C5DFDEE}" srcOrd="0" destOrd="0" parTransId="{9162CFE3-A20B-4C07-B318-98491FD72AB8}" sibTransId="{278BB8F4-7C8D-4A0A-A0B9-239C818A0C5F}"/>
    <dgm:cxn modelId="{263202C9-344E-414B-A215-ADF111160017}" type="presOf" srcId="{7D8F4C66-542E-4B6B-8832-820811CCF5B6}" destId="{F67C7A25-D811-409D-B983-9EB5EA93C05C}" srcOrd="0" destOrd="3" presId="urn:microsoft.com/office/officeart/2005/8/layout/vList2"/>
    <dgm:cxn modelId="{563D09AD-2F3C-4016-8C41-9F6B1FBC7459}" type="presOf" srcId="{76C163AC-458E-4C30-BAF6-1AC9ABB7C1E1}" destId="{F67C7A25-D811-409D-B983-9EB5EA93C05C}" srcOrd="0" destOrd="5" presId="urn:microsoft.com/office/officeart/2005/8/layout/vList2"/>
    <dgm:cxn modelId="{99B3B4C1-C36D-4755-B0AF-7597A4C102A1}" srcId="{00DA2194-D4C3-4B5C-9F32-9FC3A0E24002}" destId="{F60C435C-2810-4A15-AF8D-F6C8F8152A59}" srcOrd="1" destOrd="0" parTransId="{45B4B0C7-6E0B-4D37-B6F2-29EB571B0581}" sibTransId="{728599D2-1FDC-48D7-921F-D01889A3CBDA}"/>
    <dgm:cxn modelId="{2F68515F-631C-4B3A-9BE2-36AFDDFA1CCB}" type="presOf" srcId="{A236E8F1-6797-43A7-8CD3-8AB48BDAC877}" destId="{F67C7A25-D811-409D-B983-9EB5EA93C05C}" srcOrd="0" destOrd="6" presId="urn:microsoft.com/office/officeart/2005/8/layout/vList2"/>
    <dgm:cxn modelId="{366BAD99-AE2B-422D-AE9D-3BB840497EBD}" srcId="{6DE14BD2-CB0F-40E8-A9F6-D8D81D86C0CD}" destId="{D26B3BD0-BB11-47D7-8363-1D461C099BD2}" srcOrd="0" destOrd="0" parTransId="{474AF905-83B3-42BA-A400-364F8F689545}" sibTransId="{B72265B7-8F6D-491C-A71B-128CA9F868A5}"/>
    <dgm:cxn modelId="{A2C55056-3ECF-4CAB-8AE8-6CD8CFF193CF}" type="presOf" srcId="{D26B3BD0-BB11-47D7-8363-1D461C099BD2}" destId="{81575A10-A509-43BE-8343-DF3399D838F5}" srcOrd="0" destOrd="0" presId="urn:microsoft.com/office/officeart/2005/8/layout/vList2"/>
    <dgm:cxn modelId="{8C491954-59C4-4007-B7B1-E62C285612A2}" type="presOf" srcId="{9B8E8729-36D4-4825-BC30-E23406E607C0}" destId="{F67C7A25-D811-409D-B983-9EB5EA93C05C}" srcOrd="0" destOrd="2" presId="urn:microsoft.com/office/officeart/2005/8/layout/vList2"/>
    <dgm:cxn modelId="{D22152BB-1D7A-47D1-AD61-5F139816E0EB}" type="presOf" srcId="{00DA2194-D4C3-4B5C-9F32-9FC3A0E24002}" destId="{A18DCB5E-B206-468C-8D5B-E2F7C7A6572B}" srcOrd="0" destOrd="0" presId="urn:microsoft.com/office/officeart/2005/8/layout/vList2"/>
    <dgm:cxn modelId="{11678461-F982-4471-9EDB-9B8BA1734B77}" srcId="{D26B3BD0-BB11-47D7-8363-1D461C099BD2}" destId="{27CC4D8E-B209-405A-9A99-603EB9A71139}" srcOrd="0" destOrd="0" parTransId="{B2986C64-313B-40F8-8A5C-2272E23D69D7}" sibTransId="{411DB9E0-D049-49C8-8114-8AB2D1D4A6C4}"/>
    <dgm:cxn modelId="{BAC1695A-0D9E-4B7C-9198-533A0DBBE652}" srcId="{00DA2194-D4C3-4B5C-9F32-9FC3A0E24002}" destId="{76C163AC-458E-4C30-BAF6-1AC9ABB7C1E1}" srcOrd="5" destOrd="0" parTransId="{FAF42FC5-AAA5-4030-B726-69FAD6D83916}" sibTransId="{980EA6C2-FA5F-450B-BADA-FDF3682F3FD5}"/>
    <dgm:cxn modelId="{93846C4C-AF5B-4112-8027-E716794D15B8}" type="presOf" srcId="{CCB85D4F-EAAF-4767-A990-94541C5DFDEE}" destId="{F67C7A25-D811-409D-B983-9EB5EA93C05C}" srcOrd="0" destOrd="0" presId="urn:microsoft.com/office/officeart/2005/8/layout/vList2"/>
    <dgm:cxn modelId="{158A9042-8716-4706-9452-1FC77F530116}" srcId="{00DA2194-D4C3-4B5C-9F32-9FC3A0E24002}" destId="{9B8E8729-36D4-4825-BC30-E23406E607C0}" srcOrd="2" destOrd="0" parTransId="{4B84929E-5D49-4006-B2A1-0EE7A9163D79}" sibTransId="{CAFAAB57-98D7-4292-8947-B16D09A4B66E}"/>
    <dgm:cxn modelId="{2091AA33-A07C-4159-AAFF-E644A50865B6}" type="presOf" srcId="{6DE14BD2-CB0F-40E8-A9F6-D8D81D86C0CD}" destId="{0B988BB6-7617-47EF-B33A-ED791653D2AC}" srcOrd="0" destOrd="0" presId="urn:microsoft.com/office/officeart/2005/8/layout/vList2"/>
    <dgm:cxn modelId="{6384D425-5641-45A7-BB44-602073DE10A2}" type="presOf" srcId="{F60C435C-2810-4A15-AF8D-F6C8F8152A59}" destId="{F67C7A25-D811-409D-B983-9EB5EA93C05C}" srcOrd="0" destOrd="1" presId="urn:microsoft.com/office/officeart/2005/8/layout/vList2"/>
    <dgm:cxn modelId="{C12E3A35-AA20-4044-8C70-AFBA7B57FAC3}" srcId="{00DA2194-D4C3-4B5C-9F32-9FC3A0E24002}" destId="{A236E8F1-6797-43A7-8CD3-8AB48BDAC877}" srcOrd="6" destOrd="0" parTransId="{118C6FE1-73E9-4C2B-87D3-22E60D782146}" sibTransId="{2618F2E1-FBBD-4856-9295-BB82825EDD00}"/>
    <dgm:cxn modelId="{36317DB6-A754-4D43-8EA2-D30323C8F08A}" type="presOf" srcId="{27CC4D8E-B209-405A-9A99-603EB9A71139}" destId="{D2E5BC9A-47F8-4F9E-A98E-F3F771DE2518}" srcOrd="0" destOrd="0" presId="urn:microsoft.com/office/officeart/2005/8/layout/vList2"/>
    <dgm:cxn modelId="{441D026D-C45A-4BCA-9806-A14A6DC8760F}" type="presParOf" srcId="{0B988BB6-7617-47EF-B33A-ED791653D2AC}" destId="{81575A10-A509-43BE-8343-DF3399D838F5}" srcOrd="0" destOrd="0" presId="urn:microsoft.com/office/officeart/2005/8/layout/vList2"/>
    <dgm:cxn modelId="{9716F951-D235-4862-954C-1D7AE106BBFE}" type="presParOf" srcId="{0B988BB6-7617-47EF-B33A-ED791653D2AC}" destId="{D2E5BC9A-47F8-4F9E-A98E-F3F771DE2518}" srcOrd="1" destOrd="0" presId="urn:microsoft.com/office/officeart/2005/8/layout/vList2"/>
    <dgm:cxn modelId="{8E021227-095A-4B65-B8A8-CA3F76AB3A6A}" type="presParOf" srcId="{0B988BB6-7617-47EF-B33A-ED791653D2AC}" destId="{A18DCB5E-B206-468C-8D5B-E2F7C7A6572B}" srcOrd="2" destOrd="0" presId="urn:microsoft.com/office/officeart/2005/8/layout/vList2"/>
    <dgm:cxn modelId="{2516718B-09EB-4171-9EC1-413E6A0ABE7A}" type="presParOf" srcId="{0B988BB6-7617-47EF-B33A-ED791653D2AC}" destId="{F67C7A25-D811-409D-B983-9EB5EA93C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15%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Salesperson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16 – 25%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25%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0F70C5E-614B-4278-8A94-4459C553C8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C16FC-9668-4993-8BC7-64D0D494EAF6}">
      <dgm:prSet phldrT="[Text]"/>
      <dgm:spPr/>
      <dgm:t>
        <a:bodyPr/>
        <a:lstStyle/>
        <a:p>
          <a:r>
            <a:rPr lang="en-US" dirty="0"/>
            <a:t>Committed</a:t>
          </a:r>
        </a:p>
      </dgm:t>
    </dgm:pt>
    <dgm:pt modelId="{B269434E-A357-49D2-B2FD-735BA7F799A2}" type="parTrans" cxnId="{0DCE6A05-961C-4040-8795-FA1D14506397}">
      <dgm:prSet/>
      <dgm:spPr/>
      <dgm:t>
        <a:bodyPr/>
        <a:lstStyle/>
        <a:p>
          <a:endParaRPr lang="en-US"/>
        </a:p>
      </dgm:t>
    </dgm:pt>
    <dgm:pt modelId="{90C3353B-442D-4770-928F-7E68B303FA69}" type="sibTrans" cxnId="{0DCE6A05-961C-4040-8795-FA1D14506397}">
      <dgm:prSet/>
      <dgm:spPr/>
      <dgm:t>
        <a:bodyPr/>
        <a:lstStyle/>
        <a:p>
          <a:endParaRPr lang="en-US"/>
        </a:p>
      </dgm:t>
    </dgm:pt>
    <dgm:pt modelId="{80C8C74F-2471-4D1F-BCBB-0678DC8D5D33}">
      <dgm:prSet phldrT="[Text]"/>
      <dgm:spPr/>
      <dgm:t>
        <a:bodyPr/>
        <a:lstStyle/>
        <a:p>
          <a:r>
            <a:rPr lang="en-US" dirty="0"/>
            <a:t>In</a:t>
          </a:r>
        </a:p>
      </dgm:t>
    </dgm:pt>
    <dgm:pt modelId="{8DF14730-6366-4DBA-96D3-BD56FDA05E7D}" type="parTrans" cxnId="{224B842E-224E-4DC0-8BFA-F70A38E274E0}">
      <dgm:prSet/>
      <dgm:spPr/>
      <dgm:t>
        <a:bodyPr/>
        <a:lstStyle/>
        <a:p>
          <a:endParaRPr lang="en-US"/>
        </a:p>
      </dgm:t>
    </dgm:pt>
    <dgm:pt modelId="{5D89AB3B-F8EE-463B-B548-DFC2F7F065DA}" type="sibTrans" cxnId="{224B842E-224E-4DC0-8BFA-F70A38E274E0}">
      <dgm:prSet/>
      <dgm:spPr/>
      <dgm:t>
        <a:bodyPr/>
        <a:lstStyle/>
        <a:p>
          <a:endParaRPr lang="en-US"/>
        </a:p>
      </dgm:t>
    </dgm:pt>
    <dgm:pt modelId="{FA393375-1694-4004-B847-356D3BA5ADF4}">
      <dgm:prSet phldrT="[Text]"/>
      <dgm:spPr/>
      <dgm:t>
        <a:bodyPr/>
        <a:lstStyle/>
        <a:p>
          <a:r>
            <a:rPr lang="en-US" dirty="0"/>
            <a:t>Executed paperwork is attached to the opportunity.</a:t>
          </a:r>
        </a:p>
      </dgm:t>
    </dgm:pt>
    <dgm:pt modelId="{E1118E04-9B30-4068-BBD4-00DF9704F427}" type="parTrans" cxnId="{E77C8CCA-92A2-448E-ABB5-763D9B060F0D}">
      <dgm:prSet/>
      <dgm:spPr/>
      <dgm:t>
        <a:bodyPr/>
        <a:lstStyle/>
        <a:p>
          <a:endParaRPr lang="en-US"/>
        </a:p>
      </dgm:t>
    </dgm:pt>
    <dgm:pt modelId="{D8CA4662-1315-4346-939E-C682C7109BA8}" type="sibTrans" cxnId="{E77C8CCA-92A2-448E-ABB5-763D9B060F0D}">
      <dgm:prSet/>
      <dgm:spPr/>
      <dgm:t>
        <a:bodyPr/>
        <a:lstStyle/>
        <a:p>
          <a:endParaRPr lang="en-US"/>
        </a:p>
      </dgm:t>
    </dgm:pt>
    <dgm:pt modelId="{526B6A28-4899-43FB-A0A2-B9AC10885354}">
      <dgm:prSet phldrT="[Text]"/>
      <dgm:spPr/>
      <dgm:t>
        <a:bodyPr/>
        <a:lstStyle/>
        <a:p>
          <a:r>
            <a:rPr lang="en-US" dirty="0"/>
            <a:t>SOW language finalized</a:t>
          </a:r>
        </a:p>
      </dgm:t>
    </dgm:pt>
    <dgm:pt modelId="{EAC6A6FB-44DF-473F-B846-66AB5EE62A1B}" type="parTrans" cxnId="{4566EFF3-E72B-418E-AEB9-04E0EFBB1B41}">
      <dgm:prSet/>
      <dgm:spPr/>
      <dgm:t>
        <a:bodyPr/>
        <a:lstStyle/>
        <a:p>
          <a:endParaRPr lang="en-US"/>
        </a:p>
      </dgm:t>
    </dgm:pt>
    <dgm:pt modelId="{3E2F9205-E730-4276-A4EA-1DFDAD1CAC9B}" type="sibTrans" cxnId="{4566EFF3-E72B-418E-AEB9-04E0EFBB1B41}">
      <dgm:prSet/>
      <dgm:spPr/>
      <dgm:t>
        <a:bodyPr/>
        <a:lstStyle/>
        <a:p>
          <a:endParaRPr lang="en-US"/>
        </a:p>
      </dgm:t>
    </dgm:pt>
    <dgm:pt modelId="{35AC47BE-7709-43F9-8A36-E38B7D5F8202}">
      <dgm:prSet phldrT="[Text]"/>
      <dgm:spPr/>
      <dgm:t>
        <a:bodyPr/>
        <a:lstStyle/>
        <a:p>
          <a:r>
            <a:rPr lang="en-US" dirty="0"/>
            <a:t>MSA approved by Orasi legal department</a:t>
          </a:r>
        </a:p>
      </dgm:t>
    </dgm:pt>
    <dgm:pt modelId="{E42E0A30-4F0E-4B49-B242-81C6D4A318E2}" type="parTrans" cxnId="{DE27A4FC-A7CB-47AE-B105-981D81F36DA3}">
      <dgm:prSet/>
      <dgm:spPr/>
      <dgm:t>
        <a:bodyPr/>
        <a:lstStyle/>
        <a:p>
          <a:endParaRPr lang="en-US"/>
        </a:p>
      </dgm:t>
    </dgm:pt>
    <dgm:pt modelId="{E5668748-ED93-45BB-92B5-D687C96DAAB0}" type="sibTrans" cxnId="{DE27A4FC-A7CB-47AE-B105-981D81F36DA3}">
      <dgm:prSet/>
      <dgm:spPr/>
      <dgm:t>
        <a:bodyPr/>
        <a:lstStyle/>
        <a:p>
          <a:endParaRPr lang="en-US"/>
        </a:p>
      </dgm:t>
    </dgm:pt>
    <dgm:pt modelId="{DA5D8422-A677-4FF4-A655-87D52BF47CE3}">
      <dgm:prSet phldrT="[Text]"/>
      <dgm:spPr/>
      <dgm:t>
        <a:bodyPr/>
        <a:lstStyle/>
        <a:p>
          <a:r>
            <a:rPr lang="en-US" dirty="0"/>
            <a:t>Terms agreed upon</a:t>
          </a:r>
        </a:p>
      </dgm:t>
    </dgm:pt>
    <dgm:pt modelId="{6DE5DBCC-D649-418C-93E1-6FB19AA0FA70}" type="parTrans" cxnId="{F95DE7A3-BA50-4025-A192-2328FF595276}">
      <dgm:prSet/>
      <dgm:spPr/>
      <dgm:t>
        <a:bodyPr/>
        <a:lstStyle/>
        <a:p>
          <a:endParaRPr lang="en-US"/>
        </a:p>
      </dgm:t>
    </dgm:pt>
    <dgm:pt modelId="{7EF728BF-2308-4491-8E3A-D7E10B240041}" type="sibTrans" cxnId="{F95DE7A3-BA50-4025-A192-2328FF595276}">
      <dgm:prSet/>
      <dgm:spPr/>
      <dgm:t>
        <a:bodyPr/>
        <a:lstStyle/>
        <a:p>
          <a:endParaRPr lang="en-US"/>
        </a:p>
      </dgm:t>
    </dgm:pt>
    <dgm:pt modelId="{51256015-8466-4CC8-BB11-EE8D52C9B189}">
      <dgm:prSet phldrT="[Text]"/>
      <dgm:spPr/>
      <dgm:t>
        <a:bodyPr/>
        <a:lstStyle/>
        <a:p>
          <a:r>
            <a:rPr lang="en-US" dirty="0"/>
            <a:t>SOW in the client’s hand’s</a:t>
          </a:r>
        </a:p>
      </dgm:t>
    </dgm:pt>
    <dgm:pt modelId="{0417CA66-321D-4846-8956-92F8827850FE}" type="parTrans" cxnId="{93C7B437-92F7-4496-8C0D-C0F3F8F636BE}">
      <dgm:prSet/>
      <dgm:spPr/>
      <dgm:t>
        <a:bodyPr/>
        <a:lstStyle/>
        <a:p>
          <a:endParaRPr lang="en-US"/>
        </a:p>
      </dgm:t>
    </dgm:pt>
    <dgm:pt modelId="{27B7801A-0A41-4BA0-9571-E297BE499A17}" type="sibTrans" cxnId="{93C7B437-92F7-4496-8C0D-C0F3F8F636BE}">
      <dgm:prSet/>
      <dgm:spPr/>
      <dgm:t>
        <a:bodyPr/>
        <a:lstStyle/>
        <a:p>
          <a:endParaRPr lang="en-US"/>
        </a:p>
      </dgm:t>
    </dgm:pt>
    <dgm:pt modelId="{5B6F3E54-BE8C-4DED-B146-915DE311A38D}" type="pres">
      <dgm:prSet presAssocID="{70F70C5E-614B-4278-8A94-4459C553C891}" presName="rootnode" presStyleCnt="0">
        <dgm:presLayoutVars>
          <dgm:chMax/>
          <dgm:chPref/>
          <dgm:dir/>
          <dgm:animLvl val="lvl"/>
        </dgm:presLayoutVars>
      </dgm:prSet>
      <dgm:spPr/>
    </dgm:pt>
    <dgm:pt modelId="{D2BCF178-8053-4DE1-B4D0-E24DA4CC6E51}" type="pres">
      <dgm:prSet presAssocID="{C62C16FC-9668-4993-8BC7-64D0D494EAF6}" presName="composite" presStyleCnt="0"/>
      <dgm:spPr/>
    </dgm:pt>
    <dgm:pt modelId="{1C902C97-F3CF-4CB4-9C34-2C1EB0351E82}" type="pres">
      <dgm:prSet presAssocID="{C62C16FC-9668-4993-8BC7-64D0D494EAF6}" presName="bentUpArrow1" presStyleLbl="alignImgPlace1" presStyleIdx="0" presStyleCnt="1"/>
      <dgm:spPr/>
    </dgm:pt>
    <dgm:pt modelId="{7585680F-4931-4967-9076-72C2BCC0EBF0}" type="pres">
      <dgm:prSet presAssocID="{C62C16FC-9668-4993-8BC7-64D0D494EAF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CF69CB2C-230C-4B35-9B61-1A1A984ADEB8}" type="pres">
      <dgm:prSet presAssocID="{C62C16FC-9668-4993-8BC7-64D0D494EAF6}" presName="ChildText" presStyleLbl="revTx" presStyleIdx="0" presStyleCnt="2" custScaleX="278712" custLinFactNeighborX="87757">
        <dgm:presLayoutVars>
          <dgm:chMax val="0"/>
          <dgm:chPref val="0"/>
          <dgm:bulletEnabled val="1"/>
        </dgm:presLayoutVars>
      </dgm:prSet>
      <dgm:spPr/>
    </dgm:pt>
    <dgm:pt modelId="{2C025512-C67D-4702-A70D-9C9C0BE9D29F}" type="pres">
      <dgm:prSet presAssocID="{90C3353B-442D-4770-928F-7E68B303FA69}" presName="sibTrans" presStyleCnt="0"/>
      <dgm:spPr/>
    </dgm:pt>
    <dgm:pt modelId="{D631A583-C598-4D4A-8018-C93B17EE150F}" type="pres">
      <dgm:prSet presAssocID="{80C8C74F-2471-4D1F-BCBB-0678DC8D5D33}" presName="composite" presStyleCnt="0"/>
      <dgm:spPr/>
    </dgm:pt>
    <dgm:pt modelId="{6FB50553-2A75-43C0-AF0A-88027C1B92BC}" type="pres">
      <dgm:prSet presAssocID="{80C8C74F-2471-4D1F-BCBB-0678DC8D5D33}" presName="ParentText" presStyleLbl="node1" presStyleIdx="1" presStyleCnt="2" custLinFactNeighborX="-24786">
        <dgm:presLayoutVars>
          <dgm:chMax val="1"/>
          <dgm:chPref val="1"/>
          <dgm:bulletEnabled val="1"/>
        </dgm:presLayoutVars>
      </dgm:prSet>
      <dgm:spPr/>
    </dgm:pt>
    <dgm:pt modelId="{2DFCDCAA-1414-4F07-9923-43B39743306F}" type="pres">
      <dgm:prSet presAssocID="{80C8C74F-2471-4D1F-BCBB-0678DC8D5D33}" presName="FinalChildText" presStyleLbl="revTx" presStyleIdx="1" presStyleCnt="2" custScaleX="140228" custLinFactNeighborX="-10664">
        <dgm:presLayoutVars>
          <dgm:chMax val="0"/>
          <dgm:chPref val="0"/>
          <dgm:bulletEnabled val="1"/>
        </dgm:presLayoutVars>
      </dgm:prSet>
      <dgm:spPr/>
    </dgm:pt>
  </dgm:ptLst>
  <dgm:cxnLst>
    <dgm:cxn modelId="{93C7B437-92F7-4496-8C0D-C0F3F8F636BE}" srcId="{C62C16FC-9668-4993-8BC7-64D0D494EAF6}" destId="{51256015-8466-4CC8-BB11-EE8D52C9B189}" srcOrd="3" destOrd="0" parTransId="{0417CA66-321D-4846-8956-92F8827850FE}" sibTransId="{27B7801A-0A41-4BA0-9571-E297BE499A17}"/>
    <dgm:cxn modelId="{4566EFF3-E72B-418E-AEB9-04E0EFBB1B41}" srcId="{C62C16FC-9668-4993-8BC7-64D0D494EAF6}" destId="{526B6A28-4899-43FB-A0A2-B9AC10885354}" srcOrd="1" destOrd="0" parTransId="{EAC6A6FB-44DF-473F-B846-66AB5EE62A1B}" sibTransId="{3E2F9205-E730-4276-A4EA-1DFDAD1CAC9B}"/>
    <dgm:cxn modelId="{4DF7B8DF-B4F7-4640-875A-05836FE1264C}" type="presOf" srcId="{DA5D8422-A677-4FF4-A655-87D52BF47CE3}" destId="{CF69CB2C-230C-4B35-9B61-1A1A984ADEB8}" srcOrd="0" destOrd="2" presId="urn:microsoft.com/office/officeart/2005/8/layout/StepDownProcess"/>
    <dgm:cxn modelId="{6B2C601C-2A00-4D02-816B-A353D6170257}" type="presOf" srcId="{FA393375-1694-4004-B847-356D3BA5ADF4}" destId="{2DFCDCAA-1414-4F07-9923-43B39743306F}" srcOrd="0" destOrd="0" presId="urn:microsoft.com/office/officeart/2005/8/layout/StepDownProcess"/>
    <dgm:cxn modelId="{F95DE7A3-BA50-4025-A192-2328FF595276}" srcId="{C62C16FC-9668-4993-8BC7-64D0D494EAF6}" destId="{DA5D8422-A677-4FF4-A655-87D52BF47CE3}" srcOrd="2" destOrd="0" parTransId="{6DE5DBCC-D649-418C-93E1-6FB19AA0FA70}" sibTransId="{7EF728BF-2308-4491-8E3A-D7E10B240041}"/>
    <dgm:cxn modelId="{DE27A4FC-A7CB-47AE-B105-981D81F36DA3}" srcId="{C62C16FC-9668-4993-8BC7-64D0D494EAF6}" destId="{35AC47BE-7709-43F9-8A36-E38B7D5F8202}" srcOrd="0" destOrd="0" parTransId="{E42E0A30-4F0E-4B49-B242-81C6D4A318E2}" sibTransId="{E5668748-ED93-45BB-92B5-D687C96DAAB0}"/>
    <dgm:cxn modelId="{E1ACA505-5A38-4268-9A6A-3E56C8DB52C8}" type="presOf" srcId="{80C8C74F-2471-4D1F-BCBB-0678DC8D5D33}" destId="{6FB50553-2A75-43C0-AF0A-88027C1B92BC}" srcOrd="0" destOrd="0" presId="urn:microsoft.com/office/officeart/2005/8/layout/StepDownProcess"/>
    <dgm:cxn modelId="{224B842E-224E-4DC0-8BFA-F70A38E274E0}" srcId="{70F70C5E-614B-4278-8A94-4459C553C891}" destId="{80C8C74F-2471-4D1F-BCBB-0678DC8D5D33}" srcOrd="1" destOrd="0" parTransId="{8DF14730-6366-4DBA-96D3-BD56FDA05E7D}" sibTransId="{5D89AB3B-F8EE-463B-B548-DFC2F7F065DA}"/>
    <dgm:cxn modelId="{EB0F43B2-B502-49B3-809F-9AFC161814B0}" type="presOf" srcId="{70F70C5E-614B-4278-8A94-4459C553C891}" destId="{5B6F3E54-BE8C-4DED-B146-915DE311A38D}" srcOrd="0" destOrd="0" presId="urn:microsoft.com/office/officeart/2005/8/layout/StepDownProcess"/>
    <dgm:cxn modelId="{E77C8CCA-92A2-448E-ABB5-763D9B060F0D}" srcId="{80C8C74F-2471-4D1F-BCBB-0678DC8D5D33}" destId="{FA393375-1694-4004-B847-356D3BA5ADF4}" srcOrd="0" destOrd="0" parTransId="{E1118E04-9B30-4068-BBD4-00DF9704F427}" sibTransId="{D8CA4662-1315-4346-939E-C682C7109BA8}"/>
    <dgm:cxn modelId="{7A429F21-229C-4190-99D4-ABE510D81ACF}" type="presOf" srcId="{51256015-8466-4CC8-BB11-EE8D52C9B189}" destId="{CF69CB2C-230C-4B35-9B61-1A1A984ADEB8}" srcOrd="0" destOrd="3" presId="urn:microsoft.com/office/officeart/2005/8/layout/StepDownProcess"/>
    <dgm:cxn modelId="{91D06486-641B-44FC-92F6-F7CAEB59E299}" type="presOf" srcId="{C62C16FC-9668-4993-8BC7-64D0D494EAF6}" destId="{7585680F-4931-4967-9076-72C2BCC0EBF0}" srcOrd="0" destOrd="0" presId="urn:microsoft.com/office/officeart/2005/8/layout/StepDownProcess"/>
    <dgm:cxn modelId="{E37F662B-C68F-4867-A235-8D39090574C8}" type="presOf" srcId="{35AC47BE-7709-43F9-8A36-E38B7D5F8202}" destId="{CF69CB2C-230C-4B35-9B61-1A1A984ADEB8}" srcOrd="0" destOrd="0" presId="urn:microsoft.com/office/officeart/2005/8/layout/StepDownProcess"/>
    <dgm:cxn modelId="{08D789A1-DD74-43AE-B43B-74B6F8C38977}" type="presOf" srcId="{526B6A28-4899-43FB-A0A2-B9AC10885354}" destId="{CF69CB2C-230C-4B35-9B61-1A1A984ADEB8}" srcOrd="0" destOrd="1" presId="urn:microsoft.com/office/officeart/2005/8/layout/StepDownProcess"/>
    <dgm:cxn modelId="{0DCE6A05-961C-4040-8795-FA1D14506397}" srcId="{70F70C5E-614B-4278-8A94-4459C553C891}" destId="{C62C16FC-9668-4993-8BC7-64D0D494EAF6}" srcOrd="0" destOrd="0" parTransId="{B269434E-A357-49D2-B2FD-735BA7F799A2}" sibTransId="{90C3353B-442D-4770-928F-7E68B303FA69}"/>
    <dgm:cxn modelId="{B28394A9-69B0-4856-840E-7FDF5330E192}" type="presParOf" srcId="{5B6F3E54-BE8C-4DED-B146-915DE311A38D}" destId="{D2BCF178-8053-4DE1-B4D0-E24DA4CC6E51}" srcOrd="0" destOrd="0" presId="urn:microsoft.com/office/officeart/2005/8/layout/StepDownProcess"/>
    <dgm:cxn modelId="{4F612D38-E685-40A4-8064-4986C956C871}" type="presParOf" srcId="{D2BCF178-8053-4DE1-B4D0-E24DA4CC6E51}" destId="{1C902C97-F3CF-4CB4-9C34-2C1EB0351E82}" srcOrd="0" destOrd="0" presId="urn:microsoft.com/office/officeart/2005/8/layout/StepDownProcess"/>
    <dgm:cxn modelId="{C8D19715-996E-4EE0-9D2A-C455961E4C94}" type="presParOf" srcId="{D2BCF178-8053-4DE1-B4D0-E24DA4CC6E51}" destId="{7585680F-4931-4967-9076-72C2BCC0EBF0}" srcOrd="1" destOrd="0" presId="urn:microsoft.com/office/officeart/2005/8/layout/StepDownProcess"/>
    <dgm:cxn modelId="{D971FC6A-BB3B-4AF9-B57C-41C0ADA09E06}" type="presParOf" srcId="{D2BCF178-8053-4DE1-B4D0-E24DA4CC6E51}" destId="{CF69CB2C-230C-4B35-9B61-1A1A984ADEB8}" srcOrd="2" destOrd="0" presId="urn:microsoft.com/office/officeart/2005/8/layout/StepDownProcess"/>
    <dgm:cxn modelId="{0690827D-5E59-4ED6-8A71-B83C5E0424E9}" type="presParOf" srcId="{5B6F3E54-BE8C-4DED-B146-915DE311A38D}" destId="{2C025512-C67D-4702-A70D-9C9C0BE9D29F}" srcOrd="1" destOrd="0" presId="urn:microsoft.com/office/officeart/2005/8/layout/StepDownProcess"/>
    <dgm:cxn modelId="{5F3703F3-1C0A-448C-BA34-02EF8920113C}" type="presParOf" srcId="{5B6F3E54-BE8C-4DED-B146-915DE311A38D}" destId="{D631A583-C598-4D4A-8018-C93B17EE150F}" srcOrd="2" destOrd="0" presId="urn:microsoft.com/office/officeart/2005/8/layout/StepDownProcess"/>
    <dgm:cxn modelId="{4597E074-D662-4E81-883C-7250A03B5560}" type="presParOf" srcId="{D631A583-C598-4D4A-8018-C93B17EE150F}" destId="{6FB50553-2A75-43C0-AF0A-88027C1B92BC}" srcOrd="0" destOrd="0" presId="urn:microsoft.com/office/officeart/2005/8/layout/StepDownProcess"/>
    <dgm:cxn modelId="{93BD44D4-995B-46FC-8764-26BC1AF2F2C4}" type="presParOf" srcId="{D631A583-C598-4D4A-8018-C93B17EE150F}" destId="{2DFCDCAA-1414-4F07-9923-43B39743306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914B7BF-A814-4C01-8A98-161899D51A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6A4E5-707C-4E97-904E-4E020E704037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For product sales</a:t>
          </a:r>
        </a:p>
      </dgm:t>
    </dgm:pt>
    <dgm:pt modelId="{70D78222-9DBC-4D6E-9B17-89C99A5B3485}" type="parTrans" cxnId="{86DAE954-583C-4801-8843-593EF35F45DB}">
      <dgm:prSet/>
      <dgm:spPr/>
      <dgm:t>
        <a:bodyPr/>
        <a:lstStyle/>
        <a:p>
          <a:endParaRPr lang="en-US"/>
        </a:p>
      </dgm:t>
    </dgm:pt>
    <dgm:pt modelId="{A7A15ECB-D04B-4BD9-9285-335C0FDD4AAB}" type="sibTrans" cxnId="{86DAE954-583C-4801-8843-593EF35F45DB}">
      <dgm:prSet/>
      <dgm:spPr/>
      <dgm:t>
        <a:bodyPr/>
        <a:lstStyle/>
        <a:p>
          <a:endParaRPr lang="en-US"/>
        </a:p>
      </dgm:t>
    </dgm:pt>
    <dgm:pt modelId="{91CC9E35-D7D1-45E4-B2EF-2D3887100B91}">
      <dgm:prSet/>
      <dgm:spPr/>
      <dgm:t>
        <a:bodyPr/>
        <a:lstStyle/>
        <a:p>
          <a:pPr rtl="0" eaLnBrk="1" latinLnBrk="0" hangingPunct="1"/>
          <a:r>
            <a:rPr lang="en-US" dirty="0"/>
            <a:t>For Training Units</a:t>
          </a:r>
        </a:p>
      </dgm:t>
    </dgm:pt>
    <dgm:pt modelId="{3AC23741-BE04-4840-8C65-ECA9FA99DA3E}" type="parTrans" cxnId="{6DCE0E4C-D6E1-4D7D-A1EA-E35F8B55D2CC}">
      <dgm:prSet/>
      <dgm:spPr/>
      <dgm:t>
        <a:bodyPr/>
        <a:lstStyle/>
        <a:p>
          <a:endParaRPr lang="en-US"/>
        </a:p>
      </dgm:t>
    </dgm:pt>
    <dgm:pt modelId="{641AA5AB-B233-416A-8286-CCFC21386433}" type="sibTrans" cxnId="{6DCE0E4C-D6E1-4D7D-A1EA-E35F8B55D2CC}">
      <dgm:prSet/>
      <dgm:spPr/>
      <dgm:t>
        <a:bodyPr/>
        <a:lstStyle/>
        <a:p>
          <a:endParaRPr lang="en-US"/>
        </a:p>
      </dgm:t>
    </dgm:pt>
    <dgm:pt modelId="{A2A70802-10FD-4B10-8802-F16C9350D5E7}">
      <dgm:prSet/>
      <dgm:spPr/>
      <dgm:t>
        <a:bodyPr/>
        <a:lstStyle/>
        <a:p>
          <a:pPr rtl="0" eaLnBrk="1" latinLnBrk="0" hangingPunct="1"/>
          <a:r>
            <a:rPr lang="en-US"/>
            <a:t>Acceptable in lieu of an SOW</a:t>
          </a:r>
        </a:p>
      </dgm:t>
    </dgm:pt>
    <dgm:pt modelId="{DA02556F-D2B5-4246-B47E-870466A0F54A}" type="parTrans" cxnId="{6D19EBA7-5432-499F-9E04-8AE667DD5D53}">
      <dgm:prSet/>
      <dgm:spPr/>
      <dgm:t>
        <a:bodyPr/>
        <a:lstStyle/>
        <a:p>
          <a:endParaRPr lang="en-US"/>
        </a:p>
      </dgm:t>
    </dgm:pt>
    <dgm:pt modelId="{51FC1826-9051-421D-9D62-CC74110EE2F1}" type="sibTrans" cxnId="{6D19EBA7-5432-499F-9E04-8AE667DD5D53}">
      <dgm:prSet/>
      <dgm:spPr/>
      <dgm:t>
        <a:bodyPr/>
        <a:lstStyle/>
        <a:p>
          <a:endParaRPr lang="en-US"/>
        </a:p>
      </dgm:t>
    </dgm:pt>
    <dgm:pt modelId="{53D2728A-D5AE-4EAD-B9B1-74CD2E5CFA81}" type="pres">
      <dgm:prSet presAssocID="{B914B7BF-A814-4C01-8A98-161899D51A1C}" presName="linear" presStyleCnt="0">
        <dgm:presLayoutVars>
          <dgm:dir/>
          <dgm:animLvl val="lvl"/>
          <dgm:resizeHandles val="exact"/>
        </dgm:presLayoutVars>
      </dgm:prSet>
      <dgm:spPr/>
    </dgm:pt>
    <dgm:pt modelId="{32999AF5-F392-4001-94BF-1945BE0E5D59}" type="pres">
      <dgm:prSet presAssocID="{96C6A4E5-707C-4E97-904E-4E020E704037}" presName="parentLin" presStyleCnt="0"/>
      <dgm:spPr/>
    </dgm:pt>
    <dgm:pt modelId="{DA25FB41-D177-4485-9265-A6078D7619DD}" type="pres">
      <dgm:prSet presAssocID="{96C6A4E5-707C-4E97-904E-4E020E704037}" presName="parentLeftMargin" presStyleLbl="node1" presStyleIdx="0" presStyleCnt="3"/>
      <dgm:spPr/>
    </dgm:pt>
    <dgm:pt modelId="{4D7E60F3-7423-4C2F-91B1-859BF53580AF}" type="pres">
      <dgm:prSet presAssocID="{96C6A4E5-707C-4E97-904E-4E020E7040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CDB1EA-5D44-40E5-B160-9655FDA40F51}" type="pres">
      <dgm:prSet presAssocID="{96C6A4E5-707C-4E97-904E-4E020E704037}" presName="negativeSpace" presStyleCnt="0"/>
      <dgm:spPr/>
    </dgm:pt>
    <dgm:pt modelId="{C12E35F9-4749-4007-BF20-A36315F14FBD}" type="pres">
      <dgm:prSet presAssocID="{96C6A4E5-707C-4E97-904E-4E020E704037}" presName="childText" presStyleLbl="conFgAcc1" presStyleIdx="0" presStyleCnt="3">
        <dgm:presLayoutVars>
          <dgm:bulletEnabled val="1"/>
        </dgm:presLayoutVars>
      </dgm:prSet>
      <dgm:spPr/>
    </dgm:pt>
    <dgm:pt modelId="{247DEB4C-BB88-4CB6-987E-DD1E79E6C695}" type="pres">
      <dgm:prSet presAssocID="{A7A15ECB-D04B-4BD9-9285-335C0FDD4AAB}" presName="spaceBetweenRectangles" presStyleCnt="0"/>
      <dgm:spPr/>
    </dgm:pt>
    <dgm:pt modelId="{54B80045-03CC-4A0C-A9FE-0E3DD22DD058}" type="pres">
      <dgm:prSet presAssocID="{91CC9E35-D7D1-45E4-B2EF-2D3887100B91}" presName="parentLin" presStyleCnt="0"/>
      <dgm:spPr/>
    </dgm:pt>
    <dgm:pt modelId="{F35C078A-3ECA-4363-A706-707763FDD7FE}" type="pres">
      <dgm:prSet presAssocID="{91CC9E35-D7D1-45E4-B2EF-2D3887100B91}" presName="parentLeftMargin" presStyleLbl="node1" presStyleIdx="0" presStyleCnt="3"/>
      <dgm:spPr/>
    </dgm:pt>
    <dgm:pt modelId="{0EE8679A-4A0E-4F7C-B802-9C702967BB27}" type="pres">
      <dgm:prSet presAssocID="{91CC9E35-D7D1-45E4-B2EF-2D3887100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1CEA4D-F957-4203-9CC0-C5AA95B602E8}" type="pres">
      <dgm:prSet presAssocID="{91CC9E35-D7D1-45E4-B2EF-2D3887100B91}" presName="negativeSpace" presStyleCnt="0"/>
      <dgm:spPr/>
    </dgm:pt>
    <dgm:pt modelId="{2144018E-ACC7-4CB4-A43F-4A2B3A57331A}" type="pres">
      <dgm:prSet presAssocID="{91CC9E35-D7D1-45E4-B2EF-2D3887100B91}" presName="childText" presStyleLbl="conFgAcc1" presStyleIdx="1" presStyleCnt="3">
        <dgm:presLayoutVars>
          <dgm:bulletEnabled val="1"/>
        </dgm:presLayoutVars>
      </dgm:prSet>
      <dgm:spPr/>
    </dgm:pt>
    <dgm:pt modelId="{22E12A30-8282-42C2-BD2E-9C27EC0828B0}" type="pres">
      <dgm:prSet presAssocID="{641AA5AB-B233-416A-8286-CCFC21386433}" presName="spaceBetweenRectangles" presStyleCnt="0"/>
      <dgm:spPr/>
    </dgm:pt>
    <dgm:pt modelId="{6187FEDA-9BAC-444D-827D-C790A18CA4EB}" type="pres">
      <dgm:prSet presAssocID="{A2A70802-10FD-4B10-8802-F16C9350D5E7}" presName="parentLin" presStyleCnt="0"/>
      <dgm:spPr/>
    </dgm:pt>
    <dgm:pt modelId="{4B8D8FC7-0F7B-4749-A5DC-5A8F4D522583}" type="pres">
      <dgm:prSet presAssocID="{A2A70802-10FD-4B10-8802-F16C9350D5E7}" presName="parentLeftMargin" presStyleLbl="node1" presStyleIdx="1" presStyleCnt="3"/>
      <dgm:spPr/>
    </dgm:pt>
    <dgm:pt modelId="{2D2169F3-180A-44AB-82EB-E15B6D028DB4}" type="pres">
      <dgm:prSet presAssocID="{A2A70802-10FD-4B10-8802-F16C9350D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E98567-B291-4624-9C6B-1062923427E2}" type="pres">
      <dgm:prSet presAssocID="{A2A70802-10FD-4B10-8802-F16C9350D5E7}" presName="negativeSpace" presStyleCnt="0"/>
      <dgm:spPr/>
    </dgm:pt>
    <dgm:pt modelId="{15AC81B4-E34C-4E8E-9AC7-50B78FBAEE55}" type="pres">
      <dgm:prSet presAssocID="{A2A70802-10FD-4B10-8802-F16C9350D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0827C9-9260-41DC-82B7-D2CF3CA2A29E}" type="presOf" srcId="{B914B7BF-A814-4C01-8A98-161899D51A1C}" destId="{53D2728A-D5AE-4EAD-B9B1-74CD2E5CFA81}" srcOrd="0" destOrd="0" presId="urn:microsoft.com/office/officeart/2005/8/layout/list1"/>
    <dgm:cxn modelId="{6D19EBA7-5432-499F-9E04-8AE667DD5D53}" srcId="{B914B7BF-A814-4C01-8A98-161899D51A1C}" destId="{A2A70802-10FD-4B10-8802-F16C9350D5E7}" srcOrd="2" destOrd="0" parTransId="{DA02556F-D2B5-4246-B47E-870466A0F54A}" sibTransId="{51FC1826-9051-421D-9D62-CC74110EE2F1}"/>
    <dgm:cxn modelId="{6DCE0E4C-D6E1-4D7D-A1EA-E35F8B55D2CC}" srcId="{B914B7BF-A814-4C01-8A98-161899D51A1C}" destId="{91CC9E35-D7D1-45E4-B2EF-2D3887100B91}" srcOrd="1" destOrd="0" parTransId="{3AC23741-BE04-4840-8C65-ECA9FA99DA3E}" sibTransId="{641AA5AB-B233-416A-8286-CCFC21386433}"/>
    <dgm:cxn modelId="{46023539-5E1B-4F9D-A778-13727D4A8C7B}" type="presOf" srcId="{96C6A4E5-707C-4E97-904E-4E020E704037}" destId="{4D7E60F3-7423-4C2F-91B1-859BF53580AF}" srcOrd="1" destOrd="0" presId="urn:microsoft.com/office/officeart/2005/8/layout/list1"/>
    <dgm:cxn modelId="{F12008E4-AD77-40C0-8045-04009B286F12}" type="presOf" srcId="{91CC9E35-D7D1-45E4-B2EF-2D3887100B91}" destId="{F35C078A-3ECA-4363-A706-707763FDD7FE}" srcOrd="0" destOrd="0" presId="urn:microsoft.com/office/officeart/2005/8/layout/list1"/>
    <dgm:cxn modelId="{E8E02338-5699-40DA-8622-81701B655B26}" type="presOf" srcId="{A2A70802-10FD-4B10-8802-F16C9350D5E7}" destId="{2D2169F3-180A-44AB-82EB-E15B6D028DB4}" srcOrd="1" destOrd="0" presId="urn:microsoft.com/office/officeart/2005/8/layout/list1"/>
    <dgm:cxn modelId="{86DAE954-583C-4801-8843-593EF35F45DB}" srcId="{B914B7BF-A814-4C01-8A98-161899D51A1C}" destId="{96C6A4E5-707C-4E97-904E-4E020E704037}" srcOrd="0" destOrd="0" parTransId="{70D78222-9DBC-4D6E-9B17-89C99A5B3485}" sibTransId="{A7A15ECB-D04B-4BD9-9285-335C0FDD4AAB}"/>
    <dgm:cxn modelId="{D5252BAC-01D8-4FF0-8291-72CC3140D00C}" type="presOf" srcId="{A2A70802-10FD-4B10-8802-F16C9350D5E7}" destId="{4B8D8FC7-0F7B-4749-A5DC-5A8F4D522583}" srcOrd="0" destOrd="0" presId="urn:microsoft.com/office/officeart/2005/8/layout/list1"/>
    <dgm:cxn modelId="{CBD9D691-C3FF-4D3A-9CD3-05E9B20B0FA4}" type="presOf" srcId="{96C6A4E5-707C-4E97-904E-4E020E704037}" destId="{DA25FB41-D177-4485-9265-A6078D7619DD}" srcOrd="0" destOrd="0" presId="urn:microsoft.com/office/officeart/2005/8/layout/list1"/>
    <dgm:cxn modelId="{B13B843E-FA39-4FD9-AD38-CFA355E8E8B8}" type="presOf" srcId="{91CC9E35-D7D1-45E4-B2EF-2D3887100B91}" destId="{0EE8679A-4A0E-4F7C-B802-9C702967BB27}" srcOrd="1" destOrd="0" presId="urn:microsoft.com/office/officeart/2005/8/layout/list1"/>
    <dgm:cxn modelId="{1AE38B99-0C62-4FBD-AC0A-F216C37DCB1E}" type="presParOf" srcId="{53D2728A-D5AE-4EAD-B9B1-74CD2E5CFA81}" destId="{32999AF5-F392-4001-94BF-1945BE0E5D59}" srcOrd="0" destOrd="0" presId="urn:microsoft.com/office/officeart/2005/8/layout/list1"/>
    <dgm:cxn modelId="{F2B17D15-19B2-4DD8-9C66-F88AE607F764}" type="presParOf" srcId="{32999AF5-F392-4001-94BF-1945BE0E5D59}" destId="{DA25FB41-D177-4485-9265-A6078D7619DD}" srcOrd="0" destOrd="0" presId="urn:microsoft.com/office/officeart/2005/8/layout/list1"/>
    <dgm:cxn modelId="{F998C3E5-96FB-4BD5-A365-1D71C530EFB6}" type="presParOf" srcId="{32999AF5-F392-4001-94BF-1945BE0E5D59}" destId="{4D7E60F3-7423-4C2F-91B1-859BF53580AF}" srcOrd="1" destOrd="0" presId="urn:microsoft.com/office/officeart/2005/8/layout/list1"/>
    <dgm:cxn modelId="{332B8EA7-7CD3-440E-980A-00D9C7764AF8}" type="presParOf" srcId="{53D2728A-D5AE-4EAD-B9B1-74CD2E5CFA81}" destId="{5CCDB1EA-5D44-40E5-B160-9655FDA40F51}" srcOrd="1" destOrd="0" presId="urn:microsoft.com/office/officeart/2005/8/layout/list1"/>
    <dgm:cxn modelId="{7514DE25-16BE-4F34-A756-2D2267092D11}" type="presParOf" srcId="{53D2728A-D5AE-4EAD-B9B1-74CD2E5CFA81}" destId="{C12E35F9-4749-4007-BF20-A36315F14FBD}" srcOrd="2" destOrd="0" presId="urn:microsoft.com/office/officeart/2005/8/layout/list1"/>
    <dgm:cxn modelId="{6407C7B0-A5BF-4541-ADF3-CAFED0161F3B}" type="presParOf" srcId="{53D2728A-D5AE-4EAD-B9B1-74CD2E5CFA81}" destId="{247DEB4C-BB88-4CB6-987E-DD1E79E6C695}" srcOrd="3" destOrd="0" presId="urn:microsoft.com/office/officeart/2005/8/layout/list1"/>
    <dgm:cxn modelId="{B1773E94-AEC5-4853-90AB-62E2CD366338}" type="presParOf" srcId="{53D2728A-D5AE-4EAD-B9B1-74CD2E5CFA81}" destId="{54B80045-03CC-4A0C-A9FE-0E3DD22DD058}" srcOrd="4" destOrd="0" presId="urn:microsoft.com/office/officeart/2005/8/layout/list1"/>
    <dgm:cxn modelId="{CD389BC6-3C55-41F8-99AC-EFBF81372E80}" type="presParOf" srcId="{54B80045-03CC-4A0C-A9FE-0E3DD22DD058}" destId="{F35C078A-3ECA-4363-A706-707763FDD7FE}" srcOrd="0" destOrd="0" presId="urn:microsoft.com/office/officeart/2005/8/layout/list1"/>
    <dgm:cxn modelId="{70CE8888-80E1-4153-9807-8FFDFF4D5561}" type="presParOf" srcId="{54B80045-03CC-4A0C-A9FE-0E3DD22DD058}" destId="{0EE8679A-4A0E-4F7C-B802-9C702967BB27}" srcOrd="1" destOrd="0" presId="urn:microsoft.com/office/officeart/2005/8/layout/list1"/>
    <dgm:cxn modelId="{72F15961-0C29-4614-A37E-587370EC4ED2}" type="presParOf" srcId="{53D2728A-D5AE-4EAD-B9B1-74CD2E5CFA81}" destId="{5D1CEA4D-F957-4203-9CC0-C5AA95B602E8}" srcOrd="5" destOrd="0" presId="urn:microsoft.com/office/officeart/2005/8/layout/list1"/>
    <dgm:cxn modelId="{11FFF922-0B9E-43FE-BAA4-2DA1E5984FD2}" type="presParOf" srcId="{53D2728A-D5AE-4EAD-B9B1-74CD2E5CFA81}" destId="{2144018E-ACC7-4CB4-A43F-4A2B3A57331A}" srcOrd="6" destOrd="0" presId="urn:microsoft.com/office/officeart/2005/8/layout/list1"/>
    <dgm:cxn modelId="{ABC805A8-0CE2-4831-89F3-A0D2486CF7EA}" type="presParOf" srcId="{53D2728A-D5AE-4EAD-B9B1-74CD2E5CFA81}" destId="{22E12A30-8282-42C2-BD2E-9C27EC0828B0}" srcOrd="7" destOrd="0" presId="urn:microsoft.com/office/officeart/2005/8/layout/list1"/>
    <dgm:cxn modelId="{5FC40267-C781-4FF3-9750-DE2A61CAC6E1}" type="presParOf" srcId="{53D2728A-D5AE-4EAD-B9B1-74CD2E5CFA81}" destId="{6187FEDA-9BAC-444D-827D-C790A18CA4EB}" srcOrd="8" destOrd="0" presId="urn:microsoft.com/office/officeart/2005/8/layout/list1"/>
    <dgm:cxn modelId="{DE9ADD0A-FFCD-42AE-A908-C694B216FE7C}" type="presParOf" srcId="{6187FEDA-9BAC-444D-827D-C790A18CA4EB}" destId="{4B8D8FC7-0F7B-4749-A5DC-5A8F4D522583}" srcOrd="0" destOrd="0" presId="urn:microsoft.com/office/officeart/2005/8/layout/list1"/>
    <dgm:cxn modelId="{E0F899B0-FDF5-4499-A80E-ECD473656427}" type="presParOf" srcId="{6187FEDA-9BAC-444D-827D-C790A18CA4EB}" destId="{2D2169F3-180A-44AB-82EB-E15B6D028DB4}" srcOrd="1" destOrd="0" presId="urn:microsoft.com/office/officeart/2005/8/layout/list1"/>
    <dgm:cxn modelId="{6430D51B-ABE0-453C-9847-CCB3FFBCCF17}" type="presParOf" srcId="{53D2728A-D5AE-4EAD-B9B1-74CD2E5CFA81}" destId="{36E98567-B291-4624-9C6B-1062923427E2}" srcOrd="9" destOrd="0" presId="urn:microsoft.com/office/officeart/2005/8/layout/list1"/>
    <dgm:cxn modelId="{A59809A3-5D47-423B-9C6A-38F4337CBA99}" type="presParOf" srcId="{53D2728A-D5AE-4EAD-B9B1-74CD2E5CFA81}" destId="{15AC81B4-E34C-4E8E-9AC7-50B78FBAEE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85CCA5C-A43F-44C1-99B4-389131263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15115-FE3A-4141-B36D-FC518A6DB1EB}">
      <dgm:prSet phldrT="[Text]"/>
      <dgm:spPr/>
      <dgm:t>
        <a:bodyPr/>
        <a:lstStyle/>
        <a:p>
          <a:r>
            <a:rPr lang="en-US" dirty="0"/>
            <a:t>Up to $50k</a:t>
          </a:r>
        </a:p>
      </dgm:t>
    </dgm:pt>
    <dgm:pt modelId="{86CE2231-7AE4-4DD0-87B6-7B6F164CFB96}" type="parTrans" cxnId="{A7E282EB-B543-41FF-8AC7-D9892825EADD}">
      <dgm:prSet/>
      <dgm:spPr/>
      <dgm:t>
        <a:bodyPr/>
        <a:lstStyle/>
        <a:p>
          <a:endParaRPr lang="en-US"/>
        </a:p>
      </dgm:t>
    </dgm:pt>
    <dgm:pt modelId="{9D5C521C-91B0-4A39-A82C-7C7E34DA618B}" type="sibTrans" cxnId="{A7E282EB-B543-41FF-8AC7-D9892825EADD}">
      <dgm:prSet/>
      <dgm:spPr/>
      <dgm:t>
        <a:bodyPr/>
        <a:lstStyle/>
        <a:p>
          <a:endParaRPr lang="en-US"/>
        </a:p>
      </dgm:t>
    </dgm:pt>
    <dgm:pt modelId="{D0213957-983E-4C9A-9DAA-EA8151F05083}">
      <dgm:prSet phldrT="[Text]"/>
      <dgm:spPr/>
      <dgm:t>
        <a:bodyPr/>
        <a:lstStyle/>
        <a:p>
          <a:r>
            <a:rPr lang="en-US" dirty="0"/>
            <a:t>Area Vice-president</a:t>
          </a:r>
        </a:p>
      </dgm:t>
    </dgm:pt>
    <dgm:pt modelId="{43D466A3-D776-4F04-A57D-011FDBEF2232}" type="parTrans" cxnId="{67B8F0B7-6C2A-4A0A-AE23-E1338C40C4A2}">
      <dgm:prSet/>
      <dgm:spPr/>
      <dgm:t>
        <a:bodyPr/>
        <a:lstStyle/>
        <a:p>
          <a:endParaRPr lang="en-US"/>
        </a:p>
      </dgm:t>
    </dgm:pt>
    <dgm:pt modelId="{58DDF181-AB37-419F-AEA6-96395262D2D4}" type="sibTrans" cxnId="{67B8F0B7-6C2A-4A0A-AE23-E1338C40C4A2}">
      <dgm:prSet/>
      <dgm:spPr/>
      <dgm:t>
        <a:bodyPr/>
        <a:lstStyle/>
        <a:p>
          <a:endParaRPr lang="en-US"/>
        </a:p>
      </dgm:t>
    </dgm:pt>
    <dgm:pt modelId="{B6BDC220-083C-4113-AD0F-C43A1046BFDA}">
      <dgm:prSet phldrT="[Text]"/>
      <dgm:spPr/>
      <dgm:t>
        <a:bodyPr/>
        <a:lstStyle/>
        <a:p>
          <a:r>
            <a:rPr lang="en-US" dirty="0"/>
            <a:t>Up to $250k</a:t>
          </a:r>
        </a:p>
      </dgm:t>
    </dgm:pt>
    <dgm:pt modelId="{86D2175D-92F6-4990-B379-DA35A6CD44EA}" type="parTrans" cxnId="{7C0948D0-69CD-444E-9906-6DFE6078BEBF}">
      <dgm:prSet/>
      <dgm:spPr/>
      <dgm:t>
        <a:bodyPr/>
        <a:lstStyle/>
        <a:p>
          <a:endParaRPr lang="en-US"/>
        </a:p>
      </dgm:t>
    </dgm:pt>
    <dgm:pt modelId="{B09A5504-F524-4E60-B3B2-7BEDEDE76AF8}" type="sibTrans" cxnId="{7C0948D0-69CD-444E-9906-6DFE6078BEBF}">
      <dgm:prSet/>
      <dgm:spPr/>
      <dgm:t>
        <a:bodyPr/>
        <a:lstStyle/>
        <a:p>
          <a:endParaRPr lang="en-US"/>
        </a:p>
      </dgm:t>
    </dgm:pt>
    <dgm:pt modelId="{1DEC497A-89B8-484E-9DE8-ADE552022306}">
      <dgm:prSet phldrT="[Text]"/>
      <dgm:spPr/>
      <dgm:t>
        <a:bodyPr/>
        <a:lstStyle/>
        <a:p>
          <a:r>
            <a:rPr lang="en-US" dirty="0"/>
            <a:t>1 Sr. Vice-president</a:t>
          </a:r>
        </a:p>
      </dgm:t>
    </dgm:pt>
    <dgm:pt modelId="{1FDB1AEA-A0A6-40A5-9226-3835A52786DF}" type="parTrans" cxnId="{74D8DFD1-CDBF-4426-B7C6-78E25D3EFEA8}">
      <dgm:prSet/>
      <dgm:spPr/>
      <dgm:t>
        <a:bodyPr/>
        <a:lstStyle/>
        <a:p>
          <a:endParaRPr lang="en-US"/>
        </a:p>
      </dgm:t>
    </dgm:pt>
    <dgm:pt modelId="{5E81ECB2-236B-456B-BE4D-98C4DFF945BF}" type="sibTrans" cxnId="{74D8DFD1-CDBF-4426-B7C6-78E25D3EFEA8}">
      <dgm:prSet/>
      <dgm:spPr/>
      <dgm:t>
        <a:bodyPr/>
        <a:lstStyle/>
        <a:p>
          <a:endParaRPr lang="en-US"/>
        </a:p>
      </dgm:t>
    </dgm:pt>
    <dgm:pt modelId="{AE3CAC24-B35C-4B99-846B-377DB1879DB6}">
      <dgm:prSet phldrT="[Text]"/>
      <dgm:spPr/>
      <dgm:t>
        <a:bodyPr/>
        <a:lstStyle/>
        <a:p>
          <a:r>
            <a:rPr lang="en-US" dirty="0"/>
            <a:t>More than $250k</a:t>
          </a:r>
        </a:p>
      </dgm:t>
    </dgm:pt>
    <dgm:pt modelId="{D0A510F1-F519-4172-BDBD-09AF46110EF0}" type="parTrans" cxnId="{2EFC6B8B-C58A-4793-83A6-D9E041759F60}">
      <dgm:prSet/>
      <dgm:spPr/>
      <dgm:t>
        <a:bodyPr/>
        <a:lstStyle/>
        <a:p>
          <a:endParaRPr lang="en-US"/>
        </a:p>
      </dgm:t>
    </dgm:pt>
    <dgm:pt modelId="{DB055BBD-4B77-41CE-B691-E7553F6ED247}" type="sibTrans" cxnId="{2EFC6B8B-C58A-4793-83A6-D9E041759F60}">
      <dgm:prSet/>
      <dgm:spPr/>
      <dgm:t>
        <a:bodyPr/>
        <a:lstStyle/>
        <a:p>
          <a:endParaRPr lang="en-US"/>
        </a:p>
      </dgm:t>
    </dgm:pt>
    <dgm:pt modelId="{49982F5B-4240-4FB3-9789-B333E1DFD0CB}">
      <dgm:prSet phldrT="[Text]"/>
      <dgm:spPr/>
      <dgm:t>
        <a:bodyPr/>
        <a:lstStyle/>
        <a:p>
          <a:r>
            <a:rPr lang="en-US" dirty="0"/>
            <a:t>1 Sr. Vice-president: Sales</a:t>
          </a:r>
        </a:p>
      </dgm:t>
    </dgm:pt>
    <dgm:pt modelId="{D66B536C-1233-44F2-9733-BF3A28B58667}" type="parTrans" cxnId="{3C754184-675D-4A83-9ED2-59E68BBFD963}">
      <dgm:prSet/>
      <dgm:spPr/>
      <dgm:t>
        <a:bodyPr/>
        <a:lstStyle/>
        <a:p>
          <a:endParaRPr lang="en-US"/>
        </a:p>
      </dgm:t>
    </dgm:pt>
    <dgm:pt modelId="{3C4854F6-5DEE-49ED-939F-99FD734776E9}" type="sibTrans" cxnId="{3C754184-675D-4A83-9ED2-59E68BBFD963}">
      <dgm:prSet/>
      <dgm:spPr/>
      <dgm:t>
        <a:bodyPr/>
        <a:lstStyle/>
        <a:p>
          <a:endParaRPr lang="en-US"/>
        </a:p>
      </dgm:t>
    </dgm:pt>
    <dgm:pt modelId="{091E3A71-6135-43BD-A9CE-45B15AA2E9F5}">
      <dgm:prSet phldrT="[Text]"/>
      <dgm:spPr/>
      <dgm:t>
        <a:bodyPr/>
        <a:lstStyle/>
        <a:p>
          <a:r>
            <a:rPr lang="en-US" dirty="0"/>
            <a:t>1 Sr. Vice-president: Delivery</a:t>
          </a:r>
        </a:p>
      </dgm:t>
    </dgm:pt>
    <dgm:pt modelId="{B5D30392-F467-469C-BA46-4BFB370FEA52}" type="parTrans" cxnId="{DEA84CCB-E07B-43B5-BF4F-C116A7FE795D}">
      <dgm:prSet/>
      <dgm:spPr/>
      <dgm:t>
        <a:bodyPr/>
        <a:lstStyle/>
        <a:p>
          <a:endParaRPr lang="en-US"/>
        </a:p>
      </dgm:t>
    </dgm:pt>
    <dgm:pt modelId="{D408DBED-7775-42A7-89CC-6573AAFD0F2B}" type="sibTrans" cxnId="{DEA84CCB-E07B-43B5-BF4F-C116A7FE795D}">
      <dgm:prSet/>
      <dgm:spPr/>
      <dgm:t>
        <a:bodyPr/>
        <a:lstStyle/>
        <a:p>
          <a:endParaRPr lang="en-US"/>
        </a:p>
      </dgm:t>
    </dgm:pt>
    <dgm:pt modelId="{D1956201-41A1-40BC-A845-1775AE57CD3E}" type="pres">
      <dgm:prSet presAssocID="{785CCA5C-A43F-44C1-99B4-389131263C1B}" presName="linear" presStyleCnt="0">
        <dgm:presLayoutVars>
          <dgm:dir/>
          <dgm:animLvl val="lvl"/>
          <dgm:resizeHandles val="exact"/>
        </dgm:presLayoutVars>
      </dgm:prSet>
      <dgm:spPr/>
    </dgm:pt>
    <dgm:pt modelId="{A9FE83EB-85CA-45B6-9F1C-4DD0C5C84F2A}" type="pres">
      <dgm:prSet presAssocID="{42815115-FE3A-4141-B36D-FC518A6DB1EB}" presName="parentLin" presStyleCnt="0"/>
      <dgm:spPr/>
    </dgm:pt>
    <dgm:pt modelId="{6886DB95-27CA-4845-9972-37F40E6571FA}" type="pres">
      <dgm:prSet presAssocID="{42815115-FE3A-4141-B36D-FC518A6DB1EB}" presName="parentLeftMargin" presStyleLbl="node1" presStyleIdx="0" presStyleCnt="3"/>
      <dgm:spPr/>
    </dgm:pt>
    <dgm:pt modelId="{9B4C9FE6-43C5-44D2-B02F-49BB2915278E}" type="pres">
      <dgm:prSet presAssocID="{42815115-FE3A-4141-B36D-FC518A6DB1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DB842-6617-4715-9D6C-1E764E36D27E}" type="pres">
      <dgm:prSet presAssocID="{42815115-FE3A-4141-B36D-FC518A6DB1EB}" presName="negativeSpace" presStyleCnt="0"/>
      <dgm:spPr/>
    </dgm:pt>
    <dgm:pt modelId="{7190F05A-E5DE-4C2B-A6E1-D9F6DD6CA707}" type="pres">
      <dgm:prSet presAssocID="{42815115-FE3A-4141-B36D-FC518A6DB1EB}" presName="childText" presStyleLbl="conFgAcc1" presStyleIdx="0" presStyleCnt="3">
        <dgm:presLayoutVars>
          <dgm:bulletEnabled val="1"/>
        </dgm:presLayoutVars>
      </dgm:prSet>
      <dgm:spPr/>
    </dgm:pt>
    <dgm:pt modelId="{CBAC317B-B93F-4CE2-A5F4-586142EC1C26}" type="pres">
      <dgm:prSet presAssocID="{9D5C521C-91B0-4A39-A82C-7C7E34DA618B}" presName="spaceBetweenRectangles" presStyleCnt="0"/>
      <dgm:spPr/>
    </dgm:pt>
    <dgm:pt modelId="{6DD57CB8-F8C1-41FC-BE6B-D082EB5DBDAE}" type="pres">
      <dgm:prSet presAssocID="{B6BDC220-083C-4113-AD0F-C43A1046BFDA}" presName="parentLin" presStyleCnt="0"/>
      <dgm:spPr/>
    </dgm:pt>
    <dgm:pt modelId="{EA2FDD76-28E7-4324-BC06-64ABF9761E01}" type="pres">
      <dgm:prSet presAssocID="{B6BDC220-083C-4113-AD0F-C43A1046BFDA}" presName="parentLeftMargin" presStyleLbl="node1" presStyleIdx="0" presStyleCnt="3"/>
      <dgm:spPr/>
    </dgm:pt>
    <dgm:pt modelId="{0154FB63-4AC3-483A-9BD7-FA09037B059B}" type="pres">
      <dgm:prSet presAssocID="{B6BDC220-083C-4113-AD0F-C43A1046BF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09F44-7DED-4920-B7D9-2A5C3738A184}" type="pres">
      <dgm:prSet presAssocID="{B6BDC220-083C-4113-AD0F-C43A1046BFDA}" presName="negativeSpace" presStyleCnt="0"/>
      <dgm:spPr/>
    </dgm:pt>
    <dgm:pt modelId="{4F7A348F-3DEA-4275-B662-B15259FEF5DD}" type="pres">
      <dgm:prSet presAssocID="{B6BDC220-083C-4113-AD0F-C43A1046BFDA}" presName="childText" presStyleLbl="conFgAcc1" presStyleIdx="1" presStyleCnt="3">
        <dgm:presLayoutVars>
          <dgm:bulletEnabled val="1"/>
        </dgm:presLayoutVars>
      </dgm:prSet>
      <dgm:spPr/>
    </dgm:pt>
    <dgm:pt modelId="{B5FAE0CE-CC01-4C86-85EE-31D204C593E5}" type="pres">
      <dgm:prSet presAssocID="{B09A5504-F524-4E60-B3B2-7BEDEDE76AF8}" presName="spaceBetweenRectangles" presStyleCnt="0"/>
      <dgm:spPr/>
    </dgm:pt>
    <dgm:pt modelId="{7FBFB8EA-A0B1-4EB3-B95A-07434079D492}" type="pres">
      <dgm:prSet presAssocID="{AE3CAC24-B35C-4B99-846B-377DB1879DB6}" presName="parentLin" presStyleCnt="0"/>
      <dgm:spPr/>
    </dgm:pt>
    <dgm:pt modelId="{1B7658E1-D866-4CF4-AFFC-93F435B4B68F}" type="pres">
      <dgm:prSet presAssocID="{AE3CAC24-B35C-4B99-846B-377DB1879DB6}" presName="parentLeftMargin" presStyleLbl="node1" presStyleIdx="1" presStyleCnt="3"/>
      <dgm:spPr/>
    </dgm:pt>
    <dgm:pt modelId="{0FDCAD0C-8CC9-4623-B147-E2304DD0C3C0}" type="pres">
      <dgm:prSet presAssocID="{AE3CAC24-B35C-4B99-846B-377DB1879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351BC8-5088-4A67-AB8D-C85CCA2E6F5A}" type="pres">
      <dgm:prSet presAssocID="{AE3CAC24-B35C-4B99-846B-377DB1879DB6}" presName="negativeSpace" presStyleCnt="0"/>
      <dgm:spPr/>
    </dgm:pt>
    <dgm:pt modelId="{E401C006-11DF-4391-9ECF-FDE118851501}" type="pres">
      <dgm:prSet presAssocID="{AE3CAC24-B35C-4B99-846B-377DB1879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D8DFD1-CDBF-4426-B7C6-78E25D3EFEA8}" srcId="{B6BDC220-083C-4113-AD0F-C43A1046BFDA}" destId="{1DEC497A-89B8-484E-9DE8-ADE552022306}" srcOrd="0" destOrd="0" parTransId="{1FDB1AEA-A0A6-40A5-9226-3835A52786DF}" sibTransId="{5E81ECB2-236B-456B-BE4D-98C4DFF945BF}"/>
    <dgm:cxn modelId="{67B8F0B7-6C2A-4A0A-AE23-E1338C40C4A2}" srcId="{42815115-FE3A-4141-B36D-FC518A6DB1EB}" destId="{D0213957-983E-4C9A-9DAA-EA8151F05083}" srcOrd="0" destOrd="0" parTransId="{43D466A3-D776-4F04-A57D-011FDBEF2232}" sibTransId="{58DDF181-AB37-419F-AEA6-96395262D2D4}"/>
    <dgm:cxn modelId="{49B35B8C-CFC8-4224-B4B3-268183104E8A}" type="presOf" srcId="{091E3A71-6135-43BD-A9CE-45B15AA2E9F5}" destId="{E401C006-11DF-4391-9ECF-FDE118851501}" srcOrd="0" destOrd="1" presId="urn:microsoft.com/office/officeart/2005/8/layout/list1"/>
    <dgm:cxn modelId="{2EFC6B8B-C58A-4793-83A6-D9E041759F60}" srcId="{785CCA5C-A43F-44C1-99B4-389131263C1B}" destId="{AE3CAC24-B35C-4B99-846B-377DB1879DB6}" srcOrd="2" destOrd="0" parTransId="{D0A510F1-F519-4172-BDBD-09AF46110EF0}" sibTransId="{DB055BBD-4B77-41CE-B691-E7553F6ED247}"/>
    <dgm:cxn modelId="{7C0948D0-69CD-444E-9906-6DFE6078BEBF}" srcId="{785CCA5C-A43F-44C1-99B4-389131263C1B}" destId="{B6BDC220-083C-4113-AD0F-C43A1046BFDA}" srcOrd="1" destOrd="0" parTransId="{86D2175D-92F6-4990-B379-DA35A6CD44EA}" sibTransId="{B09A5504-F524-4E60-B3B2-7BEDEDE76AF8}"/>
    <dgm:cxn modelId="{24E8CB4E-F3E6-484B-91F8-5AEE4B749A84}" type="presOf" srcId="{B6BDC220-083C-4113-AD0F-C43A1046BFDA}" destId="{0154FB63-4AC3-483A-9BD7-FA09037B059B}" srcOrd="1" destOrd="0" presId="urn:microsoft.com/office/officeart/2005/8/layout/list1"/>
    <dgm:cxn modelId="{A7E282EB-B543-41FF-8AC7-D9892825EADD}" srcId="{785CCA5C-A43F-44C1-99B4-389131263C1B}" destId="{42815115-FE3A-4141-B36D-FC518A6DB1EB}" srcOrd="0" destOrd="0" parTransId="{86CE2231-7AE4-4DD0-87B6-7B6F164CFB96}" sibTransId="{9D5C521C-91B0-4A39-A82C-7C7E34DA618B}"/>
    <dgm:cxn modelId="{CC437296-6B20-4038-83B1-8E7C1E13FFA2}" type="presOf" srcId="{1DEC497A-89B8-484E-9DE8-ADE552022306}" destId="{4F7A348F-3DEA-4275-B662-B15259FEF5DD}" srcOrd="0" destOrd="0" presId="urn:microsoft.com/office/officeart/2005/8/layout/list1"/>
    <dgm:cxn modelId="{DEA84CCB-E07B-43B5-BF4F-C116A7FE795D}" srcId="{AE3CAC24-B35C-4B99-846B-377DB1879DB6}" destId="{091E3A71-6135-43BD-A9CE-45B15AA2E9F5}" srcOrd="1" destOrd="0" parTransId="{B5D30392-F467-469C-BA46-4BFB370FEA52}" sibTransId="{D408DBED-7775-42A7-89CC-6573AAFD0F2B}"/>
    <dgm:cxn modelId="{6C8C1F5A-88E5-4548-9CCC-8E401EABC940}" type="presOf" srcId="{D0213957-983E-4C9A-9DAA-EA8151F05083}" destId="{7190F05A-E5DE-4C2B-A6E1-D9F6DD6CA707}" srcOrd="0" destOrd="0" presId="urn:microsoft.com/office/officeart/2005/8/layout/list1"/>
    <dgm:cxn modelId="{66FD0FCC-1721-4D0B-A494-C2E95FE602FB}" type="presOf" srcId="{49982F5B-4240-4FB3-9789-B333E1DFD0CB}" destId="{E401C006-11DF-4391-9ECF-FDE118851501}" srcOrd="0" destOrd="0" presId="urn:microsoft.com/office/officeart/2005/8/layout/list1"/>
    <dgm:cxn modelId="{6D516C17-FC0F-4A5D-9A7F-5C834B5E73C0}" type="presOf" srcId="{42815115-FE3A-4141-B36D-FC518A6DB1EB}" destId="{9B4C9FE6-43C5-44D2-B02F-49BB2915278E}" srcOrd="1" destOrd="0" presId="urn:microsoft.com/office/officeart/2005/8/layout/list1"/>
    <dgm:cxn modelId="{3C754184-675D-4A83-9ED2-59E68BBFD963}" srcId="{AE3CAC24-B35C-4B99-846B-377DB1879DB6}" destId="{49982F5B-4240-4FB3-9789-B333E1DFD0CB}" srcOrd="0" destOrd="0" parTransId="{D66B536C-1233-44F2-9733-BF3A28B58667}" sibTransId="{3C4854F6-5DEE-49ED-939F-99FD734776E9}"/>
    <dgm:cxn modelId="{8F695518-745C-4F63-A1D4-5F61BD00A6D6}" type="presOf" srcId="{42815115-FE3A-4141-B36D-FC518A6DB1EB}" destId="{6886DB95-27CA-4845-9972-37F40E6571FA}" srcOrd="0" destOrd="0" presId="urn:microsoft.com/office/officeart/2005/8/layout/list1"/>
    <dgm:cxn modelId="{DCF30AF2-430D-40BD-8B92-F884657EAA1F}" type="presOf" srcId="{B6BDC220-083C-4113-AD0F-C43A1046BFDA}" destId="{EA2FDD76-28E7-4324-BC06-64ABF9761E01}" srcOrd="0" destOrd="0" presId="urn:microsoft.com/office/officeart/2005/8/layout/list1"/>
    <dgm:cxn modelId="{8D63992E-6856-4E05-AEB0-472E4F4640C8}" type="presOf" srcId="{AE3CAC24-B35C-4B99-846B-377DB1879DB6}" destId="{1B7658E1-D866-4CF4-AFFC-93F435B4B68F}" srcOrd="0" destOrd="0" presId="urn:microsoft.com/office/officeart/2005/8/layout/list1"/>
    <dgm:cxn modelId="{FD9FB674-1928-46BE-838E-E6FD01D450EA}" type="presOf" srcId="{785CCA5C-A43F-44C1-99B4-389131263C1B}" destId="{D1956201-41A1-40BC-A845-1775AE57CD3E}" srcOrd="0" destOrd="0" presId="urn:microsoft.com/office/officeart/2005/8/layout/list1"/>
    <dgm:cxn modelId="{D7695532-F99E-47B3-9B58-FD343CCD5E2E}" type="presOf" srcId="{AE3CAC24-B35C-4B99-846B-377DB1879DB6}" destId="{0FDCAD0C-8CC9-4623-B147-E2304DD0C3C0}" srcOrd="1" destOrd="0" presId="urn:microsoft.com/office/officeart/2005/8/layout/list1"/>
    <dgm:cxn modelId="{E66808A8-332C-485D-B89D-CFC7407B3A2F}" type="presParOf" srcId="{D1956201-41A1-40BC-A845-1775AE57CD3E}" destId="{A9FE83EB-85CA-45B6-9F1C-4DD0C5C84F2A}" srcOrd="0" destOrd="0" presId="urn:microsoft.com/office/officeart/2005/8/layout/list1"/>
    <dgm:cxn modelId="{ACB41CBB-E939-4D71-8D1E-73CCA48787FE}" type="presParOf" srcId="{A9FE83EB-85CA-45B6-9F1C-4DD0C5C84F2A}" destId="{6886DB95-27CA-4845-9972-37F40E6571FA}" srcOrd="0" destOrd="0" presId="urn:microsoft.com/office/officeart/2005/8/layout/list1"/>
    <dgm:cxn modelId="{42FB4745-5C9F-4E23-B0CC-91556C7C88AE}" type="presParOf" srcId="{A9FE83EB-85CA-45B6-9F1C-4DD0C5C84F2A}" destId="{9B4C9FE6-43C5-44D2-B02F-49BB2915278E}" srcOrd="1" destOrd="0" presId="urn:microsoft.com/office/officeart/2005/8/layout/list1"/>
    <dgm:cxn modelId="{578AD06B-E387-4149-8483-68B167697E72}" type="presParOf" srcId="{D1956201-41A1-40BC-A845-1775AE57CD3E}" destId="{6C3DB842-6617-4715-9D6C-1E764E36D27E}" srcOrd="1" destOrd="0" presId="urn:microsoft.com/office/officeart/2005/8/layout/list1"/>
    <dgm:cxn modelId="{72CAA886-7900-4366-97CC-DD48DB2C60EE}" type="presParOf" srcId="{D1956201-41A1-40BC-A845-1775AE57CD3E}" destId="{7190F05A-E5DE-4C2B-A6E1-D9F6DD6CA707}" srcOrd="2" destOrd="0" presId="urn:microsoft.com/office/officeart/2005/8/layout/list1"/>
    <dgm:cxn modelId="{6E79164E-9234-4D2C-96F0-ECF7996D6422}" type="presParOf" srcId="{D1956201-41A1-40BC-A845-1775AE57CD3E}" destId="{CBAC317B-B93F-4CE2-A5F4-586142EC1C26}" srcOrd="3" destOrd="0" presId="urn:microsoft.com/office/officeart/2005/8/layout/list1"/>
    <dgm:cxn modelId="{B03397BF-E3C9-4817-9DE0-7D71F9FDE4CB}" type="presParOf" srcId="{D1956201-41A1-40BC-A845-1775AE57CD3E}" destId="{6DD57CB8-F8C1-41FC-BE6B-D082EB5DBDAE}" srcOrd="4" destOrd="0" presId="urn:microsoft.com/office/officeart/2005/8/layout/list1"/>
    <dgm:cxn modelId="{7FBF9573-070E-47B9-BD01-2C8A60905FC7}" type="presParOf" srcId="{6DD57CB8-F8C1-41FC-BE6B-D082EB5DBDAE}" destId="{EA2FDD76-28E7-4324-BC06-64ABF9761E01}" srcOrd="0" destOrd="0" presId="urn:microsoft.com/office/officeart/2005/8/layout/list1"/>
    <dgm:cxn modelId="{DF379D82-BE13-49C3-AA0C-40200DD9E291}" type="presParOf" srcId="{6DD57CB8-F8C1-41FC-BE6B-D082EB5DBDAE}" destId="{0154FB63-4AC3-483A-9BD7-FA09037B059B}" srcOrd="1" destOrd="0" presId="urn:microsoft.com/office/officeart/2005/8/layout/list1"/>
    <dgm:cxn modelId="{59C08E5F-34CD-4813-8587-B538B1CC8B53}" type="presParOf" srcId="{D1956201-41A1-40BC-A845-1775AE57CD3E}" destId="{57E09F44-7DED-4920-B7D9-2A5C3738A184}" srcOrd="5" destOrd="0" presId="urn:microsoft.com/office/officeart/2005/8/layout/list1"/>
    <dgm:cxn modelId="{E59BB68D-F9A2-4041-890B-8CA8D8854544}" type="presParOf" srcId="{D1956201-41A1-40BC-A845-1775AE57CD3E}" destId="{4F7A348F-3DEA-4275-B662-B15259FEF5DD}" srcOrd="6" destOrd="0" presId="urn:microsoft.com/office/officeart/2005/8/layout/list1"/>
    <dgm:cxn modelId="{A5957715-568C-4BEC-9150-126AE4C6B6E2}" type="presParOf" srcId="{D1956201-41A1-40BC-A845-1775AE57CD3E}" destId="{B5FAE0CE-CC01-4C86-85EE-31D204C593E5}" srcOrd="7" destOrd="0" presId="urn:microsoft.com/office/officeart/2005/8/layout/list1"/>
    <dgm:cxn modelId="{F8F68EAB-AE35-4E26-873A-0F6A154BE03E}" type="presParOf" srcId="{D1956201-41A1-40BC-A845-1775AE57CD3E}" destId="{7FBFB8EA-A0B1-4EB3-B95A-07434079D492}" srcOrd="8" destOrd="0" presId="urn:microsoft.com/office/officeart/2005/8/layout/list1"/>
    <dgm:cxn modelId="{D4ADB7BB-F7C5-4A2C-B0FA-70CB9B2DD2B9}" type="presParOf" srcId="{7FBFB8EA-A0B1-4EB3-B95A-07434079D492}" destId="{1B7658E1-D866-4CF4-AFFC-93F435B4B68F}" srcOrd="0" destOrd="0" presId="urn:microsoft.com/office/officeart/2005/8/layout/list1"/>
    <dgm:cxn modelId="{628E71EA-6A10-4AB7-B11F-E00AC75D4EE0}" type="presParOf" srcId="{7FBFB8EA-A0B1-4EB3-B95A-07434079D492}" destId="{0FDCAD0C-8CC9-4623-B147-E2304DD0C3C0}" srcOrd="1" destOrd="0" presId="urn:microsoft.com/office/officeart/2005/8/layout/list1"/>
    <dgm:cxn modelId="{25B03207-C711-4F17-AD89-0A4CC2811A28}" type="presParOf" srcId="{D1956201-41A1-40BC-A845-1775AE57CD3E}" destId="{FF351BC8-5088-4A67-AB8D-C85CCA2E6F5A}" srcOrd="9" destOrd="0" presId="urn:microsoft.com/office/officeart/2005/8/layout/list1"/>
    <dgm:cxn modelId="{51DDA73B-B4D1-4957-A8DC-E2BEA07AF969}" type="presParOf" srcId="{D1956201-41A1-40BC-A845-1775AE57CD3E}" destId="{E401C006-11DF-4391-9ECF-FDE118851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6D4AD-38D3-4F6B-85BD-8071E61338C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DEAE4-D156-4034-A693-E02094EEEC50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Create Salesforce Opportunity</a:t>
          </a:r>
        </a:p>
      </dgm:t>
    </dgm:pt>
    <dgm:pt modelId="{83099067-D810-4795-A2C4-B2C165F35239}" type="parTrans" cxnId="{4F0ED133-CB96-45A8-824A-F7547072523A}">
      <dgm:prSet/>
      <dgm:spPr/>
      <dgm:t>
        <a:bodyPr/>
        <a:lstStyle/>
        <a:p>
          <a:endParaRPr lang="en-US"/>
        </a:p>
      </dgm:t>
    </dgm:pt>
    <dgm:pt modelId="{8EBE3F39-3F44-439C-AEEB-CCE54412B956}" type="sibTrans" cxnId="{4F0ED133-CB96-45A8-824A-F7547072523A}">
      <dgm:prSet/>
      <dgm:spPr/>
      <dgm:t>
        <a:bodyPr/>
        <a:lstStyle/>
        <a:p>
          <a:endParaRPr lang="en-US"/>
        </a:p>
      </dgm:t>
    </dgm:pt>
    <dgm:pt modelId="{5F36A11D-9800-4BE0-BC0C-B54B4A12C514}">
      <dgm:prSet/>
      <dgm:spPr/>
      <dgm:t>
        <a:bodyPr/>
        <a:lstStyle/>
        <a:p>
          <a:pPr rtl="0" eaLnBrk="1" latinLnBrk="0" hangingPunct="1"/>
          <a:r>
            <a:rPr lang="en-US" dirty="0"/>
            <a:t> Engage with Services Organization</a:t>
          </a:r>
        </a:p>
      </dgm:t>
    </dgm:pt>
    <dgm:pt modelId="{11C4EDA2-09C5-4E8C-ACF2-67DB2ECEEA33}" type="parTrans" cxnId="{33481776-F4D0-460C-AD3C-457C98C81772}">
      <dgm:prSet/>
      <dgm:spPr/>
      <dgm:t>
        <a:bodyPr/>
        <a:lstStyle/>
        <a:p>
          <a:endParaRPr lang="en-US"/>
        </a:p>
      </dgm:t>
    </dgm:pt>
    <dgm:pt modelId="{FB575B5B-B6FC-415C-AA5F-6DD7CC463DF0}" type="sibTrans" cxnId="{33481776-F4D0-460C-AD3C-457C98C81772}">
      <dgm:prSet/>
      <dgm:spPr/>
      <dgm:t>
        <a:bodyPr/>
        <a:lstStyle/>
        <a:p>
          <a:endParaRPr lang="en-US"/>
        </a:p>
      </dgm:t>
    </dgm:pt>
    <dgm:pt modelId="{853DB151-6045-41C0-8C77-193C8614C676}">
      <dgm:prSet/>
      <dgm:spPr/>
      <dgm:t>
        <a:bodyPr/>
        <a:lstStyle/>
        <a:p>
          <a:pPr rtl="0" eaLnBrk="1" latinLnBrk="0" hangingPunct="1"/>
          <a:r>
            <a:rPr lang="en-US" dirty="0"/>
            <a:t>Scope</a:t>
          </a:r>
        </a:p>
      </dgm:t>
    </dgm:pt>
    <dgm:pt modelId="{7B6E5FD5-B2D0-483D-B3DA-12297BF25D90}" type="parTrans" cxnId="{8F25554A-A70F-4768-BBC3-338A5C0E9945}">
      <dgm:prSet/>
      <dgm:spPr/>
      <dgm:t>
        <a:bodyPr/>
        <a:lstStyle/>
        <a:p>
          <a:endParaRPr lang="en-US"/>
        </a:p>
      </dgm:t>
    </dgm:pt>
    <dgm:pt modelId="{4C70FC0F-F7F5-45BC-BB86-E49E9CA01722}" type="sibTrans" cxnId="{8F25554A-A70F-4768-BBC3-338A5C0E9945}">
      <dgm:prSet/>
      <dgm:spPr/>
      <dgm:t>
        <a:bodyPr/>
        <a:lstStyle/>
        <a:p>
          <a:endParaRPr lang="en-US"/>
        </a:p>
      </dgm:t>
    </dgm:pt>
    <dgm:pt modelId="{5EA0898E-60E4-42BB-906C-3DB9B0A2A13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Summarize service opportunity</a:t>
          </a:r>
        </a:p>
      </dgm:t>
    </dgm:pt>
    <dgm:pt modelId="{F7C1C9BF-0F63-4518-AFC6-C4CD4C7136E3}" type="parTrans" cxnId="{F86C06A7-8616-44EB-BE72-498442586049}">
      <dgm:prSet/>
      <dgm:spPr/>
      <dgm:t>
        <a:bodyPr/>
        <a:lstStyle/>
        <a:p>
          <a:endParaRPr lang="en-US"/>
        </a:p>
      </dgm:t>
    </dgm:pt>
    <dgm:pt modelId="{9B34D6E5-17F3-4DC9-AA56-59623F154B21}" type="sibTrans" cxnId="{F86C06A7-8616-44EB-BE72-498442586049}">
      <dgm:prSet/>
      <dgm:spPr/>
      <dgm:t>
        <a:bodyPr/>
        <a:lstStyle/>
        <a:p>
          <a:endParaRPr lang="en-US"/>
        </a:p>
      </dgm:t>
    </dgm:pt>
    <dgm:pt modelId="{571D9DB3-9BE8-4643-9264-5A455B2FC0F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Indicate service Line of Business or select “Needs Line of Business”</a:t>
          </a:r>
        </a:p>
      </dgm:t>
    </dgm:pt>
    <dgm:pt modelId="{D2498E7D-651B-44A2-88F5-7296EB71F917}" type="parTrans" cxnId="{4BB6B87F-2EA3-46FC-BD35-926AC8AD64A9}">
      <dgm:prSet/>
      <dgm:spPr/>
      <dgm:t>
        <a:bodyPr/>
        <a:lstStyle/>
        <a:p>
          <a:endParaRPr lang="en-US"/>
        </a:p>
      </dgm:t>
    </dgm:pt>
    <dgm:pt modelId="{281AEB25-8880-4EA6-9E01-FC35A44F27B6}" type="sibTrans" cxnId="{4BB6B87F-2EA3-46FC-BD35-926AC8AD64A9}">
      <dgm:prSet/>
      <dgm:spPr/>
      <dgm:t>
        <a:bodyPr/>
        <a:lstStyle/>
        <a:p>
          <a:endParaRPr lang="en-US"/>
        </a:p>
      </dgm:t>
    </dgm:pt>
    <dgm:pt modelId="{E8359456-D1FA-414E-AB7C-8A833B6429C4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Select Services Analyst or Needs Services Analyst</a:t>
          </a:r>
        </a:p>
      </dgm:t>
    </dgm:pt>
    <dgm:pt modelId="{2D5B6019-57A4-458E-BB5C-4A633818EB80}" type="parTrans" cxnId="{EC58E608-CFE1-4076-9E60-5D96880579AA}">
      <dgm:prSet/>
      <dgm:spPr/>
      <dgm:t>
        <a:bodyPr/>
        <a:lstStyle/>
        <a:p>
          <a:endParaRPr lang="en-US"/>
        </a:p>
      </dgm:t>
    </dgm:pt>
    <dgm:pt modelId="{7BFE5CA0-950B-45D8-952A-FCEA4BA9BED2}" type="sibTrans" cxnId="{EC58E608-CFE1-4076-9E60-5D96880579AA}">
      <dgm:prSet/>
      <dgm:spPr/>
      <dgm:t>
        <a:bodyPr/>
        <a:lstStyle/>
        <a:p>
          <a:endParaRPr lang="en-US"/>
        </a:p>
      </dgm:t>
    </dgm:pt>
    <dgm:pt modelId="{363F43DF-3A56-4E88-A4A3-3725551A5B7C}">
      <dgm:prSet/>
      <dgm:spPr/>
      <dgm:t>
        <a:bodyPr/>
        <a:lstStyle/>
        <a:p>
          <a:pPr rtl="0" eaLnBrk="1" latinLnBrk="0" hangingPunct="1"/>
          <a:r>
            <a:rPr lang="en-US" dirty="0"/>
            <a:t>Define service need</a:t>
          </a:r>
        </a:p>
      </dgm:t>
    </dgm:pt>
    <dgm:pt modelId="{757545D6-08BA-4689-9966-48353AE3B6CD}" type="parTrans" cxnId="{FA9F83AC-CDF2-4DBC-ACD8-D6FB12ECF3F8}">
      <dgm:prSet/>
      <dgm:spPr/>
      <dgm:t>
        <a:bodyPr/>
        <a:lstStyle/>
        <a:p>
          <a:endParaRPr lang="en-US"/>
        </a:p>
      </dgm:t>
    </dgm:pt>
    <dgm:pt modelId="{E948C6AD-D290-4892-A41C-F5E1F87E8D99}" type="sibTrans" cxnId="{FA9F83AC-CDF2-4DBC-ACD8-D6FB12ECF3F8}">
      <dgm:prSet/>
      <dgm:spPr/>
      <dgm:t>
        <a:bodyPr/>
        <a:lstStyle/>
        <a:p>
          <a:endParaRPr lang="en-US"/>
        </a:p>
      </dgm:t>
    </dgm:pt>
    <dgm:pt modelId="{AE988660-82C3-4F3A-94BF-97570F5B9B6F}">
      <dgm:prSet/>
      <dgm:spPr/>
      <dgm:t>
        <a:bodyPr/>
        <a:lstStyle/>
        <a:p>
          <a:pPr rtl="0" eaLnBrk="1" latinLnBrk="0" hangingPunct="1"/>
          <a:r>
            <a:rPr lang="en-US" dirty="0"/>
            <a:t>Strategize</a:t>
          </a:r>
        </a:p>
      </dgm:t>
    </dgm:pt>
    <dgm:pt modelId="{65379B58-2E9B-4FDC-B0E4-52B6DEE4A792}" type="parTrans" cxnId="{141D3348-0FA6-41D8-B2F7-FA12222572E3}">
      <dgm:prSet/>
      <dgm:spPr/>
      <dgm:t>
        <a:bodyPr/>
        <a:lstStyle/>
        <a:p>
          <a:endParaRPr lang="en-US"/>
        </a:p>
      </dgm:t>
    </dgm:pt>
    <dgm:pt modelId="{1FED59E4-BAE7-4E23-8A04-58E798EC827E}" type="sibTrans" cxnId="{141D3348-0FA6-41D8-B2F7-FA12222572E3}">
      <dgm:prSet/>
      <dgm:spPr/>
      <dgm:t>
        <a:bodyPr/>
        <a:lstStyle/>
        <a:p>
          <a:endParaRPr lang="en-US"/>
        </a:p>
      </dgm:t>
    </dgm:pt>
    <dgm:pt modelId="{8D8C1390-8A82-463E-830C-BBB77E7FF41C}">
      <dgm:prSet/>
      <dgm:spPr/>
      <dgm:t>
        <a:bodyPr/>
        <a:lstStyle/>
        <a:p>
          <a:pPr rtl="0" eaLnBrk="1" latinLnBrk="0" hangingPunct="1"/>
          <a:r>
            <a:rPr lang="en-US" dirty="0"/>
            <a:t>Coordinate</a:t>
          </a:r>
        </a:p>
      </dgm:t>
    </dgm:pt>
    <dgm:pt modelId="{B2A84668-F56A-4F5A-97B0-34442BE8AD33}" type="parTrans" cxnId="{51500E3B-D4FC-4B33-B921-4016DD79027B}">
      <dgm:prSet/>
      <dgm:spPr/>
      <dgm:t>
        <a:bodyPr/>
        <a:lstStyle/>
        <a:p>
          <a:endParaRPr lang="en-US"/>
        </a:p>
      </dgm:t>
    </dgm:pt>
    <dgm:pt modelId="{DA4BEFD8-AF36-4D13-9C3F-79CF73C8EEFB}" type="sibTrans" cxnId="{51500E3B-D4FC-4B33-B921-4016DD79027B}">
      <dgm:prSet/>
      <dgm:spPr/>
      <dgm:t>
        <a:bodyPr/>
        <a:lstStyle/>
        <a:p>
          <a:endParaRPr lang="en-US"/>
        </a:p>
      </dgm:t>
    </dgm:pt>
    <dgm:pt modelId="{8783B390-BAFE-4917-9692-BD6FCE8094AF}">
      <dgm:prSet/>
      <dgm:spPr/>
      <dgm:t>
        <a:bodyPr/>
        <a:lstStyle/>
        <a:p>
          <a:pPr rtl="0" eaLnBrk="1" latinLnBrk="0" hangingPunct="1"/>
          <a:r>
            <a:rPr lang="en-US" dirty="0"/>
            <a:t>Define need</a:t>
          </a:r>
        </a:p>
      </dgm:t>
    </dgm:pt>
    <dgm:pt modelId="{847DA67A-A895-413D-AF03-460250A2971B}" type="sibTrans" cxnId="{C11B0453-8BF6-4064-9413-921F1077093C}">
      <dgm:prSet/>
      <dgm:spPr/>
      <dgm:t>
        <a:bodyPr/>
        <a:lstStyle/>
        <a:p>
          <a:endParaRPr lang="en-US"/>
        </a:p>
      </dgm:t>
    </dgm:pt>
    <dgm:pt modelId="{EB88EC4E-B358-43D8-90F1-57D4480FE6E5}" type="parTrans" cxnId="{C11B0453-8BF6-4064-9413-921F1077093C}">
      <dgm:prSet/>
      <dgm:spPr/>
      <dgm:t>
        <a:bodyPr/>
        <a:lstStyle/>
        <a:p>
          <a:endParaRPr lang="en-US"/>
        </a:p>
      </dgm:t>
    </dgm:pt>
    <dgm:pt modelId="{049B4D8F-610A-446B-A4BE-0F9AFD548060}">
      <dgm:prSet/>
      <dgm:spPr/>
      <dgm:t>
        <a:bodyPr/>
        <a:lstStyle/>
        <a:p>
          <a:pPr rtl="0" eaLnBrk="1" latinLnBrk="0" hangingPunct="1"/>
          <a:r>
            <a:rPr lang="en-US" dirty="0"/>
            <a:t>Match need to services</a:t>
          </a:r>
        </a:p>
      </dgm:t>
    </dgm:pt>
    <dgm:pt modelId="{D2AB939E-9C2F-4C50-9B59-90B606C01C2C}" type="sibTrans" cxnId="{F7B0E2A9-E2F4-4142-BE68-D274D4A2A1B8}">
      <dgm:prSet/>
      <dgm:spPr/>
      <dgm:t>
        <a:bodyPr/>
        <a:lstStyle/>
        <a:p>
          <a:endParaRPr lang="en-US"/>
        </a:p>
      </dgm:t>
    </dgm:pt>
    <dgm:pt modelId="{82CC5788-E405-4AEC-9842-B077CCA925A5}" type="parTrans" cxnId="{F7B0E2A9-E2F4-4142-BE68-D274D4A2A1B8}">
      <dgm:prSet/>
      <dgm:spPr/>
      <dgm:t>
        <a:bodyPr/>
        <a:lstStyle/>
        <a:p>
          <a:endParaRPr lang="en-US"/>
        </a:p>
      </dgm:t>
    </dgm:pt>
    <dgm:pt modelId="{08ECD144-8C37-47A4-921C-C0DA997673CE}">
      <dgm:prSet/>
      <dgm:spPr/>
      <dgm:t>
        <a:bodyPr/>
        <a:lstStyle/>
        <a:p>
          <a:pPr rtl="0" eaLnBrk="1" latinLnBrk="0" hangingPunct="1"/>
          <a:r>
            <a:rPr lang="en-US" dirty="0"/>
            <a:t>Generate Rough Order of Magnitude</a:t>
          </a:r>
        </a:p>
      </dgm:t>
    </dgm:pt>
    <dgm:pt modelId="{A21A382D-C543-42BF-B78C-26F76D496B36}" type="sibTrans" cxnId="{1C01C491-1D1D-4E1B-BDCF-60270F03D6FB}">
      <dgm:prSet/>
      <dgm:spPr/>
      <dgm:t>
        <a:bodyPr/>
        <a:lstStyle/>
        <a:p>
          <a:endParaRPr lang="en-US"/>
        </a:p>
      </dgm:t>
    </dgm:pt>
    <dgm:pt modelId="{92549EC0-FC7E-4B5D-86E3-1F1448FFF983}" type="parTrans" cxnId="{1C01C491-1D1D-4E1B-BDCF-60270F03D6FB}">
      <dgm:prSet/>
      <dgm:spPr/>
      <dgm:t>
        <a:bodyPr/>
        <a:lstStyle/>
        <a:p>
          <a:endParaRPr lang="en-US"/>
        </a:p>
      </dgm:t>
    </dgm:pt>
    <dgm:pt modelId="{A3967B9E-F2BC-42B6-B4EF-66E7089BD45E}">
      <dgm:prSet/>
      <dgm:spPr/>
      <dgm:t>
        <a:bodyPr/>
        <a:lstStyle/>
        <a:p>
          <a:pPr rtl="0" eaLnBrk="1" latinLnBrk="0" hangingPunct="1"/>
          <a:r>
            <a:rPr lang="en-US" dirty="0"/>
            <a:t>Tech calls with customer</a:t>
          </a:r>
        </a:p>
      </dgm:t>
    </dgm:pt>
    <dgm:pt modelId="{85E67BD0-7134-4758-B67D-1D6620C7B77B}" type="parTrans" cxnId="{01A91750-C787-4AFA-93FA-37E771156DB9}">
      <dgm:prSet/>
      <dgm:spPr/>
      <dgm:t>
        <a:bodyPr/>
        <a:lstStyle/>
        <a:p>
          <a:endParaRPr lang="en-US"/>
        </a:p>
      </dgm:t>
    </dgm:pt>
    <dgm:pt modelId="{1F6961EA-EEAC-4526-B857-21DCE0CD2509}" type="sibTrans" cxnId="{01A91750-C787-4AFA-93FA-37E771156DB9}">
      <dgm:prSet/>
      <dgm:spPr/>
      <dgm:t>
        <a:bodyPr/>
        <a:lstStyle/>
        <a:p>
          <a:endParaRPr lang="en-US"/>
        </a:p>
      </dgm:t>
    </dgm:pt>
    <dgm:pt modelId="{DD8C15B5-437F-4B1C-91A5-2121F8E83C25}">
      <dgm:prSet/>
      <dgm:spPr/>
      <dgm:t>
        <a:bodyPr/>
        <a:lstStyle/>
        <a:p>
          <a:pPr rtl="0" eaLnBrk="1" latinLnBrk="0" hangingPunct="1"/>
          <a:r>
            <a:rPr lang="en-US" dirty="0"/>
            <a:t>Finalize</a:t>
          </a:r>
        </a:p>
      </dgm:t>
    </dgm:pt>
    <dgm:pt modelId="{F0A65DEF-9DF9-430B-9398-7D37B224112C}" type="parTrans" cxnId="{0D6D51BA-265E-41A1-921C-423C9BC76A1B}">
      <dgm:prSet/>
      <dgm:spPr/>
      <dgm:t>
        <a:bodyPr/>
        <a:lstStyle/>
        <a:p>
          <a:endParaRPr lang="en-US"/>
        </a:p>
      </dgm:t>
    </dgm:pt>
    <dgm:pt modelId="{A5CAE857-393B-4F6D-AEEA-99B8CCC46461}" type="sibTrans" cxnId="{0D6D51BA-265E-41A1-921C-423C9BC76A1B}">
      <dgm:prSet/>
      <dgm:spPr/>
      <dgm:t>
        <a:bodyPr/>
        <a:lstStyle/>
        <a:p>
          <a:endParaRPr lang="en-US"/>
        </a:p>
      </dgm:t>
    </dgm:pt>
    <dgm:pt modelId="{0C354953-FA9F-4011-B02F-7ACC2615E57B}">
      <dgm:prSet/>
      <dgm:spPr/>
      <dgm:t>
        <a:bodyPr/>
        <a:lstStyle/>
        <a:p>
          <a:pPr rtl="0" eaLnBrk="1" latinLnBrk="0" hangingPunct="1"/>
          <a:r>
            <a:rPr lang="en-US" dirty="0"/>
            <a:t>Use ROM to negotiate final scope and rates</a:t>
          </a:r>
        </a:p>
      </dgm:t>
    </dgm:pt>
    <dgm:pt modelId="{3555902E-4BD6-4EFF-A7BA-C476F089BD3C}" type="parTrans" cxnId="{B1C11C91-BB4A-439F-BD78-C142C2D4AA0B}">
      <dgm:prSet/>
      <dgm:spPr/>
      <dgm:t>
        <a:bodyPr/>
        <a:lstStyle/>
        <a:p>
          <a:endParaRPr lang="en-US"/>
        </a:p>
      </dgm:t>
    </dgm:pt>
    <dgm:pt modelId="{B0788A4F-FFC5-4AB5-9C3A-9E5D9DF71EDA}" type="sibTrans" cxnId="{B1C11C91-BB4A-439F-BD78-C142C2D4AA0B}">
      <dgm:prSet/>
      <dgm:spPr/>
      <dgm:t>
        <a:bodyPr/>
        <a:lstStyle/>
        <a:p>
          <a:endParaRPr lang="en-US"/>
        </a:p>
      </dgm:t>
    </dgm:pt>
    <dgm:pt modelId="{4C60871E-6220-4929-AA04-F6421CFE1554}">
      <dgm:prSet/>
      <dgm:spPr/>
      <dgm:t>
        <a:bodyPr/>
        <a:lstStyle/>
        <a:p>
          <a:pPr rtl="0" eaLnBrk="1" latinLnBrk="0" hangingPunct="1"/>
          <a:r>
            <a:rPr lang="en-US" dirty="0"/>
            <a:t>Services Analyst to generate SOW</a:t>
          </a:r>
        </a:p>
      </dgm:t>
    </dgm:pt>
    <dgm:pt modelId="{672CEC8B-CFA3-4C3E-A279-A8D7F6CA7B1E}" type="parTrans" cxnId="{BBD73274-8EC7-4E5A-A77D-D9F3A8C5C26C}">
      <dgm:prSet/>
      <dgm:spPr/>
      <dgm:t>
        <a:bodyPr/>
        <a:lstStyle/>
        <a:p>
          <a:endParaRPr lang="en-US"/>
        </a:p>
      </dgm:t>
    </dgm:pt>
    <dgm:pt modelId="{166F7788-B392-4714-B510-69A226EE0286}" type="sibTrans" cxnId="{BBD73274-8EC7-4E5A-A77D-D9F3A8C5C26C}">
      <dgm:prSet/>
      <dgm:spPr/>
      <dgm:t>
        <a:bodyPr/>
        <a:lstStyle/>
        <a:p>
          <a:endParaRPr lang="en-US"/>
        </a:p>
      </dgm:t>
    </dgm:pt>
    <dgm:pt modelId="{6A38996F-FCC1-4C11-B4A6-5645C7CCF92F}">
      <dgm:prSet/>
      <dgm:spPr/>
      <dgm:t>
        <a:bodyPr/>
        <a:lstStyle/>
        <a:p>
          <a:pPr rtl="0" eaLnBrk="1" latinLnBrk="0" hangingPunct="1"/>
          <a:r>
            <a:rPr lang="en-US" dirty="0"/>
            <a:t>Process Service Order</a:t>
          </a:r>
        </a:p>
      </dgm:t>
    </dgm:pt>
    <dgm:pt modelId="{C03F6252-8020-4358-906F-B5C4DC04F715}" type="parTrans" cxnId="{F3D94344-46AB-46A9-B230-157E327AD922}">
      <dgm:prSet/>
      <dgm:spPr/>
      <dgm:t>
        <a:bodyPr/>
        <a:lstStyle/>
        <a:p>
          <a:endParaRPr lang="en-US"/>
        </a:p>
      </dgm:t>
    </dgm:pt>
    <dgm:pt modelId="{F42C768C-9CF4-4139-AE32-4F6BB8740E7C}" type="sibTrans" cxnId="{F3D94344-46AB-46A9-B230-157E327AD922}">
      <dgm:prSet/>
      <dgm:spPr/>
      <dgm:t>
        <a:bodyPr/>
        <a:lstStyle/>
        <a:p>
          <a:endParaRPr lang="en-US"/>
        </a:p>
      </dgm:t>
    </dgm:pt>
    <dgm:pt modelId="{E49F0226-26B6-47B5-8686-0B5007BB0533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 to Salesforce opportunity</a:t>
          </a:r>
        </a:p>
      </dgm:t>
    </dgm:pt>
    <dgm:pt modelId="{E46EDD55-6502-45DF-B888-64338E8FA1CE}" type="parTrans" cxnId="{54DBDCCE-DB15-441D-A958-68AAD989762D}">
      <dgm:prSet/>
      <dgm:spPr/>
      <dgm:t>
        <a:bodyPr/>
        <a:lstStyle/>
        <a:p>
          <a:endParaRPr lang="en-US"/>
        </a:p>
      </dgm:t>
    </dgm:pt>
    <dgm:pt modelId="{5701F558-5B1C-4E7C-A7D7-62974903038D}" type="sibTrans" cxnId="{54DBDCCE-DB15-441D-A958-68AAD989762D}">
      <dgm:prSet/>
      <dgm:spPr/>
      <dgm:t>
        <a:bodyPr/>
        <a:lstStyle/>
        <a:p>
          <a:endParaRPr lang="en-US"/>
        </a:p>
      </dgm:t>
    </dgm:pt>
    <dgm:pt modelId="{1FEA0E0D-FB95-413B-AAD6-A76060755D23}">
      <dgm:prSet/>
      <dgm:spPr/>
      <dgm:t>
        <a:bodyPr/>
        <a:lstStyle/>
        <a:p>
          <a:pPr rtl="0" eaLnBrk="1" latinLnBrk="0" hangingPunct="1"/>
          <a:r>
            <a:rPr lang="en-US" dirty="0"/>
            <a:t>Procure discount approval, if necessary</a:t>
          </a:r>
        </a:p>
      </dgm:t>
    </dgm:pt>
    <dgm:pt modelId="{D800843F-7A6A-4B96-9B4E-458CF24139D4}" type="parTrans" cxnId="{CD4E1083-6206-4EEB-A5E8-6C7274051CAE}">
      <dgm:prSet/>
      <dgm:spPr/>
      <dgm:t>
        <a:bodyPr/>
        <a:lstStyle/>
        <a:p>
          <a:endParaRPr lang="en-US"/>
        </a:p>
      </dgm:t>
    </dgm:pt>
    <dgm:pt modelId="{1FC438B6-59FA-4EE1-AA70-A0B531FFB104}" type="sibTrans" cxnId="{CD4E1083-6206-4EEB-A5E8-6C7274051CAE}">
      <dgm:prSet/>
      <dgm:spPr/>
      <dgm:t>
        <a:bodyPr/>
        <a:lstStyle/>
        <a:p>
          <a:endParaRPr lang="en-US"/>
        </a:p>
      </dgm:t>
    </dgm:pt>
    <dgm:pt modelId="{4ABCEF02-2609-40FB-924E-E44E21A48067}">
      <dgm:prSet/>
      <dgm:spPr/>
      <dgm:t>
        <a:bodyPr/>
        <a:lstStyle/>
        <a:p>
          <a:pPr rtl="0" eaLnBrk="1" latinLnBrk="0" hangingPunct="1"/>
          <a:r>
            <a:rPr lang="en-US" dirty="0"/>
            <a:t>Ensure SOW aligns with opportunity</a:t>
          </a:r>
        </a:p>
      </dgm:t>
    </dgm:pt>
    <dgm:pt modelId="{A3DD37F0-1B1F-4688-8F36-0A8FA88A1C2E}" type="parTrans" cxnId="{D562427F-5173-4D59-874A-C72AAD0E1A56}">
      <dgm:prSet/>
      <dgm:spPr/>
      <dgm:t>
        <a:bodyPr/>
        <a:lstStyle/>
        <a:p>
          <a:endParaRPr lang="en-US"/>
        </a:p>
      </dgm:t>
    </dgm:pt>
    <dgm:pt modelId="{CFC3864A-F42C-42BA-A6AE-C8233FD5F2EC}" type="sibTrans" cxnId="{D562427F-5173-4D59-874A-C72AAD0E1A56}">
      <dgm:prSet/>
      <dgm:spPr/>
      <dgm:t>
        <a:bodyPr/>
        <a:lstStyle/>
        <a:p>
          <a:endParaRPr lang="en-US"/>
        </a:p>
      </dgm:t>
    </dgm:pt>
    <dgm:pt modelId="{DA9CD820-2EFC-476B-BEC7-E7E0ECB0A1B8}">
      <dgm:prSet/>
      <dgm:spPr/>
      <dgm:t>
        <a:bodyPr/>
        <a:lstStyle/>
        <a:p>
          <a:pPr rtl="0" eaLnBrk="1" latinLnBrk="0" hangingPunct="1"/>
          <a:r>
            <a:rPr lang="en-US" dirty="0"/>
            <a:t>Roles</a:t>
          </a:r>
        </a:p>
      </dgm:t>
    </dgm:pt>
    <dgm:pt modelId="{15DAD160-FDB4-4F45-AACB-A11148104A8B}" type="parTrans" cxnId="{C319EB1F-780E-4C15-9AA0-E7B833B8CBF8}">
      <dgm:prSet/>
      <dgm:spPr/>
      <dgm:t>
        <a:bodyPr/>
        <a:lstStyle/>
        <a:p>
          <a:endParaRPr lang="en-US"/>
        </a:p>
      </dgm:t>
    </dgm:pt>
    <dgm:pt modelId="{AE45E76A-2191-401D-B20F-AD55162F59F5}" type="sibTrans" cxnId="{C319EB1F-780E-4C15-9AA0-E7B833B8CBF8}">
      <dgm:prSet/>
      <dgm:spPr/>
      <dgm:t>
        <a:bodyPr/>
        <a:lstStyle/>
        <a:p>
          <a:endParaRPr lang="en-US"/>
        </a:p>
      </dgm:t>
    </dgm:pt>
    <dgm:pt modelId="{66E709C3-6E8D-439A-9261-03792760AAEA}">
      <dgm:prSet/>
      <dgm:spPr/>
      <dgm:t>
        <a:bodyPr/>
        <a:lstStyle/>
        <a:p>
          <a:pPr rtl="0" eaLnBrk="1" latinLnBrk="0" hangingPunct="1"/>
          <a:r>
            <a:rPr lang="en-US" dirty="0"/>
            <a:t>Rates</a:t>
          </a:r>
        </a:p>
      </dgm:t>
    </dgm:pt>
    <dgm:pt modelId="{524D7FCD-79CA-46D7-A88C-1D57EB4357FB}" type="parTrans" cxnId="{8C192E80-03D3-4A2A-96FD-BDBE2CFE74B0}">
      <dgm:prSet/>
      <dgm:spPr/>
      <dgm:t>
        <a:bodyPr/>
        <a:lstStyle/>
        <a:p>
          <a:endParaRPr lang="en-US"/>
        </a:p>
      </dgm:t>
    </dgm:pt>
    <dgm:pt modelId="{9773AAE6-277C-4592-A0F0-409509B44EE9}" type="sibTrans" cxnId="{8C192E80-03D3-4A2A-96FD-BDBE2CFE74B0}">
      <dgm:prSet/>
      <dgm:spPr/>
      <dgm:t>
        <a:bodyPr/>
        <a:lstStyle/>
        <a:p>
          <a:endParaRPr lang="en-US"/>
        </a:p>
      </dgm:t>
    </dgm:pt>
    <dgm:pt modelId="{47A15A24-EEB8-4814-8BF4-DB711B398C5E}">
      <dgm:prSet/>
      <dgm:spPr/>
      <dgm:t>
        <a:bodyPr/>
        <a:lstStyle/>
        <a:p>
          <a:pPr rtl="0" eaLnBrk="1" latinLnBrk="0" hangingPunct="1"/>
          <a:r>
            <a:rPr lang="en-US" dirty="0"/>
            <a:t>Deliverables</a:t>
          </a:r>
        </a:p>
      </dgm:t>
    </dgm:pt>
    <dgm:pt modelId="{39E6E07F-A397-43D3-B413-3EE0B9685A46}" type="parTrans" cxnId="{B7D17E5A-F825-4222-B578-D4D325908482}">
      <dgm:prSet/>
      <dgm:spPr/>
      <dgm:t>
        <a:bodyPr/>
        <a:lstStyle/>
        <a:p>
          <a:endParaRPr lang="en-US"/>
        </a:p>
      </dgm:t>
    </dgm:pt>
    <dgm:pt modelId="{D0063A35-2D42-4FE2-9974-2016B70E3C8A}" type="sibTrans" cxnId="{B7D17E5A-F825-4222-B578-D4D325908482}">
      <dgm:prSet/>
      <dgm:spPr/>
      <dgm:t>
        <a:bodyPr/>
        <a:lstStyle/>
        <a:p>
          <a:endParaRPr lang="en-US"/>
        </a:p>
      </dgm:t>
    </dgm:pt>
    <dgm:pt modelId="{511FE6E8-C0E9-4EFC-B98B-56AEA968008E}">
      <dgm:prSet/>
      <dgm:spPr/>
      <dgm:t>
        <a:bodyPr/>
        <a:lstStyle/>
        <a:p>
          <a:pPr rtl="0" eaLnBrk="1" latinLnBrk="0" hangingPunct="1"/>
          <a:r>
            <a:rPr lang="en-US" dirty="0"/>
            <a:t>“Send to Services Order Review”, button</a:t>
          </a:r>
        </a:p>
      </dgm:t>
    </dgm:pt>
    <dgm:pt modelId="{F70DF246-A3D1-4BBC-BAE3-E474E2045893}" type="parTrans" cxnId="{D254AC1F-83E3-40E4-8D89-2C05400FD8A3}">
      <dgm:prSet/>
      <dgm:spPr/>
      <dgm:t>
        <a:bodyPr/>
        <a:lstStyle/>
        <a:p>
          <a:endParaRPr lang="en-US"/>
        </a:p>
      </dgm:t>
    </dgm:pt>
    <dgm:pt modelId="{E136C96F-3794-42AD-9784-2A5CBF36DB91}" type="sibTrans" cxnId="{D254AC1F-83E3-40E4-8D89-2C05400FD8A3}">
      <dgm:prSet/>
      <dgm:spPr/>
      <dgm:t>
        <a:bodyPr/>
        <a:lstStyle/>
        <a:p>
          <a:endParaRPr lang="en-US"/>
        </a:p>
      </dgm:t>
    </dgm:pt>
    <dgm:pt modelId="{50FA4A96-FC6A-4265-A17B-7F02A4022C32}">
      <dgm:prSet/>
      <dgm:spPr/>
      <dgm:t>
        <a:bodyPr/>
        <a:lstStyle/>
        <a:p>
          <a:pPr rtl="0" eaLnBrk="1" latinLnBrk="0" hangingPunct="1"/>
          <a:r>
            <a:rPr lang="en-US" dirty="0"/>
            <a:t>Attach fully executed SOW</a:t>
          </a:r>
        </a:p>
      </dgm:t>
    </dgm:pt>
    <dgm:pt modelId="{D93F93E8-17CD-4135-921E-25916BE37A26}" type="parTrans" cxnId="{A12506F2-B66C-4ED7-BAD6-49BD95ED6731}">
      <dgm:prSet/>
      <dgm:spPr/>
      <dgm:t>
        <a:bodyPr/>
        <a:lstStyle/>
        <a:p>
          <a:endParaRPr lang="en-US"/>
        </a:p>
      </dgm:t>
    </dgm:pt>
    <dgm:pt modelId="{A2AA6708-279E-479C-90D6-6E80BCFB96AB}" type="sibTrans" cxnId="{A12506F2-B66C-4ED7-BAD6-49BD95ED6731}">
      <dgm:prSet/>
      <dgm:spPr/>
      <dgm:t>
        <a:bodyPr/>
        <a:lstStyle/>
        <a:p>
          <a:endParaRPr lang="en-US"/>
        </a:p>
      </dgm:t>
    </dgm:pt>
    <dgm:pt modelId="{BD4699BA-AE3C-4D0C-A7E4-0E6D9581E034}">
      <dgm:prSet/>
      <dgm:spPr/>
      <dgm:t>
        <a:bodyPr/>
        <a:lstStyle/>
        <a:p>
          <a:pPr rtl="0" eaLnBrk="1" latinLnBrk="0" hangingPunct="1"/>
          <a:r>
            <a:rPr lang="en-US" dirty="0"/>
            <a:t>Services rep contacts sales team</a:t>
          </a:r>
        </a:p>
      </dgm:t>
    </dgm:pt>
    <dgm:pt modelId="{AC8DFE05-1086-44A9-8D16-D0A74B3AEF60}" type="parTrans" cxnId="{C742EDFC-8F1B-4E6A-8107-9A95D38929E2}">
      <dgm:prSet/>
      <dgm:spPr/>
      <dgm:t>
        <a:bodyPr/>
        <a:lstStyle/>
        <a:p>
          <a:endParaRPr lang="en-US"/>
        </a:p>
      </dgm:t>
    </dgm:pt>
    <dgm:pt modelId="{D3CB2B20-D77C-4B3E-95CC-3D48FDFB9591}" type="sibTrans" cxnId="{C742EDFC-8F1B-4E6A-8107-9A95D38929E2}">
      <dgm:prSet/>
      <dgm:spPr/>
      <dgm:t>
        <a:bodyPr/>
        <a:lstStyle/>
        <a:p>
          <a:endParaRPr lang="en-US"/>
        </a:p>
      </dgm:t>
    </dgm:pt>
    <dgm:pt modelId="{C1AFD5E9-BB75-4F18-A379-3117679C9831}">
      <dgm:prSet/>
      <dgm:spPr/>
      <dgm:t>
        <a:bodyPr/>
        <a:lstStyle/>
        <a:p>
          <a:pPr rtl="0" eaLnBrk="1" latinLnBrk="0" hangingPunct="1"/>
          <a:r>
            <a:rPr lang="en-US" dirty="0"/>
            <a:t>Set Status to “Pending Scoping”</a:t>
          </a:r>
        </a:p>
      </dgm:t>
    </dgm:pt>
    <dgm:pt modelId="{E1D8D14C-2230-42C7-B80C-F2C624A77199}" type="parTrans" cxnId="{A07752B5-698C-4CF0-8BCA-DB44222C1179}">
      <dgm:prSet/>
      <dgm:spPr/>
      <dgm:t>
        <a:bodyPr/>
        <a:lstStyle/>
        <a:p>
          <a:endParaRPr lang="en-US"/>
        </a:p>
      </dgm:t>
    </dgm:pt>
    <dgm:pt modelId="{460D98D5-B4A9-4229-8AA3-F41085F724F9}" type="sibTrans" cxnId="{A07752B5-698C-4CF0-8BCA-DB44222C1179}">
      <dgm:prSet/>
      <dgm:spPr/>
      <dgm:t>
        <a:bodyPr/>
        <a:lstStyle/>
        <a:p>
          <a:endParaRPr lang="en-US"/>
        </a:p>
      </dgm:t>
    </dgm:pt>
    <dgm:pt modelId="{14382F2A-2636-4931-B719-8B7897A4DA85}">
      <dgm:prSet/>
      <dgm:spPr/>
      <dgm:t>
        <a:bodyPr/>
        <a:lstStyle/>
        <a:p>
          <a:pPr rtl="0" eaLnBrk="1" latinLnBrk="0" hangingPunct="1"/>
          <a:r>
            <a:rPr lang="en-US" dirty="0"/>
            <a:t>Set Status to “SOW Creation”</a:t>
          </a:r>
        </a:p>
      </dgm:t>
    </dgm:pt>
    <dgm:pt modelId="{E20C4745-8470-4A57-9C67-86C09F046D80}" type="parTrans" cxnId="{2BEC80F5-72D2-4728-B2C3-CA09A6148EDF}">
      <dgm:prSet/>
      <dgm:spPr/>
      <dgm:t>
        <a:bodyPr/>
        <a:lstStyle/>
        <a:p>
          <a:endParaRPr lang="en-US"/>
        </a:p>
      </dgm:t>
    </dgm:pt>
    <dgm:pt modelId="{46AE3479-A632-491B-BCD3-30A698786E94}" type="sibTrans" cxnId="{2BEC80F5-72D2-4728-B2C3-CA09A6148EDF}">
      <dgm:prSet/>
      <dgm:spPr/>
      <dgm:t>
        <a:bodyPr/>
        <a:lstStyle/>
        <a:p>
          <a:endParaRPr lang="en-US"/>
        </a:p>
      </dgm:t>
    </dgm:pt>
    <dgm:pt modelId="{9259147B-6B41-4162-8241-BD40EB68BFD0}">
      <dgm:prSet/>
      <dgm:spPr/>
      <dgm:t>
        <a:bodyPr/>
        <a:lstStyle/>
        <a:p>
          <a:pPr rtl="0" eaLnBrk="1" latinLnBrk="0" hangingPunct="1"/>
          <a:r>
            <a:rPr lang="en-US" dirty="0"/>
            <a:t>Set Status to “Signed, Undelivered”</a:t>
          </a:r>
        </a:p>
      </dgm:t>
    </dgm:pt>
    <dgm:pt modelId="{B0AA9976-DD75-4179-AFCC-24968A7BC693}" type="parTrans" cxnId="{487CE01C-AFEE-4D35-99F5-84013EB1C2FC}">
      <dgm:prSet/>
      <dgm:spPr/>
      <dgm:t>
        <a:bodyPr/>
        <a:lstStyle/>
        <a:p>
          <a:endParaRPr lang="en-US"/>
        </a:p>
      </dgm:t>
    </dgm:pt>
    <dgm:pt modelId="{1EF8992E-B965-477F-8AE8-159AE2C629FC}" type="sibTrans" cxnId="{487CE01C-AFEE-4D35-99F5-84013EB1C2FC}">
      <dgm:prSet/>
      <dgm:spPr/>
      <dgm:t>
        <a:bodyPr/>
        <a:lstStyle/>
        <a:p>
          <a:endParaRPr lang="en-US"/>
        </a:p>
      </dgm:t>
    </dgm:pt>
    <dgm:pt modelId="{1245B01D-A4BE-490F-BE58-3AAE40A813CF}">
      <dgm:prSet/>
      <dgm:spPr/>
      <dgm:t>
        <a:bodyPr/>
        <a:lstStyle/>
        <a:p>
          <a:pPr rtl="0" eaLnBrk="1" latinLnBrk="0" hangingPunct="1"/>
          <a:r>
            <a:rPr lang="en-US" dirty="0"/>
            <a:t>Send</a:t>
          </a:r>
        </a:p>
      </dgm:t>
    </dgm:pt>
    <dgm:pt modelId="{09D43F51-8BDB-48E7-B6C7-36300C5B22E8}" type="parTrans" cxnId="{D51C2909-419E-46FA-AB66-199556655102}">
      <dgm:prSet/>
      <dgm:spPr/>
      <dgm:t>
        <a:bodyPr/>
        <a:lstStyle/>
        <a:p>
          <a:endParaRPr lang="en-US"/>
        </a:p>
      </dgm:t>
    </dgm:pt>
    <dgm:pt modelId="{05DF529D-7B57-43C3-9708-AF71730DB28E}" type="sibTrans" cxnId="{D51C2909-419E-46FA-AB66-199556655102}">
      <dgm:prSet/>
      <dgm:spPr/>
      <dgm:t>
        <a:bodyPr/>
        <a:lstStyle/>
        <a:p>
          <a:endParaRPr lang="en-US"/>
        </a:p>
      </dgm:t>
    </dgm:pt>
    <dgm:pt modelId="{F98B0FB6-C049-4D4F-9573-03231118582F}" type="pres">
      <dgm:prSet presAssocID="{CCD6D4AD-38D3-4F6B-85BD-8071E61338C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3037A90-C5F9-41F8-9A2E-30F160EBD8B8}" type="pres">
      <dgm:prSet presAssocID="{6A38996F-FCC1-4C11-B4A6-5645C7CCF92F}" presName="ChildAccent5" presStyleCnt="0"/>
      <dgm:spPr/>
    </dgm:pt>
    <dgm:pt modelId="{30848F49-7D72-428D-A76B-7BC7807DE1B2}" type="pres">
      <dgm:prSet presAssocID="{6A38996F-FCC1-4C11-B4A6-5645C7CCF92F}" presName="ChildAccent" presStyleLbl="alignImgPlace1" presStyleIdx="0" presStyleCnt="5"/>
      <dgm:spPr/>
    </dgm:pt>
    <dgm:pt modelId="{2F6B8127-706A-4F40-91E1-46BCEF137BCD}" type="pres">
      <dgm:prSet presAssocID="{6A38996F-FCC1-4C11-B4A6-5645C7CCF92F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0C9C5C-502F-449E-8695-1A73CB24B762}" type="pres">
      <dgm:prSet presAssocID="{6A38996F-FCC1-4C11-B4A6-5645C7CCF92F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A1406D42-D188-4F9D-B31F-BB5D51A7113B}" type="pres">
      <dgm:prSet presAssocID="{DD8C15B5-437F-4B1C-91A5-2121F8E83C25}" presName="ChildAccent4" presStyleCnt="0"/>
      <dgm:spPr/>
    </dgm:pt>
    <dgm:pt modelId="{24BF1EA0-49A0-4C00-86A2-05E54847EF3F}" type="pres">
      <dgm:prSet presAssocID="{DD8C15B5-437F-4B1C-91A5-2121F8E83C25}" presName="ChildAccent" presStyleLbl="alignImgPlace1" presStyleIdx="1" presStyleCnt="5"/>
      <dgm:spPr/>
    </dgm:pt>
    <dgm:pt modelId="{57B65607-340A-4E25-8BC6-8DA1BE9B29E9}" type="pres">
      <dgm:prSet presAssocID="{DD8C15B5-437F-4B1C-91A5-2121F8E83C25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3B695A-C4EB-4EA0-8F0F-AB726FA618DF}" type="pres">
      <dgm:prSet presAssocID="{DD8C15B5-437F-4B1C-91A5-2121F8E83C25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052E922B-581F-46E1-817F-01AE093805FE}" type="pres">
      <dgm:prSet presAssocID="{853DB151-6045-41C0-8C77-193C8614C676}" presName="ChildAccent3" presStyleCnt="0"/>
      <dgm:spPr/>
    </dgm:pt>
    <dgm:pt modelId="{0B8F6AF3-A37F-421D-A7CF-87BE22C2FE0B}" type="pres">
      <dgm:prSet presAssocID="{853DB151-6045-41C0-8C77-193C8614C676}" presName="ChildAccent" presStyleLbl="alignImgPlace1" presStyleIdx="2" presStyleCnt="5"/>
      <dgm:spPr/>
    </dgm:pt>
    <dgm:pt modelId="{0836D771-3575-40B5-954F-A764E670D933}" type="pres">
      <dgm:prSet presAssocID="{853DB151-6045-41C0-8C77-193C8614C676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7BA4B3-608F-4925-A5E1-4E438B2E1262}" type="pres">
      <dgm:prSet presAssocID="{853DB151-6045-41C0-8C77-193C8614C676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B714A3CF-0702-45CE-BF18-E7F137110CE2}" type="pres">
      <dgm:prSet presAssocID="{5F36A11D-9800-4BE0-BC0C-B54B4A12C514}" presName="ChildAccent2" presStyleCnt="0"/>
      <dgm:spPr/>
    </dgm:pt>
    <dgm:pt modelId="{6FD80BA3-8530-4222-8857-E007A5A527FD}" type="pres">
      <dgm:prSet presAssocID="{5F36A11D-9800-4BE0-BC0C-B54B4A12C514}" presName="ChildAccent" presStyleLbl="alignImgPlace1" presStyleIdx="3" presStyleCnt="5"/>
      <dgm:spPr/>
    </dgm:pt>
    <dgm:pt modelId="{DF85FB65-9F46-442A-83CF-C4717DD53F96}" type="pres">
      <dgm:prSet presAssocID="{5F36A11D-9800-4BE0-BC0C-B54B4A12C51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64BDA-FE57-498E-A39E-92CB78F07E29}" type="pres">
      <dgm:prSet presAssocID="{5F36A11D-9800-4BE0-BC0C-B54B4A12C514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DC52E1B5-B926-4236-B100-E4E2A4CB1E3C}" type="pres">
      <dgm:prSet presAssocID="{4D0DEAE4-D156-4034-A693-E02094EEEC50}" presName="ChildAccent1" presStyleCnt="0"/>
      <dgm:spPr/>
    </dgm:pt>
    <dgm:pt modelId="{814A41F5-95C2-42CB-B950-CD2672C3AF45}" type="pres">
      <dgm:prSet presAssocID="{4D0DEAE4-D156-4034-A693-E02094EEEC50}" presName="ChildAccent" presStyleLbl="alignImgPlace1" presStyleIdx="4" presStyleCnt="5"/>
      <dgm:spPr/>
    </dgm:pt>
    <dgm:pt modelId="{E6AB7914-D7E4-4F7C-BDAE-81DA9A5E90CB}" type="pres">
      <dgm:prSet presAssocID="{4D0DEAE4-D156-4034-A693-E02094EEEC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6233693-946D-427A-9124-4FFD19AB2518}" type="pres">
      <dgm:prSet presAssocID="{4D0DEAE4-D156-4034-A693-E02094EEEC50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EFF4E47F-BF9F-42F9-B4EE-812ADA729A81}" type="presOf" srcId="{08ECD144-8C37-47A4-921C-C0DA997673CE}" destId="{0B8F6AF3-A37F-421D-A7CF-87BE22C2FE0B}" srcOrd="0" destOrd="4" presId="urn:microsoft.com/office/officeart/2011/layout/InterconnectedBlockProcess"/>
    <dgm:cxn modelId="{FA9F83AC-CDF2-4DBC-ACD8-D6FB12ECF3F8}" srcId="{BD4699BA-AE3C-4D0C-A7E4-0E6D9581E034}" destId="{363F43DF-3A56-4E88-A4A3-3725551A5B7C}" srcOrd="0" destOrd="0" parTransId="{757545D6-08BA-4689-9966-48353AE3B6CD}" sibTransId="{E948C6AD-D290-4892-A41C-F5E1F87E8D99}"/>
    <dgm:cxn modelId="{DE93CB1B-A01A-4766-BBB6-2BFA600D1279}" type="presOf" srcId="{E8359456-D1FA-414E-AB7C-8A833B6429C4}" destId="{814A41F5-95C2-42CB-B950-CD2672C3AF45}" srcOrd="0" destOrd="2" presId="urn:microsoft.com/office/officeart/2011/layout/InterconnectedBlockProcess"/>
    <dgm:cxn modelId="{8640E55A-51AD-450C-A9A6-247EEB1149A9}" type="presOf" srcId="{E49F0226-26B6-47B5-8686-0B5007BB0533}" destId="{30848F49-7D72-428D-A76B-7BC7807DE1B2}" srcOrd="0" destOrd="0" presId="urn:microsoft.com/office/officeart/2011/layout/InterconnectedBlockProcess"/>
    <dgm:cxn modelId="{8AA01378-F221-4D64-AFE7-98563710A5EA}" type="presOf" srcId="{4C60871E-6220-4929-AA04-F6421CFE1554}" destId="{24BF1EA0-49A0-4C00-86A2-05E54847EF3F}" srcOrd="0" destOrd="3" presId="urn:microsoft.com/office/officeart/2011/layout/InterconnectedBlockProcess"/>
    <dgm:cxn modelId="{3B7FAD9A-9B03-4D9F-B0D7-E79069379832}" type="presOf" srcId="{049B4D8F-610A-446B-A4BE-0F9AFD548060}" destId="{0B8F6AF3-A37F-421D-A7CF-87BE22C2FE0B}" srcOrd="0" destOrd="3" presId="urn:microsoft.com/office/officeart/2011/layout/InterconnectedBlockProcess"/>
    <dgm:cxn modelId="{54DBDCCE-DB15-441D-A958-68AAD989762D}" srcId="{6A38996F-FCC1-4C11-B4A6-5645C7CCF92F}" destId="{E49F0226-26B6-47B5-8686-0B5007BB0533}" srcOrd="0" destOrd="0" parTransId="{E46EDD55-6502-45DF-B888-64338E8FA1CE}" sibTransId="{5701F558-5B1C-4E7C-A7D7-62974903038D}"/>
    <dgm:cxn modelId="{0D6D51BA-265E-41A1-921C-423C9BC76A1B}" srcId="{CCD6D4AD-38D3-4F6B-85BD-8071E61338CC}" destId="{DD8C15B5-437F-4B1C-91A5-2121F8E83C25}" srcOrd="3" destOrd="0" parTransId="{F0A65DEF-9DF9-430B-9398-7D37B224112C}" sibTransId="{A5CAE857-393B-4F6D-AEEA-99B8CCC46461}"/>
    <dgm:cxn modelId="{C742EDFC-8F1B-4E6A-8107-9A95D38929E2}" srcId="{5F36A11D-9800-4BE0-BC0C-B54B4A12C514}" destId="{BD4699BA-AE3C-4D0C-A7E4-0E6D9581E034}" srcOrd="0" destOrd="0" parTransId="{AC8DFE05-1086-44A9-8D16-D0A74B3AEF60}" sibTransId="{D3CB2B20-D77C-4B3E-95CC-3D48FDFB9591}"/>
    <dgm:cxn modelId="{C11B0453-8BF6-4064-9413-921F1077093C}" srcId="{853DB151-6045-41C0-8C77-193C8614C676}" destId="{8783B390-BAFE-4917-9692-BD6FCE8094AF}" srcOrd="2" destOrd="0" parTransId="{EB88EC4E-B358-43D8-90F1-57D4480FE6E5}" sibTransId="{847DA67A-A895-413D-AF03-460250A2971B}"/>
    <dgm:cxn modelId="{B0887A69-B3BF-43CE-87F4-628ABB2A7BE3}" type="presOf" srcId="{4ABCEF02-2609-40FB-924E-E44E21A48067}" destId="{30848F49-7D72-428D-A76B-7BC7807DE1B2}" srcOrd="0" destOrd="2" presId="urn:microsoft.com/office/officeart/2011/layout/InterconnectedBlockProcess"/>
    <dgm:cxn modelId="{AB4A5812-5E94-471A-A0F8-02A36F7B85B3}" type="presOf" srcId="{8783B390-BAFE-4917-9692-BD6FCE8094AF}" destId="{0B8F6AF3-A37F-421D-A7CF-87BE22C2FE0B}" srcOrd="0" destOrd="2" presId="urn:microsoft.com/office/officeart/2011/layout/InterconnectedBlockProcess"/>
    <dgm:cxn modelId="{F7B0E2A9-E2F4-4142-BE68-D274D4A2A1B8}" srcId="{853DB151-6045-41C0-8C77-193C8614C676}" destId="{049B4D8F-610A-446B-A4BE-0F9AFD548060}" srcOrd="3" destOrd="0" parTransId="{82CC5788-E405-4AEC-9842-B077CCA925A5}" sibTransId="{D2AB939E-9C2F-4C50-9B59-90B606C01C2C}"/>
    <dgm:cxn modelId="{C946F6F0-5415-4CD5-B734-96432B2588CC}" type="presOf" srcId="{C1AFD5E9-BB75-4F18-A379-3117679C9831}" destId="{0B8F6AF3-A37F-421D-A7CF-87BE22C2FE0B}" srcOrd="0" destOrd="0" presId="urn:microsoft.com/office/officeart/2011/layout/InterconnectedBlockProcess"/>
    <dgm:cxn modelId="{CD4E1083-6206-4EEB-A5E8-6C7274051CAE}" srcId="{DD8C15B5-437F-4B1C-91A5-2121F8E83C25}" destId="{1FEA0E0D-FB95-413B-AAD6-A76060755D23}" srcOrd="1" destOrd="0" parTransId="{D800843F-7A6A-4B96-9B4E-458CF24139D4}" sibTransId="{1FC438B6-59FA-4EE1-AA70-A0B531FFB104}"/>
    <dgm:cxn modelId="{67046C6F-DC46-4945-8728-12C58807C1A6}" type="presOf" srcId="{1FEA0E0D-FB95-413B-AAD6-A76060755D23}" destId="{57B65607-340A-4E25-8BC6-8DA1BE9B29E9}" srcOrd="1" destOrd="1" presId="urn:microsoft.com/office/officeart/2011/layout/InterconnectedBlockProcess"/>
    <dgm:cxn modelId="{141D3348-0FA6-41D8-B2F7-FA12222572E3}" srcId="{BD4699BA-AE3C-4D0C-A7E4-0E6D9581E034}" destId="{AE988660-82C3-4F3A-94BF-97570F5B9B6F}" srcOrd="1" destOrd="0" parTransId="{65379B58-2E9B-4FDC-B0E4-52B6DEE4A792}" sibTransId="{1FED59E4-BAE7-4E23-8A04-58E798EC827E}"/>
    <dgm:cxn modelId="{C319EB1F-780E-4C15-9AA0-E7B833B8CBF8}" srcId="{4ABCEF02-2609-40FB-924E-E44E21A48067}" destId="{DA9CD820-2EFC-476B-BEC7-E7E0ECB0A1B8}" srcOrd="0" destOrd="0" parTransId="{15DAD160-FDB4-4F45-AACB-A11148104A8B}" sibTransId="{AE45E76A-2191-401D-B20F-AD55162F59F5}"/>
    <dgm:cxn modelId="{B1C11C91-BB4A-439F-BD78-C142C2D4AA0B}" srcId="{DD8C15B5-437F-4B1C-91A5-2121F8E83C25}" destId="{0C354953-FA9F-4011-B02F-7ACC2615E57B}" srcOrd="0" destOrd="0" parTransId="{3555902E-4BD6-4EFF-A7BA-C476F089BD3C}" sibTransId="{B0788A4F-FFC5-4AB5-9C3A-9E5D9DF71EDA}"/>
    <dgm:cxn modelId="{01A91750-C787-4AFA-93FA-37E771156DB9}" srcId="{853DB151-6045-41C0-8C77-193C8614C676}" destId="{A3967B9E-F2BC-42B6-B4EF-66E7089BD45E}" srcOrd="1" destOrd="0" parTransId="{85E67BD0-7134-4758-B67D-1D6620C7B77B}" sibTransId="{1F6961EA-EEAC-4526-B857-21DCE0CD2509}"/>
    <dgm:cxn modelId="{FFB58141-898B-409D-80BA-E3E4DDA659C9}" type="presOf" srcId="{66E709C3-6E8D-439A-9261-03792760AAEA}" destId="{30848F49-7D72-428D-A76B-7BC7807DE1B2}" srcOrd="0" destOrd="4" presId="urn:microsoft.com/office/officeart/2011/layout/InterconnectedBlockProcess"/>
    <dgm:cxn modelId="{D51C2909-419E-46FA-AB66-199556655102}" srcId="{511FE6E8-C0E9-4EFC-B98B-56AEA968008E}" destId="{1245B01D-A4BE-490F-BE58-3AAE40A813CF}" srcOrd="1" destOrd="0" parTransId="{09D43F51-8BDB-48E7-B6C7-36300C5B22E8}" sibTransId="{05DF529D-7B57-43C3-9708-AF71730DB28E}"/>
    <dgm:cxn modelId="{21A2559A-B98B-4CE1-8EBC-CC0C6E9ED448}" type="presOf" srcId="{8D8C1390-8A82-463E-830C-BBB77E7FF41C}" destId="{DF85FB65-9F46-442A-83CF-C4717DD53F96}" srcOrd="1" destOrd="3" presId="urn:microsoft.com/office/officeart/2011/layout/InterconnectedBlockProcess"/>
    <dgm:cxn modelId="{A12506F2-B66C-4ED7-BAD6-49BD95ED6731}" srcId="{511FE6E8-C0E9-4EFC-B98B-56AEA968008E}" destId="{50FA4A96-FC6A-4265-A17B-7F02A4022C32}" srcOrd="0" destOrd="0" parTransId="{D93F93E8-17CD-4135-921E-25916BE37A26}" sibTransId="{A2AA6708-279E-479C-90D6-6E80BCFB96AB}"/>
    <dgm:cxn modelId="{DB9A4FF8-7283-40DF-85B6-A0B56E795A80}" type="presOf" srcId="{C1AFD5E9-BB75-4F18-A379-3117679C9831}" destId="{0836D771-3575-40B5-954F-A764E670D933}" srcOrd="1" destOrd="0" presId="urn:microsoft.com/office/officeart/2011/layout/InterconnectedBlockProcess"/>
    <dgm:cxn modelId="{1C01C491-1D1D-4E1B-BDCF-60270F03D6FB}" srcId="{853DB151-6045-41C0-8C77-193C8614C676}" destId="{08ECD144-8C37-47A4-921C-C0DA997673CE}" srcOrd="4" destOrd="0" parTransId="{92549EC0-FC7E-4B5D-86E3-1F1448FFF983}" sibTransId="{A21A382D-C543-42BF-B78C-26F76D496B36}"/>
    <dgm:cxn modelId="{745C7B15-DBF5-49FE-ABC8-059B45B3AB1B}" type="presOf" srcId="{50FA4A96-FC6A-4265-A17B-7F02A4022C32}" destId="{30848F49-7D72-428D-A76B-7BC7807DE1B2}" srcOrd="0" destOrd="7" presId="urn:microsoft.com/office/officeart/2011/layout/InterconnectedBlockProcess"/>
    <dgm:cxn modelId="{FD22222A-EEE7-4DA1-80E3-AF6640A63F7F}" type="presOf" srcId="{571D9DB3-9BE8-4643-9264-5A455B2FC0F1}" destId="{814A41F5-95C2-42CB-B950-CD2672C3AF45}" srcOrd="0" destOrd="1" presId="urn:microsoft.com/office/officeart/2011/layout/InterconnectedBlockProcess"/>
    <dgm:cxn modelId="{D562427F-5173-4D59-874A-C72AAD0E1A56}" srcId="{6A38996F-FCC1-4C11-B4A6-5645C7CCF92F}" destId="{4ABCEF02-2609-40FB-924E-E44E21A48067}" srcOrd="2" destOrd="0" parTransId="{A3DD37F0-1B1F-4688-8F36-0A8FA88A1C2E}" sibTransId="{CFC3864A-F42C-42BA-A6AE-C8233FD5F2EC}"/>
    <dgm:cxn modelId="{3B7AA9A9-6378-4A8A-8FB3-48918876E191}" type="presOf" srcId="{E8359456-D1FA-414E-AB7C-8A833B6429C4}" destId="{E6AB7914-D7E4-4F7C-BDAE-81DA9A5E90CB}" srcOrd="1" destOrd="2" presId="urn:microsoft.com/office/officeart/2011/layout/InterconnectedBlockProcess"/>
    <dgm:cxn modelId="{A07752B5-698C-4CF0-8BCA-DB44222C1179}" srcId="{853DB151-6045-41C0-8C77-193C8614C676}" destId="{C1AFD5E9-BB75-4F18-A379-3117679C9831}" srcOrd="0" destOrd="0" parTransId="{E1D8D14C-2230-42C7-B80C-F2C624A77199}" sibTransId="{460D98D5-B4A9-4229-8AA3-F41085F724F9}"/>
    <dgm:cxn modelId="{EC58E608-CFE1-4076-9E60-5D96880579AA}" srcId="{4D0DEAE4-D156-4034-A693-E02094EEEC50}" destId="{E8359456-D1FA-414E-AB7C-8A833B6429C4}" srcOrd="2" destOrd="0" parTransId="{2D5B6019-57A4-458E-BB5C-4A633818EB80}" sibTransId="{7BFE5CA0-950B-45D8-952A-FCEA4BA9BED2}"/>
    <dgm:cxn modelId="{A532212C-324A-4226-B09C-967BD0BD4346}" type="presOf" srcId="{511FE6E8-C0E9-4EFC-B98B-56AEA968008E}" destId="{30848F49-7D72-428D-A76B-7BC7807DE1B2}" srcOrd="0" destOrd="6" presId="urn:microsoft.com/office/officeart/2011/layout/InterconnectedBlockProcess"/>
    <dgm:cxn modelId="{F66CEBDA-9BE5-4DD4-95DC-909C7487DFBE}" type="presOf" srcId="{47A15A24-EEB8-4814-8BF4-DB711B398C5E}" destId="{2F6B8127-706A-4F40-91E1-46BCEF137BCD}" srcOrd="1" destOrd="5" presId="urn:microsoft.com/office/officeart/2011/layout/InterconnectedBlockProcess"/>
    <dgm:cxn modelId="{FCB26B1D-AE0D-44E8-BC89-421F78D774E2}" type="presOf" srcId="{A3967B9E-F2BC-42B6-B4EF-66E7089BD45E}" destId="{0836D771-3575-40B5-954F-A764E670D933}" srcOrd="1" destOrd="1" presId="urn:microsoft.com/office/officeart/2011/layout/InterconnectedBlockProcess"/>
    <dgm:cxn modelId="{BDEB1E5C-B211-4ED7-9C81-698256742A09}" type="presOf" srcId="{14382F2A-2636-4931-B719-8B7897A4DA85}" destId="{24BF1EA0-49A0-4C00-86A2-05E54847EF3F}" srcOrd="0" destOrd="2" presId="urn:microsoft.com/office/officeart/2011/layout/InterconnectedBlockProcess"/>
    <dgm:cxn modelId="{BBD73274-8EC7-4E5A-A77D-D9F3A8C5C26C}" srcId="{DD8C15B5-437F-4B1C-91A5-2121F8E83C25}" destId="{4C60871E-6220-4929-AA04-F6421CFE1554}" srcOrd="3" destOrd="0" parTransId="{672CEC8B-CFA3-4C3E-A279-A8D7F6CA7B1E}" sibTransId="{166F7788-B392-4714-B510-69A226EE0286}"/>
    <dgm:cxn modelId="{CEE32FC3-9809-4B7E-B5E4-22E0C866957C}" type="presOf" srcId="{DD8C15B5-437F-4B1C-91A5-2121F8E83C25}" destId="{763B695A-C4EB-4EA0-8F0F-AB726FA618DF}" srcOrd="0" destOrd="0" presId="urn:microsoft.com/office/officeart/2011/layout/InterconnectedBlockProcess"/>
    <dgm:cxn modelId="{20B3B3AB-92EB-4D11-AB64-E039E5AE8E40}" type="presOf" srcId="{5EA0898E-60E4-42BB-906C-3DB9B0A2A134}" destId="{E6AB7914-D7E4-4F7C-BDAE-81DA9A5E90CB}" srcOrd="1" destOrd="0" presId="urn:microsoft.com/office/officeart/2011/layout/InterconnectedBlockProcess"/>
    <dgm:cxn modelId="{B7D17E5A-F825-4222-B578-D4D325908482}" srcId="{4ABCEF02-2609-40FB-924E-E44E21A48067}" destId="{47A15A24-EEB8-4814-8BF4-DB711B398C5E}" srcOrd="2" destOrd="0" parTransId="{39E6E07F-A397-43D3-B413-3EE0B9685A46}" sibTransId="{D0063A35-2D42-4FE2-9974-2016B70E3C8A}"/>
    <dgm:cxn modelId="{4BB6B87F-2EA3-46FC-BD35-926AC8AD64A9}" srcId="{4D0DEAE4-D156-4034-A693-E02094EEEC50}" destId="{571D9DB3-9BE8-4643-9264-5A455B2FC0F1}" srcOrd="1" destOrd="0" parTransId="{D2498E7D-651B-44A2-88F5-7296EB71F917}" sibTransId="{281AEB25-8880-4EA6-9E01-FC35A44F27B6}"/>
    <dgm:cxn modelId="{47A805A1-D730-4198-B143-CF1971684DC5}" type="presOf" srcId="{9259147B-6B41-4162-8241-BD40EB68BFD0}" destId="{2F6B8127-706A-4F40-91E1-46BCEF137BCD}" srcOrd="1" destOrd="1" presId="urn:microsoft.com/office/officeart/2011/layout/InterconnectedBlockProcess"/>
    <dgm:cxn modelId="{5D501C61-1BC9-4F3F-A14D-8DB7B4851E98}" type="presOf" srcId="{50FA4A96-FC6A-4265-A17B-7F02A4022C32}" destId="{2F6B8127-706A-4F40-91E1-46BCEF137BCD}" srcOrd="1" destOrd="7" presId="urn:microsoft.com/office/officeart/2011/layout/InterconnectedBlockProcess"/>
    <dgm:cxn modelId="{A5FD1FAD-8108-496B-9EF9-A01B56D06CF5}" type="presOf" srcId="{DA9CD820-2EFC-476B-BEC7-E7E0ECB0A1B8}" destId="{2F6B8127-706A-4F40-91E1-46BCEF137BCD}" srcOrd="1" destOrd="3" presId="urn:microsoft.com/office/officeart/2011/layout/InterconnectedBlockProcess"/>
    <dgm:cxn modelId="{C4328159-BFDE-4959-AD3C-4CD4DD276BC6}" type="presOf" srcId="{A3967B9E-F2BC-42B6-B4EF-66E7089BD45E}" destId="{0B8F6AF3-A37F-421D-A7CF-87BE22C2FE0B}" srcOrd="0" destOrd="1" presId="urn:microsoft.com/office/officeart/2011/layout/InterconnectedBlockProcess"/>
    <dgm:cxn modelId="{93E391BF-652B-4BA3-BCAC-5185AEC6AF6A}" type="presOf" srcId="{8783B390-BAFE-4917-9692-BD6FCE8094AF}" destId="{0836D771-3575-40B5-954F-A764E670D933}" srcOrd="1" destOrd="2" presId="urn:microsoft.com/office/officeart/2011/layout/InterconnectedBlockProcess"/>
    <dgm:cxn modelId="{2BEC80F5-72D2-4728-B2C3-CA09A6148EDF}" srcId="{DD8C15B5-437F-4B1C-91A5-2121F8E83C25}" destId="{14382F2A-2636-4931-B719-8B7897A4DA85}" srcOrd="2" destOrd="0" parTransId="{E20C4745-8470-4A57-9C67-86C09F046D80}" sibTransId="{46AE3479-A632-491B-BCD3-30A698786E94}"/>
    <dgm:cxn modelId="{63A80100-F854-419D-9FE4-728FD1531EDF}" type="presOf" srcId="{47A15A24-EEB8-4814-8BF4-DB711B398C5E}" destId="{30848F49-7D72-428D-A76B-7BC7807DE1B2}" srcOrd="0" destOrd="5" presId="urn:microsoft.com/office/officeart/2011/layout/InterconnectedBlockProcess"/>
    <dgm:cxn modelId="{F86C06A7-8616-44EB-BE72-498442586049}" srcId="{4D0DEAE4-D156-4034-A693-E02094EEEC50}" destId="{5EA0898E-60E4-42BB-906C-3DB9B0A2A134}" srcOrd="0" destOrd="0" parTransId="{F7C1C9BF-0F63-4518-AFC6-C4CD4C7136E3}" sibTransId="{9B34D6E5-17F3-4DC9-AA56-59623F154B21}"/>
    <dgm:cxn modelId="{3E00BBCC-64A8-4FC8-A984-F76D73D4A978}" type="presOf" srcId="{0C354953-FA9F-4011-B02F-7ACC2615E57B}" destId="{24BF1EA0-49A0-4C00-86A2-05E54847EF3F}" srcOrd="0" destOrd="0" presId="urn:microsoft.com/office/officeart/2011/layout/InterconnectedBlockProcess"/>
    <dgm:cxn modelId="{95C66137-37E7-499E-9DD3-F5F5B1B7F4B4}" type="presOf" srcId="{BD4699BA-AE3C-4D0C-A7E4-0E6D9581E034}" destId="{6FD80BA3-8530-4222-8857-E007A5A527FD}" srcOrd="0" destOrd="0" presId="urn:microsoft.com/office/officeart/2011/layout/InterconnectedBlockProcess"/>
    <dgm:cxn modelId="{33481776-F4D0-460C-AD3C-457C98C81772}" srcId="{CCD6D4AD-38D3-4F6B-85BD-8071E61338CC}" destId="{5F36A11D-9800-4BE0-BC0C-B54B4A12C514}" srcOrd="1" destOrd="0" parTransId="{11C4EDA2-09C5-4E8C-ACF2-67DB2ECEEA33}" sibTransId="{FB575B5B-B6FC-415C-AA5F-6DD7CC463DF0}"/>
    <dgm:cxn modelId="{9A6767E4-8D53-4010-84C8-0077FCD2B405}" type="presOf" srcId="{6A38996F-FCC1-4C11-B4A6-5645C7CCF92F}" destId="{200C9C5C-502F-449E-8695-1A73CB24B762}" srcOrd="0" destOrd="0" presId="urn:microsoft.com/office/officeart/2011/layout/InterconnectedBlockProcess"/>
    <dgm:cxn modelId="{487CE01C-AFEE-4D35-99F5-84013EB1C2FC}" srcId="{6A38996F-FCC1-4C11-B4A6-5645C7CCF92F}" destId="{9259147B-6B41-4162-8241-BD40EB68BFD0}" srcOrd="1" destOrd="0" parTransId="{B0AA9976-DD75-4179-AFCC-24968A7BC693}" sibTransId="{1EF8992E-B965-477F-8AE8-159AE2C629FC}"/>
    <dgm:cxn modelId="{4F0ED133-CB96-45A8-824A-F7547072523A}" srcId="{CCD6D4AD-38D3-4F6B-85BD-8071E61338CC}" destId="{4D0DEAE4-D156-4034-A693-E02094EEEC50}" srcOrd="0" destOrd="0" parTransId="{83099067-D810-4795-A2C4-B2C165F35239}" sibTransId="{8EBE3F39-3F44-439C-AEEB-CCE54412B956}"/>
    <dgm:cxn modelId="{48DAFBB1-943E-45B3-B3BD-61E0C32D8529}" type="presOf" srcId="{4C60871E-6220-4929-AA04-F6421CFE1554}" destId="{57B65607-340A-4E25-8BC6-8DA1BE9B29E9}" srcOrd="1" destOrd="3" presId="urn:microsoft.com/office/officeart/2011/layout/InterconnectedBlockProcess"/>
    <dgm:cxn modelId="{AA8394FE-82A8-4EFA-8EAD-078C6C7BD958}" type="presOf" srcId="{1245B01D-A4BE-490F-BE58-3AAE40A813CF}" destId="{30848F49-7D72-428D-A76B-7BC7807DE1B2}" srcOrd="0" destOrd="8" presId="urn:microsoft.com/office/officeart/2011/layout/InterconnectedBlockProcess"/>
    <dgm:cxn modelId="{824E3FAC-A962-4777-ABA0-14E50F39B76C}" type="presOf" srcId="{049B4D8F-610A-446B-A4BE-0F9AFD548060}" destId="{0836D771-3575-40B5-954F-A764E670D933}" srcOrd="1" destOrd="3" presId="urn:microsoft.com/office/officeart/2011/layout/InterconnectedBlockProcess"/>
    <dgm:cxn modelId="{87ED15C3-19A2-482C-BB3B-3C1ED61CD6D5}" type="presOf" srcId="{9259147B-6B41-4162-8241-BD40EB68BFD0}" destId="{30848F49-7D72-428D-A76B-7BC7807DE1B2}" srcOrd="0" destOrd="1" presId="urn:microsoft.com/office/officeart/2011/layout/InterconnectedBlockProcess"/>
    <dgm:cxn modelId="{2E8F6EDB-0635-4BAA-B7D9-D2EB8B8A526D}" type="presOf" srcId="{4D0DEAE4-D156-4034-A693-E02094EEEC50}" destId="{46233693-946D-427A-9124-4FFD19AB2518}" srcOrd="0" destOrd="0" presId="urn:microsoft.com/office/officeart/2011/layout/InterconnectedBlockProcess"/>
    <dgm:cxn modelId="{D8D9BB4F-D535-410F-B0A6-DF2627CF961D}" type="presOf" srcId="{853DB151-6045-41C0-8C77-193C8614C676}" destId="{897BA4B3-608F-4925-A5E1-4E438B2E1262}" srcOrd="0" destOrd="0" presId="urn:microsoft.com/office/officeart/2011/layout/InterconnectedBlockProcess"/>
    <dgm:cxn modelId="{51500E3B-D4FC-4B33-B921-4016DD79027B}" srcId="{BD4699BA-AE3C-4D0C-A7E4-0E6D9581E034}" destId="{8D8C1390-8A82-463E-830C-BBB77E7FF41C}" srcOrd="2" destOrd="0" parTransId="{B2A84668-F56A-4F5A-97B0-34442BE8AD33}" sibTransId="{DA4BEFD8-AF36-4D13-9C3F-79CF73C8EEFB}"/>
    <dgm:cxn modelId="{0E8AA44B-5179-49EC-B79D-CD1D9262A2FA}" type="presOf" srcId="{571D9DB3-9BE8-4643-9264-5A455B2FC0F1}" destId="{E6AB7914-D7E4-4F7C-BDAE-81DA9A5E90CB}" srcOrd="1" destOrd="1" presId="urn:microsoft.com/office/officeart/2011/layout/InterconnectedBlockProcess"/>
    <dgm:cxn modelId="{4E387E98-6A8E-4CBB-99DD-FC36C66A3D0D}" type="presOf" srcId="{08ECD144-8C37-47A4-921C-C0DA997673CE}" destId="{0836D771-3575-40B5-954F-A764E670D933}" srcOrd="1" destOrd="4" presId="urn:microsoft.com/office/officeart/2011/layout/InterconnectedBlockProcess"/>
    <dgm:cxn modelId="{EDD36D64-02FA-4684-B988-3C7BD2EF6E6E}" type="presOf" srcId="{511FE6E8-C0E9-4EFC-B98B-56AEA968008E}" destId="{2F6B8127-706A-4F40-91E1-46BCEF137BCD}" srcOrd="1" destOrd="6" presId="urn:microsoft.com/office/officeart/2011/layout/InterconnectedBlockProcess"/>
    <dgm:cxn modelId="{62D9FA81-7AB6-4EEE-A4B6-8FE974EAE60B}" type="presOf" srcId="{66E709C3-6E8D-439A-9261-03792760AAEA}" destId="{2F6B8127-706A-4F40-91E1-46BCEF137BCD}" srcOrd="1" destOrd="4" presId="urn:microsoft.com/office/officeart/2011/layout/InterconnectedBlockProcess"/>
    <dgm:cxn modelId="{98E303D0-0956-4B3F-95CD-3359C387341F}" type="presOf" srcId="{5F36A11D-9800-4BE0-BC0C-B54B4A12C514}" destId="{43864BDA-FE57-498E-A39E-92CB78F07E29}" srcOrd="0" destOrd="0" presId="urn:microsoft.com/office/officeart/2011/layout/InterconnectedBlockProcess"/>
    <dgm:cxn modelId="{F3D94344-46AB-46A9-B230-157E327AD922}" srcId="{CCD6D4AD-38D3-4F6B-85BD-8071E61338CC}" destId="{6A38996F-FCC1-4C11-B4A6-5645C7CCF92F}" srcOrd="4" destOrd="0" parTransId="{C03F6252-8020-4358-906F-B5C4DC04F715}" sibTransId="{F42C768C-9CF4-4139-AE32-4F6BB8740E7C}"/>
    <dgm:cxn modelId="{87FEF40D-4E2E-4A63-A531-6FDFD5466804}" type="presOf" srcId="{CCD6D4AD-38D3-4F6B-85BD-8071E61338CC}" destId="{F98B0FB6-C049-4D4F-9573-03231118582F}" srcOrd="0" destOrd="0" presId="urn:microsoft.com/office/officeart/2011/layout/InterconnectedBlockProcess"/>
    <dgm:cxn modelId="{8C192E80-03D3-4A2A-96FD-BDBE2CFE74B0}" srcId="{4ABCEF02-2609-40FB-924E-E44E21A48067}" destId="{66E709C3-6E8D-439A-9261-03792760AAEA}" srcOrd="1" destOrd="0" parTransId="{524D7FCD-79CA-46D7-A88C-1D57EB4357FB}" sibTransId="{9773AAE6-277C-4592-A0F0-409509B44EE9}"/>
    <dgm:cxn modelId="{09A6CD5C-0127-4C4C-9916-8DCB67DADD23}" type="presOf" srcId="{0C354953-FA9F-4011-B02F-7ACC2615E57B}" destId="{57B65607-340A-4E25-8BC6-8DA1BE9B29E9}" srcOrd="1" destOrd="0" presId="urn:microsoft.com/office/officeart/2011/layout/InterconnectedBlockProcess"/>
    <dgm:cxn modelId="{8C949398-A2C8-454B-A4FE-84BAB327D51D}" type="presOf" srcId="{BD4699BA-AE3C-4D0C-A7E4-0E6D9581E034}" destId="{DF85FB65-9F46-442A-83CF-C4717DD53F96}" srcOrd="1" destOrd="0" presId="urn:microsoft.com/office/officeart/2011/layout/InterconnectedBlockProcess"/>
    <dgm:cxn modelId="{F8F42927-C0A6-4E72-95BA-1B3FD2E9624D}" type="presOf" srcId="{1FEA0E0D-FB95-413B-AAD6-A76060755D23}" destId="{24BF1EA0-49A0-4C00-86A2-05E54847EF3F}" srcOrd="0" destOrd="1" presId="urn:microsoft.com/office/officeart/2011/layout/InterconnectedBlockProcess"/>
    <dgm:cxn modelId="{CD947D8B-BD96-4042-8706-4242AAF91ED3}" type="presOf" srcId="{363F43DF-3A56-4E88-A4A3-3725551A5B7C}" destId="{DF85FB65-9F46-442A-83CF-C4717DD53F96}" srcOrd="1" destOrd="1" presId="urn:microsoft.com/office/officeart/2011/layout/InterconnectedBlockProcess"/>
    <dgm:cxn modelId="{33E7D73F-520C-4D2E-9280-2BA8A8CC09E4}" type="presOf" srcId="{14382F2A-2636-4931-B719-8B7897A4DA85}" destId="{57B65607-340A-4E25-8BC6-8DA1BE9B29E9}" srcOrd="1" destOrd="2" presId="urn:microsoft.com/office/officeart/2011/layout/InterconnectedBlockProcess"/>
    <dgm:cxn modelId="{946DD425-94C4-460E-83EA-7C7278DE1F99}" type="presOf" srcId="{DA9CD820-2EFC-476B-BEC7-E7E0ECB0A1B8}" destId="{30848F49-7D72-428D-A76B-7BC7807DE1B2}" srcOrd="0" destOrd="3" presId="urn:microsoft.com/office/officeart/2011/layout/InterconnectedBlockProcess"/>
    <dgm:cxn modelId="{B9092287-F8AE-436F-B0A7-B5B4D2DF3A12}" type="presOf" srcId="{AE988660-82C3-4F3A-94BF-97570F5B9B6F}" destId="{6FD80BA3-8530-4222-8857-E007A5A527FD}" srcOrd="0" destOrd="2" presId="urn:microsoft.com/office/officeart/2011/layout/InterconnectedBlockProcess"/>
    <dgm:cxn modelId="{4E9D0C9D-E18B-4EF4-8CAF-778BD013B284}" type="presOf" srcId="{E49F0226-26B6-47B5-8686-0B5007BB0533}" destId="{2F6B8127-706A-4F40-91E1-46BCEF137BCD}" srcOrd="1" destOrd="0" presId="urn:microsoft.com/office/officeart/2011/layout/InterconnectedBlockProcess"/>
    <dgm:cxn modelId="{EFD708AD-1658-4319-A4E4-8E7B9906BEA0}" type="presOf" srcId="{AE988660-82C3-4F3A-94BF-97570F5B9B6F}" destId="{DF85FB65-9F46-442A-83CF-C4717DD53F96}" srcOrd="1" destOrd="2" presId="urn:microsoft.com/office/officeart/2011/layout/InterconnectedBlockProcess"/>
    <dgm:cxn modelId="{A0B91795-AC64-4355-9716-0C9480A7FEC5}" type="presOf" srcId="{5EA0898E-60E4-42BB-906C-3DB9B0A2A134}" destId="{814A41F5-95C2-42CB-B950-CD2672C3AF45}" srcOrd="0" destOrd="0" presId="urn:microsoft.com/office/officeart/2011/layout/InterconnectedBlockProcess"/>
    <dgm:cxn modelId="{8F25554A-A70F-4768-BBC3-338A5C0E9945}" srcId="{CCD6D4AD-38D3-4F6B-85BD-8071E61338CC}" destId="{853DB151-6045-41C0-8C77-193C8614C676}" srcOrd="2" destOrd="0" parTransId="{7B6E5FD5-B2D0-483D-B3DA-12297BF25D90}" sibTransId="{4C70FC0F-F7F5-45BC-BB86-E49E9CA01722}"/>
    <dgm:cxn modelId="{6B3DC372-999D-4682-BC96-23247F8E95E5}" type="presOf" srcId="{1245B01D-A4BE-490F-BE58-3AAE40A813CF}" destId="{2F6B8127-706A-4F40-91E1-46BCEF137BCD}" srcOrd="1" destOrd="8" presId="urn:microsoft.com/office/officeart/2011/layout/InterconnectedBlockProcess"/>
    <dgm:cxn modelId="{6479C6F3-24D9-4FB4-9CDE-AA60753C6888}" type="presOf" srcId="{363F43DF-3A56-4E88-A4A3-3725551A5B7C}" destId="{6FD80BA3-8530-4222-8857-E007A5A527FD}" srcOrd="0" destOrd="1" presId="urn:microsoft.com/office/officeart/2011/layout/InterconnectedBlockProcess"/>
    <dgm:cxn modelId="{02E63F32-DE0A-4267-B0A7-B3AC08239EF8}" type="presOf" srcId="{8D8C1390-8A82-463E-830C-BBB77E7FF41C}" destId="{6FD80BA3-8530-4222-8857-E007A5A527FD}" srcOrd="0" destOrd="3" presId="urn:microsoft.com/office/officeart/2011/layout/InterconnectedBlockProcess"/>
    <dgm:cxn modelId="{1FFB2F81-626C-4E7F-9627-AEE84FA94B9F}" type="presOf" srcId="{4ABCEF02-2609-40FB-924E-E44E21A48067}" destId="{2F6B8127-706A-4F40-91E1-46BCEF137BCD}" srcOrd="1" destOrd="2" presId="urn:microsoft.com/office/officeart/2011/layout/InterconnectedBlockProcess"/>
    <dgm:cxn modelId="{D254AC1F-83E3-40E4-8D89-2C05400FD8A3}" srcId="{6A38996F-FCC1-4C11-B4A6-5645C7CCF92F}" destId="{511FE6E8-C0E9-4EFC-B98B-56AEA968008E}" srcOrd="3" destOrd="0" parTransId="{F70DF246-A3D1-4BBC-BAE3-E474E2045893}" sibTransId="{E136C96F-3794-42AD-9784-2A5CBF36DB91}"/>
    <dgm:cxn modelId="{898CDFCD-F65F-4E95-8510-8518B6AD8A9B}" type="presParOf" srcId="{F98B0FB6-C049-4D4F-9573-03231118582F}" destId="{33037A90-C5F9-41F8-9A2E-30F160EBD8B8}" srcOrd="0" destOrd="0" presId="urn:microsoft.com/office/officeart/2011/layout/InterconnectedBlockProcess"/>
    <dgm:cxn modelId="{DB6F4AAD-3EF4-48D9-B871-72F02ABFD727}" type="presParOf" srcId="{33037A90-C5F9-41F8-9A2E-30F160EBD8B8}" destId="{30848F49-7D72-428D-A76B-7BC7807DE1B2}" srcOrd="0" destOrd="0" presId="urn:microsoft.com/office/officeart/2011/layout/InterconnectedBlockProcess"/>
    <dgm:cxn modelId="{D283FBDD-845E-454C-94F6-E538E69436B3}" type="presParOf" srcId="{F98B0FB6-C049-4D4F-9573-03231118582F}" destId="{2F6B8127-706A-4F40-91E1-46BCEF137BCD}" srcOrd="1" destOrd="0" presId="urn:microsoft.com/office/officeart/2011/layout/InterconnectedBlockProcess"/>
    <dgm:cxn modelId="{72267FC6-1784-4687-9098-5985A50F46D2}" type="presParOf" srcId="{F98B0FB6-C049-4D4F-9573-03231118582F}" destId="{200C9C5C-502F-449E-8695-1A73CB24B762}" srcOrd="2" destOrd="0" presId="urn:microsoft.com/office/officeart/2011/layout/InterconnectedBlockProcess"/>
    <dgm:cxn modelId="{88EB3199-D4C2-4F34-951D-11ED1B40473D}" type="presParOf" srcId="{F98B0FB6-C049-4D4F-9573-03231118582F}" destId="{A1406D42-D188-4F9D-B31F-BB5D51A7113B}" srcOrd="3" destOrd="0" presId="urn:microsoft.com/office/officeart/2011/layout/InterconnectedBlockProcess"/>
    <dgm:cxn modelId="{3BC7F924-163C-4D59-B1FC-F3856329C858}" type="presParOf" srcId="{A1406D42-D188-4F9D-B31F-BB5D51A7113B}" destId="{24BF1EA0-49A0-4C00-86A2-05E54847EF3F}" srcOrd="0" destOrd="0" presId="urn:microsoft.com/office/officeart/2011/layout/InterconnectedBlockProcess"/>
    <dgm:cxn modelId="{846DC094-EA3E-48CF-8EAA-6A4F0C2E4898}" type="presParOf" srcId="{F98B0FB6-C049-4D4F-9573-03231118582F}" destId="{57B65607-340A-4E25-8BC6-8DA1BE9B29E9}" srcOrd="4" destOrd="0" presId="urn:microsoft.com/office/officeart/2011/layout/InterconnectedBlockProcess"/>
    <dgm:cxn modelId="{1A356C0B-2BE2-42B4-A3FA-2A956531EACA}" type="presParOf" srcId="{F98B0FB6-C049-4D4F-9573-03231118582F}" destId="{763B695A-C4EB-4EA0-8F0F-AB726FA618DF}" srcOrd="5" destOrd="0" presId="urn:microsoft.com/office/officeart/2011/layout/InterconnectedBlockProcess"/>
    <dgm:cxn modelId="{43189D4E-B5AD-4581-B24C-B3ABEC0B58EE}" type="presParOf" srcId="{F98B0FB6-C049-4D4F-9573-03231118582F}" destId="{052E922B-581F-46E1-817F-01AE093805FE}" srcOrd="6" destOrd="0" presId="urn:microsoft.com/office/officeart/2011/layout/InterconnectedBlockProcess"/>
    <dgm:cxn modelId="{A798573E-CE22-4C36-A42E-3D48B6326BC3}" type="presParOf" srcId="{052E922B-581F-46E1-817F-01AE093805FE}" destId="{0B8F6AF3-A37F-421D-A7CF-87BE22C2FE0B}" srcOrd="0" destOrd="0" presId="urn:microsoft.com/office/officeart/2011/layout/InterconnectedBlockProcess"/>
    <dgm:cxn modelId="{42263EFD-AE3B-4D15-91A2-47431E3F7F6D}" type="presParOf" srcId="{F98B0FB6-C049-4D4F-9573-03231118582F}" destId="{0836D771-3575-40B5-954F-A764E670D933}" srcOrd="7" destOrd="0" presId="urn:microsoft.com/office/officeart/2011/layout/InterconnectedBlockProcess"/>
    <dgm:cxn modelId="{D7D4A6FF-A1B5-4360-860D-C4FF023D29D4}" type="presParOf" srcId="{F98B0FB6-C049-4D4F-9573-03231118582F}" destId="{897BA4B3-608F-4925-A5E1-4E438B2E1262}" srcOrd="8" destOrd="0" presId="urn:microsoft.com/office/officeart/2011/layout/InterconnectedBlockProcess"/>
    <dgm:cxn modelId="{CCBB9619-0D4E-4410-91B8-03E84EE2C99E}" type="presParOf" srcId="{F98B0FB6-C049-4D4F-9573-03231118582F}" destId="{B714A3CF-0702-45CE-BF18-E7F137110CE2}" srcOrd="9" destOrd="0" presId="urn:microsoft.com/office/officeart/2011/layout/InterconnectedBlockProcess"/>
    <dgm:cxn modelId="{D4B7AB49-15FD-4541-83FF-BD3ECBBA28BD}" type="presParOf" srcId="{B714A3CF-0702-45CE-BF18-E7F137110CE2}" destId="{6FD80BA3-8530-4222-8857-E007A5A527FD}" srcOrd="0" destOrd="0" presId="urn:microsoft.com/office/officeart/2011/layout/InterconnectedBlockProcess"/>
    <dgm:cxn modelId="{FA040C4E-80B1-4F09-ADBF-5D54D90EE2BF}" type="presParOf" srcId="{F98B0FB6-C049-4D4F-9573-03231118582F}" destId="{DF85FB65-9F46-442A-83CF-C4717DD53F96}" srcOrd="10" destOrd="0" presId="urn:microsoft.com/office/officeart/2011/layout/InterconnectedBlockProcess"/>
    <dgm:cxn modelId="{350440C8-3D49-4183-BBBD-74768F0A7EEC}" type="presParOf" srcId="{F98B0FB6-C049-4D4F-9573-03231118582F}" destId="{43864BDA-FE57-498E-A39E-92CB78F07E29}" srcOrd="11" destOrd="0" presId="urn:microsoft.com/office/officeart/2011/layout/InterconnectedBlockProcess"/>
    <dgm:cxn modelId="{F68AD414-E77F-434D-A3C0-72E752718E02}" type="presParOf" srcId="{F98B0FB6-C049-4D4F-9573-03231118582F}" destId="{DC52E1B5-B926-4236-B100-E4E2A4CB1E3C}" srcOrd="12" destOrd="0" presId="urn:microsoft.com/office/officeart/2011/layout/InterconnectedBlockProcess"/>
    <dgm:cxn modelId="{496D7060-0741-4306-A70C-510C7389ADCF}" type="presParOf" srcId="{DC52E1B5-B926-4236-B100-E4E2A4CB1E3C}" destId="{814A41F5-95C2-42CB-B950-CD2672C3AF45}" srcOrd="0" destOrd="0" presId="urn:microsoft.com/office/officeart/2011/layout/InterconnectedBlockProcess"/>
    <dgm:cxn modelId="{A8B8E25E-CE0A-46C9-A6F5-BA9417646EF7}" type="presParOf" srcId="{F98B0FB6-C049-4D4F-9573-03231118582F}" destId="{E6AB7914-D7E4-4F7C-BDAE-81DA9A5E90CB}" srcOrd="13" destOrd="0" presId="urn:microsoft.com/office/officeart/2011/layout/InterconnectedBlockProcess"/>
    <dgm:cxn modelId="{19239E01-82D0-49E7-A8DF-E04325417204}" type="presParOf" srcId="{F98B0FB6-C049-4D4F-9573-03231118582F}" destId="{46233693-946D-427A-9124-4FFD19AB2518}" srcOrd="14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Required Fields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4B1B39EC-7E80-479A-A26C-1ED46106E101}">
      <dgm:prSet/>
      <dgm:spPr/>
      <dgm:t>
        <a:bodyPr/>
        <a:lstStyle/>
        <a:p>
          <a:pPr rtl="0" eaLnBrk="1" latinLnBrk="0" hangingPunct="1"/>
          <a:r>
            <a:rPr lang="en-US"/>
            <a:t>Customer</a:t>
          </a:r>
        </a:p>
      </dgm:t>
    </dgm:pt>
    <dgm:pt modelId="{8D532AD3-9216-4464-8C87-4534A57A9FB7}" type="parTrans" cxnId="{FAEC1F67-97F7-4A4E-B447-9C3E8DD9E516}">
      <dgm:prSet/>
      <dgm:spPr/>
      <dgm:t>
        <a:bodyPr/>
        <a:lstStyle/>
        <a:p>
          <a:endParaRPr lang="en-US"/>
        </a:p>
      </dgm:t>
    </dgm:pt>
    <dgm:pt modelId="{81A92F0B-CBAC-4C57-96B9-925E20A6A3C2}" type="sibTrans" cxnId="{FAEC1F67-97F7-4A4E-B447-9C3E8DD9E516}">
      <dgm:prSet/>
      <dgm:spPr/>
      <dgm:t>
        <a:bodyPr/>
        <a:lstStyle/>
        <a:p>
          <a:endParaRPr lang="en-US"/>
        </a:p>
      </dgm:t>
    </dgm:pt>
    <dgm:pt modelId="{FD33FEEF-3EC2-4DC9-B538-500320B7861A}">
      <dgm:prSet/>
      <dgm:spPr/>
      <dgm:t>
        <a:bodyPr/>
        <a:lstStyle/>
        <a:p>
          <a:pPr rtl="0" eaLnBrk="1" latinLnBrk="0" hangingPunct="1"/>
          <a:r>
            <a:rPr lang="en-US"/>
            <a:t>Project</a:t>
          </a:r>
        </a:p>
      </dgm:t>
    </dgm:pt>
    <dgm:pt modelId="{F1684089-3FDC-4052-A72B-B8D033832E41}" type="parTrans" cxnId="{C79FEFFE-47F7-4E70-B6A8-49146792F4E5}">
      <dgm:prSet/>
      <dgm:spPr/>
      <dgm:t>
        <a:bodyPr/>
        <a:lstStyle/>
        <a:p>
          <a:endParaRPr lang="en-US"/>
        </a:p>
      </dgm:t>
    </dgm:pt>
    <dgm:pt modelId="{782A5A89-C1D0-4932-9469-1A2B8D38A074}" type="sibTrans" cxnId="{C79FEFFE-47F7-4E70-B6A8-49146792F4E5}">
      <dgm:prSet/>
      <dgm:spPr/>
      <dgm:t>
        <a:bodyPr/>
        <a:lstStyle/>
        <a:p>
          <a:endParaRPr lang="en-US"/>
        </a:p>
      </dgm:t>
    </dgm:pt>
    <dgm:pt modelId="{DF6F66F3-70E3-449A-971E-953EB666BA63}">
      <dgm:prSet/>
      <dgm:spPr/>
      <dgm:t>
        <a:bodyPr/>
        <a:lstStyle/>
        <a:p>
          <a:pPr rtl="0" eaLnBrk="1" latinLnBrk="0" hangingPunct="1"/>
          <a:r>
            <a:rPr lang="en-US"/>
            <a:t>Total Revenue</a:t>
          </a:r>
        </a:p>
      </dgm:t>
    </dgm:pt>
    <dgm:pt modelId="{B080A599-FC98-4345-B1E0-9DC70057CEEB}" type="parTrans" cxnId="{FB2F50D7-F359-4E5F-8C04-F733A74132D7}">
      <dgm:prSet/>
      <dgm:spPr/>
      <dgm:t>
        <a:bodyPr/>
        <a:lstStyle/>
        <a:p>
          <a:endParaRPr lang="en-US"/>
        </a:p>
      </dgm:t>
    </dgm:pt>
    <dgm:pt modelId="{D7166707-AF14-4D7C-8847-1087F4061077}" type="sibTrans" cxnId="{FB2F50D7-F359-4E5F-8C04-F733A74132D7}">
      <dgm:prSet/>
      <dgm:spPr/>
      <dgm:t>
        <a:bodyPr/>
        <a:lstStyle/>
        <a:p>
          <a:endParaRPr lang="en-US"/>
        </a:p>
      </dgm:t>
    </dgm:pt>
    <dgm:pt modelId="{87255A3E-A6C3-4AD2-88FD-BC90660A7E70}">
      <dgm:prSet/>
      <dgm:spPr/>
      <dgm:t>
        <a:bodyPr/>
        <a:lstStyle/>
        <a:p>
          <a:pPr rtl="0" eaLnBrk="1" latinLnBrk="0" hangingPunct="1"/>
          <a:r>
            <a:rPr lang="en-US" dirty="0"/>
            <a:t>Customer PO#, if no SOW</a:t>
          </a:r>
        </a:p>
      </dgm:t>
    </dgm:pt>
    <dgm:pt modelId="{5C2905C4-04A6-4875-90E6-1DAF2302A31A}" type="parTrans" cxnId="{A6CA639D-92F7-430B-AE45-6358CAEEE3A5}">
      <dgm:prSet/>
      <dgm:spPr/>
      <dgm:t>
        <a:bodyPr/>
        <a:lstStyle/>
        <a:p>
          <a:endParaRPr lang="en-US"/>
        </a:p>
      </dgm:t>
    </dgm:pt>
    <dgm:pt modelId="{DB213ACE-9E55-485B-9AA1-3C3D9D73CEE0}" type="sibTrans" cxnId="{A6CA639D-92F7-430B-AE45-6358CAEEE3A5}">
      <dgm:prSet/>
      <dgm:spPr/>
      <dgm:t>
        <a:bodyPr/>
        <a:lstStyle/>
        <a:p>
          <a:endParaRPr lang="en-US"/>
        </a:p>
      </dgm:t>
    </dgm:pt>
    <dgm:pt modelId="{35237A7C-DF48-4812-BDF7-74F718F64E38}">
      <dgm:prSet/>
      <dgm:spPr/>
      <dgm:t>
        <a:bodyPr/>
        <a:lstStyle/>
        <a:p>
          <a:pPr rtl="0" eaLnBrk="1" latinLnBrk="0" hangingPunct="1"/>
          <a:r>
            <a:rPr lang="en-US" dirty="0"/>
            <a:t>Outside Sales Rep</a:t>
          </a:r>
        </a:p>
      </dgm:t>
    </dgm:pt>
    <dgm:pt modelId="{7BCD7EB8-149A-4366-A545-7AE5088FC73B}" type="parTrans" cxnId="{C463E827-A5DC-442F-A6F6-C2512774DBF4}">
      <dgm:prSet/>
      <dgm:spPr/>
      <dgm:t>
        <a:bodyPr/>
        <a:lstStyle/>
        <a:p>
          <a:endParaRPr lang="en-US"/>
        </a:p>
      </dgm:t>
    </dgm:pt>
    <dgm:pt modelId="{0E18DA73-2107-43A0-A0D4-81E892FAD284}" type="sibTrans" cxnId="{C463E827-A5DC-442F-A6F6-C2512774DBF4}">
      <dgm:prSet/>
      <dgm:spPr/>
      <dgm:t>
        <a:bodyPr/>
        <a:lstStyle/>
        <a:p>
          <a:endParaRPr lang="en-US"/>
        </a:p>
      </dgm:t>
    </dgm:pt>
    <dgm:pt modelId="{389A8DED-87DD-4A26-89B2-26CA0131653B}">
      <dgm:prSet/>
      <dgm:spPr/>
      <dgm:t>
        <a:bodyPr/>
        <a:lstStyle/>
        <a:p>
          <a:pPr rtl="0" eaLnBrk="1" latinLnBrk="0" hangingPunct="1"/>
          <a:r>
            <a:rPr lang="en-US" dirty="0"/>
            <a:t>Services Sold Date</a:t>
          </a:r>
        </a:p>
      </dgm:t>
    </dgm:pt>
    <dgm:pt modelId="{D5507690-B916-4CD5-8E1B-C64574D863EB}" type="parTrans" cxnId="{AB2E1AFA-1CDA-49CF-9289-F55A9F0AF4E3}">
      <dgm:prSet/>
      <dgm:spPr/>
      <dgm:t>
        <a:bodyPr/>
        <a:lstStyle/>
        <a:p>
          <a:endParaRPr lang="en-US"/>
        </a:p>
      </dgm:t>
    </dgm:pt>
    <dgm:pt modelId="{7A7119CD-0388-4A9D-B673-2F98A481FB99}" type="sibTrans" cxnId="{AB2E1AFA-1CDA-49CF-9289-F55A9F0AF4E3}">
      <dgm:prSet/>
      <dgm:spPr/>
      <dgm:t>
        <a:bodyPr/>
        <a:lstStyle/>
        <a:p>
          <a:endParaRPr lang="en-US"/>
        </a:p>
      </dgm:t>
    </dgm:pt>
    <dgm:pt modelId="{0B5C4830-6839-4ECA-9633-EFE247E12CAB}">
      <dgm:prSet/>
      <dgm:spPr/>
      <dgm:t>
        <a:bodyPr/>
        <a:lstStyle/>
        <a:p>
          <a:pPr rtl="0" eaLnBrk="1" latinLnBrk="0" hangingPunct="1"/>
          <a:r>
            <a:rPr lang="en-US"/>
            <a:t>Date SOW Signed</a:t>
          </a:r>
        </a:p>
      </dgm:t>
    </dgm:pt>
    <dgm:pt modelId="{FC83F1D2-A1AE-4BAC-865C-C268C07FECAD}" type="parTrans" cxnId="{63B9A6C3-7EBC-4818-91E2-1D323E973F19}">
      <dgm:prSet/>
      <dgm:spPr/>
      <dgm:t>
        <a:bodyPr/>
        <a:lstStyle/>
        <a:p>
          <a:endParaRPr lang="en-US"/>
        </a:p>
      </dgm:t>
    </dgm:pt>
    <dgm:pt modelId="{24CC8128-1B65-45D4-9A80-EC2EAF3B96DC}" type="sibTrans" cxnId="{63B9A6C3-7EBC-4818-91E2-1D323E973F19}">
      <dgm:prSet/>
      <dgm:spPr/>
      <dgm:t>
        <a:bodyPr/>
        <a:lstStyle/>
        <a:p>
          <a:endParaRPr lang="en-US"/>
        </a:p>
      </dgm:t>
    </dgm:pt>
    <dgm:pt modelId="{BA2F722B-DB87-4F21-A5CE-AEF1424D9603}">
      <dgm:prSet/>
      <dgm:spPr/>
      <dgm:t>
        <a:bodyPr/>
        <a:lstStyle/>
        <a:p>
          <a:pPr rtl="0" eaLnBrk="1" latinLnBrk="0" hangingPunct="1"/>
          <a:r>
            <a:rPr lang="en-US"/>
            <a:t>Location of Services</a:t>
          </a:r>
        </a:p>
      </dgm:t>
    </dgm:pt>
    <dgm:pt modelId="{385C238E-7894-4EEB-9A88-E6A2B07B9EB4}" type="parTrans" cxnId="{D8EB9C80-C6F9-4C26-A403-386B4AF7BB50}">
      <dgm:prSet/>
      <dgm:spPr/>
      <dgm:t>
        <a:bodyPr/>
        <a:lstStyle/>
        <a:p>
          <a:endParaRPr lang="en-US"/>
        </a:p>
      </dgm:t>
    </dgm:pt>
    <dgm:pt modelId="{593C9436-47BB-40D1-9C84-17166994EED0}" type="sibTrans" cxnId="{D8EB9C80-C6F9-4C26-A403-386B4AF7BB50}">
      <dgm:prSet/>
      <dgm:spPr/>
      <dgm:t>
        <a:bodyPr/>
        <a:lstStyle/>
        <a:p>
          <a:endParaRPr lang="en-US"/>
        </a:p>
      </dgm:t>
    </dgm:pt>
    <dgm:pt modelId="{360E75D3-591C-4D59-B4D1-294DAEA3EBE2}">
      <dgm:prSet/>
      <dgm:spPr/>
      <dgm:t>
        <a:bodyPr/>
        <a:lstStyle/>
        <a:p>
          <a:pPr rtl="0" eaLnBrk="1" latinLnBrk="0" hangingPunct="1"/>
          <a:r>
            <a:rPr lang="en-US"/>
            <a:t>Services Sales Rep, if appropriate</a:t>
          </a:r>
        </a:p>
      </dgm:t>
    </dgm:pt>
    <dgm:pt modelId="{9C773286-CF95-4F20-8971-725DA96D1739}" type="parTrans" cxnId="{AA8A340E-8C6E-4749-A34C-262A61066663}">
      <dgm:prSet/>
      <dgm:spPr/>
      <dgm:t>
        <a:bodyPr/>
        <a:lstStyle/>
        <a:p>
          <a:endParaRPr lang="en-US"/>
        </a:p>
      </dgm:t>
    </dgm:pt>
    <dgm:pt modelId="{DD102070-2B3D-4650-AC64-4322E2606CF3}" type="sibTrans" cxnId="{AA8A340E-8C6E-4749-A34C-262A61066663}">
      <dgm:prSet/>
      <dgm:spPr/>
      <dgm:t>
        <a:bodyPr/>
        <a:lstStyle/>
        <a:p>
          <a:endParaRPr lang="en-US"/>
        </a:p>
      </dgm:t>
    </dgm:pt>
    <dgm:pt modelId="{5B864942-EA04-4526-9F45-B0B95CE36EB1}" type="pres">
      <dgm:prSet presAssocID="{85830B3B-B694-48B8-9B8D-8E3FC6CC66E7}" presName="Name0" presStyleCnt="0">
        <dgm:presLayoutVars>
          <dgm:dir/>
          <dgm:animLvl val="lvl"/>
          <dgm:resizeHandles val="exact"/>
        </dgm:presLayoutVars>
      </dgm:prSet>
      <dgm:spPr/>
    </dgm:pt>
    <dgm:pt modelId="{3BDC157C-47FE-4E4B-A6DB-E9ACF2F7D6E5}" type="pres">
      <dgm:prSet presAssocID="{EDC1CC2B-7C75-429D-82D3-2B67A264A1B2}" presName="linNode" presStyleCnt="0"/>
      <dgm:spPr/>
    </dgm:pt>
    <dgm:pt modelId="{9E891875-3594-49DD-BF22-DC71774B002B}" type="pres">
      <dgm:prSet presAssocID="{EDC1CC2B-7C75-429D-82D3-2B67A264A1B2}" presName="parTx" presStyleLbl="revTx" presStyleIdx="0" presStyleCnt="1">
        <dgm:presLayoutVars>
          <dgm:chMax val="1"/>
          <dgm:bulletEnabled val="1"/>
        </dgm:presLayoutVars>
      </dgm:prSet>
      <dgm:spPr/>
    </dgm:pt>
    <dgm:pt modelId="{C70D7E31-BB6A-412B-B8BB-F626ADE3461C}" type="pres">
      <dgm:prSet presAssocID="{EDC1CC2B-7C75-429D-82D3-2B67A264A1B2}" presName="bracket" presStyleLbl="parChTrans1D1" presStyleIdx="0" presStyleCnt="1"/>
      <dgm:spPr/>
    </dgm:pt>
    <dgm:pt modelId="{A6EE52BB-95C1-4A73-91B1-5B79C1485947}" type="pres">
      <dgm:prSet presAssocID="{EDC1CC2B-7C75-429D-82D3-2B67A264A1B2}" presName="spH" presStyleCnt="0"/>
      <dgm:spPr/>
    </dgm:pt>
    <dgm:pt modelId="{A7C1F953-9783-4318-928D-397A820D8A09}" type="pres">
      <dgm:prSet presAssocID="{EDC1CC2B-7C75-429D-82D3-2B67A264A1B2}" presName="desTx" presStyleLbl="node1" presStyleIdx="0" presStyleCnt="1">
        <dgm:presLayoutVars>
          <dgm:bulletEnabled val="1"/>
        </dgm:presLayoutVars>
      </dgm:prSet>
      <dgm:spPr/>
    </dgm:pt>
  </dgm:ptLst>
  <dgm:cxnLst>
    <dgm:cxn modelId="{336E810B-A61E-4193-B5E1-482147E8A705}" type="presOf" srcId="{389A8DED-87DD-4A26-89B2-26CA0131653B}" destId="{A7C1F953-9783-4318-928D-397A820D8A09}" srcOrd="0" destOrd="5" presId="urn:diagrams.loki3.com/BracketList"/>
    <dgm:cxn modelId="{DCB54EA2-4916-4501-BECA-A92997C8D450}" type="presOf" srcId="{DF6F66F3-70E3-449A-971E-953EB666BA63}" destId="{A7C1F953-9783-4318-928D-397A820D8A09}" srcOrd="0" destOrd="2" presId="urn:diagrams.loki3.com/BracketList"/>
    <dgm:cxn modelId="{A1D41B18-D5FA-4390-B195-7315E3CCAEB7}" type="presOf" srcId="{4B1B39EC-7E80-479A-A26C-1ED46106E101}" destId="{A7C1F953-9783-4318-928D-397A820D8A09}" srcOrd="0" destOrd="0" presId="urn:diagrams.loki3.com/BracketList"/>
    <dgm:cxn modelId="{AB2E1AFA-1CDA-49CF-9289-F55A9F0AF4E3}" srcId="{EDC1CC2B-7C75-429D-82D3-2B67A264A1B2}" destId="{389A8DED-87DD-4A26-89B2-26CA0131653B}" srcOrd="5" destOrd="0" parTransId="{D5507690-B916-4CD5-8E1B-C64574D863EB}" sibTransId="{7A7119CD-0388-4A9D-B673-2F98A481FB99}"/>
    <dgm:cxn modelId="{AA8A340E-8C6E-4749-A34C-262A61066663}" srcId="{EDC1CC2B-7C75-429D-82D3-2B67A264A1B2}" destId="{360E75D3-591C-4D59-B4D1-294DAEA3EBE2}" srcOrd="8" destOrd="0" parTransId="{9C773286-CF95-4F20-8971-725DA96D1739}" sibTransId="{DD102070-2B3D-4650-AC64-4322E2606CF3}"/>
    <dgm:cxn modelId="{331319DE-BB23-47CF-85E9-B02BA516B244}" type="presOf" srcId="{BA2F722B-DB87-4F21-A5CE-AEF1424D9603}" destId="{A7C1F953-9783-4318-928D-397A820D8A09}" srcOrd="0" destOrd="7" presId="urn:diagrams.loki3.com/BracketList"/>
    <dgm:cxn modelId="{E45593F5-8E28-4DEC-A79A-BD0C869A8D39}" type="presOf" srcId="{87255A3E-A6C3-4AD2-88FD-BC90660A7E70}" destId="{A7C1F953-9783-4318-928D-397A820D8A09}" srcOrd="0" destOrd="3" presId="urn:diagrams.loki3.com/BracketList"/>
    <dgm:cxn modelId="{D8EB9C80-C6F9-4C26-A403-386B4AF7BB50}" srcId="{EDC1CC2B-7C75-429D-82D3-2B67A264A1B2}" destId="{BA2F722B-DB87-4F21-A5CE-AEF1424D9603}" srcOrd="7" destOrd="0" parTransId="{385C238E-7894-4EEB-9A88-E6A2B07B9EB4}" sibTransId="{593C9436-47BB-40D1-9C84-17166994EED0}"/>
    <dgm:cxn modelId="{FAEC1F67-97F7-4A4E-B447-9C3E8DD9E516}" srcId="{EDC1CC2B-7C75-429D-82D3-2B67A264A1B2}" destId="{4B1B39EC-7E80-479A-A26C-1ED46106E101}" srcOrd="0" destOrd="0" parTransId="{8D532AD3-9216-4464-8C87-4534A57A9FB7}" sibTransId="{81A92F0B-CBAC-4C57-96B9-925E20A6A3C2}"/>
    <dgm:cxn modelId="{5411DB48-B7A3-4BFA-AAAD-4B83B56386D4}" type="presOf" srcId="{EDC1CC2B-7C75-429D-82D3-2B67A264A1B2}" destId="{9E891875-3594-49DD-BF22-DC71774B002B}" srcOrd="0" destOrd="0" presId="urn:diagrams.loki3.com/BracketList"/>
    <dgm:cxn modelId="{C79FEFFE-47F7-4E70-B6A8-49146792F4E5}" srcId="{EDC1CC2B-7C75-429D-82D3-2B67A264A1B2}" destId="{FD33FEEF-3EC2-4DC9-B538-500320B7861A}" srcOrd="1" destOrd="0" parTransId="{F1684089-3FDC-4052-A72B-B8D033832E41}" sibTransId="{782A5A89-C1D0-4932-9469-1A2B8D38A074}"/>
    <dgm:cxn modelId="{63B9A6C3-7EBC-4818-91E2-1D323E973F19}" srcId="{EDC1CC2B-7C75-429D-82D3-2B67A264A1B2}" destId="{0B5C4830-6839-4ECA-9633-EFE247E12CAB}" srcOrd="6" destOrd="0" parTransId="{FC83F1D2-A1AE-4BAC-865C-C268C07FECAD}" sibTransId="{24CC8128-1B65-45D4-9A80-EC2EAF3B96DC}"/>
    <dgm:cxn modelId="{668A814E-0282-4BF3-9240-F79D3A4E6D93}" type="presOf" srcId="{35237A7C-DF48-4812-BDF7-74F718F64E38}" destId="{A7C1F953-9783-4318-928D-397A820D8A09}" srcOrd="0" destOrd="4" presId="urn:diagrams.loki3.com/BracketList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44B54420-45C4-45EE-B80F-83EC4C25A480}" type="presOf" srcId="{85830B3B-B694-48B8-9B8D-8E3FC6CC66E7}" destId="{5B864942-EA04-4526-9F45-B0B95CE36EB1}" srcOrd="0" destOrd="0" presId="urn:diagrams.loki3.com/BracketList"/>
    <dgm:cxn modelId="{C463E827-A5DC-442F-A6F6-C2512774DBF4}" srcId="{EDC1CC2B-7C75-429D-82D3-2B67A264A1B2}" destId="{35237A7C-DF48-4812-BDF7-74F718F64E38}" srcOrd="4" destOrd="0" parTransId="{7BCD7EB8-149A-4366-A545-7AE5088FC73B}" sibTransId="{0E18DA73-2107-43A0-A0D4-81E892FAD284}"/>
    <dgm:cxn modelId="{743D437D-90C3-48B2-8092-A21E32E19CC6}" type="presOf" srcId="{0B5C4830-6839-4ECA-9633-EFE247E12CAB}" destId="{A7C1F953-9783-4318-928D-397A820D8A09}" srcOrd="0" destOrd="6" presId="urn:diagrams.loki3.com/BracketList"/>
    <dgm:cxn modelId="{04A3006B-06C0-4AA3-8FE6-9F363C5D91CE}" type="presOf" srcId="{FD33FEEF-3EC2-4DC9-B538-500320B7861A}" destId="{A7C1F953-9783-4318-928D-397A820D8A09}" srcOrd="0" destOrd="1" presId="urn:diagrams.loki3.com/BracketList"/>
    <dgm:cxn modelId="{2DC9D210-2011-4D72-817B-9742202AAE00}" type="presOf" srcId="{360E75D3-591C-4D59-B4D1-294DAEA3EBE2}" destId="{A7C1F953-9783-4318-928D-397A820D8A09}" srcOrd="0" destOrd="8" presId="urn:diagrams.loki3.com/BracketList"/>
    <dgm:cxn modelId="{A6CA639D-92F7-430B-AE45-6358CAEEE3A5}" srcId="{EDC1CC2B-7C75-429D-82D3-2B67A264A1B2}" destId="{87255A3E-A6C3-4AD2-88FD-BC90660A7E70}" srcOrd="3" destOrd="0" parTransId="{5C2905C4-04A6-4875-90E6-1DAF2302A31A}" sibTransId="{DB213ACE-9E55-485B-9AA1-3C3D9D73CEE0}"/>
    <dgm:cxn modelId="{FB2F50D7-F359-4E5F-8C04-F733A74132D7}" srcId="{EDC1CC2B-7C75-429D-82D3-2B67A264A1B2}" destId="{DF6F66F3-70E3-449A-971E-953EB666BA63}" srcOrd="2" destOrd="0" parTransId="{B080A599-FC98-4345-B1E0-9DC70057CEEB}" sibTransId="{D7166707-AF14-4D7C-8847-1087F4061077}"/>
    <dgm:cxn modelId="{A2079D5A-A3C0-400E-B4BF-35C0FCF64EDD}" type="presParOf" srcId="{5B864942-EA04-4526-9F45-B0B95CE36EB1}" destId="{3BDC157C-47FE-4E4B-A6DB-E9ACF2F7D6E5}" srcOrd="0" destOrd="0" presId="urn:diagrams.loki3.com/BracketList"/>
    <dgm:cxn modelId="{7400D2BB-9241-49B0-842E-83D61797FA1A}" type="presParOf" srcId="{3BDC157C-47FE-4E4B-A6DB-E9ACF2F7D6E5}" destId="{9E891875-3594-49DD-BF22-DC71774B002B}" srcOrd="0" destOrd="0" presId="urn:diagrams.loki3.com/BracketList"/>
    <dgm:cxn modelId="{64883F9D-06EF-4FEE-BDE1-96FB5B38340A}" type="presParOf" srcId="{3BDC157C-47FE-4E4B-A6DB-E9ACF2F7D6E5}" destId="{C70D7E31-BB6A-412B-B8BB-F626ADE3461C}" srcOrd="1" destOrd="0" presId="urn:diagrams.loki3.com/BracketList"/>
    <dgm:cxn modelId="{5308B911-62D4-42AD-A830-DA3CE69BDB0E}" type="presParOf" srcId="{3BDC157C-47FE-4E4B-A6DB-E9ACF2F7D6E5}" destId="{A6EE52BB-95C1-4A73-91B1-5B79C1485947}" srcOrd="2" destOrd="0" presId="urn:diagrams.loki3.com/BracketList"/>
    <dgm:cxn modelId="{1AD69CC1-D0FC-4414-9451-50497DFAA7E8}" type="presParOf" srcId="{3BDC157C-47FE-4E4B-A6DB-E9ACF2F7D6E5}" destId="{A7C1F953-9783-4318-928D-397A820D8A0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5830B3B-B694-48B8-9B8D-8E3FC6CC66E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1CC2B-7C75-429D-82D3-2B67A264A1B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Ensure terms are aligned in the SOW and opportunity.</a:t>
          </a:r>
        </a:p>
      </dgm:t>
    </dgm:pt>
    <dgm:pt modelId="{E5268566-AEB8-4F1E-95F5-A1933FBB425E}" type="parTrans" cxnId="{1932299B-1FE5-4433-A3B1-85234AAC69CE}">
      <dgm:prSet/>
      <dgm:spPr/>
      <dgm:t>
        <a:bodyPr/>
        <a:lstStyle/>
        <a:p>
          <a:endParaRPr lang="en-US"/>
        </a:p>
      </dgm:t>
    </dgm:pt>
    <dgm:pt modelId="{E3CD17DA-36B4-4584-B6C2-88085871D862}" type="sibTrans" cxnId="{1932299B-1FE5-4433-A3B1-85234AAC69CE}">
      <dgm:prSet/>
      <dgm:spPr/>
      <dgm:t>
        <a:bodyPr/>
        <a:lstStyle/>
        <a:p>
          <a:endParaRPr lang="en-US"/>
        </a:p>
      </dgm:t>
    </dgm:pt>
    <dgm:pt modelId="{1D07E720-E71B-4FBB-BCB5-C9037D0C4C75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Press “Send”</a:t>
          </a:r>
        </a:p>
      </dgm:t>
    </dgm:pt>
    <dgm:pt modelId="{953CA6F4-D94F-4702-91DC-7CE26B03C749}" type="parTrans" cxnId="{3E9A3BFA-C644-4160-9219-01243229540A}">
      <dgm:prSet/>
      <dgm:spPr/>
      <dgm:t>
        <a:bodyPr/>
        <a:lstStyle/>
        <a:p>
          <a:endParaRPr lang="en-US"/>
        </a:p>
      </dgm:t>
    </dgm:pt>
    <dgm:pt modelId="{70BB16AC-217D-473E-8B72-7545D887704B}" type="sibTrans" cxnId="{3E9A3BFA-C644-4160-9219-01243229540A}">
      <dgm:prSet/>
      <dgm:spPr/>
      <dgm:t>
        <a:bodyPr/>
        <a:lstStyle/>
        <a:p>
          <a:endParaRPr lang="en-US"/>
        </a:p>
      </dgm:t>
    </dgm:pt>
    <dgm:pt modelId="{8646DA33-AB92-414A-B384-3AB676B68822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dirty="0"/>
            <a:t>Customer Experience team reviews</a:t>
          </a:r>
        </a:p>
      </dgm:t>
    </dgm:pt>
    <dgm:pt modelId="{9C5D356E-ECE6-4808-9826-EF739835C813}" type="parTrans" cxnId="{2D7E470D-923E-48A5-8C5A-E673B5FC9CEA}">
      <dgm:prSet/>
      <dgm:spPr/>
      <dgm:t>
        <a:bodyPr/>
        <a:lstStyle/>
        <a:p>
          <a:endParaRPr lang="en-US"/>
        </a:p>
      </dgm:t>
    </dgm:pt>
    <dgm:pt modelId="{CE4D0B23-CFDF-49A6-B530-CA7F411E0BE8}" type="sibTrans" cxnId="{2D7E470D-923E-48A5-8C5A-E673B5FC9CEA}">
      <dgm:prSet/>
      <dgm:spPr/>
      <dgm:t>
        <a:bodyPr/>
        <a:lstStyle/>
        <a:p>
          <a:endParaRPr lang="en-US"/>
        </a:p>
      </dgm:t>
    </dgm:pt>
    <dgm:pt modelId="{8385D87B-DCE9-402F-89D2-09426419BB60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/>
            <a:t>Attach </a:t>
          </a:r>
          <a:r>
            <a:rPr lang="en-US" dirty="0"/>
            <a:t>executed SOW</a:t>
          </a:r>
        </a:p>
      </dgm:t>
    </dgm:pt>
    <dgm:pt modelId="{9C5B443D-0630-47AB-A56E-E325FA72DE9C}" type="parTrans" cxnId="{7FF453F6-F85D-468F-ABB0-F56558A521EA}">
      <dgm:prSet/>
      <dgm:spPr/>
      <dgm:t>
        <a:bodyPr/>
        <a:lstStyle/>
        <a:p>
          <a:endParaRPr lang="en-US"/>
        </a:p>
      </dgm:t>
    </dgm:pt>
    <dgm:pt modelId="{B93EE844-3DA4-4E8B-8928-C7BAEBE3ADA5}" type="sibTrans" cxnId="{7FF453F6-F85D-468F-ABB0-F56558A521EA}">
      <dgm:prSet/>
      <dgm:spPr/>
      <dgm:t>
        <a:bodyPr/>
        <a:lstStyle/>
        <a:p>
          <a:endParaRPr lang="en-US"/>
        </a:p>
      </dgm:t>
    </dgm:pt>
    <dgm:pt modelId="{5A4F1F8A-F1BF-4556-9B49-F8262538E032}" type="pres">
      <dgm:prSet presAssocID="{85830B3B-B694-48B8-9B8D-8E3FC6CC66E7}" presName="Name0" presStyleCnt="0">
        <dgm:presLayoutVars>
          <dgm:dir/>
          <dgm:resizeHandles val="exact"/>
        </dgm:presLayoutVars>
      </dgm:prSet>
      <dgm:spPr/>
    </dgm:pt>
    <dgm:pt modelId="{72989188-F986-49FC-9A04-26911CD6275B}" type="pres">
      <dgm:prSet presAssocID="{EDC1CC2B-7C75-429D-82D3-2B67A264A1B2}" presName="composite" presStyleCnt="0"/>
      <dgm:spPr/>
    </dgm:pt>
    <dgm:pt modelId="{646347A7-4AC9-45C6-BE53-EB70317DDEAF}" type="pres">
      <dgm:prSet presAssocID="{EDC1CC2B-7C75-429D-82D3-2B67A264A1B2}" presName="bgChev" presStyleLbl="node1" presStyleIdx="0" presStyleCnt="4"/>
      <dgm:spPr/>
    </dgm:pt>
    <dgm:pt modelId="{7D2BEA90-3243-4B2A-9A48-AF7D2B1546E0}" type="pres">
      <dgm:prSet presAssocID="{EDC1CC2B-7C75-429D-82D3-2B67A264A1B2}" presName="txNode" presStyleLbl="fgAcc1" presStyleIdx="0" presStyleCnt="4">
        <dgm:presLayoutVars>
          <dgm:bulletEnabled val="1"/>
        </dgm:presLayoutVars>
      </dgm:prSet>
      <dgm:spPr/>
    </dgm:pt>
    <dgm:pt modelId="{E967E338-F856-403B-98CB-4681583F6D13}" type="pres">
      <dgm:prSet presAssocID="{E3CD17DA-36B4-4584-B6C2-88085871D862}" presName="compositeSpace" presStyleCnt="0"/>
      <dgm:spPr/>
    </dgm:pt>
    <dgm:pt modelId="{FC1E8D5A-EDDA-4488-A0C4-6DC7D87CB0A0}" type="pres">
      <dgm:prSet presAssocID="{8385D87B-DCE9-402F-89D2-09426419BB60}" presName="composite" presStyleCnt="0"/>
      <dgm:spPr/>
    </dgm:pt>
    <dgm:pt modelId="{F94F4C7F-4B13-4333-830E-65A10A2A8584}" type="pres">
      <dgm:prSet presAssocID="{8385D87B-DCE9-402F-89D2-09426419BB60}" presName="bgChev" presStyleLbl="node1" presStyleIdx="1" presStyleCnt="4"/>
      <dgm:spPr/>
    </dgm:pt>
    <dgm:pt modelId="{877C9876-B416-4336-9236-68DCA24BDF77}" type="pres">
      <dgm:prSet presAssocID="{8385D87B-DCE9-402F-89D2-09426419BB60}" presName="txNode" presStyleLbl="fgAcc1" presStyleIdx="1" presStyleCnt="4">
        <dgm:presLayoutVars>
          <dgm:bulletEnabled val="1"/>
        </dgm:presLayoutVars>
      </dgm:prSet>
      <dgm:spPr/>
    </dgm:pt>
    <dgm:pt modelId="{07B0A369-D8F9-4DA6-8295-7E98D219149B}" type="pres">
      <dgm:prSet presAssocID="{B93EE844-3DA4-4E8B-8928-C7BAEBE3ADA5}" presName="compositeSpace" presStyleCnt="0"/>
      <dgm:spPr/>
    </dgm:pt>
    <dgm:pt modelId="{A0D91186-F942-4D33-8D72-7DD023237178}" type="pres">
      <dgm:prSet presAssocID="{1D07E720-E71B-4FBB-BCB5-C9037D0C4C75}" presName="composite" presStyleCnt="0"/>
      <dgm:spPr/>
    </dgm:pt>
    <dgm:pt modelId="{2FD30634-0C47-4EEC-9F5E-631193E5016B}" type="pres">
      <dgm:prSet presAssocID="{1D07E720-E71B-4FBB-BCB5-C9037D0C4C75}" presName="bgChev" presStyleLbl="node1" presStyleIdx="2" presStyleCnt="4"/>
      <dgm:spPr/>
    </dgm:pt>
    <dgm:pt modelId="{D51817F9-67F4-44AB-B14A-4F0E41A5E90E}" type="pres">
      <dgm:prSet presAssocID="{1D07E720-E71B-4FBB-BCB5-C9037D0C4C75}" presName="txNode" presStyleLbl="fgAcc1" presStyleIdx="2" presStyleCnt="4">
        <dgm:presLayoutVars>
          <dgm:bulletEnabled val="1"/>
        </dgm:presLayoutVars>
      </dgm:prSet>
      <dgm:spPr/>
    </dgm:pt>
    <dgm:pt modelId="{EE927B54-872C-467C-970D-3523333B71A5}" type="pres">
      <dgm:prSet presAssocID="{70BB16AC-217D-473E-8B72-7545D887704B}" presName="compositeSpace" presStyleCnt="0"/>
      <dgm:spPr/>
    </dgm:pt>
    <dgm:pt modelId="{80369A1E-643E-447D-839B-EDD9AF603181}" type="pres">
      <dgm:prSet presAssocID="{8646DA33-AB92-414A-B384-3AB676B68822}" presName="composite" presStyleCnt="0"/>
      <dgm:spPr/>
    </dgm:pt>
    <dgm:pt modelId="{28DA0553-2A02-45D3-BB4A-23198A8CE3C5}" type="pres">
      <dgm:prSet presAssocID="{8646DA33-AB92-414A-B384-3AB676B68822}" presName="bgChev" presStyleLbl="node1" presStyleIdx="3" presStyleCnt="4"/>
      <dgm:spPr/>
    </dgm:pt>
    <dgm:pt modelId="{B4AC5D60-A21A-4602-88A5-6B29F4139874}" type="pres">
      <dgm:prSet presAssocID="{8646DA33-AB92-414A-B384-3AB676B68822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1A855E06-6514-40FE-A4D3-06E4E22D170B}" type="presOf" srcId="{8385D87B-DCE9-402F-89D2-09426419BB60}" destId="{877C9876-B416-4336-9236-68DCA24BDF77}" srcOrd="0" destOrd="0" presId="urn:microsoft.com/office/officeart/2005/8/layout/chevronAccent+Icon"/>
    <dgm:cxn modelId="{2D7E470D-923E-48A5-8C5A-E673B5FC9CEA}" srcId="{85830B3B-B694-48B8-9B8D-8E3FC6CC66E7}" destId="{8646DA33-AB92-414A-B384-3AB676B68822}" srcOrd="3" destOrd="0" parTransId="{9C5D356E-ECE6-4808-9826-EF739835C813}" sibTransId="{CE4D0B23-CFDF-49A6-B530-CA7F411E0BE8}"/>
    <dgm:cxn modelId="{EBD760F5-3DD9-4E4C-A908-A131E43483A9}" type="presOf" srcId="{8646DA33-AB92-414A-B384-3AB676B68822}" destId="{B4AC5D60-A21A-4602-88A5-6B29F4139874}" srcOrd="0" destOrd="0" presId="urn:microsoft.com/office/officeart/2005/8/layout/chevronAccent+Icon"/>
    <dgm:cxn modelId="{B5247A6F-931A-4B8A-983E-201E9EA9899B}" type="presOf" srcId="{85830B3B-B694-48B8-9B8D-8E3FC6CC66E7}" destId="{5A4F1F8A-F1BF-4556-9B49-F8262538E032}" srcOrd="0" destOrd="0" presId="urn:microsoft.com/office/officeart/2005/8/layout/chevronAccent+Icon"/>
    <dgm:cxn modelId="{1932299B-1FE5-4433-A3B1-85234AAC69CE}" srcId="{85830B3B-B694-48B8-9B8D-8E3FC6CC66E7}" destId="{EDC1CC2B-7C75-429D-82D3-2B67A264A1B2}" srcOrd="0" destOrd="0" parTransId="{E5268566-AEB8-4F1E-95F5-A1933FBB425E}" sibTransId="{E3CD17DA-36B4-4584-B6C2-88085871D862}"/>
    <dgm:cxn modelId="{DDD7090B-1904-4781-89F6-4AABAF67BD58}" type="presOf" srcId="{1D07E720-E71B-4FBB-BCB5-C9037D0C4C75}" destId="{D51817F9-67F4-44AB-B14A-4F0E41A5E90E}" srcOrd="0" destOrd="0" presId="urn:microsoft.com/office/officeart/2005/8/layout/chevronAccent+Icon"/>
    <dgm:cxn modelId="{7439DD3C-DBC9-44EA-A676-0598F03C49EF}" type="presOf" srcId="{EDC1CC2B-7C75-429D-82D3-2B67A264A1B2}" destId="{7D2BEA90-3243-4B2A-9A48-AF7D2B1546E0}" srcOrd="0" destOrd="0" presId="urn:microsoft.com/office/officeart/2005/8/layout/chevronAccent+Icon"/>
    <dgm:cxn modelId="{3E9A3BFA-C644-4160-9219-01243229540A}" srcId="{85830B3B-B694-48B8-9B8D-8E3FC6CC66E7}" destId="{1D07E720-E71B-4FBB-BCB5-C9037D0C4C75}" srcOrd="2" destOrd="0" parTransId="{953CA6F4-D94F-4702-91DC-7CE26B03C749}" sibTransId="{70BB16AC-217D-473E-8B72-7545D887704B}"/>
    <dgm:cxn modelId="{7FF453F6-F85D-468F-ABB0-F56558A521EA}" srcId="{85830B3B-B694-48B8-9B8D-8E3FC6CC66E7}" destId="{8385D87B-DCE9-402F-89D2-09426419BB60}" srcOrd="1" destOrd="0" parTransId="{9C5B443D-0630-47AB-A56E-E325FA72DE9C}" sibTransId="{B93EE844-3DA4-4E8B-8928-C7BAEBE3ADA5}"/>
    <dgm:cxn modelId="{6D347F10-7ABB-4D35-B625-86008F1ECF21}" type="presParOf" srcId="{5A4F1F8A-F1BF-4556-9B49-F8262538E032}" destId="{72989188-F986-49FC-9A04-26911CD6275B}" srcOrd="0" destOrd="0" presId="urn:microsoft.com/office/officeart/2005/8/layout/chevronAccent+Icon"/>
    <dgm:cxn modelId="{A6063537-CB52-426F-B147-408CD0A5CEDE}" type="presParOf" srcId="{72989188-F986-49FC-9A04-26911CD6275B}" destId="{646347A7-4AC9-45C6-BE53-EB70317DDEAF}" srcOrd="0" destOrd="0" presId="urn:microsoft.com/office/officeart/2005/8/layout/chevronAccent+Icon"/>
    <dgm:cxn modelId="{AC814FE7-6897-49C8-9BFC-C2AED7C6E20F}" type="presParOf" srcId="{72989188-F986-49FC-9A04-26911CD6275B}" destId="{7D2BEA90-3243-4B2A-9A48-AF7D2B1546E0}" srcOrd="1" destOrd="0" presId="urn:microsoft.com/office/officeart/2005/8/layout/chevronAccent+Icon"/>
    <dgm:cxn modelId="{BEE41F82-2AF6-4519-A19E-F4B9B5C2A0FC}" type="presParOf" srcId="{5A4F1F8A-F1BF-4556-9B49-F8262538E032}" destId="{E967E338-F856-403B-98CB-4681583F6D13}" srcOrd="1" destOrd="0" presId="urn:microsoft.com/office/officeart/2005/8/layout/chevronAccent+Icon"/>
    <dgm:cxn modelId="{EA6AD0B1-31D3-415B-AEF8-19E49F97CFE2}" type="presParOf" srcId="{5A4F1F8A-F1BF-4556-9B49-F8262538E032}" destId="{FC1E8D5A-EDDA-4488-A0C4-6DC7D87CB0A0}" srcOrd="2" destOrd="0" presId="urn:microsoft.com/office/officeart/2005/8/layout/chevronAccent+Icon"/>
    <dgm:cxn modelId="{0C63198B-21FF-4A64-883D-75BF3FBD31D5}" type="presParOf" srcId="{FC1E8D5A-EDDA-4488-A0C4-6DC7D87CB0A0}" destId="{F94F4C7F-4B13-4333-830E-65A10A2A8584}" srcOrd="0" destOrd="0" presId="urn:microsoft.com/office/officeart/2005/8/layout/chevronAccent+Icon"/>
    <dgm:cxn modelId="{F3AD51B0-0030-4D0D-81D7-88CC28145040}" type="presParOf" srcId="{FC1E8D5A-EDDA-4488-A0C4-6DC7D87CB0A0}" destId="{877C9876-B416-4336-9236-68DCA24BDF77}" srcOrd="1" destOrd="0" presId="urn:microsoft.com/office/officeart/2005/8/layout/chevronAccent+Icon"/>
    <dgm:cxn modelId="{15E96C2A-3F4A-4681-9F65-C1AD13B379CC}" type="presParOf" srcId="{5A4F1F8A-F1BF-4556-9B49-F8262538E032}" destId="{07B0A369-D8F9-4DA6-8295-7E98D219149B}" srcOrd="3" destOrd="0" presId="urn:microsoft.com/office/officeart/2005/8/layout/chevronAccent+Icon"/>
    <dgm:cxn modelId="{E1E18AC1-E1D3-4AED-A987-B906D6213F40}" type="presParOf" srcId="{5A4F1F8A-F1BF-4556-9B49-F8262538E032}" destId="{A0D91186-F942-4D33-8D72-7DD023237178}" srcOrd="4" destOrd="0" presId="urn:microsoft.com/office/officeart/2005/8/layout/chevronAccent+Icon"/>
    <dgm:cxn modelId="{4E0778A2-FB71-469F-8142-9A0ECBDC57B7}" type="presParOf" srcId="{A0D91186-F942-4D33-8D72-7DD023237178}" destId="{2FD30634-0C47-4EEC-9F5E-631193E5016B}" srcOrd="0" destOrd="0" presId="urn:microsoft.com/office/officeart/2005/8/layout/chevronAccent+Icon"/>
    <dgm:cxn modelId="{9FA5061B-8F8B-4A17-9064-71BE3438CDEC}" type="presParOf" srcId="{A0D91186-F942-4D33-8D72-7DD023237178}" destId="{D51817F9-67F4-44AB-B14A-4F0E41A5E90E}" srcOrd="1" destOrd="0" presId="urn:microsoft.com/office/officeart/2005/8/layout/chevronAccent+Icon"/>
    <dgm:cxn modelId="{59BF0E1B-A2A0-4A15-BBB6-C39D7E300880}" type="presParOf" srcId="{5A4F1F8A-F1BF-4556-9B49-F8262538E032}" destId="{EE927B54-872C-467C-970D-3523333B71A5}" srcOrd="5" destOrd="0" presId="urn:microsoft.com/office/officeart/2005/8/layout/chevronAccent+Icon"/>
    <dgm:cxn modelId="{853C6821-4565-44E0-B8CD-B670F7F4AE9E}" type="presParOf" srcId="{5A4F1F8A-F1BF-4556-9B49-F8262538E032}" destId="{80369A1E-643E-447D-839B-EDD9AF603181}" srcOrd="6" destOrd="0" presId="urn:microsoft.com/office/officeart/2005/8/layout/chevronAccent+Icon"/>
    <dgm:cxn modelId="{54949F3D-4286-46E9-B15E-CACBC366A086}" type="presParOf" srcId="{80369A1E-643E-447D-839B-EDD9AF603181}" destId="{28DA0553-2A02-45D3-BB4A-23198A8CE3C5}" srcOrd="0" destOrd="0" presId="urn:microsoft.com/office/officeart/2005/8/layout/chevronAccent+Icon"/>
    <dgm:cxn modelId="{C45BC39E-DE22-42E9-BD5B-151B6CB42800}" type="presParOf" srcId="{80369A1E-643E-447D-839B-EDD9AF603181}" destId="{B4AC5D60-A21A-4602-88A5-6B29F413987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6A56EED-802B-4155-BCFC-CF61CD37DB13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143CD-EAC4-4E80-B676-6C22EF96AE46}">
      <dgm:prSet phldrT="[Text]"/>
      <dgm:spPr/>
      <dgm:t>
        <a:bodyPr/>
        <a:lstStyle/>
        <a:p>
          <a:r>
            <a:rPr lang="en-US" dirty="0"/>
            <a:t>Return to Submitter</a:t>
          </a:r>
        </a:p>
      </dgm:t>
    </dgm:pt>
    <dgm:pt modelId="{3D7A6461-8A0E-45EA-994C-36E34AB45A4F}" type="parTrans" cxnId="{6EC04B8A-D72D-477A-8739-03260C3D42D9}">
      <dgm:prSet/>
      <dgm:spPr/>
      <dgm:t>
        <a:bodyPr/>
        <a:lstStyle/>
        <a:p>
          <a:endParaRPr lang="en-US"/>
        </a:p>
      </dgm:t>
    </dgm:pt>
    <dgm:pt modelId="{71EB5600-7414-4E34-B7B8-8A91C1927046}" type="sibTrans" cxnId="{6EC04B8A-D72D-477A-8739-03260C3D42D9}">
      <dgm:prSet/>
      <dgm:spPr/>
      <dgm:t>
        <a:bodyPr/>
        <a:lstStyle/>
        <a:p>
          <a:endParaRPr lang="en-US"/>
        </a:p>
      </dgm:t>
    </dgm:pt>
    <dgm:pt modelId="{546C641B-8195-4D1E-AAC9-684185674287}">
      <dgm:prSet phldrT="[Text]"/>
      <dgm:spPr/>
      <dgm:t>
        <a:bodyPr/>
        <a:lstStyle/>
        <a:p>
          <a:r>
            <a:rPr lang="en-US" dirty="0"/>
            <a:t>Services Order</a:t>
          </a:r>
        </a:p>
      </dgm:t>
    </dgm:pt>
    <dgm:pt modelId="{7229A0D1-B86F-46E4-A2F7-9E78E628040E}" type="parTrans" cxnId="{27D5B227-A0C8-49F3-89ED-E645B61FD2CB}">
      <dgm:prSet/>
      <dgm:spPr/>
      <dgm:t>
        <a:bodyPr/>
        <a:lstStyle/>
        <a:p>
          <a:endParaRPr lang="en-US"/>
        </a:p>
      </dgm:t>
    </dgm:pt>
    <dgm:pt modelId="{37FE7E6D-33DE-49F5-A9D5-7D9F17883303}" type="sibTrans" cxnId="{27D5B227-A0C8-49F3-89ED-E645B61FD2CB}">
      <dgm:prSet/>
      <dgm:spPr/>
      <dgm:t>
        <a:bodyPr/>
        <a:lstStyle/>
        <a:p>
          <a:endParaRPr lang="en-US"/>
        </a:p>
      </dgm:t>
    </dgm:pt>
    <dgm:pt modelId="{3CADE715-2B0E-4EBB-8D44-C0B9059F6AF3}">
      <dgm:prSet phldrT="[Text]"/>
      <dgm:spPr/>
      <dgm:t>
        <a:bodyPr/>
        <a:lstStyle/>
        <a:p>
          <a:r>
            <a:rPr lang="en-US" dirty="0"/>
            <a:t>Missing details</a:t>
          </a:r>
        </a:p>
      </dgm:t>
    </dgm:pt>
    <dgm:pt modelId="{3EAA3E4C-1D8D-46E0-80E2-8EA4F8A72928}" type="parTrans" cxnId="{C0255CB4-A16F-437F-8FA9-B54795D0CBC6}">
      <dgm:prSet/>
      <dgm:spPr/>
      <dgm:t>
        <a:bodyPr/>
        <a:lstStyle/>
        <a:p>
          <a:endParaRPr lang="en-US"/>
        </a:p>
      </dgm:t>
    </dgm:pt>
    <dgm:pt modelId="{135F88B8-0438-4E9E-9058-87804D9E4077}" type="sibTrans" cxnId="{C0255CB4-A16F-437F-8FA9-B54795D0CBC6}">
      <dgm:prSet/>
      <dgm:spPr/>
      <dgm:t>
        <a:bodyPr/>
        <a:lstStyle/>
        <a:p>
          <a:endParaRPr lang="en-US"/>
        </a:p>
      </dgm:t>
    </dgm:pt>
    <dgm:pt modelId="{9C1072A5-F33A-467B-BA6E-A70449A2E074}">
      <dgm:prSet phldrT="[Text]"/>
      <dgm:spPr/>
      <dgm:t>
        <a:bodyPr/>
        <a:lstStyle/>
        <a:p>
          <a:r>
            <a:rPr lang="en-US" dirty="0"/>
            <a:t>Numbers don’t match</a:t>
          </a:r>
        </a:p>
      </dgm:t>
    </dgm:pt>
    <dgm:pt modelId="{34EE08CA-33BD-4E41-ACB0-F8DB629CBCE5}" type="parTrans" cxnId="{5741BE38-0D4B-4A43-BA32-389019796338}">
      <dgm:prSet/>
      <dgm:spPr/>
      <dgm:t>
        <a:bodyPr/>
        <a:lstStyle/>
        <a:p>
          <a:endParaRPr lang="en-US"/>
        </a:p>
      </dgm:t>
    </dgm:pt>
    <dgm:pt modelId="{634D460B-FA9A-48D8-83E2-F9C9E9B56025}" type="sibTrans" cxnId="{5741BE38-0D4B-4A43-BA32-389019796338}">
      <dgm:prSet/>
      <dgm:spPr/>
      <dgm:t>
        <a:bodyPr/>
        <a:lstStyle/>
        <a:p>
          <a:endParaRPr lang="en-US"/>
        </a:p>
      </dgm:t>
    </dgm:pt>
    <dgm:pt modelId="{5F7780A2-51CB-4003-AB72-A5115DE55250}">
      <dgm:prSet phldrT="[Text]"/>
      <dgm:spPr/>
      <dgm:t>
        <a:bodyPr/>
        <a:lstStyle/>
        <a:p>
          <a:r>
            <a:rPr lang="en-US" dirty="0"/>
            <a:t>Project setup in Time Consultant</a:t>
          </a:r>
        </a:p>
      </dgm:t>
    </dgm:pt>
    <dgm:pt modelId="{1682495E-6ED5-446A-A377-FCFE08AFD978}" type="parTrans" cxnId="{0E8FABE4-D536-4596-BC39-79AF4DEE1C22}">
      <dgm:prSet/>
      <dgm:spPr/>
      <dgm:t>
        <a:bodyPr/>
        <a:lstStyle/>
        <a:p>
          <a:endParaRPr lang="en-US"/>
        </a:p>
      </dgm:t>
    </dgm:pt>
    <dgm:pt modelId="{CBED7358-ED4F-4B89-963D-DB8858356EF4}" type="sibTrans" cxnId="{0E8FABE4-D536-4596-BC39-79AF4DEE1C22}">
      <dgm:prSet/>
      <dgm:spPr/>
      <dgm:t>
        <a:bodyPr/>
        <a:lstStyle/>
        <a:p>
          <a:endParaRPr lang="en-US"/>
        </a:p>
      </dgm:t>
    </dgm:pt>
    <dgm:pt modelId="{94C95762-272F-4124-80E3-F74E97584C7B}" type="pres">
      <dgm:prSet presAssocID="{D6A56EED-802B-4155-BCFC-CF61CD37DB13}" presName="cycle" presStyleCnt="0">
        <dgm:presLayoutVars>
          <dgm:dir/>
          <dgm:resizeHandles val="exact"/>
        </dgm:presLayoutVars>
      </dgm:prSet>
      <dgm:spPr/>
    </dgm:pt>
    <dgm:pt modelId="{5717582D-021F-47E4-974B-607CF47C1AFD}" type="pres">
      <dgm:prSet presAssocID="{771143CD-EAC4-4E80-B676-6C22EF96AE46}" presName="arrow" presStyleLbl="node1" presStyleIdx="0" presStyleCnt="2">
        <dgm:presLayoutVars>
          <dgm:bulletEnabled val="1"/>
        </dgm:presLayoutVars>
      </dgm:prSet>
      <dgm:spPr/>
    </dgm:pt>
    <dgm:pt modelId="{7DBBCF18-B7DA-4EDD-A853-E04842DEF7FD}" type="pres">
      <dgm:prSet presAssocID="{546C641B-8195-4D1E-AAC9-6841856742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F27BF7A4-C84B-41AD-A733-1B4DF881C4EB}" type="presOf" srcId="{546C641B-8195-4D1E-AAC9-684185674287}" destId="{7DBBCF18-B7DA-4EDD-A853-E04842DEF7FD}" srcOrd="0" destOrd="0" presId="urn:microsoft.com/office/officeart/2005/8/layout/arrow1"/>
    <dgm:cxn modelId="{E443A52B-9E12-41DF-A0D1-91B427B3C308}" type="presOf" srcId="{771143CD-EAC4-4E80-B676-6C22EF96AE46}" destId="{5717582D-021F-47E4-974B-607CF47C1AFD}" srcOrd="0" destOrd="0" presId="urn:microsoft.com/office/officeart/2005/8/layout/arrow1"/>
    <dgm:cxn modelId="{DD167094-45A7-4640-B213-40AB274D421B}" type="presOf" srcId="{5F7780A2-51CB-4003-AB72-A5115DE55250}" destId="{7DBBCF18-B7DA-4EDD-A853-E04842DEF7FD}" srcOrd="0" destOrd="1" presId="urn:microsoft.com/office/officeart/2005/8/layout/arrow1"/>
    <dgm:cxn modelId="{27D5B227-A0C8-49F3-89ED-E645B61FD2CB}" srcId="{D6A56EED-802B-4155-BCFC-CF61CD37DB13}" destId="{546C641B-8195-4D1E-AAC9-684185674287}" srcOrd="1" destOrd="0" parTransId="{7229A0D1-B86F-46E4-A2F7-9E78E628040E}" sibTransId="{37FE7E6D-33DE-49F5-A9D5-7D9F17883303}"/>
    <dgm:cxn modelId="{6EC04B8A-D72D-477A-8739-03260C3D42D9}" srcId="{D6A56EED-802B-4155-BCFC-CF61CD37DB13}" destId="{771143CD-EAC4-4E80-B676-6C22EF96AE46}" srcOrd="0" destOrd="0" parTransId="{3D7A6461-8A0E-45EA-994C-36E34AB45A4F}" sibTransId="{71EB5600-7414-4E34-B7B8-8A91C1927046}"/>
    <dgm:cxn modelId="{5741BE38-0D4B-4A43-BA32-389019796338}" srcId="{771143CD-EAC4-4E80-B676-6C22EF96AE46}" destId="{9C1072A5-F33A-467B-BA6E-A70449A2E074}" srcOrd="1" destOrd="0" parTransId="{34EE08CA-33BD-4E41-ACB0-F8DB629CBCE5}" sibTransId="{634D460B-FA9A-48D8-83E2-F9C9E9B56025}"/>
    <dgm:cxn modelId="{0E8FABE4-D536-4596-BC39-79AF4DEE1C22}" srcId="{546C641B-8195-4D1E-AAC9-684185674287}" destId="{5F7780A2-51CB-4003-AB72-A5115DE55250}" srcOrd="0" destOrd="0" parTransId="{1682495E-6ED5-446A-A377-FCFE08AFD978}" sibTransId="{CBED7358-ED4F-4B89-963D-DB8858356EF4}"/>
    <dgm:cxn modelId="{6FBB3AC8-FD48-437C-A392-F1E5A5DBE7DA}" type="presOf" srcId="{9C1072A5-F33A-467B-BA6E-A70449A2E074}" destId="{5717582D-021F-47E4-974B-607CF47C1AFD}" srcOrd="0" destOrd="2" presId="urn:microsoft.com/office/officeart/2005/8/layout/arrow1"/>
    <dgm:cxn modelId="{C0255CB4-A16F-437F-8FA9-B54795D0CBC6}" srcId="{771143CD-EAC4-4E80-B676-6C22EF96AE46}" destId="{3CADE715-2B0E-4EBB-8D44-C0B9059F6AF3}" srcOrd="0" destOrd="0" parTransId="{3EAA3E4C-1D8D-46E0-80E2-8EA4F8A72928}" sibTransId="{135F88B8-0438-4E9E-9058-87804D9E4077}"/>
    <dgm:cxn modelId="{C28BEC6D-961F-4847-853F-9DCEA9B311F9}" type="presOf" srcId="{D6A56EED-802B-4155-BCFC-CF61CD37DB13}" destId="{94C95762-272F-4124-80E3-F74E97584C7B}" srcOrd="0" destOrd="0" presId="urn:microsoft.com/office/officeart/2005/8/layout/arrow1"/>
    <dgm:cxn modelId="{E30E43A9-328F-407A-81BF-079F75603D81}" type="presOf" srcId="{3CADE715-2B0E-4EBB-8D44-C0B9059F6AF3}" destId="{5717582D-021F-47E4-974B-607CF47C1AFD}" srcOrd="0" destOrd="1" presId="urn:microsoft.com/office/officeart/2005/8/layout/arrow1"/>
    <dgm:cxn modelId="{1E903663-03CE-489A-B817-B0B158709C96}" type="presParOf" srcId="{94C95762-272F-4124-80E3-F74E97584C7B}" destId="{5717582D-021F-47E4-974B-607CF47C1AFD}" srcOrd="0" destOrd="0" presId="urn:microsoft.com/office/officeart/2005/8/layout/arrow1"/>
    <dgm:cxn modelId="{354097F4-7F7C-4330-9DCA-AB9863C3A626}" type="presParOf" srcId="{94C95762-272F-4124-80E3-F74E97584C7B}" destId="{7DBBCF18-B7DA-4EDD-A853-E04842DEF7F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C14F358-73BE-4698-A2BE-ABAE88E0D0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B8AE3-E781-4FA3-8606-AE77BA305C30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Require a new opportunity</a:t>
          </a:r>
        </a:p>
      </dgm:t>
    </dgm:pt>
    <dgm:pt modelId="{B3965AA7-105A-4365-9181-47F1C240EA23}" type="parTrans" cxnId="{B6F44494-93F5-4904-AD97-1B0B1F04E0C1}">
      <dgm:prSet/>
      <dgm:spPr/>
      <dgm:t>
        <a:bodyPr/>
        <a:lstStyle/>
        <a:p>
          <a:endParaRPr lang="en-US"/>
        </a:p>
      </dgm:t>
    </dgm:pt>
    <dgm:pt modelId="{BEAE134D-715C-4887-ACC9-84FA3B8693E1}" type="sibTrans" cxnId="{B6F44494-93F5-4904-AD97-1B0B1F04E0C1}">
      <dgm:prSet/>
      <dgm:spPr/>
      <dgm:t>
        <a:bodyPr/>
        <a:lstStyle/>
        <a:p>
          <a:endParaRPr lang="en-US"/>
        </a:p>
      </dgm:t>
    </dgm:pt>
    <dgm:pt modelId="{6B299242-FF02-452C-9EA3-075F5C9101E5}">
      <dgm:prSet/>
      <dgm:spPr/>
      <dgm:t>
        <a:bodyPr/>
        <a:lstStyle/>
        <a:p>
          <a:pPr rtl="0" eaLnBrk="1" latinLnBrk="0" hangingPunct="1"/>
          <a:r>
            <a:rPr lang="en-US" dirty="0"/>
            <a:t>When signed, original opportunity is set to “Extended to CO” status</a:t>
          </a:r>
        </a:p>
      </dgm:t>
    </dgm:pt>
    <dgm:pt modelId="{550B75D4-0C58-4E81-8B78-8D33FBA7BAEE}" type="parTrans" cxnId="{B1C2D514-A38E-4CF6-9ED3-B8ADEF7737EC}">
      <dgm:prSet/>
      <dgm:spPr/>
      <dgm:t>
        <a:bodyPr/>
        <a:lstStyle/>
        <a:p>
          <a:endParaRPr lang="en-US"/>
        </a:p>
      </dgm:t>
    </dgm:pt>
    <dgm:pt modelId="{F939004F-EF58-4F36-B2BB-71FEC159DB66}" type="sibTrans" cxnId="{B1C2D514-A38E-4CF6-9ED3-B8ADEF7737EC}">
      <dgm:prSet/>
      <dgm:spPr/>
      <dgm:t>
        <a:bodyPr/>
        <a:lstStyle/>
        <a:p>
          <a:endParaRPr lang="en-US"/>
        </a:p>
      </dgm:t>
    </dgm:pt>
    <dgm:pt modelId="{327B6CC7-EED0-4D9F-8B89-00EA6A5EA34B}">
      <dgm:prSet/>
      <dgm:spPr/>
      <dgm:t>
        <a:bodyPr/>
        <a:lstStyle/>
        <a:p>
          <a:pPr rtl="0" eaLnBrk="1" latinLnBrk="0" hangingPunct="1"/>
          <a:r>
            <a:rPr lang="en-US" dirty="0"/>
            <a:t>Require SVP exception beyond </a:t>
          </a:r>
          <a:r>
            <a:rPr lang="en-US" dirty="0">
              <a:solidFill>
                <a:srgbClr val="FF0000"/>
              </a:solidFill>
            </a:rPr>
            <a:t>-50 </a:t>
          </a:r>
          <a:r>
            <a:rPr lang="en-US" dirty="0"/>
            <a:t>hours</a:t>
          </a:r>
        </a:p>
      </dgm:t>
    </dgm:pt>
    <dgm:pt modelId="{0A219208-3D9B-489B-8646-939A974252E2}" type="parTrans" cxnId="{EF406C38-3E2D-41F5-8E1F-E036335AE7AE}">
      <dgm:prSet/>
      <dgm:spPr/>
      <dgm:t>
        <a:bodyPr/>
        <a:lstStyle/>
        <a:p>
          <a:endParaRPr lang="en-US"/>
        </a:p>
      </dgm:t>
    </dgm:pt>
    <dgm:pt modelId="{FDD30F5B-094E-46A0-A3EF-D585E3200366}" type="sibTrans" cxnId="{EF406C38-3E2D-41F5-8E1F-E036335AE7AE}">
      <dgm:prSet/>
      <dgm:spPr/>
      <dgm:t>
        <a:bodyPr/>
        <a:lstStyle/>
        <a:p>
          <a:endParaRPr lang="en-US"/>
        </a:p>
      </dgm:t>
    </dgm:pt>
    <dgm:pt modelId="{16978A5B-6E94-4FD1-9CD7-FB57C7514706}" type="pres">
      <dgm:prSet presAssocID="{7C14F358-73BE-4698-A2BE-ABAE88E0D0A6}" presName="linear" presStyleCnt="0">
        <dgm:presLayoutVars>
          <dgm:animLvl val="lvl"/>
          <dgm:resizeHandles val="exact"/>
        </dgm:presLayoutVars>
      </dgm:prSet>
      <dgm:spPr/>
    </dgm:pt>
    <dgm:pt modelId="{B4603701-F4E9-4EF8-A66F-70D10455C2B9}" type="pres">
      <dgm:prSet presAssocID="{FA6B8AE3-E781-4FA3-8606-AE77BA305C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C331B2-4816-44FE-BA83-F7F8CF6601A5}" type="pres">
      <dgm:prSet presAssocID="{BEAE134D-715C-4887-ACC9-84FA3B8693E1}" presName="spacer" presStyleCnt="0"/>
      <dgm:spPr/>
    </dgm:pt>
    <dgm:pt modelId="{97A7469C-F625-4607-9141-2BB4D11A3490}" type="pres">
      <dgm:prSet presAssocID="{6B299242-FF02-452C-9EA3-075F5C9101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5ECC18-6186-4B10-9922-D18AB37D5D8A}" type="pres">
      <dgm:prSet presAssocID="{F939004F-EF58-4F36-B2BB-71FEC159DB66}" presName="spacer" presStyleCnt="0"/>
      <dgm:spPr/>
    </dgm:pt>
    <dgm:pt modelId="{99B412D8-C79C-4B75-AF65-84ED99B7774F}" type="pres">
      <dgm:prSet presAssocID="{327B6CC7-EED0-4D9F-8B89-00EA6A5EA3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406C38-3E2D-41F5-8E1F-E036335AE7AE}" srcId="{7C14F358-73BE-4698-A2BE-ABAE88E0D0A6}" destId="{327B6CC7-EED0-4D9F-8B89-00EA6A5EA34B}" srcOrd="2" destOrd="0" parTransId="{0A219208-3D9B-489B-8646-939A974252E2}" sibTransId="{FDD30F5B-094E-46A0-A3EF-D585E3200366}"/>
    <dgm:cxn modelId="{B1C2D514-A38E-4CF6-9ED3-B8ADEF7737EC}" srcId="{7C14F358-73BE-4698-A2BE-ABAE88E0D0A6}" destId="{6B299242-FF02-452C-9EA3-075F5C9101E5}" srcOrd="1" destOrd="0" parTransId="{550B75D4-0C58-4E81-8B78-8D33FBA7BAEE}" sibTransId="{F939004F-EF58-4F36-B2BB-71FEC159DB66}"/>
    <dgm:cxn modelId="{A765E5F3-25B8-4FF0-8E8B-5F4091501511}" type="presOf" srcId="{7C14F358-73BE-4698-A2BE-ABAE88E0D0A6}" destId="{16978A5B-6E94-4FD1-9CD7-FB57C7514706}" srcOrd="0" destOrd="0" presId="urn:microsoft.com/office/officeart/2005/8/layout/vList2"/>
    <dgm:cxn modelId="{255A628F-582F-4711-8228-90300E7EDBF6}" type="presOf" srcId="{327B6CC7-EED0-4D9F-8B89-00EA6A5EA34B}" destId="{99B412D8-C79C-4B75-AF65-84ED99B7774F}" srcOrd="0" destOrd="0" presId="urn:microsoft.com/office/officeart/2005/8/layout/vList2"/>
    <dgm:cxn modelId="{E08FD5E7-93D0-4157-B66C-DFF5C4DB0C12}" type="presOf" srcId="{6B299242-FF02-452C-9EA3-075F5C9101E5}" destId="{97A7469C-F625-4607-9141-2BB4D11A3490}" srcOrd="0" destOrd="0" presId="urn:microsoft.com/office/officeart/2005/8/layout/vList2"/>
    <dgm:cxn modelId="{B6F44494-93F5-4904-AD97-1B0B1F04E0C1}" srcId="{7C14F358-73BE-4698-A2BE-ABAE88E0D0A6}" destId="{FA6B8AE3-E781-4FA3-8606-AE77BA305C30}" srcOrd="0" destOrd="0" parTransId="{B3965AA7-105A-4365-9181-47F1C240EA23}" sibTransId="{BEAE134D-715C-4887-ACC9-84FA3B8693E1}"/>
    <dgm:cxn modelId="{F7BB51AE-8566-42EB-BAA5-8CA52EFD1063}" type="presOf" srcId="{FA6B8AE3-E781-4FA3-8606-AE77BA305C30}" destId="{B4603701-F4E9-4EF8-A66F-70D10455C2B9}" srcOrd="0" destOrd="0" presId="urn:microsoft.com/office/officeart/2005/8/layout/vList2"/>
    <dgm:cxn modelId="{695FC666-8EB0-465F-8A88-8C18AC1E2449}" type="presParOf" srcId="{16978A5B-6E94-4FD1-9CD7-FB57C7514706}" destId="{B4603701-F4E9-4EF8-A66F-70D10455C2B9}" srcOrd="0" destOrd="0" presId="urn:microsoft.com/office/officeart/2005/8/layout/vList2"/>
    <dgm:cxn modelId="{CE11D69F-7B3D-4AF0-93FF-6B695F63E082}" type="presParOf" srcId="{16978A5B-6E94-4FD1-9CD7-FB57C7514706}" destId="{2AC331B2-4816-44FE-BA83-F7F8CF6601A5}" srcOrd="1" destOrd="0" presId="urn:microsoft.com/office/officeart/2005/8/layout/vList2"/>
    <dgm:cxn modelId="{28D5E085-B32D-4E3D-AF00-07677101EBC3}" type="presParOf" srcId="{16978A5B-6E94-4FD1-9CD7-FB57C7514706}" destId="{97A7469C-F625-4607-9141-2BB4D11A3490}" srcOrd="2" destOrd="0" presId="urn:microsoft.com/office/officeart/2005/8/layout/vList2"/>
    <dgm:cxn modelId="{5FC9D580-5DB8-4A1A-B22E-3275AE8A3835}" type="presParOf" srcId="{16978A5B-6E94-4FD1-9CD7-FB57C7514706}" destId="{225ECC18-6186-4B10-9922-D18AB37D5D8A}" srcOrd="3" destOrd="0" presId="urn:microsoft.com/office/officeart/2005/8/layout/vList2"/>
    <dgm:cxn modelId="{86735F53-F1FE-497B-924A-7E9BE3C934D4}" type="presParOf" srcId="{16978A5B-6E94-4FD1-9CD7-FB57C7514706}" destId="{99B412D8-C79C-4B75-AF65-84ED99B777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36F3146-6CB9-42ED-86E3-DDAF6FA137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F7D5E-4C2B-4A16-8B2E-D977FC455712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Services Delivered</a:t>
          </a:r>
        </a:p>
      </dgm:t>
    </dgm:pt>
    <dgm:pt modelId="{95C19137-5722-41DE-B2B6-7B1F0A05A840}" type="parTrans" cxnId="{2B01A722-69EB-4128-A18D-A343E73FD612}">
      <dgm:prSet/>
      <dgm:spPr/>
      <dgm:t>
        <a:bodyPr/>
        <a:lstStyle/>
        <a:p>
          <a:endParaRPr lang="en-US"/>
        </a:p>
      </dgm:t>
    </dgm:pt>
    <dgm:pt modelId="{13714C3B-27D6-4510-AB7D-1BD24708FDEA}" type="sibTrans" cxnId="{2B01A722-69EB-4128-A18D-A343E73FD612}">
      <dgm:prSet/>
      <dgm:spPr/>
      <dgm:t>
        <a:bodyPr/>
        <a:lstStyle/>
        <a:p>
          <a:endParaRPr lang="en-US"/>
        </a:p>
      </dgm:t>
    </dgm:pt>
    <dgm:pt modelId="{E6A7D5B0-6BE4-4BE4-B672-093C70CF1D12}">
      <dgm:prSet/>
      <dgm:spPr/>
      <dgm:t>
        <a:bodyPr/>
        <a:lstStyle/>
        <a:p>
          <a:pPr rtl="0" eaLnBrk="1" latinLnBrk="0" hangingPunct="1"/>
          <a:r>
            <a:rPr lang="en-US" dirty="0"/>
            <a:t>Invoice Paid</a:t>
          </a:r>
        </a:p>
      </dgm:t>
    </dgm:pt>
    <dgm:pt modelId="{E8427E62-B15C-4613-BE6D-A7C79D069DBB}" type="parTrans" cxnId="{51F40B1A-1D81-47BB-B31B-C82A6D3CF563}">
      <dgm:prSet/>
      <dgm:spPr/>
      <dgm:t>
        <a:bodyPr/>
        <a:lstStyle/>
        <a:p>
          <a:endParaRPr lang="en-US"/>
        </a:p>
      </dgm:t>
    </dgm:pt>
    <dgm:pt modelId="{E9169179-4802-41FD-9688-3D423475F636}" type="sibTrans" cxnId="{51F40B1A-1D81-47BB-B31B-C82A6D3CF563}">
      <dgm:prSet/>
      <dgm:spPr/>
      <dgm:t>
        <a:bodyPr/>
        <a:lstStyle/>
        <a:p>
          <a:endParaRPr lang="en-US"/>
        </a:p>
      </dgm:t>
    </dgm:pt>
    <dgm:pt modelId="{893830E4-D595-45EE-B7FF-C004EE12513E}" type="pres">
      <dgm:prSet presAssocID="{F36F3146-6CB9-42ED-86E3-DDAF6FA13748}" presName="linear" presStyleCnt="0">
        <dgm:presLayoutVars>
          <dgm:animLvl val="lvl"/>
          <dgm:resizeHandles val="exact"/>
        </dgm:presLayoutVars>
      </dgm:prSet>
      <dgm:spPr/>
    </dgm:pt>
    <dgm:pt modelId="{C4F10EBB-CB38-4D03-88FC-0C38279A8289}" type="pres">
      <dgm:prSet presAssocID="{AC2F7D5E-4C2B-4A16-8B2E-D977FC4557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4A9AA4-0891-47BE-BA1B-74C90693734B}" type="pres">
      <dgm:prSet presAssocID="{13714C3B-27D6-4510-AB7D-1BD24708FDEA}" presName="spacer" presStyleCnt="0"/>
      <dgm:spPr/>
    </dgm:pt>
    <dgm:pt modelId="{8DB795D9-4166-4E73-A8EF-B936FC7D9C12}" type="pres">
      <dgm:prSet presAssocID="{E6A7D5B0-6BE4-4BE4-B672-093C70CF1D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20EDF9-F0E1-45CC-B268-C529A0B71F8E}" type="presOf" srcId="{E6A7D5B0-6BE4-4BE4-B672-093C70CF1D12}" destId="{8DB795D9-4166-4E73-A8EF-B936FC7D9C12}" srcOrd="0" destOrd="0" presId="urn:microsoft.com/office/officeart/2005/8/layout/vList2"/>
    <dgm:cxn modelId="{51F40B1A-1D81-47BB-B31B-C82A6D3CF563}" srcId="{F36F3146-6CB9-42ED-86E3-DDAF6FA13748}" destId="{E6A7D5B0-6BE4-4BE4-B672-093C70CF1D12}" srcOrd="1" destOrd="0" parTransId="{E8427E62-B15C-4613-BE6D-A7C79D069DBB}" sibTransId="{E9169179-4802-41FD-9688-3D423475F636}"/>
    <dgm:cxn modelId="{2B01A722-69EB-4128-A18D-A343E73FD612}" srcId="{F36F3146-6CB9-42ED-86E3-DDAF6FA13748}" destId="{AC2F7D5E-4C2B-4A16-8B2E-D977FC455712}" srcOrd="0" destOrd="0" parTransId="{95C19137-5722-41DE-B2B6-7B1F0A05A840}" sibTransId="{13714C3B-27D6-4510-AB7D-1BD24708FDEA}"/>
    <dgm:cxn modelId="{86EE529F-FF95-4083-86A3-1D6E8F4BCD2B}" type="presOf" srcId="{F36F3146-6CB9-42ED-86E3-DDAF6FA13748}" destId="{893830E4-D595-45EE-B7FF-C004EE12513E}" srcOrd="0" destOrd="0" presId="urn:microsoft.com/office/officeart/2005/8/layout/vList2"/>
    <dgm:cxn modelId="{C9F69233-0AA5-4065-A2FC-420261F977BF}" type="presOf" srcId="{AC2F7D5E-4C2B-4A16-8B2E-D977FC455712}" destId="{C4F10EBB-CB38-4D03-88FC-0C38279A8289}" srcOrd="0" destOrd="0" presId="urn:microsoft.com/office/officeart/2005/8/layout/vList2"/>
    <dgm:cxn modelId="{F2EDBA9F-65A1-475F-8D8F-709D57CE714D}" type="presParOf" srcId="{893830E4-D595-45EE-B7FF-C004EE12513E}" destId="{C4F10EBB-CB38-4D03-88FC-0C38279A8289}" srcOrd="0" destOrd="0" presId="urn:microsoft.com/office/officeart/2005/8/layout/vList2"/>
    <dgm:cxn modelId="{ED7CC75B-3704-4F69-B57B-55155688F133}" type="presParOf" srcId="{893830E4-D595-45EE-B7FF-C004EE12513E}" destId="{AA4A9AA4-0891-47BE-BA1B-74C90693734B}" srcOrd="1" destOrd="0" presId="urn:microsoft.com/office/officeart/2005/8/layout/vList2"/>
    <dgm:cxn modelId="{6116B583-1260-4BC3-8551-8F969F9FD395}" type="presParOf" srcId="{893830E4-D595-45EE-B7FF-C004EE12513E}" destId="{8DB795D9-4166-4E73-A8EF-B936FC7D9C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793A040-48EC-4913-A129-CC9BA336FD2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AF409F-028C-41DB-81CF-C8E9CCEDDF5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Chatter</a:t>
          </a:r>
        </a:p>
      </dgm:t>
    </dgm:pt>
    <dgm:pt modelId="{5E8E9CA2-59E5-475E-8C3C-BDDC35C31E0C}" type="parTrans" cxnId="{A23D2E6D-1298-49AD-ADAF-E3A794ED3AAE}">
      <dgm:prSet/>
      <dgm:spPr/>
      <dgm:t>
        <a:bodyPr/>
        <a:lstStyle/>
        <a:p>
          <a:endParaRPr lang="en-US"/>
        </a:p>
      </dgm:t>
    </dgm:pt>
    <dgm:pt modelId="{B5F8B2DE-9310-4B9A-A2D3-68CBDCAE7238}" type="sibTrans" cxnId="{A23D2E6D-1298-49AD-ADAF-E3A794ED3AAE}">
      <dgm:prSet/>
      <dgm:spPr/>
      <dgm:t>
        <a:bodyPr/>
        <a:lstStyle/>
        <a:p>
          <a:endParaRPr lang="en-US"/>
        </a:p>
      </dgm:t>
    </dgm:pt>
    <dgm:pt modelId="{A5F77BD4-BD35-48E7-89F3-FF7414671B9F}">
      <dgm:prSet/>
      <dgm:spPr/>
      <dgm:t>
        <a:bodyPr/>
        <a:lstStyle/>
        <a:p>
          <a:pPr rtl="0" eaLnBrk="1" latinLnBrk="0" hangingPunct="1"/>
          <a:r>
            <a:rPr lang="en-US"/>
            <a:t>Real-time text</a:t>
          </a:r>
        </a:p>
      </dgm:t>
    </dgm:pt>
    <dgm:pt modelId="{6376146D-B54B-48B0-9058-EC9D536252CF}" type="parTrans" cxnId="{2FC18FD1-A3F7-45F0-B5B3-8342B79B76A5}">
      <dgm:prSet/>
      <dgm:spPr/>
      <dgm:t>
        <a:bodyPr/>
        <a:lstStyle/>
        <a:p>
          <a:endParaRPr lang="en-US"/>
        </a:p>
      </dgm:t>
    </dgm:pt>
    <dgm:pt modelId="{C03D45D3-956C-44D6-B008-E615BE57AC44}" type="sibTrans" cxnId="{2FC18FD1-A3F7-45F0-B5B3-8342B79B76A5}">
      <dgm:prSet/>
      <dgm:spPr/>
      <dgm:t>
        <a:bodyPr/>
        <a:lstStyle/>
        <a:p>
          <a:endParaRPr lang="en-US"/>
        </a:p>
      </dgm:t>
    </dgm:pt>
    <dgm:pt modelId="{FCBF223D-E13E-414F-9FF6-1903CBE4D1D4}">
      <dgm:prSet/>
      <dgm:spPr/>
      <dgm:t>
        <a:bodyPr/>
        <a:lstStyle/>
        <a:p>
          <a:pPr rtl="0" eaLnBrk="1" latinLnBrk="0" hangingPunct="1"/>
          <a:r>
            <a:rPr lang="en-US"/>
            <a:t>Collaborative workspace</a:t>
          </a:r>
        </a:p>
      </dgm:t>
    </dgm:pt>
    <dgm:pt modelId="{1A5ECA4F-1F8E-4311-A415-8193A8490EA5}" type="parTrans" cxnId="{1466B7DB-748F-4D1F-8C88-A69BF3C32FD8}">
      <dgm:prSet/>
      <dgm:spPr/>
      <dgm:t>
        <a:bodyPr/>
        <a:lstStyle/>
        <a:p>
          <a:endParaRPr lang="en-US"/>
        </a:p>
      </dgm:t>
    </dgm:pt>
    <dgm:pt modelId="{59FF65F9-6E17-4300-808B-0FE0EF6E08B9}" type="sibTrans" cxnId="{1466B7DB-748F-4D1F-8C88-A69BF3C32FD8}">
      <dgm:prSet/>
      <dgm:spPr/>
      <dgm:t>
        <a:bodyPr/>
        <a:lstStyle/>
        <a:p>
          <a:endParaRPr lang="en-US"/>
        </a:p>
      </dgm:t>
    </dgm:pt>
    <dgm:pt modelId="{6761577E-0446-469D-9D23-32ED5A119B24}">
      <dgm:prSet/>
      <dgm:spPr/>
      <dgm:t>
        <a:bodyPr/>
        <a:lstStyle/>
        <a:p>
          <a:pPr rtl="0" eaLnBrk="1" latinLnBrk="0" hangingPunct="1"/>
          <a:r>
            <a:rPr lang="en-US"/>
            <a:t>Salesforce for Outlook Plug-in</a:t>
          </a:r>
        </a:p>
      </dgm:t>
    </dgm:pt>
    <dgm:pt modelId="{03E808FB-5245-4220-8E3B-8A8EFB8BF750}" type="parTrans" cxnId="{BCB122C9-FE54-4EAF-AA4C-983F2095E0AB}">
      <dgm:prSet/>
      <dgm:spPr/>
      <dgm:t>
        <a:bodyPr/>
        <a:lstStyle/>
        <a:p>
          <a:endParaRPr lang="en-US"/>
        </a:p>
      </dgm:t>
    </dgm:pt>
    <dgm:pt modelId="{89377E20-66F3-4578-8978-699076B2B352}" type="sibTrans" cxnId="{BCB122C9-FE54-4EAF-AA4C-983F2095E0AB}">
      <dgm:prSet/>
      <dgm:spPr/>
      <dgm:t>
        <a:bodyPr/>
        <a:lstStyle/>
        <a:p>
          <a:endParaRPr lang="en-US"/>
        </a:p>
      </dgm:t>
    </dgm:pt>
    <dgm:pt modelId="{67288A27-B55C-44BC-9B6D-44268BC1C041}">
      <dgm:prSet/>
      <dgm:spPr/>
      <dgm:t>
        <a:bodyPr/>
        <a:lstStyle/>
        <a:p>
          <a:pPr rtl="0" eaLnBrk="1" latinLnBrk="0" hangingPunct="1"/>
          <a:r>
            <a:rPr lang="en-US"/>
            <a:t>Add emails to Salesforce from Outlook!</a:t>
          </a:r>
        </a:p>
      </dgm:t>
    </dgm:pt>
    <dgm:pt modelId="{7509414D-440D-44E4-AFEF-72694F4E2696}" type="parTrans" cxnId="{BB5D540C-934F-4C17-9E42-072E262DDCF0}">
      <dgm:prSet/>
      <dgm:spPr/>
      <dgm:t>
        <a:bodyPr/>
        <a:lstStyle/>
        <a:p>
          <a:endParaRPr lang="en-US"/>
        </a:p>
      </dgm:t>
    </dgm:pt>
    <dgm:pt modelId="{F95835F6-0121-4083-B6C4-A2553D945811}" type="sibTrans" cxnId="{BB5D540C-934F-4C17-9E42-072E262DDCF0}">
      <dgm:prSet/>
      <dgm:spPr/>
      <dgm:t>
        <a:bodyPr/>
        <a:lstStyle/>
        <a:p>
          <a:endParaRPr lang="en-US"/>
        </a:p>
      </dgm:t>
    </dgm:pt>
    <dgm:pt modelId="{94810ECF-0C33-47EB-B47F-9314445EEE1E}">
      <dgm:prSet/>
      <dgm:spPr/>
      <dgm:t>
        <a:bodyPr/>
        <a:lstStyle/>
        <a:p>
          <a:pPr rtl="0" eaLnBrk="1" latinLnBrk="0" hangingPunct="1"/>
          <a:r>
            <a:rPr lang="en-US"/>
            <a:t>Reports</a:t>
          </a:r>
        </a:p>
      </dgm:t>
    </dgm:pt>
    <dgm:pt modelId="{03634C6A-37AA-4D44-873D-7ACC4E2E7346}" type="parTrans" cxnId="{DFDF81B9-90AA-442B-9F10-E70050DED126}">
      <dgm:prSet/>
      <dgm:spPr/>
      <dgm:t>
        <a:bodyPr/>
        <a:lstStyle/>
        <a:p>
          <a:endParaRPr lang="en-US"/>
        </a:p>
      </dgm:t>
    </dgm:pt>
    <dgm:pt modelId="{32C88A11-ECB2-4AE3-B462-0728B29176A8}" type="sibTrans" cxnId="{DFDF81B9-90AA-442B-9F10-E70050DED126}">
      <dgm:prSet/>
      <dgm:spPr/>
      <dgm:t>
        <a:bodyPr/>
        <a:lstStyle/>
        <a:p>
          <a:endParaRPr lang="en-US"/>
        </a:p>
      </dgm:t>
    </dgm:pt>
    <dgm:pt modelId="{D94E9474-A5DF-4546-BC1F-F57408B203D3}">
      <dgm:prSet/>
      <dgm:spPr/>
      <dgm:t>
        <a:bodyPr/>
        <a:lstStyle/>
        <a:p>
          <a:pPr rtl="0" eaLnBrk="1" latinLnBrk="0" hangingPunct="1"/>
          <a:r>
            <a:rPr lang="en-US" dirty="0"/>
            <a:t>Opportunity List</a:t>
          </a:r>
        </a:p>
      </dgm:t>
    </dgm:pt>
    <dgm:pt modelId="{AB73A5B8-6AD7-410B-822A-5BAC0246E397}" type="parTrans" cxnId="{8977A697-93FE-4148-BDF9-38780AAF226A}">
      <dgm:prSet/>
      <dgm:spPr/>
      <dgm:t>
        <a:bodyPr/>
        <a:lstStyle/>
        <a:p>
          <a:endParaRPr lang="en-US"/>
        </a:p>
      </dgm:t>
    </dgm:pt>
    <dgm:pt modelId="{3CD7B10A-6309-4518-A849-7BCCBB504079}" type="sibTrans" cxnId="{8977A697-93FE-4148-BDF9-38780AAF226A}">
      <dgm:prSet/>
      <dgm:spPr/>
      <dgm:t>
        <a:bodyPr/>
        <a:lstStyle/>
        <a:p>
          <a:endParaRPr lang="en-US"/>
        </a:p>
      </dgm:t>
    </dgm:pt>
    <dgm:pt modelId="{D31E3074-EB08-4FAC-AB7B-CE65E0BB554E}">
      <dgm:prSet/>
      <dgm:spPr/>
      <dgm:t>
        <a:bodyPr/>
        <a:lstStyle/>
        <a:p>
          <a:pPr rtl="0" eaLnBrk="1" latinLnBrk="0" hangingPunct="1"/>
          <a:r>
            <a:rPr lang="en-US" dirty="0"/>
            <a:t>What am I waiting for? </a:t>
          </a:r>
        </a:p>
      </dgm:t>
    </dgm:pt>
    <dgm:pt modelId="{63B5AB20-8A17-49C7-97D4-97B665B5E986}" type="parTrans" cxnId="{772AB521-397F-4B25-9B90-E1868B233803}">
      <dgm:prSet/>
      <dgm:spPr/>
      <dgm:t>
        <a:bodyPr/>
        <a:lstStyle/>
        <a:p>
          <a:endParaRPr lang="en-US"/>
        </a:p>
      </dgm:t>
    </dgm:pt>
    <dgm:pt modelId="{8779BAE1-9F38-439F-AD93-5ED546182721}" type="sibTrans" cxnId="{772AB521-397F-4B25-9B90-E1868B233803}">
      <dgm:prSet/>
      <dgm:spPr/>
      <dgm:t>
        <a:bodyPr/>
        <a:lstStyle/>
        <a:p>
          <a:endParaRPr lang="en-US"/>
        </a:p>
      </dgm:t>
    </dgm:pt>
    <dgm:pt modelId="{5D0FD32D-F6A6-4C96-B911-575B024C10E1}">
      <dgm:prSet/>
      <dgm:spPr/>
      <dgm:t>
        <a:bodyPr/>
        <a:lstStyle/>
        <a:p>
          <a:pPr rtl="0" eaLnBrk="1" latinLnBrk="0" hangingPunct="1"/>
          <a:r>
            <a:rPr lang="en-US"/>
            <a:t>Needs Line of Business</a:t>
          </a:r>
        </a:p>
      </dgm:t>
    </dgm:pt>
    <dgm:pt modelId="{818C31F3-344F-49AB-B3B8-75C64580209A}" type="parTrans" cxnId="{18669F31-6D90-46C7-B3BF-AC6DE7488996}">
      <dgm:prSet/>
      <dgm:spPr/>
      <dgm:t>
        <a:bodyPr/>
        <a:lstStyle/>
        <a:p>
          <a:endParaRPr lang="en-US"/>
        </a:p>
      </dgm:t>
    </dgm:pt>
    <dgm:pt modelId="{D104D6FF-AAE0-4736-982E-58381AE8955C}" type="sibTrans" cxnId="{18669F31-6D90-46C7-B3BF-AC6DE7488996}">
      <dgm:prSet/>
      <dgm:spPr/>
      <dgm:t>
        <a:bodyPr/>
        <a:lstStyle/>
        <a:p>
          <a:endParaRPr lang="en-US"/>
        </a:p>
      </dgm:t>
    </dgm:pt>
    <dgm:pt modelId="{96A3329E-AF0D-4CF9-ADD2-DA708EC5BF4C}">
      <dgm:prSet/>
      <dgm:spPr/>
      <dgm:t>
        <a:bodyPr/>
        <a:lstStyle/>
        <a:p>
          <a:pPr rtl="0" eaLnBrk="1" latinLnBrk="0" hangingPunct="1"/>
          <a:r>
            <a:rPr lang="en-US"/>
            <a:t>Needs Scoping</a:t>
          </a:r>
        </a:p>
      </dgm:t>
    </dgm:pt>
    <dgm:pt modelId="{A252B7F8-35B3-4F7A-A7EC-32BDEA5BA587}" type="parTrans" cxnId="{80438A9A-E631-4E1F-95C7-E4D37290F388}">
      <dgm:prSet/>
      <dgm:spPr/>
      <dgm:t>
        <a:bodyPr/>
        <a:lstStyle/>
        <a:p>
          <a:endParaRPr lang="en-US"/>
        </a:p>
      </dgm:t>
    </dgm:pt>
    <dgm:pt modelId="{CC509981-F10C-4708-A824-BA60A291D9F4}" type="sibTrans" cxnId="{80438A9A-E631-4E1F-95C7-E4D37290F388}">
      <dgm:prSet/>
      <dgm:spPr/>
      <dgm:t>
        <a:bodyPr/>
        <a:lstStyle/>
        <a:p>
          <a:endParaRPr lang="en-US"/>
        </a:p>
      </dgm:t>
    </dgm:pt>
    <dgm:pt modelId="{835B5233-2C8F-4FAA-A098-CD052CB0F341}">
      <dgm:prSet/>
      <dgm:spPr/>
      <dgm:t>
        <a:bodyPr/>
        <a:lstStyle/>
        <a:p>
          <a:pPr rtl="0" eaLnBrk="1" latinLnBrk="0" hangingPunct="1"/>
          <a:r>
            <a:rPr lang="en-US"/>
            <a:t>Needs SOW</a:t>
          </a:r>
        </a:p>
      </dgm:t>
    </dgm:pt>
    <dgm:pt modelId="{21AE6260-3DCE-4138-9ABD-F1131DBB8654}" type="parTrans" cxnId="{0EF29761-2D05-45E4-B453-94F48EFEA0FF}">
      <dgm:prSet/>
      <dgm:spPr/>
      <dgm:t>
        <a:bodyPr/>
        <a:lstStyle/>
        <a:p>
          <a:endParaRPr lang="en-US"/>
        </a:p>
      </dgm:t>
    </dgm:pt>
    <dgm:pt modelId="{33A66F78-415C-4736-A57E-6DFCE54EF9EE}" type="sibTrans" cxnId="{0EF29761-2D05-45E4-B453-94F48EFEA0FF}">
      <dgm:prSet/>
      <dgm:spPr/>
      <dgm:t>
        <a:bodyPr/>
        <a:lstStyle/>
        <a:p>
          <a:endParaRPr lang="en-US"/>
        </a:p>
      </dgm:t>
    </dgm:pt>
    <dgm:pt modelId="{B17E5C11-062A-4664-B15E-CBF6B50F9FC0}">
      <dgm:prSet/>
      <dgm:spPr/>
      <dgm:t>
        <a:bodyPr/>
        <a:lstStyle/>
        <a:p>
          <a:pPr rtl="0" eaLnBrk="1" latinLnBrk="0" hangingPunct="1"/>
          <a:r>
            <a:rPr lang="en-US"/>
            <a:t>Customer Review</a:t>
          </a:r>
        </a:p>
      </dgm:t>
    </dgm:pt>
    <dgm:pt modelId="{EE0AF1C7-496F-4533-B066-F4E884FA84EC}" type="parTrans" cxnId="{3B61EC0B-240F-4132-9202-1E45608606D5}">
      <dgm:prSet/>
      <dgm:spPr/>
      <dgm:t>
        <a:bodyPr/>
        <a:lstStyle/>
        <a:p>
          <a:endParaRPr lang="en-US"/>
        </a:p>
      </dgm:t>
    </dgm:pt>
    <dgm:pt modelId="{32A7BE07-06B4-4273-8EA8-D1068C0FFDF9}" type="sibTrans" cxnId="{3B61EC0B-240F-4132-9202-1E45608606D5}">
      <dgm:prSet/>
      <dgm:spPr/>
      <dgm:t>
        <a:bodyPr/>
        <a:lstStyle/>
        <a:p>
          <a:endParaRPr lang="en-US"/>
        </a:p>
      </dgm:t>
    </dgm:pt>
    <dgm:pt modelId="{7DCBAA74-0AF0-414F-8FA3-F4FEFF8E0ADE}">
      <dgm:prSet/>
      <dgm:spPr/>
      <dgm:t>
        <a:bodyPr/>
        <a:lstStyle/>
        <a:p>
          <a:pPr rtl="0" eaLnBrk="1" latinLnBrk="0" hangingPunct="1"/>
          <a:r>
            <a:rPr lang="en-US"/>
            <a:t>Salesforce Tasks</a:t>
          </a:r>
        </a:p>
      </dgm:t>
    </dgm:pt>
    <dgm:pt modelId="{B37EF9C3-78F1-411D-94E3-5C2394CF33F2}" type="parTrans" cxnId="{EB7CD7A0-5B11-4CC8-BBBE-C673F288C8EE}">
      <dgm:prSet/>
      <dgm:spPr/>
      <dgm:t>
        <a:bodyPr/>
        <a:lstStyle/>
        <a:p>
          <a:endParaRPr lang="en-US"/>
        </a:p>
      </dgm:t>
    </dgm:pt>
    <dgm:pt modelId="{7A69D44E-4E99-4551-99DA-110DF963A7B4}" type="sibTrans" cxnId="{EB7CD7A0-5B11-4CC8-BBBE-C673F288C8EE}">
      <dgm:prSet/>
      <dgm:spPr/>
      <dgm:t>
        <a:bodyPr/>
        <a:lstStyle/>
        <a:p>
          <a:endParaRPr lang="en-US"/>
        </a:p>
      </dgm:t>
    </dgm:pt>
    <dgm:pt modelId="{DDBD87C5-1171-43D8-B569-E834252C4238}">
      <dgm:prSet/>
      <dgm:spPr/>
      <dgm:t>
        <a:bodyPr/>
        <a:lstStyle/>
        <a:p>
          <a:pPr rtl="0" eaLnBrk="1" latinLnBrk="0" hangingPunct="1"/>
          <a:r>
            <a:rPr lang="en-US"/>
            <a:t>Assign a task to someone!</a:t>
          </a:r>
        </a:p>
      </dgm:t>
    </dgm:pt>
    <dgm:pt modelId="{B4B63F49-1513-4156-A1CC-F6548F3BF019}" type="parTrans" cxnId="{BCF5BCCB-B75E-46D1-96A3-B8605438530F}">
      <dgm:prSet/>
      <dgm:spPr/>
      <dgm:t>
        <a:bodyPr/>
        <a:lstStyle/>
        <a:p>
          <a:endParaRPr lang="en-US"/>
        </a:p>
      </dgm:t>
    </dgm:pt>
    <dgm:pt modelId="{B5C988FB-7DFC-4747-834A-5F4EEAF8564E}" type="sibTrans" cxnId="{BCF5BCCB-B75E-46D1-96A3-B8605438530F}">
      <dgm:prSet/>
      <dgm:spPr/>
      <dgm:t>
        <a:bodyPr/>
        <a:lstStyle/>
        <a:p>
          <a:endParaRPr lang="en-US"/>
        </a:p>
      </dgm:t>
    </dgm:pt>
    <dgm:pt modelId="{19FA03CE-328E-4A9A-A7B4-27DAED4DC0F4}">
      <dgm:prSet/>
      <dgm:spPr/>
      <dgm:t>
        <a:bodyPr/>
        <a:lstStyle/>
        <a:p>
          <a:pPr rtl="0" eaLnBrk="1" latinLnBrk="0" hangingPunct="1"/>
          <a:r>
            <a:rPr lang="en-US" dirty="0"/>
            <a:t>Keep your opportunity up to date.</a:t>
          </a:r>
        </a:p>
      </dgm:t>
    </dgm:pt>
    <dgm:pt modelId="{50538E83-C969-4C3D-A69D-A96E11FC37C9}" type="parTrans" cxnId="{8F04C858-AB54-456B-9A5C-C3196C8CF2BB}">
      <dgm:prSet/>
      <dgm:spPr/>
      <dgm:t>
        <a:bodyPr/>
        <a:lstStyle/>
        <a:p>
          <a:endParaRPr lang="en-US"/>
        </a:p>
      </dgm:t>
    </dgm:pt>
    <dgm:pt modelId="{DABEF752-02AE-4F23-AC79-1F6620678D18}" type="sibTrans" cxnId="{8F04C858-AB54-456B-9A5C-C3196C8CF2BB}">
      <dgm:prSet/>
      <dgm:spPr/>
      <dgm:t>
        <a:bodyPr/>
        <a:lstStyle/>
        <a:p>
          <a:endParaRPr lang="en-US"/>
        </a:p>
      </dgm:t>
    </dgm:pt>
    <dgm:pt modelId="{271D1419-B2A8-4DB6-996B-F8117810BE95}">
      <dgm:prSet/>
      <dgm:spPr/>
      <dgm:t>
        <a:bodyPr/>
        <a:lstStyle/>
        <a:p>
          <a:pPr rtl="0" eaLnBrk="1" latinLnBrk="0" hangingPunct="1"/>
          <a:r>
            <a:rPr lang="en-US" dirty="0"/>
            <a:t>Stay abreast of updates.</a:t>
          </a:r>
        </a:p>
      </dgm:t>
    </dgm:pt>
    <dgm:pt modelId="{CBCA64C3-B755-4A0E-83D8-5338DABF080E}" type="parTrans" cxnId="{A67BC59F-D07E-48BB-9ABA-5E1ABC7FDB0D}">
      <dgm:prSet/>
      <dgm:spPr/>
      <dgm:t>
        <a:bodyPr/>
        <a:lstStyle/>
        <a:p>
          <a:endParaRPr lang="en-US"/>
        </a:p>
      </dgm:t>
    </dgm:pt>
    <dgm:pt modelId="{927A29BE-E482-48D5-8FB3-3D9FC5838DFE}" type="sibTrans" cxnId="{A67BC59F-D07E-48BB-9ABA-5E1ABC7FDB0D}">
      <dgm:prSet/>
      <dgm:spPr/>
      <dgm:t>
        <a:bodyPr/>
        <a:lstStyle/>
        <a:p>
          <a:endParaRPr lang="en-US"/>
        </a:p>
      </dgm:t>
    </dgm:pt>
    <dgm:pt modelId="{F6B0F183-EFF6-47CB-A9EC-65A74048B731}" type="pres">
      <dgm:prSet presAssocID="{D793A040-48EC-4913-A129-CC9BA336FD25}" presName="vert0" presStyleCnt="0">
        <dgm:presLayoutVars>
          <dgm:dir/>
          <dgm:animOne val="branch"/>
          <dgm:animLvl val="lvl"/>
        </dgm:presLayoutVars>
      </dgm:prSet>
      <dgm:spPr/>
    </dgm:pt>
    <dgm:pt modelId="{725B2D0A-65DB-4600-8500-DDC0407144B9}" type="pres">
      <dgm:prSet presAssocID="{42AF409F-028C-41DB-81CF-C8E9CCEDDF55}" presName="thickLine" presStyleLbl="alignNode1" presStyleIdx="0" presStyleCnt="4"/>
      <dgm:spPr/>
    </dgm:pt>
    <dgm:pt modelId="{4B666AF6-4B54-46A3-8549-493CF1D241DE}" type="pres">
      <dgm:prSet presAssocID="{42AF409F-028C-41DB-81CF-C8E9CCEDDF55}" presName="horz1" presStyleCnt="0"/>
      <dgm:spPr/>
    </dgm:pt>
    <dgm:pt modelId="{7ECA2F30-7D2E-4514-8122-824A24A59168}" type="pres">
      <dgm:prSet presAssocID="{42AF409F-028C-41DB-81CF-C8E9CCEDDF55}" presName="tx1" presStyleLbl="revTx" presStyleIdx="0" presStyleCnt="16"/>
      <dgm:spPr/>
    </dgm:pt>
    <dgm:pt modelId="{CFE05329-1DC4-41FE-A956-62CEBAF941BF}" type="pres">
      <dgm:prSet presAssocID="{42AF409F-028C-41DB-81CF-C8E9CCEDDF55}" presName="vert1" presStyleCnt="0"/>
      <dgm:spPr/>
    </dgm:pt>
    <dgm:pt modelId="{B6D281E4-2AB9-4AF6-B10A-E48909CE6B54}" type="pres">
      <dgm:prSet presAssocID="{A5F77BD4-BD35-48E7-89F3-FF7414671B9F}" presName="vertSpace2a" presStyleCnt="0"/>
      <dgm:spPr/>
    </dgm:pt>
    <dgm:pt modelId="{BB382E0B-0160-479A-A660-6EE78A6479CE}" type="pres">
      <dgm:prSet presAssocID="{A5F77BD4-BD35-48E7-89F3-FF7414671B9F}" presName="horz2" presStyleCnt="0"/>
      <dgm:spPr/>
    </dgm:pt>
    <dgm:pt modelId="{7F88F9C8-F3E3-4842-8B70-7B79BC472743}" type="pres">
      <dgm:prSet presAssocID="{A5F77BD4-BD35-48E7-89F3-FF7414671B9F}" presName="horzSpace2" presStyleCnt="0"/>
      <dgm:spPr/>
    </dgm:pt>
    <dgm:pt modelId="{654EAFDD-474D-4F89-9864-809F93481222}" type="pres">
      <dgm:prSet presAssocID="{A5F77BD4-BD35-48E7-89F3-FF7414671B9F}" presName="tx2" presStyleLbl="revTx" presStyleIdx="1" presStyleCnt="16"/>
      <dgm:spPr/>
    </dgm:pt>
    <dgm:pt modelId="{AD48B61F-F053-4E4E-80C7-A2BD540F7859}" type="pres">
      <dgm:prSet presAssocID="{A5F77BD4-BD35-48E7-89F3-FF7414671B9F}" presName="vert2" presStyleCnt="0"/>
      <dgm:spPr/>
    </dgm:pt>
    <dgm:pt modelId="{3849AA5C-B774-4650-8AE5-B5EE523C9D23}" type="pres">
      <dgm:prSet presAssocID="{A5F77BD4-BD35-48E7-89F3-FF7414671B9F}" presName="thinLine2b" presStyleLbl="callout" presStyleIdx="0" presStyleCnt="10"/>
      <dgm:spPr/>
    </dgm:pt>
    <dgm:pt modelId="{4515DEEF-4DB1-47E6-AE15-64C8E8A82CF5}" type="pres">
      <dgm:prSet presAssocID="{A5F77BD4-BD35-48E7-89F3-FF7414671B9F}" presName="vertSpace2b" presStyleCnt="0"/>
      <dgm:spPr/>
    </dgm:pt>
    <dgm:pt modelId="{AADF0BA2-1CAE-46C4-9964-A60A078F3ECA}" type="pres">
      <dgm:prSet presAssocID="{FCBF223D-E13E-414F-9FF6-1903CBE4D1D4}" presName="horz2" presStyleCnt="0"/>
      <dgm:spPr/>
    </dgm:pt>
    <dgm:pt modelId="{5ABA70A1-F37C-489A-A0BD-2C601DB1E9C4}" type="pres">
      <dgm:prSet presAssocID="{FCBF223D-E13E-414F-9FF6-1903CBE4D1D4}" presName="horzSpace2" presStyleCnt="0"/>
      <dgm:spPr/>
    </dgm:pt>
    <dgm:pt modelId="{69B67C45-A9F1-4CF6-B707-A6D90C41248A}" type="pres">
      <dgm:prSet presAssocID="{FCBF223D-E13E-414F-9FF6-1903CBE4D1D4}" presName="tx2" presStyleLbl="revTx" presStyleIdx="2" presStyleCnt="16"/>
      <dgm:spPr/>
    </dgm:pt>
    <dgm:pt modelId="{0B028D4F-B152-4C2D-B689-A3027E14A277}" type="pres">
      <dgm:prSet presAssocID="{FCBF223D-E13E-414F-9FF6-1903CBE4D1D4}" presName="vert2" presStyleCnt="0"/>
      <dgm:spPr/>
    </dgm:pt>
    <dgm:pt modelId="{1CE30CE4-F319-43C5-87A9-CB7AACC2F76C}" type="pres">
      <dgm:prSet presAssocID="{FCBF223D-E13E-414F-9FF6-1903CBE4D1D4}" presName="thinLine2b" presStyleLbl="callout" presStyleIdx="1" presStyleCnt="10"/>
      <dgm:spPr/>
    </dgm:pt>
    <dgm:pt modelId="{2115CA0F-2D33-4294-BE09-479FD95A39B2}" type="pres">
      <dgm:prSet presAssocID="{FCBF223D-E13E-414F-9FF6-1903CBE4D1D4}" presName="vertSpace2b" presStyleCnt="0"/>
      <dgm:spPr/>
    </dgm:pt>
    <dgm:pt modelId="{7F36EA72-D482-4BCC-8BA6-141684EB091E}" type="pres">
      <dgm:prSet presAssocID="{6761577E-0446-469D-9D23-32ED5A119B24}" presName="thickLine" presStyleLbl="alignNode1" presStyleIdx="1" presStyleCnt="4"/>
      <dgm:spPr/>
    </dgm:pt>
    <dgm:pt modelId="{46091605-3304-4288-AFE4-D26052B2748C}" type="pres">
      <dgm:prSet presAssocID="{6761577E-0446-469D-9D23-32ED5A119B24}" presName="horz1" presStyleCnt="0"/>
      <dgm:spPr/>
    </dgm:pt>
    <dgm:pt modelId="{13D0B4EB-2A98-49AD-A72B-DAD92600D813}" type="pres">
      <dgm:prSet presAssocID="{6761577E-0446-469D-9D23-32ED5A119B24}" presName="tx1" presStyleLbl="revTx" presStyleIdx="3" presStyleCnt="16"/>
      <dgm:spPr/>
    </dgm:pt>
    <dgm:pt modelId="{7DF33878-9F64-4304-BCCB-AEE9986D6994}" type="pres">
      <dgm:prSet presAssocID="{6761577E-0446-469D-9D23-32ED5A119B24}" presName="vert1" presStyleCnt="0"/>
      <dgm:spPr/>
    </dgm:pt>
    <dgm:pt modelId="{563AFA78-78DC-463D-85E7-62BE73EC148D}" type="pres">
      <dgm:prSet presAssocID="{67288A27-B55C-44BC-9B6D-44268BC1C041}" presName="vertSpace2a" presStyleCnt="0"/>
      <dgm:spPr/>
    </dgm:pt>
    <dgm:pt modelId="{A1A0CF28-4C28-4FCD-B201-A54C9BCAC213}" type="pres">
      <dgm:prSet presAssocID="{67288A27-B55C-44BC-9B6D-44268BC1C041}" presName="horz2" presStyleCnt="0"/>
      <dgm:spPr/>
    </dgm:pt>
    <dgm:pt modelId="{07E4EBED-28C5-4C62-A8E2-A9A60F76B912}" type="pres">
      <dgm:prSet presAssocID="{67288A27-B55C-44BC-9B6D-44268BC1C041}" presName="horzSpace2" presStyleCnt="0"/>
      <dgm:spPr/>
    </dgm:pt>
    <dgm:pt modelId="{4EF7C75F-4184-4618-AAEA-BA1BFB750410}" type="pres">
      <dgm:prSet presAssocID="{67288A27-B55C-44BC-9B6D-44268BC1C041}" presName="tx2" presStyleLbl="revTx" presStyleIdx="4" presStyleCnt="16"/>
      <dgm:spPr/>
    </dgm:pt>
    <dgm:pt modelId="{B7253ED7-C5A4-480A-8858-35823E7144CC}" type="pres">
      <dgm:prSet presAssocID="{67288A27-B55C-44BC-9B6D-44268BC1C041}" presName="vert2" presStyleCnt="0"/>
      <dgm:spPr/>
    </dgm:pt>
    <dgm:pt modelId="{D806DD50-33BF-490C-A4A6-956FD29077EC}" type="pres">
      <dgm:prSet presAssocID="{67288A27-B55C-44BC-9B6D-44268BC1C041}" presName="thinLine2b" presStyleLbl="callout" presStyleIdx="2" presStyleCnt="10"/>
      <dgm:spPr/>
    </dgm:pt>
    <dgm:pt modelId="{3E5571FE-A022-4608-82DF-0B0928470F9A}" type="pres">
      <dgm:prSet presAssocID="{67288A27-B55C-44BC-9B6D-44268BC1C041}" presName="vertSpace2b" presStyleCnt="0"/>
      <dgm:spPr/>
    </dgm:pt>
    <dgm:pt modelId="{FF33F8F9-3300-4A43-9646-97D101DB5293}" type="pres">
      <dgm:prSet presAssocID="{94810ECF-0C33-47EB-B47F-9314445EEE1E}" presName="thickLine" presStyleLbl="alignNode1" presStyleIdx="2" presStyleCnt="4"/>
      <dgm:spPr/>
    </dgm:pt>
    <dgm:pt modelId="{76081116-3366-44F6-A3E9-4694FC4CB8A1}" type="pres">
      <dgm:prSet presAssocID="{94810ECF-0C33-47EB-B47F-9314445EEE1E}" presName="horz1" presStyleCnt="0"/>
      <dgm:spPr/>
    </dgm:pt>
    <dgm:pt modelId="{4D5D2118-7E51-49AA-8D6F-9734CD560138}" type="pres">
      <dgm:prSet presAssocID="{94810ECF-0C33-47EB-B47F-9314445EEE1E}" presName="tx1" presStyleLbl="revTx" presStyleIdx="5" presStyleCnt="16"/>
      <dgm:spPr/>
    </dgm:pt>
    <dgm:pt modelId="{1017DD66-8878-4514-9199-020220EB277A}" type="pres">
      <dgm:prSet presAssocID="{94810ECF-0C33-47EB-B47F-9314445EEE1E}" presName="vert1" presStyleCnt="0"/>
      <dgm:spPr/>
    </dgm:pt>
    <dgm:pt modelId="{CB111F95-6DD7-42D4-8B89-26E02A03C392}" type="pres">
      <dgm:prSet presAssocID="{D94E9474-A5DF-4546-BC1F-F57408B203D3}" presName="vertSpace2a" presStyleCnt="0"/>
      <dgm:spPr/>
    </dgm:pt>
    <dgm:pt modelId="{EA9DAC9B-17CE-45D7-9817-A6A4486F6F9B}" type="pres">
      <dgm:prSet presAssocID="{D94E9474-A5DF-4546-BC1F-F57408B203D3}" presName="horz2" presStyleCnt="0"/>
      <dgm:spPr/>
    </dgm:pt>
    <dgm:pt modelId="{F73703F6-C8B3-4B0A-BDDE-669D5398265B}" type="pres">
      <dgm:prSet presAssocID="{D94E9474-A5DF-4546-BC1F-F57408B203D3}" presName="horzSpace2" presStyleCnt="0"/>
      <dgm:spPr/>
    </dgm:pt>
    <dgm:pt modelId="{0AF15575-3162-4F8B-A3C1-C978E20F9AB9}" type="pres">
      <dgm:prSet presAssocID="{D94E9474-A5DF-4546-BC1F-F57408B203D3}" presName="tx2" presStyleLbl="revTx" presStyleIdx="6" presStyleCnt="16"/>
      <dgm:spPr/>
    </dgm:pt>
    <dgm:pt modelId="{5E74CBEC-E702-4529-B582-0F8CAAE2DC07}" type="pres">
      <dgm:prSet presAssocID="{D94E9474-A5DF-4546-BC1F-F57408B203D3}" presName="vert2" presStyleCnt="0"/>
      <dgm:spPr/>
    </dgm:pt>
    <dgm:pt modelId="{3B355CF9-4266-4B0A-BB23-EF5792F3A4EF}" type="pres">
      <dgm:prSet presAssocID="{19FA03CE-328E-4A9A-A7B4-27DAED4DC0F4}" presName="horz3" presStyleCnt="0"/>
      <dgm:spPr/>
    </dgm:pt>
    <dgm:pt modelId="{249E2981-3CBF-47F7-BE99-0A2F535E10FB}" type="pres">
      <dgm:prSet presAssocID="{19FA03CE-328E-4A9A-A7B4-27DAED4DC0F4}" presName="horzSpace3" presStyleCnt="0"/>
      <dgm:spPr/>
    </dgm:pt>
    <dgm:pt modelId="{62E90627-9792-46B3-BB66-3075E1FD3C80}" type="pres">
      <dgm:prSet presAssocID="{19FA03CE-328E-4A9A-A7B4-27DAED4DC0F4}" presName="tx3" presStyleLbl="revTx" presStyleIdx="7" presStyleCnt="16"/>
      <dgm:spPr/>
    </dgm:pt>
    <dgm:pt modelId="{85659D5A-F789-4A67-86FC-8B63703DA1CE}" type="pres">
      <dgm:prSet presAssocID="{19FA03CE-328E-4A9A-A7B4-27DAED4DC0F4}" presName="vert3" presStyleCnt="0"/>
      <dgm:spPr/>
    </dgm:pt>
    <dgm:pt modelId="{259CCE42-D9FF-40AF-9174-0AF10FF73466}" type="pres">
      <dgm:prSet presAssocID="{DABEF752-02AE-4F23-AC79-1F6620678D18}" presName="thinLine3" presStyleLbl="callout" presStyleIdx="3" presStyleCnt="10"/>
      <dgm:spPr/>
    </dgm:pt>
    <dgm:pt modelId="{F7775A30-B5F5-4876-ABF7-35DEAC28C128}" type="pres">
      <dgm:prSet presAssocID="{271D1419-B2A8-4DB6-996B-F8117810BE95}" presName="horz3" presStyleCnt="0"/>
      <dgm:spPr/>
    </dgm:pt>
    <dgm:pt modelId="{ECEEC751-146D-4F8F-AE8B-B22C3D05F527}" type="pres">
      <dgm:prSet presAssocID="{271D1419-B2A8-4DB6-996B-F8117810BE95}" presName="horzSpace3" presStyleCnt="0"/>
      <dgm:spPr/>
    </dgm:pt>
    <dgm:pt modelId="{E71AD432-6582-4C79-8C00-47755F96C8E3}" type="pres">
      <dgm:prSet presAssocID="{271D1419-B2A8-4DB6-996B-F8117810BE95}" presName="tx3" presStyleLbl="revTx" presStyleIdx="8" presStyleCnt="16"/>
      <dgm:spPr/>
    </dgm:pt>
    <dgm:pt modelId="{50FD315C-4F78-4E55-885C-0534B287236A}" type="pres">
      <dgm:prSet presAssocID="{271D1419-B2A8-4DB6-996B-F8117810BE95}" presName="vert3" presStyleCnt="0"/>
      <dgm:spPr/>
    </dgm:pt>
    <dgm:pt modelId="{DF8F6339-9D9C-4E62-8947-73E0339B12C9}" type="pres">
      <dgm:prSet presAssocID="{D94E9474-A5DF-4546-BC1F-F57408B203D3}" presName="thinLine2b" presStyleLbl="callout" presStyleIdx="4" presStyleCnt="10"/>
      <dgm:spPr/>
    </dgm:pt>
    <dgm:pt modelId="{A5D5C8D4-F481-453C-BA29-B87FC9F3C7D2}" type="pres">
      <dgm:prSet presAssocID="{D94E9474-A5DF-4546-BC1F-F57408B203D3}" presName="vertSpace2b" presStyleCnt="0"/>
      <dgm:spPr/>
    </dgm:pt>
    <dgm:pt modelId="{8EEE91E5-2246-4E92-B99B-326C8CF87F90}" type="pres">
      <dgm:prSet presAssocID="{D31E3074-EB08-4FAC-AB7B-CE65E0BB554E}" presName="horz2" presStyleCnt="0"/>
      <dgm:spPr/>
    </dgm:pt>
    <dgm:pt modelId="{A2888446-0006-43DA-8915-43DE17F053F1}" type="pres">
      <dgm:prSet presAssocID="{D31E3074-EB08-4FAC-AB7B-CE65E0BB554E}" presName="horzSpace2" presStyleCnt="0"/>
      <dgm:spPr/>
    </dgm:pt>
    <dgm:pt modelId="{A739CEF4-68DF-49D7-B8D9-8A4EEA49FC56}" type="pres">
      <dgm:prSet presAssocID="{D31E3074-EB08-4FAC-AB7B-CE65E0BB554E}" presName="tx2" presStyleLbl="revTx" presStyleIdx="9" presStyleCnt="16"/>
      <dgm:spPr/>
    </dgm:pt>
    <dgm:pt modelId="{B11787F6-7849-4A36-BD98-2293275C2BB7}" type="pres">
      <dgm:prSet presAssocID="{D31E3074-EB08-4FAC-AB7B-CE65E0BB554E}" presName="vert2" presStyleCnt="0"/>
      <dgm:spPr/>
    </dgm:pt>
    <dgm:pt modelId="{C1A555BC-283E-4464-BD1D-E2886658A245}" type="pres">
      <dgm:prSet presAssocID="{5D0FD32D-F6A6-4C96-B911-575B024C10E1}" presName="horz3" presStyleCnt="0"/>
      <dgm:spPr/>
    </dgm:pt>
    <dgm:pt modelId="{229167BF-F090-4839-90EB-9C13B5037814}" type="pres">
      <dgm:prSet presAssocID="{5D0FD32D-F6A6-4C96-B911-575B024C10E1}" presName="horzSpace3" presStyleCnt="0"/>
      <dgm:spPr/>
    </dgm:pt>
    <dgm:pt modelId="{62A310AD-FE60-4522-8BB9-198750EE9695}" type="pres">
      <dgm:prSet presAssocID="{5D0FD32D-F6A6-4C96-B911-575B024C10E1}" presName="tx3" presStyleLbl="revTx" presStyleIdx="10" presStyleCnt="16"/>
      <dgm:spPr/>
    </dgm:pt>
    <dgm:pt modelId="{FF870DFF-0869-416C-B389-22499E13E625}" type="pres">
      <dgm:prSet presAssocID="{5D0FD32D-F6A6-4C96-B911-575B024C10E1}" presName="vert3" presStyleCnt="0"/>
      <dgm:spPr/>
    </dgm:pt>
    <dgm:pt modelId="{11402E1C-1D08-4CD1-BC69-98A65DC05D3F}" type="pres">
      <dgm:prSet presAssocID="{D104D6FF-AAE0-4736-982E-58381AE8955C}" presName="thinLine3" presStyleLbl="callout" presStyleIdx="5" presStyleCnt="10"/>
      <dgm:spPr/>
    </dgm:pt>
    <dgm:pt modelId="{E93B06DE-ADB1-420F-BCF1-E57FA993EBFE}" type="pres">
      <dgm:prSet presAssocID="{96A3329E-AF0D-4CF9-ADD2-DA708EC5BF4C}" presName="horz3" presStyleCnt="0"/>
      <dgm:spPr/>
    </dgm:pt>
    <dgm:pt modelId="{9887E0A4-8C3C-4E2F-BA68-FC1DDD1C8D40}" type="pres">
      <dgm:prSet presAssocID="{96A3329E-AF0D-4CF9-ADD2-DA708EC5BF4C}" presName="horzSpace3" presStyleCnt="0"/>
      <dgm:spPr/>
    </dgm:pt>
    <dgm:pt modelId="{7F958CAD-251B-41C5-A08B-950470C4CA8D}" type="pres">
      <dgm:prSet presAssocID="{96A3329E-AF0D-4CF9-ADD2-DA708EC5BF4C}" presName="tx3" presStyleLbl="revTx" presStyleIdx="11" presStyleCnt="16"/>
      <dgm:spPr/>
    </dgm:pt>
    <dgm:pt modelId="{E3DCC6D2-73FA-4392-BB9D-7B722F71D241}" type="pres">
      <dgm:prSet presAssocID="{96A3329E-AF0D-4CF9-ADD2-DA708EC5BF4C}" presName="vert3" presStyleCnt="0"/>
      <dgm:spPr/>
    </dgm:pt>
    <dgm:pt modelId="{11F8C7A4-6160-4618-8DDB-7CBDE3F0FDB8}" type="pres">
      <dgm:prSet presAssocID="{CC509981-F10C-4708-A824-BA60A291D9F4}" presName="thinLine3" presStyleLbl="callout" presStyleIdx="6" presStyleCnt="10"/>
      <dgm:spPr/>
    </dgm:pt>
    <dgm:pt modelId="{E605B55C-9905-47D4-A028-2DA7CBBDFABA}" type="pres">
      <dgm:prSet presAssocID="{835B5233-2C8F-4FAA-A098-CD052CB0F341}" presName="horz3" presStyleCnt="0"/>
      <dgm:spPr/>
    </dgm:pt>
    <dgm:pt modelId="{97E2ACDB-4F91-4B5C-B94A-15EF8727295F}" type="pres">
      <dgm:prSet presAssocID="{835B5233-2C8F-4FAA-A098-CD052CB0F341}" presName="horzSpace3" presStyleCnt="0"/>
      <dgm:spPr/>
    </dgm:pt>
    <dgm:pt modelId="{24293CD4-CA4B-4142-9405-AF7A64E33CF2}" type="pres">
      <dgm:prSet presAssocID="{835B5233-2C8F-4FAA-A098-CD052CB0F341}" presName="tx3" presStyleLbl="revTx" presStyleIdx="12" presStyleCnt="16"/>
      <dgm:spPr/>
    </dgm:pt>
    <dgm:pt modelId="{2D2A42B0-3159-4626-8A04-77E8999908D6}" type="pres">
      <dgm:prSet presAssocID="{835B5233-2C8F-4FAA-A098-CD052CB0F341}" presName="vert3" presStyleCnt="0"/>
      <dgm:spPr/>
    </dgm:pt>
    <dgm:pt modelId="{67575A7F-35FD-49C7-B666-9665F0178697}" type="pres">
      <dgm:prSet presAssocID="{33A66F78-415C-4736-A57E-6DFCE54EF9EE}" presName="thinLine3" presStyleLbl="callout" presStyleIdx="7" presStyleCnt="10"/>
      <dgm:spPr/>
    </dgm:pt>
    <dgm:pt modelId="{4397C37B-3207-436B-A5EF-7209C6518FCF}" type="pres">
      <dgm:prSet presAssocID="{B17E5C11-062A-4664-B15E-CBF6B50F9FC0}" presName="horz3" presStyleCnt="0"/>
      <dgm:spPr/>
    </dgm:pt>
    <dgm:pt modelId="{C7953631-9548-48F6-B4C3-02B0A18EB9BA}" type="pres">
      <dgm:prSet presAssocID="{B17E5C11-062A-4664-B15E-CBF6B50F9FC0}" presName="horzSpace3" presStyleCnt="0"/>
      <dgm:spPr/>
    </dgm:pt>
    <dgm:pt modelId="{E9275F6B-E487-41CB-891F-76A7FD3DD969}" type="pres">
      <dgm:prSet presAssocID="{B17E5C11-062A-4664-B15E-CBF6B50F9FC0}" presName="tx3" presStyleLbl="revTx" presStyleIdx="13" presStyleCnt="16"/>
      <dgm:spPr/>
    </dgm:pt>
    <dgm:pt modelId="{451A577B-841E-4364-A97A-D1D0417876DB}" type="pres">
      <dgm:prSet presAssocID="{B17E5C11-062A-4664-B15E-CBF6B50F9FC0}" presName="vert3" presStyleCnt="0"/>
      <dgm:spPr/>
    </dgm:pt>
    <dgm:pt modelId="{F3125DEF-4A1B-42CE-887A-37742B61ECF6}" type="pres">
      <dgm:prSet presAssocID="{D31E3074-EB08-4FAC-AB7B-CE65E0BB554E}" presName="thinLine2b" presStyleLbl="callout" presStyleIdx="8" presStyleCnt="10"/>
      <dgm:spPr/>
    </dgm:pt>
    <dgm:pt modelId="{EB60E49B-BEAE-4DE5-B4FE-6F827F234B8D}" type="pres">
      <dgm:prSet presAssocID="{D31E3074-EB08-4FAC-AB7B-CE65E0BB554E}" presName="vertSpace2b" presStyleCnt="0"/>
      <dgm:spPr/>
    </dgm:pt>
    <dgm:pt modelId="{4129B834-42F5-4923-BBBF-67E9EC827BCB}" type="pres">
      <dgm:prSet presAssocID="{7DCBAA74-0AF0-414F-8FA3-F4FEFF8E0ADE}" presName="thickLine" presStyleLbl="alignNode1" presStyleIdx="3" presStyleCnt="4"/>
      <dgm:spPr/>
    </dgm:pt>
    <dgm:pt modelId="{3FFA1A0C-5D4D-4D88-92C6-56113C156236}" type="pres">
      <dgm:prSet presAssocID="{7DCBAA74-0AF0-414F-8FA3-F4FEFF8E0ADE}" presName="horz1" presStyleCnt="0"/>
      <dgm:spPr/>
    </dgm:pt>
    <dgm:pt modelId="{733AE3B6-4D32-4E3D-BC05-FECCE8788D45}" type="pres">
      <dgm:prSet presAssocID="{7DCBAA74-0AF0-414F-8FA3-F4FEFF8E0ADE}" presName="tx1" presStyleLbl="revTx" presStyleIdx="14" presStyleCnt="16"/>
      <dgm:spPr/>
    </dgm:pt>
    <dgm:pt modelId="{A3EBF321-1918-4968-8DDC-AF1F04609853}" type="pres">
      <dgm:prSet presAssocID="{7DCBAA74-0AF0-414F-8FA3-F4FEFF8E0ADE}" presName="vert1" presStyleCnt="0"/>
      <dgm:spPr/>
    </dgm:pt>
    <dgm:pt modelId="{B24241E2-3E3A-4D4A-AE14-FF31C15BB433}" type="pres">
      <dgm:prSet presAssocID="{DDBD87C5-1171-43D8-B569-E834252C4238}" presName="vertSpace2a" presStyleCnt="0"/>
      <dgm:spPr/>
    </dgm:pt>
    <dgm:pt modelId="{2D1011B9-381D-426E-8D59-C3C7566DB4FB}" type="pres">
      <dgm:prSet presAssocID="{DDBD87C5-1171-43D8-B569-E834252C4238}" presName="horz2" presStyleCnt="0"/>
      <dgm:spPr/>
    </dgm:pt>
    <dgm:pt modelId="{0AD02EC8-4638-4CBA-85F2-5A6E8265DCA6}" type="pres">
      <dgm:prSet presAssocID="{DDBD87C5-1171-43D8-B569-E834252C4238}" presName="horzSpace2" presStyleCnt="0"/>
      <dgm:spPr/>
    </dgm:pt>
    <dgm:pt modelId="{EF7F6D6C-F605-44BB-861B-9CC189F2A57D}" type="pres">
      <dgm:prSet presAssocID="{DDBD87C5-1171-43D8-B569-E834252C4238}" presName="tx2" presStyleLbl="revTx" presStyleIdx="15" presStyleCnt="16"/>
      <dgm:spPr/>
    </dgm:pt>
    <dgm:pt modelId="{54F5E7A8-00CC-4691-B3A9-8C1400324D46}" type="pres">
      <dgm:prSet presAssocID="{DDBD87C5-1171-43D8-B569-E834252C4238}" presName="vert2" presStyleCnt="0"/>
      <dgm:spPr/>
    </dgm:pt>
    <dgm:pt modelId="{CC502B49-0E27-4730-B89D-EC0DFE5EB754}" type="pres">
      <dgm:prSet presAssocID="{DDBD87C5-1171-43D8-B569-E834252C4238}" presName="thinLine2b" presStyleLbl="callout" presStyleIdx="9" presStyleCnt="10"/>
      <dgm:spPr/>
    </dgm:pt>
    <dgm:pt modelId="{B91BFA27-E544-4EBF-BB27-A9BA49FBB61C}" type="pres">
      <dgm:prSet presAssocID="{DDBD87C5-1171-43D8-B569-E834252C4238}" presName="vertSpace2b" presStyleCnt="0"/>
      <dgm:spPr/>
    </dgm:pt>
  </dgm:ptLst>
  <dgm:cxnLst>
    <dgm:cxn modelId="{DFDF81B9-90AA-442B-9F10-E70050DED126}" srcId="{D793A040-48EC-4913-A129-CC9BA336FD25}" destId="{94810ECF-0C33-47EB-B47F-9314445EEE1E}" srcOrd="2" destOrd="0" parTransId="{03634C6A-37AA-4D44-873D-7ACC4E2E7346}" sibTransId="{32C88A11-ECB2-4AE3-B462-0728B29176A8}"/>
    <dgm:cxn modelId="{366FE0FE-134E-440E-BD8B-A5DD18EA5EF6}" type="presOf" srcId="{A5F77BD4-BD35-48E7-89F3-FF7414671B9F}" destId="{654EAFDD-474D-4F89-9864-809F93481222}" srcOrd="0" destOrd="0" presId="urn:microsoft.com/office/officeart/2008/layout/LinedList"/>
    <dgm:cxn modelId="{EB7CD7A0-5B11-4CC8-BBBE-C673F288C8EE}" srcId="{D793A040-48EC-4913-A129-CC9BA336FD25}" destId="{7DCBAA74-0AF0-414F-8FA3-F4FEFF8E0ADE}" srcOrd="3" destOrd="0" parTransId="{B37EF9C3-78F1-411D-94E3-5C2394CF33F2}" sibTransId="{7A69D44E-4E99-4551-99DA-110DF963A7B4}"/>
    <dgm:cxn modelId="{83C1C6F7-3B8B-45B6-B08C-104E1C7A0996}" type="presOf" srcId="{B17E5C11-062A-4664-B15E-CBF6B50F9FC0}" destId="{E9275F6B-E487-41CB-891F-76A7FD3DD969}" srcOrd="0" destOrd="0" presId="urn:microsoft.com/office/officeart/2008/layout/LinedList"/>
    <dgm:cxn modelId="{772AB521-397F-4B25-9B90-E1868B233803}" srcId="{94810ECF-0C33-47EB-B47F-9314445EEE1E}" destId="{D31E3074-EB08-4FAC-AB7B-CE65E0BB554E}" srcOrd="1" destOrd="0" parTransId="{63B5AB20-8A17-49C7-97D4-97B665B5E986}" sibTransId="{8779BAE1-9F38-439F-AD93-5ED546182721}"/>
    <dgm:cxn modelId="{11DE2877-F123-4B99-A48D-19478568487E}" type="presOf" srcId="{271D1419-B2A8-4DB6-996B-F8117810BE95}" destId="{E71AD432-6582-4C79-8C00-47755F96C8E3}" srcOrd="0" destOrd="0" presId="urn:microsoft.com/office/officeart/2008/layout/LinedList"/>
    <dgm:cxn modelId="{C7D9EFD2-D8C7-4D4A-95C9-658EEE08CECD}" type="presOf" srcId="{96A3329E-AF0D-4CF9-ADD2-DA708EC5BF4C}" destId="{7F958CAD-251B-41C5-A08B-950470C4CA8D}" srcOrd="0" destOrd="0" presId="urn:microsoft.com/office/officeart/2008/layout/LinedList"/>
    <dgm:cxn modelId="{C26D2525-DA53-4E31-8728-714B66C9352B}" type="presOf" srcId="{D793A040-48EC-4913-A129-CC9BA336FD25}" destId="{F6B0F183-EFF6-47CB-A9EC-65A74048B731}" srcOrd="0" destOrd="0" presId="urn:microsoft.com/office/officeart/2008/layout/LinedList"/>
    <dgm:cxn modelId="{0DB88103-6B34-401D-9BEE-F98C37597F06}" type="presOf" srcId="{FCBF223D-E13E-414F-9FF6-1903CBE4D1D4}" destId="{69B67C45-A9F1-4CF6-B707-A6D90C41248A}" srcOrd="0" destOrd="0" presId="urn:microsoft.com/office/officeart/2008/layout/LinedList"/>
    <dgm:cxn modelId="{1424DA42-F89C-4040-AA58-3C4EBDFB2E72}" type="presOf" srcId="{7DCBAA74-0AF0-414F-8FA3-F4FEFF8E0ADE}" destId="{733AE3B6-4D32-4E3D-BC05-FECCE8788D45}" srcOrd="0" destOrd="0" presId="urn:microsoft.com/office/officeart/2008/layout/LinedList"/>
    <dgm:cxn modelId="{0EF29761-2D05-45E4-B453-94F48EFEA0FF}" srcId="{D31E3074-EB08-4FAC-AB7B-CE65E0BB554E}" destId="{835B5233-2C8F-4FAA-A098-CD052CB0F341}" srcOrd="2" destOrd="0" parTransId="{21AE6260-3DCE-4138-9ABD-F1131DBB8654}" sibTransId="{33A66F78-415C-4736-A57E-6DFCE54EF9EE}"/>
    <dgm:cxn modelId="{C90B69F5-0C37-450A-855F-6BFB10AD8168}" type="presOf" srcId="{67288A27-B55C-44BC-9B6D-44268BC1C041}" destId="{4EF7C75F-4184-4618-AAEA-BA1BFB750410}" srcOrd="0" destOrd="0" presId="urn:microsoft.com/office/officeart/2008/layout/LinedList"/>
    <dgm:cxn modelId="{CC5F1451-FF0B-4E79-B707-C52DFA8D6D3B}" type="presOf" srcId="{D94E9474-A5DF-4546-BC1F-F57408B203D3}" destId="{0AF15575-3162-4F8B-A3C1-C978E20F9AB9}" srcOrd="0" destOrd="0" presId="urn:microsoft.com/office/officeart/2008/layout/LinedList"/>
    <dgm:cxn modelId="{5C98E9E2-79C9-4614-88ED-4C8789BF4E45}" type="presOf" srcId="{DDBD87C5-1171-43D8-B569-E834252C4238}" destId="{EF7F6D6C-F605-44BB-861B-9CC189F2A57D}" srcOrd="0" destOrd="0" presId="urn:microsoft.com/office/officeart/2008/layout/LinedList"/>
    <dgm:cxn modelId="{3B61EC0B-240F-4132-9202-1E45608606D5}" srcId="{D31E3074-EB08-4FAC-AB7B-CE65E0BB554E}" destId="{B17E5C11-062A-4664-B15E-CBF6B50F9FC0}" srcOrd="3" destOrd="0" parTransId="{EE0AF1C7-496F-4533-B066-F4E884FA84EC}" sibTransId="{32A7BE07-06B4-4273-8EA8-D1068C0FFDF9}"/>
    <dgm:cxn modelId="{79DF617E-CC4E-4EAF-B6C9-FA70D412338E}" type="presOf" srcId="{42AF409F-028C-41DB-81CF-C8E9CCEDDF55}" destId="{7ECA2F30-7D2E-4514-8122-824A24A59168}" srcOrd="0" destOrd="0" presId="urn:microsoft.com/office/officeart/2008/layout/LinedList"/>
    <dgm:cxn modelId="{A67BC59F-D07E-48BB-9ABA-5E1ABC7FDB0D}" srcId="{D94E9474-A5DF-4546-BC1F-F57408B203D3}" destId="{271D1419-B2A8-4DB6-996B-F8117810BE95}" srcOrd="1" destOrd="0" parTransId="{CBCA64C3-B755-4A0E-83D8-5338DABF080E}" sibTransId="{927A29BE-E482-48D5-8FB3-3D9FC5838DFE}"/>
    <dgm:cxn modelId="{8977A697-93FE-4148-BDF9-38780AAF226A}" srcId="{94810ECF-0C33-47EB-B47F-9314445EEE1E}" destId="{D94E9474-A5DF-4546-BC1F-F57408B203D3}" srcOrd="0" destOrd="0" parTransId="{AB73A5B8-6AD7-410B-822A-5BAC0246E397}" sibTransId="{3CD7B10A-6309-4518-A849-7BCCBB504079}"/>
    <dgm:cxn modelId="{81B0A3E1-D23A-4029-9164-19DCE2B5F21E}" type="presOf" srcId="{835B5233-2C8F-4FAA-A098-CD052CB0F341}" destId="{24293CD4-CA4B-4142-9405-AF7A64E33CF2}" srcOrd="0" destOrd="0" presId="urn:microsoft.com/office/officeart/2008/layout/LinedList"/>
    <dgm:cxn modelId="{C9A6BC11-26AF-479B-B196-6BBE3E586CAD}" type="presOf" srcId="{D31E3074-EB08-4FAC-AB7B-CE65E0BB554E}" destId="{A739CEF4-68DF-49D7-B8D9-8A4EEA49FC56}" srcOrd="0" destOrd="0" presId="urn:microsoft.com/office/officeart/2008/layout/LinedList"/>
    <dgm:cxn modelId="{8F04C858-AB54-456B-9A5C-C3196C8CF2BB}" srcId="{D94E9474-A5DF-4546-BC1F-F57408B203D3}" destId="{19FA03CE-328E-4A9A-A7B4-27DAED4DC0F4}" srcOrd="0" destOrd="0" parTransId="{50538E83-C969-4C3D-A69D-A96E11FC37C9}" sibTransId="{DABEF752-02AE-4F23-AC79-1F6620678D18}"/>
    <dgm:cxn modelId="{18669F31-6D90-46C7-B3BF-AC6DE7488996}" srcId="{D31E3074-EB08-4FAC-AB7B-CE65E0BB554E}" destId="{5D0FD32D-F6A6-4C96-B911-575B024C10E1}" srcOrd="0" destOrd="0" parTransId="{818C31F3-344F-49AB-B3B8-75C64580209A}" sibTransId="{D104D6FF-AAE0-4736-982E-58381AE8955C}"/>
    <dgm:cxn modelId="{286F7B0A-FE6E-4160-91CC-D94EFC31616E}" type="presOf" srcId="{5D0FD32D-F6A6-4C96-B911-575B024C10E1}" destId="{62A310AD-FE60-4522-8BB9-198750EE9695}" srcOrd="0" destOrd="0" presId="urn:microsoft.com/office/officeart/2008/layout/LinedList"/>
    <dgm:cxn modelId="{EBE528A1-9270-44C4-9534-502AB009F60E}" type="presOf" srcId="{6761577E-0446-469D-9D23-32ED5A119B24}" destId="{13D0B4EB-2A98-49AD-A72B-DAD92600D813}" srcOrd="0" destOrd="0" presId="urn:microsoft.com/office/officeart/2008/layout/LinedList"/>
    <dgm:cxn modelId="{2FC18FD1-A3F7-45F0-B5B3-8342B79B76A5}" srcId="{42AF409F-028C-41DB-81CF-C8E9CCEDDF55}" destId="{A5F77BD4-BD35-48E7-89F3-FF7414671B9F}" srcOrd="0" destOrd="0" parTransId="{6376146D-B54B-48B0-9058-EC9D536252CF}" sibTransId="{C03D45D3-956C-44D6-B008-E615BE57AC44}"/>
    <dgm:cxn modelId="{BCF5BCCB-B75E-46D1-96A3-B8605438530F}" srcId="{7DCBAA74-0AF0-414F-8FA3-F4FEFF8E0ADE}" destId="{DDBD87C5-1171-43D8-B569-E834252C4238}" srcOrd="0" destOrd="0" parTransId="{B4B63F49-1513-4156-A1CC-F6548F3BF019}" sibTransId="{B5C988FB-7DFC-4747-834A-5F4EEAF8564E}"/>
    <dgm:cxn modelId="{BCB122C9-FE54-4EAF-AA4C-983F2095E0AB}" srcId="{D793A040-48EC-4913-A129-CC9BA336FD25}" destId="{6761577E-0446-469D-9D23-32ED5A119B24}" srcOrd="1" destOrd="0" parTransId="{03E808FB-5245-4220-8E3B-8A8EFB8BF750}" sibTransId="{89377E20-66F3-4578-8978-699076B2B352}"/>
    <dgm:cxn modelId="{BB5D540C-934F-4C17-9E42-072E262DDCF0}" srcId="{6761577E-0446-469D-9D23-32ED5A119B24}" destId="{67288A27-B55C-44BC-9B6D-44268BC1C041}" srcOrd="0" destOrd="0" parTransId="{7509414D-440D-44E4-AFEF-72694F4E2696}" sibTransId="{F95835F6-0121-4083-B6C4-A2553D945811}"/>
    <dgm:cxn modelId="{A23D2E6D-1298-49AD-ADAF-E3A794ED3AAE}" srcId="{D793A040-48EC-4913-A129-CC9BA336FD25}" destId="{42AF409F-028C-41DB-81CF-C8E9CCEDDF55}" srcOrd="0" destOrd="0" parTransId="{5E8E9CA2-59E5-475E-8C3C-BDDC35C31E0C}" sibTransId="{B5F8B2DE-9310-4B9A-A2D3-68CBDCAE7238}"/>
    <dgm:cxn modelId="{1466B7DB-748F-4D1F-8C88-A69BF3C32FD8}" srcId="{42AF409F-028C-41DB-81CF-C8E9CCEDDF55}" destId="{FCBF223D-E13E-414F-9FF6-1903CBE4D1D4}" srcOrd="1" destOrd="0" parTransId="{1A5ECA4F-1F8E-4311-A415-8193A8490EA5}" sibTransId="{59FF65F9-6E17-4300-808B-0FE0EF6E08B9}"/>
    <dgm:cxn modelId="{80438A9A-E631-4E1F-95C7-E4D37290F388}" srcId="{D31E3074-EB08-4FAC-AB7B-CE65E0BB554E}" destId="{96A3329E-AF0D-4CF9-ADD2-DA708EC5BF4C}" srcOrd="1" destOrd="0" parTransId="{A252B7F8-35B3-4F7A-A7EC-32BDEA5BA587}" sibTransId="{CC509981-F10C-4708-A824-BA60A291D9F4}"/>
    <dgm:cxn modelId="{A2597764-B310-4FF1-BA22-EE4DD90BB1E6}" type="presOf" srcId="{19FA03CE-328E-4A9A-A7B4-27DAED4DC0F4}" destId="{62E90627-9792-46B3-BB66-3075E1FD3C80}" srcOrd="0" destOrd="0" presId="urn:microsoft.com/office/officeart/2008/layout/LinedList"/>
    <dgm:cxn modelId="{DD626214-6D3D-4B2C-A9D9-EAA7DA9CF47E}" type="presOf" srcId="{94810ECF-0C33-47EB-B47F-9314445EEE1E}" destId="{4D5D2118-7E51-49AA-8D6F-9734CD560138}" srcOrd="0" destOrd="0" presId="urn:microsoft.com/office/officeart/2008/layout/LinedList"/>
    <dgm:cxn modelId="{C69A1C72-2044-4E4C-A091-78E04F58B9B9}" type="presParOf" srcId="{F6B0F183-EFF6-47CB-A9EC-65A74048B731}" destId="{725B2D0A-65DB-4600-8500-DDC0407144B9}" srcOrd="0" destOrd="0" presId="urn:microsoft.com/office/officeart/2008/layout/LinedList"/>
    <dgm:cxn modelId="{90372468-9394-4C35-B640-0FAA4C0A597A}" type="presParOf" srcId="{F6B0F183-EFF6-47CB-A9EC-65A74048B731}" destId="{4B666AF6-4B54-46A3-8549-493CF1D241DE}" srcOrd="1" destOrd="0" presId="urn:microsoft.com/office/officeart/2008/layout/LinedList"/>
    <dgm:cxn modelId="{664CA3F9-5B47-46FC-9006-F0D82F2A36BB}" type="presParOf" srcId="{4B666AF6-4B54-46A3-8549-493CF1D241DE}" destId="{7ECA2F30-7D2E-4514-8122-824A24A59168}" srcOrd="0" destOrd="0" presId="urn:microsoft.com/office/officeart/2008/layout/LinedList"/>
    <dgm:cxn modelId="{42AEF5E6-48D5-4B1E-9381-7FAA20FFA67C}" type="presParOf" srcId="{4B666AF6-4B54-46A3-8549-493CF1D241DE}" destId="{CFE05329-1DC4-41FE-A956-62CEBAF941BF}" srcOrd="1" destOrd="0" presId="urn:microsoft.com/office/officeart/2008/layout/LinedList"/>
    <dgm:cxn modelId="{849E7E59-8A88-4F1A-96A9-B0168613FD90}" type="presParOf" srcId="{CFE05329-1DC4-41FE-A956-62CEBAF941BF}" destId="{B6D281E4-2AB9-4AF6-B10A-E48909CE6B54}" srcOrd="0" destOrd="0" presId="urn:microsoft.com/office/officeart/2008/layout/LinedList"/>
    <dgm:cxn modelId="{5D30F051-B4A9-452C-8095-85B981898207}" type="presParOf" srcId="{CFE05329-1DC4-41FE-A956-62CEBAF941BF}" destId="{BB382E0B-0160-479A-A660-6EE78A6479CE}" srcOrd="1" destOrd="0" presId="urn:microsoft.com/office/officeart/2008/layout/LinedList"/>
    <dgm:cxn modelId="{1DB134D6-D57E-42EA-A852-1689E474EE8B}" type="presParOf" srcId="{BB382E0B-0160-479A-A660-6EE78A6479CE}" destId="{7F88F9C8-F3E3-4842-8B70-7B79BC472743}" srcOrd="0" destOrd="0" presId="urn:microsoft.com/office/officeart/2008/layout/LinedList"/>
    <dgm:cxn modelId="{4FF7DC75-590E-453A-A0E2-3219A2CB16F8}" type="presParOf" srcId="{BB382E0B-0160-479A-A660-6EE78A6479CE}" destId="{654EAFDD-474D-4F89-9864-809F93481222}" srcOrd="1" destOrd="0" presId="urn:microsoft.com/office/officeart/2008/layout/LinedList"/>
    <dgm:cxn modelId="{5BBBEED5-6813-45FB-99C3-076A5348934C}" type="presParOf" srcId="{BB382E0B-0160-479A-A660-6EE78A6479CE}" destId="{AD48B61F-F053-4E4E-80C7-A2BD540F7859}" srcOrd="2" destOrd="0" presId="urn:microsoft.com/office/officeart/2008/layout/LinedList"/>
    <dgm:cxn modelId="{AFD22681-1051-4779-B515-9FD2E3FF0F20}" type="presParOf" srcId="{CFE05329-1DC4-41FE-A956-62CEBAF941BF}" destId="{3849AA5C-B774-4650-8AE5-B5EE523C9D23}" srcOrd="2" destOrd="0" presId="urn:microsoft.com/office/officeart/2008/layout/LinedList"/>
    <dgm:cxn modelId="{3DFC245A-F313-4487-9948-9DB23FC14533}" type="presParOf" srcId="{CFE05329-1DC4-41FE-A956-62CEBAF941BF}" destId="{4515DEEF-4DB1-47E6-AE15-64C8E8A82CF5}" srcOrd="3" destOrd="0" presId="urn:microsoft.com/office/officeart/2008/layout/LinedList"/>
    <dgm:cxn modelId="{B959E9E5-EC41-47AC-BC3D-15C5A8776208}" type="presParOf" srcId="{CFE05329-1DC4-41FE-A956-62CEBAF941BF}" destId="{AADF0BA2-1CAE-46C4-9964-A60A078F3ECA}" srcOrd="4" destOrd="0" presId="urn:microsoft.com/office/officeart/2008/layout/LinedList"/>
    <dgm:cxn modelId="{18D074D9-AFD2-41FC-8595-F7C85CAF7242}" type="presParOf" srcId="{AADF0BA2-1CAE-46C4-9964-A60A078F3ECA}" destId="{5ABA70A1-F37C-489A-A0BD-2C601DB1E9C4}" srcOrd="0" destOrd="0" presId="urn:microsoft.com/office/officeart/2008/layout/LinedList"/>
    <dgm:cxn modelId="{FE43C417-3D7F-4AF7-A9AF-DAE9FB98BEC3}" type="presParOf" srcId="{AADF0BA2-1CAE-46C4-9964-A60A078F3ECA}" destId="{69B67C45-A9F1-4CF6-B707-A6D90C41248A}" srcOrd="1" destOrd="0" presId="urn:microsoft.com/office/officeart/2008/layout/LinedList"/>
    <dgm:cxn modelId="{8B2B9E21-70CD-437A-B2FE-264BA140E7D7}" type="presParOf" srcId="{AADF0BA2-1CAE-46C4-9964-A60A078F3ECA}" destId="{0B028D4F-B152-4C2D-B689-A3027E14A277}" srcOrd="2" destOrd="0" presId="urn:microsoft.com/office/officeart/2008/layout/LinedList"/>
    <dgm:cxn modelId="{F9636DB7-A082-49A1-8C45-65EECB5D7917}" type="presParOf" srcId="{CFE05329-1DC4-41FE-A956-62CEBAF941BF}" destId="{1CE30CE4-F319-43C5-87A9-CB7AACC2F76C}" srcOrd="5" destOrd="0" presId="urn:microsoft.com/office/officeart/2008/layout/LinedList"/>
    <dgm:cxn modelId="{50543BCA-FDFB-4E2D-B136-6A27B74AB55F}" type="presParOf" srcId="{CFE05329-1DC4-41FE-A956-62CEBAF941BF}" destId="{2115CA0F-2D33-4294-BE09-479FD95A39B2}" srcOrd="6" destOrd="0" presId="urn:microsoft.com/office/officeart/2008/layout/LinedList"/>
    <dgm:cxn modelId="{BE28B19D-9C3B-4507-88F7-C34CF07E2E13}" type="presParOf" srcId="{F6B0F183-EFF6-47CB-A9EC-65A74048B731}" destId="{7F36EA72-D482-4BCC-8BA6-141684EB091E}" srcOrd="2" destOrd="0" presId="urn:microsoft.com/office/officeart/2008/layout/LinedList"/>
    <dgm:cxn modelId="{EFB8DBBE-3438-4428-A9CA-B97DFD03F9F5}" type="presParOf" srcId="{F6B0F183-EFF6-47CB-A9EC-65A74048B731}" destId="{46091605-3304-4288-AFE4-D26052B2748C}" srcOrd="3" destOrd="0" presId="urn:microsoft.com/office/officeart/2008/layout/LinedList"/>
    <dgm:cxn modelId="{B3F8FD2F-268D-4AF1-A1EC-3C3B0B50A2EA}" type="presParOf" srcId="{46091605-3304-4288-AFE4-D26052B2748C}" destId="{13D0B4EB-2A98-49AD-A72B-DAD92600D813}" srcOrd="0" destOrd="0" presId="urn:microsoft.com/office/officeart/2008/layout/LinedList"/>
    <dgm:cxn modelId="{796B852E-F9B4-4A95-AF92-BD5DA94E239A}" type="presParOf" srcId="{46091605-3304-4288-AFE4-D26052B2748C}" destId="{7DF33878-9F64-4304-BCCB-AEE9986D6994}" srcOrd="1" destOrd="0" presId="urn:microsoft.com/office/officeart/2008/layout/LinedList"/>
    <dgm:cxn modelId="{552BA65F-D531-4173-9825-5B8A1028F224}" type="presParOf" srcId="{7DF33878-9F64-4304-BCCB-AEE9986D6994}" destId="{563AFA78-78DC-463D-85E7-62BE73EC148D}" srcOrd="0" destOrd="0" presId="urn:microsoft.com/office/officeart/2008/layout/LinedList"/>
    <dgm:cxn modelId="{D71152F0-8E3C-41D6-9943-A2145FED2119}" type="presParOf" srcId="{7DF33878-9F64-4304-BCCB-AEE9986D6994}" destId="{A1A0CF28-4C28-4FCD-B201-A54C9BCAC213}" srcOrd="1" destOrd="0" presId="urn:microsoft.com/office/officeart/2008/layout/LinedList"/>
    <dgm:cxn modelId="{17606D4D-E08A-4B93-A050-11B63A332A48}" type="presParOf" srcId="{A1A0CF28-4C28-4FCD-B201-A54C9BCAC213}" destId="{07E4EBED-28C5-4C62-A8E2-A9A60F76B912}" srcOrd="0" destOrd="0" presId="urn:microsoft.com/office/officeart/2008/layout/LinedList"/>
    <dgm:cxn modelId="{DB082103-7358-43E2-8D48-F65EAFA239CE}" type="presParOf" srcId="{A1A0CF28-4C28-4FCD-B201-A54C9BCAC213}" destId="{4EF7C75F-4184-4618-AAEA-BA1BFB750410}" srcOrd="1" destOrd="0" presId="urn:microsoft.com/office/officeart/2008/layout/LinedList"/>
    <dgm:cxn modelId="{B28EC960-3EC3-4FF9-AA26-6EF33CE895FD}" type="presParOf" srcId="{A1A0CF28-4C28-4FCD-B201-A54C9BCAC213}" destId="{B7253ED7-C5A4-480A-8858-35823E7144CC}" srcOrd="2" destOrd="0" presId="urn:microsoft.com/office/officeart/2008/layout/LinedList"/>
    <dgm:cxn modelId="{E8FD9D1C-0059-4B66-9A64-A7402DBD815F}" type="presParOf" srcId="{7DF33878-9F64-4304-BCCB-AEE9986D6994}" destId="{D806DD50-33BF-490C-A4A6-956FD29077EC}" srcOrd="2" destOrd="0" presId="urn:microsoft.com/office/officeart/2008/layout/LinedList"/>
    <dgm:cxn modelId="{3DBC3383-F5B3-4B83-8D48-35EFC7F4E434}" type="presParOf" srcId="{7DF33878-9F64-4304-BCCB-AEE9986D6994}" destId="{3E5571FE-A022-4608-82DF-0B0928470F9A}" srcOrd="3" destOrd="0" presId="urn:microsoft.com/office/officeart/2008/layout/LinedList"/>
    <dgm:cxn modelId="{2A72C1E2-B4D6-4E6E-9C0E-E93DE35006CC}" type="presParOf" srcId="{F6B0F183-EFF6-47CB-A9EC-65A74048B731}" destId="{FF33F8F9-3300-4A43-9646-97D101DB5293}" srcOrd="4" destOrd="0" presId="urn:microsoft.com/office/officeart/2008/layout/LinedList"/>
    <dgm:cxn modelId="{7013209F-746B-4B14-928F-97B1B8C22161}" type="presParOf" srcId="{F6B0F183-EFF6-47CB-A9EC-65A74048B731}" destId="{76081116-3366-44F6-A3E9-4694FC4CB8A1}" srcOrd="5" destOrd="0" presId="urn:microsoft.com/office/officeart/2008/layout/LinedList"/>
    <dgm:cxn modelId="{EB3E2152-E023-4FC6-93CA-137EC5F2D642}" type="presParOf" srcId="{76081116-3366-44F6-A3E9-4694FC4CB8A1}" destId="{4D5D2118-7E51-49AA-8D6F-9734CD560138}" srcOrd="0" destOrd="0" presId="urn:microsoft.com/office/officeart/2008/layout/LinedList"/>
    <dgm:cxn modelId="{5F6C8FAB-29A5-442C-9060-E78A3476ED0E}" type="presParOf" srcId="{76081116-3366-44F6-A3E9-4694FC4CB8A1}" destId="{1017DD66-8878-4514-9199-020220EB277A}" srcOrd="1" destOrd="0" presId="urn:microsoft.com/office/officeart/2008/layout/LinedList"/>
    <dgm:cxn modelId="{C21EC82F-1FA1-4D79-A82E-9163E707D805}" type="presParOf" srcId="{1017DD66-8878-4514-9199-020220EB277A}" destId="{CB111F95-6DD7-42D4-8B89-26E02A03C392}" srcOrd="0" destOrd="0" presId="urn:microsoft.com/office/officeart/2008/layout/LinedList"/>
    <dgm:cxn modelId="{F46B943B-BD95-4600-B0D4-961FBBA5D590}" type="presParOf" srcId="{1017DD66-8878-4514-9199-020220EB277A}" destId="{EA9DAC9B-17CE-45D7-9817-A6A4486F6F9B}" srcOrd="1" destOrd="0" presId="urn:microsoft.com/office/officeart/2008/layout/LinedList"/>
    <dgm:cxn modelId="{36047EF3-FB66-4FA6-AF13-87D4B56770C0}" type="presParOf" srcId="{EA9DAC9B-17CE-45D7-9817-A6A4486F6F9B}" destId="{F73703F6-C8B3-4B0A-BDDE-669D5398265B}" srcOrd="0" destOrd="0" presId="urn:microsoft.com/office/officeart/2008/layout/LinedList"/>
    <dgm:cxn modelId="{C0AB5FAF-6F7F-4D71-B134-7E33E9E3942D}" type="presParOf" srcId="{EA9DAC9B-17CE-45D7-9817-A6A4486F6F9B}" destId="{0AF15575-3162-4F8B-A3C1-C978E20F9AB9}" srcOrd="1" destOrd="0" presId="urn:microsoft.com/office/officeart/2008/layout/LinedList"/>
    <dgm:cxn modelId="{AD7BFDAC-DC89-4457-9A8E-5554DE96A63A}" type="presParOf" srcId="{EA9DAC9B-17CE-45D7-9817-A6A4486F6F9B}" destId="{5E74CBEC-E702-4529-B582-0F8CAAE2DC07}" srcOrd="2" destOrd="0" presId="urn:microsoft.com/office/officeart/2008/layout/LinedList"/>
    <dgm:cxn modelId="{6780C3D5-AD3A-4590-80EA-8182D7C2C9FF}" type="presParOf" srcId="{5E74CBEC-E702-4529-B582-0F8CAAE2DC07}" destId="{3B355CF9-4266-4B0A-BB23-EF5792F3A4EF}" srcOrd="0" destOrd="0" presId="urn:microsoft.com/office/officeart/2008/layout/LinedList"/>
    <dgm:cxn modelId="{D5A995FF-4E62-4CB2-8097-D0C391D32F02}" type="presParOf" srcId="{3B355CF9-4266-4B0A-BB23-EF5792F3A4EF}" destId="{249E2981-3CBF-47F7-BE99-0A2F535E10FB}" srcOrd="0" destOrd="0" presId="urn:microsoft.com/office/officeart/2008/layout/LinedList"/>
    <dgm:cxn modelId="{39A200DE-8912-4F20-8872-87C3CF3F6A73}" type="presParOf" srcId="{3B355CF9-4266-4B0A-BB23-EF5792F3A4EF}" destId="{62E90627-9792-46B3-BB66-3075E1FD3C80}" srcOrd="1" destOrd="0" presId="urn:microsoft.com/office/officeart/2008/layout/LinedList"/>
    <dgm:cxn modelId="{A8E567DA-2F6E-489F-A7CC-42DFBC6A289C}" type="presParOf" srcId="{3B355CF9-4266-4B0A-BB23-EF5792F3A4EF}" destId="{85659D5A-F789-4A67-86FC-8B63703DA1CE}" srcOrd="2" destOrd="0" presId="urn:microsoft.com/office/officeart/2008/layout/LinedList"/>
    <dgm:cxn modelId="{ECCB9F3B-8D79-40C8-98A7-E0D125BF666E}" type="presParOf" srcId="{5E74CBEC-E702-4529-B582-0F8CAAE2DC07}" destId="{259CCE42-D9FF-40AF-9174-0AF10FF73466}" srcOrd="1" destOrd="0" presId="urn:microsoft.com/office/officeart/2008/layout/LinedList"/>
    <dgm:cxn modelId="{CFDF61CF-E244-4162-B45F-F155CA9D44B2}" type="presParOf" srcId="{5E74CBEC-E702-4529-B582-0F8CAAE2DC07}" destId="{F7775A30-B5F5-4876-ABF7-35DEAC28C128}" srcOrd="2" destOrd="0" presId="urn:microsoft.com/office/officeart/2008/layout/LinedList"/>
    <dgm:cxn modelId="{8AECD460-4A22-41D9-9C98-441925FC72A7}" type="presParOf" srcId="{F7775A30-B5F5-4876-ABF7-35DEAC28C128}" destId="{ECEEC751-146D-4F8F-AE8B-B22C3D05F527}" srcOrd="0" destOrd="0" presId="urn:microsoft.com/office/officeart/2008/layout/LinedList"/>
    <dgm:cxn modelId="{2D918C90-0CF9-4B24-B2A4-3A8FB10F45DC}" type="presParOf" srcId="{F7775A30-B5F5-4876-ABF7-35DEAC28C128}" destId="{E71AD432-6582-4C79-8C00-47755F96C8E3}" srcOrd="1" destOrd="0" presId="urn:microsoft.com/office/officeart/2008/layout/LinedList"/>
    <dgm:cxn modelId="{ED6B75BF-FB4E-4D6E-BE2F-B3E0C29193FF}" type="presParOf" srcId="{F7775A30-B5F5-4876-ABF7-35DEAC28C128}" destId="{50FD315C-4F78-4E55-885C-0534B287236A}" srcOrd="2" destOrd="0" presId="urn:microsoft.com/office/officeart/2008/layout/LinedList"/>
    <dgm:cxn modelId="{41FD1E25-C1E8-47D5-9FDC-F0AD02D87E83}" type="presParOf" srcId="{1017DD66-8878-4514-9199-020220EB277A}" destId="{DF8F6339-9D9C-4E62-8947-73E0339B12C9}" srcOrd="2" destOrd="0" presId="urn:microsoft.com/office/officeart/2008/layout/LinedList"/>
    <dgm:cxn modelId="{71C7221C-9A57-4AFD-BD16-CCE727EC79D0}" type="presParOf" srcId="{1017DD66-8878-4514-9199-020220EB277A}" destId="{A5D5C8D4-F481-453C-BA29-B87FC9F3C7D2}" srcOrd="3" destOrd="0" presId="urn:microsoft.com/office/officeart/2008/layout/LinedList"/>
    <dgm:cxn modelId="{34D0E9FC-F3D0-4643-8793-CA1648B211A8}" type="presParOf" srcId="{1017DD66-8878-4514-9199-020220EB277A}" destId="{8EEE91E5-2246-4E92-B99B-326C8CF87F90}" srcOrd="4" destOrd="0" presId="urn:microsoft.com/office/officeart/2008/layout/LinedList"/>
    <dgm:cxn modelId="{6BE1B341-7C79-430A-9F20-FFD57734342A}" type="presParOf" srcId="{8EEE91E5-2246-4E92-B99B-326C8CF87F90}" destId="{A2888446-0006-43DA-8915-43DE17F053F1}" srcOrd="0" destOrd="0" presId="urn:microsoft.com/office/officeart/2008/layout/LinedList"/>
    <dgm:cxn modelId="{F135ADCD-8D8D-4D7F-914A-199A14DB2BD9}" type="presParOf" srcId="{8EEE91E5-2246-4E92-B99B-326C8CF87F90}" destId="{A739CEF4-68DF-49D7-B8D9-8A4EEA49FC56}" srcOrd="1" destOrd="0" presId="urn:microsoft.com/office/officeart/2008/layout/LinedList"/>
    <dgm:cxn modelId="{F9176C1D-C508-491C-925B-37568ED628DA}" type="presParOf" srcId="{8EEE91E5-2246-4E92-B99B-326C8CF87F90}" destId="{B11787F6-7849-4A36-BD98-2293275C2BB7}" srcOrd="2" destOrd="0" presId="urn:microsoft.com/office/officeart/2008/layout/LinedList"/>
    <dgm:cxn modelId="{FFF3D7D9-34C8-4BE3-A2F2-787D7112505D}" type="presParOf" srcId="{B11787F6-7849-4A36-BD98-2293275C2BB7}" destId="{C1A555BC-283E-4464-BD1D-E2886658A245}" srcOrd="0" destOrd="0" presId="urn:microsoft.com/office/officeart/2008/layout/LinedList"/>
    <dgm:cxn modelId="{490F7E87-680B-4388-B62C-963800DBA56A}" type="presParOf" srcId="{C1A555BC-283E-4464-BD1D-E2886658A245}" destId="{229167BF-F090-4839-90EB-9C13B5037814}" srcOrd="0" destOrd="0" presId="urn:microsoft.com/office/officeart/2008/layout/LinedList"/>
    <dgm:cxn modelId="{5DA07460-8DD8-4510-B2BD-E3434C60E6EE}" type="presParOf" srcId="{C1A555BC-283E-4464-BD1D-E2886658A245}" destId="{62A310AD-FE60-4522-8BB9-198750EE9695}" srcOrd="1" destOrd="0" presId="urn:microsoft.com/office/officeart/2008/layout/LinedList"/>
    <dgm:cxn modelId="{0B2DD4F4-9D24-448C-9B07-4DD1BF5B9396}" type="presParOf" srcId="{C1A555BC-283E-4464-BD1D-E2886658A245}" destId="{FF870DFF-0869-416C-B389-22499E13E625}" srcOrd="2" destOrd="0" presId="urn:microsoft.com/office/officeart/2008/layout/LinedList"/>
    <dgm:cxn modelId="{078618DD-1A91-402C-8E1A-904572088F7B}" type="presParOf" srcId="{B11787F6-7849-4A36-BD98-2293275C2BB7}" destId="{11402E1C-1D08-4CD1-BC69-98A65DC05D3F}" srcOrd="1" destOrd="0" presId="urn:microsoft.com/office/officeart/2008/layout/LinedList"/>
    <dgm:cxn modelId="{43EF14CD-8F24-45BA-ADA2-BA6C9BF3C0F2}" type="presParOf" srcId="{B11787F6-7849-4A36-BD98-2293275C2BB7}" destId="{E93B06DE-ADB1-420F-BCF1-E57FA993EBFE}" srcOrd="2" destOrd="0" presId="urn:microsoft.com/office/officeart/2008/layout/LinedList"/>
    <dgm:cxn modelId="{636D32AF-B6C3-4A76-A512-F398C93C7271}" type="presParOf" srcId="{E93B06DE-ADB1-420F-BCF1-E57FA993EBFE}" destId="{9887E0A4-8C3C-4E2F-BA68-FC1DDD1C8D40}" srcOrd="0" destOrd="0" presId="urn:microsoft.com/office/officeart/2008/layout/LinedList"/>
    <dgm:cxn modelId="{16BA8699-D8D6-4613-AF40-51D5518E540C}" type="presParOf" srcId="{E93B06DE-ADB1-420F-BCF1-E57FA993EBFE}" destId="{7F958CAD-251B-41C5-A08B-950470C4CA8D}" srcOrd="1" destOrd="0" presId="urn:microsoft.com/office/officeart/2008/layout/LinedList"/>
    <dgm:cxn modelId="{FBC4FD2C-9DA5-4B91-9081-BE8A7E127E01}" type="presParOf" srcId="{E93B06DE-ADB1-420F-BCF1-E57FA993EBFE}" destId="{E3DCC6D2-73FA-4392-BB9D-7B722F71D241}" srcOrd="2" destOrd="0" presId="urn:microsoft.com/office/officeart/2008/layout/LinedList"/>
    <dgm:cxn modelId="{A6B15304-0603-466F-9CD5-1537C82DAF1F}" type="presParOf" srcId="{B11787F6-7849-4A36-BD98-2293275C2BB7}" destId="{11F8C7A4-6160-4618-8DDB-7CBDE3F0FDB8}" srcOrd="3" destOrd="0" presId="urn:microsoft.com/office/officeart/2008/layout/LinedList"/>
    <dgm:cxn modelId="{1E026ED8-4AF0-4F97-BA2D-A2C28C0C0191}" type="presParOf" srcId="{B11787F6-7849-4A36-BD98-2293275C2BB7}" destId="{E605B55C-9905-47D4-A028-2DA7CBBDFABA}" srcOrd="4" destOrd="0" presId="urn:microsoft.com/office/officeart/2008/layout/LinedList"/>
    <dgm:cxn modelId="{E72173F8-32AC-4731-B4DB-8E45DC21EDF2}" type="presParOf" srcId="{E605B55C-9905-47D4-A028-2DA7CBBDFABA}" destId="{97E2ACDB-4F91-4B5C-B94A-15EF8727295F}" srcOrd="0" destOrd="0" presId="urn:microsoft.com/office/officeart/2008/layout/LinedList"/>
    <dgm:cxn modelId="{417C2192-B381-45DA-98A3-759247B7F29C}" type="presParOf" srcId="{E605B55C-9905-47D4-A028-2DA7CBBDFABA}" destId="{24293CD4-CA4B-4142-9405-AF7A64E33CF2}" srcOrd="1" destOrd="0" presId="urn:microsoft.com/office/officeart/2008/layout/LinedList"/>
    <dgm:cxn modelId="{62E11BC9-7795-43AA-BF5D-317EA93428AE}" type="presParOf" srcId="{E605B55C-9905-47D4-A028-2DA7CBBDFABA}" destId="{2D2A42B0-3159-4626-8A04-77E8999908D6}" srcOrd="2" destOrd="0" presId="urn:microsoft.com/office/officeart/2008/layout/LinedList"/>
    <dgm:cxn modelId="{A09BC97B-CF0B-42B0-BA5A-2991CFE5172B}" type="presParOf" srcId="{B11787F6-7849-4A36-BD98-2293275C2BB7}" destId="{67575A7F-35FD-49C7-B666-9665F0178697}" srcOrd="5" destOrd="0" presId="urn:microsoft.com/office/officeart/2008/layout/LinedList"/>
    <dgm:cxn modelId="{4B601EA7-BC10-4005-AA8B-E324A9952673}" type="presParOf" srcId="{B11787F6-7849-4A36-BD98-2293275C2BB7}" destId="{4397C37B-3207-436B-A5EF-7209C6518FCF}" srcOrd="6" destOrd="0" presId="urn:microsoft.com/office/officeart/2008/layout/LinedList"/>
    <dgm:cxn modelId="{3AC11971-6097-46D6-AD89-253DDA3630B8}" type="presParOf" srcId="{4397C37B-3207-436B-A5EF-7209C6518FCF}" destId="{C7953631-9548-48F6-B4C3-02B0A18EB9BA}" srcOrd="0" destOrd="0" presId="urn:microsoft.com/office/officeart/2008/layout/LinedList"/>
    <dgm:cxn modelId="{A91CE98B-ED36-4690-AC15-D77977C045B3}" type="presParOf" srcId="{4397C37B-3207-436B-A5EF-7209C6518FCF}" destId="{E9275F6B-E487-41CB-891F-76A7FD3DD969}" srcOrd="1" destOrd="0" presId="urn:microsoft.com/office/officeart/2008/layout/LinedList"/>
    <dgm:cxn modelId="{0346732C-5186-4D73-BAA6-EC623FADAF86}" type="presParOf" srcId="{4397C37B-3207-436B-A5EF-7209C6518FCF}" destId="{451A577B-841E-4364-A97A-D1D0417876DB}" srcOrd="2" destOrd="0" presId="urn:microsoft.com/office/officeart/2008/layout/LinedList"/>
    <dgm:cxn modelId="{7FFA69C5-7F2B-43B6-AC7C-4D2B022CD95A}" type="presParOf" srcId="{1017DD66-8878-4514-9199-020220EB277A}" destId="{F3125DEF-4A1B-42CE-887A-37742B61ECF6}" srcOrd="5" destOrd="0" presId="urn:microsoft.com/office/officeart/2008/layout/LinedList"/>
    <dgm:cxn modelId="{92384E62-1B9D-4BF4-B054-270768E1A95F}" type="presParOf" srcId="{1017DD66-8878-4514-9199-020220EB277A}" destId="{EB60E49B-BEAE-4DE5-B4FE-6F827F234B8D}" srcOrd="6" destOrd="0" presId="urn:microsoft.com/office/officeart/2008/layout/LinedList"/>
    <dgm:cxn modelId="{806899E1-7111-43F0-A2C4-BD527FA3D240}" type="presParOf" srcId="{F6B0F183-EFF6-47CB-A9EC-65A74048B731}" destId="{4129B834-42F5-4923-BBBF-67E9EC827BCB}" srcOrd="6" destOrd="0" presId="urn:microsoft.com/office/officeart/2008/layout/LinedList"/>
    <dgm:cxn modelId="{F17686AD-C690-41EF-B6E7-E1A84814FED7}" type="presParOf" srcId="{F6B0F183-EFF6-47CB-A9EC-65A74048B731}" destId="{3FFA1A0C-5D4D-4D88-92C6-56113C156236}" srcOrd="7" destOrd="0" presId="urn:microsoft.com/office/officeart/2008/layout/LinedList"/>
    <dgm:cxn modelId="{0928B0B6-B6F5-4014-B7D9-7E34F3CD861E}" type="presParOf" srcId="{3FFA1A0C-5D4D-4D88-92C6-56113C156236}" destId="{733AE3B6-4D32-4E3D-BC05-FECCE8788D45}" srcOrd="0" destOrd="0" presId="urn:microsoft.com/office/officeart/2008/layout/LinedList"/>
    <dgm:cxn modelId="{27C7E869-F623-409E-973B-0D94B1FCA592}" type="presParOf" srcId="{3FFA1A0C-5D4D-4D88-92C6-56113C156236}" destId="{A3EBF321-1918-4968-8DDC-AF1F04609853}" srcOrd="1" destOrd="0" presId="urn:microsoft.com/office/officeart/2008/layout/LinedList"/>
    <dgm:cxn modelId="{6D1A5640-9235-407B-8128-C0C061FD6144}" type="presParOf" srcId="{A3EBF321-1918-4968-8DDC-AF1F04609853}" destId="{B24241E2-3E3A-4D4A-AE14-FF31C15BB433}" srcOrd="0" destOrd="0" presId="urn:microsoft.com/office/officeart/2008/layout/LinedList"/>
    <dgm:cxn modelId="{A73E4A4C-1A36-4E4C-BBB1-112FCC359AD4}" type="presParOf" srcId="{A3EBF321-1918-4968-8DDC-AF1F04609853}" destId="{2D1011B9-381D-426E-8D59-C3C7566DB4FB}" srcOrd="1" destOrd="0" presId="urn:microsoft.com/office/officeart/2008/layout/LinedList"/>
    <dgm:cxn modelId="{4931D9C3-6423-4B30-A712-528768FD3395}" type="presParOf" srcId="{2D1011B9-381D-426E-8D59-C3C7566DB4FB}" destId="{0AD02EC8-4638-4CBA-85F2-5A6E8265DCA6}" srcOrd="0" destOrd="0" presId="urn:microsoft.com/office/officeart/2008/layout/LinedList"/>
    <dgm:cxn modelId="{4D2F9549-1BA2-4B44-8A56-5A247B0D985D}" type="presParOf" srcId="{2D1011B9-381D-426E-8D59-C3C7566DB4FB}" destId="{EF7F6D6C-F605-44BB-861B-9CC189F2A57D}" srcOrd="1" destOrd="0" presId="urn:microsoft.com/office/officeart/2008/layout/LinedList"/>
    <dgm:cxn modelId="{3FF5E34B-6F4C-4D32-8553-A92CED515EED}" type="presParOf" srcId="{2D1011B9-381D-426E-8D59-C3C7566DB4FB}" destId="{54F5E7A8-00CC-4691-B3A9-8C1400324D46}" srcOrd="2" destOrd="0" presId="urn:microsoft.com/office/officeart/2008/layout/LinedList"/>
    <dgm:cxn modelId="{AE19DCDB-59F5-4E34-BCFF-DB500099F2AE}" type="presParOf" srcId="{A3EBF321-1918-4968-8DDC-AF1F04609853}" destId="{CC502B49-0E27-4730-B89D-EC0DFE5EB754}" srcOrd="2" destOrd="0" presId="urn:microsoft.com/office/officeart/2008/layout/LinedList"/>
    <dgm:cxn modelId="{D6DEACF0-6162-47A2-981E-8DB0D99C082D}" type="presParOf" srcId="{A3EBF321-1918-4968-8DDC-AF1F04609853}" destId="{B91BFA27-E544-4EBF-BB27-A9BA49FBB61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46C6A8-8F04-4D77-8E76-DB1C868E63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351D27-6D03-42AB-BAC7-83350450D36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New Opportunity alert – to CEM team</a:t>
          </a:r>
        </a:p>
      </dgm:t>
    </dgm:pt>
    <dgm:pt modelId="{2AC9471E-D4AA-4F1F-A7E5-CF83568B5A19}" type="parTrans" cxnId="{F7D2202F-ADFC-44C7-9B1C-6EBF5C14AA17}">
      <dgm:prSet/>
      <dgm:spPr/>
      <dgm:t>
        <a:bodyPr/>
        <a:lstStyle/>
        <a:p>
          <a:endParaRPr lang="en-US"/>
        </a:p>
      </dgm:t>
    </dgm:pt>
    <dgm:pt modelId="{15B9040D-240E-4E87-90E4-0A61E18E531C}" type="sibTrans" cxnId="{F7D2202F-ADFC-44C7-9B1C-6EBF5C14AA17}">
      <dgm:prSet/>
      <dgm:spPr/>
      <dgm:t>
        <a:bodyPr/>
        <a:lstStyle/>
        <a:p>
          <a:endParaRPr lang="en-US"/>
        </a:p>
      </dgm:t>
    </dgm:pt>
    <dgm:pt modelId="{522B52DB-4C7E-4224-981C-17A7E11BBD59}">
      <dgm:prSet/>
      <dgm:spPr/>
      <dgm:t>
        <a:bodyPr/>
        <a:lstStyle/>
        <a:p>
          <a:pPr rtl="0" eaLnBrk="1" latinLnBrk="0" hangingPunct="1"/>
          <a:r>
            <a:rPr lang="en-US"/>
            <a:t>Pending Scoping alert – to CEM team</a:t>
          </a:r>
        </a:p>
      </dgm:t>
    </dgm:pt>
    <dgm:pt modelId="{793CFE3E-28F7-479C-B6D2-FF75D8B50CFB}" type="parTrans" cxnId="{7544A4D3-1240-46C3-B6AC-BAE9314CE3A8}">
      <dgm:prSet/>
      <dgm:spPr/>
      <dgm:t>
        <a:bodyPr/>
        <a:lstStyle/>
        <a:p>
          <a:endParaRPr lang="en-US"/>
        </a:p>
      </dgm:t>
    </dgm:pt>
    <dgm:pt modelId="{FE5403B9-396A-43AA-A9A4-B6C8F15E0F0F}" type="sibTrans" cxnId="{7544A4D3-1240-46C3-B6AC-BAE9314CE3A8}">
      <dgm:prSet/>
      <dgm:spPr/>
      <dgm:t>
        <a:bodyPr/>
        <a:lstStyle/>
        <a:p>
          <a:endParaRPr lang="en-US"/>
        </a:p>
      </dgm:t>
    </dgm:pt>
    <dgm:pt modelId="{D7459AFB-3BA9-4D19-95FC-719E75482701}">
      <dgm:prSet/>
      <dgm:spPr/>
      <dgm:t>
        <a:bodyPr/>
        <a:lstStyle/>
        <a:p>
          <a:pPr rtl="0" eaLnBrk="1" latinLnBrk="0" hangingPunct="1"/>
          <a:r>
            <a:rPr lang="en-US"/>
            <a:t>Needs Services Analyst alert – to CEM team</a:t>
          </a:r>
        </a:p>
      </dgm:t>
    </dgm:pt>
    <dgm:pt modelId="{690DDA8A-B18D-4D53-AC89-E37630BA1C89}" type="parTrans" cxnId="{64FD3027-49F8-4438-B865-4C83E945E125}">
      <dgm:prSet/>
      <dgm:spPr/>
      <dgm:t>
        <a:bodyPr/>
        <a:lstStyle/>
        <a:p>
          <a:endParaRPr lang="en-US"/>
        </a:p>
      </dgm:t>
    </dgm:pt>
    <dgm:pt modelId="{41B2381A-664A-483F-ABC0-CFBF510D73BA}" type="sibTrans" cxnId="{64FD3027-49F8-4438-B865-4C83E945E125}">
      <dgm:prSet/>
      <dgm:spPr/>
      <dgm:t>
        <a:bodyPr/>
        <a:lstStyle/>
        <a:p>
          <a:endParaRPr lang="en-US"/>
        </a:p>
      </dgm:t>
    </dgm:pt>
    <dgm:pt modelId="{A4C44815-A541-4A57-B27D-FE0128050194}">
      <dgm:prSet/>
      <dgm:spPr/>
      <dgm:t>
        <a:bodyPr/>
        <a:lstStyle/>
        <a:p>
          <a:pPr rtl="0" eaLnBrk="1" latinLnBrk="0" hangingPunct="1"/>
          <a:r>
            <a:rPr lang="en-US"/>
            <a:t>Line of Business Services Analyst</a:t>
          </a:r>
        </a:p>
      </dgm:t>
    </dgm:pt>
    <dgm:pt modelId="{0E258E5A-A531-4D0F-90D2-E07A13C8CCB2}" type="parTrans" cxnId="{AE4A232E-4010-42BB-A6C0-78CFD451AB01}">
      <dgm:prSet/>
      <dgm:spPr/>
      <dgm:t>
        <a:bodyPr/>
        <a:lstStyle/>
        <a:p>
          <a:endParaRPr lang="en-US"/>
        </a:p>
      </dgm:t>
    </dgm:pt>
    <dgm:pt modelId="{48DF90DB-B659-4D6E-B114-FB7CC98D95AA}" type="sibTrans" cxnId="{AE4A232E-4010-42BB-A6C0-78CFD451AB01}">
      <dgm:prSet/>
      <dgm:spPr/>
      <dgm:t>
        <a:bodyPr/>
        <a:lstStyle/>
        <a:p>
          <a:endParaRPr lang="en-US"/>
        </a:p>
      </dgm:t>
    </dgm:pt>
    <dgm:pt modelId="{69AB4F9C-2A1C-4995-A79C-AF4400F5716B}">
      <dgm:prSet/>
      <dgm:spPr/>
      <dgm:t>
        <a:bodyPr/>
        <a:lstStyle/>
        <a:p>
          <a:pPr rtl="0" eaLnBrk="1" latinLnBrk="0" hangingPunct="1"/>
          <a:r>
            <a:rPr lang="en-US"/>
            <a:t>Technical definition</a:t>
          </a:r>
        </a:p>
      </dgm:t>
    </dgm:pt>
    <dgm:pt modelId="{3E569560-56FF-4320-9398-E9EB43847918}" type="parTrans" cxnId="{310E2ED5-3F9A-4B3F-8CE1-84A954489E26}">
      <dgm:prSet/>
      <dgm:spPr/>
      <dgm:t>
        <a:bodyPr/>
        <a:lstStyle/>
        <a:p>
          <a:endParaRPr lang="en-US"/>
        </a:p>
      </dgm:t>
    </dgm:pt>
    <dgm:pt modelId="{FD8DD01D-BB80-4D95-A8B2-B0CD84B0E8BC}" type="sibTrans" cxnId="{310E2ED5-3F9A-4B3F-8CE1-84A954489E26}">
      <dgm:prSet/>
      <dgm:spPr/>
      <dgm:t>
        <a:bodyPr/>
        <a:lstStyle/>
        <a:p>
          <a:endParaRPr lang="en-US"/>
        </a:p>
      </dgm:t>
    </dgm:pt>
    <dgm:pt modelId="{6966B8EE-880A-4331-81BA-FDA719EFFE8A}">
      <dgm:prSet/>
      <dgm:spPr/>
      <dgm:t>
        <a:bodyPr/>
        <a:lstStyle/>
        <a:p>
          <a:pPr rtl="0" eaLnBrk="1" latinLnBrk="0" hangingPunct="1"/>
          <a:r>
            <a:rPr lang="en-US"/>
            <a:t>SOW</a:t>
          </a:r>
        </a:p>
      </dgm:t>
    </dgm:pt>
    <dgm:pt modelId="{FE1DC634-741D-4908-BEBD-039D7EE3CB65}" type="parTrans" cxnId="{C6ABDC61-506D-43C3-948C-5E426C60B213}">
      <dgm:prSet/>
      <dgm:spPr/>
      <dgm:t>
        <a:bodyPr/>
        <a:lstStyle/>
        <a:p>
          <a:endParaRPr lang="en-US"/>
        </a:p>
      </dgm:t>
    </dgm:pt>
    <dgm:pt modelId="{D93101F7-DC3B-4DFD-8347-9D1332382EFC}" type="sibTrans" cxnId="{C6ABDC61-506D-43C3-948C-5E426C60B213}">
      <dgm:prSet/>
      <dgm:spPr/>
      <dgm:t>
        <a:bodyPr/>
        <a:lstStyle/>
        <a:p>
          <a:endParaRPr lang="en-US"/>
        </a:p>
      </dgm:t>
    </dgm:pt>
    <dgm:pt modelId="{B0D9EEB2-41FD-4D78-9FAE-7B9650697A40}">
      <dgm:prSet/>
      <dgm:spPr/>
      <dgm:t>
        <a:bodyPr/>
        <a:lstStyle/>
        <a:p>
          <a:pPr rtl="0" eaLnBrk="1" latinLnBrk="0" hangingPunct="1"/>
          <a:r>
            <a:rPr lang="en-US"/>
            <a:t>Needs SOW alert – to CEM team</a:t>
          </a:r>
        </a:p>
      </dgm:t>
    </dgm:pt>
    <dgm:pt modelId="{AD5DBFB4-2D8A-46E6-9CA7-DD6594506B3B}" type="parTrans" cxnId="{35DAD568-DBB8-49E2-8E93-F839BC3AA7D7}">
      <dgm:prSet/>
      <dgm:spPr/>
      <dgm:t>
        <a:bodyPr/>
        <a:lstStyle/>
        <a:p>
          <a:endParaRPr lang="en-US"/>
        </a:p>
      </dgm:t>
    </dgm:pt>
    <dgm:pt modelId="{8CFAF2CA-4C36-47EB-8136-68C82041F0FC}" type="sibTrans" cxnId="{35DAD568-DBB8-49E2-8E93-F839BC3AA7D7}">
      <dgm:prSet/>
      <dgm:spPr/>
      <dgm:t>
        <a:bodyPr/>
        <a:lstStyle/>
        <a:p>
          <a:endParaRPr lang="en-US"/>
        </a:p>
      </dgm:t>
    </dgm:pt>
    <dgm:pt modelId="{C2C4345A-833A-4917-A3A9-B78EF6EA24BF}">
      <dgm:prSet/>
      <dgm:spPr/>
      <dgm:t>
        <a:bodyPr/>
        <a:lstStyle/>
        <a:p>
          <a:pPr rtl="0" eaLnBrk="1" latinLnBrk="0" hangingPunct="1"/>
          <a:r>
            <a:rPr lang="en-US"/>
            <a:t>Discount Approval report to Approvers</a:t>
          </a:r>
        </a:p>
      </dgm:t>
    </dgm:pt>
    <dgm:pt modelId="{CDE337E4-22AA-4992-93E8-B62FD5EB684F}" type="parTrans" cxnId="{E621C705-77DB-4766-878F-49445889AE93}">
      <dgm:prSet/>
      <dgm:spPr/>
      <dgm:t>
        <a:bodyPr/>
        <a:lstStyle/>
        <a:p>
          <a:endParaRPr lang="en-US"/>
        </a:p>
      </dgm:t>
    </dgm:pt>
    <dgm:pt modelId="{76C049DC-81B8-4E55-B7A5-098B2760D6C7}" type="sibTrans" cxnId="{E621C705-77DB-4766-878F-49445889AE93}">
      <dgm:prSet/>
      <dgm:spPr/>
      <dgm:t>
        <a:bodyPr/>
        <a:lstStyle/>
        <a:p>
          <a:endParaRPr lang="en-US"/>
        </a:p>
      </dgm:t>
    </dgm:pt>
    <dgm:pt modelId="{4812BDE2-9D5A-4050-AF5D-B215D31E2BFD}">
      <dgm:prSet/>
      <dgm:spPr/>
      <dgm:t>
        <a:bodyPr/>
        <a:lstStyle/>
        <a:p>
          <a:pPr rtl="0" eaLnBrk="1" latinLnBrk="0" hangingPunct="1"/>
          <a:r>
            <a:rPr lang="en-US"/>
            <a:t>Services Order Review – CEM team</a:t>
          </a:r>
        </a:p>
      </dgm:t>
    </dgm:pt>
    <dgm:pt modelId="{F8AF5EEF-453F-4C03-9E73-86B4F110A30F}" type="parTrans" cxnId="{369BF137-A683-4157-9EE3-E287B5A90EF5}">
      <dgm:prSet/>
      <dgm:spPr/>
      <dgm:t>
        <a:bodyPr/>
        <a:lstStyle/>
        <a:p>
          <a:endParaRPr lang="en-US"/>
        </a:p>
      </dgm:t>
    </dgm:pt>
    <dgm:pt modelId="{3791C88C-F3A1-4DBD-9784-699AF87BFD11}" type="sibTrans" cxnId="{369BF137-A683-4157-9EE3-E287B5A90EF5}">
      <dgm:prSet/>
      <dgm:spPr/>
      <dgm:t>
        <a:bodyPr/>
        <a:lstStyle/>
        <a:p>
          <a:endParaRPr lang="en-US"/>
        </a:p>
      </dgm:t>
    </dgm:pt>
    <dgm:pt modelId="{EE0FDFEC-58C7-4C75-9552-5FEBC6C183CF}">
      <dgm:prSet/>
      <dgm:spPr/>
      <dgm:t>
        <a:bodyPr/>
        <a:lstStyle/>
        <a:p>
          <a:pPr rtl="0" eaLnBrk="1" latinLnBrk="0" hangingPunct="1"/>
          <a:r>
            <a:rPr lang="en-US"/>
            <a:t>Services Order – Operations team</a:t>
          </a:r>
        </a:p>
      </dgm:t>
    </dgm:pt>
    <dgm:pt modelId="{0BE8F61B-D08B-421C-903A-42DC9FB3EBFD}" type="parTrans" cxnId="{A22E2F97-5AF4-4F5F-8F6D-3A9386830ABF}">
      <dgm:prSet/>
      <dgm:spPr/>
      <dgm:t>
        <a:bodyPr/>
        <a:lstStyle/>
        <a:p>
          <a:endParaRPr lang="en-US"/>
        </a:p>
      </dgm:t>
    </dgm:pt>
    <dgm:pt modelId="{834C0136-1481-4538-824E-A023C9EDD283}" type="sibTrans" cxnId="{A22E2F97-5AF4-4F5F-8F6D-3A9386830ABF}">
      <dgm:prSet/>
      <dgm:spPr/>
      <dgm:t>
        <a:bodyPr/>
        <a:lstStyle/>
        <a:p>
          <a:endParaRPr lang="en-US"/>
        </a:p>
      </dgm:t>
    </dgm:pt>
    <dgm:pt modelId="{BB94CEF8-5371-4672-9319-7434EDFECD27}">
      <dgm:prSet/>
      <dgm:spPr/>
      <dgm:t>
        <a:bodyPr/>
        <a:lstStyle/>
        <a:p>
          <a:pPr rtl="0" eaLnBrk="1" latinLnBrk="0" hangingPunct="1"/>
          <a:r>
            <a:rPr lang="en-US"/>
            <a:t>Opportunities past Expected Close Date report</a:t>
          </a:r>
        </a:p>
      </dgm:t>
    </dgm:pt>
    <dgm:pt modelId="{839E233F-91C3-4EB1-93BB-24AE42AB5EF3}" type="parTrans" cxnId="{B74158AA-35BF-46D0-8992-92F34DD96681}">
      <dgm:prSet/>
      <dgm:spPr/>
      <dgm:t>
        <a:bodyPr/>
        <a:lstStyle/>
        <a:p>
          <a:endParaRPr lang="en-US"/>
        </a:p>
      </dgm:t>
    </dgm:pt>
    <dgm:pt modelId="{6487B5F8-BD5C-4123-A215-D521ED0033B0}" type="sibTrans" cxnId="{B74158AA-35BF-46D0-8992-92F34DD96681}">
      <dgm:prSet/>
      <dgm:spPr/>
      <dgm:t>
        <a:bodyPr/>
        <a:lstStyle/>
        <a:p>
          <a:endParaRPr lang="en-US"/>
        </a:p>
      </dgm:t>
    </dgm:pt>
    <dgm:pt modelId="{92CE0710-5909-4159-8B0E-3015677A63B8}" type="pres">
      <dgm:prSet presAssocID="{AA46C6A8-8F04-4D77-8E76-DB1C868E6395}" presName="linear" presStyleCnt="0">
        <dgm:presLayoutVars>
          <dgm:animLvl val="lvl"/>
          <dgm:resizeHandles val="exact"/>
        </dgm:presLayoutVars>
      </dgm:prSet>
      <dgm:spPr/>
    </dgm:pt>
    <dgm:pt modelId="{A0C412E7-B489-4E3D-A856-D6C077E180D0}" type="pres">
      <dgm:prSet presAssocID="{CF351D27-6D03-42AB-BAC7-83350450D36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429030C-E4EE-47B2-AE2E-20057529410C}" type="pres">
      <dgm:prSet presAssocID="{15B9040D-240E-4E87-90E4-0A61E18E531C}" presName="spacer" presStyleCnt="0"/>
      <dgm:spPr/>
    </dgm:pt>
    <dgm:pt modelId="{0074359E-897E-48BC-AE1B-09026FB7E740}" type="pres">
      <dgm:prSet presAssocID="{522B52DB-4C7E-4224-981C-17A7E11BBD5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3245E7A-D423-44B1-928C-AC687B8A263D}" type="pres">
      <dgm:prSet presAssocID="{FE5403B9-396A-43AA-A9A4-B6C8F15E0F0F}" presName="spacer" presStyleCnt="0"/>
      <dgm:spPr/>
    </dgm:pt>
    <dgm:pt modelId="{7F0FAF62-DA74-466B-A2C8-7299D40B6F01}" type="pres">
      <dgm:prSet presAssocID="{D7459AFB-3BA9-4D19-95FC-719E7548270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C8CA531-38EA-4070-BEB2-E7251B8B29F7}" type="pres">
      <dgm:prSet presAssocID="{41B2381A-664A-483F-ABC0-CFBF510D73BA}" presName="spacer" presStyleCnt="0"/>
      <dgm:spPr/>
    </dgm:pt>
    <dgm:pt modelId="{5EF12869-2FEA-472B-A256-C1DF6E0B5B6B}" type="pres">
      <dgm:prSet presAssocID="{A4C44815-A541-4A57-B27D-FE012805019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3CADEC7-40E8-4C13-BEE9-7DF2B63AEE07}" type="pres">
      <dgm:prSet presAssocID="{A4C44815-A541-4A57-B27D-FE0128050194}" presName="childText" presStyleLbl="revTx" presStyleIdx="0" presStyleCnt="1">
        <dgm:presLayoutVars>
          <dgm:bulletEnabled val="1"/>
        </dgm:presLayoutVars>
      </dgm:prSet>
      <dgm:spPr/>
    </dgm:pt>
    <dgm:pt modelId="{E06D1E3A-2755-4164-8F5D-C1BC9B9FDC88}" type="pres">
      <dgm:prSet presAssocID="{B0D9EEB2-41FD-4D78-9FAE-7B9650697A4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EF291FE-8A7B-4D99-B95B-C307FDE60958}" type="pres">
      <dgm:prSet presAssocID="{8CFAF2CA-4C36-47EB-8136-68C82041F0FC}" presName="spacer" presStyleCnt="0"/>
      <dgm:spPr/>
    </dgm:pt>
    <dgm:pt modelId="{57A8EDE6-53F0-4987-BD1D-E06279DCCEC9}" type="pres">
      <dgm:prSet presAssocID="{C2C4345A-833A-4917-A3A9-B78EF6EA24B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248E63-9BCD-417D-A1C9-D8C2DC6DB3FD}" type="pres">
      <dgm:prSet presAssocID="{76C049DC-81B8-4E55-B7A5-098B2760D6C7}" presName="spacer" presStyleCnt="0"/>
      <dgm:spPr/>
    </dgm:pt>
    <dgm:pt modelId="{61C01182-528C-44A8-87E0-B9548B1A9FE2}" type="pres">
      <dgm:prSet presAssocID="{4812BDE2-9D5A-4050-AF5D-B215D31E2BF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00A1651-E6E3-4E36-BD8E-366168176261}" type="pres">
      <dgm:prSet presAssocID="{3791C88C-F3A1-4DBD-9784-699AF87BFD11}" presName="spacer" presStyleCnt="0"/>
      <dgm:spPr/>
    </dgm:pt>
    <dgm:pt modelId="{01BC3EFC-496C-47E2-9607-DF307DE72471}" type="pres">
      <dgm:prSet presAssocID="{EE0FDFEC-58C7-4C75-9552-5FEBC6C183C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E8AB167-DB3A-4394-969B-DD0D41A49963}" type="pres">
      <dgm:prSet presAssocID="{834C0136-1481-4538-824E-A023C9EDD283}" presName="spacer" presStyleCnt="0"/>
      <dgm:spPr/>
    </dgm:pt>
    <dgm:pt modelId="{6FAA866D-FF35-44CC-B8B1-603D79D9E6AA}" type="pres">
      <dgm:prSet presAssocID="{BB94CEF8-5371-4672-9319-7434EDFECD2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10E2ED5-3F9A-4B3F-8CE1-84A954489E26}" srcId="{A4C44815-A541-4A57-B27D-FE0128050194}" destId="{69AB4F9C-2A1C-4995-A79C-AF4400F5716B}" srcOrd="0" destOrd="0" parTransId="{3E569560-56FF-4320-9398-E9EB43847918}" sibTransId="{FD8DD01D-BB80-4D95-A8B2-B0CD84B0E8BC}"/>
    <dgm:cxn modelId="{B19D3727-2D2C-4EF2-A585-D8D52EAE0FA8}" type="presOf" srcId="{522B52DB-4C7E-4224-981C-17A7E11BBD59}" destId="{0074359E-897E-48BC-AE1B-09026FB7E740}" srcOrd="0" destOrd="0" presId="urn:microsoft.com/office/officeart/2005/8/layout/vList2"/>
    <dgm:cxn modelId="{1D5DCE11-2813-4BF9-BB22-1203BCCA67CE}" type="presOf" srcId="{69AB4F9C-2A1C-4995-A79C-AF4400F5716B}" destId="{83CADEC7-40E8-4C13-BEE9-7DF2B63AEE07}" srcOrd="0" destOrd="0" presId="urn:microsoft.com/office/officeart/2005/8/layout/vList2"/>
    <dgm:cxn modelId="{C6ABDC61-506D-43C3-948C-5E426C60B213}" srcId="{A4C44815-A541-4A57-B27D-FE0128050194}" destId="{6966B8EE-880A-4331-81BA-FDA719EFFE8A}" srcOrd="1" destOrd="0" parTransId="{FE1DC634-741D-4908-BEBD-039D7EE3CB65}" sibTransId="{D93101F7-DC3B-4DFD-8347-9D1332382EFC}"/>
    <dgm:cxn modelId="{209647BD-0203-48F0-88B2-BAF8B2096C48}" type="presOf" srcId="{EE0FDFEC-58C7-4C75-9552-5FEBC6C183CF}" destId="{01BC3EFC-496C-47E2-9607-DF307DE72471}" srcOrd="0" destOrd="0" presId="urn:microsoft.com/office/officeart/2005/8/layout/vList2"/>
    <dgm:cxn modelId="{5AE72E40-DD3F-4488-A416-E396E28B3170}" type="presOf" srcId="{BB94CEF8-5371-4672-9319-7434EDFECD27}" destId="{6FAA866D-FF35-44CC-B8B1-603D79D9E6AA}" srcOrd="0" destOrd="0" presId="urn:microsoft.com/office/officeart/2005/8/layout/vList2"/>
    <dgm:cxn modelId="{E621C705-77DB-4766-878F-49445889AE93}" srcId="{AA46C6A8-8F04-4D77-8E76-DB1C868E6395}" destId="{C2C4345A-833A-4917-A3A9-B78EF6EA24BF}" srcOrd="5" destOrd="0" parTransId="{CDE337E4-22AA-4992-93E8-B62FD5EB684F}" sibTransId="{76C049DC-81B8-4E55-B7A5-098B2760D6C7}"/>
    <dgm:cxn modelId="{F7D2202F-ADFC-44C7-9B1C-6EBF5C14AA17}" srcId="{AA46C6A8-8F04-4D77-8E76-DB1C868E6395}" destId="{CF351D27-6D03-42AB-BAC7-83350450D36A}" srcOrd="0" destOrd="0" parTransId="{2AC9471E-D4AA-4F1F-A7E5-CF83568B5A19}" sibTransId="{15B9040D-240E-4E87-90E4-0A61E18E531C}"/>
    <dgm:cxn modelId="{3A7D222D-1A34-40E1-B47F-F8EBA3B9E969}" type="presOf" srcId="{C2C4345A-833A-4917-A3A9-B78EF6EA24BF}" destId="{57A8EDE6-53F0-4987-BD1D-E06279DCCEC9}" srcOrd="0" destOrd="0" presId="urn:microsoft.com/office/officeart/2005/8/layout/vList2"/>
    <dgm:cxn modelId="{369BF137-A683-4157-9EE3-E287B5A90EF5}" srcId="{AA46C6A8-8F04-4D77-8E76-DB1C868E6395}" destId="{4812BDE2-9D5A-4050-AF5D-B215D31E2BFD}" srcOrd="6" destOrd="0" parTransId="{F8AF5EEF-453F-4C03-9E73-86B4F110A30F}" sibTransId="{3791C88C-F3A1-4DBD-9784-699AF87BFD11}"/>
    <dgm:cxn modelId="{A22E2F97-5AF4-4F5F-8F6D-3A9386830ABF}" srcId="{AA46C6A8-8F04-4D77-8E76-DB1C868E6395}" destId="{EE0FDFEC-58C7-4C75-9552-5FEBC6C183CF}" srcOrd="7" destOrd="0" parTransId="{0BE8F61B-D08B-421C-903A-42DC9FB3EBFD}" sibTransId="{834C0136-1481-4538-824E-A023C9EDD283}"/>
    <dgm:cxn modelId="{CC63A7D9-0C38-467A-886A-6EA9EB55A4A5}" type="presOf" srcId="{B0D9EEB2-41FD-4D78-9FAE-7B9650697A40}" destId="{E06D1E3A-2755-4164-8F5D-C1BC9B9FDC88}" srcOrd="0" destOrd="0" presId="urn:microsoft.com/office/officeart/2005/8/layout/vList2"/>
    <dgm:cxn modelId="{64FD3027-49F8-4438-B865-4C83E945E125}" srcId="{AA46C6A8-8F04-4D77-8E76-DB1C868E6395}" destId="{D7459AFB-3BA9-4D19-95FC-719E75482701}" srcOrd="2" destOrd="0" parTransId="{690DDA8A-B18D-4D53-AC89-E37630BA1C89}" sibTransId="{41B2381A-664A-483F-ABC0-CFBF510D73BA}"/>
    <dgm:cxn modelId="{10D3552B-B60D-4CB1-B745-98079B98B841}" type="presOf" srcId="{D7459AFB-3BA9-4D19-95FC-719E75482701}" destId="{7F0FAF62-DA74-466B-A2C8-7299D40B6F01}" srcOrd="0" destOrd="0" presId="urn:microsoft.com/office/officeart/2005/8/layout/vList2"/>
    <dgm:cxn modelId="{F009FDBA-50EB-42FC-BE47-7306C6E28212}" type="presOf" srcId="{A4C44815-A541-4A57-B27D-FE0128050194}" destId="{5EF12869-2FEA-472B-A256-C1DF6E0B5B6B}" srcOrd="0" destOrd="0" presId="urn:microsoft.com/office/officeart/2005/8/layout/vList2"/>
    <dgm:cxn modelId="{F6FEC8B6-C368-4AB5-9007-A78A87336DC9}" type="presOf" srcId="{CF351D27-6D03-42AB-BAC7-83350450D36A}" destId="{A0C412E7-B489-4E3D-A856-D6C077E180D0}" srcOrd="0" destOrd="0" presId="urn:microsoft.com/office/officeart/2005/8/layout/vList2"/>
    <dgm:cxn modelId="{7544A4D3-1240-46C3-B6AC-BAE9314CE3A8}" srcId="{AA46C6A8-8F04-4D77-8E76-DB1C868E6395}" destId="{522B52DB-4C7E-4224-981C-17A7E11BBD59}" srcOrd="1" destOrd="0" parTransId="{793CFE3E-28F7-479C-B6D2-FF75D8B50CFB}" sibTransId="{FE5403B9-396A-43AA-A9A4-B6C8F15E0F0F}"/>
    <dgm:cxn modelId="{9891B583-C73C-4639-8820-A08EA0F0FE91}" type="presOf" srcId="{4812BDE2-9D5A-4050-AF5D-B215D31E2BFD}" destId="{61C01182-528C-44A8-87E0-B9548B1A9FE2}" srcOrd="0" destOrd="0" presId="urn:microsoft.com/office/officeart/2005/8/layout/vList2"/>
    <dgm:cxn modelId="{1D692386-0128-41EC-BFC9-DBB93517A0D0}" type="presOf" srcId="{6966B8EE-880A-4331-81BA-FDA719EFFE8A}" destId="{83CADEC7-40E8-4C13-BEE9-7DF2B63AEE07}" srcOrd="0" destOrd="1" presId="urn:microsoft.com/office/officeart/2005/8/layout/vList2"/>
    <dgm:cxn modelId="{B74158AA-35BF-46D0-8992-92F34DD96681}" srcId="{AA46C6A8-8F04-4D77-8E76-DB1C868E6395}" destId="{BB94CEF8-5371-4672-9319-7434EDFECD27}" srcOrd="8" destOrd="0" parTransId="{839E233F-91C3-4EB1-93BB-24AE42AB5EF3}" sibTransId="{6487B5F8-BD5C-4123-A215-D521ED0033B0}"/>
    <dgm:cxn modelId="{8B89ACD7-7619-4E33-8E01-3D0B55DCC516}" type="presOf" srcId="{AA46C6A8-8F04-4D77-8E76-DB1C868E6395}" destId="{92CE0710-5909-4159-8B0E-3015677A63B8}" srcOrd="0" destOrd="0" presId="urn:microsoft.com/office/officeart/2005/8/layout/vList2"/>
    <dgm:cxn modelId="{35DAD568-DBB8-49E2-8E93-F839BC3AA7D7}" srcId="{AA46C6A8-8F04-4D77-8E76-DB1C868E6395}" destId="{B0D9EEB2-41FD-4D78-9FAE-7B9650697A40}" srcOrd="4" destOrd="0" parTransId="{AD5DBFB4-2D8A-46E6-9CA7-DD6594506B3B}" sibTransId="{8CFAF2CA-4C36-47EB-8136-68C82041F0FC}"/>
    <dgm:cxn modelId="{AE4A232E-4010-42BB-A6C0-78CFD451AB01}" srcId="{AA46C6A8-8F04-4D77-8E76-DB1C868E6395}" destId="{A4C44815-A541-4A57-B27D-FE0128050194}" srcOrd="3" destOrd="0" parTransId="{0E258E5A-A531-4D0F-90D2-E07A13C8CCB2}" sibTransId="{48DF90DB-B659-4D6E-B114-FB7CC98D95AA}"/>
    <dgm:cxn modelId="{583286E6-0196-48C4-9EE2-6B1823025DD6}" type="presParOf" srcId="{92CE0710-5909-4159-8B0E-3015677A63B8}" destId="{A0C412E7-B489-4E3D-A856-D6C077E180D0}" srcOrd="0" destOrd="0" presId="urn:microsoft.com/office/officeart/2005/8/layout/vList2"/>
    <dgm:cxn modelId="{D581085E-76B0-4D7A-AFAC-A55F0281D58F}" type="presParOf" srcId="{92CE0710-5909-4159-8B0E-3015677A63B8}" destId="{9429030C-E4EE-47B2-AE2E-20057529410C}" srcOrd="1" destOrd="0" presId="urn:microsoft.com/office/officeart/2005/8/layout/vList2"/>
    <dgm:cxn modelId="{DF2C7701-F9AD-4056-ABAB-72EF81DEA907}" type="presParOf" srcId="{92CE0710-5909-4159-8B0E-3015677A63B8}" destId="{0074359E-897E-48BC-AE1B-09026FB7E740}" srcOrd="2" destOrd="0" presId="urn:microsoft.com/office/officeart/2005/8/layout/vList2"/>
    <dgm:cxn modelId="{159754E4-93F2-4514-8B90-2491FEEFBAAF}" type="presParOf" srcId="{92CE0710-5909-4159-8B0E-3015677A63B8}" destId="{13245E7A-D423-44B1-928C-AC687B8A263D}" srcOrd="3" destOrd="0" presId="urn:microsoft.com/office/officeart/2005/8/layout/vList2"/>
    <dgm:cxn modelId="{41C59C46-A2BE-4E73-B488-32594B3297CA}" type="presParOf" srcId="{92CE0710-5909-4159-8B0E-3015677A63B8}" destId="{7F0FAF62-DA74-466B-A2C8-7299D40B6F01}" srcOrd="4" destOrd="0" presId="urn:microsoft.com/office/officeart/2005/8/layout/vList2"/>
    <dgm:cxn modelId="{AEBB3001-4E5A-4405-B772-49BC5E45C245}" type="presParOf" srcId="{92CE0710-5909-4159-8B0E-3015677A63B8}" destId="{9C8CA531-38EA-4070-BEB2-E7251B8B29F7}" srcOrd="5" destOrd="0" presId="urn:microsoft.com/office/officeart/2005/8/layout/vList2"/>
    <dgm:cxn modelId="{E2E10C8D-08EF-4BBD-94B6-CB3574DA111E}" type="presParOf" srcId="{92CE0710-5909-4159-8B0E-3015677A63B8}" destId="{5EF12869-2FEA-472B-A256-C1DF6E0B5B6B}" srcOrd="6" destOrd="0" presId="urn:microsoft.com/office/officeart/2005/8/layout/vList2"/>
    <dgm:cxn modelId="{1B04042C-A76C-4754-9242-1EB505F5B0D0}" type="presParOf" srcId="{92CE0710-5909-4159-8B0E-3015677A63B8}" destId="{83CADEC7-40E8-4C13-BEE9-7DF2B63AEE07}" srcOrd="7" destOrd="0" presId="urn:microsoft.com/office/officeart/2005/8/layout/vList2"/>
    <dgm:cxn modelId="{B0183E61-ECB0-4F5B-A400-D8AC3CA1051C}" type="presParOf" srcId="{92CE0710-5909-4159-8B0E-3015677A63B8}" destId="{E06D1E3A-2755-4164-8F5D-C1BC9B9FDC88}" srcOrd="8" destOrd="0" presId="urn:microsoft.com/office/officeart/2005/8/layout/vList2"/>
    <dgm:cxn modelId="{7BAABDC3-5013-488C-875A-F905BB9CEAC6}" type="presParOf" srcId="{92CE0710-5909-4159-8B0E-3015677A63B8}" destId="{2EF291FE-8A7B-4D99-B95B-C307FDE60958}" srcOrd="9" destOrd="0" presId="urn:microsoft.com/office/officeart/2005/8/layout/vList2"/>
    <dgm:cxn modelId="{40E6B58D-C412-41E2-8964-FC64AAD94AE4}" type="presParOf" srcId="{92CE0710-5909-4159-8B0E-3015677A63B8}" destId="{57A8EDE6-53F0-4987-BD1D-E06279DCCEC9}" srcOrd="10" destOrd="0" presId="urn:microsoft.com/office/officeart/2005/8/layout/vList2"/>
    <dgm:cxn modelId="{36F13450-8F08-4916-8A0B-9E381E2CE277}" type="presParOf" srcId="{92CE0710-5909-4159-8B0E-3015677A63B8}" destId="{6B248E63-9BCD-417D-A1C9-D8C2DC6DB3FD}" srcOrd="11" destOrd="0" presId="urn:microsoft.com/office/officeart/2005/8/layout/vList2"/>
    <dgm:cxn modelId="{665FC351-601D-4522-AF82-5378626319A1}" type="presParOf" srcId="{92CE0710-5909-4159-8B0E-3015677A63B8}" destId="{61C01182-528C-44A8-87E0-B9548B1A9FE2}" srcOrd="12" destOrd="0" presId="urn:microsoft.com/office/officeart/2005/8/layout/vList2"/>
    <dgm:cxn modelId="{38617836-7310-43C6-A2A4-34F5DECB75ED}" type="presParOf" srcId="{92CE0710-5909-4159-8B0E-3015677A63B8}" destId="{700A1651-E6E3-4E36-BD8E-366168176261}" srcOrd="13" destOrd="0" presId="urn:microsoft.com/office/officeart/2005/8/layout/vList2"/>
    <dgm:cxn modelId="{00DD63A1-0328-430D-A0C3-961AAF5DCEAE}" type="presParOf" srcId="{92CE0710-5909-4159-8B0E-3015677A63B8}" destId="{01BC3EFC-496C-47E2-9607-DF307DE72471}" srcOrd="14" destOrd="0" presId="urn:microsoft.com/office/officeart/2005/8/layout/vList2"/>
    <dgm:cxn modelId="{3305EBB4-0A28-43DD-BDA6-FFA42A6B3C3E}" type="presParOf" srcId="{92CE0710-5909-4159-8B0E-3015677A63B8}" destId="{FE8AB167-DB3A-4394-969B-DD0D41A49963}" srcOrd="15" destOrd="0" presId="urn:microsoft.com/office/officeart/2005/8/layout/vList2"/>
    <dgm:cxn modelId="{48A20D76-5062-4C43-B9E1-E15D95B89614}" type="presParOf" srcId="{92CE0710-5909-4159-8B0E-3015677A63B8}" destId="{6FAA866D-FF35-44CC-B8B1-603D79D9E6A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1CF18CDF-957F-420F-9D87-FF413D29B44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F57E0-69DA-4794-BEE6-8CD9B23BFCC1}">
      <dgm:prSet custT="1"/>
      <dgm:spPr/>
      <dgm:t>
        <a:bodyPr/>
        <a:lstStyle/>
        <a:p>
          <a:pPr rtl="0" eaLnBrk="1" latinLnBrk="0" hangingPunct="1">
            <a:buClr>
              <a:schemeClr val="accent1"/>
            </a:buClr>
            <a:buSzPts val="3200"/>
            <a:buFont typeface="Wingdings" panose="05000000000000000000" pitchFamily="2" charset="2"/>
            <a:buChar char="§"/>
          </a:pPr>
          <a:r>
            <a:rPr lang="en-US" sz="2800" dirty="0">
              <a:hlinkClick xmlns:r="http://schemas.openxmlformats.org/officeDocument/2006/relationships" r:id="rId1"/>
            </a:rPr>
            <a:t>SvcsOppEscalation@Orasi.com</a:t>
          </a:r>
          <a:endParaRPr lang="en-US" sz="2800" dirty="0"/>
        </a:p>
      </dgm:t>
    </dgm:pt>
    <dgm:pt modelId="{18212C23-8DCC-4AF2-B2AC-9972CFFB3E4E}" type="parTrans" cxnId="{F00888E7-BD67-4495-A87B-DAD6AA89F5E0}">
      <dgm:prSet/>
      <dgm:spPr/>
      <dgm:t>
        <a:bodyPr/>
        <a:lstStyle/>
        <a:p>
          <a:endParaRPr lang="en-US"/>
        </a:p>
      </dgm:t>
    </dgm:pt>
    <dgm:pt modelId="{52E7425F-9611-49BA-AD0F-50A795B102A9}" type="sibTrans" cxnId="{F00888E7-BD67-4495-A87B-DAD6AA89F5E0}">
      <dgm:prSet/>
      <dgm:spPr/>
      <dgm:t>
        <a:bodyPr/>
        <a:lstStyle/>
        <a:p>
          <a:endParaRPr lang="en-US"/>
        </a:p>
      </dgm:t>
    </dgm:pt>
    <dgm:pt modelId="{E3CB835B-4230-47A8-A777-5EAE88C044B2}">
      <dgm:prSet custT="1"/>
      <dgm:spPr/>
      <dgm:t>
        <a:bodyPr/>
        <a:lstStyle/>
        <a:p>
          <a:pPr rtl="0" eaLnBrk="1" latinLnBrk="0" hangingPunct="1"/>
          <a:r>
            <a:rPr lang="en-US" sz="2800"/>
            <a:t>Jim Arnold</a:t>
          </a:r>
        </a:p>
      </dgm:t>
    </dgm:pt>
    <dgm:pt modelId="{28C1B924-7BED-4B5B-AD99-B416A79565DB}" type="parTrans" cxnId="{01F8EB4F-4EAA-4A97-98FD-5FCD6506093F}">
      <dgm:prSet/>
      <dgm:spPr/>
      <dgm:t>
        <a:bodyPr/>
        <a:lstStyle/>
        <a:p>
          <a:endParaRPr lang="en-US"/>
        </a:p>
      </dgm:t>
    </dgm:pt>
    <dgm:pt modelId="{704D1CE8-C9BC-4A5B-BFD1-DEF4E79973D5}" type="sibTrans" cxnId="{01F8EB4F-4EAA-4A97-98FD-5FCD6506093F}">
      <dgm:prSet/>
      <dgm:spPr/>
      <dgm:t>
        <a:bodyPr/>
        <a:lstStyle/>
        <a:p>
          <a:endParaRPr lang="en-US"/>
        </a:p>
      </dgm:t>
    </dgm:pt>
    <dgm:pt modelId="{A4BCAF77-0A33-4286-9F27-CCF91D2B1D2A}">
      <dgm:prSet custT="1"/>
      <dgm:spPr/>
      <dgm:t>
        <a:bodyPr/>
        <a:lstStyle/>
        <a:p>
          <a:pPr rtl="0" eaLnBrk="1" latinLnBrk="0" hangingPunct="1"/>
          <a:r>
            <a:rPr lang="en-US" sz="2800"/>
            <a:t>Jim Azar</a:t>
          </a:r>
        </a:p>
      </dgm:t>
    </dgm:pt>
    <dgm:pt modelId="{5A86F22C-401A-40B0-BD4E-F78B2A0A38F0}" type="parTrans" cxnId="{FB88409F-9C7F-4C0B-97DA-AEDE78AF7FA0}">
      <dgm:prSet/>
      <dgm:spPr/>
      <dgm:t>
        <a:bodyPr/>
        <a:lstStyle/>
        <a:p>
          <a:endParaRPr lang="en-US"/>
        </a:p>
      </dgm:t>
    </dgm:pt>
    <dgm:pt modelId="{254AFD38-E626-4B7C-866A-5FB45B0A03B9}" type="sibTrans" cxnId="{FB88409F-9C7F-4C0B-97DA-AEDE78AF7FA0}">
      <dgm:prSet/>
      <dgm:spPr/>
      <dgm:t>
        <a:bodyPr/>
        <a:lstStyle/>
        <a:p>
          <a:endParaRPr lang="en-US"/>
        </a:p>
      </dgm:t>
    </dgm:pt>
    <dgm:pt modelId="{E4D76A26-66D5-4211-A722-0216F2916992}">
      <dgm:prSet custT="1"/>
      <dgm:spPr/>
      <dgm:t>
        <a:bodyPr/>
        <a:lstStyle/>
        <a:p>
          <a:pPr rtl="0" eaLnBrk="1" latinLnBrk="0" hangingPunct="1"/>
          <a:r>
            <a:rPr lang="en-US" sz="2800" dirty="0"/>
            <a:t>Caleb Billingsley</a:t>
          </a:r>
        </a:p>
      </dgm:t>
    </dgm:pt>
    <dgm:pt modelId="{49EBC968-4A86-44E5-AB46-7920008B8CAE}" type="parTrans" cxnId="{EF429D0A-588D-45C8-A9B1-3C7DF0BC3FF0}">
      <dgm:prSet/>
      <dgm:spPr/>
      <dgm:t>
        <a:bodyPr/>
        <a:lstStyle/>
        <a:p>
          <a:endParaRPr lang="en-US"/>
        </a:p>
      </dgm:t>
    </dgm:pt>
    <dgm:pt modelId="{EFD83212-9D77-419C-93F4-FC5FC3CC6AF8}" type="sibTrans" cxnId="{EF429D0A-588D-45C8-A9B1-3C7DF0BC3FF0}">
      <dgm:prSet/>
      <dgm:spPr/>
      <dgm:t>
        <a:bodyPr/>
        <a:lstStyle/>
        <a:p>
          <a:endParaRPr lang="en-US"/>
        </a:p>
      </dgm:t>
    </dgm:pt>
    <dgm:pt modelId="{96BEFB58-0428-4D4F-AD83-F358D985D436}">
      <dgm:prSet custT="1"/>
      <dgm:spPr/>
      <dgm:t>
        <a:bodyPr/>
        <a:lstStyle/>
        <a:p>
          <a:pPr rtl="0" eaLnBrk="1" latinLnBrk="0" hangingPunct="1"/>
          <a:r>
            <a:rPr lang="en-US" sz="2800" dirty="0"/>
            <a:t>Mark Lewis</a:t>
          </a:r>
        </a:p>
      </dgm:t>
    </dgm:pt>
    <dgm:pt modelId="{E8665C51-B238-45B6-AE74-B2C385D8EBE2}" type="parTrans" cxnId="{2040380E-304D-423B-844A-C49B0DCD1065}">
      <dgm:prSet/>
      <dgm:spPr/>
      <dgm:t>
        <a:bodyPr/>
        <a:lstStyle/>
        <a:p>
          <a:endParaRPr lang="en-US"/>
        </a:p>
      </dgm:t>
    </dgm:pt>
    <dgm:pt modelId="{B45748DB-0987-49A3-B964-E34E6E13FE81}" type="sibTrans" cxnId="{2040380E-304D-423B-844A-C49B0DCD1065}">
      <dgm:prSet/>
      <dgm:spPr/>
      <dgm:t>
        <a:bodyPr/>
        <a:lstStyle/>
        <a:p>
          <a:endParaRPr lang="en-US"/>
        </a:p>
      </dgm:t>
    </dgm:pt>
    <dgm:pt modelId="{0FA1D6CC-4707-4703-8817-7117D237C4B7}">
      <dgm:prSet custT="1"/>
      <dgm:spPr/>
      <dgm:t>
        <a:bodyPr/>
        <a:lstStyle/>
        <a:p>
          <a:pPr rtl="0" eaLnBrk="1" latinLnBrk="0" hangingPunct="1"/>
          <a:r>
            <a:rPr lang="en-US" sz="2800"/>
            <a:t>Karl Rubin</a:t>
          </a:r>
        </a:p>
      </dgm:t>
    </dgm:pt>
    <dgm:pt modelId="{58674EFE-DE57-4136-830E-D49BB3B5FC9F}" type="parTrans" cxnId="{DA9EE74D-64A8-4DCF-ACCB-00731B2F776C}">
      <dgm:prSet/>
      <dgm:spPr/>
      <dgm:t>
        <a:bodyPr/>
        <a:lstStyle/>
        <a:p>
          <a:endParaRPr lang="en-US"/>
        </a:p>
      </dgm:t>
    </dgm:pt>
    <dgm:pt modelId="{AD16296C-A7D5-4CCC-A995-2CB542FC4B94}" type="sibTrans" cxnId="{DA9EE74D-64A8-4DCF-ACCB-00731B2F776C}">
      <dgm:prSet/>
      <dgm:spPr/>
      <dgm:t>
        <a:bodyPr/>
        <a:lstStyle/>
        <a:p>
          <a:endParaRPr lang="en-US"/>
        </a:p>
      </dgm:t>
    </dgm:pt>
    <dgm:pt modelId="{54FA5C8A-1889-4792-AAAA-C5F701D8673A}">
      <dgm:prSet custT="1"/>
      <dgm:spPr/>
      <dgm:t>
        <a:bodyPr/>
        <a:lstStyle/>
        <a:p>
          <a:pPr rtl="0" eaLnBrk="1" latinLnBrk="0" hangingPunct="1"/>
          <a:r>
            <a:rPr lang="en-US" sz="2800"/>
            <a:t>Steve McGinley</a:t>
          </a:r>
        </a:p>
      </dgm:t>
    </dgm:pt>
    <dgm:pt modelId="{425792EB-B333-498E-9CCE-363A83CCD016}" type="parTrans" cxnId="{F7DED9D7-FEDD-43B3-939E-4F149CD0E74E}">
      <dgm:prSet/>
      <dgm:spPr/>
      <dgm:t>
        <a:bodyPr/>
        <a:lstStyle/>
        <a:p>
          <a:endParaRPr lang="en-US"/>
        </a:p>
      </dgm:t>
    </dgm:pt>
    <dgm:pt modelId="{B164E0AC-896C-4FCC-A072-DE25164523AD}" type="sibTrans" cxnId="{F7DED9D7-FEDD-43B3-939E-4F149CD0E74E}">
      <dgm:prSet/>
      <dgm:spPr/>
      <dgm:t>
        <a:bodyPr/>
        <a:lstStyle/>
        <a:p>
          <a:endParaRPr lang="en-US"/>
        </a:p>
      </dgm:t>
    </dgm:pt>
    <dgm:pt modelId="{496620FB-F2EE-4EA6-A480-C26AE3424E5F}" type="pres">
      <dgm:prSet presAssocID="{1CF18CDF-957F-420F-9D87-FF413D29B44F}" presName="Name0" presStyleCnt="0">
        <dgm:presLayoutVars>
          <dgm:dir/>
          <dgm:animLvl val="lvl"/>
          <dgm:resizeHandles val="exact"/>
        </dgm:presLayoutVars>
      </dgm:prSet>
      <dgm:spPr/>
    </dgm:pt>
    <dgm:pt modelId="{0800FC18-12DF-4637-80B0-8B5EC730E942}" type="pres">
      <dgm:prSet presAssocID="{B33F57E0-69DA-4794-BEE6-8CD9B23BFCC1}" presName="linNode" presStyleCnt="0"/>
      <dgm:spPr/>
    </dgm:pt>
    <dgm:pt modelId="{9A8F1791-061D-4250-8B21-F8ACE25F52F4}" type="pres">
      <dgm:prSet presAssocID="{B33F57E0-69DA-4794-BEE6-8CD9B23BFCC1}" presName="parTx" presStyleLbl="revTx" presStyleIdx="0" presStyleCnt="1" custScaleX="240054" custScaleY="63766" custLinFactNeighborX="-20141">
        <dgm:presLayoutVars>
          <dgm:chMax val="1"/>
          <dgm:bulletEnabled val="1"/>
        </dgm:presLayoutVars>
      </dgm:prSet>
      <dgm:spPr/>
    </dgm:pt>
    <dgm:pt modelId="{C6583734-8AB9-485D-91E9-4145FD6EAD56}" type="pres">
      <dgm:prSet presAssocID="{B33F57E0-69DA-4794-BEE6-8CD9B23BFCC1}" presName="bracket" presStyleLbl="parChTrans1D1" presStyleIdx="0" presStyleCnt="1" custLinFactX="-39" custLinFactNeighborX="-100000"/>
      <dgm:spPr/>
    </dgm:pt>
    <dgm:pt modelId="{AAA0D9B3-3085-4047-A060-92C5E41E99C3}" type="pres">
      <dgm:prSet presAssocID="{B33F57E0-69DA-4794-BEE6-8CD9B23BFCC1}" presName="spH" presStyleCnt="0"/>
      <dgm:spPr/>
    </dgm:pt>
    <dgm:pt modelId="{020FA0D4-DDD4-404C-B77B-D0DE9109BBD6}" type="pres">
      <dgm:prSet presAssocID="{B33F57E0-69DA-4794-BEE6-8CD9B23BFCC1}" presName="desTx" presStyleLbl="node1" presStyleIdx="0" presStyleCnt="1" custScaleX="56003" custLinFactNeighborX="-99490">
        <dgm:presLayoutVars>
          <dgm:bulletEnabled val="1"/>
        </dgm:presLayoutVars>
      </dgm:prSet>
      <dgm:spPr/>
    </dgm:pt>
  </dgm:ptLst>
  <dgm:cxnLst>
    <dgm:cxn modelId="{F00888E7-BD67-4495-A87B-DAD6AA89F5E0}" srcId="{1CF18CDF-957F-420F-9D87-FF413D29B44F}" destId="{B33F57E0-69DA-4794-BEE6-8CD9B23BFCC1}" srcOrd="0" destOrd="0" parTransId="{18212C23-8DCC-4AF2-B2AC-9972CFFB3E4E}" sibTransId="{52E7425F-9611-49BA-AD0F-50A795B102A9}"/>
    <dgm:cxn modelId="{37E95C81-4AB6-4961-88AA-5921EFF2536E}" type="presOf" srcId="{E4D76A26-66D5-4211-A722-0216F2916992}" destId="{020FA0D4-DDD4-404C-B77B-D0DE9109BBD6}" srcOrd="0" destOrd="2" presId="urn:diagrams.loki3.com/BracketList"/>
    <dgm:cxn modelId="{DA9EE74D-64A8-4DCF-ACCB-00731B2F776C}" srcId="{B33F57E0-69DA-4794-BEE6-8CD9B23BFCC1}" destId="{0FA1D6CC-4707-4703-8817-7117D237C4B7}" srcOrd="4" destOrd="0" parTransId="{58674EFE-DE57-4136-830E-D49BB3B5FC9F}" sibTransId="{AD16296C-A7D5-4CCC-A995-2CB542FC4B94}"/>
    <dgm:cxn modelId="{221B59E2-0073-4388-AE33-2F8C262EB58B}" type="presOf" srcId="{96BEFB58-0428-4D4F-AD83-F358D985D436}" destId="{020FA0D4-DDD4-404C-B77B-D0DE9109BBD6}" srcOrd="0" destOrd="3" presId="urn:diagrams.loki3.com/BracketList"/>
    <dgm:cxn modelId="{3DB529A1-37A6-47DE-BFDB-8DD80254C0F3}" type="presOf" srcId="{A4BCAF77-0A33-4286-9F27-CCF91D2B1D2A}" destId="{020FA0D4-DDD4-404C-B77B-D0DE9109BBD6}" srcOrd="0" destOrd="1" presId="urn:diagrams.loki3.com/BracketList"/>
    <dgm:cxn modelId="{46967E8F-A063-4E27-B2FD-164875F4CC11}" type="presOf" srcId="{1CF18CDF-957F-420F-9D87-FF413D29B44F}" destId="{496620FB-F2EE-4EA6-A480-C26AE3424E5F}" srcOrd="0" destOrd="0" presId="urn:diagrams.loki3.com/BracketList"/>
    <dgm:cxn modelId="{07AA2EB2-0D61-49D0-BD1D-DE5408E3B06C}" type="presOf" srcId="{0FA1D6CC-4707-4703-8817-7117D237C4B7}" destId="{020FA0D4-DDD4-404C-B77B-D0DE9109BBD6}" srcOrd="0" destOrd="4" presId="urn:diagrams.loki3.com/BracketList"/>
    <dgm:cxn modelId="{EF429D0A-588D-45C8-A9B1-3C7DF0BC3FF0}" srcId="{B33F57E0-69DA-4794-BEE6-8CD9B23BFCC1}" destId="{E4D76A26-66D5-4211-A722-0216F2916992}" srcOrd="2" destOrd="0" parTransId="{49EBC968-4A86-44E5-AB46-7920008B8CAE}" sibTransId="{EFD83212-9D77-419C-93F4-FC5FC3CC6AF8}"/>
    <dgm:cxn modelId="{F7DED9D7-FEDD-43B3-939E-4F149CD0E74E}" srcId="{B33F57E0-69DA-4794-BEE6-8CD9B23BFCC1}" destId="{54FA5C8A-1889-4792-AAAA-C5F701D8673A}" srcOrd="5" destOrd="0" parTransId="{425792EB-B333-498E-9CCE-363A83CCD016}" sibTransId="{B164E0AC-896C-4FCC-A072-DE25164523AD}"/>
    <dgm:cxn modelId="{459BF4EA-621C-440C-9521-3D0B6D488957}" type="presOf" srcId="{B33F57E0-69DA-4794-BEE6-8CD9B23BFCC1}" destId="{9A8F1791-061D-4250-8B21-F8ACE25F52F4}" srcOrd="0" destOrd="0" presId="urn:diagrams.loki3.com/BracketList"/>
    <dgm:cxn modelId="{FB88409F-9C7F-4C0B-97DA-AEDE78AF7FA0}" srcId="{B33F57E0-69DA-4794-BEE6-8CD9B23BFCC1}" destId="{A4BCAF77-0A33-4286-9F27-CCF91D2B1D2A}" srcOrd="1" destOrd="0" parTransId="{5A86F22C-401A-40B0-BD4E-F78B2A0A38F0}" sibTransId="{254AFD38-E626-4B7C-866A-5FB45B0A03B9}"/>
    <dgm:cxn modelId="{2040380E-304D-423B-844A-C49B0DCD1065}" srcId="{B33F57E0-69DA-4794-BEE6-8CD9B23BFCC1}" destId="{96BEFB58-0428-4D4F-AD83-F358D985D436}" srcOrd="3" destOrd="0" parTransId="{E8665C51-B238-45B6-AE74-B2C385D8EBE2}" sibTransId="{B45748DB-0987-49A3-B964-E34E6E13FE81}"/>
    <dgm:cxn modelId="{01F8EB4F-4EAA-4A97-98FD-5FCD6506093F}" srcId="{B33F57E0-69DA-4794-BEE6-8CD9B23BFCC1}" destId="{E3CB835B-4230-47A8-A777-5EAE88C044B2}" srcOrd="0" destOrd="0" parTransId="{28C1B924-7BED-4B5B-AD99-B416A79565DB}" sibTransId="{704D1CE8-C9BC-4A5B-BFD1-DEF4E79973D5}"/>
    <dgm:cxn modelId="{7B964A0B-B6CA-4425-B4ED-E97D5448066B}" type="presOf" srcId="{54FA5C8A-1889-4792-AAAA-C5F701D8673A}" destId="{020FA0D4-DDD4-404C-B77B-D0DE9109BBD6}" srcOrd="0" destOrd="5" presId="urn:diagrams.loki3.com/BracketList"/>
    <dgm:cxn modelId="{222839DE-707A-4CA8-A5A1-87A7E01987B4}" type="presOf" srcId="{E3CB835B-4230-47A8-A777-5EAE88C044B2}" destId="{020FA0D4-DDD4-404C-B77B-D0DE9109BBD6}" srcOrd="0" destOrd="0" presId="urn:diagrams.loki3.com/BracketList"/>
    <dgm:cxn modelId="{C8CE7500-6BD4-4DB9-AC22-290296DBDFAD}" type="presParOf" srcId="{496620FB-F2EE-4EA6-A480-C26AE3424E5F}" destId="{0800FC18-12DF-4637-80B0-8B5EC730E942}" srcOrd="0" destOrd="0" presId="urn:diagrams.loki3.com/BracketList"/>
    <dgm:cxn modelId="{72FEC4D7-5E14-4DDB-8CAC-DCCAB0871B26}" type="presParOf" srcId="{0800FC18-12DF-4637-80B0-8B5EC730E942}" destId="{9A8F1791-061D-4250-8B21-F8ACE25F52F4}" srcOrd="0" destOrd="0" presId="urn:diagrams.loki3.com/BracketList"/>
    <dgm:cxn modelId="{CECFA13B-92D4-40AD-BB68-B375A56989E5}" type="presParOf" srcId="{0800FC18-12DF-4637-80B0-8B5EC730E942}" destId="{C6583734-8AB9-485D-91E9-4145FD6EAD56}" srcOrd="1" destOrd="0" presId="urn:diagrams.loki3.com/BracketList"/>
    <dgm:cxn modelId="{6493A22F-CA2D-4EC6-B7D7-19EDAB2F97AC}" type="presParOf" srcId="{0800FC18-12DF-4637-80B0-8B5EC730E942}" destId="{AAA0D9B3-3085-4047-A060-92C5E41E99C3}" srcOrd="2" destOrd="0" presId="urn:diagrams.loki3.com/BracketList"/>
    <dgm:cxn modelId="{A13E0699-01B5-44B2-9BD4-4A89DEEF2B96}" type="presParOf" srcId="{0800FC18-12DF-4637-80B0-8B5EC730E942}" destId="{020FA0D4-DDD4-404C-B77B-D0DE9109BBD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31171-B734-45E2-BC27-F1925FD0C5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CF7074-B31A-4883-A060-853FDADFFD11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/>
            <a:t>Outside Sales Rep</a:t>
          </a:r>
        </a:p>
      </dgm:t>
    </dgm:pt>
    <dgm:pt modelId="{934D3861-F9AF-48E7-B712-B19D95563BBF}" type="parTrans" cxnId="{9D118E10-4BE0-49F7-A675-1AAD87809649}">
      <dgm:prSet/>
      <dgm:spPr/>
      <dgm:t>
        <a:bodyPr/>
        <a:lstStyle/>
        <a:p>
          <a:endParaRPr lang="en-US"/>
        </a:p>
      </dgm:t>
    </dgm:pt>
    <dgm:pt modelId="{C24B8898-30CA-4891-B307-A3FE7BE33DA3}" type="sibTrans" cxnId="{9D118E10-4BE0-49F7-A675-1AAD87809649}">
      <dgm:prSet/>
      <dgm:spPr/>
      <dgm:t>
        <a:bodyPr/>
        <a:lstStyle/>
        <a:p>
          <a:endParaRPr lang="en-US"/>
        </a:p>
      </dgm:t>
    </dgm:pt>
    <dgm:pt modelId="{F6304AA1-68EC-42B5-9C1A-FCA5EDFCB3A2}">
      <dgm:prSet/>
      <dgm:spPr/>
      <dgm:t>
        <a:bodyPr/>
        <a:lstStyle/>
        <a:p>
          <a:pPr rtl="0" eaLnBrk="1" latinLnBrk="0" hangingPunct="1"/>
          <a:r>
            <a:rPr lang="en-US"/>
            <a:t>Services Sales Rep</a:t>
          </a:r>
        </a:p>
      </dgm:t>
    </dgm:pt>
    <dgm:pt modelId="{CE171E08-7471-4396-B3B5-6293985D003D}" type="parTrans" cxnId="{71D49205-E139-4DF5-B2CF-EAF2C5769AC7}">
      <dgm:prSet/>
      <dgm:spPr/>
      <dgm:t>
        <a:bodyPr/>
        <a:lstStyle/>
        <a:p>
          <a:endParaRPr lang="en-US"/>
        </a:p>
      </dgm:t>
    </dgm:pt>
    <dgm:pt modelId="{1CB9D3BB-9258-4386-B8E9-75B00FB20C2C}" type="sibTrans" cxnId="{71D49205-E139-4DF5-B2CF-EAF2C5769AC7}">
      <dgm:prSet/>
      <dgm:spPr/>
      <dgm:t>
        <a:bodyPr/>
        <a:lstStyle/>
        <a:p>
          <a:endParaRPr lang="en-US"/>
        </a:p>
      </dgm:t>
    </dgm:pt>
    <dgm:pt modelId="{0F27F1CF-AA3E-4B30-8068-746C8B0CEA5B}">
      <dgm:prSet/>
      <dgm:spPr/>
      <dgm:t>
        <a:bodyPr/>
        <a:lstStyle/>
        <a:p>
          <a:pPr rtl="0" eaLnBrk="1" latinLnBrk="0" hangingPunct="1"/>
          <a:r>
            <a:rPr lang="en-US"/>
            <a:t>Inside Sales Rep</a:t>
          </a:r>
        </a:p>
      </dgm:t>
    </dgm:pt>
    <dgm:pt modelId="{94D7F02C-2812-4EE1-9C75-FFA17D07243F}" type="parTrans" cxnId="{D8D1165B-F3E2-424C-997C-3E19F476913E}">
      <dgm:prSet/>
      <dgm:spPr/>
      <dgm:t>
        <a:bodyPr/>
        <a:lstStyle/>
        <a:p>
          <a:endParaRPr lang="en-US"/>
        </a:p>
      </dgm:t>
    </dgm:pt>
    <dgm:pt modelId="{AC9F32F7-AEC1-401E-A227-2269F3804A1A}" type="sibTrans" cxnId="{D8D1165B-F3E2-424C-997C-3E19F476913E}">
      <dgm:prSet/>
      <dgm:spPr/>
      <dgm:t>
        <a:bodyPr/>
        <a:lstStyle/>
        <a:p>
          <a:endParaRPr lang="en-US"/>
        </a:p>
      </dgm:t>
    </dgm:pt>
    <dgm:pt modelId="{EF6FCCD8-9818-42C4-9523-03AECA26B14C}">
      <dgm:prSet/>
      <dgm:spPr/>
      <dgm:t>
        <a:bodyPr/>
        <a:lstStyle/>
        <a:p>
          <a:pPr rtl="0" eaLnBrk="1" latinLnBrk="0" hangingPunct="1"/>
          <a:r>
            <a:rPr lang="en-US"/>
            <a:t>Area Vice-president</a:t>
          </a:r>
        </a:p>
      </dgm:t>
    </dgm:pt>
    <dgm:pt modelId="{64DA1117-A012-4247-8139-124C6E94EEF0}" type="parTrans" cxnId="{ED8C6E83-669D-4C7B-8EDB-5717A8F9FDE4}">
      <dgm:prSet/>
      <dgm:spPr/>
      <dgm:t>
        <a:bodyPr/>
        <a:lstStyle/>
        <a:p>
          <a:endParaRPr lang="en-US"/>
        </a:p>
      </dgm:t>
    </dgm:pt>
    <dgm:pt modelId="{5EAA834E-5B47-45EB-82A0-8E687E067D7E}" type="sibTrans" cxnId="{ED8C6E83-669D-4C7B-8EDB-5717A8F9FDE4}">
      <dgm:prSet/>
      <dgm:spPr/>
      <dgm:t>
        <a:bodyPr/>
        <a:lstStyle/>
        <a:p>
          <a:endParaRPr lang="en-US"/>
        </a:p>
      </dgm:t>
    </dgm:pt>
    <dgm:pt modelId="{A812B614-8A2D-47C0-B3AE-809A794042AA}">
      <dgm:prSet/>
      <dgm:spPr/>
      <dgm:t>
        <a:bodyPr/>
        <a:lstStyle/>
        <a:p>
          <a:pPr rtl="0" eaLnBrk="1" latinLnBrk="0" hangingPunct="1"/>
          <a:r>
            <a:rPr lang="en-US" dirty="0"/>
            <a:t>Sr. Vice-president</a:t>
          </a:r>
        </a:p>
      </dgm:t>
    </dgm:pt>
    <dgm:pt modelId="{F12F06BD-8534-4639-8EE8-AFF29FA80694}" type="parTrans" cxnId="{38C2FBCD-CC1F-404B-87DF-28EE18D312A7}">
      <dgm:prSet/>
      <dgm:spPr/>
      <dgm:t>
        <a:bodyPr/>
        <a:lstStyle/>
        <a:p>
          <a:endParaRPr lang="en-US"/>
        </a:p>
      </dgm:t>
    </dgm:pt>
    <dgm:pt modelId="{C5E459FA-ED7C-45B5-B207-C5688B101C27}" type="sibTrans" cxnId="{38C2FBCD-CC1F-404B-87DF-28EE18D312A7}">
      <dgm:prSet/>
      <dgm:spPr/>
      <dgm:t>
        <a:bodyPr/>
        <a:lstStyle/>
        <a:p>
          <a:endParaRPr lang="en-US"/>
        </a:p>
      </dgm:t>
    </dgm:pt>
    <dgm:pt modelId="{6835B006-C1C2-41DE-B101-57A9079DA4FA}">
      <dgm:prSet/>
      <dgm:spPr/>
      <dgm:t>
        <a:bodyPr/>
        <a:lstStyle/>
        <a:p>
          <a:pPr rtl="0" eaLnBrk="1" latinLnBrk="0" hangingPunct="1"/>
          <a:r>
            <a:rPr lang="en-US" dirty="0"/>
            <a:t>Anyone that can log into Salesforce</a:t>
          </a:r>
        </a:p>
      </dgm:t>
    </dgm:pt>
    <dgm:pt modelId="{1825B646-CAB2-4C69-83EC-5F5C18E769F7}" type="parTrans" cxnId="{ACE91E58-7296-405C-8B15-AB077610395D}">
      <dgm:prSet/>
      <dgm:spPr/>
      <dgm:t>
        <a:bodyPr/>
        <a:lstStyle/>
        <a:p>
          <a:endParaRPr lang="en-US"/>
        </a:p>
      </dgm:t>
    </dgm:pt>
    <dgm:pt modelId="{D7F3C83C-B99B-4C5A-BFDD-471DD3468758}" type="sibTrans" cxnId="{ACE91E58-7296-405C-8B15-AB077610395D}">
      <dgm:prSet/>
      <dgm:spPr/>
      <dgm:t>
        <a:bodyPr/>
        <a:lstStyle/>
        <a:p>
          <a:endParaRPr lang="en-US"/>
        </a:p>
      </dgm:t>
    </dgm:pt>
    <dgm:pt modelId="{153EC74D-51EF-4094-A99D-F32B44B9D875}" type="pres">
      <dgm:prSet presAssocID="{FDF31171-B734-45E2-BC27-F1925FD0C572}" presName="vert0" presStyleCnt="0">
        <dgm:presLayoutVars>
          <dgm:dir/>
          <dgm:animOne val="branch"/>
          <dgm:animLvl val="lvl"/>
        </dgm:presLayoutVars>
      </dgm:prSet>
      <dgm:spPr/>
    </dgm:pt>
    <dgm:pt modelId="{FECDBBC2-7D5E-42F0-B498-AC50595D1D8E}" type="pres">
      <dgm:prSet presAssocID="{90CF7074-B31A-4883-A060-853FDADFFD11}" presName="thickLine" presStyleLbl="alignNode1" presStyleIdx="0" presStyleCnt="6"/>
      <dgm:spPr/>
    </dgm:pt>
    <dgm:pt modelId="{DC0200DC-807D-4096-9DEA-90A18ED07E33}" type="pres">
      <dgm:prSet presAssocID="{90CF7074-B31A-4883-A060-853FDADFFD11}" presName="horz1" presStyleCnt="0"/>
      <dgm:spPr/>
    </dgm:pt>
    <dgm:pt modelId="{DBD4629E-AA25-46EE-A697-F24544937781}" type="pres">
      <dgm:prSet presAssocID="{90CF7074-B31A-4883-A060-853FDADFFD11}" presName="tx1" presStyleLbl="revTx" presStyleIdx="0" presStyleCnt="6"/>
      <dgm:spPr/>
    </dgm:pt>
    <dgm:pt modelId="{3CF325A5-E6A6-416F-BEF7-805799628671}" type="pres">
      <dgm:prSet presAssocID="{90CF7074-B31A-4883-A060-853FDADFFD11}" presName="vert1" presStyleCnt="0"/>
      <dgm:spPr/>
    </dgm:pt>
    <dgm:pt modelId="{28F2D285-C056-4C7A-B430-54B1501185A9}" type="pres">
      <dgm:prSet presAssocID="{F6304AA1-68EC-42B5-9C1A-FCA5EDFCB3A2}" presName="thickLine" presStyleLbl="alignNode1" presStyleIdx="1" presStyleCnt="6"/>
      <dgm:spPr/>
    </dgm:pt>
    <dgm:pt modelId="{5ADF4FA2-3809-4D4C-BF68-F86360CA4FAC}" type="pres">
      <dgm:prSet presAssocID="{F6304AA1-68EC-42B5-9C1A-FCA5EDFCB3A2}" presName="horz1" presStyleCnt="0"/>
      <dgm:spPr/>
    </dgm:pt>
    <dgm:pt modelId="{0EFDCFD2-1DDA-489D-AEF3-3D9DB1AB251B}" type="pres">
      <dgm:prSet presAssocID="{F6304AA1-68EC-42B5-9C1A-FCA5EDFCB3A2}" presName="tx1" presStyleLbl="revTx" presStyleIdx="1" presStyleCnt="6"/>
      <dgm:spPr/>
    </dgm:pt>
    <dgm:pt modelId="{87BFA161-132B-4858-BABB-384F4E644E5F}" type="pres">
      <dgm:prSet presAssocID="{F6304AA1-68EC-42B5-9C1A-FCA5EDFCB3A2}" presName="vert1" presStyleCnt="0"/>
      <dgm:spPr/>
    </dgm:pt>
    <dgm:pt modelId="{62D4CF4B-6628-4B1E-9199-D0440B04BDBD}" type="pres">
      <dgm:prSet presAssocID="{0F27F1CF-AA3E-4B30-8068-746C8B0CEA5B}" presName="thickLine" presStyleLbl="alignNode1" presStyleIdx="2" presStyleCnt="6"/>
      <dgm:spPr/>
    </dgm:pt>
    <dgm:pt modelId="{D5A69083-420B-4E6C-BE95-ABBB63A50891}" type="pres">
      <dgm:prSet presAssocID="{0F27F1CF-AA3E-4B30-8068-746C8B0CEA5B}" presName="horz1" presStyleCnt="0"/>
      <dgm:spPr/>
    </dgm:pt>
    <dgm:pt modelId="{E42DA56C-195F-4F61-B07A-3D21BDA0D098}" type="pres">
      <dgm:prSet presAssocID="{0F27F1CF-AA3E-4B30-8068-746C8B0CEA5B}" presName="tx1" presStyleLbl="revTx" presStyleIdx="2" presStyleCnt="6"/>
      <dgm:spPr/>
    </dgm:pt>
    <dgm:pt modelId="{889E84AC-6BD8-46C4-827F-F5DBA0BFB955}" type="pres">
      <dgm:prSet presAssocID="{0F27F1CF-AA3E-4B30-8068-746C8B0CEA5B}" presName="vert1" presStyleCnt="0"/>
      <dgm:spPr/>
    </dgm:pt>
    <dgm:pt modelId="{95B7236F-C967-4DC0-A570-D3656EC92CF7}" type="pres">
      <dgm:prSet presAssocID="{EF6FCCD8-9818-42C4-9523-03AECA26B14C}" presName="thickLine" presStyleLbl="alignNode1" presStyleIdx="3" presStyleCnt="6"/>
      <dgm:spPr/>
    </dgm:pt>
    <dgm:pt modelId="{FB8464B8-5150-47B7-9B9E-F56E373E5B2B}" type="pres">
      <dgm:prSet presAssocID="{EF6FCCD8-9818-42C4-9523-03AECA26B14C}" presName="horz1" presStyleCnt="0"/>
      <dgm:spPr/>
    </dgm:pt>
    <dgm:pt modelId="{BA42F3E0-0027-4C3D-A17A-A2C23BB11C3D}" type="pres">
      <dgm:prSet presAssocID="{EF6FCCD8-9818-42C4-9523-03AECA26B14C}" presName="tx1" presStyleLbl="revTx" presStyleIdx="3" presStyleCnt="6"/>
      <dgm:spPr/>
    </dgm:pt>
    <dgm:pt modelId="{482A6D6B-6A4D-4959-8E9D-3F7F1D613275}" type="pres">
      <dgm:prSet presAssocID="{EF6FCCD8-9818-42C4-9523-03AECA26B14C}" presName="vert1" presStyleCnt="0"/>
      <dgm:spPr/>
    </dgm:pt>
    <dgm:pt modelId="{0922B817-0B1A-4D5E-B1C2-739A410AF355}" type="pres">
      <dgm:prSet presAssocID="{A812B614-8A2D-47C0-B3AE-809A794042AA}" presName="thickLine" presStyleLbl="alignNode1" presStyleIdx="4" presStyleCnt="6"/>
      <dgm:spPr/>
    </dgm:pt>
    <dgm:pt modelId="{82A7BCEA-246C-44D6-AE39-29EE97926DF3}" type="pres">
      <dgm:prSet presAssocID="{A812B614-8A2D-47C0-B3AE-809A794042AA}" presName="horz1" presStyleCnt="0"/>
      <dgm:spPr/>
    </dgm:pt>
    <dgm:pt modelId="{41381D54-E9FB-408A-883A-B4795DA56A26}" type="pres">
      <dgm:prSet presAssocID="{A812B614-8A2D-47C0-B3AE-809A794042AA}" presName="tx1" presStyleLbl="revTx" presStyleIdx="4" presStyleCnt="6"/>
      <dgm:spPr/>
    </dgm:pt>
    <dgm:pt modelId="{B62D4832-6C24-47EE-83B0-967F6744F31F}" type="pres">
      <dgm:prSet presAssocID="{A812B614-8A2D-47C0-B3AE-809A794042AA}" presName="vert1" presStyleCnt="0"/>
      <dgm:spPr/>
    </dgm:pt>
    <dgm:pt modelId="{691A1DE0-7E42-4417-B2FA-3EFB7D73026F}" type="pres">
      <dgm:prSet presAssocID="{6835B006-C1C2-41DE-B101-57A9079DA4FA}" presName="thickLine" presStyleLbl="alignNode1" presStyleIdx="5" presStyleCnt="6"/>
      <dgm:spPr/>
    </dgm:pt>
    <dgm:pt modelId="{2D397D90-C1C2-4734-A677-0D06568A625F}" type="pres">
      <dgm:prSet presAssocID="{6835B006-C1C2-41DE-B101-57A9079DA4FA}" presName="horz1" presStyleCnt="0"/>
      <dgm:spPr/>
    </dgm:pt>
    <dgm:pt modelId="{A8C9112D-E013-432E-843D-71A95FE62383}" type="pres">
      <dgm:prSet presAssocID="{6835B006-C1C2-41DE-B101-57A9079DA4FA}" presName="tx1" presStyleLbl="revTx" presStyleIdx="5" presStyleCnt="6"/>
      <dgm:spPr/>
    </dgm:pt>
    <dgm:pt modelId="{740C3E55-990A-4B9E-8008-B916733FD048}" type="pres">
      <dgm:prSet presAssocID="{6835B006-C1C2-41DE-B101-57A9079DA4FA}" presName="vert1" presStyleCnt="0"/>
      <dgm:spPr/>
    </dgm:pt>
  </dgm:ptLst>
  <dgm:cxnLst>
    <dgm:cxn modelId="{71D49205-E139-4DF5-B2CF-EAF2C5769AC7}" srcId="{FDF31171-B734-45E2-BC27-F1925FD0C572}" destId="{F6304AA1-68EC-42B5-9C1A-FCA5EDFCB3A2}" srcOrd="1" destOrd="0" parTransId="{CE171E08-7471-4396-B3B5-6293985D003D}" sibTransId="{1CB9D3BB-9258-4386-B8E9-75B00FB20C2C}"/>
    <dgm:cxn modelId="{9D118E10-4BE0-49F7-A675-1AAD87809649}" srcId="{FDF31171-B734-45E2-BC27-F1925FD0C572}" destId="{90CF7074-B31A-4883-A060-853FDADFFD11}" srcOrd="0" destOrd="0" parTransId="{934D3861-F9AF-48E7-B712-B19D95563BBF}" sibTransId="{C24B8898-30CA-4891-B307-A3FE7BE33DA3}"/>
    <dgm:cxn modelId="{08065255-D1ED-4254-854E-661CD26235C1}" type="presOf" srcId="{90CF7074-B31A-4883-A060-853FDADFFD11}" destId="{DBD4629E-AA25-46EE-A697-F24544937781}" srcOrd="0" destOrd="0" presId="urn:microsoft.com/office/officeart/2008/layout/LinedList"/>
    <dgm:cxn modelId="{92B9313F-544F-4391-AC5C-3C9EB52AC7E6}" type="presOf" srcId="{F6304AA1-68EC-42B5-9C1A-FCA5EDFCB3A2}" destId="{0EFDCFD2-1DDA-489D-AEF3-3D9DB1AB251B}" srcOrd="0" destOrd="0" presId="urn:microsoft.com/office/officeart/2008/layout/LinedList"/>
    <dgm:cxn modelId="{ACE91E58-7296-405C-8B15-AB077610395D}" srcId="{FDF31171-B734-45E2-BC27-F1925FD0C572}" destId="{6835B006-C1C2-41DE-B101-57A9079DA4FA}" srcOrd="5" destOrd="0" parTransId="{1825B646-CAB2-4C69-83EC-5F5C18E769F7}" sibTransId="{D7F3C83C-B99B-4C5A-BFDD-471DD3468758}"/>
    <dgm:cxn modelId="{A3CA669C-B865-4D11-ACC6-2F9C24058037}" type="presOf" srcId="{6835B006-C1C2-41DE-B101-57A9079DA4FA}" destId="{A8C9112D-E013-432E-843D-71A95FE62383}" srcOrd="0" destOrd="0" presId="urn:microsoft.com/office/officeart/2008/layout/LinedList"/>
    <dgm:cxn modelId="{D8D1165B-F3E2-424C-997C-3E19F476913E}" srcId="{FDF31171-B734-45E2-BC27-F1925FD0C572}" destId="{0F27F1CF-AA3E-4B30-8068-746C8B0CEA5B}" srcOrd="2" destOrd="0" parTransId="{94D7F02C-2812-4EE1-9C75-FFA17D07243F}" sibTransId="{AC9F32F7-AEC1-401E-A227-2269F3804A1A}"/>
    <dgm:cxn modelId="{6395308A-7EA6-4D0A-B6F9-793FAA0F14A5}" type="presOf" srcId="{A812B614-8A2D-47C0-B3AE-809A794042AA}" destId="{41381D54-E9FB-408A-883A-B4795DA56A26}" srcOrd="0" destOrd="0" presId="urn:microsoft.com/office/officeart/2008/layout/LinedList"/>
    <dgm:cxn modelId="{A57BF867-1311-48E7-956C-79EBF8D56D14}" type="presOf" srcId="{EF6FCCD8-9818-42C4-9523-03AECA26B14C}" destId="{BA42F3E0-0027-4C3D-A17A-A2C23BB11C3D}" srcOrd="0" destOrd="0" presId="urn:microsoft.com/office/officeart/2008/layout/LinedList"/>
    <dgm:cxn modelId="{38C2FBCD-CC1F-404B-87DF-28EE18D312A7}" srcId="{FDF31171-B734-45E2-BC27-F1925FD0C572}" destId="{A812B614-8A2D-47C0-B3AE-809A794042AA}" srcOrd="4" destOrd="0" parTransId="{F12F06BD-8534-4639-8EE8-AFF29FA80694}" sibTransId="{C5E459FA-ED7C-45B5-B207-C5688B101C27}"/>
    <dgm:cxn modelId="{809726E2-8823-4238-9C3B-FB0E3896BEA1}" type="presOf" srcId="{FDF31171-B734-45E2-BC27-F1925FD0C572}" destId="{153EC74D-51EF-4094-A99D-F32B44B9D875}" srcOrd="0" destOrd="0" presId="urn:microsoft.com/office/officeart/2008/layout/LinedList"/>
    <dgm:cxn modelId="{93FD0F0E-4CF5-4D69-ABF9-82257477E746}" type="presOf" srcId="{0F27F1CF-AA3E-4B30-8068-746C8B0CEA5B}" destId="{E42DA56C-195F-4F61-B07A-3D21BDA0D098}" srcOrd="0" destOrd="0" presId="urn:microsoft.com/office/officeart/2008/layout/LinedList"/>
    <dgm:cxn modelId="{ED8C6E83-669D-4C7B-8EDB-5717A8F9FDE4}" srcId="{FDF31171-B734-45E2-BC27-F1925FD0C572}" destId="{EF6FCCD8-9818-42C4-9523-03AECA26B14C}" srcOrd="3" destOrd="0" parTransId="{64DA1117-A012-4247-8139-124C6E94EEF0}" sibTransId="{5EAA834E-5B47-45EB-82A0-8E687E067D7E}"/>
    <dgm:cxn modelId="{FA8777EE-B473-4AB1-BF7B-60F82F4EBC2E}" type="presParOf" srcId="{153EC74D-51EF-4094-A99D-F32B44B9D875}" destId="{FECDBBC2-7D5E-42F0-B498-AC50595D1D8E}" srcOrd="0" destOrd="0" presId="urn:microsoft.com/office/officeart/2008/layout/LinedList"/>
    <dgm:cxn modelId="{D88D7BA1-E04E-49EE-8925-8D18B1383DEA}" type="presParOf" srcId="{153EC74D-51EF-4094-A99D-F32B44B9D875}" destId="{DC0200DC-807D-4096-9DEA-90A18ED07E33}" srcOrd="1" destOrd="0" presId="urn:microsoft.com/office/officeart/2008/layout/LinedList"/>
    <dgm:cxn modelId="{DDEA0490-14A8-4C52-AC70-0714A25F9A1F}" type="presParOf" srcId="{DC0200DC-807D-4096-9DEA-90A18ED07E33}" destId="{DBD4629E-AA25-46EE-A697-F24544937781}" srcOrd="0" destOrd="0" presId="urn:microsoft.com/office/officeart/2008/layout/LinedList"/>
    <dgm:cxn modelId="{93CA122D-B979-4041-8D10-97B4B894ADE6}" type="presParOf" srcId="{DC0200DC-807D-4096-9DEA-90A18ED07E33}" destId="{3CF325A5-E6A6-416F-BEF7-805799628671}" srcOrd="1" destOrd="0" presId="urn:microsoft.com/office/officeart/2008/layout/LinedList"/>
    <dgm:cxn modelId="{10315E1A-1104-46D2-BAAB-87315BD57272}" type="presParOf" srcId="{153EC74D-51EF-4094-A99D-F32B44B9D875}" destId="{28F2D285-C056-4C7A-B430-54B1501185A9}" srcOrd="2" destOrd="0" presId="urn:microsoft.com/office/officeart/2008/layout/LinedList"/>
    <dgm:cxn modelId="{96017C73-DFA8-4FC4-BB98-78EDBE215E2A}" type="presParOf" srcId="{153EC74D-51EF-4094-A99D-F32B44B9D875}" destId="{5ADF4FA2-3809-4D4C-BF68-F86360CA4FAC}" srcOrd="3" destOrd="0" presId="urn:microsoft.com/office/officeart/2008/layout/LinedList"/>
    <dgm:cxn modelId="{B992ECD4-C5DB-4998-A5DA-DB4C03374985}" type="presParOf" srcId="{5ADF4FA2-3809-4D4C-BF68-F86360CA4FAC}" destId="{0EFDCFD2-1DDA-489D-AEF3-3D9DB1AB251B}" srcOrd="0" destOrd="0" presId="urn:microsoft.com/office/officeart/2008/layout/LinedList"/>
    <dgm:cxn modelId="{2A862C11-61E0-4E72-B870-F6958D19409F}" type="presParOf" srcId="{5ADF4FA2-3809-4D4C-BF68-F86360CA4FAC}" destId="{87BFA161-132B-4858-BABB-384F4E644E5F}" srcOrd="1" destOrd="0" presId="urn:microsoft.com/office/officeart/2008/layout/LinedList"/>
    <dgm:cxn modelId="{1A191596-4009-4561-B79F-70B839FC9514}" type="presParOf" srcId="{153EC74D-51EF-4094-A99D-F32B44B9D875}" destId="{62D4CF4B-6628-4B1E-9199-D0440B04BDBD}" srcOrd="4" destOrd="0" presId="urn:microsoft.com/office/officeart/2008/layout/LinedList"/>
    <dgm:cxn modelId="{F7CD931F-70D2-44FC-9859-62BF633512A8}" type="presParOf" srcId="{153EC74D-51EF-4094-A99D-F32B44B9D875}" destId="{D5A69083-420B-4E6C-BE95-ABBB63A50891}" srcOrd="5" destOrd="0" presId="urn:microsoft.com/office/officeart/2008/layout/LinedList"/>
    <dgm:cxn modelId="{25783296-2D6A-4DE4-8254-20B3B7CF2539}" type="presParOf" srcId="{D5A69083-420B-4E6C-BE95-ABBB63A50891}" destId="{E42DA56C-195F-4F61-B07A-3D21BDA0D098}" srcOrd="0" destOrd="0" presId="urn:microsoft.com/office/officeart/2008/layout/LinedList"/>
    <dgm:cxn modelId="{45E891EA-DD12-4C22-9FC7-78EC58944C6C}" type="presParOf" srcId="{D5A69083-420B-4E6C-BE95-ABBB63A50891}" destId="{889E84AC-6BD8-46C4-827F-F5DBA0BFB955}" srcOrd="1" destOrd="0" presId="urn:microsoft.com/office/officeart/2008/layout/LinedList"/>
    <dgm:cxn modelId="{A5EF3F59-1029-4ED9-97C3-FA9EB5C99FB7}" type="presParOf" srcId="{153EC74D-51EF-4094-A99D-F32B44B9D875}" destId="{95B7236F-C967-4DC0-A570-D3656EC92CF7}" srcOrd="6" destOrd="0" presId="urn:microsoft.com/office/officeart/2008/layout/LinedList"/>
    <dgm:cxn modelId="{38A1B820-EDB2-4C82-964D-83BDCAC423B3}" type="presParOf" srcId="{153EC74D-51EF-4094-A99D-F32B44B9D875}" destId="{FB8464B8-5150-47B7-9B9E-F56E373E5B2B}" srcOrd="7" destOrd="0" presId="urn:microsoft.com/office/officeart/2008/layout/LinedList"/>
    <dgm:cxn modelId="{7AB8C6F2-0266-4E21-8947-31B6D6ABB354}" type="presParOf" srcId="{FB8464B8-5150-47B7-9B9E-F56E373E5B2B}" destId="{BA42F3E0-0027-4C3D-A17A-A2C23BB11C3D}" srcOrd="0" destOrd="0" presId="urn:microsoft.com/office/officeart/2008/layout/LinedList"/>
    <dgm:cxn modelId="{968AFA97-7814-4B1B-94EC-C8BCD894C62F}" type="presParOf" srcId="{FB8464B8-5150-47B7-9B9E-F56E373E5B2B}" destId="{482A6D6B-6A4D-4959-8E9D-3F7F1D613275}" srcOrd="1" destOrd="0" presId="urn:microsoft.com/office/officeart/2008/layout/LinedList"/>
    <dgm:cxn modelId="{8FBF0A64-2E40-427A-ABEE-90EBE9EADF2C}" type="presParOf" srcId="{153EC74D-51EF-4094-A99D-F32B44B9D875}" destId="{0922B817-0B1A-4D5E-B1C2-739A410AF355}" srcOrd="8" destOrd="0" presId="urn:microsoft.com/office/officeart/2008/layout/LinedList"/>
    <dgm:cxn modelId="{741161E2-985A-45CF-9439-8BCCD468145E}" type="presParOf" srcId="{153EC74D-51EF-4094-A99D-F32B44B9D875}" destId="{82A7BCEA-246C-44D6-AE39-29EE97926DF3}" srcOrd="9" destOrd="0" presId="urn:microsoft.com/office/officeart/2008/layout/LinedList"/>
    <dgm:cxn modelId="{96CD7297-3BDF-48CA-84B4-DD18247FB603}" type="presParOf" srcId="{82A7BCEA-246C-44D6-AE39-29EE97926DF3}" destId="{41381D54-E9FB-408A-883A-B4795DA56A26}" srcOrd="0" destOrd="0" presId="urn:microsoft.com/office/officeart/2008/layout/LinedList"/>
    <dgm:cxn modelId="{17BDF12E-2BED-44E8-8440-DEF8EA1E07B8}" type="presParOf" srcId="{82A7BCEA-246C-44D6-AE39-29EE97926DF3}" destId="{B62D4832-6C24-47EE-83B0-967F6744F31F}" srcOrd="1" destOrd="0" presId="urn:microsoft.com/office/officeart/2008/layout/LinedList"/>
    <dgm:cxn modelId="{A5C07A7C-A4C0-41FC-AD3A-FC7D41B9EE52}" type="presParOf" srcId="{153EC74D-51EF-4094-A99D-F32B44B9D875}" destId="{691A1DE0-7E42-4417-B2FA-3EFB7D73026F}" srcOrd="10" destOrd="0" presId="urn:microsoft.com/office/officeart/2008/layout/LinedList"/>
    <dgm:cxn modelId="{47816AD7-9880-487D-A776-AE4771169EC3}" type="presParOf" srcId="{153EC74D-51EF-4094-A99D-F32B44B9D875}" destId="{2D397D90-C1C2-4734-A677-0D06568A625F}" srcOrd="11" destOrd="0" presId="urn:microsoft.com/office/officeart/2008/layout/LinedList"/>
    <dgm:cxn modelId="{50C08A30-1323-4430-9F73-FB1C7841667D}" type="presParOf" srcId="{2D397D90-C1C2-4734-A677-0D06568A625F}" destId="{A8C9112D-E013-432E-843D-71A95FE62383}" srcOrd="0" destOrd="0" presId="urn:microsoft.com/office/officeart/2008/layout/LinedList"/>
    <dgm:cxn modelId="{01E0DDE4-740F-4CF1-88FA-FC28875D6401}" type="presParOf" srcId="{2D397D90-C1C2-4734-A677-0D06568A625F}" destId="{740C3E55-990A-4B9E-8008-B916733FD0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6EBFF5-20AB-46A9-81FD-4E23047AF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B9E23-7919-42AF-956D-39975AA1C6A8}">
      <dgm:prSet custT="1"/>
      <dgm:spPr/>
      <dgm:t>
        <a:bodyPr/>
        <a:lstStyle/>
        <a:p>
          <a:pPr algn="ctr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5400" dirty="0"/>
            <a:t>Salesforce Homepage</a:t>
          </a:r>
        </a:p>
      </dgm:t>
    </dgm:pt>
    <dgm:pt modelId="{0512D283-6D22-458E-9C59-F7D1227D26D3}" type="parTrans" cxnId="{5A6632A1-0849-4810-B3C6-25F03073E276}">
      <dgm:prSet/>
      <dgm:spPr/>
      <dgm:t>
        <a:bodyPr/>
        <a:lstStyle/>
        <a:p>
          <a:endParaRPr lang="en-US"/>
        </a:p>
      </dgm:t>
    </dgm:pt>
    <dgm:pt modelId="{16C4874A-C829-49DF-9B3F-8BAA4ED31E62}" type="sibTrans" cxnId="{5A6632A1-0849-4810-B3C6-25F03073E276}">
      <dgm:prSet/>
      <dgm:spPr/>
      <dgm:t>
        <a:bodyPr/>
        <a:lstStyle/>
        <a:p>
          <a:endParaRPr lang="en-US"/>
        </a:p>
      </dgm:t>
    </dgm:pt>
    <dgm:pt modelId="{BBCE030A-4734-4089-B888-07E97C907574}" type="pres">
      <dgm:prSet presAssocID="{226EBFF5-20AB-46A9-81FD-4E23047AF0AE}" presName="linear" presStyleCnt="0">
        <dgm:presLayoutVars>
          <dgm:animLvl val="lvl"/>
          <dgm:resizeHandles val="exact"/>
        </dgm:presLayoutVars>
      </dgm:prSet>
      <dgm:spPr/>
    </dgm:pt>
    <dgm:pt modelId="{DA0BFE33-D529-4F6B-9C5F-5053D85E676D}" type="pres">
      <dgm:prSet presAssocID="{533B9E23-7919-42AF-956D-39975AA1C6A8}" presName="parentText" presStyleLbl="node1" presStyleIdx="0" presStyleCnt="1" custScaleX="46295" custScaleY="160494" custLinFactNeighborX="-23175" custLinFactNeighborY="-49765">
        <dgm:presLayoutVars>
          <dgm:chMax val="0"/>
          <dgm:bulletEnabled val="1"/>
        </dgm:presLayoutVars>
      </dgm:prSet>
      <dgm:spPr/>
    </dgm:pt>
  </dgm:ptLst>
  <dgm:cxnLst>
    <dgm:cxn modelId="{33563060-E145-4D85-AC4A-D65DD5B09B79}" type="presOf" srcId="{226EBFF5-20AB-46A9-81FD-4E23047AF0AE}" destId="{BBCE030A-4734-4089-B888-07E97C907574}" srcOrd="0" destOrd="0" presId="urn:microsoft.com/office/officeart/2005/8/layout/vList2"/>
    <dgm:cxn modelId="{5A6632A1-0849-4810-B3C6-25F03073E276}" srcId="{226EBFF5-20AB-46A9-81FD-4E23047AF0AE}" destId="{533B9E23-7919-42AF-956D-39975AA1C6A8}" srcOrd="0" destOrd="0" parTransId="{0512D283-6D22-458E-9C59-F7D1227D26D3}" sibTransId="{16C4874A-C829-49DF-9B3F-8BAA4ED31E62}"/>
    <dgm:cxn modelId="{243DA7C2-1BA4-4D73-A0F0-BFDBCB7B4ABD}" type="presOf" srcId="{533B9E23-7919-42AF-956D-39975AA1C6A8}" destId="{DA0BFE33-D529-4F6B-9C5F-5053D85E676D}" srcOrd="0" destOrd="0" presId="urn:microsoft.com/office/officeart/2005/8/layout/vList2"/>
    <dgm:cxn modelId="{6A532F38-D25D-4A39-B688-A320A656C124}" type="presParOf" srcId="{BBCE030A-4734-4089-B888-07E97C907574}" destId="{DA0BFE33-D529-4F6B-9C5F-5053D85E67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996883-C1AD-41F1-B203-F82102ABFA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A4B6C-D668-4984-9CF7-C22D6A12C9B5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Salesforce Opportunities Tab</a:t>
          </a:r>
        </a:p>
      </dgm:t>
    </dgm:pt>
    <dgm:pt modelId="{4CADCC87-FB26-45CA-9DCE-397F6F36BEC5}" type="parTrans" cxnId="{D203BD94-8662-40E0-B3C1-075A80CFD5F5}">
      <dgm:prSet/>
      <dgm:spPr/>
      <dgm:t>
        <a:bodyPr/>
        <a:lstStyle/>
        <a:p>
          <a:endParaRPr lang="en-US"/>
        </a:p>
      </dgm:t>
    </dgm:pt>
    <dgm:pt modelId="{B28D4776-2740-449D-BF32-7FA9F2370D88}" type="sibTrans" cxnId="{D203BD94-8662-40E0-B3C1-075A80CFD5F5}">
      <dgm:prSet/>
      <dgm:spPr/>
      <dgm:t>
        <a:bodyPr/>
        <a:lstStyle/>
        <a:p>
          <a:endParaRPr lang="en-US"/>
        </a:p>
      </dgm:t>
    </dgm:pt>
    <dgm:pt modelId="{901F0860-D68B-4806-9134-695CE51049A3}" type="pres">
      <dgm:prSet presAssocID="{9D996883-C1AD-41F1-B203-F82102ABFA25}" presName="Name0" presStyleCnt="0">
        <dgm:presLayoutVars>
          <dgm:dir/>
          <dgm:animLvl val="lvl"/>
          <dgm:resizeHandles val="exact"/>
        </dgm:presLayoutVars>
      </dgm:prSet>
      <dgm:spPr/>
    </dgm:pt>
    <dgm:pt modelId="{3EE5D0F9-5B06-4350-9F97-33F084E14539}" type="pres">
      <dgm:prSet presAssocID="{77BA4B6C-D668-4984-9CF7-C22D6A12C9B5}" presName="linNode" presStyleCnt="0"/>
      <dgm:spPr/>
    </dgm:pt>
    <dgm:pt modelId="{0ED094EA-45BF-4B76-8AFE-2B0D501E6A8B}" type="pres">
      <dgm:prSet presAssocID="{77BA4B6C-D668-4984-9CF7-C22D6A12C9B5}" presName="parentText" presStyleLbl="node1" presStyleIdx="0" presStyleCnt="1" custScaleX="125669" custLinFactNeighborX="-70321">
        <dgm:presLayoutVars>
          <dgm:chMax val="1"/>
          <dgm:bulletEnabled val="1"/>
        </dgm:presLayoutVars>
      </dgm:prSet>
      <dgm:spPr/>
    </dgm:pt>
  </dgm:ptLst>
  <dgm:cxnLst>
    <dgm:cxn modelId="{D203BD94-8662-40E0-B3C1-075A80CFD5F5}" srcId="{9D996883-C1AD-41F1-B203-F82102ABFA25}" destId="{77BA4B6C-D668-4984-9CF7-C22D6A12C9B5}" srcOrd="0" destOrd="0" parTransId="{4CADCC87-FB26-45CA-9DCE-397F6F36BEC5}" sibTransId="{B28D4776-2740-449D-BF32-7FA9F2370D88}"/>
    <dgm:cxn modelId="{C7E04843-4A7D-4DD4-A510-CB348C8E6D93}" type="presOf" srcId="{77BA4B6C-D668-4984-9CF7-C22D6A12C9B5}" destId="{0ED094EA-45BF-4B76-8AFE-2B0D501E6A8B}" srcOrd="0" destOrd="0" presId="urn:microsoft.com/office/officeart/2005/8/layout/vList5"/>
    <dgm:cxn modelId="{EC279E51-2542-4E3A-A84A-5C6AD7394010}" type="presOf" srcId="{9D996883-C1AD-41F1-B203-F82102ABFA25}" destId="{901F0860-D68B-4806-9134-695CE51049A3}" srcOrd="0" destOrd="0" presId="urn:microsoft.com/office/officeart/2005/8/layout/vList5"/>
    <dgm:cxn modelId="{36FFE189-1DBC-439C-BE70-6991E765B142}" type="presParOf" srcId="{901F0860-D68B-4806-9134-695CE51049A3}" destId="{3EE5D0F9-5B06-4350-9F97-33F084E14539}" srcOrd="0" destOrd="0" presId="urn:microsoft.com/office/officeart/2005/8/layout/vList5"/>
    <dgm:cxn modelId="{A56EFACB-CF43-4110-AF1F-4683007F5A66}" type="presParOf" srcId="{3EE5D0F9-5B06-4350-9F97-33F084E14539}" destId="{0ED094EA-45BF-4B76-8AFE-2B0D501E6A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AD23B6-02D5-4D5F-802D-F2908FE676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B29FF-BAAF-4C7C-B524-84E57B929CF5}">
      <dgm:prSet/>
      <dgm:spPr/>
      <dgm:t>
        <a:bodyPr/>
        <a:lstStyle/>
        <a:p>
          <a:pPr rtl="0" eaLnBrk="1" latinLnBrk="0" hangingPunct="1"/>
          <a:r>
            <a:rPr lang="en-US" dirty="0"/>
            <a:t>Orasi Services</a:t>
          </a:r>
        </a:p>
      </dgm:t>
    </dgm:pt>
    <dgm:pt modelId="{27F7B57C-D833-4739-BD7F-BD71ACBA76DC}" type="parTrans" cxnId="{F9CCA757-961B-4430-AE4D-E13A2D9972C2}">
      <dgm:prSet/>
      <dgm:spPr/>
      <dgm:t>
        <a:bodyPr/>
        <a:lstStyle/>
        <a:p>
          <a:endParaRPr lang="en-US"/>
        </a:p>
      </dgm:t>
    </dgm:pt>
    <dgm:pt modelId="{71B9CD2E-F0D1-44C8-BD55-71820B0ED857}" type="sibTrans" cxnId="{F9CCA757-961B-4430-AE4D-E13A2D9972C2}">
      <dgm:prSet/>
      <dgm:spPr/>
      <dgm:t>
        <a:bodyPr/>
        <a:lstStyle/>
        <a:p>
          <a:endParaRPr lang="en-US"/>
        </a:p>
      </dgm:t>
    </dgm:pt>
    <dgm:pt modelId="{2033D7C7-7475-49B8-BCAE-E8B8AA633A84}" type="pres">
      <dgm:prSet presAssocID="{97AD23B6-02D5-4D5F-802D-F2908FE67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10F87B-E8B7-4C7A-B697-80B3C4263F33}" type="pres">
      <dgm:prSet presAssocID="{F57B29FF-BAAF-4C7C-B524-84E57B929CF5}" presName="root" presStyleCnt="0"/>
      <dgm:spPr/>
    </dgm:pt>
    <dgm:pt modelId="{E0D8DD59-5728-4615-8D3C-0BCBED31E65E}" type="pres">
      <dgm:prSet presAssocID="{F57B29FF-BAAF-4C7C-B524-84E57B929CF5}" presName="rootComposite" presStyleCnt="0"/>
      <dgm:spPr/>
    </dgm:pt>
    <dgm:pt modelId="{0AA08F7E-A55B-46ED-B258-7EE30212ABFE}" type="pres">
      <dgm:prSet presAssocID="{F57B29FF-BAAF-4C7C-B524-84E57B929CF5}" presName="rootText" presStyleLbl="node1" presStyleIdx="0" presStyleCnt="1" custScaleX="135695" custLinFactNeighborY="-26446"/>
      <dgm:spPr/>
    </dgm:pt>
    <dgm:pt modelId="{F051D0C7-2FA9-4E75-A13C-F301CFEBA937}" type="pres">
      <dgm:prSet presAssocID="{F57B29FF-BAAF-4C7C-B524-84E57B929CF5}" presName="rootConnector" presStyleLbl="node1" presStyleIdx="0" presStyleCnt="1"/>
      <dgm:spPr/>
    </dgm:pt>
    <dgm:pt modelId="{D7237BBB-9859-4884-ABAF-FC715E301EEF}" type="pres">
      <dgm:prSet presAssocID="{F57B29FF-BAAF-4C7C-B524-84E57B929CF5}" presName="childShape" presStyleCnt="0"/>
      <dgm:spPr/>
    </dgm:pt>
  </dgm:ptLst>
  <dgm:cxnLst>
    <dgm:cxn modelId="{DE51A021-CA75-4D2A-9E86-B1C94542EDFC}" type="presOf" srcId="{F57B29FF-BAAF-4C7C-B524-84E57B929CF5}" destId="{0AA08F7E-A55B-46ED-B258-7EE30212ABFE}" srcOrd="0" destOrd="0" presId="urn:microsoft.com/office/officeart/2005/8/layout/hierarchy3"/>
    <dgm:cxn modelId="{780A967B-C796-44B4-84C9-E02FE5BC2846}" type="presOf" srcId="{F57B29FF-BAAF-4C7C-B524-84E57B929CF5}" destId="{F051D0C7-2FA9-4E75-A13C-F301CFEBA937}" srcOrd="1" destOrd="0" presId="urn:microsoft.com/office/officeart/2005/8/layout/hierarchy3"/>
    <dgm:cxn modelId="{DC39E074-F3A1-4DBA-9275-D05A12C2E4F8}" type="presOf" srcId="{97AD23B6-02D5-4D5F-802D-F2908FE6769D}" destId="{2033D7C7-7475-49B8-BCAE-E8B8AA633A84}" srcOrd="0" destOrd="0" presId="urn:microsoft.com/office/officeart/2005/8/layout/hierarchy3"/>
    <dgm:cxn modelId="{F9CCA757-961B-4430-AE4D-E13A2D9972C2}" srcId="{97AD23B6-02D5-4D5F-802D-F2908FE6769D}" destId="{F57B29FF-BAAF-4C7C-B524-84E57B929CF5}" srcOrd="0" destOrd="0" parTransId="{27F7B57C-D833-4739-BD7F-BD71ACBA76DC}" sibTransId="{71B9CD2E-F0D1-44C8-BD55-71820B0ED857}"/>
    <dgm:cxn modelId="{2331E222-B202-47A8-8D7A-E1B7A754C878}" type="presParOf" srcId="{2033D7C7-7475-49B8-BCAE-E8B8AA633A84}" destId="{9E10F87B-E8B7-4C7A-B697-80B3C4263F33}" srcOrd="0" destOrd="0" presId="urn:microsoft.com/office/officeart/2005/8/layout/hierarchy3"/>
    <dgm:cxn modelId="{B681805A-0522-4528-8B84-61165E4ECC15}" type="presParOf" srcId="{9E10F87B-E8B7-4C7A-B697-80B3C4263F33}" destId="{E0D8DD59-5728-4615-8D3C-0BCBED31E65E}" srcOrd="0" destOrd="0" presId="urn:microsoft.com/office/officeart/2005/8/layout/hierarchy3"/>
    <dgm:cxn modelId="{7E8992FC-21F2-45FB-A33C-A3824A22449A}" type="presParOf" srcId="{E0D8DD59-5728-4615-8D3C-0BCBED31E65E}" destId="{0AA08F7E-A55B-46ED-B258-7EE30212ABFE}" srcOrd="0" destOrd="0" presId="urn:microsoft.com/office/officeart/2005/8/layout/hierarchy3"/>
    <dgm:cxn modelId="{B3FA5C81-A39B-41B9-AA55-1FE5681318D8}" type="presParOf" srcId="{E0D8DD59-5728-4615-8D3C-0BCBED31E65E}" destId="{F051D0C7-2FA9-4E75-A13C-F301CFEBA937}" srcOrd="1" destOrd="0" presId="urn:microsoft.com/office/officeart/2005/8/layout/hierarchy3"/>
    <dgm:cxn modelId="{358E73F1-5BC0-4011-ABDF-273274FC2647}" type="presParOf" srcId="{9E10F87B-E8B7-4C7A-B697-80B3C4263F33}" destId="{D7237BBB-9859-4884-ABAF-FC715E301E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F071EF-7103-4B27-A5E3-097D1602D9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BAF4E-43B7-4F0B-A74B-5FA6841668A9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>
              <a:hlinkClick xmlns:r="http://schemas.openxmlformats.org/officeDocument/2006/relationships" r:id="rId1"/>
            </a:rPr>
            <a:t>Roadmap Assessment: Improving Software Quality</a:t>
          </a:r>
          <a:endParaRPr lang="en-US" dirty="0"/>
        </a:p>
      </dgm:t>
    </dgm:pt>
    <dgm:pt modelId="{5CE36CCC-E526-48B1-9E17-32FEDA75B3F4}" type="parTrans" cxnId="{A3F91248-C11E-48E9-8714-098C0C219D13}">
      <dgm:prSet/>
      <dgm:spPr/>
      <dgm:t>
        <a:bodyPr/>
        <a:lstStyle/>
        <a:p>
          <a:endParaRPr lang="en-US"/>
        </a:p>
      </dgm:t>
    </dgm:pt>
    <dgm:pt modelId="{9590445F-C14F-41A8-BDCF-EB6C78DEFD90}" type="sibTrans" cxnId="{A3F91248-C11E-48E9-8714-098C0C219D13}">
      <dgm:prSet/>
      <dgm:spPr/>
      <dgm:t>
        <a:bodyPr/>
        <a:lstStyle/>
        <a:p>
          <a:endParaRPr lang="en-US"/>
        </a:p>
      </dgm:t>
    </dgm:pt>
    <dgm:pt modelId="{80443553-574D-4906-AC78-EAD5FE1FDDEA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2"/>
            </a:rPr>
            <a:t>Global Software Testing Services</a:t>
          </a:r>
          <a:endParaRPr lang="en-US" dirty="0"/>
        </a:p>
      </dgm:t>
    </dgm:pt>
    <dgm:pt modelId="{A227C1CA-B0CF-4AF8-A532-CDEDBAF3E032}" type="parTrans" cxnId="{68C8E639-343E-4D48-8235-AB5CD2620834}">
      <dgm:prSet/>
      <dgm:spPr/>
      <dgm:t>
        <a:bodyPr/>
        <a:lstStyle/>
        <a:p>
          <a:endParaRPr lang="en-US"/>
        </a:p>
      </dgm:t>
    </dgm:pt>
    <dgm:pt modelId="{75B3F145-D270-47C8-AC6C-1D898E9784EC}" type="sibTrans" cxnId="{68C8E639-343E-4D48-8235-AB5CD2620834}">
      <dgm:prSet/>
      <dgm:spPr/>
      <dgm:t>
        <a:bodyPr/>
        <a:lstStyle/>
        <a:p>
          <a:endParaRPr lang="en-US"/>
        </a:p>
      </dgm:t>
    </dgm:pt>
    <dgm:pt modelId="{965C971B-F918-4008-A762-AA2125452C95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3"/>
            </a:rPr>
            <a:t>Orasi University</a:t>
          </a:r>
          <a:endParaRPr lang="en-US" dirty="0"/>
        </a:p>
      </dgm:t>
    </dgm:pt>
    <dgm:pt modelId="{E09738DF-2243-4036-AD7B-F665A1C794DA}" type="parTrans" cxnId="{78D2BBB3-5A13-4F2B-8827-FC66E93FB24D}">
      <dgm:prSet/>
      <dgm:spPr/>
      <dgm:t>
        <a:bodyPr/>
        <a:lstStyle/>
        <a:p>
          <a:endParaRPr lang="en-US"/>
        </a:p>
      </dgm:t>
    </dgm:pt>
    <dgm:pt modelId="{86AE14B7-3F5B-4409-B6FF-B01ED2553BBE}" type="sibTrans" cxnId="{78D2BBB3-5A13-4F2B-8827-FC66E93FB24D}">
      <dgm:prSet/>
      <dgm:spPr/>
      <dgm:t>
        <a:bodyPr/>
        <a:lstStyle/>
        <a:p>
          <a:endParaRPr lang="en-US"/>
        </a:p>
      </dgm:t>
    </dgm:pt>
    <dgm:pt modelId="{0995EF2D-11CC-460E-8DF9-66ABC4EEB886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4"/>
            </a:rPr>
            <a:t>Orasi Services Catalogs</a:t>
          </a:r>
          <a:endParaRPr lang="en-US" dirty="0"/>
        </a:p>
      </dgm:t>
    </dgm:pt>
    <dgm:pt modelId="{DA354690-0166-4570-82EF-01A74664BEEF}" type="parTrans" cxnId="{C59DC317-B51A-43C3-B9E3-6F811A376233}">
      <dgm:prSet/>
      <dgm:spPr/>
      <dgm:t>
        <a:bodyPr/>
        <a:lstStyle/>
        <a:p>
          <a:endParaRPr lang="en-US"/>
        </a:p>
      </dgm:t>
    </dgm:pt>
    <dgm:pt modelId="{A06275F3-1D43-4B05-968E-4D9A0C55414F}" type="sibTrans" cxnId="{C59DC317-B51A-43C3-B9E3-6F811A376233}">
      <dgm:prSet/>
      <dgm:spPr/>
      <dgm:t>
        <a:bodyPr/>
        <a:lstStyle/>
        <a:p>
          <a:endParaRPr lang="en-US"/>
        </a:p>
      </dgm:t>
    </dgm:pt>
    <dgm:pt modelId="{736338A3-E524-45F3-98CC-B6EA5CB5CF4A}">
      <dgm:prSet/>
      <dgm:spPr/>
      <dgm:t>
        <a:bodyPr/>
        <a:lstStyle/>
        <a:p>
          <a:pPr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dirty="0"/>
            <a:t>http://www.orasi.com/wp-content/uploads/2016/09/orasis_roadmap_assessment_improving_software_quality.pdf</a:t>
          </a:r>
        </a:p>
      </dgm:t>
    </dgm:pt>
    <dgm:pt modelId="{4149A44F-97B8-449D-9E31-CBE23726E3DF}" type="parTrans" cxnId="{637CBC6E-0F95-4A75-9BD7-B2FC19E86FD9}">
      <dgm:prSet/>
      <dgm:spPr/>
      <dgm:t>
        <a:bodyPr/>
        <a:lstStyle/>
        <a:p>
          <a:endParaRPr lang="en-US"/>
        </a:p>
      </dgm:t>
    </dgm:pt>
    <dgm:pt modelId="{1565C2AC-DF15-42B4-A8B8-755D4151731B}" type="sibTrans" cxnId="{637CBC6E-0F95-4A75-9BD7-B2FC19E86FD9}">
      <dgm:prSet/>
      <dgm:spPr/>
      <dgm:t>
        <a:bodyPr/>
        <a:lstStyle/>
        <a:p>
          <a:endParaRPr lang="en-US"/>
        </a:p>
      </dgm:t>
    </dgm:pt>
    <dgm:pt modelId="{AC369A95-F0B6-46AA-BE14-E75DD53AFEB0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http://www.orasi.com/wp-content/uploads/2016/08/Global_Software_Testing_Services.pdf</a:t>
          </a:r>
        </a:p>
      </dgm:t>
    </dgm:pt>
    <dgm:pt modelId="{B53AB3FF-0784-4B8F-A429-F16EA8016622}" type="parTrans" cxnId="{0A775A86-9F96-4E84-B7C7-EAB598F7E5CF}">
      <dgm:prSet/>
      <dgm:spPr/>
      <dgm:t>
        <a:bodyPr/>
        <a:lstStyle/>
        <a:p>
          <a:endParaRPr lang="en-US"/>
        </a:p>
      </dgm:t>
    </dgm:pt>
    <dgm:pt modelId="{23489FAC-D62F-4ED5-B525-DFD1851022E9}" type="sibTrans" cxnId="{0A775A86-9F96-4E84-B7C7-EAB598F7E5CF}">
      <dgm:prSet/>
      <dgm:spPr/>
      <dgm:t>
        <a:bodyPr/>
        <a:lstStyle/>
        <a:p>
          <a:endParaRPr lang="en-US"/>
        </a:p>
      </dgm:t>
    </dgm:pt>
    <dgm:pt modelId="{B6D84E0E-E2D3-4FEE-9F34-EF320FF0D1B0}">
      <dgm:prSet/>
      <dgm:spPr/>
      <dgm:t>
        <a:bodyPr/>
        <a:lstStyle/>
        <a:p>
          <a:pPr rtl="0" eaLnBrk="1" latinLnBrk="0" hangingPunct="1"/>
          <a:r>
            <a:rPr lang="en-US"/>
            <a:t>https://university.orasi.com/lms/</a:t>
          </a:r>
          <a:endParaRPr lang="en-US" dirty="0"/>
        </a:p>
      </dgm:t>
    </dgm:pt>
    <dgm:pt modelId="{96C36FF9-4595-49D6-B899-98AA8976C386}" type="parTrans" cxnId="{90FFC6A4-D815-4726-974B-4C9E82CC4670}">
      <dgm:prSet/>
      <dgm:spPr/>
      <dgm:t>
        <a:bodyPr/>
        <a:lstStyle/>
        <a:p>
          <a:endParaRPr lang="en-US"/>
        </a:p>
      </dgm:t>
    </dgm:pt>
    <dgm:pt modelId="{EEBF39C6-09D9-4B53-A97F-33913677E727}" type="sibTrans" cxnId="{90FFC6A4-D815-4726-974B-4C9E82CC4670}">
      <dgm:prSet/>
      <dgm:spPr/>
      <dgm:t>
        <a:bodyPr/>
        <a:lstStyle/>
        <a:p>
          <a:endParaRPr lang="en-US"/>
        </a:p>
      </dgm:t>
    </dgm:pt>
    <dgm:pt modelId="{A8D3FF19-E5F8-4E14-9113-5CB41DC03F83}">
      <dgm:prSet/>
      <dgm:spPr/>
      <dgm:t>
        <a:bodyPr/>
        <a:lstStyle/>
        <a:p>
          <a:pPr rtl="0" eaLnBrk="1" latinLnBrk="0" hangingPunct="1"/>
          <a:r>
            <a:rPr lang="en-US" dirty="0"/>
            <a:t>http://www.orasi.com/resources/services-catalogs/</a:t>
          </a:r>
        </a:p>
      </dgm:t>
    </dgm:pt>
    <dgm:pt modelId="{FBD149C7-62BF-40BE-9861-F4192C57DF36}" type="parTrans" cxnId="{BD03A151-4B74-4F03-AABC-38CEC0F7B563}">
      <dgm:prSet/>
      <dgm:spPr/>
      <dgm:t>
        <a:bodyPr/>
        <a:lstStyle/>
        <a:p>
          <a:endParaRPr lang="en-US"/>
        </a:p>
      </dgm:t>
    </dgm:pt>
    <dgm:pt modelId="{51876278-6EF9-4ABA-BDA0-BBD7A4D3EA7D}" type="sibTrans" cxnId="{BD03A151-4B74-4F03-AABC-38CEC0F7B563}">
      <dgm:prSet/>
      <dgm:spPr/>
      <dgm:t>
        <a:bodyPr/>
        <a:lstStyle/>
        <a:p>
          <a:endParaRPr lang="en-US"/>
        </a:p>
      </dgm:t>
    </dgm:pt>
    <dgm:pt modelId="{59E70C7A-534D-4C12-8EB7-64C0A2423422}" type="pres">
      <dgm:prSet presAssocID="{1DF071EF-7103-4B27-A5E3-097D1602D931}" presName="linear" presStyleCnt="0">
        <dgm:presLayoutVars>
          <dgm:dir/>
          <dgm:animLvl val="lvl"/>
          <dgm:resizeHandles val="exact"/>
        </dgm:presLayoutVars>
      </dgm:prSet>
      <dgm:spPr/>
    </dgm:pt>
    <dgm:pt modelId="{79E6681F-EFB7-4EA3-A30D-91653BA52BB7}" type="pres">
      <dgm:prSet presAssocID="{AFCBAF4E-43B7-4F0B-A74B-5FA6841668A9}" presName="parentLin" presStyleCnt="0"/>
      <dgm:spPr/>
    </dgm:pt>
    <dgm:pt modelId="{C7CFA754-360E-41D1-9958-877C19A0B0F4}" type="pres">
      <dgm:prSet presAssocID="{AFCBAF4E-43B7-4F0B-A74B-5FA6841668A9}" presName="parentLeftMargin" presStyleLbl="node1" presStyleIdx="0" presStyleCnt="4"/>
      <dgm:spPr/>
    </dgm:pt>
    <dgm:pt modelId="{D8FF047D-DAD4-4A2C-A6A0-A09437693974}" type="pres">
      <dgm:prSet presAssocID="{AFCBAF4E-43B7-4F0B-A74B-5FA6841668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E807B5-FFC5-4586-8F00-611FA3709DAD}" type="pres">
      <dgm:prSet presAssocID="{AFCBAF4E-43B7-4F0B-A74B-5FA6841668A9}" presName="negativeSpace" presStyleCnt="0"/>
      <dgm:spPr/>
    </dgm:pt>
    <dgm:pt modelId="{DC173F1E-B9B3-4789-AFE6-2C302B23801C}" type="pres">
      <dgm:prSet presAssocID="{AFCBAF4E-43B7-4F0B-A74B-5FA6841668A9}" presName="childText" presStyleLbl="conFgAcc1" presStyleIdx="0" presStyleCnt="4">
        <dgm:presLayoutVars>
          <dgm:bulletEnabled val="1"/>
        </dgm:presLayoutVars>
      </dgm:prSet>
      <dgm:spPr/>
    </dgm:pt>
    <dgm:pt modelId="{AC7702F4-DA7C-4647-9CAD-5C379EAADB84}" type="pres">
      <dgm:prSet presAssocID="{9590445F-C14F-41A8-BDCF-EB6C78DEFD90}" presName="spaceBetweenRectangles" presStyleCnt="0"/>
      <dgm:spPr/>
    </dgm:pt>
    <dgm:pt modelId="{35473ADA-84E1-45A7-B2D8-9A5805016D01}" type="pres">
      <dgm:prSet presAssocID="{80443553-574D-4906-AC78-EAD5FE1FDDEA}" presName="parentLin" presStyleCnt="0"/>
      <dgm:spPr/>
    </dgm:pt>
    <dgm:pt modelId="{026A5A70-E4C3-4FC0-AD2D-EE08555D3E3F}" type="pres">
      <dgm:prSet presAssocID="{80443553-574D-4906-AC78-EAD5FE1FDDEA}" presName="parentLeftMargin" presStyleLbl="node1" presStyleIdx="0" presStyleCnt="4"/>
      <dgm:spPr/>
    </dgm:pt>
    <dgm:pt modelId="{DDC13AD1-4896-41DC-9441-9824DFF68B68}" type="pres">
      <dgm:prSet presAssocID="{80443553-574D-4906-AC78-EAD5FE1FDD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5E0717-E75E-4D7E-8A90-9517468F5F28}" type="pres">
      <dgm:prSet presAssocID="{80443553-574D-4906-AC78-EAD5FE1FDDEA}" presName="negativeSpace" presStyleCnt="0"/>
      <dgm:spPr/>
    </dgm:pt>
    <dgm:pt modelId="{6E06E6DA-9D16-40E3-9D7D-46EE63F858F7}" type="pres">
      <dgm:prSet presAssocID="{80443553-574D-4906-AC78-EAD5FE1FDDEA}" presName="childText" presStyleLbl="conFgAcc1" presStyleIdx="1" presStyleCnt="4">
        <dgm:presLayoutVars>
          <dgm:bulletEnabled val="1"/>
        </dgm:presLayoutVars>
      </dgm:prSet>
      <dgm:spPr/>
    </dgm:pt>
    <dgm:pt modelId="{EE3BDD9A-7366-404C-998A-6B6FB4900DF9}" type="pres">
      <dgm:prSet presAssocID="{75B3F145-D270-47C8-AC6C-1D898E9784EC}" presName="spaceBetweenRectangles" presStyleCnt="0"/>
      <dgm:spPr/>
    </dgm:pt>
    <dgm:pt modelId="{AAE37B67-FFEF-479F-83F2-CCA10795A2E1}" type="pres">
      <dgm:prSet presAssocID="{965C971B-F918-4008-A762-AA2125452C95}" presName="parentLin" presStyleCnt="0"/>
      <dgm:spPr/>
    </dgm:pt>
    <dgm:pt modelId="{7AAA053F-7973-4414-BD3A-7BAD58130A1F}" type="pres">
      <dgm:prSet presAssocID="{965C971B-F918-4008-A762-AA2125452C95}" presName="parentLeftMargin" presStyleLbl="node1" presStyleIdx="1" presStyleCnt="4"/>
      <dgm:spPr/>
    </dgm:pt>
    <dgm:pt modelId="{FF09E2BF-C1B1-4E76-8848-A97E2AF92958}" type="pres">
      <dgm:prSet presAssocID="{965C971B-F918-4008-A762-AA2125452C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395597-03BD-4254-803C-F246289EAAFE}" type="pres">
      <dgm:prSet presAssocID="{965C971B-F918-4008-A762-AA2125452C95}" presName="negativeSpace" presStyleCnt="0"/>
      <dgm:spPr/>
    </dgm:pt>
    <dgm:pt modelId="{D606B52A-38A4-4AC6-9738-BCFC6F7DB549}" type="pres">
      <dgm:prSet presAssocID="{965C971B-F918-4008-A762-AA2125452C95}" presName="childText" presStyleLbl="conFgAcc1" presStyleIdx="2" presStyleCnt="4">
        <dgm:presLayoutVars>
          <dgm:bulletEnabled val="1"/>
        </dgm:presLayoutVars>
      </dgm:prSet>
      <dgm:spPr/>
    </dgm:pt>
    <dgm:pt modelId="{BCAE78CA-A45C-49D6-9E3C-35C56C1DBDBE}" type="pres">
      <dgm:prSet presAssocID="{86AE14B7-3F5B-4409-B6FF-B01ED2553BBE}" presName="spaceBetweenRectangles" presStyleCnt="0"/>
      <dgm:spPr/>
    </dgm:pt>
    <dgm:pt modelId="{D39F7CF7-B691-482C-BA14-25B07F47A3E2}" type="pres">
      <dgm:prSet presAssocID="{0995EF2D-11CC-460E-8DF9-66ABC4EEB886}" presName="parentLin" presStyleCnt="0"/>
      <dgm:spPr/>
    </dgm:pt>
    <dgm:pt modelId="{06486669-F256-471F-A356-9C87C1C82349}" type="pres">
      <dgm:prSet presAssocID="{0995EF2D-11CC-460E-8DF9-66ABC4EEB886}" presName="parentLeftMargin" presStyleLbl="node1" presStyleIdx="2" presStyleCnt="4"/>
      <dgm:spPr/>
    </dgm:pt>
    <dgm:pt modelId="{61BEF0D9-7825-4DEE-AD3C-98D6C3961435}" type="pres">
      <dgm:prSet presAssocID="{0995EF2D-11CC-460E-8DF9-66ABC4EEB8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D95220-7B54-4421-9B9A-1E67D560DCBF}" type="pres">
      <dgm:prSet presAssocID="{0995EF2D-11CC-460E-8DF9-66ABC4EEB886}" presName="negativeSpace" presStyleCnt="0"/>
      <dgm:spPr/>
    </dgm:pt>
    <dgm:pt modelId="{3E7C6597-E0F9-460B-AB7E-ED9042CF35F1}" type="pres">
      <dgm:prSet presAssocID="{0995EF2D-11CC-460E-8DF9-66ABC4EEB8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428E26F-9EED-4382-8086-D21AF7D36D02}" type="presOf" srcId="{0995EF2D-11CC-460E-8DF9-66ABC4EEB886}" destId="{06486669-F256-471F-A356-9C87C1C82349}" srcOrd="0" destOrd="0" presId="urn:microsoft.com/office/officeart/2005/8/layout/list1"/>
    <dgm:cxn modelId="{29AD5E15-75C1-40F2-9919-C14B105A890E}" type="presOf" srcId="{80443553-574D-4906-AC78-EAD5FE1FDDEA}" destId="{026A5A70-E4C3-4FC0-AD2D-EE08555D3E3F}" srcOrd="0" destOrd="0" presId="urn:microsoft.com/office/officeart/2005/8/layout/list1"/>
    <dgm:cxn modelId="{C100884C-3831-42DA-B363-E69F3A3E6D0B}" type="presOf" srcId="{965C971B-F918-4008-A762-AA2125452C95}" destId="{7AAA053F-7973-4414-BD3A-7BAD58130A1F}" srcOrd="0" destOrd="0" presId="urn:microsoft.com/office/officeart/2005/8/layout/list1"/>
    <dgm:cxn modelId="{03E277D8-0FF6-4FC3-8DCB-3C90510E7471}" type="presOf" srcId="{A8D3FF19-E5F8-4E14-9113-5CB41DC03F83}" destId="{3E7C6597-E0F9-460B-AB7E-ED9042CF35F1}" srcOrd="0" destOrd="0" presId="urn:microsoft.com/office/officeart/2005/8/layout/list1"/>
    <dgm:cxn modelId="{BD03A151-4B74-4F03-AABC-38CEC0F7B563}" srcId="{0995EF2D-11CC-460E-8DF9-66ABC4EEB886}" destId="{A8D3FF19-E5F8-4E14-9113-5CB41DC03F83}" srcOrd="0" destOrd="0" parTransId="{FBD149C7-62BF-40BE-9861-F4192C57DF36}" sibTransId="{51876278-6EF9-4ABA-BDA0-BBD7A4D3EA7D}"/>
    <dgm:cxn modelId="{7EA50F11-9A42-4934-B2BB-CF7E326AAE25}" type="presOf" srcId="{AC369A95-F0B6-46AA-BE14-E75DD53AFEB0}" destId="{6E06E6DA-9D16-40E3-9D7D-46EE63F858F7}" srcOrd="0" destOrd="0" presId="urn:microsoft.com/office/officeart/2005/8/layout/list1"/>
    <dgm:cxn modelId="{FAF16B05-899B-4C56-843E-F65D4C3D032E}" type="presOf" srcId="{0995EF2D-11CC-460E-8DF9-66ABC4EEB886}" destId="{61BEF0D9-7825-4DEE-AD3C-98D6C3961435}" srcOrd="1" destOrd="0" presId="urn:microsoft.com/office/officeart/2005/8/layout/list1"/>
    <dgm:cxn modelId="{BCC24394-5459-47C8-AC8E-F3A2164B52A4}" type="presOf" srcId="{965C971B-F918-4008-A762-AA2125452C95}" destId="{FF09E2BF-C1B1-4E76-8848-A97E2AF92958}" srcOrd="1" destOrd="0" presId="urn:microsoft.com/office/officeart/2005/8/layout/list1"/>
    <dgm:cxn modelId="{97EA4376-9CF1-498A-87F1-9154BAD65335}" type="presOf" srcId="{AFCBAF4E-43B7-4F0B-A74B-5FA6841668A9}" destId="{C7CFA754-360E-41D1-9958-877C19A0B0F4}" srcOrd="0" destOrd="0" presId="urn:microsoft.com/office/officeart/2005/8/layout/list1"/>
    <dgm:cxn modelId="{68C8E639-343E-4D48-8235-AB5CD2620834}" srcId="{1DF071EF-7103-4B27-A5E3-097D1602D931}" destId="{80443553-574D-4906-AC78-EAD5FE1FDDEA}" srcOrd="1" destOrd="0" parTransId="{A227C1CA-B0CF-4AF8-A532-CDEDBAF3E032}" sibTransId="{75B3F145-D270-47C8-AC6C-1D898E9784EC}"/>
    <dgm:cxn modelId="{637CBC6E-0F95-4A75-9BD7-B2FC19E86FD9}" srcId="{AFCBAF4E-43B7-4F0B-A74B-5FA6841668A9}" destId="{736338A3-E524-45F3-98CC-B6EA5CB5CF4A}" srcOrd="0" destOrd="0" parTransId="{4149A44F-97B8-449D-9E31-CBE23726E3DF}" sibTransId="{1565C2AC-DF15-42B4-A8B8-755D4151731B}"/>
    <dgm:cxn modelId="{0A775A86-9F96-4E84-B7C7-EAB598F7E5CF}" srcId="{80443553-574D-4906-AC78-EAD5FE1FDDEA}" destId="{AC369A95-F0B6-46AA-BE14-E75DD53AFEB0}" srcOrd="0" destOrd="0" parTransId="{B53AB3FF-0784-4B8F-A429-F16EA8016622}" sibTransId="{23489FAC-D62F-4ED5-B525-DFD1851022E9}"/>
    <dgm:cxn modelId="{A3F91248-C11E-48E9-8714-098C0C219D13}" srcId="{1DF071EF-7103-4B27-A5E3-097D1602D931}" destId="{AFCBAF4E-43B7-4F0B-A74B-5FA6841668A9}" srcOrd="0" destOrd="0" parTransId="{5CE36CCC-E526-48B1-9E17-32FEDA75B3F4}" sibTransId="{9590445F-C14F-41A8-BDCF-EB6C78DEFD90}"/>
    <dgm:cxn modelId="{90FFC6A4-D815-4726-974B-4C9E82CC4670}" srcId="{965C971B-F918-4008-A762-AA2125452C95}" destId="{B6D84E0E-E2D3-4FEE-9F34-EF320FF0D1B0}" srcOrd="0" destOrd="0" parTransId="{96C36FF9-4595-49D6-B899-98AA8976C386}" sibTransId="{EEBF39C6-09D9-4B53-A97F-33913677E727}"/>
    <dgm:cxn modelId="{3F04DE28-6A7B-4838-8B42-AFC98983D642}" type="presOf" srcId="{AFCBAF4E-43B7-4F0B-A74B-5FA6841668A9}" destId="{D8FF047D-DAD4-4A2C-A6A0-A09437693974}" srcOrd="1" destOrd="0" presId="urn:microsoft.com/office/officeart/2005/8/layout/list1"/>
    <dgm:cxn modelId="{78D2BBB3-5A13-4F2B-8827-FC66E93FB24D}" srcId="{1DF071EF-7103-4B27-A5E3-097D1602D931}" destId="{965C971B-F918-4008-A762-AA2125452C95}" srcOrd="2" destOrd="0" parTransId="{E09738DF-2243-4036-AD7B-F665A1C794DA}" sibTransId="{86AE14B7-3F5B-4409-B6FF-B01ED2553BBE}"/>
    <dgm:cxn modelId="{F452A436-7FC0-4D82-9ADD-CA1EE1F9855E}" type="presOf" srcId="{B6D84E0E-E2D3-4FEE-9F34-EF320FF0D1B0}" destId="{D606B52A-38A4-4AC6-9738-BCFC6F7DB549}" srcOrd="0" destOrd="0" presId="urn:microsoft.com/office/officeart/2005/8/layout/list1"/>
    <dgm:cxn modelId="{E48A3607-489D-493C-B8B3-C0D06DD471A6}" type="presOf" srcId="{1DF071EF-7103-4B27-A5E3-097D1602D931}" destId="{59E70C7A-534D-4C12-8EB7-64C0A2423422}" srcOrd="0" destOrd="0" presId="urn:microsoft.com/office/officeart/2005/8/layout/list1"/>
    <dgm:cxn modelId="{1D615D7F-00CC-43A7-ADB9-35991B1CDD13}" type="presOf" srcId="{80443553-574D-4906-AC78-EAD5FE1FDDEA}" destId="{DDC13AD1-4896-41DC-9441-9824DFF68B68}" srcOrd="1" destOrd="0" presId="urn:microsoft.com/office/officeart/2005/8/layout/list1"/>
    <dgm:cxn modelId="{CBB45312-BB06-4B7D-B083-077093365DAD}" type="presOf" srcId="{736338A3-E524-45F3-98CC-B6EA5CB5CF4A}" destId="{DC173F1E-B9B3-4789-AFE6-2C302B23801C}" srcOrd="0" destOrd="0" presId="urn:microsoft.com/office/officeart/2005/8/layout/list1"/>
    <dgm:cxn modelId="{C59DC317-B51A-43C3-B9E3-6F811A376233}" srcId="{1DF071EF-7103-4B27-A5E3-097D1602D931}" destId="{0995EF2D-11CC-460E-8DF9-66ABC4EEB886}" srcOrd="3" destOrd="0" parTransId="{DA354690-0166-4570-82EF-01A74664BEEF}" sibTransId="{A06275F3-1D43-4B05-968E-4D9A0C55414F}"/>
    <dgm:cxn modelId="{7021C58B-1ED7-4524-AF0B-D1B465F4BE17}" type="presParOf" srcId="{59E70C7A-534D-4C12-8EB7-64C0A2423422}" destId="{79E6681F-EFB7-4EA3-A30D-91653BA52BB7}" srcOrd="0" destOrd="0" presId="urn:microsoft.com/office/officeart/2005/8/layout/list1"/>
    <dgm:cxn modelId="{9C709DC5-8B9A-4627-81DD-9F1BDE429345}" type="presParOf" srcId="{79E6681F-EFB7-4EA3-A30D-91653BA52BB7}" destId="{C7CFA754-360E-41D1-9958-877C19A0B0F4}" srcOrd="0" destOrd="0" presId="urn:microsoft.com/office/officeart/2005/8/layout/list1"/>
    <dgm:cxn modelId="{A5355F3E-C386-4758-83CB-70E6C6C8CA01}" type="presParOf" srcId="{79E6681F-EFB7-4EA3-A30D-91653BA52BB7}" destId="{D8FF047D-DAD4-4A2C-A6A0-A09437693974}" srcOrd="1" destOrd="0" presId="urn:microsoft.com/office/officeart/2005/8/layout/list1"/>
    <dgm:cxn modelId="{F0F5E49D-9007-4976-A389-23F985E25FA3}" type="presParOf" srcId="{59E70C7A-534D-4C12-8EB7-64C0A2423422}" destId="{61E807B5-FFC5-4586-8F00-611FA3709DAD}" srcOrd="1" destOrd="0" presId="urn:microsoft.com/office/officeart/2005/8/layout/list1"/>
    <dgm:cxn modelId="{526260E0-7C88-414D-856B-8B822DDFBEE3}" type="presParOf" srcId="{59E70C7A-534D-4C12-8EB7-64C0A2423422}" destId="{DC173F1E-B9B3-4789-AFE6-2C302B23801C}" srcOrd="2" destOrd="0" presId="urn:microsoft.com/office/officeart/2005/8/layout/list1"/>
    <dgm:cxn modelId="{1DDFF7C6-9280-4AF7-8D0C-CB5282B51499}" type="presParOf" srcId="{59E70C7A-534D-4C12-8EB7-64C0A2423422}" destId="{AC7702F4-DA7C-4647-9CAD-5C379EAADB84}" srcOrd="3" destOrd="0" presId="urn:microsoft.com/office/officeart/2005/8/layout/list1"/>
    <dgm:cxn modelId="{D87ECD4C-E31D-4C3F-A15B-EA7E4787AE5B}" type="presParOf" srcId="{59E70C7A-534D-4C12-8EB7-64C0A2423422}" destId="{35473ADA-84E1-45A7-B2D8-9A5805016D01}" srcOrd="4" destOrd="0" presId="urn:microsoft.com/office/officeart/2005/8/layout/list1"/>
    <dgm:cxn modelId="{CCB2B35A-4E14-475D-A5DC-FF85DDBA9146}" type="presParOf" srcId="{35473ADA-84E1-45A7-B2D8-9A5805016D01}" destId="{026A5A70-E4C3-4FC0-AD2D-EE08555D3E3F}" srcOrd="0" destOrd="0" presId="urn:microsoft.com/office/officeart/2005/8/layout/list1"/>
    <dgm:cxn modelId="{549E8209-F994-482D-8FAF-C82AB3785CFF}" type="presParOf" srcId="{35473ADA-84E1-45A7-B2D8-9A5805016D01}" destId="{DDC13AD1-4896-41DC-9441-9824DFF68B68}" srcOrd="1" destOrd="0" presId="urn:microsoft.com/office/officeart/2005/8/layout/list1"/>
    <dgm:cxn modelId="{2A3670F4-AA91-4C47-B37F-D15B9038A7D9}" type="presParOf" srcId="{59E70C7A-534D-4C12-8EB7-64C0A2423422}" destId="{805E0717-E75E-4D7E-8A90-9517468F5F28}" srcOrd="5" destOrd="0" presId="urn:microsoft.com/office/officeart/2005/8/layout/list1"/>
    <dgm:cxn modelId="{FDF55CB9-4FE3-4D8A-ABE6-2B1280FB21B7}" type="presParOf" srcId="{59E70C7A-534D-4C12-8EB7-64C0A2423422}" destId="{6E06E6DA-9D16-40E3-9D7D-46EE63F858F7}" srcOrd="6" destOrd="0" presId="urn:microsoft.com/office/officeart/2005/8/layout/list1"/>
    <dgm:cxn modelId="{0474AC13-E64C-4529-94F9-BB4FA7AA6811}" type="presParOf" srcId="{59E70C7A-534D-4C12-8EB7-64C0A2423422}" destId="{EE3BDD9A-7366-404C-998A-6B6FB4900DF9}" srcOrd="7" destOrd="0" presId="urn:microsoft.com/office/officeart/2005/8/layout/list1"/>
    <dgm:cxn modelId="{E70D7A77-4E68-4EA6-9714-3B42EB989A37}" type="presParOf" srcId="{59E70C7A-534D-4C12-8EB7-64C0A2423422}" destId="{AAE37B67-FFEF-479F-83F2-CCA10795A2E1}" srcOrd="8" destOrd="0" presId="urn:microsoft.com/office/officeart/2005/8/layout/list1"/>
    <dgm:cxn modelId="{D4F7D667-711A-4196-9499-1852002DF803}" type="presParOf" srcId="{AAE37B67-FFEF-479F-83F2-CCA10795A2E1}" destId="{7AAA053F-7973-4414-BD3A-7BAD58130A1F}" srcOrd="0" destOrd="0" presId="urn:microsoft.com/office/officeart/2005/8/layout/list1"/>
    <dgm:cxn modelId="{76E13240-3A84-432F-910D-6C7B3704A2B0}" type="presParOf" srcId="{AAE37B67-FFEF-479F-83F2-CCA10795A2E1}" destId="{FF09E2BF-C1B1-4E76-8848-A97E2AF92958}" srcOrd="1" destOrd="0" presId="urn:microsoft.com/office/officeart/2005/8/layout/list1"/>
    <dgm:cxn modelId="{2746EEFA-BDC0-4542-9B50-77D110611FF4}" type="presParOf" srcId="{59E70C7A-534D-4C12-8EB7-64C0A2423422}" destId="{8F395597-03BD-4254-803C-F246289EAAFE}" srcOrd="9" destOrd="0" presId="urn:microsoft.com/office/officeart/2005/8/layout/list1"/>
    <dgm:cxn modelId="{B07C00A4-B08B-4E5C-8EA2-EC0D2A4C455C}" type="presParOf" srcId="{59E70C7A-534D-4C12-8EB7-64C0A2423422}" destId="{D606B52A-38A4-4AC6-9738-BCFC6F7DB549}" srcOrd="10" destOrd="0" presId="urn:microsoft.com/office/officeart/2005/8/layout/list1"/>
    <dgm:cxn modelId="{24ED1803-3FD2-4269-AA1D-5EC5E2A4B524}" type="presParOf" srcId="{59E70C7A-534D-4C12-8EB7-64C0A2423422}" destId="{BCAE78CA-A45C-49D6-9E3C-35C56C1DBDBE}" srcOrd="11" destOrd="0" presId="urn:microsoft.com/office/officeart/2005/8/layout/list1"/>
    <dgm:cxn modelId="{F72802E8-ABF6-41D9-AE6C-F1BA2C97B435}" type="presParOf" srcId="{59E70C7A-534D-4C12-8EB7-64C0A2423422}" destId="{D39F7CF7-B691-482C-BA14-25B07F47A3E2}" srcOrd="12" destOrd="0" presId="urn:microsoft.com/office/officeart/2005/8/layout/list1"/>
    <dgm:cxn modelId="{11B73F91-0D02-4558-AD12-FD384A3F0F4E}" type="presParOf" srcId="{D39F7CF7-B691-482C-BA14-25B07F47A3E2}" destId="{06486669-F256-471F-A356-9C87C1C82349}" srcOrd="0" destOrd="0" presId="urn:microsoft.com/office/officeart/2005/8/layout/list1"/>
    <dgm:cxn modelId="{5B672634-3C53-43EA-8A92-27542B3191E5}" type="presParOf" srcId="{D39F7CF7-B691-482C-BA14-25B07F47A3E2}" destId="{61BEF0D9-7825-4DEE-AD3C-98D6C3961435}" srcOrd="1" destOrd="0" presId="urn:microsoft.com/office/officeart/2005/8/layout/list1"/>
    <dgm:cxn modelId="{9DDB6DD9-1BA2-44AE-A007-0BDD628B9071}" type="presParOf" srcId="{59E70C7A-534D-4C12-8EB7-64C0A2423422}" destId="{3CD95220-7B54-4421-9B9A-1E67D560DCBF}" srcOrd="13" destOrd="0" presId="urn:microsoft.com/office/officeart/2005/8/layout/list1"/>
    <dgm:cxn modelId="{7B57BD47-C816-4635-A03B-8FA53DF327E5}" type="presParOf" srcId="{59E70C7A-534D-4C12-8EB7-64C0A2423422}" destId="{3E7C6597-E0F9-460B-AB7E-ED9042CF35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A39E8E-7863-4E01-BA9F-1FFA364C64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4077-F360-4B05-A76C-50D13D86B638}">
      <dgm:prSet custT="1"/>
      <dgm:spPr/>
      <dgm:t>
        <a:bodyPr/>
        <a:lstStyle/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Select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“Project Work-Existing” </a:t>
          </a:r>
        </a:p>
        <a:p>
          <a:pPr algn="l" rtl="0" eaLnBrk="1" latinLnBrk="0" hangingPunct="1">
            <a:buClrTx/>
            <a:buSzPts val="2100"/>
            <a:buFont typeface="Arial" panose="020B0604020202020204" pitchFamily="34" charset="0"/>
            <a:buChar char="•"/>
          </a:pPr>
          <a:r>
            <a:rPr lang="en-US" sz="3600" dirty="0"/>
            <a:t>if one of these clients</a:t>
          </a:r>
        </a:p>
      </dgm:t>
    </dgm:pt>
    <dgm:pt modelId="{9BF88E19-80AB-448C-891F-0132DEA3BA32}" type="parTrans" cxnId="{51D55884-C1D3-4EEE-9B3F-51D811AEA03A}">
      <dgm:prSet/>
      <dgm:spPr/>
      <dgm:t>
        <a:bodyPr/>
        <a:lstStyle/>
        <a:p>
          <a:endParaRPr lang="en-US" sz="1800"/>
        </a:p>
      </dgm:t>
    </dgm:pt>
    <dgm:pt modelId="{5A334D6B-62B4-408A-86C4-9613AF62525F}" type="sibTrans" cxnId="{51D55884-C1D3-4EEE-9B3F-51D811AEA03A}">
      <dgm:prSet/>
      <dgm:spPr/>
      <dgm:t>
        <a:bodyPr/>
        <a:lstStyle/>
        <a:p>
          <a:endParaRPr lang="en-US" sz="1800"/>
        </a:p>
      </dgm:t>
    </dgm:pt>
    <dgm:pt modelId="{277C676A-DED0-4B9C-B403-F413EDBABA04}">
      <dgm:prSet custT="1"/>
      <dgm:spPr/>
      <dgm:t>
        <a:bodyPr/>
        <a:lstStyle/>
        <a:p>
          <a:pPr rtl="0" eaLnBrk="1" latinLnBrk="0" hangingPunct="1"/>
          <a:r>
            <a:rPr lang="en-US" sz="700" dirty="0"/>
            <a:t>ABSG (including LASH Group)</a:t>
          </a:r>
        </a:p>
      </dgm:t>
    </dgm:pt>
    <dgm:pt modelId="{89E26BD0-61BB-464D-9FF6-3EA544D089D3}" type="parTrans" cxnId="{5C4DC658-4419-4D00-ADC2-69A195FC2EAA}">
      <dgm:prSet/>
      <dgm:spPr/>
      <dgm:t>
        <a:bodyPr/>
        <a:lstStyle/>
        <a:p>
          <a:endParaRPr lang="en-US" sz="1800"/>
        </a:p>
      </dgm:t>
    </dgm:pt>
    <dgm:pt modelId="{DCEDB1B0-044C-41E6-8B8F-044A57FE3EAA}" type="sibTrans" cxnId="{5C4DC658-4419-4D00-ADC2-69A195FC2EAA}">
      <dgm:prSet/>
      <dgm:spPr/>
      <dgm:t>
        <a:bodyPr/>
        <a:lstStyle/>
        <a:p>
          <a:endParaRPr lang="en-US" sz="1800"/>
        </a:p>
      </dgm:t>
    </dgm:pt>
    <dgm:pt modelId="{5572F44F-098E-4C51-8DA9-1DD3DEDD50AF}">
      <dgm:prSet custT="1"/>
      <dgm:spPr/>
      <dgm:t>
        <a:bodyPr/>
        <a:lstStyle/>
        <a:p>
          <a:pPr rtl="0" eaLnBrk="1" latinLnBrk="0" hangingPunct="1"/>
          <a:r>
            <a:rPr lang="en-US" sz="700"/>
            <a:t>Allegis Group</a:t>
          </a:r>
        </a:p>
      </dgm:t>
    </dgm:pt>
    <dgm:pt modelId="{2416FDEE-AD13-472E-94F4-C84DDC6FE384}" type="parTrans" cxnId="{E1E7BC11-2DF4-450B-BF68-2A68AB9619A4}">
      <dgm:prSet/>
      <dgm:spPr/>
      <dgm:t>
        <a:bodyPr/>
        <a:lstStyle/>
        <a:p>
          <a:endParaRPr lang="en-US" sz="1800"/>
        </a:p>
      </dgm:t>
    </dgm:pt>
    <dgm:pt modelId="{E16994C2-2BBD-4EF9-BC3D-68674BAD556D}" type="sibTrans" cxnId="{E1E7BC11-2DF4-450B-BF68-2A68AB9619A4}">
      <dgm:prSet/>
      <dgm:spPr/>
      <dgm:t>
        <a:bodyPr/>
        <a:lstStyle/>
        <a:p>
          <a:endParaRPr lang="en-US" sz="1800"/>
        </a:p>
      </dgm:t>
    </dgm:pt>
    <dgm:pt modelId="{F109C03C-7251-4D69-BEDA-45A1E6EBEB45}">
      <dgm:prSet custT="1"/>
      <dgm:spPr/>
      <dgm:t>
        <a:bodyPr/>
        <a:lstStyle/>
        <a:p>
          <a:pPr rtl="0" eaLnBrk="1" latinLnBrk="0" hangingPunct="1"/>
          <a:r>
            <a:rPr lang="en-US" sz="700"/>
            <a:t>Auto Trader</a:t>
          </a:r>
        </a:p>
      </dgm:t>
    </dgm:pt>
    <dgm:pt modelId="{C55113AF-0105-4E73-90C4-D0AC5667361C}" type="parTrans" cxnId="{33D2BADB-8C12-4BBF-B6B7-735CB70BF043}">
      <dgm:prSet/>
      <dgm:spPr/>
      <dgm:t>
        <a:bodyPr/>
        <a:lstStyle/>
        <a:p>
          <a:endParaRPr lang="en-US" sz="1800"/>
        </a:p>
      </dgm:t>
    </dgm:pt>
    <dgm:pt modelId="{6180155E-715D-4492-9A66-F677EF38CF91}" type="sibTrans" cxnId="{33D2BADB-8C12-4BBF-B6B7-735CB70BF043}">
      <dgm:prSet/>
      <dgm:spPr/>
      <dgm:t>
        <a:bodyPr/>
        <a:lstStyle/>
        <a:p>
          <a:endParaRPr lang="en-US" sz="1800"/>
        </a:p>
      </dgm:t>
    </dgm:pt>
    <dgm:pt modelId="{C4D782BD-0024-460F-BB10-3895ADFDA5E7}">
      <dgm:prSet custT="1"/>
      <dgm:spPr/>
      <dgm:t>
        <a:bodyPr/>
        <a:lstStyle/>
        <a:p>
          <a:pPr rtl="0" eaLnBrk="1" latinLnBrk="0" hangingPunct="1"/>
          <a:r>
            <a:rPr lang="en-US" sz="700"/>
            <a:t>Bio-Rad</a:t>
          </a:r>
        </a:p>
      </dgm:t>
    </dgm:pt>
    <dgm:pt modelId="{16130B8B-ABD6-463D-9D26-C395D7732AED}" type="parTrans" cxnId="{763CB6A3-CF73-4455-BAA9-90582C973CF3}">
      <dgm:prSet/>
      <dgm:spPr/>
      <dgm:t>
        <a:bodyPr/>
        <a:lstStyle/>
        <a:p>
          <a:endParaRPr lang="en-US" sz="1800"/>
        </a:p>
      </dgm:t>
    </dgm:pt>
    <dgm:pt modelId="{968B4EEB-5C66-4B0B-AC94-FAF278B42673}" type="sibTrans" cxnId="{763CB6A3-CF73-4455-BAA9-90582C973CF3}">
      <dgm:prSet/>
      <dgm:spPr/>
      <dgm:t>
        <a:bodyPr/>
        <a:lstStyle/>
        <a:p>
          <a:endParaRPr lang="en-US" sz="1800"/>
        </a:p>
      </dgm:t>
    </dgm:pt>
    <dgm:pt modelId="{FB59E754-A0B9-4335-86A5-E8B533C87159}">
      <dgm:prSet custT="1"/>
      <dgm:spPr/>
      <dgm:t>
        <a:bodyPr/>
        <a:lstStyle/>
        <a:p>
          <a:pPr rtl="0" eaLnBrk="1" latinLnBrk="0" hangingPunct="1"/>
          <a:r>
            <a:rPr lang="en-US" sz="700"/>
            <a:t>BlueCross BlueShield of SC</a:t>
          </a:r>
        </a:p>
      </dgm:t>
    </dgm:pt>
    <dgm:pt modelId="{AA87968B-DDDA-4203-9385-EC550499BE19}" type="parTrans" cxnId="{E204A731-BB09-4A0D-9761-9524EC63D9BE}">
      <dgm:prSet/>
      <dgm:spPr/>
      <dgm:t>
        <a:bodyPr/>
        <a:lstStyle/>
        <a:p>
          <a:endParaRPr lang="en-US" sz="1800"/>
        </a:p>
      </dgm:t>
    </dgm:pt>
    <dgm:pt modelId="{9A89849F-EC7C-445C-B7F2-320884BB72F6}" type="sibTrans" cxnId="{E204A731-BB09-4A0D-9761-9524EC63D9BE}">
      <dgm:prSet/>
      <dgm:spPr/>
      <dgm:t>
        <a:bodyPr/>
        <a:lstStyle/>
        <a:p>
          <a:endParaRPr lang="en-US" sz="1800"/>
        </a:p>
      </dgm:t>
    </dgm:pt>
    <dgm:pt modelId="{4C92B825-7A2D-429E-BA7D-F47E79BA738D}">
      <dgm:prSet custT="1"/>
      <dgm:spPr/>
      <dgm:t>
        <a:bodyPr/>
        <a:lstStyle/>
        <a:p>
          <a:pPr rtl="0" eaLnBrk="1" latinLnBrk="0" hangingPunct="1"/>
          <a:r>
            <a:rPr lang="en-US" sz="700"/>
            <a:t>Capital Group</a:t>
          </a:r>
        </a:p>
      </dgm:t>
    </dgm:pt>
    <dgm:pt modelId="{053858C4-4450-466D-B996-6708C691CEDF}" type="parTrans" cxnId="{126F461E-E2AD-4EA3-BC70-79A3EEE6A5CB}">
      <dgm:prSet/>
      <dgm:spPr/>
      <dgm:t>
        <a:bodyPr/>
        <a:lstStyle/>
        <a:p>
          <a:endParaRPr lang="en-US" sz="1800"/>
        </a:p>
      </dgm:t>
    </dgm:pt>
    <dgm:pt modelId="{1C7DA3EA-6CF9-4BF3-A6A9-01FC27F89E8F}" type="sibTrans" cxnId="{126F461E-E2AD-4EA3-BC70-79A3EEE6A5CB}">
      <dgm:prSet/>
      <dgm:spPr/>
      <dgm:t>
        <a:bodyPr/>
        <a:lstStyle/>
        <a:p>
          <a:endParaRPr lang="en-US" sz="1800"/>
        </a:p>
      </dgm:t>
    </dgm:pt>
    <dgm:pt modelId="{09734718-CBB9-4798-A647-96979CC09A8E}">
      <dgm:prSet custT="1"/>
      <dgm:spPr/>
      <dgm:t>
        <a:bodyPr/>
        <a:lstStyle/>
        <a:p>
          <a:pPr rtl="0" eaLnBrk="1" latinLnBrk="0" hangingPunct="1"/>
          <a:r>
            <a:rPr lang="en-US" sz="700"/>
            <a:t>CDW</a:t>
          </a:r>
        </a:p>
      </dgm:t>
    </dgm:pt>
    <dgm:pt modelId="{1B915D10-C912-498B-9D4B-F4CF8DC8DEDE}" type="parTrans" cxnId="{B2F919F7-3535-41D1-B020-34D1D3325ED7}">
      <dgm:prSet/>
      <dgm:spPr/>
      <dgm:t>
        <a:bodyPr/>
        <a:lstStyle/>
        <a:p>
          <a:endParaRPr lang="en-US" sz="1800"/>
        </a:p>
      </dgm:t>
    </dgm:pt>
    <dgm:pt modelId="{63F6AEA4-0E24-41FE-9D70-F00CD1652946}" type="sibTrans" cxnId="{B2F919F7-3535-41D1-B020-34D1D3325ED7}">
      <dgm:prSet/>
      <dgm:spPr/>
      <dgm:t>
        <a:bodyPr/>
        <a:lstStyle/>
        <a:p>
          <a:endParaRPr lang="en-US" sz="1800"/>
        </a:p>
      </dgm:t>
    </dgm:pt>
    <dgm:pt modelId="{BEC28AEE-6E59-4406-BC4D-E462EFD844B6}">
      <dgm:prSet custT="1"/>
      <dgm:spPr/>
      <dgm:t>
        <a:bodyPr/>
        <a:lstStyle/>
        <a:p>
          <a:pPr rtl="0" eaLnBrk="1" latinLnBrk="0" hangingPunct="1"/>
          <a:r>
            <a:rPr lang="en-US" sz="700"/>
            <a:t>Clearleap</a:t>
          </a:r>
        </a:p>
      </dgm:t>
    </dgm:pt>
    <dgm:pt modelId="{9D1A3281-A7AA-45EA-BFA9-28FD3BD74D1A}" type="parTrans" cxnId="{6C42FAA6-CB80-4977-AB98-AF360345E55F}">
      <dgm:prSet/>
      <dgm:spPr/>
      <dgm:t>
        <a:bodyPr/>
        <a:lstStyle/>
        <a:p>
          <a:endParaRPr lang="en-US" sz="1800"/>
        </a:p>
      </dgm:t>
    </dgm:pt>
    <dgm:pt modelId="{20236F4A-1AF9-49B2-940A-BF65A5D1C17C}" type="sibTrans" cxnId="{6C42FAA6-CB80-4977-AB98-AF360345E55F}">
      <dgm:prSet/>
      <dgm:spPr/>
      <dgm:t>
        <a:bodyPr/>
        <a:lstStyle/>
        <a:p>
          <a:endParaRPr lang="en-US" sz="1800"/>
        </a:p>
      </dgm:t>
    </dgm:pt>
    <dgm:pt modelId="{CE1C6E77-9D88-4860-98D5-363BDB621981}">
      <dgm:prSet custT="1"/>
      <dgm:spPr/>
      <dgm:t>
        <a:bodyPr/>
        <a:lstStyle/>
        <a:p>
          <a:pPr rtl="0" eaLnBrk="1" latinLnBrk="0" hangingPunct="1"/>
          <a:r>
            <a:rPr lang="en-US" sz="700"/>
            <a:t>Commerce Bank</a:t>
          </a:r>
        </a:p>
      </dgm:t>
    </dgm:pt>
    <dgm:pt modelId="{022D1FB3-57B9-45E3-89FF-9F499E186A47}" type="parTrans" cxnId="{BE12A9B0-414B-47AE-9F7F-A9ACA9F15573}">
      <dgm:prSet/>
      <dgm:spPr/>
      <dgm:t>
        <a:bodyPr/>
        <a:lstStyle/>
        <a:p>
          <a:endParaRPr lang="en-US" sz="1800"/>
        </a:p>
      </dgm:t>
    </dgm:pt>
    <dgm:pt modelId="{FB3544BA-E74B-46D3-AC41-495FAACD4BA5}" type="sibTrans" cxnId="{BE12A9B0-414B-47AE-9F7F-A9ACA9F15573}">
      <dgm:prSet/>
      <dgm:spPr/>
      <dgm:t>
        <a:bodyPr/>
        <a:lstStyle/>
        <a:p>
          <a:endParaRPr lang="en-US" sz="1800"/>
        </a:p>
      </dgm:t>
    </dgm:pt>
    <dgm:pt modelId="{A492F3B6-0D98-413D-89A2-EBD0880FA385}">
      <dgm:prSet custT="1"/>
      <dgm:spPr/>
      <dgm:t>
        <a:bodyPr/>
        <a:lstStyle/>
        <a:p>
          <a:pPr rtl="0" eaLnBrk="1" latinLnBrk="0" hangingPunct="1"/>
          <a:r>
            <a:rPr lang="en-US" sz="700"/>
            <a:t>Cox Auto</a:t>
          </a:r>
        </a:p>
      </dgm:t>
    </dgm:pt>
    <dgm:pt modelId="{3DDFE5A6-5C0B-4FF9-8604-0686B4B47FC3}" type="parTrans" cxnId="{EECF4277-2DDC-410A-9889-AE7EA6A6CBBE}">
      <dgm:prSet/>
      <dgm:spPr/>
      <dgm:t>
        <a:bodyPr/>
        <a:lstStyle/>
        <a:p>
          <a:endParaRPr lang="en-US" sz="1800"/>
        </a:p>
      </dgm:t>
    </dgm:pt>
    <dgm:pt modelId="{C428BAD0-B896-435B-B9A2-5636EC50BA34}" type="sibTrans" cxnId="{EECF4277-2DDC-410A-9889-AE7EA6A6CBBE}">
      <dgm:prSet/>
      <dgm:spPr/>
      <dgm:t>
        <a:bodyPr/>
        <a:lstStyle/>
        <a:p>
          <a:endParaRPr lang="en-US" sz="1800"/>
        </a:p>
      </dgm:t>
    </dgm:pt>
    <dgm:pt modelId="{E8A2C6EE-B186-4827-BB21-BFF815EAB885}">
      <dgm:prSet custT="1"/>
      <dgm:spPr/>
      <dgm:t>
        <a:bodyPr/>
        <a:lstStyle/>
        <a:p>
          <a:pPr rtl="0" eaLnBrk="1" latinLnBrk="0" hangingPunct="1"/>
          <a:r>
            <a:rPr lang="en-US" sz="700"/>
            <a:t>Darden</a:t>
          </a:r>
        </a:p>
      </dgm:t>
    </dgm:pt>
    <dgm:pt modelId="{89668F1D-DC36-4537-866C-6D6B7CCF351F}" type="parTrans" cxnId="{4942C724-B5F0-4D65-BC75-D2D6D751AD88}">
      <dgm:prSet/>
      <dgm:spPr/>
      <dgm:t>
        <a:bodyPr/>
        <a:lstStyle/>
        <a:p>
          <a:endParaRPr lang="en-US" sz="1800"/>
        </a:p>
      </dgm:t>
    </dgm:pt>
    <dgm:pt modelId="{262755ED-0A2A-4C43-9F0A-95FCCEBF921E}" type="sibTrans" cxnId="{4942C724-B5F0-4D65-BC75-D2D6D751AD88}">
      <dgm:prSet/>
      <dgm:spPr/>
      <dgm:t>
        <a:bodyPr/>
        <a:lstStyle/>
        <a:p>
          <a:endParaRPr lang="en-US" sz="1800"/>
        </a:p>
      </dgm:t>
    </dgm:pt>
    <dgm:pt modelId="{730B939D-D7B9-40E5-8E1F-7B7789F4FCA4}">
      <dgm:prSet custT="1"/>
      <dgm:spPr/>
      <dgm:t>
        <a:bodyPr/>
        <a:lstStyle/>
        <a:p>
          <a:pPr rtl="0" eaLnBrk="1" latinLnBrk="0" hangingPunct="1"/>
          <a:r>
            <a:rPr lang="en-US" sz="700"/>
            <a:t>Davita</a:t>
          </a:r>
        </a:p>
      </dgm:t>
    </dgm:pt>
    <dgm:pt modelId="{7B8A95A4-0045-4C7E-887D-3FA54AFB6F13}" type="parTrans" cxnId="{1DB22655-BF6B-4AA0-919F-AAAA4C4B1CC0}">
      <dgm:prSet/>
      <dgm:spPr/>
      <dgm:t>
        <a:bodyPr/>
        <a:lstStyle/>
        <a:p>
          <a:endParaRPr lang="en-US" sz="1800"/>
        </a:p>
      </dgm:t>
    </dgm:pt>
    <dgm:pt modelId="{98185183-028B-4F9E-B8C9-8F557282A07D}" type="sibTrans" cxnId="{1DB22655-BF6B-4AA0-919F-AAAA4C4B1CC0}">
      <dgm:prSet/>
      <dgm:spPr/>
      <dgm:t>
        <a:bodyPr/>
        <a:lstStyle/>
        <a:p>
          <a:endParaRPr lang="en-US" sz="1800"/>
        </a:p>
      </dgm:t>
    </dgm:pt>
    <dgm:pt modelId="{069619D6-137A-490B-BF82-86C8752E7FDC}">
      <dgm:prSet custT="1"/>
      <dgm:spPr/>
      <dgm:t>
        <a:bodyPr/>
        <a:lstStyle/>
        <a:p>
          <a:pPr rtl="0" eaLnBrk="1" latinLnBrk="0" hangingPunct="1"/>
          <a:r>
            <a:rPr lang="en-US" sz="700"/>
            <a:t>Disney</a:t>
          </a:r>
        </a:p>
      </dgm:t>
    </dgm:pt>
    <dgm:pt modelId="{655EF66D-BB7E-42B0-BFAB-8724DCCB6493}" type="parTrans" cxnId="{572477AC-4185-4AA2-A090-CD960A8DBFFA}">
      <dgm:prSet/>
      <dgm:spPr/>
      <dgm:t>
        <a:bodyPr/>
        <a:lstStyle/>
        <a:p>
          <a:endParaRPr lang="en-US" sz="1800"/>
        </a:p>
      </dgm:t>
    </dgm:pt>
    <dgm:pt modelId="{82616EC0-79E5-4F47-A1A8-AC7BCFD752C7}" type="sibTrans" cxnId="{572477AC-4185-4AA2-A090-CD960A8DBFFA}">
      <dgm:prSet/>
      <dgm:spPr/>
      <dgm:t>
        <a:bodyPr/>
        <a:lstStyle/>
        <a:p>
          <a:endParaRPr lang="en-US" sz="1800"/>
        </a:p>
      </dgm:t>
    </dgm:pt>
    <dgm:pt modelId="{19C415E2-1B13-4ABD-98D7-7B0BB0CBF867}">
      <dgm:prSet custT="1"/>
      <dgm:spPr/>
      <dgm:t>
        <a:bodyPr/>
        <a:lstStyle/>
        <a:p>
          <a:pPr rtl="0" eaLnBrk="1" latinLnBrk="0" hangingPunct="1"/>
          <a:r>
            <a:rPr lang="en-US" sz="700"/>
            <a:t>Frontier</a:t>
          </a:r>
        </a:p>
      </dgm:t>
    </dgm:pt>
    <dgm:pt modelId="{F2029A46-6491-4DB5-8AB2-B9BB29369E3D}" type="parTrans" cxnId="{7AD60C5F-5790-4B84-8633-AD810802B341}">
      <dgm:prSet/>
      <dgm:spPr/>
      <dgm:t>
        <a:bodyPr/>
        <a:lstStyle/>
        <a:p>
          <a:endParaRPr lang="en-US" sz="1800"/>
        </a:p>
      </dgm:t>
    </dgm:pt>
    <dgm:pt modelId="{79BB3686-2675-43B8-A821-4E90FFE84034}" type="sibTrans" cxnId="{7AD60C5F-5790-4B84-8633-AD810802B341}">
      <dgm:prSet/>
      <dgm:spPr/>
      <dgm:t>
        <a:bodyPr/>
        <a:lstStyle/>
        <a:p>
          <a:endParaRPr lang="en-US" sz="1800"/>
        </a:p>
      </dgm:t>
    </dgm:pt>
    <dgm:pt modelId="{83FB6511-ED4B-4FCD-BB9C-3593DBC3B1FB}" type="pres">
      <dgm:prSet presAssocID="{D8A39E8E-7863-4E01-BA9F-1FFA364C64F6}" presName="vert0" presStyleCnt="0">
        <dgm:presLayoutVars>
          <dgm:dir/>
          <dgm:animOne val="branch"/>
          <dgm:animLvl val="lvl"/>
        </dgm:presLayoutVars>
      </dgm:prSet>
      <dgm:spPr/>
    </dgm:pt>
    <dgm:pt modelId="{E3C93C02-6712-45A5-9549-DE200AFCBF6E}" type="pres">
      <dgm:prSet presAssocID="{5BFB4077-F360-4B05-A76C-50D13D86B638}" presName="thickLine" presStyleLbl="alignNode1" presStyleIdx="0" presStyleCnt="1"/>
      <dgm:spPr/>
    </dgm:pt>
    <dgm:pt modelId="{F3E2C448-0DF9-432F-B487-C2363B46E903}" type="pres">
      <dgm:prSet presAssocID="{5BFB4077-F360-4B05-A76C-50D13D86B638}" presName="horz1" presStyleCnt="0"/>
      <dgm:spPr/>
    </dgm:pt>
    <dgm:pt modelId="{86DA4CB6-5D3F-4AA5-BC2C-B33BE837AF91}" type="pres">
      <dgm:prSet presAssocID="{5BFB4077-F360-4B05-A76C-50D13D86B638}" presName="tx1" presStyleLbl="revTx" presStyleIdx="0" presStyleCnt="15" custScaleX="1231884"/>
      <dgm:spPr/>
    </dgm:pt>
    <dgm:pt modelId="{398BC237-C223-40F2-98FB-66542A4FFDB2}" type="pres">
      <dgm:prSet presAssocID="{5BFB4077-F360-4B05-A76C-50D13D86B638}" presName="vert1" presStyleCnt="0"/>
      <dgm:spPr/>
    </dgm:pt>
    <dgm:pt modelId="{B17BD4EA-5761-40D0-B16C-9AAC758C9487}" type="pres">
      <dgm:prSet presAssocID="{277C676A-DED0-4B9C-B403-F413EDBABA04}" presName="vertSpace2a" presStyleCnt="0"/>
      <dgm:spPr/>
    </dgm:pt>
    <dgm:pt modelId="{67668A3D-563C-4D80-9CE4-9514D69A1FC7}" type="pres">
      <dgm:prSet presAssocID="{277C676A-DED0-4B9C-B403-F413EDBABA04}" presName="horz2" presStyleCnt="0"/>
      <dgm:spPr/>
    </dgm:pt>
    <dgm:pt modelId="{5429F19F-5C6E-4C0B-9841-DA9F5974D401}" type="pres">
      <dgm:prSet presAssocID="{277C676A-DED0-4B9C-B403-F413EDBABA04}" presName="horzSpace2" presStyleCnt="0"/>
      <dgm:spPr/>
    </dgm:pt>
    <dgm:pt modelId="{6DE23443-7954-4A6E-B177-2C42642419C2}" type="pres">
      <dgm:prSet presAssocID="{277C676A-DED0-4B9C-B403-F413EDBABA04}" presName="tx2" presStyleLbl="revTx" presStyleIdx="1" presStyleCnt="15"/>
      <dgm:spPr/>
    </dgm:pt>
    <dgm:pt modelId="{70C12735-6F1A-4B2F-A856-F0B653A76C08}" type="pres">
      <dgm:prSet presAssocID="{277C676A-DED0-4B9C-B403-F413EDBABA04}" presName="vert2" presStyleCnt="0"/>
      <dgm:spPr/>
    </dgm:pt>
    <dgm:pt modelId="{527F7773-8BF4-4A09-B466-38B802E220DC}" type="pres">
      <dgm:prSet presAssocID="{277C676A-DED0-4B9C-B403-F413EDBABA04}" presName="thinLine2b" presStyleLbl="callout" presStyleIdx="0" presStyleCnt="14"/>
      <dgm:spPr/>
    </dgm:pt>
    <dgm:pt modelId="{7B1FEDCE-0B35-4587-8FAD-4BB609A0C561}" type="pres">
      <dgm:prSet presAssocID="{277C676A-DED0-4B9C-B403-F413EDBABA04}" presName="vertSpace2b" presStyleCnt="0"/>
      <dgm:spPr/>
    </dgm:pt>
    <dgm:pt modelId="{4D8207EB-72E8-488D-8DCC-D14B3EFF7AB7}" type="pres">
      <dgm:prSet presAssocID="{5572F44F-098E-4C51-8DA9-1DD3DEDD50AF}" presName="horz2" presStyleCnt="0"/>
      <dgm:spPr/>
    </dgm:pt>
    <dgm:pt modelId="{D3D9C1D3-65B9-4B11-AAD3-7A875E4FCC2C}" type="pres">
      <dgm:prSet presAssocID="{5572F44F-098E-4C51-8DA9-1DD3DEDD50AF}" presName="horzSpace2" presStyleCnt="0"/>
      <dgm:spPr/>
    </dgm:pt>
    <dgm:pt modelId="{2051A58C-F929-4DA2-B898-8D051BDDC3CD}" type="pres">
      <dgm:prSet presAssocID="{5572F44F-098E-4C51-8DA9-1DD3DEDD50AF}" presName="tx2" presStyleLbl="revTx" presStyleIdx="2" presStyleCnt="15"/>
      <dgm:spPr/>
    </dgm:pt>
    <dgm:pt modelId="{80649E9F-FF0D-46B0-8A8B-9554C0938E48}" type="pres">
      <dgm:prSet presAssocID="{5572F44F-098E-4C51-8DA9-1DD3DEDD50AF}" presName="vert2" presStyleCnt="0"/>
      <dgm:spPr/>
    </dgm:pt>
    <dgm:pt modelId="{76CD5A46-2DE4-448D-BDC5-2E1C5F7362E1}" type="pres">
      <dgm:prSet presAssocID="{5572F44F-098E-4C51-8DA9-1DD3DEDD50AF}" presName="thinLine2b" presStyleLbl="callout" presStyleIdx="1" presStyleCnt="14"/>
      <dgm:spPr/>
    </dgm:pt>
    <dgm:pt modelId="{F56E12D5-E374-4739-9049-19F77C4C8976}" type="pres">
      <dgm:prSet presAssocID="{5572F44F-098E-4C51-8DA9-1DD3DEDD50AF}" presName="vertSpace2b" presStyleCnt="0"/>
      <dgm:spPr/>
    </dgm:pt>
    <dgm:pt modelId="{CCF90816-DE0D-48E8-8220-97387B162FC5}" type="pres">
      <dgm:prSet presAssocID="{F109C03C-7251-4D69-BEDA-45A1E6EBEB45}" presName="horz2" presStyleCnt="0"/>
      <dgm:spPr/>
    </dgm:pt>
    <dgm:pt modelId="{16C7E0B6-5DB5-401B-9ECA-B103AA4FD0A9}" type="pres">
      <dgm:prSet presAssocID="{F109C03C-7251-4D69-BEDA-45A1E6EBEB45}" presName="horzSpace2" presStyleCnt="0"/>
      <dgm:spPr/>
    </dgm:pt>
    <dgm:pt modelId="{5F4FA829-A3E2-4A81-B092-0A8A7AD68A22}" type="pres">
      <dgm:prSet presAssocID="{F109C03C-7251-4D69-BEDA-45A1E6EBEB45}" presName="tx2" presStyleLbl="revTx" presStyleIdx="3" presStyleCnt="15"/>
      <dgm:spPr/>
    </dgm:pt>
    <dgm:pt modelId="{9B1B1AB2-6525-4136-B830-2CFD9516FA41}" type="pres">
      <dgm:prSet presAssocID="{F109C03C-7251-4D69-BEDA-45A1E6EBEB45}" presName="vert2" presStyleCnt="0"/>
      <dgm:spPr/>
    </dgm:pt>
    <dgm:pt modelId="{2CE6F18B-A5DF-4FD8-A478-AB68613B9D9B}" type="pres">
      <dgm:prSet presAssocID="{F109C03C-7251-4D69-BEDA-45A1E6EBEB45}" presName="thinLine2b" presStyleLbl="callout" presStyleIdx="2" presStyleCnt="14"/>
      <dgm:spPr/>
    </dgm:pt>
    <dgm:pt modelId="{773897DE-25FB-4BE1-A22F-155DCE196BE6}" type="pres">
      <dgm:prSet presAssocID="{F109C03C-7251-4D69-BEDA-45A1E6EBEB45}" presName="vertSpace2b" presStyleCnt="0"/>
      <dgm:spPr/>
    </dgm:pt>
    <dgm:pt modelId="{CC3F0050-1C6B-4772-89B8-798CB31F2F4B}" type="pres">
      <dgm:prSet presAssocID="{C4D782BD-0024-460F-BB10-3895ADFDA5E7}" presName="horz2" presStyleCnt="0"/>
      <dgm:spPr/>
    </dgm:pt>
    <dgm:pt modelId="{FF116294-EEA6-4FE4-83F3-0B97D2D6FBC7}" type="pres">
      <dgm:prSet presAssocID="{C4D782BD-0024-460F-BB10-3895ADFDA5E7}" presName="horzSpace2" presStyleCnt="0"/>
      <dgm:spPr/>
    </dgm:pt>
    <dgm:pt modelId="{A8663954-64AA-4E23-A804-F1B5A09207A8}" type="pres">
      <dgm:prSet presAssocID="{C4D782BD-0024-460F-BB10-3895ADFDA5E7}" presName="tx2" presStyleLbl="revTx" presStyleIdx="4" presStyleCnt="15"/>
      <dgm:spPr/>
    </dgm:pt>
    <dgm:pt modelId="{5B279266-B36A-4964-83EF-19DB30075E27}" type="pres">
      <dgm:prSet presAssocID="{C4D782BD-0024-460F-BB10-3895ADFDA5E7}" presName="vert2" presStyleCnt="0"/>
      <dgm:spPr/>
    </dgm:pt>
    <dgm:pt modelId="{59D8BCBF-162A-4855-A2B7-2E0842D759DE}" type="pres">
      <dgm:prSet presAssocID="{C4D782BD-0024-460F-BB10-3895ADFDA5E7}" presName="thinLine2b" presStyleLbl="callout" presStyleIdx="3" presStyleCnt="14"/>
      <dgm:spPr/>
    </dgm:pt>
    <dgm:pt modelId="{B619F3DB-516D-400A-A244-7AE3C4574E2A}" type="pres">
      <dgm:prSet presAssocID="{C4D782BD-0024-460F-BB10-3895ADFDA5E7}" presName="vertSpace2b" presStyleCnt="0"/>
      <dgm:spPr/>
    </dgm:pt>
    <dgm:pt modelId="{51E48A77-5889-4556-AB1A-6C52EDF883A8}" type="pres">
      <dgm:prSet presAssocID="{FB59E754-A0B9-4335-86A5-E8B533C87159}" presName="horz2" presStyleCnt="0"/>
      <dgm:spPr/>
    </dgm:pt>
    <dgm:pt modelId="{4EB2C4CE-5633-4EDE-85A6-3CFA6DA7FF8A}" type="pres">
      <dgm:prSet presAssocID="{FB59E754-A0B9-4335-86A5-E8B533C87159}" presName="horzSpace2" presStyleCnt="0"/>
      <dgm:spPr/>
    </dgm:pt>
    <dgm:pt modelId="{EFA1ADF5-3836-47E6-9B16-7DB12B2449EC}" type="pres">
      <dgm:prSet presAssocID="{FB59E754-A0B9-4335-86A5-E8B533C87159}" presName="tx2" presStyleLbl="revTx" presStyleIdx="5" presStyleCnt="15"/>
      <dgm:spPr/>
    </dgm:pt>
    <dgm:pt modelId="{E9FDB7C0-5C21-4BC8-94AB-40B46A2DCB8D}" type="pres">
      <dgm:prSet presAssocID="{FB59E754-A0B9-4335-86A5-E8B533C87159}" presName="vert2" presStyleCnt="0"/>
      <dgm:spPr/>
    </dgm:pt>
    <dgm:pt modelId="{5774EFA5-65A5-476B-A888-D3E20A81DE20}" type="pres">
      <dgm:prSet presAssocID="{FB59E754-A0B9-4335-86A5-E8B533C87159}" presName="thinLine2b" presStyleLbl="callout" presStyleIdx="4" presStyleCnt="14"/>
      <dgm:spPr/>
    </dgm:pt>
    <dgm:pt modelId="{D694FC89-0950-4FE4-834D-9166330C3DFD}" type="pres">
      <dgm:prSet presAssocID="{FB59E754-A0B9-4335-86A5-E8B533C87159}" presName="vertSpace2b" presStyleCnt="0"/>
      <dgm:spPr/>
    </dgm:pt>
    <dgm:pt modelId="{DBC7F3F1-5679-4DB2-B90F-57A348164358}" type="pres">
      <dgm:prSet presAssocID="{4C92B825-7A2D-429E-BA7D-F47E79BA738D}" presName="horz2" presStyleCnt="0"/>
      <dgm:spPr/>
    </dgm:pt>
    <dgm:pt modelId="{11374030-61B3-4A68-8FBD-CA7DEC56F113}" type="pres">
      <dgm:prSet presAssocID="{4C92B825-7A2D-429E-BA7D-F47E79BA738D}" presName="horzSpace2" presStyleCnt="0"/>
      <dgm:spPr/>
    </dgm:pt>
    <dgm:pt modelId="{16C51E87-1EE3-4E9F-AF36-ABB510ECC936}" type="pres">
      <dgm:prSet presAssocID="{4C92B825-7A2D-429E-BA7D-F47E79BA738D}" presName="tx2" presStyleLbl="revTx" presStyleIdx="6" presStyleCnt="15"/>
      <dgm:spPr/>
    </dgm:pt>
    <dgm:pt modelId="{103F938F-5410-44D8-8B3C-D848EA1C7F89}" type="pres">
      <dgm:prSet presAssocID="{4C92B825-7A2D-429E-BA7D-F47E79BA738D}" presName="vert2" presStyleCnt="0"/>
      <dgm:spPr/>
    </dgm:pt>
    <dgm:pt modelId="{12456EE1-0883-420D-8797-E40CEF68696A}" type="pres">
      <dgm:prSet presAssocID="{4C92B825-7A2D-429E-BA7D-F47E79BA738D}" presName="thinLine2b" presStyleLbl="callout" presStyleIdx="5" presStyleCnt="14"/>
      <dgm:spPr/>
    </dgm:pt>
    <dgm:pt modelId="{437BB82F-CC6F-44E7-90BB-2D2638AFB8DD}" type="pres">
      <dgm:prSet presAssocID="{4C92B825-7A2D-429E-BA7D-F47E79BA738D}" presName="vertSpace2b" presStyleCnt="0"/>
      <dgm:spPr/>
    </dgm:pt>
    <dgm:pt modelId="{F56AEC35-2346-458A-A716-509081F2BBC2}" type="pres">
      <dgm:prSet presAssocID="{09734718-CBB9-4798-A647-96979CC09A8E}" presName="horz2" presStyleCnt="0"/>
      <dgm:spPr/>
    </dgm:pt>
    <dgm:pt modelId="{34050395-A414-4447-9489-FAFED73CC9D7}" type="pres">
      <dgm:prSet presAssocID="{09734718-CBB9-4798-A647-96979CC09A8E}" presName="horzSpace2" presStyleCnt="0"/>
      <dgm:spPr/>
    </dgm:pt>
    <dgm:pt modelId="{19318217-51A7-4F6B-A5BD-EFD8C37A8E0A}" type="pres">
      <dgm:prSet presAssocID="{09734718-CBB9-4798-A647-96979CC09A8E}" presName="tx2" presStyleLbl="revTx" presStyleIdx="7" presStyleCnt="15"/>
      <dgm:spPr/>
    </dgm:pt>
    <dgm:pt modelId="{370330FC-8FD4-4C90-A11F-82DDD2CE2DE9}" type="pres">
      <dgm:prSet presAssocID="{09734718-CBB9-4798-A647-96979CC09A8E}" presName="vert2" presStyleCnt="0"/>
      <dgm:spPr/>
    </dgm:pt>
    <dgm:pt modelId="{F5170928-F72A-4E6B-BC83-FDB2F57965F7}" type="pres">
      <dgm:prSet presAssocID="{09734718-CBB9-4798-A647-96979CC09A8E}" presName="thinLine2b" presStyleLbl="callout" presStyleIdx="6" presStyleCnt="14"/>
      <dgm:spPr/>
    </dgm:pt>
    <dgm:pt modelId="{99D2FABF-7776-4928-A7DD-D805D3B9AC85}" type="pres">
      <dgm:prSet presAssocID="{09734718-CBB9-4798-A647-96979CC09A8E}" presName="vertSpace2b" presStyleCnt="0"/>
      <dgm:spPr/>
    </dgm:pt>
    <dgm:pt modelId="{A84C836B-2DF9-4273-BB5D-8DE955660444}" type="pres">
      <dgm:prSet presAssocID="{BEC28AEE-6E59-4406-BC4D-E462EFD844B6}" presName="horz2" presStyleCnt="0"/>
      <dgm:spPr/>
    </dgm:pt>
    <dgm:pt modelId="{C8CB5F5D-5A82-42CC-8EA9-CA6F572FBBBE}" type="pres">
      <dgm:prSet presAssocID="{BEC28AEE-6E59-4406-BC4D-E462EFD844B6}" presName="horzSpace2" presStyleCnt="0"/>
      <dgm:spPr/>
    </dgm:pt>
    <dgm:pt modelId="{A14F78C1-0F5B-4170-AD11-D4805438D966}" type="pres">
      <dgm:prSet presAssocID="{BEC28AEE-6E59-4406-BC4D-E462EFD844B6}" presName="tx2" presStyleLbl="revTx" presStyleIdx="8" presStyleCnt="15"/>
      <dgm:spPr/>
    </dgm:pt>
    <dgm:pt modelId="{5EB97C7E-2C11-4BFC-AD7B-F544FD07085A}" type="pres">
      <dgm:prSet presAssocID="{BEC28AEE-6E59-4406-BC4D-E462EFD844B6}" presName="vert2" presStyleCnt="0"/>
      <dgm:spPr/>
    </dgm:pt>
    <dgm:pt modelId="{E00A4B0A-A32E-47DF-AC52-A8DE8F1CDA44}" type="pres">
      <dgm:prSet presAssocID="{BEC28AEE-6E59-4406-BC4D-E462EFD844B6}" presName="thinLine2b" presStyleLbl="callout" presStyleIdx="7" presStyleCnt="14"/>
      <dgm:spPr/>
    </dgm:pt>
    <dgm:pt modelId="{F34F0551-2339-4B33-AB52-A068371E04EF}" type="pres">
      <dgm:prSet presAssocID="{BEC28AEE-6E59-4406-BC4D-E462EFD844B6}" presName="vertSpace2b" presStyleCnt="0"/>
      <dgm:spPr/>
    </dgm:pt>
    <dgm:pt modelId="{01DE526F-758F-4881-A994-9CB494C7CA5F}" type="pres">
      <dgm:prSet presAssocID="{CE1C6E77-9D88-4860-98D5-363BDB621981}" presName="horz2" presStyleCnt="0"/>
      <dgm:spPr/>
    </dgm:pt>
    <dgm:pt modelId="{1AE66083-976A-471D-8D48-6A305C5DE1C9}" type="pres">
      <dgm:prSet presAssocID="{CE1C6E77-9D88-4860-98D5-363BDB621981}" presName="horzSpace2" presStyleCnt="0"/>
      <dgm:spPr/>
    </dgm:pt>
    <dgm:pt modelId="{FC2D215A-3065-494D-B1F4-7D9F3ADF01A6}" type="pres">
      <dgm:prSet presAssocID="{CE1C6E77-9D88-4860-98D5-363BDB621981}" presName="tx2" presStyleLbl="revTx" presStyleIdx="9" presStyleCnt="15"/>
      <dgm:spPr/>
    </dgm:pt>
    <dgm:pt modelId="{B8D23183-6C7E-46F6-AB05-C0DD37BE66B6}" type="pres">
      <dgm:prSet presAssocID="{CE1C6E77-9D88-4860-98D5-363BDB621981}" presName="vert2" presStyleCnt="0"/>
      <dgm:spPr/>
    </dgm:pt>
    <dgm:pt modelId="{EE45363E-9484-4CE9-91BC-6C9E127A0809}" type="pres">
      <dgm:prSet presAssocID="{CE1C6E77-9D88-4860-98D5-363BDB621981}" presName="thinLine2b" presStyleLbl="callout" presStyleIdx="8" presStyleCnt="14"/>
      <dgm:spPr/>
    </dgm:pt>
    <dgm:pt modelId="{1734B9F9-3E4D-4851-BFF7-8D541608915C}" type="pres">
      <dgm:prSet presAssocID="{CE1C6E77-9D88-4860-98D5-363BDB621981}" presName="vertSpace2b" presStyleCnt="0"/>
      <dgm:spPr/>
    </dgm:pt>
    <dgm:pt modelId="{19F807D5-C035-4C83-998C-0F43733CBDA5}" type="pres">
      <dgm:prSet presAssocID="{A492F3B6-0D98-413D-89A2-EBD0880FA385}" presName="horz2" presStyleCnt="0"/>
      <dgm:spPr/>
    </dgm:pt>
    <dgm:pt modelId="{A0A1010E-5977-4F3D-AA00-75C416C78AFE}" type="pres">
      <dgm:prSet presAssocID="{A492F3B6-0D98-413D-89A2-EBD0880FA385}" presName="horzSpace2" presStyleCnt="0"/>
      <dgm:spPr/>
    </dgm:pt>
    <dgm:pt modelId="{77D6A2A6-D2CA-46E8-AB15-A22A053FECB2}" type="pres">
      <dgm:prSet presAssocID="{A492F3B6-0D98-413D-89A2-EBD0880FA385}" presName="tx2" presStyleLbl="revTx" presStyleIdx="10" presStyleCnt="15"/>
      <dgm:spPr/>
    </dgm:pt>
    <dgm:pt modelId="{80C90C1A-1EEB-4383-BB02-5AD49B973045}" type="pres">
      <dgm:prSet presAssocID="{A492F3B6-0D98-413D-89A2-EBD0880FA385}" presName="vert2" presStyleCnt="0"/>
      <dgm:spPr/>
    </dgm:pt>
    <dgm:pt modelId="{E245235E-AC21-4A6F-BB8B-C0D78D0FA479}" type="pres">
      <dgm:prSet presAssocID="{A492F3B6-0D98-413D-89A2-EBD0880FA385}" presName="thinLine2b" presStyleLbl="callout" presStyleIdx="9" presStyleCnt="14"/>
      <dgm:spPr/>
    </dgm:pt>
    <dgm:pt modelId="{174B9EE9-A455-452B-8E1A-D7C662EAB3AC}" type="pres">
      <dgm:prSet presAssocID="{A492F3B6-0D98-413D-89A2-EBD0880FA385}" presName="vertSpace2b" presStyleCnt="0"/>
      <dgm:spPr/>
    </dgm:pt>
    <dgm:pt modelId="{370E82A9-457A-4D01-9779-0B7D1C41A849}" type="pres">
      <dgm:prSet presAssocID="{E8A2C6EE-B186-4827-BB21-BFF815EAB885}" presName="horz2" presStyleCnt="0"/>
      <dgm:spPr/>
    </dgm:pt>
    <dgm:pt modelId="{D9FB3D2A-45D9-4F74-8DB5-1B4201711E88}" type="pres">
      <dgm:prSet presAssocID="{E8A2C6EE-B186-4827-BB21-BFF815EAB885}" presName="horzSpace2" presStyleCnt="0"/>
      <dgm:spPr/>
    </dgm:pt>
    <dgm:pt modelId="{8B2F4461-84E8-44D7-8F2B-4B0FF5DD19FE}" type="pres">
      <dgm:prSet presAssocID="{E8A2C6EE-B186-4827-BB21-BFF815EAB885}" presName="tx2" presStyleLbl="revTx" presStyleIdx="11" presStyleCnt="15"/>
      <dgm:spPr/>
    </dgm:pt>
    <dgm:pt modelId="{B90904EF-A82A-45B5-98DA-FDAD3159C1A3}" type="pres">
      <dgm:prSet presAssocID="{E8A2C6EE-B186-4827-BB21-BFF815EAB885}" presName="vert2" presStyleCnt="0"/>
      <dgm:spPr/>
    </dgm:pt>
    <dgm:pt modelId="{DA963FC7-0AAF-4553-9A32-1C50E2395F82}" type="pres">
      <dgm:prSet presAssocID="{E8A2C6EE-B186-4827-BB21-BFF815EAB885}" presName="thinLine2b" presStyleLbl="callout" presStyleIdx="10" presStyleCnt="14"/>
      <dgm:spPr/>
    </dgm:pt>
    <dgm:pt modelId="{772612FB-64EB-4906-8186-FE3ED0787403}" type="pres">
      <dgm:prSet presAssocID="{E8A2C6EE-B186-4827-BB21-BFF815EAB885}" presName="vertSpace2b" presStyleCnt="0"/>
      <dgm:spPr/>
    </dgm:pt>
    <dgm:pt modelId="{5CF066DA-1DDB-418B-8EA5-19B608E763F5}" type="pres">
      <dgm:prSet presAssocID="{730B939D-D7B9-40E5-8E1F-7B7789F4FCA4}" presName="horz2" presStyleCnt="0"/>
      <dgm:spPr/>
    </dgm:pt>
    <dgm:pt modelId="{046821B2-E4EE-42D3-90EB-4CB6DED3C03A}" type="pres">
      <dgm:prSet presAssocID="{730B939D-D7B9-40E5-8E1F-7B7789F4FCA4}" presName="horzSpace2" presStyleCnt="0"/>
      <dgm:spPr/>
    </dgm:pt>
    <dgm:pt modelId="{C2BFE40F-DFA2-445A-89DF-D84BB0A5D557}" type="pres">
      <dgm:prSet presAssocID="{730B939D-D7B9-40E5-8E1F-7B7789F4FCA4}" presName="tx2" presStyleLbl="revTx" presStyleIdx="12" presStyleCnt="15"/>
      <dgm:spPr/>
    </dgm:pt>
    <dgm:pt modelId="{DF31FE2C-7C1C-4D64-B4A3-96C514925B5B}" type="pres">
      <dgm:prSet presAssocID="{730B939D-D7B9-40E5-8E1F-7B7789F4FCA4}" presName="vert2" presStyleCnt="0"/>
      <dgm:spPr/>
    </dgm:pt>
    <dgm:pt modelId="{CA0C6F7F-A8FC-4E23-840E-DB19507C779E}" type="pres">
      <dgm:prSet presAssocID="{730B939D-D7B9-40E5-8E1F-7B7789F4FCA4}" presName="thinLine2b" presStyleLbl="callout" presStyleIdx="11" presStyleCnt="14"/>
      <dgm:spPr/>
    </dgm:pt>
    <dgm:pt modelId="{59FCF7E0-1F4B-4491-A068-870EF0C3D78D}" type="pres">
      <dgm:prSet presAssocID="{730B939D-D7B9-40E5-8E1F-7B7789F4FCA4}" presName="vertSpace2b" presStyleCnt="0"/>
      <dgm:spPr/>
    </dgm:pt>
    <dgm:pt modelId="{F8629451-9F74-4692-88D6-6BEF0B462DB0}" type="pres">
      <dgm:prSet presAssocID="{069619D6-137A-490B-BF82-86C8752E7FDC}" presName="horz2" presStyleCnt="0"/>
      <dgm:spPr/>
    </dgm:pt>
    <dgm:pt modelId="{2E819FA8-E13B-4056-8296-6126D95C4E64}" type="pres">
      <dgm:prSet presAssocID="{069619D6-137A-490B-BF82-86C8752E7FDC}" presName="horzSpace2" presStyleCnt="0"/>
      <dgm:spPr/>
    </dgm:pt>
    <dgm:pt modelId="{D0C0895B-F40D-40AF-8765-8E3BDB09A78E}" type="pres">
      <dgm:prSet presAssocID="{069619D6-137A-490B-BF82-86C8752E7FDC}" presName="tx2" presStyleLbl="revTx" presStyleIdx="13" presStyleCnt="15"/>
      <dgm:spPr/>
    </dgm:pt>
    <dgm:pt modelId="{BE7CDAC8-1147-4A51-9623-B7210C47F09B}" type="pres">
      <dgm:prSet presAssocID="{069619D6-137A-490B-BF82-86C8752E7FDC}" presName="vert2" presStyleCnt="0"/>
      <dgm:spPr/>
    </dgm:pt>
    <dgm:pt modelId="{3372E019-5780-4B06-8EA0-F1436DE3011E}" type="pres">
      <dgm:prSet presAssocID="{069619D6-137A-490B-BF82-86C8752E7FDC}" presName="thinLine2b" presStyleLbl="callout" presStyleIdx="12" presStyleCnt="14"/>
      <dgm:spPr/>
    </dgm:pt>
    <dgm:pt modelId="{54F87307-E898-4FDF-A4A9-F918FD2CF065}" type="pres">
      <dgm:prSet presAssocID="{069619D6-137A-490B-BF82-86C8752E7FDC}" presName="vertSpace2b" presStyleCnt="0"/>
      <dgm:spPr/>
    </dgm:pt>
    <dgm:pt modelId="{2B2D80B4-AFB1-45B3-B44A-52B33B5A9A35}" type="pres">
      <dgm:prSet presAssocID="{19C415E2-1B13-4ABD-98D7-7B0BB0CBF867}" presName="horz2" presStyleCnt="0"/>
      <dgm:spPr/>
    </dgm:pt>
    <dgm:pt modelId="{C02564CC-A601-436E-B45A-3484A206BED1}" type="pres">
      <dgm:prSet presAssocID="{19C415E2-1B13-4ABD-98D7-7B0BB0CBF867}" presName="horzSpace2" presStyleCnt="0"/>
      <dgm:spPr/>
    </dgm:pt>
    <dgm:pt modelId="{EAA8DCCC-D474-48E7-86BC-705CE9F54C1B}" type="pres">
      <dgm:prSet presAssocID="{19C415E2-1B13-4ABD-98D7-7B0BB0CBF867}" presName="tx2" presStyleLbl="revTx" presStyleIdx="14" presStyleCnt="15"/>
      <dgm:spPr/>
    </dgm:pt>
    <dgm:pt modelId="{81C93914-C288-48E9-8F8F-3BD84B905EB9}" type="pres">
      <dgm:prSet presAssocID="{19C415E2-1B13-4ABD-98D7-7B0BB0CBF867}" presName="vert2" presStyleCnt="0"/>
      <dgm:spPr/>
    </dgm:pt>
    <dgm:pt modelId="{58A70747-57A9-4019-A16C-51CFB4CBC972}" type="pres">
      <dgm:prSet presAssocID="{19C415E2-1B13-4ABD-98D7-7B0BB0CBF867}" presName="thinLine2b" presStyleLbl="callout" presStyleIdx="13" presStyleCnt="14"/>
      <dgm:spPr/>
    </dgm:pt>
    <dgm:pt modelId="{0C85B20B-236D-4948-8EF2-45EB379A1563}" type="pres">
      <dgm:prSet presAssocID="{19C415E2-1B13-4ABD-98D7-7B0BB0CBF867}" presName="vertSpace2b" presStyleCnt="0"/>
      <dgm:spPr/>
    </dgm:pt>
  </dgm:ptLst>
  <dgm:cxnLst>
    <dgm:cxn modelId="{6C42FAA6-CB80-4977-AB98-AF360345E55F}" srcId="{5BFB4077-F360-4B05-A76C-50D13D86B638}" destId="{BEC28AEE-6E59-4406-BC4D-E462EFD844B6}" srcOrd="7" destOrd="0" parTransId="{9D1A3281-A7AA-45EA-BFA9-28FD3BD74D1A}" sibTransId="{20236F4A-1AF9-49B2-940A-BF65A5D1C17C}"/>
    <dgm:cxn modelId="{4942C724-B5F0-4D65-BC75-D2D6D751AD88}" srcId="{5BFB4077-F360-4B05-A76C-50D13D86B638}" destId="{E8A2C6EE-B186-4827-BB21-BFF815EAB885}" srcOrd="10" destOrd="0" parTransId="{89668F1D-DC36-4537-866C-6D6B7CCF351F}" sibTransId="{262755ED-0A2A-4C43-9F0A-95FCCEBF921E}"/>
    <dgm:cxn modelId="{A05CE928-0A56-4C83-968D-3A708269A297}" type="presOf" srcId="{A492F3B6-0D98-413D-89A2-EBD0880FA385}" destId="{77D6A2A6-D2CA-46E8-AB15-A22A053FECB2}" srcOrd="0" destOrd="0" presId="urn:microsoft.com/office/officeart/2008/layout/LinedList"/>
    <dgm:cxn modelId="{700AAF48-700C-4E2A-B8A3-4FA137C5B3DA}" type="presOf" srcId="{069619D6-137A-490B-BF82-86C8752E7FDC}" destId="{D0C0895B-F40D-40AF-8765-8E3BDB09A78E}" srcOrd="0" destOrd="0" presId="urn:microsoft.com/office/officeart/2008/layout/LinedList"/>
    <dgm:cxn modelId="{BE12A9B0-414B-47AE-9F7F-A9ACA9F15573}" srcId="{5BFB4077-F360-4B05-A76C-50D13D86B638}" destId="{CE1C6E77-9D88-4860-98D5-363BDB621981}" srcOrd="8" destOrd="0" parTransId="{022D1FB3-57B9-45E3-89FF-9F499E186A47}" sibTransId="{FB3544BA-E74B-46D3-AC41-495FAACD4BA5}"/>
    <dgm:cxn modelId="{96D819C5-3557-42AE-9C2F-5E1C1F29928B}" type="presOf" srcId="{BEC28AEE-6E59-4406-BC4D-E462EFD844B6}" destId="{A14F78C1-0F5B-4170-AD11-D4805438D966}" srcOrd="0" destOrd="0" presId="urn:microsoft.com/office/officeart/2008/layout/LinedList"/>
    <dgm:cxn modelId="{5C4DC658-4419-4D00-ADC2-69A195FC2EAA}" srcId="{5BFB4077-F360-4B05-A76C-50D13D86B638}" destId="{277C676A-DED0-4B9C-B403-F413EDBABA04}" srcOrd="0" destOrd="0" parTransId="{89E26BD0-61BB-464D-9FF6-3EA544D089D3}" sibTransId="{DCEDB1B0-044C-41E6-8B8F-044A57FE3EAA}"/>
    <dgm:cxn modelId="{B7C51ECC-30A5-4B65-8FE6-8EAC58C211F7}" type="presOf" srcId="{5572F44F-098E-4C51-8DA9-1DD3DEDD50AF}" destId="{2051A58C-F929-4DA2-B898-8D051BDDC3CD}" srcOrd="0" destOrd="0" presId="urn:microsoft.com/office/officeart/2008/layout/LinedList"/>
    <dgm:cxn modelId="{572477AC-4185-4AA2-A090-CD960A8DBFFA}" srcId="{5BFB4077-F360-4B05-A76C-50D13D86B638}" destId="{069619D6-137A-490B-BF82-86C8752E7FDC}" srcOrd="12" destOrd="0" parTransId="{655EF66D-BB7E-42B0-BFAB-8724DCCB6493}" sibTransId="{82616EC0-79E5-4F47-A1A8-AC7BCFD752C7}"/>
    <dgm:cxn modelId="{126F461E-E2AD-4EA3-BC70-79A3EEE6A5CB}" srcId="{5BFB4077-F360-4B05-A76C-50D13D86B638}" destId="{4C92B825-7A2D-429E-BA7D-F47E79BA738D}" srcOrd="5" destOrd="0" parTransId="{053858C4-4450-466D-B996-6708C691CEDF}" sibTransId="{1C7DA3EA-6CF9-4BF3-A6A9-01FC27F89E8F}"/>
    <dgm:cxn modelId="{0C68FF9C-C879-4090-B3CE-2ADF9CDAF315}" type="presOf" srcId="{E8A2C6EE-B186-4827-BB21-BFF815EAB885}" destId="{8B2F4461-84E8-44D7-8F2B-4B0FF5DD19FE}" srcOrd="0" destOrd="0" presId="urn:microsoft.com/office/officeart/2008/layout/LinedList"/>
    <dgm:cxn modelId="{EECF4277-2DDC-410A-9889-AE7EA6A6CBBE}" srcId="{5BFB4077-F360-4B05-A76C-50D13D86B638}" destId="{A492F3B6-0D98-413D-89A2-EBD0880FA385}" srcOrd="9" destOrd="0" parTransId="{3DDFE5A6-5C0B-4FF9-8604-0686B4B47FC3}" sibTransId="{C428BAD0-B896-435B-B9A2-5636EC50BA34}"/>
    <dgm:cxn modelId="{9636E876-2C19-40F0-B934-74B0B079A375}" type="presOf" srcId="{D8A39E8E-7863-4E01-BA9F-1FFA364C64F6}" destId="{83FB6511-ED4B-4FCD-BB9C-3593DBC3B1FB}" srcOrd="0" destOrd="0" presId="urn:microsoft.com/office/officeart/2008/layout/LinedList"/>
    <dgm:cxn modelId="{45FE039C-4295-46C8-947E-B48DF19783B3}" type="presOf" srcId="{19C415E2-1B13-4ABD-98D7-7B0BB0CBF867}" destId="{EAA8DCCC-D474-48E7-86BC-705CE9F54C1B}" srcOrd="0" destOrd="0" presId="urn:microsoft.com/office/officeart/2008/layout/LinedList"/>
    <dgm:cxn modelId="{7AD60C5F-5790-4B84-8633-AD810802B341}" srcId="{5BFB4077-F360-4B05-A76C-50D13D86B638}" destId="{19C415E2-1B13-4ABD-98D7-7B0BB0CBF867}" srcOrd="13" destOrd="0" parTransId="{F2029A46-6491-4DB5-8AB2-B9BB29369E3D}" sibTransId="{79BB3686-2675-43B8-A821-4E90FFE84034}"/>
    <dgm:cxn modelId="{6249E597-2C24-4C9B-A09F-DD5B512705BD}" type="presOf" srcId="{730B939D-D7B9-40E5-8E1F-7B7789F4FCA4}" destId="{C2BFE40F-DFA2-445A-89DF-D84BB0A5D557}" srcOrd="0" destOrd="0" presId="urn:microsoft.com/office/officeart/2008/layout/LinedList"/>
    <dgm:cxn modelId="{33D2BADB-8C12-4BBF-B6B7-735CB70BF043}" srcId="{5BFB4077-F360-4B05-A76C-50D13D86B638}" destId="{F109C03C-7251-4D69-BEDA-45A1E6EBEB45}" srcOrd="2" destOrd="0" parTransId="{C55113AF-0105-4E73-90C4-D0AC5667361C}" sibTransId="{6180155E-715D-4492-9A66-F677EF38CF91}"/>
    <dgm:cxn modelId="{5EE21FB9-AB0C-465F-9B66-9B288E96F538}" type="presOf" srcId="{FB59E754-A0B9-4335-86A5-E8B533C87159}" destId="{EFA1ADF5-3836-47E6-9B16-7DB12B2449EC}" srcOrd="0" destOrd="0" presId="urn:microsoft.com/office/officeart/2008/layout/LinedList"/>
    <dgm:cxn modelId="{7249E738-0220-458C-8283-8825B32D5166}" type="presOf" srcId="{CE1C6E77-9D88-4860-98D5-363BDB621981}" destId="{FC2D215A-3065-494D-B1F4-7D9F3ADF01A6}" srcOrd="0" destOrd="0" presId="urn:microsoft.com/office/officeart/2008/layout/LinedList"/>
    <dgm:cxn modelId="{51D55884-C1D3-4EEE-9B3F-51D811AEA03A}" srcId="{D8A39E8E-7863-4E01-BA9F-1FFA364C64F6}" destId="{5BFB4077-F360-4B05-A76C-50D13D86B638}" srcOrd="0" destOrd="0" parTransId="{9BF88E19-80AB-448C-891F-0132DEA3BA32}" sibTransId="{5A334D6B-62B4-408A-86C4-9613AF62525F}"/>
    <dgm:cxn modelId="{763CB6A3-CF73-4455-BAA9-90582C973CF3}" srcId="{5BFB4077-F360-4B05-A76C-50D13D86B638}" destId="{C4D782BD-0024-460F-BB10-3895ADFDA5E7}" srcOrd="3" destOrd="0" parTransId="{16130B8B-ABD6-463D-9D26-C395D7732AED}" sibTransId="{968B4EEB-5C66-4B0B-AC94-FAF278B42673}"/>
    <dgm:cxn modelId="{18503CD7-CC4F-482D-9CDD-1839BCF9A320}" type="presOf" srcId="{277C676A-DED0-4B9C-B403-F413EDBABA04}" destId="{6DE23443-7954-4A6E-B177-2C42642419C2}" srcOrd="0" destOrd="0" presId="urn:microsoft.com/office/officeart/2008/layout/LinedList"/>
    <dgm:cxn modelId="{F6C8C745-EC37-4DAA-A888-E8BE2D80B091}" type="presOf" srcId="{C4D782BD-0024-460F-BB10-3895ADFDA5E7}" destId="{A8663954-64AA-4E23-A804-F1B5A09207A8}" srcOrd="0" destOrd="0" presId="urn:microsoft.com/office/officeart/2008/layout/LinedList"/>
    <dgm:cxn modelId="{A5E03953-801F-4FA0-9BED-3B4B52FBD6F0}" type="presOf" srcId="{5BFB4077-F360-4B05-A76C-50D13D86B638}" destId="{86DA4CB6-5D3F-4AA5-BC2C-B33BE837AF91}" srcOrd="0" destOrd="0" presId="urn:microsoft.com/office/officeart/2008/layout/LinedList"/>
    <dgm:cxn modelId="{1DB22655-BF6B-4AA0-919F-AAAA4C4B1CC0}" srcId="{5BFB4077-F360-4B05-A76C-50D13D86B638}" destId="{730B939D-D7B9-40E5-8E1F-7B7789F4FCA4}" srcOrd="11" destOrd="0" parTransId="{7B8A95A4-0045-4C7E-887D-3FA54AFB6F13}" sibTransId="{98185183-028B-4F9E-B8C9-8F557282A07D}"/>
    <dgm:cxn modelId="{77619074-14F3-4622-93BD-29E14B9C0E8C}" type="presOf" srcId="{4C92B825-7A2D-429E-BA7D-F47E79BA738D}" destId="{16C51E87-1EE3-4E9F-AF36-ABB510ECC936}" srcOrd="0" destOrd="0" presId="urn:microsoft.com/office/officeart/2008/layout/LinedList"/>
    <dgm:cxn modelId="{E204A731-BB09-4A0D-9761-9524EC63D9BE}" srcId="{5BFB4077-F360-4B05-A76C-50D13D86B638}" destId="{FB59E754-A0B9-4335-86A5-E8B533C87159}" srcOrd="4" destOrd="0" parTransId="{AA87968B-DDDA-4203-9385-EC550499BE19}" sibTransId="{9A89849F-EC7C-445C-B7F2-320884BB72F6}"/>
    <dgm:cxn modelId="{E1E7BC11-2DF4-450B-BF68-2A68AB9619A4}" srcId="{5BFB4077-F360-4B05-A76C-50D13D86B638}" destId="{5572F44F-098E-4C51-8DA9-1DD3DEDD50AF}" srcOrd="1" destOrd="0" parTransId="{2416FDEE-AD13-472E-94F4-C84DDC6FE384}" sibTransId="{E16994C2-2BBD-4EF9-BC3D-68674BAD556D}"/>
    <dgm:cxn modelId="{B2F919F7-3535-41D1-B020-34D1D3325ED7}" srcId="{5BFB4077-F360-4B05-A76C-50D13D86B638}" destId="{09734718-CBB9-4798-A647-96979CC09A8E}" srcOrd="6" destOrd="0" parTransId="{1B915D10-C912-498B-9D4B-F4CF8DC8DEDE}" sibTransId="{63F6AEA4-0E24-41FE-9D70-F00CD1652946}"/>
    <dgm:cxn modelId="{D93497D2-FF28-40AA-A4CE-65ADC99C0042}" type="presOf" srcId="{F109C03C-7251-4D69-BEDA-45A1E6EBEB45}" destId="{5F4FA829-A3E2-4A81-B092-0A8A7AD68A22}" srcOrd="0" destOrd="0" presId="urn:microsoft.com/office/officeart/2008/layout/LinedList"/>
    <dgm:cxn modelId="{DD1DF02F-3589-452F-AEB7-0A6EEF27CBC7}" type="presOf" srcId="{09734718-CBB9-4798-A647-96979CC09A8E}" destId="{19318217-51A7-4F6B-A5BD-EFD8C37A8E0A}" srcOrd="0" destOrd="0" presId="urn:microsoft.com/office/officeart/2008/layout/LinedList"/>
    <dgm:cxn modelId="{336218AD-A55C-4761-9208-6F8D018A402F}" type="presParOf" srcId="{83FB6511-ED4B-4FCD-BB9C-3593DBC3B1FB}" destId="{E3C93C02-6712-45A5-9549-DE200AFCBF6E}" srcOrd="0" destOrd="0" presId="urn:microsoft.com/office/officeart/2008/layout/LinedList"/>
    <dgm:cxn modelId="{3202789B-D851-4312-AF98-E4DE20D2DCE2}" type="presParOf" srcId="{83FB6511-ED4B-4FCD-BB9C-3593DBC3B1FB}" destId="{F3E2C448-0DF9-432F-B487-C2363B46E903}" srcOrd="1" destOrd="0" presId="urn:microsoft.com/office/officeart/2008/layout/LinedList"/>
    <dgm:cxn modelId="{245612F1-4FF7-47D0-9F3B-94B828D0C73E}" type="presParOf" srcId="{F3E2C448-0DF9-432F-B487-C2363B46E903}" destId="{86DA4CB6-5D3F-4AA5-BC2C-B33BE837AF91}" srcOrd="0" destOrd="0" presId="urn:microsoft.com/office/officeart/2008/layout/LinedList"/>
    <dgm:cxn modelId="{68BBE3CA-DF99-400F-8704-3A18ED3DCF04}" type="presParOf" srcId="{F3E2C448-0DF9-432F-B487-C2363B46E903}" destId="{398BC237-C223-40F2-98FB-66542A4FFDB2}" srcOrd="1" destOrd="0" presId="urn:microsoft.com/office/officeart/2008/layout/LinedList"/>
    <dgm:cxn modelId="{A3C606D4-FCAD-4520-A58F-C2F5B9CAD1AF}" type="presParOf" srcId="{398BC237-C223-40F2-98FB-66542A4FFDB2}" destId="{B17BD4EA-5761-40D0-B16C-9AAC758C9487}" srcOrd="0" destOrd="0" presId="urn:microsoft.com/office/officeart/2008/layout/LinedList"/>
    <dgm:cxn modelId="{04F67BF4-64BF-4D18-A5C6-71DFBDC798F8}" type="presParOf" srcId="{398BC237-C223-40F2-98FB-66542A4FFDB2}" destId="{67668A3D-563C-4D80-9CE4-9514D69A1FC7}" srcOrd="1" destOrd="0" presId="urn:microsoft.com/office/officeart/2008/layout/LinedList"/>
    <dgm:cxn modelId="{42BBD4C2-BCD3-4882-825D-5777D73C82E7}" type="presParOf" srcId="{67668A3D-563C-4D80-9CE4-9514D69A1FC7}" destId="{5429F19F-5C6E-4C0B-9841-DA9F5974D401}" srcOrd="0" destOrd="0" presId="urn:microsoft.com/office/officeart/2008/layout/LinedList"/>
    <dgm:cxn modelId="{870C8951-010F-4DAA-86A2-60D94FE17E10}" type="presParOf" srcId="{67668A3D-563C-4D80-9CE4-9514D69A1FC7}" destId="{6DE23443-7954-4A6E-B177-2C42642419C2}" srcOrd="1" destOrd="0" presId="urn:microsoft.com/office/officeart/2008/layout/LinedList"/>
    <dgm:cxn modelId="{4820A924-4E5B-47E8-B0AF-90C8ABFEC7B6}" type="presParOf" srcId="{67668A3D-563C-4D80-9CE4-9514D69A1FC7}" destId="{70C12735-6F1A-4B2F-A856-F0B653A76C08}" srcOrd="2" destOrd="0" presId="urn:microsoft.com/office/officeart/2008/layout/LinedList"/>
    <dgm:cxn modelId="{87DCBB43-761E-4BE2-ADAE-44ACAE047336}" type="presParOf" srcId="{398BC237-C223-40F2-98FB-66542A4FFDB2}" destId="{527F7773-8BF4-4A09-B466-38B802E220DC}" srcOrd="2" destOrd="0" presId="urn:microsoft.com/office/officeart/2008/layout/LinedList"/>
    <dgm:cxn modelId="{52B61AD8-F764-467C-A3E1-45D728EB8545}" type="presParOf" srcId="{398BC237-C223-40F2-98FB-66542A4FFDB2}" destId="{7B1FEDCE-0B35-4587-8FAD-4BB609A0C561}" srcOrd="3" destOrd="0" presId="urn:microsoft.com/office/officeart/2008/layout/LinedList"/>
    <dgm:cxn modelId="{E682029D-AA87-4F66-BC0B-D17E86C33086}" type="presParOf" srcId="{398BC237-C223-40F2-98FB-66542A4FFDB2}" destId="{4D8207EB-72E8-488D-8DCC-D14B3EFF7AB7}" srcOrd="4" destOrd="0" presId="urn:microsoft.com/office/officeart/2008/layout/LinedList"/>
    <dgm:cxn modelId="{B7D05360-8802-4AC6-BD77-DD37603984CB}" type="presParOf" srcId="{4D8207EB-72E8-488D-8DCC-D14B3EFF7AB7}" destId="{D3D9C1D3-65B9-4B11-AAD3-7A875E4FCC2C}" srcOrd="0" destOrd="0" presId="urn:microsoft.com/office/officeart/2008/layout/LinedList"/>
    <dgm:cxn modelId="{4F6B6051-5C72-4B19-9155-575CBF71D5BB}" type="presParOf" srcId="{4D8207EB-72E8-488D-8DCC-D14B3EFF7AB7}" destId="{2051A58C-F929-4DA2-B898-8D051BDDC3CD}" srcOrd="1" destOrd="0" presId="urn:microsoft.com/office/officeart/2008/layout/LinedList"/>
    <dgm:cxn modelId="{B81AA2AD-41C6-4D0F-BCD8-9CF9F2CD8D66}" type="presParOf" srcId="{4D8207EB-72E8-488D-8DCC-D14B3EFF7AB7}" destId="{80649E9F-FF0D-46B0-8A8B-9554C0938E48}" srcOrd="2" destOrd="0" presId="urn:microsoft.com/office/officeart/2008/layout/LinedList"/>
    <dgm:cxn modelId="{893E6F56-CD70-4EEE-AB78-5F4843E1CB89}" type="presParOf" srcId="{398BC237-C223-40F2-98FB-66542A4FFDB2}" destId="{76CD5A46-2DE4-448D-BDC5-2E1C5F7362E1}" srcOrd="5" destOrd="0" presId="urn:microsoft.com/office/officeart/2008/layout/LinedList"/>
    <dgm:cxn modelId="{F5F0F12C-062A-4C39-A93D-69D9B4BF9721}" type="presParOf" srcId="{398BC237-C223-40F2-98FB-66542A4FFDB2}" destId="{F56E12D5-E374-4739-9049-19F77C4C8976}" srcOrd="6" destOrd="0" presId="urn:microsoft.com/office/officeart/2008/layout/LinedList"/>
    <dgm:cxn modelId="{635B823F-4B56-4C3C-A364-DF31FCC6ED8E}" type="presParOf" srcId="{398BC237-C223-40F2-98FB-66542A4FFDB2}" destId="{CCF90816-DE0D-48E8-8220-97387B162FC5}" srcOrd="7" destOrd="0" presId="urn:microsoft.com/office/officeart/2008/layout/LinedList"/>
    <dgm:cxn modelId="{58CBFDC6-18E0-4127-81E7-CE34C3F3844C}" type="presParOf" srcId="{CCF90816-DE0D-48E8-8220-97387B162FC5}" destId="{16C7E0B6-5DB5-401B-9ECA-B103AA4FD0A9}" srcOrd="0" destOrd="0" presId="urn:microsoft.com/office/officeart/2008/layout/LinedList"/>
    <dgm:cxn modelId="{714DB380-D4BF-460F-A307-C37A71D14690}" type="presParOf" srcId="{CCF90816-DE0D-48E8-8220-97387B162FC5}" destId="{5F4FA829-A3E2-4A81-B092-0A8A7AD68A22}" srcOrd="1" destOrd="0" presId="urn:microsoft.com/office/officeart/2008/layout/LinedList"/>
    <dgm:cxn modelId="{2DCD0ECF-C798-45F4-9843-E32E2CE65D67}" type="presParOf" srcId="{CCF90816-DE0D-48E8-8220-97387B162FC5}" destId="{9B1B1AB2-6525-4136-B830-2CFD9516FA41}" srcOrd="2" destOrd="0" presId="urn:microsoft.com/office/officeart/2008/layout/LinedList"/>
    <dgm:cxn modelId="{38FAC8FE-13D4-435C-8491-BD39ED40056A}" type="presParOf" srcId="{398BC237-C223-40F2-98FB-66542A4FFDB2}" destId="{2CE6F18B-A5DF-4FD8-A478-AB68613B9D9B}" srcOrd="8" destOrd="0" presId="urn:microsoft.com/office/officeart/2008/layout/LinedList"/>
    <dgm:cxn modelId="{18E53F92-E2D0-4E0D-B9A3-22DCCBB5E7CD}" type="presParOf" srcId="{398BC237-C223-40F2-98FB-66542A4FFDB2}" destId="{773897DE-25FB-4BE1-A22F-155DCE196BE6}" srcOrd="9" destOrd="0" presId="urn:microsoft.com/office/officeart/2008/layout/LinedList"/>
    <dgm:cxn modelId="{3396EEE9-5055-4CAE-BDAB-F8CB0B1AAF8A}" type="presParOf" srcId="{398BC237-C223-40F2-98FB-66542A4FFDB2}" destId="{CC3F0050-1C6B-4772-89B8-798CB31F2F4B}" srcOrd="10" destOrd="0" presId="urn:microsoft.com/office/officeart/2008/layout/LinedList"/>
    <dgm:cxn modelId="{F72D3882-1B85-4EA7-967F-CD156D2D2BB5}" type="presParOf" srcId="{CC3F0050-1C6B-4772-89B8-798CB31F2F4B}" destId="{FF116294-EEA6-4FE4-83F3-0B97D2D6FBC7}" srcOrd="0" destOrd="0" presId="urn:microsoft.com/office/officeart/2008/layout/LinedList"/>
    <dgm:cxn modelId="{2ACB5D5E-E21F-4889-BAF7-9DAC9C4F6C97}" type="presParOf" srcId="{CC3F0050-1C6B-4772-89B8-798CB31F2F4B}" destId="{A8663954-64AA-4E23-A804-F1B5A09207A8}" srcOrd="1" destOrd="0" presId="urn:microsoft.com/office/officeart/2008/layout/LinedList"/>
    <dgm:cxn modelId="{9494131D-4A93-40E3-A21B-992A4EDC7D6B}" type="presParOf" srcId="{CC3F0050-1C6B-4772-89B8-798CB31F2F4B}" destId="{5B279266-B36A-4964-83EF-19DB30075E27}" srcOrd="2" destOrd="0" presId="urn:microsoft.com/office/officeart/2008/layout/LinedList"/>
    <dgm:cxn modelId="{A9A557E4-44B0-4ECA-B906-1EBBF80A096C}" type="presParOf" srcId="{398BC237-C223-40F2-98FB-66542A4FFDB2}" destId="{59D8BCBF-162A-4855-A2B7-2E0842D759DE}" srcOrd="11" destOrd="0" presId="urn:microsoft.com/office/officeart/2008/layout/LinedList"/>
    <dgm:cxn modelId="{234A60F4-FB63-4EB3-8A01-73C12573014A}" type="presParOf" srcId="{398BC237-C223-40F2-98FB-66542A4FFDB2}" destId="{B619F3DB-516D-400A-A244-7AE3C4574E2A}" srcOrd="12" destOrd="0" presId="urn:microsoft.com/office/officeart/2008/layout/LinedList"/>
    <dgm:cxn modelId="{AB5B922D-1AB8-4F38-96AF-F1C0F1DF9C7C}" type="presParOf" srcId="{398BC237-C223-40F2-98FB-66542A4FFDB2}" destId="{51E48A77-5889-4556-AB1A-6C52EDF883A8}" srcOrd="13" destOrd="0" presId="urn:microsoft.com/office/officeart/2008/layout/LinedList"/>
    <dgm:cxn modelId="{72856F48-C153-4A2A-9EDC-E2B5600356C6}" type="presParOf" srcId="{51E48A77-5889-4556-AB1A-6C52EDF883A8}" destId="{4EB2C4CE-5633-4EDE-85A6-3CFA6DA7FF8A}" srcOrd="0" destOrd="0" presId="urn:microsoft.com/office/officeart/2008/layout/LinedList"/>
    <dgm:cxn modelId="{C34AA414-6D1A-4132-90F6-94901C28D26E}" type="presParOf" srcId="{51E48A77-5889-4556-AB1A-6C52EDF883A8}" destId="{EFA1ADF5-3836-47E6-9B16-7DB12B2449EC}" srcOrd="1" destOrd="0" presId="urn:microsoft.com/office/officeart/2008/layout/LinedList"/>
    <dgm:cxn modelId="{9C755C86-6228-4770-AFE7-0671D02AC0E5}" type="presParOf" srcId="{51E48A77-5889-4556-AB1A-6C52EDF883A8}" destId="{E9FDB7C0-5C21-4BC8-94AB-40B46A2DCB8D}" srcOrd="2" destOrd="0" presId="urn:microsoft.com/office/officeart/2008/layout/LinedList"/>
    <dgm:cxn modelId="{84ABD5F4-A541-4A1C-BB6F-C6C340CB82C5}" type="presParOf" srcId="{398BC237-C223-40F2-98FB-66542A4FFDB2}" destId="{5774EFA5-65A5-476B-A888-D3E20A81DE20}" srcOrd="14" destOrd="0" presId="urn:microsoft.com/office/officeart/2008/layout/LinedList"/>
    <dgm:cxn modelId="{9887ABEE-1173-4359-A210-EC0614FA0FC4}" type="presParOf" srcId="{398BC237-C223-40F2-98FB-66542A4FFDB2}" destId="{D694FC89-0950-4FE4-834D-9166330C3DFD}" srcOrd="15" destOrd="0" presId="urn:microsoft.com/office/officeart/2008/layout/LinedList"/>
    <dgm:cxn modelId="{F0C7E0EA-F11D-47EE-9B37-DB899E78B844}" type="presParOf" srcId="{398BC237-C223-40F2-98FB-66542A4FFDB2}" destId="{DBC7F3F1-5679-4DB2-B90F-57A348164358}" srcOrd="16" destOrd="0" presId="urn:microsoft.com/office/officeart/2008/layout/LinedList"/>
    <dgm:cxn modelId="{3A052325-3435-4DA8-84EA-4F3CF5D5B058}" type="presParOf" srcId="{DBC7F3F1-5679-4DB2-B90F-57A348164358}" destId="{11374030-61B3-4A68-8FBD-CA7DEC56F113}" srcOrd="0" destOrd="0" presId="urn:microsoft.com/office/officeart/2008/layout/LinedList"/>
    <dgm:cxn modelId="{4BA60C56-3257-46ED-BE41-2D458C4B20AD}" type="presParOf" srcId="{DBC7F3F1-5679-4DB2-B90F-57A348164358}" destId="{16C51E87-1EE3-4E9F-AF36-ABB510ECC936}" srcOrd="1" destOrd="0" presId="urn:microsoft.com/office/officeart/2008/layout/LinedList"/>
    <dgm:cxn modelId="{74E18137-5A89-4A22-802E-19F524A0F483}" type="presParOf" srcId="{DBC7F3F1-5679-4DB2-B90F-57A348164358}" destId="{103F938F-5410-44D8-8B3C-D848EA1C7F89}" srcOrd="2" destOrd="0" presId="urn:microsoft.com/office/officeart/2008/layout/LinedList"/>
    <dgm:cxn modelId="{13AD87DF-858D-4E2D-9A54-A842428DA3F4}" type="presParOf" srcId="{398BC237-C223-40F2-98FB-66542A4FFDB2}" destId="{12456EE1-0883-420D-8797-E40CEF68696A}" srcOrd="17" destOrd="0" presId="urn:microsoft.com/office/officeart/2008/layout/LinedList"/>
    <dgm:cxn modelId="{1DC303B0-81EF-48FF-B1A9-F3074C1C56B6}" type="presParOf" srcId="{398BC237-C223-40F2-98FB-66542A4FFDB2}" destId="{437BB82F-CC6F-44E7-90BB-2D2638AFB8DD}" srcOrd="18" destOrd="0" presId="urn:microsoft.com/office/officeart/2008/layout/LinedList"/>
    <dgm:cxn modelId="{C9CB3221-F0F4-41D2-A2AD-4495423DE883}" type="presParOf" srcId="{398BC237-C223-40F2-98FB-66542A4FFDB2}" destId="{F56AEC35-2346-458A-A716-509081F2BBC2}" srcOrd="19" destOrd="0" presId="urn:microsoft.com/office/officeart/2008/layout/LinedList"/>
    <dgm:cxn modelId="{905362BF-3702-4456-ABB2-152DAD579C9A}" type="presParOf" srcId="{F56AEC35-2346-458A-A716-509081F2BBC2}" destId="{34050395-A414-4447-9489-FAFED73CC9D7}" srcOrd="0" destOrd="0" presId="urn:microsoft.com/office/officeart/2008/layout/LinedList"/>
    <dgm:cxn modelId="{2DF008F1-00CA-4B39-A52F-090DC82FC13E}" type="presParOf" srcId="{F56AEC35-2346-458A-A716-509081F2BBC2}" destId="{19318217-51A7-4F6B-A5BD-EFD8C37A8E0A}" srcOrd="1" destOrd="0" presId="urn:microsoft.com/office/officeart/2008/layout/LinedList"/>
    <dgm:cxn modelId="{1AAFB806-AE13-40B3-AD5F-2333ADF8B14E}" type="presParOf" srcId="{F56AEC35-2346-458A-A716-509081F2BBC2}" destId="{370330FC-8FD4-4C90-A11F-82DDD2CE2DE9}" srcOrd="2" destOrd="0" presId="urn:microsoft.com/office/officeart/2008/layout/LinedList"/>
    <dgm:cxn modelId="{3912E26E-9C02-4AE7-8BB5-97F43EDD8286}" type="presParOf" srcId="{398BC237-C223-40F2-98FB-66542A4FFDB2}" destId="{F5170928-F72A-4E6B-BC83-FDB2F57965F7}" srcOrd="20" destOrd="0" presId="urn:microsoft.com/office/officeart/2008/layout/LinedList"/>
    <dgm:cxn modelId="{16DE271A-BF83-44B7-9262-040D680652F6}" type="presParOf" srcId="{398BC237-C223-40F2-98FB-66542A4FFDB2}" destId="{99D2FABF-7776-4928-A7DD-D805D3B9AC85}" srcOrd="21" destOrd="0" presId="urn:microsoft.com/office/officeart/2008/layout/LinedList"/>
    <dgm:cxn modelId="{DDC18A68-4844-45C8-9033-DD5BD9A8F1B6}" type="presParOf" srcId="{398BC237-C223-40F2-98FB-66542A4FFDB2}" destId="{A84C836B-2DF9-4273-BB5D-8DE955660444}" srcOrd="22" destOrd="0" presId="urn:microsoft.com/office/officeart/2008/layout/LinedList"/>
    <dgm:cxn modelId="{9BA174F0-5F6F-469F-833B-9B5506D49870}" type="presParOf" srcId="{A84C836B-2DF9-4273-BB5D-8DE955660444}" destId="{C8CB5F5D-5A82-42CC-8EA9-CA6F572FBBBE}" srcOrd="0" destOrd="0" presId="urn:microsoft.com/office/officeart/2008/layout/LinedList"/>
    <dgm:cxn modelId="{DC4406E1-0A05-43E7-9021-2E1FC2EA1077}" type="presParOf" srcId="{A84C836B-2DF9-4273-BB5D-8DE955660444}" destId="{A14F78C1-0F5B-4170-AD11-D4805438D966}" srcOrd="1" destOrd="0" presId="urn:microsoft.com/office/officeart/2008/layout/LinedList"/>
    <dgm:cxn modelId="{04040FF1-9E0B-43D2-8890-047BB95CE81E}" type="presParOf" srcId="{A84C836B-2DF9-4273-BB5D-8DE955660444}" destId="{5EB97C7E-2C11-4BFC-AD7B-F544FD07085A}" srcOrd="2" destOrd="0" presId="urn:microsoft.com/office/officeart/2008/layout/LinedList"/>
    <dgm:cxn modelId="{17085890-E1F2-43A5-9EF6-CBDC3C15A12B}" type="presParOf" srcId="{398BC237-C223-40F2-98FB-66542A4FFDB2}" destId="{E00A4B0A-A32E-47DF-AC52-A8DE8F1CDA44}" srcOrd="23" destOrd="0" presId="urn:microsoft.com/office/officeart/2008/layout/LinedList"/>
    <dgm:cxn modelId="{0FD6F5D8-F3CF-4119-8E92-E8844B8467A2}" type="presParOf" srcId="{398BC237-C223-40F2-98FB-66542A4FFDB2}" destId="{F34F0551-2339-4B33-AB52-A068371E04EF}" srcOrd="24" destOrd="0" presId="urn:microsoft.com/office/officeart/2008/layout/LinedList"/>
    <dgm:cxn modelId="{B52054F6-065D-4BFC-BAC4-3414555AB7B4}" type="presParOf" srcId="{398BC237-C223-40F2-98FB-66542A4FFDB2}" destId="{01DE526F-758F-4881-A994-9CB494C7CA5F}" srcOrd="25" destOrd="0" presId="urn:microsoft.com/office/officeart/2008/layout/LinedList"/>
    <dgm:cxn modelId="{DB613F3C-E3B8-4701-9A07-BAD0D40A14CE}" type="presParOf" srcId="{01DE526F-758F-4881-A994-9CB494C7CA5F}" destId="{1AE66083-976A-471D-8D48-6A305C5DE1C9}" srcOrd="0" destOrd="0" presId="urn:microsoft.com/office/officeart/2008/layout/LinedList"/>
    <dgm:cxn modelId="{B7856A45-92C6-4004-A6C0-070B558A69B4}" type="presParOf" srcId="{01DE526F-758F-4881-A994-9CB494C7CA5F}" destId="{FC2D215A-3065-494D-B1F4-7D9F3ADF01A6}" srcOrd="1" destOrd="0" presId="urn:microsoft.com/office/officeart/2008/layout/LinedList"/>
    <dgm:cxn modelId="{13743ECC-C2AD-48FE-8290-BC796758FC6C}" type="presParOf" srcId="{01DE526F-758F-4881-A994-9CB494C7CA5F}" destId="{B8D23183-6C7E-46F6-AB05-C0DD37BE66B6}" srcOrd="2" destOrd="0" presId="urn:microsoft.com/office/officeart/2008/layout/LinedList"/>
    <dgm:cxn modelId="{E7254261-3EB4-489E-98ED-1BD3F65D8449}" type="presParOf" srcId="{398BC237-C223-40F2-98FB-66542A4FFDB2}" destId="{EE45363E-9484-4CE9-91BC-6C9E127A0809}" srcOrd="26" destOrd="0" presId="urn:microsoft.com/office/officeart/2008/layout/LinedList"/>
    <dgm:cxn modelId="{6A71B8B3-2593-4D79-80C2-DDDAEDA49948}" type="presParOf" srcId="{398BC237-C223-40F2-98FB-66542A4FFDB2}" destId="{1734B9F9-3E4D-4851-BFF7-8D541608915C}" srcOrd="27" destOrd="0" presId="urn:microsoft.com/office/officeart/2008/layout/LinedList"/>
    <dgm:cxn modelId="{92297757-393C-4B54-B8B0-A799915220ED}" type="presParOf" srcId="{398BC237-C223-40F2-98FB-66542A4FFDB2}" destId="{19F807D5-C035-4C83-998C-0F43733CBDA5}" srcOrd="28" destOrd="0" presId="urn:microsoft.com/office/officeart/2008/layout/LinedList"/>
    <dgm:cxn modelId="{D1DC6C2D-C226-44BA-B646-000A2641027F}" type="presParOf" srcId="{19F807D5-C035-4C83-998C-0F43733CBDA5}" destId="{A0A1010E-5977-4F3D-AA00-75C416C78AFE}" srcOrd="0" destOrd="0" presId="urn:microsoft.com/office/officeart/2008/layout/LinedList"/>
    <dgm:cxn modelId="{DB7EEDDF-E30B-4218-8BDB-A64A5791D3BA}" type="presParOf" srcId="{19F807D5-C035-4C83-998C-0F43733CBDA5}" destId="{77D6A2A6-D2CA-46E8-AB15-A22A053FECB2}" srcOrd="1" destOrd="0" presId="urn:microsoft.com/office/officeart/2008/layout/LinedList"/>
    <dgm:cxn modelId="{283E220A-9D34-460B-96BE-EF2300E1E862}" type="presParOf" srcId="{19F807D5-C035-4C83-998C-0F43733CBDA5}" destId="{80C90C1A-1EEB-4383-BB02-5AD49B973045}" srcOrd="2" destOrd="0" presId="urn:microsoft.com/office/officeart/2008/layout/LinedList"/>
    <dgm:cxn modelId="{4775332C-63AF-4A42-A9B4-DE3C7DE7EBF0}" type="presParOf" srcId="{398BC237-C223-40F2-98FB-66542A4FFDB2}" destId="{E245235E-AC21-4A6F-BB8B-C0D78D0FA479}" srcOrd="29" destOrd="0" presId="urn:microsoft.com/office/officeart/2008/layout/LinedList"/>
    <dgm:cxn modelId="{8DC64791-8C7F-4451-A75D-3E392A352466}" type="presParOf" srcId="{398BC237-C223-40F2-98FB-66542A4FFDB2}" destId="{174B9EE9-A455-452B-8E1A-D7C662EAB3AC}" srcOrd="30" destOrd="0" presId="urn:microsoft.com/office/officeart/2008/layout/LinedList"/>
    <dgm:cxn modelId="{438E90D6-43BE-4465-8040-7273090155F0}" type="presParOf" srcId="{398BC237-C223-40F2-98FB-66542A4FFDB2}" destId="{370E82A9-457A-4D01-9779-0B7D1C41A849}" srcOrd="31" destOrd="0" presId="urn:microsoft.com/office/officeart/2008/layout/LinedList"/>
    <dgm:cxn modelId="{781CDD9B-BAC8-42B7-878F-7A4501B52670}" type="presParOf" srcId="{370E82A9-457A-4D01-9779-0B7D1C41A849}" destId="{D9FB3D2A-45D9-4F74-8DB5-1B4201711E88}" srcOrd="0" destOrd="0" presId="urn:microsoft.com/office/officeart/2008/layout/LinedList"/>
    <dgm:cxn modelId="{A6CE17FB-4DD5-4A53-87C1-18CF0198D1D8}" type="presParOf" srcId="{370E82A9-457A-4D01-9779-0B7D1C41A849}" destId="{8B2F4461-84E8-44D7-8F2B-4B0FF5DD19FE}" srcOrd="1" destOrd="0" presId="urn:microsoft.com/office/officeart/2008/layout/LinedList"/>
    <dgm:cxn modelId="{14852647-DF79-4E7E-81A6-F81317E27C59}" type="presParOf" srcId="{370E82A9-457A-4D01-9779-0B7D1C41A849}" destId="{B90904EF-A82A-45B5-98DA-FDAD3159C1A3}" srcOrd="2" destOrd="0" presId="urn:microsoft.com/office/officeart/2008/layout/LinedList"/>
    <dgm:cxn modelId="{60B772F6-FD5D-40FE-B020-7A18C57E43F8}" type="presParOf" srcId="{398BC237-C223-40F2-98FB-66542A4FFDB2}" destId="{DA963FC7-0AAF-4553-9A32-1C50E2395F82}" srcOrd="32" destOrd="0" presId="urn:microsoft.com/office/officeart/2008/layout/LinedList"/>
    <dgm:cxn modelId="{E6E6FACE-2A66-4477-9359-1D65FAD37627}" type="presParOf" srcId="{398BC237-C223-40F2-98FB-66542A4FFDB2}" destId="{772612FB-64EB-4906-8186-FE3ED0787403}" srcOrd="33" destOrd="0" presId="urn:microsoft.com/office/officeart/2008/layout/LinedList"/>
    <dgm:cxn modelId="{370EC9BC-5B1F-4140-AAA8-A8D0D154CEED}" type="presParOf" srcId="{398BC237-C223-40F2-98FB-66542A4FFDB2}" destId="{5CF066DA-1DDB-418B-8EA5-19B608E763F5}" srcOrd="34" destOrd="0" presId="urn:microsoft.com/office/officeart/2008/layout/LinedList"/>
    <dgm:cxn modelId="{762D8F19-BE14-425F-A7AA-7D3FAF6B0B34}" type="presParOf" srcId="{5CF066DA-1DDB-418B-8EA5-19B608E763F5}" destId="{046821B2-E4EE-42D3-90EB-4CB6DED3C03A}" srcOrd="0" destOrd="0" presId="urn:microsoft.com/office/officeart/2008/layout/LinedList"/>
    <dgm:cxn modelId="{3D4644F9-DD4A-48DE-8A45-6C3D9B58D820}" type="presParOf" srcId="{5CF066DA-1DDB-418B-8EA5-19B608E763F5}" destId="{C2BFE40F-DFA2-445A-89DF-D84BB0A5D557}" srcOrd="1" destOrd="0" presId="urn:microsoft.com/office/officeart/2008/layout/LinedList"/>
    <dgm:cxn modelId="{EFEA55B5-DFC6-467D-A782-0F45CE468F09}" type="presParOf" srcId="{5CF066DA-1DDB-418B-8EA5-19B608E763F5}" destId="{DF31FE2C-7C1C-4D64-B4A3-96C514925B5B}" srcOrd="2" destOrd="0" presId="urn:microsoft.com/office/officeart/2008/layout/LinedList"/>
    <dgm:cxn modelId="{3253DDF5-0885-435F-804A-896AC827AACD}" type="presParOf" srcId="{398BC237-C223-40F2-98FB-66542A4FFDB2}" destId="{CA0C6F7F-A8FC-4E23-840E-DB19507C779E}" srcOrd="35" destOrd="0" presId="urn:microsoft.com/office/officeart/2008/layout/LinedList"/>
    <dgm:cxn modelId="{0187834B-DA6D-495D-8756-F1BC3882AC6E}" type="presParOf" srcId="{398BC237-C223-40F2-98FB-66542A4FFDB2}" destId="{59FCF7E0-1F4B-4491-A068-870EF0C3D78D}" srcOrd="36" destOrd="0" presId="urn:microsoft.com/office/officeart/2008/layout/LinedList"/>
    <dgm:cxn modelId="{597D616A-C5CE-4B88-8C00-6E0DF1387E12}" type="presParOf" srcId="{398BC237-C223-40F2-98FB-66542A4FFDB2}" destId="{F8629451-9F74-4692-88D6-6BEF0B462DB0}" srcOrd="37" destOrd="0" presId="urn:microsoft.com/office/officeart/2008/layout/LinedList"/>
    <dgm:cxn modelId="{B53BC45C-E6A4-434B-9496-7E00EF80B6EF}" type="presParOf" srcId="{F8629451-9F74-4692-88D6-6BEF0B462DB0}" destId="{2E819FA8-E13B-4056-8296-6126D95C4E64}" srcOrd="0" destOrd="0" presId="urn:microsoft.com/office/officeart/2008/layout/LinedList"/>
    <dgm:cxn modelId="{D44E4AC2-8532-4EA0-AA40-148053D98152}" type="presParOf" srcId="{F8629451-9F74-4692-88D6-6BEF0B462DB0}" destId="{D0C0895B-F40D-40AF-8765-8E3BDB09A78E}" srcOrd="1" destOrd="0" presId="urn:microsoft.com/office/officeart/2008/layout/LinedList"/>
    <dgm:cxn modelId="{A939FBFD-9E83-45AD-A5C8-149178B8DEF0}" type="presParOf" srcId="{F8629451-9F74-4692-88D6-6BEF0B462DB0}" destId="{BE7CDAC8-1147-4A51-9623-B7210C47F09B}" srcOrd="2" destOrd="0" presId="urn:microsoft.com/office/officeart/2008/layout/LinedList"/>
    <dgm:cxn modelId="{4F95B3E5-22EB-4356-BEB1-BB55BFB280A4}" type="presParOf" srcId="{398BC237-C223-40F2-98FB-66542A4FFDB2}" destId="{3372E019-5780-4B06-8EA0-F1436DE3011E}" srcOrd="38" destOrd="0" presId="urn:microsoft.com/office/officeart/2008/layout/LinedList"/>
    <dgm:cxn modelId="{B3F3F319-C9A3-43E9-AC3B-A4F3F44EFD7E}" type="presParOf" srcId="{398BC237-C223-40F2-98FB-66542A4FFDB2}" destId="{54F87307-E898-4FDF-A4A9-F918FD2CF065}" srcOrd="39" destOrd="0" presId="urn:microsoft.com/office/officeart/2008/layout/LinedList"/>
    <dgm:cxn modelId="{4328D5F8-CE4C-439E-B8BD-952A4E96305B}" type="presParOf" srcId="{398BC237-C223-40F2-98FB-66542A4FFDB2}" destId="{2B2D80B4-AFB1-45B3-B44A-52B33B5A9A35}" srcOrd="40" destOrd="0" presId="urn:microsoft.com/office/officeart/2008/layout/LinedList"/>
    <dgm:cxn modelId="{B08D8557-6018-4EBA-AA92-F7488AA7FB03}" type="presParOf" srcId="{2B2D80B4-AFB1-45B3-B44A-52B33B5A9A35}" destId="{C02564CC-A601-436E-B45A-3484A206BED1}" srcOrd="0" destOrd="0" presId="urn:microsoft.com/office/officeart/2008/layout/LinedList"/>
    <dgm:cxn modelId="{FDE4DA6B-0FEE-4DA8-B6F3-0B50CA40F1DA}" type="presParOf" srcId="{2B2D80B4-AFB1-45B3-B44A-52B33B5A9A35}" destId="{EAA8DCCC-D474-48E7-86BC-705CE9F54C1B}" srcOrd="1" destOrd="0" presId="urn:microsoft.com/office/officeart/2008/layout/LinedList"/>
    <dgm:cxn modelId="{9169DFFA-42A9-461F-A308-55B9FCFC6757}" type="presParOf" srcId="{2B2D80B4-AFB1-45B3-B44A-52B33B5A9A35}" destId="{81C93914-C288-48E9-8F8F-3BD84B905EB9}" srcOrd="2" destOrd="0" presId="urn:microsoft.com/office/officeart/2008/layout/LinedList"/>
    <dgm:cxn modelId="{EF14EA7D-C8F7-4FA2-A245-B6A42436C329}" type="presParOf" srcId="{398BC237-C223-40F2-98FB-66542A4FFDB2}" destId="{58A70747-57A9-4019-A16C-51CFB4CBC972}" srcOrd="41" destOrd="0" presId="urn:microsoft.com/office/officeart/2008/layout/LinedList"/>
    <dgm:cxn modelId="{6B5C222D-FB4B-4F60-8E2F-9FD904BE513A}" type="presParOf" srcId="{398BC237-C223-40F2-98FB-66542A4FFDB2}" destId="{0C85B20B-236D-4948-8EF2-45EB379A1563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8F2C-DD4D-4A8E-898D-7490AD04F3D5}">
      <dsp:nvSpPr>
        <dsp:cNvPr id="0" name=""/>
        <dsp:cNvSpPr/>
      </dsp:nvSpPr>
      <dsp:spPr>
        <a:xfrm>
          <a:off x="0" y="73800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Drive</a:t>
          </a:r>
        </a:p>
      </dsp:txBody>
      <dsp:txXfrm>
        <a:off x="0" y="738006"/>
        <a:ext cx="2131516" cy="554400"/>
      </dsp:txXfrm>
    </dsp:sp>
    <dsp:sp modelId="{82B098C9-0662-4B79-B18B-3465EE913CDC}">
      <dsp:nvSpPr>
        <dsp:cNvPr id="0" name=""/>
        <dsp:cNvSpPr/>
      </dsp:nvSpPr>
      <dsp:spPr>
        <a:xfrm>
          <a:off x="2131516" y="25290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8A858-44AF-40DB-A48C-25261170F71A}">
      <dsp:nvSpPr>
        <dsp:cNvPr id="0" name=""/>
        <dsp:cNvSpPr/>
      </dsp:nvSpPr>
      <dsp:spPr>
        <a:xfrm>
          <a:off x="2728340" y="25290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Opportunity Qualification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Communication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Closing Actions</a:t>
          </a:r>
        </a:p>
      </dsp:txBody>
      <dsp:txXfrm>
        <a:off x="2728340" y="252906"/>
        <a:ext cx="5797724" cy="1524600"/>
      </dsp:txXfrm>
    </dsp:sp>
    <dsp:sp modelId="{B9CC5A75-0BDB-476F-96B5-D560022F4BDC}">
      <dsp:nvSpPr>
        <dsp:cNvPr id="0" name=""/>
        <dsp:cNvSpPr/>
      </dsp:nvSpPr>
      <dsp:spPr>
        <a:xfrm>
          <a:off x="0" y="2138181"/>
          <a:ext cx="2133600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</a:t>
          </a:r>
        </a:p>
      </dsp:txBody>
      <dsp:txXfrm>
        <a:off x="0" y="2138181"/>
        <a:ext cx="2133600" cy="554400"/>
      </dsp:txXfrm>
    </dsp:sp>
    <dsp:sp modelId="{72697D00-4BCA-4BDD-AF81-C4942F6935C1}">
      <dsp:nvSpPr>
        <dsp:cNvPr id="0" name=""/>
        <dsp:cNvSpPr/>
      </dsp:nvSpPr>
      <dsp:spPr>
        <a:xfrm>
          <a:off x="2133599" y="1878306"/>
          <a:ext cx="426720" cy="10741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6B56-BD66-4228-AFBB-C84185A44A52}">
      <dsp:nvSpPr>
        <dsp:cNvPr id="0" name=""/>
        <dsp:cNvSpPr/>
      </dsp:nvSpPr>
      <dsp:spPr>
        <a:xfrm>
          <a:off x="2731007" y="1878306"/>
          <a:ext cx="5803392" cy="1074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List of Actors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Maintain Salesforce Opportunity</a:t>
          </a:r>
        </a:p>
      </dsp:txBody>
      <dsp:txXfrm>
        <a:off x="2731007" y="1878306"/>
        <a:ext cx="5803392" cy="1074150"/>
      </dsp:txXfrm>
    </dsp:sp>
    <dsp:sp modelId="{C7C9F9C4-0A4A-49F5-9622-F48A27706220}">
      <dsp:nvSpPr>
        <dsp:cNvPr id="0" name=""/>
        <dsp:cNvSpPr/>
      </dsp:nvSpPr>
      <dsp:spPr>
        <a:xfrm>
          <a:off x="0" y="3538356"/>
          <a:ext cx="2131516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Coordinate</a:t>
          </a:r>
        </a:p>
      </dsp:txBody>
      <dsp:txXfrm>
        <a:off x="0" y="3538356"/>
        <a:ext cx="2131516" cy="554400"/>
      </dsp:txXfrm>
    </dsp:sp>
    <dsp:sp modelId="{13975B49-C561-4E1D-B4D5-1050075B1529}">
      <dsp:nvSpPr>
        <dsp:cNvPr id="0" name=""/>
        <dsp:cNvSpPr/>
      </dsp:nvSpPr>
      <dsp:spPr>
        <a:xfrm>
          <a:off x="2131516" y="3053256"/>
          <a:ext cx="426303" cy="1524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35FA6-6082-4426-82DB-4DD41878225E}">
      <dsp:nvSpPr>
        <dsp:cNvPr id="0" name=""/>
        <dsp:cNvSpPr/>
      </dsp:nvSpPr>
      <dsp:spPr>
        <a:xfrm>
          <a:off x="2728340" y="3053256"/>
          <a:ext cx="5797724" cy="1524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Discovery – solution building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Definition – tech meetings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Approval Process – get the signature</a:t>
          </a:r>
        </a:p>
      </dsp:txBody>
      <dsp:txXfrm>
        <a:off x="2728340" y="3053256"/>
        <a:ext cx="5797724" cy="1524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84F06-BB7F-40EA-B06E-FE6F948F6E9E}">
      <dsp:nvSpPr>
        <dsp:cNvPr id="0" name=""/>
        <dsp:cNvSpPr/>
      </dsp:nvSpPr>
      <dsp:spPr>
        <a:xfrm>
          <a:off x="0" y="0"/>
          <a:ext cx="236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D3C6-2AB8-42EA-9D69-1DAFA2F4B6DD}">
      <dsp:nvSpPr>
        <dsp:cNvPr id="0" name=""/>
        <dsp:cNvSpPr/>
      </dsp:nvSpPr>
      <dsp:spPr>
        <a:xfrm>
          <a:off x="0" y="0"/>
          <a:ext cx="47244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0" y="0"/>
        <a:ext cx="472440" cy="4687527"/>
      </dsp:txXfrm>
    </dsp:sp>
    <dsp:sp modelId="{FAA0A31D-44F4-4F5B-A8BA-A21F2E27C869}">
      <dsp:nvSpPr>
        <dsp:cNvPr id="0" name=""/>
        <dsp:cNvSpPr/>
      </dsp:nvSpPr>
      <dsp:spPr>
        <a:xfrm>
          <a:off x="507872" y="14820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GreenSky</a:t>
          </a:r>
        </a:p>
      </dsp:txBody>
      <dsp:txXfrm>
        <a:off x="507872" y="14820"/>
        <a:ext cx="1854327" cy="296403"/>
      </dsp:txXfrm>
    </dsp:sp>
    <dsp:sp modelId="{AD3A4DAD-A6B9-41CA-A1C6-8A0ACA3D8E00}">
      <dsp:nvSpPr>
        <dsp:cNvPr id="0" name=""/>
        <dsp:cNvSpPr/>
      </dsp:nvSpPr>
      <dsp:spPr>
        <a:xfrm>
          <a:off x="472439" y="31122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3985-5232-49DF-9ED7-4872F9BBCB59}">
      <dsp:nvSpPr>
        <dsp:cNvPr id="0" name=""/>
        <dsp:cNvSpPr/>
      </dsp:nvSpPr>
      <dsp:spPr>
        <a:xfrm>
          <a:off x="507872" y="326044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HBO Latin America</a:t>
          </a:r>
        </a:p>
      </dsp:txBody>
      <dsp:txXfrm>
        <a:off x="507872" y="326044"/>
        <a:ext cx="1854327" cy="296403"/>
      </dsp:txXfrm>
    </dsp:sp>
    <dsp:sp modelId="{C9A4912D-995C-4D0F-8167-F6FBD58A8870}">
      <dsp:nvSpPr>
        <dsp:cNvPr id="0" name=""/>
        <dsp:cNvSpPr/>
      </dsp:nvSpPr>
      <dsp:spPr>
        <a:xfrm>
          <a:off x="472439" y="62244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EDBD-78E1-47E0-A842-E31489DBCB15}">
      <dsp:nvSpPr>
        <dsp:cNvPr id="0" name=""/>
        <dsp:cNvSpPr/>
      </dsp:nvSpPr>
      <dsp:spPr>
        <a:xfrm>
          <a:off x="507872" y="637268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Kiewit</a:t>
          </a:r>
        </a:p>
      </dsp:txBody>
      <dsp:txXfrm>
        <a:off x="507872" y="637268"/>
        <a:ext cx="1854327" cy="296403"/>
      </dsp:txXfrm>
    </dsp:sp>
    <dsp:sp modelId="{1C14B1C8-FABC-4F88-A8A9-D25EED6F64A1}">
      <dsp:nvSpPr>
        <dsp:cNvPr id="0" name=""/>
        <dsp:cNvSpPr/>
      </dsp:nvSpPr>
      <dsp:spPr>
        <a:xfrm>
          <a:off x="472439" y="93367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7406-1856-4AD6-BD87-B1DD4F0F6723}">
      <dsp:nvSpPr>
        <dsp:cNvPr id="0" name=""/>
        <dsp:cNvSpPr/>
      </dsp:nvSpPr>
      <dsp:spPr>
        <a:xfrm>
          <a:off x="507872" y="94849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Lionsgate Entertainment</a:t>
          </a:r>
        </a:p>
      </dsp:txBody>
      <dsp:txXfrm>
        <a:off x="507872" y="948491"/>
        <a:ext cx="1854327" cy="296403"/>
      </dsp:txXfrm>
    </dsp:sp>
    <dsp:sp modelId="{E3A5C41F-A2C2-41DC-9C9A-6F14F867C5E0}">
      <dsp:nvSpPr>
        <dsp:cNvPr id="0" name=""/>
        <dsp:cNvSpPr/>
      </dsp:nvSpPr>
      <dsp:spPr>
        <a:xfrm>
          <a:off x="472439" y="124489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403D8-5517-43E0-9C71-8447AE0802E3}">
      <dsp:nvSpPr>
        <dsp:cNvPr id="0" name=""/>
        <dsp:cNvSpPr/>
      </dsp:nvSpPr>
      <dsp:spPr>
        <a:xfrm>
          <a:off x="507872" y="125971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Manheim</a:t>
          </a:r>
        </a:p>
      </dsp:txBody>
      <dsp:txXfrm>
        <a:off x="507872" y="1259715"/>
        <a:ext cx="1854327" cy="296403"/>
      </dsp:txXfrm>
    </dsp:sp>
    <dsp:sp modelId="{53B355BA-3373-4C75-813D-68CA7BC67427}">
      <dsp:nvSpPr>
        <dsp:cNvPr id="0" name=""/>
        <dsp:cNvSpPr/>
      </dsp:nvSpPr>
      <dsp:spPr>
        <a:xfrm>
          <a:off x="472439" y="155611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2B8E-8C80-4920-BC36-2AEC04BB2EA9}">
      <dsp:nvSpPr>
        <dsp:cNvPr id="0" name=""/>
        <dsp:cNvSpPr/>
      </dsp:nvSpPr>
      <dsp:spPr>
        <a:xfrm>
          <a:off x="507872" y="157093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Mobies</a:t>
          </a:r>
          <a:r>
            <a:rPr lang="en-US" sz="700" kern="1200" dirty="0"/>
            <a:t> </a:t>
          </a:r>
          <a:r>
            <a:rPr lang="en-US" sz="700" kern="1200" dirty="0" err="1"/>
            <a:t>Parnters</a:t>
          </a:r>
          <a:r>
            <a:rPr lang="en-US" sz="700" kern="1200" dirty="0"/>
            <a:t>/</a:t>
          </a:r>
          <a:r>
            <a:rPr lang="en-US" sz="700" kern="1200" dirty="0" err="1"/>
            <a:t>Esxxon</a:t>
          </a:r>
          <a:endParaRPr lang="en-US" sz="700" kern="1200" dirty="0"/>
        </a:p>
      </dsp:txBody>
      <dsp:txXfrm>
        <a:off x="507872" y="1570939"/>
        <a:ext cx="1854327" cy="296403"/>
      </dsp:txXfrm>
    </dsp:sp>
    <dsp:sp modelId="{5FE80A29-5AF6-4DF4-B272-3E2FBE7402D3}">
      <dsp:nvSpPr>
        <dsp:cNvPr id="0" name=""/>
        <dsp:cNvSpPr/>
      </dsp:nvSpPr>
      <dsp:spPr>
        <a:xfrm>
          <a:off x="472439" y="186734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74E4E-320C-4BEE-A084-5709AF6B80DB}">
      <dsp:nvSpPr>
        <dsp:cNvPr id="0" name=""/>
        <dsp:cNvSpPr/>
      </dsp:nvSpPr>
      <dsp:spPr>
        <a:xfrm>
          <a:off x="507872" y="188216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OG&amp;E</a:t>
          </a:r>
        </a:p>
      </dsp:txBody>
      <dsp:txXfrm>
        <a:off x="507872" y="1882163"/>
        <a:ext cx="1854327" cy="296403"/>
      </dsp:txXfrm>
    </dsp:sp>
    <dsp:sp modelId="{A2FA00A0-205C-45CC-AED9-42D68E168C29}">
      <dsp:nvSpPr>
        <dsp:cNvPr id="0" name=""/>
        <dsp:cNvSpPr/>
      </dsp:nvSpPr>
      <dsp:spPr>
        <a:xfrm>
          <a:off x="472439" y="217856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B7105-EA49-4255-B307-DEA5FAF30137}">
      <dsp:nvSpPr>
        <dsp:cNvPr id="0" name=""/>
        <dsp:cNvSpPr/>
      </dsp:nvSpPr>
      <dsp:spPr>
        <a:xfrm>
          <a:off x="507872" y="219338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Royal </a:t>
          </a:r>
          <a:r>
            <a:rPr lang="en-US" sz="700" kern="1200" dirty="0" err="1"/>
            <a:t>Carribbean</a:t>
          </a:r>
          <a:endParaRPr lang="en-US" sz="700" kern="1200" dirty="0"/>
        </a:p>
      </dsp:txBody>
      <dsp:txXfrm>
        <a:off x="507872" y="2193387"/>
        <a:ext cx="1854327" cy="296403"/>
      </dsp:txXfrm>
    </dsp:sp>
    <dsp:sp modelId="{E20900EB-2BF0-48CB-911B-E34BA637EC54}">
      <dsp:nvSpPr>
        <dsp:cNvPr id="0" name=""/>
        <dsp:cNvSpPr/>
      </dsp:nvSpPr>
      <dsp:spPr>
        <a:xfrm>
          <a:off x="472439" y="248979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3CAC4-9E15-4F06-AC5D-AAEF2B4B4362}">
      <dsp:nvSpPr>
        <dsp:cNvPr id="0" name=""/>
        <dsp:cNvSpPr/>
      </dsp:nvSpPr>
      <dsp:spPr>
        <a:xfrm>
          <a:off x="507872" y="250461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RSUI Group</a:t>
          </a:r>
        </a:p>
      </dsp:txBody>
      <dsp:txXfrm>
        <a:off x="507872" y="2504611"/>
        <a:ext cx="1854327" cy="296403"/>
      </dsp:txXfrm>
    </dsp:sp>
    <dsp:sp modelId="{5EB0EB5A-5D8C-4F35-A08C-32B814B8FF0E}">
      <dsp:nvSpPr>
        <dsp:cNvPr id="0" name=""/>
        <dsp:cNvSpPr/>
      </dsp:nvSpPr>
      <dsp:spPr>
        <a:xfrm>
          <a:off x="472439" y="280101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09B68-CE2F-4294-A51C-F20E1DF3DAC3}">
      <dsp:nvSpPr>
        <dsp:cNvPr id="0" name=""/>
        <dsp:cNvSpPr/>
      </dsp:nvSpPr>
      <dsp:spPr>
        <a:xfrm>
          <a:off x="507872" y="281583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Scottrade</a:t>
          </a:r>
        </a:p>
      </dsp:txBody>
      <dsp:txXfrm>
        <a:off x="507872" y="2815835"/>
        <a:ext cx="1854327" cy="296403"/>
      </dsp:txXfrm>
    </dsp:sp>
    <dsp:sp modelId="{021068CA-F7FE-4886-A99A-A161213BAA13}">
      <dsp:nvSpPr>
        <dsp:cNvPr id="0" name=""/>
        <dsp:cNvSpPr/>
      </dsp:nvSpPr>
      <dsp:spPr>
        <a:xfrm>
          <a:off x="472439" y="311223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E397A-EA71-4E38-A9B2-31DF0C789267}">
      <dsp:nvSpPr>
        <dsp:cNvPr id="0" name=""/>
        <dsp:cNvSpPr/>
      </dsp:nvSpPr>
      <dsp:spPr>
        <a:xfrm>
          <a:off x="507872" y="3127059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Smith &amp; Nephew</a:t>
          </a:r>
        </a:p>
      </dsp:txBody>
      <dsp:txXfrm>
        <a:off x="507872" y="3127059"/>
        <a:ext cx="1854327" cy="296403"/>
      </dsp:txXfrm>
    </dsp:sp>
    <dsp:sp modelId="{7BAA31D9-FD3D-4E6E-9118-79A8F3E3532E}">
      <dsp:nvSpPr>
        <dsp:cNvPr id="0" name=""/>
        <dsp:cNvSpPr/>
      </dsp:nvSpPr>
      <dsp:spPr>
        <a:xfrm>
          <a:off x="472439" y="3423463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87264-90CA-4320-874F-127CE13A3FA4}">
      <dsp:nvSpPr>
        <dsp:cNvPr id="0" name=""/>
        <dsp:cNvSpPr/>
      </dsp:nvSpPr>
      <dsp:spPr>
        <a:xfrm>
          <a:off x="507872" y="3438283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Southern Company</a:t>
          </a:r>
        </a:p>
      </dsp:txBody>
      <dsp:txXfrm>
        <a:off x="507872" y="3438283"/>
        <a:ext cx="1854327" cy="296403"/>
      </dsp:txXfrm>
    </dsp:sp>
    <dsp:sp modelId="{F9D0D367-CF23-4E7D-8ED3-68D4DA67987D}">
      <dsp:nvSpPr>
        <dsp:cNvPr id="0" name=""/>
        <dsp:cNvSpPr/>
      </dsp:nvSpPr>
      <dsp:spPr>
        <a:xfrm>
          <a:off x="472439" y="3734687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006E0-8D91-43C6-9566-D396698A618C}">
      <dsp:nvSpPr>
        <dsp:cNvPr id="0" name=""/>
        <dsp:cNvSpPr/>
      </dsp:nvSpPr>
      <dsp:spPr>
        <a:xfrm>
          <a:off x="507872" y="3749507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Southwire</a:t>
          </a:r>
        </a:p>
      </dsp:txBody>
      <dsp:txXfrm>
        <a:off x="507872" y="3749507"/>
        <a:ext cx="1854327" cy="296403"/>
      </dsp:txXfrm>
    </dsp:sp>
    <dsp:sp modelId="{988A0907-3B81-4EDA-B2D1-1A3AA7C9103F}">
      <dsp:nvSpPr>
        <dsp:cNvPr id="0" name=""/>
        <dsp:cNvSpPr/>
      </dsp:nvSpPr>
      <dsp:spPr>
        <a:xfrm>
          <a:off x="472439" y="4045911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F39D4-2B01-4435-A370-B31AB14476EA}">
      <dsp:nvSpPr>
        <dsp:cNvPr id="0" name=""/>
        <dsp:cNvSpPr/>
      </dsp:nvSpPr>
      <dsp:spPr>
        <a:xfrm>
          <a:off x="507872" y="4060731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T. Rowe Price Associates, Inc.</a:t>
          </a:r>
        </a:p>
      </dsp:txBody>
      <dsp:txXfrm>
        <a:off x="507872" y="4060731"/>
        <a:ext cx="1854327" cy="296403"/>
      </dsp:txXfrm>
    </dsp:sp>
    <dsp:sp modelId="{A3298146-DB4A-4839-B517-F8FE003A8794}">
      <dsp:nvSpPr>
        <dsp:cNvPr id="0" name=""/>
        <dsp:cNvSpPr/>
      </dsp:nvSpPr>
      <dsp:spPr>
        <a:xfrm>
          <a:off x="472439" y="4357135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7CB97-65E3-4F29-BF10-F6FA32A11E26}">
      <dsp:nvSpPr>
        <dsp:cNvPr id="0" name=""/>
        <dsp:cNvSpPr/>
      </dsp:nvSpPr>
      <dsp:spPr>
        <a:xfrm>
          <a:off x="507872" y="4371955"/>
          <a:ext cx="1854327" cy="29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Toyota (existing)</a:t>
          </a:r>
        </a:p>
      </dsp:txBody>
      <dsp:txXfrm>
        <a:off x="507872" y="4371955"/>
        <a:ext cx="1854327" cy="296403"/>
      </dsp:txXfrm>
    </dsp:sp>
    <dsp:sp modelId="{65A5B190-53B2-4F34-BFE4-B64721EB4EAE}">
      <dsp:nvSpPr>
        <dsp:cNvPr id="0" name=""/>
        <dsp:cNvSpPr/>
      </dsp:nvSpPr>
      <dsp:spPr>
        <a:xfrm>
          <a:off x="472439" y="4668359"/>
          <a:ext cx="1889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656D-155A-43E0-B124-61E70EC79250}">
      <dsp:nvSpPr>
        <dsp:cNvPr id="0" name=""/>
        <dsp:cNvSpPr/>
      </dsp:nvSpPr>
      <dsp:spPr>
        <a:xfrm>
          <a:off x="0" y="26000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1A1DC-2929-416C-B10F-8323D77FB795}">
      <dsp:nvSpPr>
        <dsp:cNvPr id="0" name=""/>
        <dsp:cNvSpPr/>
      </dsp:nvSpPr>
      <dsp:spPr>
        <a:xfrm>
          <a:off x="276048" y="681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500"/>
            <a:buFont typeface="Arial" panose="020B0604020202020204" pitchFamily="34" charset="0"/>
            <a:buNone/>
          </a:pPr>
          <a:r>
            <a:rPr lang="en-US" sz="1400" kern="1200"/>
            <a:t>Account Name</a:t>
          </a:r>
        </a:p>
      </dsp:txBody>
      <dsp:txXfrm>
        <a:off x="294782" y="86863"/>
        <a:ext cx="3827206" cy="346292"/>
      </dsp:txXfrm>
    </dsp:sp>
    <dsp:sp modelId="{9DC12382-8432-4BC5-BA59-3F92AC43D504}">
      <dsp:nvSpPr>
        <dsp:cNvPr id="0" name=""/>
        <dsp:cNvSpPr/>
      </dsp:nvSpPr>
      <dsp:spPr>
        <a:xfrm>
          <a:off x="0" y="849689"/>
          <a:ext cx="5520964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488" tIns="270764" rIns="428488" bIns="99568" numCol="1" spcCol="1270" anchor="t" anchorCtr="0">
          <a:noAutofit/>
        </a:bodyPr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 ex.: SAP functional testing services</a:t>
          </a:r>
        </a:p>
      </dsp:txBody>
      <dsp:txXfrm>
        <a:off x="0" y="849689"/>
        <a:ext cx="5520964" cy="573300"/>
      </dsp:txXfrm>
    </dsp:sp>
    <dsp:sp modelId="{266A5BD1-EF3E-4A07-A309-ACB55FEEDDE2}">
      <dsp:nvSpPr>
        <dsp:cNvPr id="0" name=""/>
        <dsp:cNvSpPr/>
      </dsp:nvSpPr>
      <dsp:spPr>
        <a:xfrm>
          <a:off x="276048" y="6578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 – general opportunity parameters</a:t>
          </a:r>
        </a:p>
      </dsp:txBody>
      <dsp:txXfrm>
        <a:off x="294782" y="676543"/>
        <a:ext cx="3827206" cy="346292"/>
      </dsp:txXfrm>
    </dsp:sp>
    <dsp:sp modelId="{AB28210A-EDF2-4827-A166-4AB30AEC6A7B}">
      <dsp:nvSpPr>
        <dsp:cNvPr id="0" name=""/>
        <dsp:cNvSpPr/>
      </dsp:nvSpPr>
      <dsp:spPr>
        <a:xfrm>
          <a:off x="0" y="16850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9CEB-89BF-4590-8E80-7DABD3ADF83C}">
      <dsp:nvSpPr>
        <dsp:cNvPr id="0" name=""/>
        <dsp:cNvSpPr/>
      </dsp:nvSpPr>
      <dsp:spPr>
        <a:xfrm>
          <a:off x="276048" y="14931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Deal Size</a:t>
          </a:r>
        </a:p>
      </dsp:txBody>
      <dsp:txXfrm>
        <a:off x="294782" y="1511923"/>
        <a:ext cx="3827206" cy="346292"/>
      </dsp:txXfrm>
    </dsp:sp>
    <dsp:sp modelId="{CC34111C-DC97-435A-B31B-CD9338B4825B}">
      <dsp:nvSpPr>
        <dsp:cNvPr id="0" name=""/>
        <dsp:cNvSpPr/>
      </dsp:nvSpPr>
      <dsp:spPr>
        <a:xfrm>
          <a:off x="0" y="227475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6406-32CA-450B-ABE9-53DA2530F8E8}">
      <dsp:nvSpPr>
        <dsp:cNvPr id="0" name=""/>
        <dsp:cNvSpPr/>
      </dsp:nvSpPr>
      <dsp:spPr>
        <a:xfrm>
          <a:off x="276048" y="208286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Line of Business (next slide)</a:t>
          </a:r>
        </a:p>
      </dsp:txBody>
      <dsp:txXfrm>
        <a:off x="294782" y="2101603"/>
        <a:ext cx="3827206" cy="346292"/>
      </dsp:txXfrm>
    </dsp:sp>
    <dsp:sp modelId="{45C77251-BF1D-4577-B082-515642665481}">
      <dsp:nvSpPr>
        <dsp:cNvPr id="0" name=""/>
        <dsp:cNvSpPr/>
      </dsp:nvSpPr>
      <dsp:spPr>
        <a:xfrm>
          <a:off x="0" y="286443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13208-E92C-4E38-AB78-4416F5AB156E}">
      <dsp:nvSpPr>
        <dsp:cNvPr id="0" name=""/>
        <dsp:cNvSpPr/>
      </dsp:nvSpPr>
      <dsp:spPr>
        <a:xfrm>
          <a:off x="276048" y="2672550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</a:t>
          </a:r>
        </a:p>
      </dsp:txBody>
      <dsp:txXfrm>
        <a:off x="294782" y="2691284"/>
        <a:ext cx="3827206" cy="346292"/>
      </dsp:txXfrm>
    </dsp:sp>
    <dsp:sp modelId="{5E9FCAFE-3B64-4E31-83A3-97EF9120F960}">
      <dsp:nvSpPr>
        <dsp:cNvPr id="0" name=""/>
        <dsp:cNvSpPr/>
      </dsp:nvSpPr>
      <dsp:spPr>
        <a:xfrm>
          <a:off x="0" y="3454110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7DD1-54C2-4E79-AC79-56B43506746B}">
      <dsp:nvSpPr>
        <dsp:cNvPr id="0" name=""/>
        <dsp:cNvSpPr/>
      </dsp:nvSpPr>
      <dsp:spPr>
        <a:xfrm>
          <a:off x="276048" y="326222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Stage</a:t>
          </a:r>
        </a:p>
      </dsp:txBody>
      <dsp:txXfrm>
        <a:off x="294782" y="3280963"/>
        <a:ext cx="3827206" cy="346292"/>
      </dsp:txXfrm>
    </dsp:sp>
    <dsp:sp modelId="{58CD46E9-53FB-4D71-9D26-4CA9A8561DB6}">
      <dsp:nvSpPr>
        <dsp:cNvPr id="0" name=""/>
        <dsp:cNvSpPr/>
      </dsp:nvSpPr>
      <dsp:spPr>
        <a:xfrm>
          <a:off x="0" y="404378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15E90-D7E9-4C3E-86D6-B8C9C7D5C3B3}">
      <dsp:nvSpPr>
        <dsp:cNvPr id="0" name=""/>
        <dsp:cNvSpPr/>
      </dsp:nvSpPr>
      <dsp:spPr>
        <a:xfrm>
          <a:off x="276048" y="385190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Status</a:t>
          </a:r>
        </a:p>
      </dsp:txBody>
      <dsp:txXfrm>
        <a:off x="294782" y="3870643"/>
        <a:ext cx="3827206" cy="346292"/>
      </dsp:txXfrm>
    </dsp:sp>
    <dsp:sp modelId="{00F9D5F8-EEE0-47DE-8F7D-57041204133D}">
      <dsp:nvSpPr>
        <dsp:cNvPr id="0" name=""/>
        <dsp:cNvSpPr/>
      </dsp:nvSpPr>
      <dsp:spPr>
        <a:xfrm>
          <a:off x="0" y="4633469"/>
          <a:ext cx="55209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07B4D-0714-4FA2-A759-612A14FDBE61}">
      <dsp:nvSpPr>
        <dsp:cNvPr id="0" name=""/>
        <dsp:cNvSpPr/>
      </dsp:nvSpPr>
      <dsp:spPr>
        <a:xfrm>
          <a:off x="276048" y="4441589"/>
          <a:ext cx="386467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76" tIns="0" rIns="146076" bIns="0" numCol="1" spcCol="1270" anchor="ctr" anchorCtr="0">
          <a:noAutofit/>
        </a:bodyPr>
        <a:lstStyle/>
        <a:p>
          <a:pPr marL="0" lvl="0" indent="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Estimated Close Date</a:t>
          </a:r>
        </a:p>
      </dsp:txBody>
      <dsp:txXfrm>
        <a:off x="294782" y="4460323"/>
        <a:ext cx="3827206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76AA5-AAF1-4E3F-A2CF-007808E7D9B3}">
      <dsp:nvSpPr>
        <dsp:cNvPr id="0" name=""/>
        <dsp:cNvSpPr/>
      </dsp:nvSpPr>
      <dsp:spPr>
        <a:xfrm>
          <a:off x="0" y="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273F-3EEF-4B63-9D79-E40FC7F03BD5}">
      <dsp:nvSpPr>
        <dsp:cNvPr id="0" name=""/>
        <dsp:cNvSpPr/>
      </dsp:nvSpPr>
      <dsp:spPr>
        <a:xfrm>
          <a:off x="0" y="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900" kern="1200" dirty="0"/>
            <a:t>Strategic Atlanta</a:t>
          </a:r>
        </a:p>
      </dsp:txBody>
      <dsp:txXfrm>
        <a:off x="0" y="0"/>
        <a:ext cx="1713547" cy="585986"/>
      </dsp:txXfrm>
    </dsp:sp>
    <dsp:sp modelId="{D0E6A146-55B2-40D9-872F-40AB118BF1F3}">
      <dsp:nvSpPr>
        <dsp:cNvPr id="0" name=""/>
        <dsp:cNvSpPr/>
      </dsp:nvSpPr>
      <dsp:spPr>
        <a:xfrm>
          <a:off x="1842063" y="13619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Bill Hayden</a:t>
          </a:r>
        </a:p>
      </dsp:txBody>
      <dsp:txXfrm>
        <a:off x="1842063" y="13619"/>
        <a:ext cx="3298578" cy="272391"/>
      </dsp:txXfrm>
    </dsp:sp>
    <dsp:sp modelId="{5E8CAEC4-8D51-473E-A8D6-24ACB27FBDFC}">
      <dsp:nvSpPr>
        <dsp:cNvPr id="0" name=""/>
        <dsp:cNvSpPr/>
      </dsp:nvSpPr>
      <dsp:spPr>
        <a:xfrm>
          <a:off x="1713547" y="286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DCDEB-62E0-4F63-A2A9-418E1536A597}">
      <dsp:nvSpPr>
        <dsp:cNvPr id="0" name=""/>
        <dsp:cNvSpPr/>
      </dsp:nvSpPr>
      <dsp:spPr>
        <a:xfrm>
          <a:off x="1842063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Ann Pierce</a:t>
          </a:r>
        </a:p>
      </dsp:txBody>
      <dsp:txXfrm>
        <a:off x="1842063" y="299631"/>
        <a:ext cx="3298578" cy="272391"/>
      </dsp:txXfrm>
    </dsp:sp>
    <dsp:sp modelId="{E8DAE4E6-9A85-4E4C-B771-25648F79C305}">
      <dsp:nvSpPr>
        <dsp:cNvPr id="0" name=""/>
        <dsp:cNvSpPr/>
      </dsp:nvSpPr>
      <dsp:spPr>
        <a:xfrm>
          <a:off x="5269158" y="299631"/>
          <a:ext cx="3298578" cy="27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Accounts regionally central to Atlanta</a:t>
          </a:r>
        </a:p>
      </dsp:txBody>
      <dsp:txXfrm>
        <a:off x="5269158" y="299631"/>
        <a:ext cx="3298578" cy="272391"/>
      </dsp:txXfrm>
    </dsp:sp>
    <dsp:sp modelId="{40C665F2-C177-48EA-B066-389DCA5FA0F2}">
      <dsp:nvSpPr>
        <dsp:cNvPr id="0" name=""/>
        <dsp:cNvSpPr/>
      </dsp:nvSpPr>
      <dsp:spPr>
        <a:xfrm>
          <a:off x="1713547" y="57202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487-D825-4FB0-A7DD-895689ABA849}">
      <dsp:nvSpPr>
        <dsp:cNvPr id="0" name=""/>
        <dsp:cNvSpPr/>
      </dsp:nvSpPr>
      <dsp:spPr>
        <a:xfrm>
          <a:off x="0" y="58598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603A-F16A-44A9-AF06-B3BAFC569FAF}">
      <dsp:nvSpPr>
        <dsp:cNvPr id="0" name=""/>
        <dsp:cNvSpPr/>
      </dsp:nvSpPr>
      <dsp:spPr>
        <a:xfrm>
          <a:off x="0" y="58598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Advanced Testing Services</a:t>
          </a:r>
        </a:p>
      </dsp:txBody>
      <dsp:txXfrm>
        <a:off x="0" y="585986"/>
        <a:ext cx="1713547" cy="585986"/>
      </dsp:txXfrm>
    </dsp:sp>
    <dsp:sp modelId="{119F627E-5484-4DD9-BE51-3C8256270458}">
      <dsp:nvSpPr>
        <dsp:cNvPr id="0" name=""/>
        <dsp:cNvSpPr/>
      </dsp:nvSpPr>
      <dsp:spPr>
        <a:xfrm>
          <a:off x="1842063" y="61259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Guimbellot</a:t>
          </a:r>
        </a:p>
      </dsp:txBody>
      <dsp:txXfrm>
        <a:off x="1842063" y="612595"/>
        <a:ext cx="3298578" cy="532194"/>
      </dsp:txXfrm>
    </dsp:sp>
    <dsp:sp modelId="{1F339DD9-648D-477E-A150-F476C4443844}">
      <dsp:nvSpPr>
        <dsp:cNvPr id="0" name=""/>
        <dsp:cNvSpPr/>
      </dsp:nvSpPr>
      <dsp:spPr>
        <a:xfrm>
          <a:off x="5269158" y="61259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Performance Monitoring</a:t>
          </a:r>
        </a:p>
      </dsp:txBody>
      <dsp:txXfrm>
        <a:off x="5269158" y="612595"/>
        <a:ext cx="3298578" cy="177224"/>
      </dsp:txXfrm>
    </dsp:sp>
    <dsp:sp modelId="{70342787-6300-4B80-9878-BB312312D5B8}">
      <dsp:nvSpPr>
        <dsp:cNvPr id="0" name=""/>
        <dsp:cNvSpPr/>
      </dsp:nvSpPr>
      <dsp:spPr>
        <a:xfrm>
          <a:off x="5140642" y="78982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FE9A4-11CC-4F80-AC90-C6511840068D}">
      <dsp:nvSpPr>
        <dsp:cNvPr id="0" name=""/>
        <dsp:cNvSpPr/>
      </dsp:nvSpPr>
      <dsp:spPr>
        <a:xfrm>
          <a:off x="5269158" y="78982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Continuous Delivery</a:t>
          </a:r>
        </a:p>
      </dsp:txBody>
      <dsp:txXfrm>
        <a:off x="5269158" y="789820"/>
        <a:ext cx="3298578" cy="177224"/>
      </dsp:txXfrm>
    </dsp:sp>
    <dsp:sp modelId="{E5BBC0E4-C803-4C0F-9276-703F6F2D012A}">
      <dsp:nvSpPr>
        <dsp:cNvPr id="0" name=""/>
        <dsp:cNvSpPr/>
      </dsp:nvSpPr>
      <dsp:spPr>
        <a:xfrm>
          <a:off x="5140642" y="96704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362A6-1DAE-4748-9416-4F7D2E11DEAB}">
      <dsp:nvSpPr>
        <dsp:cNvPr id="0" name=""/>
        <dsp:cNvSpPr/>
      </dsp:nvSpPr>
      <dsp:spPr>
        <a:xfrm>
          <a:off x="5269158" y="96704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Data Management</a:t>
          </a:r>
        </a:p>
      </dsp:txBody>
      <dsp:txXfrm>
        <a:off x="5269158" y="967045"/>
        <a:ext cx="3298578" cy="177224"/>
      </dsp:txXfrm>
    </dsp:sp>
    <dsp:sp modelId="{03A1B00C-B8C8-4524-A148-4DF4DB48B82A}">
      <dsp:nvSpPr>
        <dsp:cNvPr id="0" name=""/>
        <dsp:cNvSpPr/>
      </dsp:nvSpPr>
      <dsp:spPr>
        <a:xfrm>
          <a:off x="1713547" y="114479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19A1D-E9D4-4928-AA0D-07217DCC09CD}">
      <dsp:nvSpPr>
        <dsp:cNvPr id="0" name=""/>
        <dsp:cNvSpPr/>
      </dsp:nvSpPr>
      <dsp:spPr>
        <a:xfrm>
          <a:off x="0" y="117197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772D-A23D-4170-BABE-3A8D9DCF4865}">
      <dsp:nvSpPr>
        <dsp:cNvPr id="0" name=""/>
        <dsp:cNvSpPr/>
      </dsp:nvSpPr>
      <dsp:spPr>
        <a:xfrm>
          <a:off x="0" y="117197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Performance Testing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171972"/>
        <a:ext cx="1713547" cy="585986"/>
      </dsp:txXfrm>
    </dsp:sp>
    <dsp:sp modelId="{C1813B6E-993B-4483-B43B-8347BF6C1565}">
      <dsp:nvSpPr>
        <dsp:cNvPr id="0" name=""/>
        <dsp:cNvSpPr/>
      </dsp:nvSpPr>
      <dsp:spPr>
        <a:xfrm>
          <a:off x="1842063" y="119858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Brian Crout</a:t>
          </a:r>
        </a:p>
      </dsp:txBody>
      <dsp:txXfrm>
        <a:off x="1842063" y="1198581"/>
        <a:ext cx="3298578" cy="532194"/>
      </dsp:txXfrm>
    </dsp:sp>
    <dsp:sp modelId="{D1505AC5-27E1-44A1-B5E4-38CCA7A81E9E}">
      <dsp:nvSpPr>
        <dsp:cNvPr id="0" name=""/>
        <dsp:cNvSpPr/>
      </dsp:nvSpPr>
      <dsp:spPr>
        <a:xfrm>
          <a:off x="5269158" y="119858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Testing</a:t>
          </a:r>
        </a:p>
      </dsp:txBody>
      <dsp:txXfrm>
        <a:off x="5269158" y="1198581"/>
        <a:ext cx="3298578" cy="177224"/>
      </dsp:txXfrm>
    </dsp:sp>
    <dsp:sp modelId="{13EE0E74-94DE-488A-B847-6D4DE3E4EA65}">
      <dsp:nvSpPr>
        <dsp:cNvPr id="0" name=""/>
        <dsp:cNvSpPr/>
      </dsp:nvSpPr>
      <dsp:spPr>
        <a:xfrm>
          <a:off x="5140642" y="1375806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D752C-4059-4117-AE95-C63E54DC4D50}">
      <dsp:nvSpPr>
        <dsp:cNvPr id="0" name=""/>
        <dsp:cNvSpPr/>
      </dsp:nvSpPr>
      <dsp:spPr>
        <a:xfrm>
          <a:off x="5269158" y="1375806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Assessments</a:t>
          </a:r>
        </a:p>
      </dsp:txBody>
      <dsp:txXfrm>
        <a:off x="5269158" y="1375806"/>
        <a:ext cx="3298578" cy="177224"/>
      </dsp:txXfrm>
    </dsp:sp>
    <dsp:sp modelId="{300BB1D5-8EB9-4CD1-A745-9F5A38D1F3F4}">
      <dsp:nvSpPr>
        <dsp:cNvPr id="0" name=""/>
        <dsp:cNvSpPr/>
      </dsp:nvSpPr>
      <dsp:spPr>
        <a:xfrm>
          <a:off x="5140642" y="1553031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5681-717D-4CA4-94B3-A16BF8DB04DD}">
      <dsp:nvSpPr>
        <dsp:cNvPr id="0" name=""/>
        <dsp:cNvSpPr/>
      </dsp:nvSpPr>
      <dsp:spPr>
        <a:xfrm>
          <a:off x="5269158" y="1553031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Mentoring</a:t>
          </a:r>
        </a:p>
      </dsp:txBody>
      <dsp:txXfrm>
        <a:off x="5269158" y="1553031"/>
        <a:ext cx="3298578" cy="177224"/>
      </dsp:txXfrm>
    </dsp:sp>
    <dsp:sp modelId="{CF55D41F-111B-4E88-AAC6-C73BA43AA669}">
      <dsp:nvSpPr>
        <dsp:cNvPr id="0" name=""/>
        <dsp:cNvSpPr/>
      </dsp:nvSpPr>
      <dsp:spPr>
        <a:xfrm>
          <a:off x="1713547" y="173077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138A-F6B3-4859-A910-3A64973F2A0D}">
      <dsp:nvSpPr>
        <dsp:cNvPr id="0" name=""/>
        <dsp:cNvSpPr/>
      </dsp:nvSpPr>
      <dsp:spPr>
        <a:xfrm>
          <a:off x="0" y="175795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D0A2-3FE9-4AAA-8C1D-68B8E5510FAA}">
      <dsp:nvSpPr>
        <dsp:cNvPr id="0" name=""/>
        <dsp:cNvSpPr/>
      </dsp:nvSpPr>
      <dsp:spPr>
        <a:xfrm>
          <a:off x="0" y="1757958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Quality Management Services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SAP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1757958"/>
        <a:ext cx="1713547" cy="585986"/>
      </dsp:txXfrm>
    </dsp:sp>
    <dsp:sp modelId="{CC8CF073-1A42-4F9F-AA17-F6A2041600FB}">
      <dsp:nvSpPr>
        <dsp:cNvPr id="0" name=""/>
        <dsp:cNvSpPr/>
      </dsp:nvSpPr>
      <dsp:spPr>
        <a:xfrm>
          <a:off x="1842063" y="1784567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Don McElwee</a:t>
          </a:r>
        </a:p>
      </dsp:txBody>
      <dsp:txXfrm>
        <a:off x="1842063" y="1784567"/>
        <a:ext cx="3298578" cy="532194"/>
      </dsp:txXfrm>
    </dsp:sp>
    <dsp:sp modelId="{31F48733-1308-423F-885D-29260BEFABBC}">
      <dsp:nvSpPr>
        <dsp:cNvPr id="0" name=""/>
        <dsp:cNvSpPr/>
      </dsp:nvSpPr>
      <dsp:spPr>
        <a:xfrm>
          <a:off x="5269158" y="178456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ALM / UFT</a:t>
          </a:r>
        </a:p>
      </dsp:txBody>
      <dsp:txXfrm>
        <a:off x="5269158" y="1784567"/>
        <a:ext cx="3298578" cy="177224"/>
      </dsp:txXfrm>
    </dsp:sp>
    <dsp:sp modelId="{B5531DAE-BEE1-4C33-8684-3C5231F77C6C}">
      <dsp:nvSpPr>
        <dsp:cNvPr id="0" name=""/>
        <dsp:cNvSpPr/>
      </dsp:nvSpPr>
      <dsp:spPr>
        <a:xfrm>
          <a:off x="5140642" y="1961792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8225-E3F3-4B65-A21F-6D17AF4238DD}">
      <dsp:nvSpPr>
        <dsp:cNvPr id="0" name=""/>
        <dsp:cNvSpPr/>
      </dsp:nvSpPr>
      <dsp:spPr>
        <a:xfrm>
          <a:off x="5269158" y="1961792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Onsite &amp; Mobile Test Automation</a:t>
          </a:r>
        </a:p>
      </dsp:txBody>
      <dsp:txXfrm>
        <a:off x="5269158" y="1961792"/>
        <a:ext cx="3298578" cy="177224"/>
      </dsp:txXfrm>
    </dsp:sp>
    <dsp:sp modelId="{75E0C471-7A3D-4BE1-8065-591AE810443A}">
      <dsp:nvSpPr>
        <dsp:cNvPr id="0" name=""/>
        <dsp:cNvSpPr/>
      </dsp:nvSpPr>
      <dsp:spPr>
        <a:xfrm>
          <a:off x="5140642" y="2139017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370EB-A175-455B-9B36-F936D3C18E53}">
      <dsp:nvSpPr>
        <dsp:cNvPr id="0" name=""/>
        <dsp:cNvSpPr/>
      </dsp:nvSpPr>
      <dsp:spPr>
        <a:xfrm>
          <a:off x="5269158" y="2139017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 Management</a:t>
          </a:r>
        </a:p>
      </dsp:txBody>
      <dsp:txXfrm>
        <a:off x="5269158" y="2139017"/>
        <a:ext cx="3298578" cy="177224"/>
      </dsp:txXfrm>
    </dsp:sp>
    <dsp:sp modelId="{D63EECBD-D52D-43AD-BC91-B2693A8D8639}">
      <dsp:nvSpPr>
        <dsp:cNvPr id="0" name=""/>
        <dsp:cNvSpPr/>
      </dsp:nvSpPr>
      <dsp:spPr>
        <a:xfrm>
          <a:off x="1713547" y="231676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AF02F-8FBF-4158-AADD-4F3A0D5D7523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C6BB7-8469-40E8-B158-D68DFC8776B7}">
      <dsp:nvSpPr>
        <dsp:cNvPr id="0" name=""/>
        <dsp:cNvSpPr/>
      </dsp:nvSpPr>
      <dsp:spPr>
        <a:xfrm>
          <a:off x="0" y="2343944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Rural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</a:t>
          </a:r>
        </a:p>
      </dsp:txBody>
      <dsp:txXfrm>
        <a:off x="0" y="2343944"/>
        <a:ext cx="1713547" cy="585986"/>
      </dsp:txXfrm>
    </dsp:sp>
    <dsp:sp modelId="{B2C39757-CF4E-461E-B527-422970424558}">
      <dsp:nvSpPr>
        <dsp:cNvPr id="0" name=""/>
        <dsp:cNvSpPr/>
      </dsp:nvSpPr>
      <dsp:spPr>
        <a:xfrm>
          <a:off x="1842063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Virginia Vestal</a:t>
          </a:r>
        </a:p>
      </dsp:txBody>
      <dsp:txXfrm>
        <a:off x="1842063" y="2370553"/>
        <a:ext cx="3298578" cy="532194"/>
      </dsp:txXfrm>
    </dsp:sp>
    <dsp:sp modelId="{A512C22B-AFC2-4F29-8E25-A5405BFD44A7}">
      <dsp:nvSpPr>
        <dsp:cNvPr id="0" name=""/>
        <dsp:cNvSpPr/>
      </dsp:nvSpPr>
      <dsp:spPr>
        <a:xfrm>
          <a:off x="5269158" y="2370553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 Testing</a:t>
          </a:r>
        </a:p>
      </dsp:txBody>
      <dsp:txXfrm>
        <a:off x="5269158" y="2370553"/>
        <a:ext cx="3298578" cy="532194"/>
      </dsp:txXfrm>
    </dsp:sp>
    <dsp:sp modelId="{2EBB9780-9192-47B8-BEC5-8BA07BE84769}">
      <dsp:nvSpPr>
        <dsp:cNvPr id="0" name=""/>
        <dsp:cNvSpPr/>
      </dsp:nvSpPr>
      <dsp:spPr>
        <a:xfrm>
          <a:off x="1713547" y="29027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870A-4972-4F25-BA18-12B0D1648E33}">
      <dsp:nvSpPr>
        <dsp:cNvPr id="0" name=""/>
        <dsp:cNvSpPr/>
      </dsp:nvSpPr>
      <dsp:spPr>
        <a:xfrm>
          <a:off x="0" y="292993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8E823-8623-4B19-9A59-4FF5CC0B22E9}">
      <dsp:nvSpPr>
        <dsp:cNvPr id="0" name=""/>
        <dsp:cNvSpPr/>
      </dsp:nvSpPr>
      <dsp:spPr>
        <a:xfrm>
          <a:off x="0" y="2929930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Security</a:t>
          </a:r>
        </a:p>
      </dsp:txBody>
      <dsp:txXfrm>
        <a:off x="0" y="2929930"/>
        <a:ext cx="1713547" cy="585986"/>
      </dsp:txXfrm>
    </dsp:sp>
    <dsp:sp modelId="{FA46B4E1-2644-4063-B57D-10E7A90DAE1D}">
      <dsp:nvSpPr>
        <dsp:cNvPr id="0" name=""/>
        <dsp:cNvSpPr/>
      </dsp:nvSpPr>
      <dsp:spPr>
        <a:xfrm>
          <a:off x="1842063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Dennis Hurst</a:t>
          </a:r>
        </a:p>
      </dsp:txBody>
      <dsp:txXfrm>
        <a:off x="1842063" y="2956539"/>
        <a:ext cx="3298578" cy="532194"/>
      </dsp:txXfrm>
    </dsp:sp>
    <dsp:sp modelId="{EDE029CD-CE2F-4193-A2CA-5F19E96EC8BD}">
      <dsp:nvSpPr>
        <dsp:cNvPr id="0" name=""/>
        <dsp:cNvSpPr/>
      </dsp:nvSpPr>
      <dsp:spPr>
        <a:xfrm>
          <a:off x="5269158" y="2956539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Saltworks</a:t>
          </a:r>
        </a:p>
      </dsp:txBody>
      <dsp:txXfrm>
        <a:off x="5269158" y="2956539"/>
        <a:ext cx="3298578" cy="532194"/>
      </dsp:txXfrm>
    </dsp:sp>
    <dsp:sp modelId="{6381464B-4B7A-4049-B5D2-3B2408BB7125}">
      <dsp:nvSpPr>
        <dsp:cNvPr id="0" name=""/>
        <dsp:cNvSpPr/>
      </dsp:nvSpPr>
      <dsp:spPr>
        <a:xfrm>
          <a:off x="1713547" y="3488734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8FD3-5DEC-4680-8478-8CD54545B52C}">
      <dsp:nvSpPr>
        <dsp:cNvPr id="0" name=""/>
        <dsp:cNvSpPr/>
      </dsp:nvSpPr>
      <dsp:spPr>
        <a:xfrm>
          <a:off x="0" y="3515916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085-AEA7-44EA-A66E-368EF885D72A}">
      <dsp:nvSpPr>
        <dsp:cNvPr id="0" name=""/>
        <dsp:cNvSpPr/>
      </dsp:nvSpPr>
      <dsp:spPr>
        <a:xfrm>
          <a:off x="0" y="3515916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Training</a:t>
          </a:r>
        </a:p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Analytics &amp; Visualization</a:t>
          </a:r>
        </a:p>
      </dsp:txBody>
      <dsp:txXfrm>
        <a:off x="0" y="3515916"/>
        <a:ext cx="1713547" cy="585986"/>
      </dsp:txXfrm>
    </dsp:sp>
    <dsp:sp modelId="{96C499B0-2177-4211-BCE5-34EB76914E1A}">
      <dsp:nvSpPr>
        <dsp:cNvPr id="0" name=""/>
        <dsp:cNvSpPr/>
      </dsp:nvSpPr>
      <dsp:spPr>
        <a:xfrm>
          <a:off x="1842063" y="3542525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Hand</a:t>
          </a:r>
        </a:p>
      </dsp:txBody>
      <dsp:txXfrm>
        <a:off x="1842063" y="3542525"/>
        <a:ext cx="3298578" cy="532194"/>
      </dsp:txXfrm>
    </dsp:sp>
    <dsp:sp modelId="{73EBDB62-550C-4EE4-9EE3-1C43D966E733}">
      <dsp:nvSpPr>
        <dsp:cNvPr id="0" name=""/>
        <dsp:cNvSpPr/>
      </dsp:nvSpPr>
      <dsp:spPr>
        <a:xfrm>
          <a:off x="5269158" y="354252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Business </a:t>
          </a:r>
          <a:r>
            <a:rPr lang="en-US" sz="800" kern="1200" dirty="0"/>
            <a:t>Intelligence</a:t>
          </a:r>
        </a:p>
      </dsp:txBody>
      <dsp:txXfrm>
        <a:off x="5269158" y="3542525"/>
        <a:ext cx="3298578" cy="177224"/>
      </dsp:txXfrm>
    </dsp:sp>
    <dsp:sp modelId="{7663E35E-6C96-4EF9-946F-DFF631D49A6D}">
      <dsp:nvSpPr>
        <dsp:cNvPr id="0" name=""/>
        <dsp:cNvSpPr/>
      </dsp:nvSpPr>
      <dsp:spPr>
        <a:xfrm>
          <a:off x="5140642" y="3719750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4621-07FC-4428-AD16-2F66A8D79786}">
      <dsp:nvSpPr>
        <dsp:cNvPr id="0" name=""/>
        <dsp:cNvSpPr/>
      </dsp:nvSpPr>
      <dsp:spPr>
        <a:xfrm>
          <a:off x="5269158" y="3719750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Hosting</a:t>
          </a:r>
        </a:p>
      </dsp:txBody>
      <dsp:txXfrm>
        <a:off x="5269158" y="3719750"/>
        <a:ext cx="3298578" cy="177224"/>
      </dsp:txXfrm>
    </dsp:sp>
    <dsp:sp modelId="{618D0F89-ED68-4AB2-B1AB-0FCF4A09C5F7}">
      <dsp:nvSpPr>
        <dsp:cNvPr id="0" name=""/>
        <dsp:cNvSpPr/>
      </dsp:nvSpPr>
      <dsp:spPr>
        <a:xfrm>
          <a:off x="5140642" y="3896975"/>
          <a:ext cx="3298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6773D-BB55-4C5D-90D7-D6CBEA011DDD}">
      <dsp:nvSpPr>
        <dsp:cNvPr id="0" name=""/>
        <dsp:cNvSpPr/>
      </dsp:nvSpPr>
      <dsp:spPr>
        <a:xfrm>
          <a:off x="5269158" y="3896975"/>
          <a:ext cx="3298578" cy="17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OARS</a:t>
          </a:r>
        </a:p>
      </dsp:txBody>
      <dsp:txXfrm>
        <a:off x="5269158" y="3896975"/>
        <a:ext cx="3298578" cy="177224"/>
      </dsp:txXfrm>
    </dsp:sp>
    <dsp:sp modelId="{31DA83F6-2A31-4AF4-B09A-AEE22B21C01D}">
      <dsp:nvSpPr>
        <dsp:cNvPr id="0" name=""/>
        <dsp:cNvSpPr/>
      </dsp:nvSpPr>
      <dsp:spPr>
        <a:xfrm>
          <a:off x="1713547" y="407472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1F53-BFF3-4A1A-B2C2-BD9BD4E9DA97}">
      <dsp:nvSpPr>
        <dsp:cNvPr id="0" name=""/>
        <dsp:cNvSpPr/>
      </dsp:nvSpPr>
      <dsp:spPr>
        <a:xfrm>
          <a:off x="0" y="4101901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5679-DD1A-4E77-989A-44FEE0E8DB8C}">
      <dsp:nvSpPr>
        <dsp:cNvPr id="0" name=""/>
        <dsp:cNvSpPr/>
      </dsp:nvSpPr>
      <dsp:spPr>
        <a:xfrm>
          <a:off x="0" y="4101902"/>
          <a:ext cx="1713547" cy="585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Z-Other</a:t>
          </a:r>
        </a:p>
      </dsp:txBody>
      <dsp:txXfrm>
        <a:off x="0" y="4101902"/>
        <a:ext cx="1713547" cy="585986"/>
      </dsp:txXfrm>
    </dsp:sp>
    <dsp:sp modelId="{6413668B-0A6B-4155-BA83-26F6AC7EB56F}">
      <dsp:nvSpPr>
        <dsp:cNvPr id="0" name=""/>
        <dsp:cNvSpPr/>
      </dsp:nvSpPr>
      <dsp:spPr>
        <a:xfrm>
          <a:off x="1842063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N/A</a:t>
          </a:r>
        </a:p>
      </dsp:txBody>
      <dsp:txXfrm>
        <a:off x="1842063" y="4128511"/>
        <a:ext cx="3298578" cy="532194"/>
      </dsp:txXfrm>
    </dsp:sp>
    <dsp:sp modelId="{3761C9C2-06C8-498E-BD14-8D00CABFDECD}">
      <dsp:nvSpPr>
        <dsp:cNvPr id="0" name=""/>
        <dsp:cNvSpPr/>
      </dsp:nvSpPr>
      <dsp:spPr>
        <a:xfrm>
          <a:off x="5269158" y="4128511"/>
          <a:ext cx="3298578" cy="532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Sub-contract work</a:t>
          </a:r>
        </a:p>
      </dsp:txBody>
      <dsp:txXfrm>
        <a:off x="5269158" y="4128511"/>
        <a:ext cx="3298578" cy="532194"/>
      </dsp:txXfrm>
    </dsp:sp>
    <dsp:sp modelId="{A3BDD3C3-574D-4CCD-8B68-9A41EC231C5C}">
      <dsp:nvSpPr>
        <dsp:cNvPr id="0" name=""/>
        <dsp:cNvSpPr/>
      </dsp:nvSpPr>
      <dsp:spPr>
        <a:xfrm>
          <a:off x="1713547" y="466070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557842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621072"/>
        <a:ext cx="23898" cy="4779"/>
      </dsp:txXfrm>
    </dsp:sp>
    <dsp:sp modelId="{65DFB36C-A0BC-44CA-91EB-EB53E584F7E2}">
      <dsp:nvSpPr>
        <dsp:cNvPr id="0" name=""/>
        <dsp:cNvSpPr/>
      </dsp:nvSpPr>
      <dsp:spPr>
        <a:xfrm>
          <a:off x="481480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Opportunity</a:t>
          </a:r>
        </a:p>
      </dsp:txBody>
      <dsp:txXfrm>
        <a:off x="481480" y="14"/>
        <a:ext cx="2078161" cy="1246896"/>
      </dsp:txXfrm>
    </dsp:sp>
    <dsp:sp modelId="{3D2AFBFB-D233-41FD-A05A-5A7933BBB95D}">
      <dsp:nvSpPr>
        <dsp:cNvPr id="0" name=""/>
        <dsp:cNvSpPr/>
      </dsp:nvSpPr>
      <dsp:spPr>
        <a:xfrm>
          <a:off x="5113980" y="577742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621072"/>
        <a:ext cx="23898" cy="4779"/>
      </dsp:txXfrm>
    </dsp:sp>
    <dsp:sp modelId="{40C4C634-9E36-45DB-BDFA-5DA208D50700}">
      <dsp:nvSpPr>
        <dsp:cNvPr id="0" name=""/>
        <dsp:cNvSpPr/>
      </dsp:nvSpPr>
      <dsp:spPr>
        <a:xfrm>
          <a:off x="3037619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Interest</a:t>
          </a:r>
        </a:p>
      </dsp:txBody>
      <dsp:txXfrm>
        <a:off x="3037619" y="14"/>
        <a:ext cx="2078161" cy="1246896"/>
      </dsp:txXfrm>
    </dsp:sp>
    <dsp:sp modelId="{8BA375F0-18CD-465C-906D-A6371AC2FFE2}">
      <dsp:nvSpPr>
        <dsp:cNvPr id="0" name=""/>
        <dsp:cNvSpPr/>
      </dsp:nvSpPr>
      <dsp:spPr>
        <a:xfrm>
          <a:off x="1520561" y="1245110"/>
          <a:ext cx="5112277" cy="447391"/>
        </a:xfrm>
        <a:custGeom>
          <a:avLst/>
          <a:gdLst/>
          <a:ahLst/>
          <a:cxnLst/>
          <a:rect l="0" t="0" r="0" b="0"/>
          <a:pathLst>
            <a:path>
              <a:moveTo>
                <a:pt x="5112277" y="0"/>
              </a:moveTo>
              <a:lnTo>
                <a:pt x="5112277" y="240795"/>
              </a:lnTo>
              <a:lnTo>
                <a:pt x="0" y="240795"/>
              </a:lnTo>
              <a:lnTo>
                <a:pt x="0" y="4473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8335" y="1466416"/>
        <a:ext cx="256728" cy="4779"/>
      </dsp:txXfrm>
    </dsp:sp>
    <dsp:sp modelId="{1F00461F-FAFD-4C68-AB08-843CCB3B0B54}">
      <dsp:nvSpPr>
        <dsp:cNvPr id="0" name=""/>
        <dsp:cNvSpPr/>
      </dsp:nvSpPr>
      <dsp:spPr>
        <a:xfrm>
          <a:off x="5593757" y="14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Qualified, Budget/Timeframe</a:t>
          </a:r>
        </a:p>
      </dsp:txBody>
      <dsp:txXfrm>
        <a:off x="5593757" y="14"/>
        <a:ext cx="2078161" cy="1246896"/>
      </dsp:txXfrm>
    </dsp:sp>
    <dsp:sp modelId="{0381D4D3-1E09-4345-852C-01B65A38F998}">
      <dsp:nvSpPr>
        <dsp:cNvPr id="0" name=""/>
        <dsp:cNvSpPr/>
      </dsp:nvSpPr>
      <dsp:spPr>
        <a:xfrm>
          <a:off x="2557842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240788" y="45734"/>
              </a:lnTo>
              <a:lnTo>
                <a:pt x="240788" y="45720"/>
              </a:ln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9581" y="2345946"/>
        <a:ext cx="23898" cy="4779"/>
      </dsp:txXfrm>
    </dsp:sp>
    <dsp:sp modelId="{D0D6F624-AB81-46BA-888C-E79A2E7F66F4}">
      <dsp:nvSpPr>
        <dsp:cNvPr id="0" name=""/>
        <dsp:cNvSpPr/>
      </dsp:nvSpPr>
      <dsp:spPr>
        <a:xfrm>
          <a:off x="481480" y="1724902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Win</a:t>
          </a:r>
        </a:p>
      </dsp:txBody>
      <dsp:txXfrm>
        <a:off x="481480" y="1724902"/>
        <a:ext cx="2078161" cy="1246896"/>
      </dsp:txXfrm>
    </dsp:sp>
    <dsp:sp modelId="{769C662D-1A9F-4471-96AD-4157911840AB}">
      <dsp:nvSpPr>
        <dsp:cNvPr id="0" name=""/>
        <dsp:cNvSpPr/>
      </dsp:nvSpPr>
      <dsp:spPr>
        <a:xfrm>
          <a:off x="5113980" y="2302616"/>
          <a:ext cx="44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37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719" y="2345946"/>
        <a:ext cx="23898" cy="4779"/>
      </dsp:txXfrm>
    </dsp:sp>
    <dsp:sp modelId="{B09D85AF-7C32-425A-B087-06B8A62E2F57}">
      <dsp:nvSpPr>
        <dsp:cNvPr id="0" name=""/>
        <dsp:cNvSpPr/>
      </dsp:nvSpPr>
      <dsp:spPr>
        <a:xfrm>
          <a:off x="3037619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Committed</a:t>
          </a:r>
        </a:p>
      </dsp:txBody>
      <dsp:txXfrm>
        <a:off x="3037619" y="1724888"/>
        <a:ext cx="2078161" cy="1246896"/>
      </dsp:txXfrm>
    </dsp:sp>
    <dsp:sp modelId="{E9EF69F7-E21D-4F11-B94B-A4150CF5BC45}">
      <dsp:nvSpPr>
        <dsp:cNvPr id="0" name=""/>
        <dsp:cNvSpPr/>
      </dsp:nvSpPr>
      <dsp:spPr>
        <a:xfrm>
          <a:off x="5593757" y="1724888"/>
          <a:ext cx="2078161" cy="124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</a:t>
          </a:r>
          <a:endParaRPr lang="en-US" sz="1800" kern="1200" dirty="0"/>
        </a:p>
      </dsp:txBody>
      <dsp:txXfrm>
        <a:off x="5593757" y="1724888"/>
        <a:ext cx="2078161" cy="12468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568161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51396"/>
        <a:ext cx="17282" cy="3456"/>
      </dsp:txXfrm>
    </dsp:sp>
    <dsp:sp modelId="{65DFB36C-A0BC-44CA-91EB-EB53E584F7E2}">
      <dsp:nvSpPr>
        <dsp:cNvPr id="0" name=""/>
        <dsp:cNvSpPr/>
      </dsp:nvSpPr>
      <dsp:spPr>
        <a:xfrm>
          <a:off x="67169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67169" y="2286"/>
        <a:ext cx="1502791" cy="901675"/>
      </dsp:txXfrm>
    </dsp:sp>
    <dsp:sp modelId="{B4AF4D14-0A18-4E15-ABD9-4A1F8354728B}">
      <dsp:nvSpPr>
        <dsp:cNvPr id="0" name=""/>
        <dsp:cNvSpPr/>
      </dsp:nvSpPr>
      <dsp:spPr>
        <a:xfrm>
          <a:off x="3416595" y="407404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51396"/>
        <a:ext cx="17282" cy="3456"/>
      </dsp:txXfrm>
    </dsp:sp>
    <dsp:sp modelId="{40C4C634-9E36-45DB-BDFA-5DA208D50700}">
      <dsp:nvSpPr>
        <dsp:cNvPr id="0" name=""/>
        <dsp:cNvSpPr/>
      </dsp:nvSpPr>
      <dsp:spPr>
        <a:xfrm>
          <a:off x="1915604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1915604" y="2286"/>
        <a:ext cx="1502791" cy="901675"/>
      </dsp:txXfrm>
    </dsp:sp>
    <dsp:sp modelId="{1EAFC795-A370-41D2-ABF0-6A1BA1B5272D}">
      <dsp:nvSpPr>
        <dsp:cNvPr id="0" name=""/>
        <dsp:cNvSpPr/>
      </dsp:nvSpPr>
      <dsp:spPr>
        <a:xfrm>
          <a:off x="818565" y="902162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1057954"/>
        <a:ext cx="185649" cy="3456"/>
      </dsp:txXfrm>
    </dsp:sp>
    <dsp:sp modelId="{C1FB4ED1-00FF-4A26-A47B-E423A2B525D2}">
      <dsp:nvSpPr>
        <dsp:cNvPr id="0" name=""/>
        <dsp:cNvSpPr/>
      </dsp:nvSpPr>
      <dsp:spPr>
        <a:xfrm>
          <a:off x="3764038" y="2286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Legal</a:t>
          </a:r>
        </a:p>
      </dsp:txBody>
      <dsp:txXfrm>
        <a:off x="3764038" y="2286"/>
        <a:ext cx="1502791" cy="901675"/>
      </dsp:txXfrm>
    </dsp:sp>
    <dsp:sp modelId="{29A2159A-DE2E-4113-AEEB-8B2D66034221}">
      <dsp:nvSpPr>
        <dsp:cNvPr id="0" name=""/>
        <dsp:cNvSpPr/>
      </dsp:nvSpPr>
      <dsp:spPr>
        <a:xfrm>
          <a:off x="1568161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1698713"/>
        <a:ext cx="17282" cy="3456"/>
      </dsp:txXfrm>
    </dsp:sp>
    <dsp:sp modelId="{F0844615-E1BA-4F3F-B05E-C9EA34BE02B2}">
      <dsp:nvSpPr>
        <dsp:cNvPr id="0" name=""/>
        <dsp:cNvSpPr/>
      </dsp:nvSpPr>
      <dsp:spPr>
        <a:xfrm>
          <a:off x="67169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SOW </a:t>
          </a:r>
          <a:r>
            <a:rPr lang="en-US" sz="1700" kern="1200" dirty="0"/>
            <a:t>Creation</a:t>
          </a:r>
        </a:p>
      </dsp:txBody>
      <dsp:txXfrm>
        <a:off x="67169" y="1249604"/>
        <a:ext cx="1502791" cy="901675"/>
      </dsp:txXfrm>
    </dsp:sp>
    <dsp:sp modelId="{9BA64CEB-C7C6-48A8-8FE7-0917EFDA4163}">
      <dsp:nvSpPr>
        <dsp:cNvPr id="0" name=""/>
        <dsp:cNvSpPr/>
      </dsp:nvSpPr>
      <dsp:spPr>
        <a:xfrm>
          <a:off x="3416595" y="1654721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1698713"/>
        <a:ext cx="17282" cy="3456"/>
      </dsp:txXfrm>
    </dsp:sp>
    <dsp:sp modelId="{FE442F2F-44C8-4989-BF7E-250602F9D64D}">
      <dsp:nvSpPr>
        <dsp:cNvPr id="0" name=""/>
        <dsp:cNvSpPr/>
      </dsp:nvSpPr>
      <dsp:spPr>
        <a:xfrm>
          <a:off x="1915604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Orasi Review</a:t>
          </a:r>
        </a:p>
      </dsp:txBody>
      <dsp:txXfrm>
        <a:off x="1915604" y="1249604"/>
        <a:ext cx="1502791" cy="901675"/>
      </dsp:txXfrm>
    </dsp:sp>
    <dsp:sp modelId="{A7E47398-18AC-46E7-AB6B-1F20E75DE41A}">
      <dsp:nvSpPr>
        <dsp:cNvPr id="0" name=""/>
        <dsp:cNvSpPr/>
      </dsp:nvSpPr>
      <dsp:spPr>
        <a:xfrm>
          <a:off x="818565" y="2149479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2305272"/>
        <a:ext cx="185649" cy="3456"/>
      </dsp:txXfrm>
    </dsp:sp>
    <dsp:sp modelId="{10EFF89F-1D2B-45A9-9A8A-935535F5D795}">
      <dsp:nvSpPr>
        <dsp:cNvPr id="0" name=""/>
        <dsp:cNvSpPr/>
      </dsp:nvSpPr>
      <dsp:spPr>
        <a:xfrm>
          <a:off x="3764038" y="1249604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Review</a:t>
          </a:r>
        </a:p>
      </dsp:txBody>
      <dsp:txXfrm>
        <a:off x="3764038" y="1249604"/>
        <a:ext cx="1502791" cy="901675"/>
      </dsp:txXfrm>
    </dsp:sp>
    <dsp:sp modelId="{36557D20-0D16-4194-9961-30D913BAABE2}">
      <dsp:nvSpPr>
        <dsp:cNvPr id="0" name=""/>
        <dsp:cNvSpPr/>
      </dsp:nvSpPr>
      <dsp:spPr>
        <a:xfrm>
          <a:off x="1568161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2946030"/>
        <a:ext cx="17282" cy="3456"/>
      </dsp:txXfrm>
    </dsp:sp>
    <dsp:sp modelId="{B5DD1A5E-0D6D-43EF-9A80-97BA98C908FA}">
      <dsp:nvSpPr>
        <dsp:cNvPr id="0" name=""/>
        <dsp:cNvSpPr/>
      </dsp:nvSpPr>
      <dsp:spPr>
        <a:xfrm>
          <a:off x="67169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 Hold</a:t>
          </a:r>
        </a:p>
      </dsp:txBody>
      <dsp:txXfrm>
        <a:off x="67169" y="2496921"/>
        <a:ext cx="1502791" cy="901675"/>
      </dsp:txXfrm>
    </dsp:sp>
    <dsp:sp modelId="{27803073-6657-4828-86ED-F31D134BCD12}">
      <dsp:nvSpPr>
        <dsp:cNvPr id="0" name=""/>
        <dsp:cNvSpPr/>
      </dsp:nvSpPr>
      <dsp:spPr>
        <a:xfrm>
          <a:off x="3416595" y="2902039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2946030"/>
        <a:ext cx="17282" cy="3456"/>
      </dsp:txXfrm>
    </dsp:sp>
    <dsp:sp modelId="{34FFCDCA-C2F7-4B1A-BD14-30A5E533B50F}">
      <dsp:nvSpPr>
        <dsp:cNvPr id="0" name=""/>
        <dsp:cNvSpPr/>
      </dsp:nvSpPr>
      <dsp:spPr>
        <a:xfrm>
          <a:off x="1915604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Signed, Undelivered</a:t>
          </a:r>
        </a:p>
      </dsp:txBody>
      <dsp:txXfrm>
        <a:off x="1915604" y="2496921"/>
        <a:ext cx="1502791" cy="901675"/>
      </dsp:txXfrm>
    </dsp:sp>
    <dsp:sp modelId="{911CF6FA-8247-409E-B316-199874CCC16E}">
      <dsp:nvSpPr>
        <dsp:cNvPr id="0" name=""/>
        <dsp:cNvSpPr/>
      </dsp:nvSpPr>
      <dsp:spPr>
        <a:xfrm>
          <a:off x="818565" y="3396796"/>
          <a:ext cx="3696868" cy="315042"/>
        </a:xfrm>
        <a:custGeom>
          <a:avLst/>
          <a:gdLst/>
          <a:ahLst/>
          <a:cxnLst/>
          <a:rect l="0" t="0" r="0" b="0"/>
          <a:pathLst>
            <a:path>
              <a:moveTo>
                <a:pt x="3696868" y="0"/>
              </a:moveTo>
              <a:lnTo>
                <a:pt x="3696868" y="174621"/>
              </a:lnTo>
              <a:lnTo>
                <a:pt x="0" y="174621"/>
              </a:lnTo>
              <a:lnTo>
                <a:pt x="0" y="3150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4175" y="3552589"/>
        <a:ext cx="185649" cy="3456"/>
      </dsp:txXfrm>
    </dsp:sp>
    <dsp:sp modelId="{F61D800F-4BEF-443E-A6C8-9ADE9635ACD4}">
      <dsp:nvSpPr>
        <dsp:cNvPr id="0" name=""/>
        <dsp:cNvSpPr/>
      </dsp:nvSpPr>
      <dsp:spPr>
        <a:xfrm>
          <a:off x="3764038" y="2496921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Progress</a:t>
          </a:r>
        </a:p>
      </dsp:txBody>
      <dsp:txXfrm>
        <a:off x="3764038" y="2496921"/>
        <a:ext cx="1502791" cy="901675"/>
      </dsp:txXfrm>
    </dsp:sp>
    <dsp:sp modelId="{D27D0BE9-48F9-41DC-BDF6-96C85C562022}">
      <dsp:nvSpPr>
        <dsp:cNvPr id="0" name=""/>
        <dsp:cNvSpPr/>
      </dsp:nvSpPr>
      <dsp:spPr>
        <a:xfrm>
          <a:off x="1568161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7041" y="4193348"/>
        <a:ext cx="17282" cy="3456"/>
      </dsp:txXfrm>
    </dsp:sp>
    <dsp:sp modelId="{8FFFB7F4-1531-44F5-9821-EA17E1C1CC42}">
      <dsp:nvSpPr>
        <dsp:cNvPr id="0" name=""/>
        <dsp:cNvSpPr/>
      </dsp:nvSpPr>
      <dsp:spPr>
        <a:xfrm>
          <a:off x="67169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Extended to CO</a:t>
          </a:r>
        </a:p>
      </dsp:txBody>
      <dsp:txXfrm>
        <a:off x="67169" y="3744238"/>
        <a:ext cx="1502791" cy="901675"/>
      </dsp:txXfrm>
    </dsp:sp>
    <dsp:sp modelId="{E733E031-F8B1-4DCF-81F6-4DBA721BC2EA}">
      <dsp:nvSpPr>
        <dsp:cNvPr id="0" name=""/>
        <dsp:cNvSpPr/>
      </dsp:nvSpPr>
      <dsp:spPr>
        <a:xfrm>
          <a:off x="3416595" y="4149356"/>
          <a:ext cx="31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5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476" y="4193348"/>
        <a:ext cx="17282" cy="3456"/>
      </dsp:txXfrm>
    </dsp:sp>
    <dsp:sp modelId="{03F7ABDB-D5CE-4CD1-A220-62BAAB82BC3F}">
      <dsp:nvSpPr>
        <dsp:cNvPr id="0" name=""/>
        <dsp:cNvSpPr/>
      </dsp:nvSpPr>
      <dsp:spPr>
        <a:xfrm>
          <a:off x="1915604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Delivered</a:t>
          </a:r>
        </a:p>
      </dsp:txBody>
      <dsp:txXfrm>
        <a:off x="1915604" y="3744238"/>
        <a:ext cx="1502791" cy="901675"/>
      </dsp:txXfrm>
    </dsp:sp>
    <dsp:sp modelId="{970BE658-9DF8-4981-8978-D309B562EC85}">
      <dsp:nvSpPr>
        <dsp:cNvPr id="0" name=""/>
        <dsp:cNvSpPr/>
      </dsp:nvSpPr>
      <dsp:spPr>
        <a:xfrm>
          <a:off x="3764038" y="3744238"/>
          <a:ext cx="1502791" cy="9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Closed Out</a:t>
          </a:r>
        </a:p>
      </dsp:txBody>
      <dsp:txXfrm>
        <a:off x="3764038" y="3744238"/>
        <a:ext cx="1502791" cy="901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0E45F-9D6C-437A-80A8-86177E167803}">
      <dsp:nvSpPr>
        <dsp:cNvPr id="0" name=""/>
        <dsp:cNvSpPr/>
      </dsp:nvSpPr>
      <dsp:spPr>
        <a:xfrm>
          <a:off x="3291839" y="589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representative will contact the Opportunity Owner to flesh out which Lines of Business can help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Opportunity Owner to update Pre-Sales notes accordingly and assign a Line of Business.</a:t>
          </a:r>
        </a:p>
      </dsp:txBody>
      <dsp:txXfrm>
        <a:off x="3291839" y="288064"/>
        <a:ext cx="4075335" cy="1724851"/>
      </dsp:txXfrm>
    </dsp:sp>
    <dsp:sp modelId="{CF32ECE3-1079-4282-82D1-04996FA7B585}">
      <dsp:nvSpPr>
        <dsp:cNvPr id="0" name=""/>
        <dsp:cNvSpPr/>
      </dsp:nvSpPr>
      <dsp:spPr>
        <a:xfrm>
          <a:off x="0" y="589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Need Line of Business?</a:t>
          </a:r>
        </a:p>
      </dsp:txBody>
      <dsp:txXfrm>
        <a:off x="112267" y="112856"/>
        <a:ext cx="3067306" cy="2075267"/>
      </dsp:txXfrm>
    </dsp:sp>
    <dsp:sp modelId="{B004DFBD-AC9C-4718-8049-C5326C0B2659}">
      <dsp:nvSpPr>
        <dsp:cNvPr id="0" name=""/>
        <dsp:cNvSpPr/>
      </dsp:nvSpPr>
      <dsp:spPr>
        <a:xfrm>
          <a:off x="3291839" y="2530371"/>
          <a:ext cx="4937760" cy="22998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Services Analyst will be assigned.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Services Analyst will contact the Opportunity Owner for discovery conversation.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Services Analyst will update the opportunity with a new note containing pertinent information in the Notes section.</a:t>
          </a:r>
        </a:p>
      </dsp:txBody>
      <dsp:txXfrm>
        <a:off x="3291839" y="2817846"/>
        <a:ext cx="4075335" cy="1724851"/>
      </dsp:txXfrm>
    </dsp:sp>
    <dsp:sp modelId="{A1D289BF-BBC3-4EEB-B6DE-E4E336E4FEC6}">
      <dsp:nvSpPr>
        <dsp:cNvPr id="0" name=""/>
        <dsp:cNvSpPr/>
      </dsp:nvSpPr>
      <dsp:spPr>
        <a:xfrm>
          <a:off x="0" y="2530371"/>
          <a:ext cx="3291840" cy="2299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Line of Business Known</a:t>
          </a:r>
        </a:p>
      </dsp:txBody>
      <dsp:txXfrm>
        <a:off x="112267" y="2642638"/>
        <a:ext cx="3067306" cy="20752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2379359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107205"/>
        <a:ext cx="27310" cy="5462"/>
      </dsp:txXfrm>
    </dsp:sp>
    <dsp:sp modelId="{65DFB36C-A0BC-44CA-91EB-EB53E584F7E2}">
      <dsp:nvSpPr>
        <dsp:cNvPr id="0" name=""/>
        <dsp:cNvSpPr/>
      </dsp:nvSpPr>
      <dsp:spPr>
        <a:xfrm>
          <a:off x="6308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Opportunity</a:t>
          </a:r>
        </a:p>
      </dsp:txBody>
      <dsp:txXfrm>
        <a:off x="6308" y="397481"/>
        <a:ext cx="2374850" cy="1424910"/>
      </dsp:txXfrm>
    </dsp:sp>
    <dsp:sp modelId="{3D2AFBFB-D233-41FD-A05A-5A7933BBB95D}">
      <dsp:nvSpPr>
        <dsp:cNvPr id="0" name=""/>
        <dsp:cNvSpPr/>
      </dsp:nvSpPr>
      <dsp:spPr>
        <a:xfrm>
          <a:off x="5300425" y="1064216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107205"/>
        <a:ext cx="27310" cy="5462"/>
      </dsp:txXfrm>
    </dsp:sp>
    <dsp:sp modelId="{40C4C634-9E36-45DB-BDFA-5DA208D50700}">
      <dsp:nvSpPr>
        <dsp:cNvPr id="0" name=""/>
        <dsp:cNvSpPr/>
      </dsp:nvSpPr>
      <dsp:spPr>
        <a:xfrm>
          <a:off x="2927374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Interest</a:t>
          </a:r>
        </a:p>
      </dsp:txBody>
      <dsp:txXfrm>
        <a:off x="2927374" y="397481"/>
        <a:ext cx="2374850" cy="1424910"/>
      </dsp:txXfrm>
    </dsp:sp>
    <dsp:sp modelId="{8BA375F0-18CD-465C-906D-A6371AC2FFE2}">
      <dsp:nvSpPr>
        <dsp:cNvPr id="0" name=""/>
        <dsp:cNvSpPr/>
      </dsp:nvSpPr>
      <dsp:spPr>
        <a:xfrm>
          <a:off x="1193734" y="1820591"/>
          <a:ext cx="5842131" cy="602706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318453"/>
              </a:lnTo>
              <a:lnTo>
                <a:pt x="0" y="318453"/>
              </a:lnTo>
              <a:lnTo>
                <a:pt x="0" y="60270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7891" y="2119213"/>
        <a:ext cx="293817" cy="5462"/>
      </dsp:txXfrm>
    </dsp:sp>
    <dsp:sp modelId="{1F00461F-FAFD-4C68-AB08-843CCB3B0B54}">
      <dsp:nvSpPr>
        <dsp:cNvPr id="0" name=""/>
        <dsp:cNvSpPr/>
      </dsp:nvSpPr>
      <dsp:spPr>
        <a:xfrm>
          <a:off x="5848440" y="397481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Qualified, Budget/Timeframe</a:t>
          </a:r>
        </a:p>
      </dsp:txBody>
      <dsp:txXfrm>
        <a:off x="5848440" y="397481"/>
        <a:ext cx="2374850" cy="1424910"/>
      </dsp:txXfrm>
    </dsp:sp>
    <dsp:sp modelId="{0381D4D3-1E09-4345-852C-01B65A38F998}">
      <dsp:nvSpPr>
        <dsp:cNvPr id="0" name=""/>
        <dsp:cNvSpPr/>
      </dsp:nvSpPr>
      <dsp:spPr>
        <a:xfrm>
          <a:off x="2379359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2810"/>
              </a:moveTo>
              <a:lnTo>
                <a:pt x="274907" y="132810"/>
              </a:lnTo>
              <a:lnTo>
                <a:pt x="274907" y="45720"/>
              </a:ln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339" y="3078331"/>
        <a:ext cx="27655" cy="5462"/>
      </dsp:txXfrm>
    </dsp:sp>
    <dsp:sp modelId="{D0D6F624-AB81-46BA-888C-E79A2E7F66F4}">
      <dsp:nvSpPr>
        <dsp:cNvPr id="0" name=""/>
        <dsp:cNvSpPr/>
      </dsp:nvSpPr>
      <dsp:spPr>
        <a:xfrm>
          <a:off x="6308" y="245569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Technical Win</a:t>
          </a:r>
        </a:p>
      </dsp:txBody>
      <dsp:txXfrm>
        <a:off x="6308" y="2455697"/>
        <a:ext cx="2374850" cy="1424910"/>
      </dsp:txXfrm>
    </dsp:sp>
    <dsp:sp modelId="{769C662D-1A9F-4471-96AD-4157911840AB}">
      <dsp:nvSpPr>
        <dsp:cNvPr id="0" name=""/>
        <dsp:cNvSpPr/>
      </dsp:nvSpPr>
      <dsp:spPr>
        <a:xfrm>
          <a:off x="5300425" y="3035342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078331"/>
        <a:ext cx="27310" cy="5462"/>
      </dsp:txXfrm>
    </dsp:sp>
    <dsp:sp modelId="{B09D85AF-7C32-425A-B087-06B8A62E2F57}">
      <dsp:nvSpPr>
        <dsp:cNvPr id="0" name=""/>
        <dsp:cNvSpPr/>
      </dsp:nvSpPr>
      <dsp:spPr>
        <a:xfrm>
          <a:off x="2927374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Committed</a:t>
          </a:r>
        </a:p>
      </dsp:txBody>
      <dsp:txXfrm>
        <a:off x="2927374" y="2368607"/>
        <a:ext cx="2374850" cy="1424910"/>
      </dsp:txXfrm>
    </dsp:sp>
    <dsp:sp modelId="{E9EF69F7-E21D-4F11-B94B-A4150CF5BC45}">
      <dsp:nvSpPr>
        <dsp:cNvPr id="0" name=""/>
        <dsp:cNvSpPr/>
      </dsp:nvSpPr>
      <dsp:spPr>
        <a:xfrm>
          <a:off x="5848440" y="2368607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</a:t>
          </a:r>
          <a:endParaRPr lang="en-US" sz="2100" kern="1200" dirty="0"/>
        </a:p>
      </dsp:txBody>
      <dsp:txXfrm>
        <a:off x="5848440" y="2368607"/>
        <a:ext cx="2374850" cy="142491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CDC2E-DA66-45A4-9D8E-04B5B139B2E9}">
      <dsp:nvSpPr>
        <dsp:cNvPr id="0" name=""/>
        <dsp:cNvSpPr/>
      </dsp:nvSpPr>
      <dsp:spPr>
        <a:xfrm>
          <a:off x="0" y="2289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450FC-26D1-47EA-A397-A641C593E265}">
      <dsp:nvSpPr>
        <dsp:cNvPr id="0" name=""/>
        <dsp:cNvSpPr/>
      </dsp:nvSpPr>
      <dsp:spPr>
        <a:xfrm>
          <a:off x="0" y="2289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600" kern="1200"/>
            <a:t>New Opportunity</a:t>
          </a:r>
        </a:p>
      </dsp:txBody>
      <dsp:txXfrm>
        <a:off x="0" y="2289"/>
        <a:ext cx="1713547" cy="780551"/>
      </dsp:txXfrm>
    </dsp:sp>
    <dsp:sp modelId="{A0A683DE-CDFB-42D0-BDD2-DE33EABB6391}">
      <dsp:nvSpPr>
        <dsp:cNvPr id="0" name=""/>
        <dsp:cNvSpPr/>
      </dsp:nvSpPr>
      <dsp:spPr>
        <a:xfrm>
          <a:off x="1842063" y="20430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has a need for services that Orasi can provide.</a:t>
          </a:r>
        </a:p>
      </dsp:txBody>
      <dsp:txXfrm>
        <a:off x="1842063" y="20430"/>
        <a:ext cx="6725673" cy="362834"/>
      </dsp:txXfrm>
    </dsp:sp>
    <dsp:sp modelId="{89CB9812-686F-4E50-9772-97E104B6D396}">
      <dsp:nvSpPr>
        <dsp:cNvPr id="0" name=""/>
        <dsp:cNvSpPr/>
      </dsp:nvSpPr>
      <dsp:spPr>
        <a:xfrm>
          <a:off x="1713547" y="383265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69EA1-534E-40D4-B4B0-E6E578A3BFB6}">
      <dsp:nvSpPr>
        <dsp:cNvPr id="0" name=""/>
        <dsp:cNvSpPr/>
      </dsp:nvSpPr>
      <dsp:spPr>
        <a:xfrm>
          <a:off x="1842063" y="401407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Exploratory discussions with customer.</a:t>
          </a:r>
        </a:p>
      </dsp:txBody>
      <dsp:txXfrm>
        <a:off x="1842063" y="401407"/>
        <a:ext cx="6725673" cy="362834"/>
      </dsp:txXfrm>
    </dsp:sp>
    <dsp:sp modelId="{4F07B2B7-80B3-4FA9-AEE4-B4C64120CD4D}">
      <dsp:nvSpPr>
        <dsp:cNvPr id="0" name=""/>
        <dsp:cNvSpPr/>
      </dsp:nvSpPr>
      <dsp:spPr>
        <a:xfrm>
          <a:off x="1713547" y="76424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43DBE-FC87-4F0D-BB80-FA7338DEA508}">
      <dsp:nvSpPr>
        <dsp:cNvPr id="0" name=""/>
        <dsp:cNvSpPr/>
      </dsp:nvSpPr>
      <dsp:spPr>
        <a:xfrm>
          <a:off x="0" y="782840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8EA38-8D5F-4D33-A73A-8A18122C8C2F}">
      <dsp:nvSpPr>
        <dsp:cNvPr id="0" name=""/>
        <dsp:cNvSpPr/>
      </dsp:nvSpPr>
      <dsp:spPr>
        <a:xfrm>
          <a:off x="0" y="782840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Interest</a:t>
          </a:r>
        </a:p>
      </dsp:txBody>
      <dsp:txXfrm>
        <a:off x="0" y="782840"/>
        <a:ext cx="1713547" cy="780551"/>
      </dsp:txXfrm>
    </dsp:sp>
    <dsp:sp modelId="{593F44D6-69CB-48B3-8F82-64CBE8975FD9}">
      <dsp:nvSpPr>
        <dsp:cNvPr id="0" name=""/>
        <dsp:cNvSpPr/>
      </dsp:nvSpPr>
      <dsp:spPr>
        <a:xfrm>
          <a:off x="1842063" y="800982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been identified.</a:t>
          </a:r>
        </a:p>
      </dsp:txBody>
      <dsp:txXfrm>
        <a:off x="1842063" y="800982"/>
        <a:ext cx="6725673" cy="362834"/>
      </dsp:txXfrm>
    </dsp:sp>
    <dsp:sp modelId="{B821DA10-8E84-46F0-9B09-45AE09331160}">
      <dsp:nvSpPr>
        <dsp:cNvPr id="0" name=""/>
        <dsp:cNvSpPr/>
      </dsp:nvSpPr>
      <dsp:spPr>
        <a:xfrm>
          <a:off x="1713547" y="1163816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31695-E285-4853-B084-5C6BC78DDFD8}">
      <dsp:nvSpPr>
        <dsp:cNvPr id="0" name=""/>
        <dsp:cNvSpPr/>
      </dsp:nvSpPr>
      <dsp:spPr>
        <a:xfrm>
          <a:off x="1842063" y="1181958"/>
          <a:ext cx="6725673" cy="362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had meaningful qualification discussions with customer.</a:t>
          </a:r>
        </a:p>
      </dsp:txBody>
      <dsp:txXfrm>
        <a:off x="1842063" y="1181958"/>
        <a:ext cx="6725673" cy="362834"/>
      </dsp:txXfrm>
    </dsp:sp>
    <dsp:sp modelId="{6B8A5A09-BF94-44A4-BF30-1F1E30413EA6}">
      <dsp:nvSpPr>
        <dsp:cNvPr id="0" name=""/>
        <dsp:cNvSpPr/>
      </dsp:nvSpPr>
      <dsp:spPr>
        <a:xfrm>
          <a:off x="1713547" y="154479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24304-D7FB-42A3-8C89-BA24DF0C73FA}">
      <dsp:nvSpPr>
        <dsp:cNvPr id="0" name=""/>
        <dsp:cNvSpPr/>
      </dsp:nvSpPr>
      <dsp:spPr>
        <a:xfrm>
          <a:off x="0" y="1563392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073-79D2-4660-AC7B-C0DFB48E20AF}">
      <dsp:nvSpPr>
        <dsp:cNvPr id="0" name=""/>
        <dsp:cNvSpPr/>
      </dsp:nvSpPr>
      <dsp:spPr>
        <a:xfrm>
          <a:off x="0" y="1563392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Qualified, Budget/Timeframe</a:t>
          </a:r>
        </a:p>
      </dsp:txBody>
      <dsp:txXfrm>
        <a:off x="0" y="1563392"/>
        <a:ext cx="1713547" cy="780551"/>
      </dsp:txXfrm>
    </dsp:sp>
    <dsp:sp modelId="{C02DB6AF-AE7E-4B27-8EEE-E904ED671CA8}">
      <dsp:nvSpPr>
        <dsp:cNvPr id="0" name=""/>
        <dsp:cNvSpPr/>
      </dsp:nvSpPr>
      <dsp:spPr>
        <a:xfrm>
          <a:off x="1842063" y="157256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Opportunity owner has worked with customer to identify a business challenge or service need that Orasi can help them overcome.</a:t>
          </a:r>
        </a:p>
      </dsp:txBody>
      <dsp:txXfrm>
        <a:off x="1842063" y="1572568"/>
        <a:ext cx="6725673" cy="183513"/>
      </dsp:txXfrm>
    </dsp:sp>
    <dsp:sp modelId="{0053B47B-95F5-4455-8D76-1AD401545464}">
      <dsp:nvSpPr>
        <dsp:cNvPr id="0" name=""/>
        <dsp:cNvSpPr/>
      </dsp:nvSpPr>
      <dsp:spPr>
        <a:xfrm>
          <a:off x="1713547" y="175608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7AAC-83AE-443D-8687-35FD3B75B7F3}">
      <dsp:nvSpPr>
        <dsp:cNvPr id="0" name=""/>
        <dsp:cNvSpPr/>
      </dsp:nvSpPr>
      <dsp:spPr>
        <a:xfrm>
          <a:off x="1842063" y="176525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level of opportunity boundary definition is in place to facilitate detailed budget discussions.</a:t>
          </a:r>
        </a:p>
      </dsp:txBody>
      <dsp:txXfrm>
        <a:off x="1842063" y="1765257"/>
        <a:ext cx="6725673" cy="183513"/>
      </dsp:txXfrm>
    </dsp:sp>
    <dsp:sp modelId="{2D96B7E4-06D5-47EA-B985-1AFCB76202E4}">
      <dsp:nvSpPr>
        <dsp:cNvPr id="0" name=""/>
        <dsp:cNvSpPr/>
      </dsp:nvSpPr>
      <dsp:spPr>
        <a:xfrm>
          <a:off x="1713547" y="194877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845C0-56E1-45CC-AAC7-D58FDED40F22}">
      <dsp:nvSpPr>
        <dsp:cNvPr id="0" name=""/>
        <dsp:cNvSpPr/>
      </dsp:nvSpPr>
      <dsp:spPr>
        <a:xfrm>
          <a:off x="1842063" y="1957946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solid understanding of the customer’s approval process allows timeframe expectations to be understood. </a:t>
          </a:r>
        </a:p>
      </dsp:txBody>
      <dsp:txXfrm>
        <a:off x="1842063" y="1957946"/>
        <a:ext cx="6725673" cy="183513"/>
      </dsp:txXfrm>
    </dsp:sp>
    <dsp:sp modelId="{587EDD08-3715-4469-A8D1-841E4FA83489}">
      <dsp:nvSpPr>
        <dsp:cNvPr id="0" name=""/>
        <dsp:cNvSpPr/>
      </dsp:nvSpPr>
      <dsp:spPr>
        <a:xfrm>
          <a:off x="1713547" y="2141459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B2E2-CD3D-4DF1-AD4C-14EDCE7CD67B}">
      <dsp:nvSpPr>
        <dsp:cNvPr id="0" name=""/>
        <dsp:cNvSpPr/>
      </dsp:nvSpPr>
      <dsp:spPr>
        <a:xfrm>
          <a:off x="1842063" y="2150635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Rough Order of Magnitude is appropriate.</a:t>
          </a:r>
        </a:p>
      </dsp:txBody>
      <dsp:txXfrm>
        <a:off x="1842063" y="2150635"/>
        <a:ext cx="6725673" cy="183513"/>
      </dsp:txXfrm>
    </dsp:sp>
    <dsp:sp modelId="{45C2E6BD-BE61-466D-B61F-C79E2D1B0367}">
      <dsp:nvSpPr>
        <dsp:cNvPr id="0" name=""/>
        <dsp:cNvSpPr/>
      </dsp:nvSpPr>
      <dsp:spPr>
        <a:xfrm>
          <a:off x="1713547" y="2334148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B0CC-8417-49DC-83F9-0215C22EBE8A}">
      <dsp:nvSpPr>
        <dsp:cNvPr id="0" name=""/>
        <dsp:cNvSpPr/>
      </dsp:nvSpPr>
      <dsp:spPr>
        <a:xfrm>
          <a:off x="0" y="2343944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4114-8E77-4044-8873-F99300A14635}">
      <dsp:nvSpPr>
        <dsp:cNvPr id="0" name=""/>
        <dsp:cNvSpPr/>
      </dsp:nvSpPr>
      <dsp:spPr>
        <a:xfrm>
          <a:off x="0" y="2343944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Win</a:t>
          </a:r>
        </a:p>
      </dsp:txBody>
      <dsp:txXfrm>
        <a:off x="0" y="2343944"/>
        <a:ext cx="1713547" cy="780551"/>
      </dsp:txXfrm>
    </dsp:sp>
    <dsp:sp modelId="{C75BD218-92C3-415C-8EF0-C65373981FB4}">
      <dsp:nvSpPr>
        <dsp:cNvPr id="0" name=""/>
        <dsp:cNvSpPr/>
      </dsp:nvSpPr>
      <dsp:spPr>
        <a:xfrm>
          <a:off x="1842063" y="2353119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Stakeholders have given fiduciary approval verbally.</a:t>
          </a:r>
        </a:p>
      </dsp:txBody>
      <dsp:txXfrm>
        <a:off x="1842063" y="2353119"/>
        <a:ext cx="6725673" cy="183513"/>
      </dsp:txXfrm>
    </dsp:sp>
    <dsp:sp modelId="{0F7149C0-F1A8-4F80-AFFE-01E293732710}">
      <dsp:nvSpPr>
        <dsp:cNvPr id="0" name=""/>
        <dsp:cNvSpPr/>
      </dsp:nvSpPr>
      <dsp:spPr>
        <a:xfrm>
          <a:off x="1713547" y="2536633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58048-19BC-4BEE-9E24-FA3BB4B298A3}">
      <dsp:nvSpPr>
        <dsp:cNvPr id="0" name=""/>
        <dsp:cNvSpPr/>
      </dsp:nvSpPr>
      <dsp:spPr>
        <a:xfrm>
          <a:off x="1842063" y="254580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Customer’s technical parties have been won over.</a:t>
          </a:r>
        </a:p>
      </dsp:txBody>
      <dsp:txXfrm>
        <a:off x="1842063" y="2545808"/>
        <a:ext cx="6725673" cy="183513"/>
      </dsp:txXfrm>
    </dsp:sp>
    <dsp:sp modelId="{27AAFDE1-2A85-46B5-9787-208CBAD410A5}">
      <dsp:nvSpPr>
        <dsp:cNvPr id="0" name=""/>
        <dsp:cNvSpPr/>
      </dsp:nvSpPr>
      <dsp:spPr>
        <a:xfrm>
          <a:off x="1713547" y="2729322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3AFAB-A5BE-4B82-BF47-70B5FC90981F}">
      <dsp:nvSpPr>
        <dsp:cNvPr id="0" name=""/>
        <dsp:cNvSpPr/>
      </dsp:nvSpPr>
      <dsp:spPr>
        <a:xfrm>
          <a:off x="1842063" y="2738498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Proof of Concept may be considered.</a:t>
          </a:r>
        </a:p>
      </dsp:txBody>
      <dsp:txXfrm>
        <a:off x="1842063" y="2738498"/>
        <a:ext cx="6725673" cy="183513"/>
      </dsp:txXfrm>
    </dsp:sp>
    <dsp:sp modelId="{DC79163C-9842-464F-9D54-3CEFD66E17B8}">
      <dsp:nvSpPr>
        <dsp:cNvPr id="0" name=""/>
        <dsp:cNvSpPr/>
      </dsp:nvSpPr>
      <dsp:spPr>
        <a:xfrm>
          <a:off x="1713547" y="292201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90E25-6BBC-4FF2-8B99-2C3D655551E7}">
      <dsp:nvSpPr>
        <dsp:cNvPr id="0" name=""/>
        <dsp:cNvSpPr/>
      </dsp:nvSpPr>
      <dsp:spPr>
        <a:xfrm>
          <a:off x="1842063" y="2931187"/>
          <a:ext cx="6725673" cy="18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 SOW may be requested.</a:t>
          </a:r>
        </a:p>
      </dsp:txBody>
      <dsp:txXfrm>
        <a:off x="1842063" y="2931187"/>
        <a:ext cx="6725673" cy="183513"/>
      </dsp:txXfrm>
    </dsp:sp>
    <dsp:sp modelId="{B9CAFEAF-376A-41ED-9DA1-A0FEDAA84ADB}">
      <dsp:nvSpPr>
        <dsp:cNvPr id="0" name=""/>
        <dsp:cNvSpPr/>
      </dsp:nvSpPr>
      <dsp:spPr>
        <a:xfrm>
          <a:off x="1713547" y="311470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47617-059D-4A80-BDCC-13D09774F689}">
      <dsp:nvSpPr>
        <dsp:cNvPr id="0" name=""/>
        <dsp:cNvSpPr/>
      </dsp:nvSpPr>
      <dsp:spPr>
        <a:xfrm>
          <a:off x="0" y="3124495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84E0E-0728-461A-9813-369196119401}">
      <dsp:nvSpPr>
        <dsp:cNvPr id="0" name=""/>
        <dsp:cNvSpPr/>
      </dsp:nvSpPr>
      <dsp:spPr>
        <a:xfrm>
          <a:off x="0" y="3124495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Committed</a:t>
          </a:r>
        </a:p>
      </dsp:txBody>
      <dsp:txXfrm>
        <a:off x="0" y="3124495"/>
        <a:ext cx="1713547" cy="780551"/>
      </dsp:txXfrm>
    </dsp:sp>
    <dsp:sp modelId="{12F0EAA7-7277-41C7-BD89-22BF3421533E}">
      <dsp:nvSpPr>
        <dsp:cNvPr id="0" name=""/>
        <dsp:cNvSpPr/>
      </dsp:nvSpPr>
      <dsp:spPr>
        <a:xfrm>
          <a:off x="1842063" y="3159940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All required paperwork has been submitted to the customer and approvals are in process.</a:t>
          </a:r>
        </a:p>
      </dsp:txBody>
      <dsp:txXfrm>
        <a:off x="1842063" y="3159940"/>
        <a:ext cx="6725673" cy="708899"/>
      </dsp:txXfrm>
    </dsp:sp>
    <dsp:sp modelId="{E9071C88-776B-4C54-AD8F-DA5397B6E0B2}">
      <dsp:nvSpPr>
        <dsp:cNvPr id="0" name=""/>
        <dsp:cNvSpPr/>
      </dsp:nvSpPr>
      <dsp:spPr>
        <a:xfrm>
          <a:off x="1713547" y="3868840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C62E0-4498-4302-A8B9-0D36F999FA6C}">
      <dsp:nvSpPr>
        <dsp:cNvPr id="0" name=""/>
        <dsp:cNvSpPr/>
      </dsp:nvSpPr>
      <dsp:spPr>
        <a:xfrm>
          <a:off x="0" y="3905047"/>
          <a:ext cx="8567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E1A16-440F-4B42-A0D1-29B9DDC1726A}">
      <dsp:nvSpPr>
        <dsp:cNvPr id="0" name=""/>
        <dsp:cNvSpPr/>
      </dsp:nvSpPr>
      <dsp:spPr>
        <a:xfrm>
          <a:off x="0" y="3905047"/>
          <a:ext cx="1713547" cy="78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</a:t>
          </a:r>
        </a:p>
      </dsp:txBody>
      <dsp:txXfrm>
        <a:off x="0" y="3905047"/>
        <a:ext cx="1713547" cy="780551"/>
      </dsp:txXfrm>
    </dsp:sp>
    <dsp:sp modelId="{F2229546-7DDC-4F6D-BEE4-A4B16ADD7223}">
      <dsp:nvSpPr>
        <dsp:cNvPr id="0" name=""/>
        <dsp:cNvSpPr/>
      </dsp:nvSpPr>
      <dsp:spPr>
        <a:xfrm>
          <a:off x="1842063" y="3940492"/>
          <a:ext cx="6725673" cy="70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Fully executed documents have been exchanged.</a:t>
          </a:r>
        </a:p>
      </dsp:txBody>
      <dsp:txXfrm>
        <a:off x="1842063" y="3940492"/>
        <a:ext cx="6725673" cy="708899"/>
      </dsp:txXfrm>
    </dsp:sp>
    <dsp:sp modelId="{43EA0978-679F-45A2-8154-057405EF99E3}">
      <dsp:nvSpPr>
        <dsp:cNvPr id="0" name=""/>
        <dsp:cNvSpPr/>
      </dsp:nvSpPr>
      <dsp:spPr>
        <a:xfrm>
          <a:off x="1713547" y="4649391"/>
          <a:ext cx="6854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D53C-45EF-4D3E-B279-9D5839B6B206}">
      <dsp:nvSpPr>
        <dsp:cNvPr id="0" name=""/>
        <dsp:cNvSpPr/>
      </dsp:nvSpPr>
      <dsp:spPr>
        <a:xfrm>
          <a:off x="1721339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626548"/>
        <a:ext cx="19797" cy="3959"/>
      </dsp:txXfrm>
    </dsp:sp>
    <dsp:sp modelId="{65DFB36C-A0BC-44CA-91EB-EB53E584F7E2}">
      <dsp:nvSpPr>
        <dsp:cNvPr id="0" name=""/>
        <dsp:cNvSpPr/>
      </dsp:nvSpPr>
      <dsp:spPr>
        <a:xfrm>
          <a:off x="1607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Pipeline Development</a:t>
          </a:r>
        </a:p>
      </dsp:txBody>
      <dsp:txXfrm>
        <a:off x="1607" y="112068"/>
        <a:ext cx="1721532" cy="1032919"/>
      </dsp:txXfrm>
    </dsp:sp>
    <dsp:sp modelId="{B4AF4D14-0A18-4E15-ABD9-4A1F8354728B}">
      <dsp:nvSpPr>
        <dsp:cNvPr id="0" name=""/>
        <dsp:cNvSpPr/>
      </dsp:nvSpPr>
      <dsp:spPr>
        <a:xfrm>
          <a:off x="3838823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626548"/>
        <a:ext cx="19797" cy="3959"/>
      </dsp:txXfrm>
    </dsp:sp>
    <dsp:sp modelId="{40C4C634-9E36-45DB-BDFA-5DA208D50700}">
      <dsp:nvSpPr>
        <dsp:cNvPr id="0" name=""/>
        <dsp:cNvSpPr/>
      </dsp:nvSpPr>
      <dsp:spPr>
        <a:xfrm>
          <a:off x="2119091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Pending Scoping</a:t>
          </a:r>
        </a:p>
      </dsp:txBody>
      <dsp:txXfrm>
        <a:off x="2119091" y="112068"/>
        <a:ext cx="1721532" cy="1032919"/>
      </dsp:txXfrm>
    </dsp:sp>
    <dsp:sp modelId="{1EAFC795-A370-41D2-ABF0-6A1BA1B5272D}">
      <dsp:nvSpPr>
        <dsp:cNvPr id="0" name=""/>
        <dsp:cNvSpPr/>
      </dsp:nvSpPr>
      <dsp:spPr>
        <a:xfrm>
          <a:off x="5956308" y="582807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626548"/>
        <a:ext cx="19797" cy="3959"/>
      </dsp:txXfrm>
    </dsp:sp>
    <dsp:sp modelId="{C1FB4ED1-00FF-4A26-A47B-E423A2B525D2}">
      <dsp:nvSpPr>
        <dsp:cNvPr id="0" name=""/>
        <dsp:cNvSpPr/>
      </dsp:nvSpPr>
      <dsp:spPr>
        <a:xfrm>
          <a:off x="4236576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Legal</a:t>
          </a:r>
        </a:p>
      </dsp:txBody>
      <dsp:txXfrm>
        <a:off x="4236576" y="112068"/>
        <a:ext cx="1721532" cy="1032919"/>
      </dsp:txXfrm>
    </dsp:sp>
    <dsp:sp modelId="{29A2159A-DE2E-4113-AEEB-8B2D66034221}">
      <dsp:nvSpPr>
        <dsp:cNvPr id="0" name=""/>
        <dsp:cNvSpPr/>
      </dsp:nvSpPr>
      <dsp:spPr>
        <a:xfrm>
          <a:off x="862373" y="1143187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1323883"/>
        <a:ext cx="318239" cy="3959"/>
      </dsp:txXfrm>
    </dsp:sp>
    <dsp:sp modelId="{F0844615-E1BA-4F3F-B05E-C9EA34BE02B2}">
      <dsp:nvSpPr>
        <dsp:cNvPr id="0" name=""/>
        <dsp:cNvSpPr/>
      </dsp:nvSpPr>
      <dsp:spPr>
        <a:xfrm>
          <a:off x="6354060" y="112068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SOW </a:t>
          </a:r>
          <a:r>
            <a:rPr lang="en-US" sz="2000" kern="1200" dirty="0"/>
            <a:t>Creation</a:t>
          </a:r>
        </a:p>
      </dsp:txBody>
      <dsp:txXfrm>
        <a:off x="6354060" y="112068"/>
        <a:ext cx="1721532" cy="1032919"/>
      </dsp:txXfrm>
    </dsp:sp>
    <dsp:sp modelId="{9BA64CEB-C7C6-48A8-8FE7-0917EFDA4163}">
      <dsp:nvSpPr>
        <dsp:cNvPr id="0" name=""/>
        <dsp:cNvSpPr/>
      </dsp:nvSpPr>
      <dsp:spPr>
        <a:xfrm>
          <a:off x="1721339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2055419"/>
        <a:ext cx="19797" cy="3959"/>
      </dsp:txXfrm>
    </dsp:sp>
    <dsp:sp modelId="{FE442F2F-44C8-4989-BF7E-250602F9D64D}">
      <dsp:nvSpPr>
        <dsp:cNvPr id="0" name=""/>
        <dsp:cNvSpPr/>
      </dsp:nvSpPr>
      <dsp:spPr>
        <a:xfrm>
          <a:off x="1607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Orasi Review</a:t>
          </a:r>
        </a:p>
      </dsp:txBody>
      <dsp:txXfrm>
        <a:off x="1607" y="1540939"/>
        <a:ext cx="1721532" cy="1032919"/>
      </dsp:txXfrm>
    </dsp:sp>
    <dsp:sp modelId="{A7E47398-18AC-46E7-AB6B-1F20E75DE41A}">
      <dsp:nvSpPr>
        <dsp:cNvPr id="0" name=""/>
        <dsp:cNvSpPr/>
      </dsp:nvSpPr>
      <dsp:spPr>
        <a:xfrm>
          <a:off x="3838823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2055419"/>
        <a:ext cx="19797" cy="3959"/>
      </dsp:txXfrm>
    </dsp:sp>
    <dsp:sp modelId="{10EFF89F-1D2B-45A9-9A8A-935535F5D795}">
      <dsp:nvSpPr>
        <dsp:cNvPr id="0" name=""/>
        <dsp:cNvSpPr/>
      </dsp:nvSpPr>
      <dsp:spPr>
        <a:xfrm>
          <a:off x="2119091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Review</a:t>
          </a:r>
        </a:p>
      </dsp:txBody>
      <dsp:txXfrm>
        <a:off x="2119091" y="1540939"/>
        <a:ext cx="1721532" cy="1032919"/>
      </dsp:txXfrm>
    </dsp:sp>
    <dsp:sp modelId="{36557D20-0D16-4194-9961-30D913BAABE2}">
      <dsp:nvSpPr>
        <dsp:cNvPr id="0" name=""/>
        <dsp:cNvSpPr/>
      </dsp:nvSpPr>
      <dsp:spPr>
        <a:xfrm>
          <a:off x="5956308" y="2011679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2055419"/>
        <a:ext cx="19797" cy="3959"/>
      </dsp:txXfrm>
    </dsp:sp>
    <dsp:sp modelId="{B5DD1A5E-0D6D-43EF-9A80-97BA98C908FA}">
      <dsp:nvSpPr>
        <dsp:cNvPr id="0" name=""/>
        <dsp:cNvSpPr/>
      </dsp:nvSpPr>
      <dsp:spPr>
        <a:xfrm>
          <a:off x="4236576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Hold</a:t>
          </a:r>
        </a:p>
      </dsp:txBody>
      <dsp:txXfrm>
        <a:off x="4236576" y="1540939"/>
        <a:ext cx="1721532" cy="1032919"/>
      </dsp:txXfrm>
    </dsp:sp>
    <dsp:sp modelId="{27803073-6657-4828-86ED-F31D134BCD12}">
      <dsp:nvSpPr>
        <dsp:cNvPr id="0" name=""/>
        <dsp:cNvSpPr/>
      </dsp:nvSpPr>
      <dsp:spPr>
        <a:xfrm>
          <a:off x="862373" y="2572059"/>
          <a:ext cx="6352453" cy="365352"/>
        </a:xfrm>
        <a:custGeom>
          <a:avLst/>
          <a:gdLst/>
          <a:ahLst/>
          <a:cxnLst/>
          <a:rect l="0" t="0" r="0" b="0"/>
          <a:pathLst>
            <a:path>
              <a:moveTo>
                <a:pt x="6352453" y="0"/>
              </a:moveTo>
              <a:lnTo>
                <a:pt x="6352453" y="199776"/>
              </a:lnTo>
              <a:lnTo>
                <a:pt x="0" y="199776"/>
              </a:lnTo>
              <a:lnTo>
                <a:pt x="0" y="3653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480" y="2752755"/>
        <a:ext cx="318239" cy="3959"/>
      </dsp:txXfrm>
    </dsp:sp>
    <dsp:sp modelId="{34FFCDCA-C2F7-4B1A-BD14-30A5E533B50F}">
      <dsp:nvSpPr>
        <dsp:cNvPr id="0" name=""/>
        <dsp:cNvSpPr/>
      </dsp:nvSpPr>
      <dsp:spPr>
        <a:xfrm>
          <a:off x="6354060" y="1540939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Signed, Undelivered</a:t>
          </a:r>
        </a:p>
      </dsp:txBody>
      <dsp:txXfrm>
        <a:off x="6354060" y="1540939"/>
        <a:ext cx="1721532" cy="1032919"/>
      </dsp:txXfrm>
    </dsp:sp>
    <dsp:sp modelId="{911CF6FA-8247-409E-B316-199874CCC16E}">
      <dsp:nvSpPr>
        <dsp:cNvPr id="0" name=""/>
        <dsp:cNvSpPr/>
      </dsp:nvSpPr>
      <dsp:spPr>
        <a:xfrm>
          <a:off x="1721339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4116" y="3484291"/>
        <a:ext cx="19797" cy="3959"/>
      </dsp:txXfrm>
    </dsp:sp>
    <dsp:sp modelId="{F61D800F-4BEF-443E-A6C8-9ADE9635ACD4}">
      <dsp:nvSpPr>
        <dsp:cNvPr id="0" name=""/>
        <dsp:cNvSpPr/>
      </dsp:nvSpPr>
      <dsp:spPr>
        <a:xfrm>
          <a:off x="1607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Progress</a:t>
          </a:r>
        </a:p>
      </dsp:txBody>
      <dsp:txXfrm>
        <a:off x="1607" y="2969811"/>
        <a:ext cx="1721532" cy="1032919"/>
      </dsp:txXfrm>
    </dsp:sp>
    <dsp:sp modelId="{D27D0BE9-48F9-41DC-BDF6-96C85C562022}">
      <dsp:nvSpPr>
        <dsp:cNvPr id="0" name=""/>
        <dsp:cNvSpPr/>
      </dsp:nvSpPr>
      <dsp:spPr>
        <a:xfrm>
          <a:off x="3838823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601" y="3484291"/>
        <a:ext cx="19797" cy="3959"/>
      </dsp:txXfrm>
    </dsp:sp>
    <dsp:sp modelId="{8FFFB7F4-1531-44F5-9821-EA17E1C1CC42}">
      <dsp:nvSpPr>
        <dsp:cNvPr id="0" name=""/>
        <dsp:cNvSpPr/>
      </dsp:nvSpPr>
      <dsp:spPr>
        <a:xfrm>
          <a:off x="2119091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Extended to CO</a:t>
          </a:r>
        </a:p>
      </dsp:txBody>
      <dsp:txXfrm>
        <a:off x="2119091" y="2969811"/>
        <a:ext cx="1721532" cy="1032919"/>
      </dsp:txXfrm>
    </dsp:sp>
    <dsp:sp modelId="{E733E031-F8B1-4DCF-81F6-4DBA721BC2EA}">
      <dsp:nvSpPr>
        <dsp:cNvPr id="0" name=""/>
        <dsp:cNvSpPr/>
      </dsp:nvSpPr>
      <dsp:spPr>
        <a:xfrm>
          <a:off x="5956308" y="3440551"/>
          <a:ext cx="365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3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9085" y="3484291"/>
        <a:ext cx="19797" cy="3959"/>
      </dsp:txXfrm>
    </dsp:sp>
    <dsp:sp modelId="{03F7ABDB-D5CE-4CD1-A220-62BAAB82BC3F}">
      <dsp:nvSpPr>
        <dsp:cNvPr id="0" name=""/>
        <dsp:cNvSpPr/>
      </dsp:nvSpPr>
      <dsp:spPr>
        <a:xfrm>
          <a:off x="4236576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Delivered</a:t>
          </a:r>
        </a:p>
      </dsp:txBody>
      <dsp:txXfrm>
        <a:off x="4236576" y="2969811"/>
        <a:ext cx="1721532" cy="1032919"/>
      </dsp:txXfrm>
    </dsp:sp>
    <dsp:sp modelId="{970BE658-9DF8-4981-8978-D309B562EC85}">
      <dsp:nvSpPr>
        <dsp:cNvPr id="0" name=""/>
        <dsp:cNvSpPr/>
      </dsp:nvSpPr>
      <dsp:spPr>
        <a:xfrm>
          <a:off x="6354060" y="2969811"/>
          <a:ext cx="1721532" cy="1032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Closed Out</a:t>
          </a:r>
        </a:p>
      </dsp:txBody>
      <dsp:txXfrm>
        <a:off x="6354060" y="2969811"/>
        <a:ext cx="1721532" cy="10329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0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0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Pipeline Development</a:t>
          </a:r>
        </a:p>
      </dsp:txBody>
      <dsp:txXfrm>
        <a:off x="0" y="0"/>
        <a:ext cx="1341120" cy="2415381"/>
      </dsp:txXfrm>
    </dsp:sp>
    <dsp:sp modelId="{4FFD154E-AA94-4C9B-9928-570CBCD5F2C3}">
      <dsp:nvSpPr>
        <dsp:cNvPr id="0" name=""/>
        <dsp:cNvSpPr/>
      </dsp:nvSpPr>
      <dsp:spPr>
        <a:xfrm>
          <a:off x="1441704" y="2276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 qualification – assorted &amp; misc. sales magic</a:t>
          </a:r>
        </a:p>
      </dsp:txBody>
      <dsp:txXfrm>
        <a:off x="1441704" y="22762"/>
        <a:ext cx="5263896" cy="455242"/>
      </dsp:txXfrm>
    </dsp:sp>
    <dsp:sp modelId="{8DD8C33F-ABDF-4BC2-AB48-7BE82F21E5DD}">
      <dsp:nvSpPr>
        <dsp:cNvPr id="0" name=""/>
        <dsp:cNvSpPr/>
      </dsp:nvSpPr>
      <dsp:spPr>
        <a:xfrm>
          <a:off x="1341120" y="47800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2941-B186-4F61-AD09-55B041046760}">
      <dsp:nvSpPr>
        <dsp:cNvPr id="0" name=""/>
        <dsp:cNvSpPr/>
      </dsp:nvSpPr>
      <dsp:spPr>
        <a:xfrm>
          <a:off x="1441704" y="500767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- Identify general business need</a:t>
          </a:r>
        </a:p>
      </dsp:txBody>
      <dsp:txXfrm>
        <a:off x="1441704" y="500767"/>
        <a:ext cx="5263896" cy="455242"/>
      </dsp:txXfrm>
    </dsp:sp>
    <dsp:sp modelId="{67798A0C-943E-481C-8F72-ADDA2BAF79FC}">
      <dsp:nvSpPr>
        <dsp:cNvPr id="0" name=""/>
        <dsp:cNvSpPr/>
      </dsp:nvSpPr>
      <dsp:spPr>
        <a:xfrm>
          <a:off x="1341120" y="95600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F45C-AD8E-4D2E-A07D-6E22CCFB8526}">
      <dsp:nvSpPr>
        <dsp:cNvPr id="0" name=""/>
        <dsp:cNvSpPr/>
      </dsp:nvSpPr>
      <dsp:spPr>
        <a:xfrm>
          <a:off x="1441704" y="978772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- Identify driving impetus</a:t>
          </a:r>
        </a:p>
      </dsp:txBody>
      <dsp:txXfrm>
        <a:off x="1441704" y="978772"/>
        <a:ext cx="5263896" cy="455242"/>
      </dsp:txXfrm>
    </dsp:sp>
    <dsp:sp modelId="{42CF7FB1-2209-4C11-A110-2F31CB4BE11F}">
      <dsp:nvSpPr>
        <dsp:cNvPr id="0" name=""/>
        <dsp:cNvSpPr/>
      </dsp:nvSpPr>
      <dsp:spPr>
        <a:xfrm>
          <a:off x="1341120" y="143401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F770-7B14-4EBA-9FB5-613D54784588}">
      <dsp:nvSpPr>
        <dsp:cNvPr id="0" name=""/>
        <dsp:cNvSpPr/>
      </dsp:nvSpPr>
      <dsp:spPr>
        <a:xfrm>
          <a:off x="1441704" y="1456776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Objective - Identify success criteria</a:t>
          </a:r>
        </a:p>
      </dsp:txBody>
      <dsp:txXfrm>
        <a:off x="1441704" y="1456776"/>
        <a:ext cx="5263896" cy="455242"/>
      </dsp:txXfrm>
    </dsp:sp>
    <dsp:sp modelId="{695C9469-8604-4F70-9B0A-F7DB64A1F6F2}">
      <dsp:nvSpPr>
        <dsp:cNvPr id="0" name=""/>
        <dsp:cNvSpPr/>
      </dsp:nvSpPr>
      <dsp:spPr>
        <a:xfrm>
          <a:off x="1341120" y="191201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F77E-F805-4D4A-8982-84AE6E1CAFC8}">
      <dsp:nvSpPr>
        <dsp:cNvPr id="0" name=""/>
        <dsp:cNvSpPr/>
      </dsp:nvSpPr>
      <dsp:spPr>
        <a:xfrm>
          <a:off x="1441704" y="1934781"/>
          <a:ext cx="5263896" cy="45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When - Identify timeframe</a:t>
          </a:r>
        </a:p>
      </dsp:txBody>
      <dsp:txXfrm>
        <a:off x="1441704" y="1934781"/>
        <a:ext cx="5263896" cy="455242"/>
      </dsp:txXfrm>
    </dsp:sp>
    <dsp:sp modelId="{D893A6A6-F5FD-4C9B-8A34-0D307DC3CF4D}">
      <dsp:nvSpPr>
        <dsp:cNvPr id="0" name=""/>
        <dsp:cNvSpPr/>
      </dsp:nvSpPr>
      <dsp:spPr>
        <a:xfrm>
          <a:off x="1341120" y="2390024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ABBC-B0AF-4764-8761-113CA9C81063}">
      <dsp:nvSpPr>
        <dsp:cNvPr id="0" name=""/>
        <dsp:cNvSpPr/>
      </dsp:nvSpPr>
      <dsp:spPr>
        <a:xfrm>
          <a:off x="0" y="2415381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7B90-477B-4D58-9B54-808A4EA45ECC}">
      <dsp:nvSpPr>
        <dsp:cNvPr id="0" name=""/>
        <dsp:cNvSpPr/>
      </dsp:nvSpPr>
      <dsp:spPr>
        <a:xfrm>
          <a:off x="0" y="2415381"/>
          <a:ext cx="1341120" cy="2415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Pending Scoping</a:t>
          </a:r>
        </a:p>
      </dsp:txBody>
      <dsp:txXfrm>
        <a:off x="0" y="2415381"/>
        <a:ext cx="1341120" cy="2415381"/>
      </dsp:txXfrm>
    </dsp:sp>
    <dsp:sp modelId="{7008AFE5-A40A-4D55-9E7E-68139573248A}">
      <dsp:nvSpPr>
        <dsp:cNvPr id="0" name=""/>
        <dsp:cNvSpPr/>
      </dsp:nvSpPr>
      <dsp:spPr>
        <a:xfrm>
          <a:off x="1441704" y="2434399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Budget identified</a:t>
          </a:r>
        </a:p>
      </dsp:txBody>
      <dsp:txXfrm>
        <a:off x="1441704" y="2434399"/>
        <a:ext cx="5263896" cy="380351"/>
      </dsp:txXfrm>
    </dsp:sp>
    <dsp:sp modelId="{5BB5F180-0C1E-4867-BE9F-6E534FF2F16B}">
      <dsp:nvSpPr>
        <dsp:cNvPr id="0" name=""/>
        <dsp:cNvSpPr/>
      </dsp:nvSpPr>
      <dsp:spPr>
        <a:xfrm>
          <a:off x="1341120" y="281475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05869-E910-42A6-BEE3-C8CEC4D80C66}">
      <dsp:nvSpPr>
        <dsp:cNvPr id="0" name=""/>
        <dsp:cNvSpPr/>
      </dsp:nvSpPr>
      <dsp:spPr>
        <a:xfrm>
          <a:off x="1441704" y="2833768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Client-side technical contact identified</a:t>
          </a:r>
        </a:p>
      </dsp:txBody>
      <dsp:txXfrm>
        <a:off x="1441704" y="2833768"/>
        <a:ext cx="5263896" cy="380351"/>
      </dsp:txXfrm>
    </dsp:sp>
    <dsp:sp modelId="{075A59ED-A734-4729-A41F-114054EBD8CF}">
      <dsp:nvSpPr>
        <dsp:cNvPr id="0" name=""/>
        <dsp:cNvSpPr/>
      </dsp:nvSpPr>
      <dsp:spPr>
        <a:xfrm>
          <a:off x="1341120" y="3214120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0894-F0DD-4509-919B-6D7D17636F25}">
      <dsp:nvSpPr>
        <dsp:cNvPr id="0" name=""/>
        <dsp:cNvSpPr/>
      </dsp:nvSpPr>
      <dsp:spPr>
        <a:xfrm>
          <a:off x="1441704" y="323313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Management stakeholder identified</a:t>
          </a:r>
        </a:p>
      </dsp:txBody>
      <dsp:txXfrm>
        <a:off x="1441704" y="3233137"/>
        <a:ext cx="5263896" cy="380351"/>
      </dsp:txXfrm>
    </dsp:sp>
    <dsp:sp modelId="{0854A2F4-929A-4B8A-82F5-1A44899CB8E6}">
      <dsp:nvSpPr>
        <dsp:cNvPr id="0" name=""/>
        <dsp:cNvSpPr/>
      </dsp:nvSpPr>
      <dsp:spPr>
        <a:xfrm>
          <a:off x="1341120" y="361348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97F47-7DA8-41A9-AD36-1D435140A58D}">
      <dsp:nvSpPr>
        <dsp:cNvPr id="0" name=""/>
        <dsp:cNvSpPr/>
      </dsp:nvSpPr>
      <dsp:spPr>
        <a:xfrm>
          <a:off x="1441704" y="3632507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Executive sponsor identified</a:t>
          </a:r>
        </a:p>
      </dsp:txBody>
      <dsp:txXfrm>
        <a:off x="1441704" y="3632507"/>
        <a:ext cx="5263896" cy="380351"/>
      </dsp:txXfrm>
    </dsp:sp>
    <dsp:sp modelId="{844196AE-11B0-45E4-ADED-F650DEEAB185}">
      <dsp:nvSpPr>
        <dsp:cNvPr id="0" name=""/>
        <dsp:cNvSpPr/>
      </dsp:nvSpPr>
      <dsp:spPr>
        <a:xfrm>
          <a:off x="1341120" y="4012859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9DAEC-319B-434E-9CA4-5523981DADA8}">
      <dsp:nvSpPr>
        <dsp:cNvPr id="0" name=""/>
        <dsp:cNvSpPr/>
      </dsp:nvSpPr>
      <dsp:spPr>
        <a:xfrm>
          <a:off x="1441704" y="403187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Buyer identified</a:t>
          </a:r>
        </a:p>
      </dsp:txBody>
      <dsp:txXfrm>
        <a:off x="1441704" y="4031876"/>
        <a:ext cx="5263896" cy="380351"/>
      </dsp:txXfrm>
    </dsp:sp>
    <dsp:sp modelId="{95CDB895-3E0A-487B-964A-FA87A9C3D9F0}">
      <dsp:nvSpPr>
        <dsp:cNvPr id="0" name=""/>
        <dsp:cNvSpPr/>
      </dsp:nvSpPr>
      <dsp:spPr>
        <a:xfrm>
          <a:off x="1341120" y="4412228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ACBD-3AE6-4D6B-BE6B-D15C92778E46}">
      <dsp:nvSpPr>
        <dsp:cNvPr id="0" name=""/>
        <dsp:cNvSpPr/>
      </dsp:nvSpPr>
      <dsp:spPr>
        <a:xfrm>
          <a:off x="1441704" y="4431246"/>
          <a:ext cx="5263896" cy="38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Questionnaire delivered</a:t>
          </a:r>
        </a:p>
      </dsp:txBody>
      <dsp:txXfrm>
        <a:off x="1441704" y="4431246"/>
        <a:ext cx="5263896" cy="380351"/>
      </dsp:txXfrm>
    </dsp:sp>
    <dsp:sp modelId="{F4C98EF8-53DD-4724-A491-6C36EA2E4693}">
      <dsp:nvSpPr>
        <dsp:cNvPr id="0" name=""/>
        <dsp:cNvSpPr/>
      </dsp:nvSpPr>
      <dsp:spPr>
        <a:xfrm>
          <a:off x="1341120" y="4811597"/>
          <a:ext cx="5364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F009C-3388-4B6D-9185-5F92518AD4A2}">
      <dsp:nvSpPr>
        <dsp:cNvPr id="0" name=""/>
        <dsp:cNvSpPr/>
      </dsp:nvSpPr>
      <dsp:spPr>
        <a:xfrm>
          <a:off x="3214198" y="2547697"/>
          <a:ext cx="2139340" cy="2139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Healthy Opportunity</a:t>
          </a:r>
        </a:p>
      </dsp:txBody>
      <dsp:txXfrm>
        <a:off x="3527497" y="2860996"/>
        <a:ext cx="1512742" cy="1512742"/>
      </dsp:txXfrm>
    </dsp:sp>
    <dsp:sp modelId="{E81C121F-74B3-4F23-A6EB-891C9BD2F784}">
      <dsp:nvSpPr>
        <dsp:cNvPr id="0" name=""/>
        <dsp:cNvSpPr/>
      </dsp:nvSpPr>
      <dsp:spPr>
        <a:xfrm rot="12900000">
          <a:off x="183915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DD1CB-DCC6-4695-BC2B-5FD21FBC97FE}">
      <dsp:nvSpPr>
        <dsp:cNvPr id="0" name=""/>
        <dsp:cNvSpPr/>
      </dsp:nvSpPr>
      <dsp:spPr>
        <a:xfrm>
          <a:off x="971132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field in the opportunity is there for a reason.</a:t>
          </a:r>
        </a:p>
      </dsp:txBody>
      <dsp:txXfrm>
        <a:off x="1018753" y="1243978"/>
        <a:ext cx="1937131" cy="1530656"/>
      </dsp:txXfrm>
    </dsp:sp>
    <dsp:sp modelId="{4AD496AE-DA63-4E60-8937-003E9BA76071}">
      <dsp:nvSpPr>
        <dsp:cNvPr id="0" name=""/>
        <dsp:cNvSpPr/>
      </dsp:nvSpPr>
      <dsp:spPr>
        <a:xfrm rot="16200000">
          <a:off x="3464601" y="1328210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8DE7-3DFE-4E77-A50E-3E80B29AE6FF}">
      <dsp:nvSpPr>
        <dsp:cNvPr id="0" name=""/>
        <dsp:cNvSpPr/>
      </dsp:nvSpPr>
      <dsp:spPr>
        <a:xfrm>
          <a:off x="3267681" y="849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you know something, 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put it in the opp.</a:t>
          </a:r>
        </a:p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 pertinent points and decisions in the opportunity.</a:t>
          </a:r>
        </a:p>
      </dsp:txBody>
      <dsp:txXfrm>
        <a:off x="3315302" y="48470"/>
        <a:ext cx="1937131" cy="1530656"/>
      </dsp:txXfrm>
    </dsp:sp>
    <dsp:sp modelId="{AAA0AE4F-BBB4-462A-84F8-95A9E00F60AA}">
      <dsp:nvSpPr>
        <dsp:cNvPr id="0" name=""/>
        <dsp:cNvSpPr/>
      </dsp:nvSpPr>
      <dsp:spPr>
        <a:xfrm rot="19500000">
          <a:off x="5090046" y="2174363"/>
          <a:ext cx="1638534" cy="6097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73AEA-87A8-4B65-87F1-1EA6A9DE45B5}">
      <dsp:nvSpPr>
        <dsp:cNvPr id="0" name=""/>
        <dsp:cNvSpPr/>
      </dsp:nvSpPr>
      <dsp:spPr>
        <a:xfrm>
          <a:off x="5564231" y="1196357"/>
          <a:ext cx="2032373" cy="1625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sales can execute with precision.</a:t>
          </a:r>
        </a:p>
      </dsp:txBody>
      <dsp:txXfrm>
        <a:off x="5611852" y="1243978"/>
        <a:ext cx="1937131" cy="1530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37C0-857F-4160-90DE-76FB26E5D5FE}">
      <dsp:nvSpPr>
        <dsp:cNvPr id="0" name=""/>
        <dsp:cNvSpPr/>
      </dsp:nvSpPr>
      <dsp:spPr>
        <a:xfrm>
          <a:off x="0" y="2358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81771-D318-4B21-AB85-E55F063F9609}">
      <dsp:nvSpPr>
        <dsp:cNvPr id="0" name=""/>
        <dsp:cNvSpPr/>
      </dsp:nvSpPr>
      <dsp:spPr>
        <a:xfrm>
          <a:off x="0" y="2358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SOW Creation</a:t>
          </a:r>
        </a:p>
      </dsp:txBody>
      <dsp:txXfrm>
        <a:off x="0" y="2358"/>
        <a:ext cx="1676400" cy="1608681"/>
      </dsp:txXfrm>
    </dsp:sp>
    <dsp:sp modelId="{5E73B904-D275-4DA2-8B85-392BBD37AA88}">
      <dsp:nvSpPr>
        <dsp:cNvPr id="0" name=""/>
        <dsp:cNvSpPr/>
      </dsp:nvSpPr>
      <dsp:spPr>
        <a:xfrm>
          <a:off x="1802129" y="17518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Timeframe </a:t>
          </a:r>
          <a:r>
            <a:rPr lang="en-US" sz="1400" kern="1200" dirty="0"/>
            <a:t>expectations have been set.</a:t>
          </a:r>
        </a:p>
      </dsp:txBody>
      <dsp:txXfrm>
        <a:off x="1802129" y="17518"/>
        <a:ext cx="6579870" cy="303198"/>
      </dsp:txXfrm>
    </dsp:sp>
    <dsp:sp modelId="{50C62A02-8A52-4FD5-8C21-37A7DB095B53}">
      <dsp:nvSpPr>
        <dsp:cNvPr id="0" name=""/>
        <dsp:cNvSpPr/>
      </dsp:nvSpPr>
      <dsp:spPr>
        <a:xfrm>
          <a:off x="1676399" y="32071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1E16C-6982-426E-95B6-BDD1550E4131}">
      <dsp:nvSpPr>
        <dsp:cNvPr id="0" name=""/>
        <dsp:cNvSpPr/>
      </dsp:nvSpPr>
      <dsp:spPr>
        <a:xfrm>
          <a:off x="1802129" y="335877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Budget and terms have been determined.</a:t>
          </a:r>
        </a:p>
      </dsp:txBody>
      <dsp:txXfrm>
        <a:off x="1802129" y="335877"/>
        <a:ext cx="6579870" cy="303198"/>
      </dsp:txXfrm>
    </dsp:sp>
    <dsp:sp modelId="{62DBA7B3-0657-4D93-A3F7-E8CDD7A297BD}">
      <dsp:nvSpPr>
        <dsp:cNvPr id="0" name=""/>
        <dsp:cNvSpPr/>
      </dsp:nvSpPr>
      <dsp:spPr>
        <a:xfrm>
          <a:off x="1676399" y="63907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D793-1656-40DE-B0EA-F8FA23824E24}">
      <dsp:nvSpPr>
        <dsp:cNvPr id="0" name=""/>
        <dsp:cNvSpPr/>
      </dsp:nvSpPr>
      <dsp:spPr>
        <a:xfrm>
          <a:off x="1802129" y="654236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success criteria has been determined.</a:t>
          </a:r>
        </a:p>
      </dsp:txBody>
      <dsp:txXfrm>
        <a:off x="1802129" y="654236"/>
        <a:ext cx="6579870" cy="303198"/>
      </dsp:txXfrm>
    </dsp:sp>
    <dsp:sp modelId="{FA3F9B3D-F45D-43D9-ABF1-37D0D51C4455}">
      <dsp:nvSpPr>
        <dsp:cNvPr id="0" name=""/>
        <dsp:cNvSpPr/>
      </dsp:nvSpPr>
      <dsp:spPr>
        <a:xfrm>
          <a:off x="1676399" y="957435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2C7E9-7696-48C2-9BCF-966061A0F4DB}">
      <dsp:nvSpPr>
        <dsp:cNvPr id="0" name=""/>
        <dsp:cNvSpPr/>
      </dsp:nvSpPr>
      <dsp:spPr>
        <a:xfrm>
          <a:off x="1802129" y="972594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Questionnaire had been completed.</a:t>
          </a:r>
        </a:p>
      </dsp:txBody>
      <dsp:txXfrm>
        <a:off x="1802129" y="972594"/>
        <a:ext cx="6579870" cy="303198"/>
      </dsp:txXfrm>
    </dsp:sp>
    <dsp:sp modelId="{61EBEDAC-D9D4-493A-9E5F-8476644B5D3C}">
      <dsp:nvSpPr>
        <dsp:cNvPr id="0" name=""/>
        <dsp:cNvSpPr/>
      </dsp:nvSpPr>
      <dsp:spPr>
        <a:xfrm>
          <a:off x="1676399" y="1275793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5E14-6DB0-4635-9176-38DEA4F746C4}">
      <dsp:nvSpPr>
        <dsp:cNvPr id="0" name=""/>
        <dsp:cNvSpPr/>
      </dsp:nvSpPr>
      <dsp:spPr>
        <a:xfrm>
          <a:off x="1802129" y="1290953"/>
          <a:ext cx="6579870" cy="30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Services Analyst develops or reviews SOW and sets Status to Orasi Review.</a:t>
          </a:r>
        </a:p>
      </dsp:txBody>
      <dsp:txXfrm>
        <a:off x="1802129" y="1290953"/>
        <a:ext cx="6579870" cy="303198"/>
      </dsp:txXfrm>
    </dsp:sp>
    <dsp:sp modelId="{363C0DB2-7303-4642-B39F-37FD06817540}">
      <dsp:nvSpPr>
        <dsp:cNvPr id="0" name=""/>
        <dsp:cNvSpPr/>
      </dsp:nvSpPr>
      <dsp:spPr>
        <a:xfrm>
          <a:off x="1676399" y="159415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441A3-C483-43E6-8129-F6C513C848EA}">
      <dsp:nvSpPr>
        <dsp:cNvPr id="0" name=""/>
        <dsp:cNvSpPr/>
      </dsp:nvSpPr>
      <dsp:spPr>
        <a:xfrm>
          <a:off x="0" y="1611040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E5E2-53A1-49C9-8331-E97A399A2CAB}">
      <dsp:nvSpPr>
        <dsp:cNvPr id="0" name=""/>
        <dsp:cNvSpPr/>
      </dsp:nvSpPr>
      <dsp:spPr>
        <a:xfrm>
          <a:off x="0" y="1611040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Orasi Review</a:t>
          </a:r>
        </a:p>
      </dsp:txBody>
      <dsp:txXfrm>
        <a:off x="0" y="1611040"/>
        <a:ext cx="1676400" cy="1608681"/>
      </dsp:txXfrm>
    </dsp:sp>
    <dsp:sp modelId="{7B28600E-C78F-4B87-B820-7915247C3BF5}">
      <dsp:nvSpPr>
        <dsp:cNvPr id="0" name=""/>
        <dsp:cNvSpPr/>
      </dsp:nvSpPr>
      <dsp:spPr>
        <a:xfrm>
          <a:off x="1802129" y="1636176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Automatic trigger</a:t>
          </a:r>
        </a:p>
      </dsp:txBody>
      <dsp:txXfrm>
        <a:off x="1802129" y="1636176"/>
        <a:ext cx="6579870" cy="502713"/>
      </dsp:txXfrm>
    </dsp:sp>
    <dsp:sp modelId="{F6DBAF38-5B32-4957-AB3A-E5BA4BC30C4B}">
      <dsp:nvSpPr>
        <dsp:cNvPr id="0" name=""/>
        <dsp:cNvSpPr/>
      </dsp:nvSpPr>
      <dsp:spPr>
        <a:xfrm>
          <a:off x="1676399" y="2138889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0BC78-A020-48FC-BAB8-FBCC0EF61950}">
      <dsp:nvSpPr>
        <dsp:cNvPr id="0" name=""/>
        <dsp:cNvSpPr/>
      </dsp:nvSpPr>
      <dsp:spPr>
        <a:xfrm>
          <a:off x="1802129" y="2164024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format and content is sent for approval.</a:t>
          </a:r>
        </a:p>
      </dsp:txBody>
      <dsp:txXfrm>
        <a:off x="1802129" y="2164024"/>
        <a:ext cx="6579870" cy="502713"/>
      </dsp:txXfrm>
    </dsp:sp>
    <dsp:sp modelId="{6A2DE18D-DED6-40F7-8140-0420B03FEBD1}">
      <dsp:nvSpPr>
        <dsp:cNvPr id="0" name=""/>
        <dsp:cNvSpPr/>
      </dsp:nvSpPr>
      <dsp:spPr>
        <a:xfrm>
          <a:off x="1676399" y="2666738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EF3A3-2734-49EC-B9D7-D333DCFE2F42}">
      <dsp:nvSpPr>
        <dsp:cNvPr id="0" name=""/>
        <dsp:cNvSpPr/>
      </dsp:nvSpPr>
      <dsp:spPr>
        <a:xfrm>
          <a:off x="1802129" y="2691873"/>
          <a:ext cx="6579870" cy="50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Upon approval, Opportunity Owner delivers to Customer.</a:t>
          </a:r>
        </a:p>
      </dsp:txBody>
      <dsp:txXfrm>
        <a:off x="1802129" y="2691873"/>
        <a:ext cx="6579870" cy="502713"/>
      </dsp:txXfrm>
    </dsp:sp>
    <dsp:sp modelId="{91725AD3-E23B-49EF-B46A-1B0FA74E82CC}">
      <dsp:nvSpPr>
        <dsp:cNvPr id="0" name=""/>
        <dsp:cNvSpPr/>
      </dsp:nvSpPr>
      <dsp:spPr>
        <a:xfrm>
          <a:off x="1676399" y="3194586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1A885-A9A3-4107-84C5-E0B2818B8AEA}">
      <dsp:nvSpPr>
        <dsp:cNvPr id="0" name=""/>
        <dsp:cNvSpPr/>
      </dsp:nvSpPr>
      <dsp:spPr>
        <a:xfrm>
          <a:off x="0" y="3219722"/>
          <a:ext cx="838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9F45-B6AE-4FE2-BA21-C627E38E525C}">
      <dsp:nvSpPr>
        <dsp:cNvPr id="0" name=""/>
        <dsp:cNvSpPr/>
      </dsp:nvSpPr>
      <dsp:spPr>
        <a:xfrm>
          <a:off x="0" y="3219722"/>
          <a:ext cx="1676400" cy="1608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Customer Review</a:t>
          </a:r>
        </a:p>
      </dsp:txBody>
      <dsp:txXfrm>
        <a:off x="0" y="3219722"/>
        <a:ext cx="1676400" cy="1608681"/>
      </dsp:txXfrm>
    </dsp:sp>
    <dsp:sp modelId="{9B97908E-7FA6-4229-B9E8-2992B1577628}">
      <dsp:nvSpPr>
        <dsp:cNvPr id="0" name=""/>
        <dsp:cNvSpPr/>
      </dsp:nvSpPr>
      <dsp:spPr>
        <a:xfrm>
          <a:off x="1802129" y="3257111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has been delivered to customer for review or signature.</a:t>
          </a:r>
        </a:p>
      </dsp:txBody>
      <dsp:txXfrm>
        <a:off x="1802129" y="3257111"/>
        <a:ext cx="6579870" cy="747785"/>
      </dsp:txXfrm>
    </dsp:sp>
    <dsp:sp modelId="{80ABAAD7-0FD7-4B5C-AAB8-09AED724F662}">
      <dsp:nvSpPr>
        <dsp:cNvPr id="0" name=""/>
        <dsp:cNvSpPr/>
      </dsp:nvSpPr>
      <dsp:spPr>
        <a:xfrm>
          <a:off x="1676399" y="4004897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EF3B-CBDB-4EFD-B60E-3224D0C584B4}">
      <dsp:nvSpPr>
        <dsp:cNvPr id="0" name=""/>
        <dsp:cNvSpPr/>
      </dsp:nvSpPr>
      <dsp:spPr>
        <a:xfrm>
          <a:off x="1802129" y="4042286"/>
          <a:ext cx="6579870" cy="74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SOW attached to opportunity.</a:t>
          </a:r>
        </a:p>
      </dsp:txBody>
      <dsp:txXfrm>
        <a:off x="1802129" y="4042286"/>
        <a:ext cx="6579870" cy="747785"/>
      </dsp:txXfrm>
    </dsp:sp>
    <dsp:sp modelId="{D2809F1A-2ACF-4FC1-9A09-26F9F2613C32}">
      <dsp:nvSpPr>
        <dsp:cNvPr id="0" name=""/>
        <dsp:cNvSpPr/>
      </dsp:nvSpPr>
      <dsp:spPr>
        <a:xfrm>
          <a:off x="1676399" y="4790072"/>
          <a:ext cx="670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2CC3-5272-4FA3-A3D2-A0CA6EA51D96}">
      <dsp:nvSpPr>
        <dsp:cNvPr id="0" name=""/>
        <dsp:cNvSpPr/>
      </dsp:nvSpPr>
      <dsp:spPr>
        <a:xfrm>
          <a:off x="0" y="589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736B-6D57-4B9A-AB12-463B19DBF1F7}">
      <dsp:nvSpPr>
        <dsp:cNvPr id="0" name=""/>
        <dsp:cNvSpPr/>
      </dsp:nvSpPr>
      <dsp:spPr>
        <a:xfrm>
          <a:off x="0" y="589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</a:t>
          </a:r>
        </a:p>
      </dsp:txBody>
      <dsp:txXfrm>
        <a:off x="0" y="589"/>
        <a:ext cx="1417320" cy="689940"/>
      </dsp:txXfrm>
    </dsp:sp>
    <dsp:sp modelId="{FC35AABA-4FC9-4967-A23F-0954315D2F5E}">
      <dsp:nvSpPr>
        <dsp:cNvPr id="0" name=""/>
        <dsp:cNvSpPr/>
      </dsp:nvSpPr>
      <dsp:spPr>
        <a:xfrm>
          <a:off x="1523619" y="11370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MSA approval needed.</a:t>
          </a:r>
        </a:p>
      </dsp:txBody>
      <dsp:txXfrm>
        <a:off x="1523619" y="11370"/>
        <a:ext cx="5562981" cy="215606"/>
      </dsp:txXfrm>
    </dsp:sp>
    <dsp:sp modelId="{660A8540-F792-486D-85F6-F03ACD2C2288}">
      <dsp:nvSpPr>
        <dsp:cNvPr id="0" name=""/>
        <dsp:cNvSpPr/>
      </dsp:nvSpPr>
      <dsp:spPr>
        <a:xfrm>
          <a:off x="1417319" y="226976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B5EBA-35B2-4709-ABD5-D5C50288A73E}">
      <dsp:nvSpPr>
        <dsp:cNvPr id="0" name=""/>
        <dsp:cNvSpPr/>
      </dsp:nvSpPr>
      <dsp:spPr>
        <a:xfrm>
          <a:off x="1523619" y="237756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Customer’s SOW format is under Orasi legal review.</a:t>
          </a:r>
        </a:p>
      </dsp:txBody>
      <dsp:txXfrm>
        <a:off x="1523619" y="237756"/>
        <a:ext cx="5562981" cy="215606"/>
      </dsp:txXfrm>
    </dsp:sp>
    <dsp:sp modelId="{DB418B4E-9432-4584-9E3B-AC3D139A3A43}">
      <dsp:nvSpPr>
        <dsp:cNvPr id="0" name=""/>
        <dsp:cNvSpPr/>
      </dsp:nvSpPr>
      <dsp:spPr>
        <a:xfrm>
          <a:off x="1417319" y="453363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002DA-E73E-471A-AA1F-A95A6790B98E}">
      <dsp:nvSpPr>
        <dsp:cNvPr id="0" name=""/>
        <dsp:cNvSpPr/>
      </dsp:nvSpPr>
      <dsp:spPr>
        <a:xfrm>
          <a:off x="1523619" y="464143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Substantial changes to the Orasi approved SOW template.</a:t>
          </a:r>
        </a:p>
      </dsp:txBody>
      <dsp:txXfrm>
        <a:off x="1523619" y="464143"/>
        <a:ext cx="5562981" cy="215606"/>
      </dsp:txXfrm>
    </dsp:sp>
    <dsp:sp modelId="{E80102B5-D6FB-47CF-B8C6-DDF1DE603791}">
      <dsp:nvSpPr>
        <dsp:cNvPr id="0" name=""/>
        <dsp:cNvSpPr/>
      </dsp:nvSpPr>
      <dsp:spPr>
        <a:xfrm>
          <a:off x="1417319" y="67974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F3AC-A0B5-4F5D-8586-D495B3C5FF71}">
      <dsp:nvSpPr>
        <dsp:cNvPr id="0" name=""/>
        <dsp:cNvSpPr/>
      </dsp:nvSpPr>
      <dsp:spPr>
        <a:xfrm>
          <a:off x="0" y="69053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7CC58-F52B-44C8-A768-7103D70030B7}">
      <dsp:nvSpPr>
        <dsp:cNvPr id="0" name=""/>
        <dsp:cNvSpPr/>
      </dsp:nvSpPr>
      <dsp:spPr>
        <a:xfrm>
          <a:off x="0" y="69053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 Hold</a:t>
          </a:r>
        </a:p>
      </dsp:txBody>
      <dsp:txXfrm>
        <a:off x="0" y="690530"/>
        <a:ext cx="1417320" cy="689940"/>
      </dsp:txXfrm>
    </dsp:sp>
    <dsp:sp modelId="{A979A2B6-8D45-4B3A-B7E1-E095B6DB3E3E}">
      <dsp:nvSpPr>
        <dsp:cNvPr id="0" name=""/>
        <dsp:cNvSpPr/>
      </dsp:nvSpPr>
      <dsp:spPr>
        <a:xfrm>
          <a:off x="1523619" y="706565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Designated as such by sales team.</a:t>
          </a:r>
        </a:p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Stagnant for 4 months.</a:t>
          </a:r>
        </a:p>
      </dsp:txBody>
      <dsp:txXfrm>
        <a:off x="1523619" y="706565"/>
        <a:ext cx="5562981" cy="320714"/>
      </dsp:txXfrm>
    </dsp:sp>
    <dsp:sp modelId="{12D59180-8FE4-4F85-B547-D0A5ECFCDB9F}">
      <dsp:nvSpPr>
        <dsp:cNvPr id="0" name=""/>
        <dsp:cNvSpPr/>
      </dsp:nvSpPr>
      <dsp:spPr>
        <a:xfrm>
          <a:off x="1417319" y="102728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188C-2078-46D0-AB70-424BCA89BC84}">
      <dsp:nvSpPr>
        <dsp:cNvPr id="0" name=""/>
        <dsp:cNvSpPr/>
      </dsp:nvSpPr>
      <dsp:spPr>
        <a:xfrm>
          <a:off x="1523619" y="1043316"/>
          <a:ext cx="5562981" cy="32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45 days past Estimated Close Date</a:t>
          </a:r>
        </a:p>
      </dsp:txBody>
      <dsp:txXfrm>
        <a:off x="1523619" y="1043316"/>
        <a:ext cx="5562981" cy="320714"/>
      </dsp:txXfrm>
    </dsp:sp>
    <dsp:sp modelId="{21F3E32C-FA27-4BB8-A5C6-78E47EACAA67}">
      <dsp:nvSpPr>
        <dsp:cNvPr id="0" name=""/>
        <dsp:cNvSpPr/>
      </dsp:nvSpPr>
      <dsp:spPr>
        <a:xfrm>
          <a:off x="1417319" y="13640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F8283-3F8A-4A94-8AD1-8B52D08C1E5F}">
      <dsp:nvSpPr>
        <dsp:cNvPr id="0" name=""/>
        <dsp:cNvSpPr/>
      </dsp:nvSpPr>
      <dsp:spPr>
        <a:xfrm>
          <a:off x="0" y="1380470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C59B3-E29F-42A8-B2B9-BFF0EA25624D}">
      <dsp:nvSpPr>
        <dsp:cNvPr id="0" name=""/>
        <dsp:cNvSpPr/>
      </dsp:nvSpPr>
      <dsp:spPr>
        <a:xfrm>
          <a:off x="0" y="1380470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Signed, Undelivered</a:t>
          </a:r>
        </a:p>
      </dsp:txBody>
      <dsp:txXfrm>
        <a:off x="0" y="1380470"/>
        <a:ext cx="1417320" cy="689940"/>
      </dsp:txXfrm>
    </dsp:sp>
    <dsp:sp modelId="{35A24BAC-387C-4743-8596-F6780F21F882}">
      <dsp:nvSpPr>
        <dsp:cNvPr id="0" name=""/>
        <dsp:cNvSpPr/>
      </dsp:nvSpPr>
      <dsp:spPr>
        <a:xfrm>
          <a:off x="1523619" y="1391251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Fully executed SOW in-hand.</a:t>
          </a:r>
        </a:p>
      </dsp:txBody>
      <dsp:txXfrm>
        <a:off x="1523619" y="1391251"/>
        <a:ext cx="5562981" cy="215606"/>
      </dsp:txXfrm>
    </dsp:sp>
    <dsp:sp modelId="{0E5D90FE-5233-4BB9-AF14-CFB6221CEEE0}">
      <dsp:nvSpPr>
        <dsp:cNvPr id="0" name=""/>
        <dsp:cNvSpPr/>
      </dsp:nvSpPr>
      <dsp:spPr>
        <a:xfrm>
          <a:off x="1417319" y="160685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98F2C-4DE7-494A-A244-5ECC60629FE4}">
      <dsp:nvSpPr>
        <dsp:cNvPr id="0" name=""/>
        <dsp:cNvSpPr/>
      </dsp:nvSpPr>
      <dsp:spPr>
        <a:xfrm>
          <a:off x="1523619" y="1617637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Signature Exception has been granted by SVP.</a:t>
          </a:r>
        </a:p>
      </dsp:txBody>
      <dsp:txXfrm>
        <a:off x="1523619" y="1617637"/>
        <a:ext cx="5562981" cy="215606"/>
      </dsp:txXfrm>
    </dsp:sp>
    <dsp:sp modelId="{BEC9C7AF-266F-4331-9272-C1BC6E917BC3}">
      <dsp:nvSpPr>
        <dsp:cNvPr id="0" name=""/>
        <dsp:cNvSpPr/>
      </dsp:nvSpPr>
      <dsp:spPr>
        <a:xfrm>
          <a:off x="1417319" y="1833244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9595D-1110-4767-A4A0-EC1879620E6F}">
      <dsp:nvSpPr>
        <dsp:cNvPr id="0" name=""/>
        <dsp:cNvSpPr/>
      </dsp:nvSpPr>
      <dsp:spPr>
        <a:xfrm>
          <a:off x="1523619" y="1844024"/>
          <a:ext cx="5562981" cy="2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Sent to Services Order</a:t>
          </a:r>
        </a:p>
      </dsp:txBody>
      <dsp:txXfrm>
        <a:off x="1523619" y="1844024"/>
        <a:ext cx="5562981" cy="215606"/>
      </dsp:txXfrm>
    </dsp:sp>
    <dsp:sp modelId="{542B4223-2C84-4598-9C93-F47DF6AE8CA7}">
      <dsp:nvSpPr>
        <dsp:cNvPr id="0" name=""/>
        <dsp:cNvSpPr/>
      </dsp:nvSpPr>
      <dsp:spPr>
        <a:xfrm>
          <a:off x="1417319" y="2059630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74FF6-C98C-4ECC-A04C-9ABD90298D9A}">
      <dsp:nvSpPr>
        <dsp:cNvPr id="0" name=""/>
        <dsp:cNvSpPr/>
      </dsp:nvSpPr>
      <dsp:spPr>
        <a:xfrm>
          <a:off x="0" y="207041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C627-4073-4298-884D-14BCEBECBBED}">
      <dsp:nvSpPr>
        <dsp:cNvPr id="0" name=""/>
        <dsp:cNvSpPr/>
      </dsp:nvSpPr>
      <dsp:spPr>
        <a:xfrm>
          <a:off x="0" y="207041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</a:t>
          </a:r>
        </a:p>
      </dsp:txBody>
      <dsp:txXfrm>
        <a:off x="0" y="2070411"/>
        <a:ext cx="1417320" cy="689940"/>
      </dsp:txXfrm>
    </dsp:sp>
    <dsp:sp modelId="{A7980C5D-0B6D-4410-9B5C-73F0DB23591B}">
      <dsp:nvSpPr>
        <dsp:cNvPr id="0" name=""/>
        <dsp:cNvSpPr/>
      </dsp:nvSpPr>
      <dsp:spPr>
        <a:xfrm>
          <a:off x="1523619" y="2101741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Kick-off meeting scheduled</a:t>
          </a:r>
        </a:p>
      </dsp:txBody>
      <dsp:txXfrm>
        <a:off x="1523619" y="2101741"/>
        <a:ext cx="5562981" cy="626606"/>
      </dsp:txXfrm>
    </dsp:sp>
    <dsp:sp modelId="{347649A6-9BD2-4ADB-954B-F4266229256A}">
      <dsp:nvSpPr>
        <dsp:cNvPr id="0" name=""/>
        <dsp:cNvSpPr/>
      </dsp:nvSpPr>
      <dsp:spPr>
        <a:xfrm>
          <a:off x="1417319" y="2728347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467A7-D590-4E88-A1CD-ECAF93D422A7}">
      <dsp:nvSpPr>
        <dsp:cNvPr id="0" name=""/>
        <dsp:cNvSpPr/>
      </dsp:nvSpPr>
      <dsp:spPr>
        <a:xfrm>
          <a:off x="0" y="2760351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0EC09-2D91-492D-B4A8-C379632DD9F4}">
      <dsp:nvSpPr>
        <dsp:cNvPr id="0" name=""/>
        <dsp:cNvSpPr/>
      </dsp:nvSpPr>
      <dsp:spPr>
        <a:xfrm>
          <a:off x="0" y="2760351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Extended to CO</a:t>
          </a:r>
        </a:p>
      </dsp:txBody>
      <dsp:txXfrm>
        <a:off x="0" y="2760351"/>
        <a:ext cx="1417320" cy="689940"/>
      </dsp:txXfrm>
    </dsp:sp>
    <dsp:sp modelId="{C4185BC6-FA01-483A-95DC-85F410B46021}">
      <dsp:nvSpPr>
        <dsp:cNvPr id="0" name=""/>
        <dsp:cNvSpPr/>
      </dsp:nvSpPr>
      <dsp:spPr>
        <a:xfrm>
          <a:off x="1523619" y="279168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 Change Order has been signed, extending this engagement.</a:t>
          </a:r>
        </a:p>
      </dsp:txBody>
      <dsp:txXfrm>
        <a:off x="1523619" y="2791682"/>
        <a:ext cx="5562981" cy="626606"/>
      </dsp:txXfrm>
    </dsp:sp>
    <dsp:sp modelId="{083E9D5D-9EB4-4026-949B-B4F5A601DAD0}">
      <dsp:nvSpPr>
        <dsp:cNvPr id="0" name=""/>
        <dsp:cNvSpPr/>
      </dsp:nvSpPr>
      <dsp:spPr>
        <a:xfrm>
          <a:off x="1417319" y="341828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705C-413B-462F-854D-A6CEFDD14A01}">
      <dsp:nvSpPr>
        <dsp:cNvPr id="0" name=""/>
        <dsp:cNvSpPr/>
      </dsp:nvSpPr>
      <dsp:spPr>
        <a:xfrm>
          <a:off x="0" y="345029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89E6-8836-4F0F-A401-C1B01876EE6D}">
      <dsp:nvSpPr>
        <dsp:cNvPr id="0" name=""/>
        <dsp:cNvSpPr/>
      </dsp:nvSpPr>
      <dsp:spPr>
        <a:xfrm>
          <a:off x="0" y="345029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Delivered</a:t>
          </a:r>
        </a:p>
      </dsp:txBody>
      <dsp:txXfrm>
        <a:off x="0" y="3450292"/>
        <a:ext cx="1417320" cy="689940"/>
      </dsp:txXfrm>
    </dsp:sp>
    <dsp:sp modelId="{EEFEF175-5650-494D-B9AD-8A3B7FACCB41}">
      <dsp:nvSpPr>
        <dsp:cNvPr id="0" name=""/>
        <dsp:cNvSpPr/>
      </dsp:nvSpPr>
      <dsp:spPr>
        <a:xfrm>
          <a:off x="1523619" y="3481622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Invoiced</a:t>
          </a:r>
        </a:p>
      </dsp:txBody>
      <dsp:txXfrm>
        <a:off x="1523619" y="3481622"/>
        <a:ext cx="5562981" cy="626606"/>
      </dsp:txXfrm>
    </dsp:sp>
    <dsp:sp modelId="{52CBC049-F636-422D-A114-8CD4EB2F3FF6}">
      <dsp:nvSpPr>
        <dsp:cNvPr id="0" name=""/>
        <dsp:cNvSpPr/>
      </dsp:nvSpPr>
      <dsp:spPr>
        <a:xfrm>
          <a:off x="1417319" y="4108228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8B4F0-4540-4421-9406-66013A52D07A}">
      <dsp:nvSpPr>
        <dsp:cNvPr id="0" name=""/>
        <dsp:cNvSpPr/>
      </dsp:nvSpPr>
      <dsp:spPr>
        <a:xfrm>
          <a:off x="0" y="4140232"/>
          <a:ext cx="7086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49C6-E90F-4964-BEE4-8F2AE0A1BC36}">
      <dsp:nvSpPr>
        <dsp:cNvPr id="0" name=""/>
        <dsp:cNvSpPr/>
      </dsp:nvSpPr>
      <dsp:spPr>
        <a:xfrm>
          <a:off x="0" y="4140232"/>
          <a:ext cx="1417320" cy="68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Closed Out</a:t>
          </a:r>
        </a:p>
      </dsp:txBody>
      <dsp:txXfrm>
        <a:off x="0" y="4140232"/>
        <a:ext cx="1417320" cy="689940"/>
      </dsp:txXfrm>
    </dsp:sp>
    <dsp:sp modelId="{8919EA5B-17FB-45F6-8FF4-927C551F0032}">
      <dsp:nvSpPr>
        <dsp:cNvPr id="0" name=""/>
        <dsp:cNvSpPr/>
      </dsp:nvSpPr>
      <dsp:spPr>
        <a:xfrm>
          <a:off x="1523619" y="4171563"/>
          <a:ext cx="5562981" cy="62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Paid</a:t>
          </a:r>
        </a:p>
      </dsp:txBody>
      <dsp:txXfrm>
        <a:off x="1523619" y="4171563"/>
        <a:ext cx="5562981" cy="626606"/>
      </dsp:txXfrm>
    </dsp:sp>
    <dsp:sp modelId="{1F520F13-AB9B-4B3E-9062-23E31301EE27}">
      <dsp:nvSpPr>
        <dsp:cNvPr id="0" name=""/>
        <dsp:cNvSpPr/>
      </dsp:nvSpPr>
      <dsp:spPr>
        <a:xfrm>
          <a:off x="1417319" y="4798169"/>
          <a:ext cx="5669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8442" y="2196128"/>
          <a:ext cx="1636609" cy="1863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4840" y="38191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New Opportunity</a:t>
          </a:r>
        </a:p>
      </dsp:txBody>
      <dsp:txXfrm>
        <a:off x="98997" y="476070"/>
        <a:ext cx="2566773" cy="1740157"/>
      </dsp:txXfrm>
    </dsp:sp>
    <dsp:sp modelId="{CF69CB2C-230C-4B35-9B61-1A1A984ADEB8}">
      <dsp:nvSpPr>
        <dsp:cNvPr id="0" name=""/>
        <dsp:cNvSpPr/>
      </dsp:nvSpPr>
      <dsp:spPr>
        <a:xfrm>
          <a:off x="2819400" y="354067"/>
          <a:ext cx="5311120" cy="1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business need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Develop relationship with stakeholders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success criteria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Look for Champion</a:t>
          </a:r>
        </a:p>
      </dsp:txBody>
      <dsp:txXfrm>
        <a:off x="2819400" y="354067"/>
        <a:ext cx="5311120" cy="1982214"/>
      </dsp:txXfrm>
    </dsp:sp>
    <dsp:sp modelId="{6FB50553-2A75-43C0-AF0A-88027C1B92BC}">
      <dsp:nvSpPr>
        <dsp:cNvPr id="0" name=""/>
        <dsp:cNvSpPr/>
      </dsp:nvSpPr>
      <dsp:spPr>
        <a:xfrm>
          <a:off x="2686899" y="2548223"/>
          <a:ext cx="2755087" cy="19284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Interest</a:t>
          </a:r>
        </a:p>
      </dsp:txBody>
      <dsp:txXfrm>
        <a:off x="2781056" y="2642380"/>
        <a:ext cx="2566773" cy="1740157"/>
      </dsp:txXfrm>
    </dsp:sp>
    <dsp:sp modelId="{204FC489-55D2-4132-BBB8-189F4EFD993B}">
      <dsp:nvSpPr>
        <dsp:cNvPr id="0" name=""/>
        <dsp:cNvSpPr/>
      </dsp:nvSpPr>
      <dsp:spPr>
        <a:xfrm>
          <a:off x="5386975" y="2732147"/>
          <a:ext cx="2769836" cy="155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Map business need to Orasi service offerings.</a:t>
          </a:r>
        </a:p>
      </dsp:txBody>
      <dsp:txXfrm>
        <a:off x="5386975" y="2732147"/>
        <a:ext cx="2769836" cy="15586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18526" y="2205418"/>
          <a:ext cx="1567261" cy="17842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3297" y="468077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Qualified Budget \ Timeline</a:t>
          </a:r>
        </a:p>
      </dsp:txBody>
      <dsp:txXfrm>
        <a:off x="93464" y="558244"/>
        <a:ext cx="2458012" cy="1666422"/>
      </dsp:txXfrm>
    </dsp:sp>
    <dsp:sp modelId="{CF69CB2C-230C-4B35-9B61-1A1A984ADEB8}">
      <dsp:nvSpPr>
        <dsp:cNvPr id="0" name=""/>
        <dsp:cNvSpPr/>
      </dsp:nvSpPr>
      <dsp:spPr>
        <a:xfrm>
          <a:off x="2679023" y="441411"/>
          <a:ext cx="5332418" cy="189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Business need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Success criteria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Stakeholder convinced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Economic buyer identified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Champion identified</a:t>
          </a:r>
        </a:p>
      </dsp:txBody>
      <dsp:txXfrm>
        <a:off x="2679023" y="441411"/>
        <a:ext cx="5332418" cy="1898222"/>
      </dsp:txXfrm>
    </dsp:sp>
    <dsp:sp modelId="{6FB50553-2A75-43C0-AF0A-88027C1B92BC}">
      <dsp:nvSpPr>
        <dsp:cNvPr id="0" name=""/>
        <dsp:cNvSpPr/>
      </dsp:nvSpPr>
      <dsp:spPr>
        <a:xfrm>
          <a:off x="2131050" y="2542594"/>
          <a:ext cx="2638346" cy="18467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Technical Win</a:t>
          </a:r>
        </a:p>
      </dsp:txBody>
      <dsp:txXfrm>
        <a:off x="2221217" y="2632761"/>
        <a:ext cx="2458012" cy="1666422"/>
      </dsp:txXfrm>
    </dsp:sp>
    <dsp:sp modelId="{204FC489-55D2-4132-BBB8-189F4EFD993B}">
      <dsp:nvSpPr>
        <dsp:cNvPr id="0" name=""/>
        <dsp:cNvSpPr/>
      </dsp:nvSpPr>
      <dsp:spPr>
        <a:xfrm>
          <a:off x="4924233" y="2718725"/>
          <a:ext cx="3236999" cy="149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General budget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Success criteria accepted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Client technical team prepared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Pre-requisites and dependencies have been accepted</a:t>
          </a:r>
        </a:p>
      </dsp:txBody>
      <dsp:txXfrm>
        <a:off x="4924233" y="2718725"/>
        <a:ext cx="3236999" cy="14926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73E17-EA51-4066-BAD0-E81FC291050F}">
      <dsp:nvSpPr>
        <dsp:cNvPr id="0" name=""/>
        <dsp:cNvSpPr/>
      </dsp:nvSpPr>
      <dsp:spPr>
        <a:xfrm>
          <a:off x="4601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</a:t>
          </a:r>
        </a:p>
      </dsp:txBody>
      <dsp:txXfrm>
        <a:off x="4601" y="0"/>
        <a:ext cx="1614817" cy="1406366"/>
      </dsp:txXfrm>
    </dsp:sp>
    <dsp:sp modelId="{E33B87B1-8E4C-428A-B55A-D1585C6C2AD6}">
      <dsp:nvSpPr>
        <dsp:cNvPr id="0" name=""/>
        <dsp:cNvSpPr/>
      </dsp:nvSpPr>
      <dsp:spPr>
        <a:xfrm>
          <a:off x="166083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3058" y="1433741"/>
        <a:ext cx="1237904" cy="867032"/>
      </dsp:txXfrm>
    </dsp:sp>
    <dsp:sp modelId="{8B26815A-8A8E-458B-B3A0-A063547D4CA5}">
      <dsp:nvSpPr>
        <dsp:cNvPr id="0" name=""/>
        <dsp:cNvSpPr/>
      </dsp:nvSpPr>
      <dsp:spPr>
        <a:xfrm>
          <a:off x="166083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3058" y="2496413"/>
        <a:ext cx="1237904" cy="867032"/>
      </dsp:txXfrm>
    </dsp:sp>
    <dsp:sp modelId="{ABA6ED1C-F36B-411D-B34C-6526D1CC8BF0}">
      <dsp:nvSpPr>
        <dsp:cNvPr id="0" name=""/>
        <dsp:cNvSpPr/>
      </dsp:nvSpPr>
      <dsp:spPr>
        <a:xfrm>
          <a:off x="166083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3058" y="3559085"/>
        <a:ext cx="1237904" cy="867032"/>
      </dsp:txXfrm>
    </dsp:sp>
    <dsp:sp modelId="{B5FC8DB6-BD37-4122-897E-E56227C6AA58}">
      <dsp:nvSpPr>
        <dsp:cNvPr id="0" name=""/>
        <dsp:cNvSpPr/>
      </dsp:nvSpPr>
      <dsp:spPr>
        <a:xfrm>
          <a:off x="1740530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ROM</a:t>
          </a:r>
        </a:p>
      </dsp:txBody>
      <dsp:txXfrm>
        <a:off x="1740530" y="0"/>
        <a:ext cx="1614817" cy="1406366"/>
      </dsp:txXfrm>
    </dsp:sp>
    <dsp:sp modelId="{C6087E99-3BF3-4D3B-9ED2-91C3F93BF5BD}">
      <dsp:nvSpPr>
        <dsp:cNvPr id="0" name=""/>
        <dsp:cNvSpPr/>
      </dsp:nvSpPr>
      <dsp:spPr>
        <a:xfrm>
          <a:off x="1902012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1928987" y="1433741"/>
        <a:ext cx="1237904" cy="867032"/>
      </dsp:txXfrm>
    </dsp:sp>
    <dsp:sp modelId="{7DE5F47D-57BB-4F9C-86D6-9A339BC8935D}">
      <dsp:nvSpPr>
        <dsp:cNvPr id="0" name=""/>
        <dsp:cNvSpPr/>
      </dsp:nvSpPr>
      <dsp:spPr>
        <a:xfrm>
          <a:off x="1902012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1928987" y="2496413"/>
        <a:ext cx="1237904" cy="867032"/>
      </dsp:txXfrm>
    </dsp:sp>
    <dsp:sp modelId="{51112822-1B3B-45B0-BC8F-A2550EDE70A3}">
      <dsp:nvSpPr>
        <dsp:cNvPr id="0" name=""/>
        <dsp:cNvSpPr/>
      </dsp:nvSpPr>
      <dsp:spPr>
        <a:xfrm>
          <a:off x="1902012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1928987" y="3559085"/>
        <a:ext cx="1237904" cy="867032"/>
      </dsp:txXfrm>
    </dsp:sp>
    <dsp:sp modelId="{31689FA7-6A04-4A42-8A64-EC560D8F6FDE}">
      <dsp:nvSpPr>
        <dsp:cNvPr id="0" name=""/>
        <dsp:cNvSpPr/>
      </dsp:nvSpPr>
      <dsp:spPr>
        <a:xfrm>
          <a:off x="3476459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Negotiate Terms</a:t>
          </a:r>
        </a:p>
      </dsp:txBody>
      <dsp:txXfrm>
        <a:off x="3476459" y="0"/>
        <a:ext cx="1614817" cy="1406366"/>
      </dsp:txXfrm>
    </dsp:sp>
    <dsp:sp modelId="{56A9D2FD-2E9C-4D07-BC04-35760689B160}">
      <dsp:nvSpPr>
        <dsp:cNvPr id="0" name=""/>
        <dsp:cNvSpPr/>
      </dsp:nvSpPr>
      <dsp:spPr>
        <a:xfrm>
          <a:off x="3637941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3664916" y="1433741"/>
        <a:ext cx="1237904" cy="867032"/>
      </dsp:txXfrm>
    </dsp:sp>
    <dsp:sp modelId="{D52094D1-D696-4ECC-8192-1812F1CEA9B7}">
      <dsp:nvSpPr>
        <dsp:cNvPr id="0" name=""/>
        <dsp:cNvSpPr/>
      </dsp:nvSpPr>
      <dsp:spPr>
        <a:xfrm>
          <a:off x="3637941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3664916" y="2496413"/>
        <a:ext cx="1237904" cy="867032"/>
      </dsp:txXfrm>
    </dsp:sp>
    <dsp:sp modelId="{C26487E8-0F8C-4854-B3CA-DE04B9EEA11B}">
      <dsp:nvSpPr>
        <dsp:cNvPr id="0" name=""/>
        <dsp:cNvSpPr/>
      </dsp:nvSpPr>
      <dsp:spPr>
        <a:xfrm>
          <a:off x="3637941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3664916" y="3559085"/>
        <a:ext cx="1237904" cy="867032"/>
      </dsp:txXfrm>
    </dsp:sp>
    <dsp:sp modelId="{1BBF3667-DB6D-41C0-B3D3-0CD386DD51E0}">
      <dsp:nvSpPr>
        <dsp:cNvPr id="0" name=""/>
        <dsp:cNvSpPr/>
      </dsp:nvSpPr>
      <dsp:spPr>
        <a:xfrm>
          <a:off x="5212388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SOW</a:t>
          </a:r>
        </a:p>
      </dsp:txBody>
      <dsp:txXfrm>
        <a:off x="5212388" y="0"/>
        <a:ext cx="1614817" cy="1406366"/>
      </dsp:txXfrm>
    </dsp:sp>
    <dsp:sp modelId="{E0A464B9-EE35-42B0-BBEF-27B0F3B9DC97}">
      <dsp:nvSpPr>
        <dsp:cNvPr id="0" name=""/>
        <dsp:cNvSpPr/>
      </dsp:nvSpPr>
      <dsp:spPr>
        <a:xfrm>
          <a:off x="5373870" y="1406366"/>
          <a:ext cx="1291854" cy="304712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5411707" y="1444203"/>
        <a:ext cx="1216180" cy="2971453"/>
      </dsp:txXfrm>
    </dsp:sp>
    <dsp:sp modelId="{CE89948C-1656-4AF0-80FF-770620895ACD}">
      <dsp:nvSpPr>
        <dsp:cNvPr id="0" name=""/>
        <dsp:cNvSpPr/>
      </dsp:nvSpPr>
      <dsp:spPr>
        <a:xfrm>
          <a:off x="6948317" y="0"/>
          <a:ext cx="1614817" cy="46878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Send to Services Order Review</a:t>
          </a:r>
        </a:p>
      </dsp:txBody>
      <dsp:txXfrm>
        <a:off x="6948317" y="0"/>
        <a:ext cx="1614817" cy="1406366"/>
      </dsp:txXfrm>
    </dsp:sp>
    <dsp:sp modelId="{4FED7BDE-6E97-44FA-82F7-B072709E5780}">
      <dsp:nvSpPr>
        <dsp:cNvPr id="0" name=""/>
        <dsp:cNvSpPr/>
      </dsp:nvSpPr>
      <dsp:spPr>
        <a:xfrm>
          <a:off x="7109799" y="1406766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Outside Rep</a:t>
          </a:r>
        </a:p>
      </dsp:txBody>
      <dsp:txXfrm>
        <a:off x="7136774" y="1433741"/>
        <a:ext cx="1237904" cy="867032"/>
      </dsp:txXfrm>
    </dsp:sp>
    <dsp:sp modelId="{86496C0A-C1AA-488F-9033-0E176900DC3D}">
      <dsp:nvSpPr>
        <dsp:cNvPr id="0" name=""/>
        <dsp:cNvSpPr/>
      </dsp:nvSpPr>
      <dsp:spPr>
        <a:xfrm>
          <a:off x="7109799" y="2469438"/>
          <a:ext cx="1291854" cy="920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Sales Rep</a:t>
          </a:r>
        </a:p>
      </dsp:txBody>
      <dsp:txXfrm>
        <a:off x="7136774" y="2496413"/>
        <a:ext cx="1237904" cy="867032"/>
      </dsp:txXfrm>
    </dsp:sp>
    <dsp:sp modelId="{1F08E903-2E73-4A92-B0F3-3A9B45C7DD77}">
      <dsp:nvSpPr>
        <dsp:cNvPr id="0" name=""/>
        <dsp:cNvSpPr/>
      </dsp:nvSpPr>
      <dsp:spPr>
        <a:xfrm>
          <a:off x="7109799" y="3532110"/>
          <a:ext cx="1291854" cy="9209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Services Analyst</a:t>
          </a:r>
        </a:p>
      </dsp:txBody>
      <dsp:txXfrm>
        <a:off x="7136774" y="3559085"/>
        <a:ext cx="1237904" cy="8670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5A10-A509-43BE-8343-DF3399D838F5}">
      <dsp:nvSpPr>
        <dsp:cNvPr id="0" name=""/>
        <dsp:cNvSpPr/>
      </dsp:nvSpPr>
      <dsp:spPr>
        <a:xfrm>
          <a:off x="0" y="27388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900" kern="1200"/>
            <a:t>Inside Sales Rep</a:t>
          </a:r>
        </a:p>
      </dsp:txBody>
      <dsp:txXfrm>
        <a:off x="33955" y="61343"/>
        <a:ext cx="8501055" cy="627655"/>
      </dsp:txXfrm>
    </dsp:sp>
    <dsp:sp modelId="{D2E5BC9A-47F8-4F9E-A98E-F3F771DE2518}">
      <dsp:nvSpPr>
        <dsp:cNvPr id="0" name=""/>
        <dsp:cNvSpPr/>
      </dsp:nvSpPr>
      <dsp:spPr>
        <a:xfrm>
          <a:off x="0" y="722953"/>
          <a:ext cx="856896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Acts as surrogate for the outside sales rep.</a:t>
          </a:r>
        </a:p>
      </dsp:txBody>
      <dsp:txXfrm>
        <a:off x="0" y="722953"/>
        <a:ext cx="8568965" cy="480240"/>
      </dsp:txXfrm>
    </dsp:sp>
    <dsp:sp modelId="{A18DCB5E-B206-468C-8D5B-E2F7C7A6572B}">
      <dsp:nvSpPr>
        <dsp:cNvPr id="0" name=""/>
        <dsp:cNvSpPr/>
      </dsp:nvSpPr>
      <dsp:spPr>
        <a:xfrm>
          <a:off x="0" y="1203193"/>
          <a:ext cx="856896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Services Analyst</a:t>
          </a:r>
        </a:p>
      </dsp:txBody>
      <dsp:txXfrm>
        <a:off x="33955" y="1237148"/>
        <a:ext cx="8501055" cy="627655"/>
      </dsp:txXfrm>
    </dsp:sp>
    <dsp:sp modelId="{F67C7A25-D811-409D-B983-9EB5EA93C05C}">
      <dsp:nvSpPr>
        <dsp:cNvPr id="0" name=""/>
        <dsp:cNvSpPr/>
      </dsp:nvSpPr>
      <dsp:spPr>
        <a:xfrm>
          <a:off x="0" y="1898759"/>
          <a:ext cx="8568965" cy="2761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Guides detailed technical discussion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Presents solution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Fields technical questions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Enters technical details, resources and rates into the opportunity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Develops ROM</a:t>
          </a:r>
        </a:p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Develops SOW</a:t>
          </a:r>
        </a:p>
      </dsp:txBody>
      <dsp:txXfrm>
        <a:off x="0" y="1898759"/>
        <a:ext cx="8568965" cy="276137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60307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Salesperson</a:t>
          </a:r>
        </a:p>
      </dsp:txBody>
      <dsp:txXfrm>
        <a:off x="0" y="360307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5034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15%</a:t>
          </a:r>
        </a:p>
      </dsp:txBody>
      <dsp:txXfrm>
        <a:off x="441742" y="80609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766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766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66732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16 – 25%</a:t>
          </a:r>
        </a:p>
      </dsp:txBody>
      <dsp:txXfrm>
        <a:off x="441742" y="1396994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930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930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831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25%</a:t>
          </a:r>
        </a:p>
      </dsp:txBody>
      <dsp:txXfrm>
        <a:off x="441742" y="2713379"/>
        <a:ext cx="5700196" cy="5593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2C97-F3CF-4CB4-9C34-2C1EB0351E82}">
      <dsp:nvSpPr>
        <dsp:cNvPr id="0" name=""/>
        <dsp:cNvSpPr/>
      </dsp:nvSpPr>
      <dsp:spPr>
        <a:xfrm rot="5400000">
          <a:off x="431613" y="2184463"/>
          <a:ext cx="1620758" cy="18451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5680F-4931-4967-9076-72C2BCC0EBF0}">
      <dsp:nvSpPr>
        <dsp:cNvPr id="0" name=""/>
        <dsp:cNvSpPr/>
      </dsp:nvSpPr>
      <dsp:spPr>
        <a:xfrm>
          <a:off x="2211" y="387820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Committed</a:t>
          </a:r>
        </a:p>
      </dsp:txBody>
      <dsp:txXfrm>
        <a:off x="95456" y="481065"/>
        <a:ext cx="2541913" cy="1723304"/>
      </dsp:txXfrm>
    </dsp:sp>
    <dsp:sp modelId="{CF69CB2C-230C-4B35-9B61-1A1A984ADEB8}">
      <dsp:nvSpPr>
        <dsp:cNvPr id="0" name=""/>
        <dsp:cNvSpPr/>
      </dsp:nvSpPr>
      <dsp:spPr>
        <a:xfrm>
          <a:off x="2698884" y="569962"/>
          <a:ext cx="553070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MSA approved by Orasi legal department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language finalized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Terms agreed upon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SOW in the client’s hand’s</a:t>
          </a:r>
        </a:p>
      </dsp:txBody>
      <dsp:txXfrm>
        <a:off x="2698884" y="569962"/>
        <a:ext cx="5530707" cy="1543579"/>
      </dsp:txXfrm>
    </dsp:sp>
    <dsp:sp modelId="{6FB50553-2A75-43C0-AF0A-88027C1B92BC}">
      <dsp:nvSpPr>
        <dsp:cNvPr id="0" name=""/>
        <dsp:cNvSpPr/>
      </dsp:nvSpPr>
      <dsp:spPr>
        <a:xfrm>
          <a:off x="2439203" y="2533148"/>
          <a:ext cx="2728403" cy="1909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</a:t>
          </a:r>
        </a:p>
      </dsp:txBody>
      <dsp:txXfrm>
        <a:off x="2532448" y="2626393"/>
        <a:ext cx="2541913" cy="1723304"/>
      </dsp:txXfrm>
    </dsp:sp>
    <dsp:sp modelId="{2DFCDCAA-1414-4F07-9923-43B39743306F}">
      <dsp:nvSpPr>
        <dsp:cNvPr id="0" name=""/>
        <dsp:cNvSpPr/>
      </dsp:nvSpPr>
      <dsp:spPr>
        <a:xfrm>
          <a:off x="5233116" y="2715291"/>
          <a:ext cx="2782657" cy="154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Executed paperwork is attached to the opportunity.</a:t>
          </a:r>
        </a:p>
      </dsp:txBody>
      <dsp:txXfrm>
        <a:off x="5233116" y="2715291"/>
        <a:ext cx="2782657" cy="154357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E35F9-4749-4007-BF20-A36315F14FBD}">
      <dsp:nvSpPr>
        <dsp:cNvPr id="0" name=""/>
        <dsp:cNvSpPr/>
      </dsp:nvSpPr>
      <dsp:spPr>
        <a:xfrm>
          <a:off x="0" y="5736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E60F3-7423-4C2F-91B1-859BF53580AF}">
      <dsp:nvSpPr>
        <dsp:cNvPr id="0" name=""/>
        <dsp:cNvSpPr/>
      </dsp:nvSpPr>
      <dsp:spPr>
        <a:xfrm>
          <a:off x="428386" y="57043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3500" kern="1200"/>
            <a:t>For product sales</a:t>
          </a:r>
        </a:p>
      </dsp:txBody>
      <dsp:txXfrm>
        <a:off x="478823" y="107480"/>
        <a:ext cx="5896541" cy="932326"/>
      </dsp:txXfrm>
    </dsp:sp>
    <dsp:sp modelId="{2144018E-ACC7-4CB4-A43F-4A2B3A57331A}">
      <dsp:nvSpPr>
        <dsp:cNvPr id="0" name=""/>
        <dsp:cNvSpPr/>
      </dsp:nvSpPr>
      <dsp:spPr>
        <a:xfrm>
          <a:off x="0" y="21612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679A-4A0E-4F7C-B802-9C702967BB27}">
      <dsp:nvSpPr>
        <dsp:cNvPr id="0" name=""/>
        <dsp:cNvSpPr/>
      </dsp:nvSpPr>
      <dsp:spPr>
        <a:xfrm>
          <a:off x="428386" y="16446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For Training Units</a:t>
          </a:r>
        </a:p>
      </dsp:txBody>
      <dsp:txXfrm>
        <a:off x="478823" y="1695081"/>
        <a:ext cx="5896541" cy="932326"/>
      </dsp:txXfrm>
    </dsp:sp>
    <dsp:sp modelId="{15AC81B4-E34C-4E8E-9AC7-50B78FBAEE55}">
      <dsp:nvSpPr>
        <dsp:cNvPr id="0" name=""/>
        <dsp:cNvSpPr/>
      </dsp:nvSpPr>
      <dsp:spPr>
        <a:xfrm>
          <a:off x="0" y="3748844"/>
          <a:ext cx="856773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169F3-180A-44AB-82EB-E15B6D028DB4}">
      <dsp:nvSpPr>
        <dsp:cNvPr id="0" name=""/>
        <dsp:cNvSpPr/>
      </dsp:nvSpPr>
      <dsp:spPr>
        <a:xfrm>
          <a:off x="428386" y="3232244"/>
          <a:ext cx="5997415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688" tIns="0" rIns="226688" bIns="0" numCol="1" spcCol="1270" anchor="ctr" anchorCtr="0">
          <a:noAutofit/>
        </a:bodyPr>
        <a:lstStyle/>
        <a:p>
          <a:pPr marL="0" lvl="0" indent="0" algn="l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Acceptable in lieu of an SOW</a:t>
          </a:r>
        </a:p>
      </dsp:txBody>
      <dsp:txXfrm>
        <a:off x="478823" y="3282681"/>
        <a:ext cx="5896541" cy="93232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F05A-E5DE-4C2B-A6E1-D9F6DD6CA707}">
      <dsp:nvSpPr>
        <dsp:cNvPr id="0" name=""/>
        <dsp:cNvSpPr/>
      </dsp:nvSpPr>
      <dsp:spPr>
        <a:xfrm>
          <a:off x="0" y="322206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Area Vice-president</a:t>
          </a:r>
        </a:p>
      </dsp:txBody>
      <dsp:txXfrm>
        <a:off x="0" y="322206"/>
        <a:ext cx="8229600" cy="893025"/>
      </dsp:txXfrm>
    </dsp:sp>
    <dsp:sp modelId="{9B4C9FE6-43C5-44D2-B02F-49BB2915278E}">
      <dsp:nvSpPr>
        <dsp:cNvPr id="0" name=""/>
        <dsp:cNvSpPr/>
      </dsp:nvSpPr>
      <dsp:spPr>
        <a:xfrm>
          <a:off x="411480" y="12246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$50k</a:t>
          </a:r>
        </a:p>
      </dsp:txBody>
      <dsp:txXfrm>
        <a:off x="441742" y="42508"/>
        <a:ext cx="5700196" cy="559396"/>
      </dsp:txXfrm>
    </dsp:sp>
    <dsp:sp modelId="{4F7A348F-3DEA-4275-B662-B15259FEF5DD}">
      <dsp:nvSpPr>
        <dsp:cNvPr id="0" name=""/>
        <dsp:cNvSpPr/>
      </dsp:nvSpPr>
      <dsp:spPr>
        <a:xfrm>
          <a:off x="0" y="1638592"/>
          <a:ext cx="8229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</a:t>
          </a:r>
        </a:p>
      </dsp:txBody>
      <dsp:txXfrm>
        <a:off x="0" y="1638592"/>
        <a:ext cx="8229600" cy="893025"/>
      </dsp:txXfrm>
    </dsp:sp>
    <dsp:sp modelId="{0154FB63-4AC3-483A-9BD7-FA09037B059B}">
      <dsp:nvSpPr>
        <dsp:cNvPr id="0" name=""/>
        <dsp:cNvSpPr/>
      </dsp:nvSpPr>
      <dsp:spPr>
        <a:xfrm>
          <a:off x="411480" y="1328631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to $250k</a:t>
          </a:r>
        </a:p>
      </dsp:txBody>
      <dsp:txXfrm>
        <a:off x="441742" y="1358893"/>
        <a:ext cx="5700196" cy="559396"/>
      </dsp:txXfrm>
    </dsp:sp>
    <dsp:sp modelId="{E401C006-11DF-4391-9ECF-FDE118851501}">
      <dsp:nvSpPr>
        <dsp:cNvPr id="0" name=""/>
        <dsp:cNvSpPr/>
      </dsp:nvSpPr>
      <dsp:spPr>
        <a:xfrm>
          <a:off x="0" y="2954977"/>
          <a:ext cx="8229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Sales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 Sr. Vice-president: Delivery</a:t>
          </a:r>
        </a:p>
      </dsp:txBody>
      <dsp:txXfrm>
        <a:off x="0" y="2954977"/>
        <a:ext cx="8229600" cy="1223775"/>
      </dsp:txXfrm>
    </dsp:sp>
    <dsp:sp modelId="{0FDCAD0C-8CC9-4623-B147-E2304DD0C3C0}">
      <dsp:nvSpPr>
        <dsp:cNvPr id="0" name=""/>
        <dsp:cNvSpPr/>
      </dsp:nvSpPr>
      <dsp:spPr>
        <a:xfrm>
          <a:off x="411480" y="2645017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$250k</a:t>
          </a:r>
        </a:p>
      </dsp:txBody>
      <dsp:txXfrm>
        <a:off x="441742" y="2675279"/>
        <a:ext cx="57001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F49-7D72-428D-A76B-7BC7807DE1B2}">
      <dsp:nvSpPr>
        <dsp:cNvPr id="0" name=""/>
        <dsp:cNvSpPr/>
      </dsp:nvSpPr>
      <dsp:spPr>
        <a:xfrm>
          <a:off x="6497476" y="937505"/>
          <a:ext cx="1476559" cy="375002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Attach fully executed SOW to Salesforce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“Signed, Undelivered”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SOW aligns with opportunity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Roles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Rates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Deliverables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“Send to Services Order Review”, button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Attach fully executed SOW</a:t>
          </a:r>
        </a:p>
        <a:p>
          <a:pPr marL="114300" lvl="1" indent="-11430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Send</a:t>
          </a:r>
        </a:p>
      </dsp:txBody>
      <dsp:txXfrm>
        <a:off x="6684905" y="937505"/>
        <a:ext cx="1289129" cy="3750022"/>
      </dsp:txXfrm>
    </dsp:sp>
    <dsp:sp modelId="{200C9C5C-502F-449E-8695-1A73CB24B762}">
      <dsp:nvSpPr>
        <dsp:cNvPr id="0" name=""/>
        <dsp:cNvSpPr/>
      </dsp:nvSpPr>
      <dsp:spPr>
        <a:xfrm>
          <a:off x="6497476" y="0"/>
          <a:ext cx="1476559" cy="937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Service Order</a:t>
          </a:r>
        </a:p>
      </dsp:txBody>
      <dsp:txXfrm>
        <a:off x="6497476" y="0"/>
        <a:ext cx="1476559" cy="937505"/>
      </dsp:txXfrm>
    </dsp:sp>
    <dsp:sp modelId="{24BF1EA0-49A0-4C00-86A2-05E54847EF3F}">
      <dsp:nvSpPr>
        <dsp:cNvPr id="0" name=""/>
        <dsp:cNvSpPr/>
      </dsp:nvSpPr>
      <dsp:spPr>
        <a:xfrm>
          <a:off x="5024606" y="937505"/>
          <a:ext cx="1476559" cy="351564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ROM to negotiate final scope and rates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Procure discount approval, if necessary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“SOW Creation”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Analyst to generate SOW</a:t>
          </a:r>
        </a:p>
      </dsp:txBody>
      <dsp:txXfrm>
        <a:off x="5212036" y="937505"/>
        <a:ext cx="1289129" cy="3515646"/>
      </dsp:txXfrm>
    </dsp:sp>
    <dsp:sp modelId="{763B695A-C4EB-4EA0-8F0F-AB726FA618DF}">
      <dsp:nvSpPr>
        <dsp:cNvPr id="0" name=""/>
        <dsp:cNvSpPr/>
      </dsp:nvSpPr>
      <dsp:spPr>
        <a:xfrm>
          <a:off x="5024606" y="117188"/>
          <a:ext cx="1476559" cy="82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Finalize</a:t>
          </a:r>
        </a:p>
      </dsp:txBody>
      <dsp:txXfrm>
        <a:off x="5024606" y="117188"/>
        <a:ext cx="1476559" cy="820317"/>
      </dsp:txXfrm>
    </dsp:sp>
    <dsp:sp modelId="{0B8F6AF3-A37F-421D-A7CF-87BE22C2FE0B}">
      <dsp:nvSpPr>
        <dsp:cNvPr id="0" name=""/>
        <dsp:cNvSpPr/>
      </dsp:nvSpPr>
      <dsp:spPr>
        <a:xfrm>
          <a:off x="3548047" y="937505"/>
          <a:ext cx="1476559" cy="328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Status to “Pending Scoping”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 calls with customer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need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 need to services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Rough Order of Magnitude</a:t>
          </a:r>
        </a:p>
      </dsp:txBody>
      <dsp:txXfrm>
        <a:off x="3735476" y="937505"/>
        <a:ext cx="1289129" cy="3281269"/>
      </dsp:txXfrm>
    </dsp:sp>
    <dsp:sp modelId="{897BA4B3-608F-4925-A5E1-4E438B2E1262}">
      <dsp:nvSpPr>
        <dsp:cNvPr id="0" name=""/>
        <dsp:cNvSpPr/>
      </dsp:nvSpPr>
      <dsp:spPr>
        <a:xfrm>
          <a:off x="3548047" y="238126"/>
          <a:ext cx="1476559" cy="703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Scope</a:t>
          </a:r>
        </a:p>
      </dsp:txBody>
      <dsp:txXfrm>
        <a:off x="3548047" y="238126"/>
        <a:ext cx="1476559" cy="703129"/>
      </dsp:txXfrm>
    </dsp:sp>
    <dsp:sp modelId="{6FD80BA3-8530-4222-8857-E007A5A527FD}">
      <dsp:nvSpPr>
        <dsp:cNvPr id="0" name=""/>
        <dsp:cNvSpPr/>
      </dsp:nvSpPr>
      <dsp:spPr>
        <a:xfrm>
          <a:off x="2071488" y="937505"/>
          <a:ext cx="1476559" cy="30468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rep contacts sales team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 service need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Strategize</a:t>
          </a:r>
        </a:p>
        <a:p>
          <a:pPr marL="57150" lvl="1" indent="-57150" algn="r" defTabSz="400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Coordinate</a:t>
          </a:r>
        </a:p>
      </dsp:txBody>
      <dsp:txXfrm>
        <a:off x="2258917" y="937505"/>
        <a:ext cx="1289129" cy="3046893"/>
      </dsp:txXfrm>
    </dsp:sp>
    <dsp:sp modelId="{43864BDA-FE57-498E-A39E-92CB78F07E29}">
      <dsp:nvSpPr>
        <dsp:cNvPr id="0" name=""/>
        <dsp:cNvSpPr/>
      </dsp:nvSpPr>
      <dsp:spPr>
        <a:xfrm>
          <a:off x="2071488" y="351564"/>
          <a:ext cx="1476559" cy="5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Engage with Services Organization</a:t>
          </a:r>
        </a:p>
      </dsp:txBody>
      <dsp:txXfrm>
        <a:off x="2071488" y="351564"/>
        <a:ext cx="1476559" cy="585940"/>
      </dsp:txXfrm>
    </dsp:sp>
    <dsp:sp modelId="{814A41F5-95C2-42CB-B950-CD2672C3AF45}">
      <dsp:nvSpPr>
        <dsp:cNvPr id="0" name=""/>
        <dsp:cNvSpPr/>
      </dsp:nvSpPr>
      <dsp:spPr>
        <a:xfrm>
          <a:off x="594929" y="937505"/>
          <a:ext cx="1476559" cy="28125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Summarize service opportunity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Indicate service Line of Business or select “Needs Line of Business”</a:t>
          </a:r>
        </a:p>
        <a:p>
          <a:pPr marL="0" lvl="0" indent="0" algn="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Select Services Analyst or Needs Services Analyst</a:t>
          </a:r>
        </a:p>
      </dsp:txBody>
      <dsp:txXfrm>
        <a:off x="782358" y="937505"/>
        <a:ext cx="1289129" cy="2812516"/>
      </dsp:txXfrm>
    </dsp:sp>
    <dsp:sp modelId="{46233693-946D-427A-9124-4FFD19AB2518}">
      <dsp:nvSpPr>
        <dsp:cNvPr id="0" name=""/>
        <dsp:cNvSpPr/>
      </dsp:nvSpPr>
      <dsp:spPr>
        <a:xfrm>
          <a:off x="594929" y="468752"/>
          <a:ext cx="1476559" cy="468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200" kern="1200" dirty="0"/>
            <a:t>Create Salesforce Opportunity</a:t>
          </a:r>
        </a:p>
      </dsp:txBody>
      <dsp:txXfrm>
        <a:off x="594929" y="468752"/>
        <a:ext cx="1476559" cy="4687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91875-3594-49DD-BF22-DC71774B002B}">
      <dsp:nvSpPr>
        <dsp:cNvPr id="0" name=""/>
        <dsp:cNvSpPr/>
      </dsp:nvSpPr>
      <dsp:spPr>
        <a:xfrm>
          <a:off x="4018" y="1930900"/>
          <a:ext cx="2055390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900" kern="1200"/>
            <a:t>Required Fields</a:t>
          </a:r>
        </a:p>
      </dsp:txBody>
      <dsp:txXfrm>
        <a:off x="4018" y="1930900"/>
        <a:ext cx="2055390" cy="968962"/>
      </dsp:txXfrm>
    </dsp:sp>
    <dsp:sp modelId="{C70D7E31-BB6A-412B-B8BB-F626ADE3461C}">
      <dsp:nvSpPr>
        <dsp:cNvPr id="0" name=""/>
        <dsp:cNvSpPr/>
      </dsp:nvSpPr>
      <dsp:spPr>
        <a:xfrm>
          <a:off x="2059409" y="174655"/>
          <a:ext cx="411078" cy="448145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1F953-9783-4318-928D-397A820D8A09}">
      <dsp:nvSpPr>
        <dsp:cNvPr id="0" name=""/>
        <dsp:cNvSpPr/>
      </dsp:nvSpPr>
      <dsp:spPr>
        <a:xfrm>
          <a:off x="2634918" y="174655"/>
          <a:ext cx="5590663" cy="44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Customer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Project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Total Revenue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Customer PO#, if no SOW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Outside Sales Rep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Services Sold Date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Date SOW Signed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Location of Services</a:t>
          </a:r>
        </a:p>
        <a:p>
          <a:pPr marL="285750" lvl="1" indent="-28575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Services Sales Rep, if appropriate</a:t>
          </a:r>
        </a:p>
      </dsp:txBody>
      <dsp:txXfrm>
        <a:off x="2634918" y="174655"/>
        <a:ext cx="5590663" cy="448145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47A7-4AC9-45C6-BE53-EB70317DDEAF}">
      <dsp:nvSpPr>
        <dsp:cNvPr id="0" name=""/>
        <dsp:cNvSpPr/>
      </dsp:nvSpPr>
      <dsp:spPr>
        <a:xfrm>
          <a:off x="4007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BEA90-3243-4B2A-9A48-AF7D2B1546E0}">
      <dsp:nvSpPr>
        <dsp:cNvPr id="0" name=""/>
        <dsp:cNvSpPr/>
      </dsp:nvSpPr>
      <dsp:spPr>
        <a:xfrm>
          <a:off x="507027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Ensure terms are aligned in the SOW and opportunity.</a:t>
          </a:r>
        </a:p>
      </dsp:txBody>
      <dsp:txXfrm>
        <a:off x="528353" y="2092224"/>
        <a:ext cx="1550244" cy="685469"/>
      </dsp:txXfrm>
    </dsp:sp>
    <dsp:sp modelId="{F94F4C7F-4B13-4333-830E-65A10A2A8584}">
      <dsp:nvSpPr>
        <dsp:cNvPr id="0" name=""/>
        <dsp:cNvSpPr/>
      </dsp:nvSpPr>
      <dsp:spPr>
        <a:xfrm>
          <a:off x="2158609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C9876-B416-4336-9236-68DCA24BDF77}">
      <dsp:nvSpPr>
        <dsp:cNvPr id="0" name=""/>
        <dsp:cNvSpPr/>
      </dsp:nvSpPr>
      <dsp:spPr>
        <a:xfrm>
          <a:off x="2661629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/>
            <a:t>Attach </a:t>
          </a:r>
          <a:r>
            <a:rPr lang="en-US" sz="1200" kern="1200" dirty="0"/>
            <a:t>executed SOW</a:t>
          </a:r>
        </a:p>
      </dsp:txBody>
      <dsp:txXfrm>
        <a:off x="2682955" y="2092224"/>
        <a:ext cx="1550244" cy="685469"/>
      </dsp:txXfrm>
    </dsp:sp>
    <dsp:sp modelId="{2FD30634-0C47-4EEC-9F5E-631193E5016B}">
      <dsp:nvSpPr>
        <dsp:cNvPr id="0" name=""/>
        <dsp:cNvSpPr/>
      </dsp:nvSpPr>
      <dsp:spPr>
        <a:xfrm>
          <a:off x="4313211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17F9-67F4-44AB-B14A-4F0E41A5E90E}">
      <dsp:nvSpPr>
        <dsp:cNvPr id="0" name=""/>
        <dsp:cNvSpPr/>
      </dsp:nvSpPr>
      <dsp:spPr>
        <a:xfrm>
          <a:off x="4816231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Press “Send”</a:t>
          </a:r>
        </a:p>
      </dsp:txBody>
      <dsp:txXfrm>
        <a:off x="4837557" y="2092224"/>
        <a:ext cx="1550244" cy="685469"/>
      </dsp:txXfrm>
    </dsp:sp>
    <dsp:sp modelId="{28DA0553-2A02-45D3-BB4A-23198A8CE3C5}">
      <dsp:nvSpPr>
        <dsp:cNvPr id="0" name=""/>
        <dsp:cNvSpPr/>
      </dsp:nvSpPr>
      <dsp:spPr>
        <a:xfrm>
          <a:off x="6467813" y="1888868"/>
          <a:ext cx="1886324" cy="72812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5D60-A21A-4602-88A5-6B29F4139874}">
      <dsp:nvSpPr>
        <dsp:cNvPr id="0" name=""/>
        <dsp:cNvSpPr/>
      </dsp:nvSpPr>
      <dsp:spPr>
        <a:xfrm>
          <a:off x="6970832" y="2070898"/>
          <a:ext cx="1592896" cy="7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1200" kern="1200" dirty="0"/>
            <a:t>Customer Experience team reviews</a:t>
          </a:r>
        </a:p>
      </dsp:txBody>
      <dsp:txXfrm>
        <a:off x="6992158" y="2092224"/>
        <a:ext cx="1550244" cy="6854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582D-021F-47E4-974B-607CF47C1AFD}">
      <dsp:nvSpPr>
        <dsp:cNvPr id="0" name=""/>
        <dsp:cNvSpPr/>
      </dsp:nvSpPr>
      <dsp:spPr>
        <a:xfrm rot="16200000">
          <a:off x="329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Return to Submitter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Missing details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Numbers don’t match</a:t>
          </a:r>
        </a:p>
      </dsp:txBody>
      <dsp:txXfrm rot="5400000">
        <a:off x="660569" y="1457100"/>
        <a:ext cx="3112553" cy="1886396"/>
      </dsp:txXfrm>
    </dsp:sp>
    <dsp:sp modelId="{7DBBCF18-B7DA-4EDD-A853-E04842DEF7FD}">
      <dsp:nvSpPr>
        <dsp:cNvPr id="0" name=""/>
        <dsp:cNvSpPr/>
      </dsp:nvSpPr>
      <dsp:spPr>
        <a:xfrm rot="5400000">
          <a:off x="4151677" y="513903"/>
          <a:ext cx="3772792" cy="377279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Services Order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 setup in Time Consultant</a:t>
          </a:r>
        </a:p>
      </dsp:txBody>
      <dsp:txXfrm rot="-5400000">
        <a:off x="4151678" y="1457101"/>
        <a:ext cx="3112553" cy="188639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3701-F4E9-4EF8-A66F-70D10455C2B9}">
      <dsp:nvSpPr>
        <dsp:cNvPr id="0" name=""/>
        <dsp:cNvSpPr/>
      </dsp:nvSpPr>
      <dsp:spPr>
        <a:xfrm>
          <a:off x="0" y="32457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700" kern="1200"/>
            <a:t>Require a new opportunity</a:t>
          </a:r>
        </a:p>
      </dsp:txBody>
      <dsp:txXfrm>
        <a:off x="71751" y="104208"/>
        <a:ext cx="8425463" cy="1326328"/>
      </dsp:txXfrm>
    </dsp:sp>
    <dsp:sp modelId="{97A7469C-F625-4607-9141-2BB4D11A3490}">
      <dsp:nvSpPr>
        <dsp:cNvPr id="0" name=""/>
        <dsp:cNvSpPr/>
      </dsp:nvSpPr>
      <dsp:spPr>
        <a:xfrm>
          <a:off x="0" y="1608848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When signed, original opportunity is set to “Extended to CO” status</a:t>
          </a:r>
        </a:p>
      </dsp:txBody>
      <dsp:txXfrm>
        <a:off x="71751" y="1680599"/>
        <a:ext cx="8425463" cy="1326328"/>
      </dsp:txXfrm>
    </dsp:sp>
    <dsp:sp modelId="{99B412D8-C79C-4B75-AF65-84ED99B7774F}">
      <dsp:nvSpPr>
        <dsp:cNvPr id="0" name=""/>
        <dsp:cNvSpPr/>
      </dsp:nvSpPr>
      <dsp:spPr>
        <a:xfrm>
          <a:off x="0" y="3185239"/>
          <a:ext cx="8568965" cy="146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Require SVP exception beyond </a:t>
          </a:r>
          <a:r>
            <a:rPr lang="en-US" sz="3700" kern="1200" dirty="0">
              <a:solidFill>
                <a:srgbClr val="FF0000"/>
              </a:solidFill>
            </a:rPr>
            <a:t>-50 </a:t>
          </a:r>
          <a:r>
            <a:rPr lang="en-US" sz="3700" kern="1200" dirty="0"/>
            <a:t>hours</a:t>
          </a:r>
        </a:p>
      </dsp:txBody>
      <dsp:txXfrm>
        <a:off x="71751" y="3256990"/>
        <a:ext cx="8425463" cy="132632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0EBB-CB38-4D03-88FC-0C38279A8289}">
      <dsp:nvSpPr>
        <dsp:cNvPr id="0" name=""/>
        <dsp:cNvSpPr/>
      </dsp:nvSpPr>
      <dsp:spPr>
        <a:xfrm>
          <a:off x="0" y="691138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6500" kern="1200" dirty="0"/>
            <a:t>Services Delivered</a:t>
          </a:r>
        </a:p>
      </dsp:txBody>
      <dsp:txXfrm>
        <a:off x="76105" y="767243"/>
        <a:ext cx="8416755" cy="1406815"/>
      </dsp:txXfrm>
    </dsp:sp>
    <dsp:sp modelId="{8DB795D9-4166-4E73-A8EF-B936FC7D9C12}">
      <dsp:nvSpPr>
        <dsp:cNvPr id="0" name=""/>
        <dsp:cNvSpPr/>
      </dsp:nvSpPr>
      <dsp:spPr>
        <a:xfrm>
          <a:off x="0" y="2437363"/>
          <a:ext cx="8568965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Invoice Paid</a:t>
          </a:r>
        </a:p>
      </dsp:txBody>
      <dsp:txXfrm>
        <a:off x="76105" y="2513468"/>
        <a:ext cx="8416755" cy="140681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B2D0A-65DB-4600-8500-DDC0407144B9}">
      <dsp:nvSpPr>
        <dsp:cNvPr id="0" name=""/>
        <dsp:cNvSpPr/>
      </dsp:nvSpPr>
      <dsp:spPr>
        <a:xfrm>
          <a:off x="0" y="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A2F30-7D2E-4514-8122-824A24A59168}">
      <dsp:nvSpPr>
        <dsp:cNvPr id="0" name=""/>
        <dsp:cNvSpPr/>
      </dsp:nvSpPr>
      <dsp:spPr>
        <a:xfrm>
          <a:off x="0" y="0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2300" kern="1200"/>
            <a:t>Chatter</a:t>
          </a:r>
        </a:p>
      </dsp:txBody>
      <dsp:txXfrm>
        <a:off x="0" y="0"/>
        <a:ext cx="1713793" cy="1171881"/>
      </dsp:txXfrm>
    </dsp:sp>
    <dsp:sp modelId="{654EAFDD-474D-4F89-9864-809F93481222}">
      <dsp:nvSpPr>
        <dsp:cNvPr id="0" name=""/>
        <dsp:cNvSpPr/>
      </dsp:nvSpPr>
      <dsp:spPr>
        <a:xfrm>
          <a:off x="1842327" y="27237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text</a:t>
          </a:r>
        </a:p>
      </dsp:txBody>
      <dsp:txXfrm>
        <a:off x="1842327" y="27237"/>
        <a:ext cx="3299051" cy="544742"/>
      </dsp:txXfrm>
    </dsp:sp>
    <dsp:sp modelId="{3849AA5C-B774-4650-8AE5-B5EE523C9D23}">
      <dsp:nvSpPr>
        <dsp:cNvPr id="0" name=""/>
        <dsp:cNvSpPr/>
      </dsp:nvSpPr>
      <dsp:spPr>
        <a:xfrm>
          <a:off x="1713793" y="571979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7C45-A9F1-4CF6-B707-A6D90C41248A}">
      <dsp:nvSpPr>
        <dsp:cNvPr id="0" name=""/>
        <dsp:cNvSpPr/>
      </dsp:nvSpPr>
      <dsp:spPr>
        <a:xfrm>
          <a:off x="1842327" y="599216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Collaborative workspace</a:t>
          </a:r>
        </a:p>
      </dsp:txBody>
      <dsp:txXfrm>
        <a:off x="1842327" y="599216"/>
        <a:ext cx="3299051" cy="544742"/>
      </dsp:txXfrm>
    </dsp:sp>
    <dsp:sp modelId="{1CE30CE4-F319-43C5-87A9-CB7AACC2F76C}">
      <dsp:nvSpPr>
        <dsp:cNvPr id="0" name=""/>
        <dsp:cNvSpPr/>
      </dsp:nvSpPr>
      <dsp:spPr>
        <a:xfrm>
          <a:off x="1713793" y="114395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6EA72-D482-4BCC-8BA6-141684EB091E}">
      <dsp:nvSpPr>
        <dsp:cNvPr id="0" name=""/>
        <dsp:cNvSpPr/>
      </dsp:nvSpPr>
      <dsp:spPr>
        <a:xfrm>
          <a:off x="0" y="1171881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B4EB-2A98-49AD-A72B-DAD92600D813}">
      <dsp:nvSpPr>
        <dsp:cNvPr id="0" name=""/>
        <dsp:cNvSpPr/>
      </dsp:nvSpPr>
      <dsp:spPr>
        <a:xfrm>
          <a:off x="0" y="1171881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for Outlook Plug-in</a:t>
          </a:r>
        </a:p>
      </dsp:txBody>
      <dsp:txXfrm>
        <a:off x="0" y="1171881"/>
        <a:ext cx="1713793" cy="1171881"/>
      </dsp:txXfrm>
    </dsp:sp>
    <dsp:sp modelId="{4EF7C75F-4184-4618-AAEA-BA1BFB750410}">
      <dsp:nvSpPr>
        <dsp:cNvPr id="0" name=""/>
        <dsp:cNvSpPr/>
      </dsp:nvSpPr>
      <dsp:spPr>
        <a:xfrm>
          <a:off x="1842327" y="1225097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emails to Salesforce from Outlook!</a:t>
          </a:r>
        </a:p>
      </dsp:txBody>
      <dsp:txXfrm>
        <a:off x="1842327" y="1225097"/>
        <a:ext cx="3299051" cy="1064306"/>
      </dsp:txXfrm>
    </dsp:sp>
    <dsp:sp modelId="{D806DD50-33BF-490C-A4A6-956FD29077EC}">
      <dsp:nvSpPr>
        <dsp:cNvPr id="0" name=""/>
        <dsp:cNvSpPr/>
      </dsp:nvSpPr>
      <dsp:spPr>
        <a:xfrm>
          <a:off x="1713793" y="2289404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3F8F9-3300-4A43-9646-97D101DB5293}">
      <dsp:nvSpPr>
        <dsp:cNvPr id="0" name=""/>
        <dsp:cNvSpPr/>
      </dsp:nvSpPr>
      <dsp:spPr>
        <a:xfrm>
          <a:off x="0" y="2343763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2118-7E51-49AA-8D6F-9734CD560138}">
      <dsp:nvSpPr>
        <dsp:cNvPr id="0" name=""/>
        <dsp:cNvSpPr/>
      </dsp:nvSpPr>
      <dsp:spPr>
        <a:xfrm>
          <a:off x="0" y="2343763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Reports</a:t>
          </a:r>
        </a:p>
      </dsp:txBody>
      <dsp:txXfrm>
        <a:off x="0" y="2343763"/>
        <a:ext cx="1713793" cy="1171881"/>
      </dsp:txXfrm>
    </dsp:sp>
    <dsp:sp modelId="{0AF15575-3162-4F8B-A3C1-C978E20F9AB9}">
      <dsp:nvSpPr>
        <dsp:cNvPr id="0" name=""/>
        <dsp:cNvSpPr/>
      </dsp:nvSpPr>
      <dsp:spPr>
        <a:xfrm>
          <a:off x="1842327" y="2371001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Opportunity List</a:t>
          </a:r>
        </a:p>
      </dsp:txBody>
      <dsp:txXfrm>
        <a:off x="1842327" y="2371001"/>
        <a:ext cx="3299051" cy="544742"/>
      </dsp:txXfrm>
    </dsp:sp>
    <dsp:sp modelId="{62E90627-9792-46B3-BB66-3075E1FD3C80}">
      <dsp:nvSpPr>
        <dsp:cNvPr id="0" name=""/>
        <dsp:cNvSpPr/>
      </dsp:nvSpPr>
      <dsp:spPr>
        <a:xfrm>
          <a:off x="5269913" y="2371001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Keep your opportunity up to date.</a:t>
          </a:r>
        </a:p>
      </dsp:txBody>
      <dsp:txXfrm>
        <a:off x="5269913" y="2371001"/>
        <a:ext cx="3299051" cy="272371"/>
      </dsp:txXfrm>
    </dsp:sp>
    <dsp:sp modelId="{259CCE42-D9FF-40AF-9174-0AF10FF73466}">
      <dsp:nvSpPr>
        <dsp:cNvPr id="0" name=""/>
        <dsp:cNvSpPr/>
      </dsp:nvSpPr>
      <dsp:spPr>
        <a:xfrm>
          <a:off x="5141379" y="2643372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AD432-6582-4C79-8C00-47755F96C8E3}">
      <dsp:nvSpPr>
        <dsp:cNvPr id="0" name=""/>
        <dsp:cNvSpPr/>
      </dsp:nvSpPr>
      <dsp:spPr>
        <a:xfrm>
          <a:off x="5269913" y="2643372"/>
          <a:ext cx="3299051" cy="27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Stay abreast of updates.</a:t>
          </a:r>
        </a:p>
      </dsp:txBody>
      <dsp:txXfrm>
        <a:off x="5269913" y="2643372"/>
        <a:ext cx="3299051" cy="272371"/>
      </dsp:txXfrm>
    </dsp:sp>
    <dsp:sp modelId="{DF8F6339-9D9C-4E62-8947-73E0339B12C9}">
      <dsp:nvSpPr>
        <dsp:cNvPr id="0" name=""/>
        <dsp:cNvSpPr/>
      </dsp:nvSpPr>
      <dsp:spPr>
        <a:xfrm>
          <a:off x="1713793" y="2915743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CEF4-68DF-49D7-B8D9-8A4EEA49FC56}">
      <dsp:nvSpPr>
        <dsp:cNvPr id="0" name=""/>
        <dsp:cNvSpPr/>
      </dsp:nvSpPr>
      <dsp:spPr>
        <a:xfrm>
          <a:off x="1842327" y="2942980"/>
          <a:ext cx="3299051" cy="54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am I waiting for? </a:t>
          </a:r>
        </a:p>
      </dsp:txBody>
      <dsp:txXfrm>
        <a:off x="1842327" y="2942980"/>
        <a:ext cx="3299051" cy="544742"/>
      </dsp:txXfrm>
    </dsp:sp>
    <dsp:sp modelId="{62A310AD-FE60-4522-8BB9-198750EE9695}">
      <dsp:nvSpPr>
        <dsp:cNvPr id="0" name=""/>
        <dsp:cNvSpPr/>
      </dsp:nvSpPr>
      <dsp:spPr>
        <a:xfrm>
          <a:off x="5269913" y="2942980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Line of Business</a:t>
          </a:r>
        </a:p>
      </dsp:txBody>
      <dsp:txXfrm>
        <a:off x="5269913" y="2942980"/>
        <a:ext cx="3299051" cy="136185"/>
      </dsp:txXfrm>
    </dsp:sp>
    <dsp:sp modelId="{11402E1C-1D08-4CD1-BC69-98A65DC05D3F}">
      <dsp:nvSpPr>
        <dsp:cNvPr id="0" name=""/>
        <dsp:cNvSpPr/>
      </dsp:nvSpPr>
      <dsp:spPr>
        <a:xfrm>
          <a:off x="5141379" y="3079165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58CAD-251B-41C5-A08B-950470C4CA8D}">
      <dsp:nvSpPr>
        <dsp:cNvPr id="0" name=""/>
        <dsp:cNvSpPr/>
      </dsp:nvSpPr>
      <dsp:spPr>
        <a:xfrm>
          <a:off x="5269913" y="3079165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Scoping</a:t>
          </a:r>
        </a:p>
      </dsp:txBody>
      <dsp:txXfrm>
        <a:off x="5269913" y="3079165"/>
        <a:ext cx="3299051" cy="136185"/>
      </dsp:txXfrm>
    </dsp:sp>
    <dsp:sp modelId="{11F8C7A4-6160-4618-8DDB-7CBDE3F0FDB8}">
      <dsp:nvSpPr>
        <dsp:cNvPr id="0" name=""/>
        <dsp:cNvSpPr/>
      </dsp:nvSpPr>
      <dsp:spPr>
        <a:xfrm>
          <a:off x="5141379" y="3215351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3CD4-CA4B-4142-9405-AF7A64E33CF2}">
      <dsp:nvSpPr>
        <dsp:cNvPr id="0" name=""/>
        <dsp:cNvSpPr/>
      </dsp:nvSpPr>
      <dsp:spPr>
        <a:xfrm>
          <a:off x="5269913" y="3215351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Needs SOW</a:t>
          </a:r>
        </a:p>
      </dsp:txBody>
      <dsp:txXfrm>
        <a:off x="5269913" y="3215351"/>
        <a:ext cx="3299051" cy="136185"/>
      </dsp:txXfrm>
    </dsp:sp>
    <dsp:sp modelId="{67575A7F-35FD-49C7-B666-9665F0178697}">
      <dsp:nvSpPr>
        <dsp:cNvPr id="0" name=""/>
        <dsp:cNvSpPr/>
      </dsp:nvSpPr>
      <dsp:spPr>
        <a:xfrm>
          <a:off x="5141379" y="3351536"/>
          <a:ext cx="3299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75F6B-E487-41CB-891F-76A7FD3DD969}">
      <dsp:nvSpPr>
        <dsp:cNvPr id="0" name=""/>
        <dsp:cNvSpPr/>
      </dsp:nvSpPr>
      <dsp:spPr>
        <a:xfrm>
          <a:off x="5269913" y="3351536"/>
          <a:ext cx="3299051" cy="136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Customer Review</a:t>
          </a:r>
        </a:p>
      </dsp:txBody>
      <dsp:txXfrm>
        <a:off x="5269913" y="3351536"/>
        <a:ext cx="3299051" cy="136185"/>
      </dsp:txXfrm>
    </dsp:sp>
    <dsp:sp modelId="{F3125DEF-4A1B-42CE-887A-37742B61ECF6}">
      <dsp:nvSpPr>
        <dsp:cNvPr id="0" name=""/>
        <dsp:cNvSpPr/>
      </dsp:nvSpPr>
      <dsp:spPr>
        <a:xfrm>
          <a:off x="1713793" y="3487722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9B834-42F5-4923-BBBF-67E9EC827BCB}">
      <dsp:nvSpPr>
        <dsp:cNvPr id="0" name=""/>
        <dsp:cNvSpPr/>
      </dsp:nvSpPr>
      <dsp:spPr>
        <a:xfrm>
          <a:off x="0" y="3515646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E3B6-4D32-4E3D-BC05-FECCE8788D45}">
      <dsp:nvSpPr>
        <dsp:cNvPr id="0" name=""/>
        <dsp:cNvSpPr/>
      </dsp:nvSpPr>
      <dsp:spPr>
        <a:xfrm>
          <a:off x="0" y="3515646"/>
          <a:ext cx="1713793" cy="117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Salesforce Tasks</a:t>
          </a:r>
        </a:p>
      </dsp:txBody>
      <dsp:txXfrm>
        <a:off x="0" y="3515646"/>
        <a:ext cx="1713793" cy="1171881"/>
      </dsp:txXfrm>
    </dsp:sp>
    <dsp:sp modelId="{EF7F6D6C-F605-44BB-861B-9CC189F2A57D}">
      <dsp:nvSpPr>
        <dsp:cNvPr id="0" name=""/>
        <dsp:cNvSpPr/>
      </dsp:nvSpPr>
      <dsp:spPr>
        <a:xfrm>
          <a:off x="1842327" y="3568861"/>
          <a:ext cx="3299051" cy="10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 a task to someone!</a:t>
          </a:r>
        </a:p>
      </dsp:txBody>
      <dsp:txXfrm>
        <a:off x="1842327" y="3568861"/>
        <a:ext cx="3299051" cy="1064306"/>
      </dsp:txXfrm>
    </dsp:sp>
    <dsp:sp modelId="{CC502B49-0E27-4730-B89D-EC0DFE5EB754}">
      <dsp:nvSpPr>
        <dsp:cNvPr id="0" name=""/>
        <dsp:cNvSpPr/>
      </dsp:nvSpPr>
      <dsp:spPr>
        <a:xfrm>
          <a:off x="1713793" y="4633168"/>
          <a:ext cx="6855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412E7-B489-4E3D-A856-D6C077E180D0}">
      <dsp:nvSpPr>
        <dsp:cNvPr id="0" name=""/>
        <dsp:cNvSpPr/>
      </dsp:nvSpPr>
      <dsp:spPr>
        <a:xfrm>
          <a:off x="0" y="11321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700" kern="1200"/>
            <a:t>New Opportunity alert – to CEM team</a:t>
          </a:r>
        </a:p>
      </dsp:txBody>
      <dsp:txXfrm>
        <a:off x="19904" y="133119"/>
        <a:ext cx="8529157" cy="367937"/>
      </dsp:txXfrm>
    </dsp:sp>
    <dsp:sp modelId="{0074359E-897E-48BC-AE1B-09026FB7E740}">
      <dsp:nvSpPr>
        <dsp:cNvPr id="0" name=""/>
        <dsp:cNvSpPr/>
      </dsp:nvSpPr>
      <dsp:spPr>
        <a:xfrm>
          <a:off x="0" y="56992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Pending Scoping alert – to CEM team</a:t>
          </a:r>
        </a:p>
      </dsp:txBody>
      <dsp:txXfrm>
        <a:off x="19904" y="589824"/>
        <a:ext cx="8529157" cy="367937"/>
      </dsp:txXfrm>
    </dsp:sp>
    <dsp:sp modelId="{7F0FAF62-DA74-466B-A2C8-7299D40B6F01}">
      <dsp:nvSpPr>
        <dsp:cNvPr id="0" name=""/>
        <dsp:cNvSpPr/>
      </dsp:nvSpPr>
      <dsp:spPr>
        <a:xfrm>
          <a:off x="0" y="1026625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Services Analyst alert – to CEM team</a:t>
          </a:r>
        </a:p>
      </dsp:txBody>
      <dsp:txXfrm>
        <a:off x="19904" y="1046529"/>
        <a:ext cx="8529157" cy="367937"/>
      </dsp:txXfrm>
    </dsp:sp>
    <dsp:sp modelId="{5EF12869-2FEA-472B-A256-C1DF6E0B5B6B}">
      <dsp:nvSpPr>
        <dsp:cNvPr id="0" name=""/>
        <dsp:cNvSpPr/>
      </dsp:nvSpPr>
      <dsp:spPr>
        <a:xfrm>
          <a:off x="0" y="1483330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 of Business Services Analyst</a:t>
          </a:r>
        </a:p>
      </dsp:txBody>
      <dsp:txXfrm>
        <a:off x="19904" y="1503234"/>
        <a:ext cx="8529157" cy="367937"/>
      </dsp:txXfrm>
    </dsp:sp>
    <dsp:sp modelId="{83CADEC7-40E8-4C13-BEE9-7DF2B63AEE07}">
      <dsp:nvSpPr>
        <dsp:cNvPr id="0" name=""/>
        <dsp:cNvSpPr/>
      </dsp:nvSpPr>
      <dsp:spPr>
        <a:xfrm>
          <a:off x="0" y="1891075"/>
          <a:ext cx="856896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5" tIns="21590" rIns="120904" bIns="21590" numCol="1" spcCol="1270" anchor="t" anchorCtr="0">
          <a:noAutofit/>
        </a:bodyPr>
        <a:lstStyle/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Technical definition</a:t>
          </a:r>
        </a:p>
        <a:p>
          <a:pPr marL="114300" lvl="1" indent="-114300" algn="l" defTabSz="5778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SOW</a:t>
          </a:r>
        </a:p>
      </dsp:txBody>
      <dsp:txXfrm>
        <a:off x="0" y="1891075"/>
        <a:ext cx="8568965" cy="448672"/>
      </dsp:txXfrm>
    </dsp:sp>
    <dsp:sp modelId="{E06D1E3A-2755-4164-8F5D-C1BC9B9FDC88}">
      <dsp:nvSpPr>
        <dsp:cNvPr id="0" name=""/>
        <dsp:cNvSpPr/>
      </dsp:nvSpPr>
      <dsp:spPr>
        <a:xfrm>
          <a:off x="0" y="233974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SOW alert – to CEM team</a:t>
          </a:r>
        </a:p>
      </dsp:txBody>
      <dsp:txXfrm>
        <a:off x="19904" y="2359651"/>
        <a:ext cx="8529157" cy="367937"/>
      </dsp:txXfrm>
    </dsp:sp>
    <dsp:sp modelId="{57A8EDE6-53F0-4987-BD1D-E06279DCCEC9}">
      <dsp:nvSpPr>
        <dsp:cNvPr id="0" name=""/>
        <dsp:cNvSpPr/>
      </dsp:nvSpPr>
      <dsp:spPr>
        <a:xfrm>
          <a:off x="0" y="279645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Discount Approval report to Approvers</a:t>
          </a:r>
        </a:p>
      </dsp:txBody>
      <dsp:txXfrm>
        <a:off x="19904" y="2816356"/>
        <a:ext cx="8529157" cy="367937"/>
      </dsp:txXfrm>
    </dsp:sp>
    <dsp:sp modelId="{61C01182-528C-44A8-87E0-B9548B1A9FE2}">
      <dsp:nvSpPr>
        <dsp:cNvPr id="0" name=""/>
        <dsp:cNvSpPr/>
      </dsp:nvSpPr>
      <dsp:spPr>
        <a:xfrm>
          <a:off x="0" y="325315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Review – CEM team</a:t>
          </a:r>
        </a:p>
      </dsp:txBody>
      <dsp:txXfrm>
        <a:off x="19904" y="3273061"/>
        <a:ext cx="8529157" cy="367937"/>
      </dsp:txXfrm>
    </dsp:sp>
    <dsp:sp modelId="{01BC3EFC-496C-47E2-9607-DF307DE72471}">
      <dsp:nvSpPr>
        <dsp:cNvPr id="0" name=""/>
        <dsp:cNvSpPr/>
      </dsp:nvSpPr>
      <dsp:spPr>
        <a:xfrm>
          <a:off x="0" y="3709862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Services Order – Operations team</a:t>
          </a:r>
        </a:p>
      </dsp:txBody>
      <dsp:txXfrm>
        <a:off x="19904" y="3729766"/>
        <a:ext cx="8529157" cy="367937"/>
      </dsp:txXfrm>
    </dsp:sp>
    <dsp:sp modelId="{6FAA866D-FF35-44CC-B8B1-603D79D9E6AA}">
      <dsp:nvSpPr>
        <dsp:cNvPr id="0" name=""/>
        <dsp:cNvSpPr/>
      </dsp:nvSpPr>
      <dsp:spPr>
        <a:xfrm>
          <a:off x="0" y="4166567"/>
          <a:ext cx="8568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Opportunities past Expected Close Date report</a:t>
          </a:r>
        </a:p>
      </dsp:txBody>
      <dsp:txXfrm>
        <a:off x="19904" y="4186471"/>
        <a:ext cx="8529157" cy="36793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F1791-061D-4250-8B21-F8ACE25F52F4}">
      <dsp:nvSpPr>
        <dsp:cNvPr id="0" name=""/>
        <dsp:cNvSpPr/>
      </dsp:nvSpPr>
      <dsp:spPr>
        <a:xfrm>
          <a:off x="0" y="1992224"/>
          <a:ext cx="4871704" cy="84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ts val="3200"/>
            <a:buFont typeface="Wingdings" panose="05000000000000000000" pitchFamily="2" charset="2"/>
            <a:buNone/>
          </a:pPr>
          <a:r>
            <a:rPr lang="en-US" sz="2800" kern="1200" dirty="0">
              <a:hlinkClick xmlns:r="http://schemas.openxmlformats.org/officeDocument/2006/relationships" r:id="rId1"/>
            </a:rPr>
            <a:t>SvcsOppEscalation@Orasi.com</a:t>
          </a:r>
          <a:endParaRPr lang="en-US" sz="2800" kern="1200" dirty="0"/>
        </a:p>
      </dsp:txBody>
      <dsp:txXfrm>
        <a:off x="0" y="1992224"/>
        <a:ext cx="4871704" cy="846314"/>
      </dsp:txXfrm>
    </dsp:sp>
    <dsp:sp modelId="{C6583734-8AB9-485D-91E9-4145FD6EAD56}">
      <dsp:nvSpPr>
        <dsp:cNvPr id="0" name=""/>
        <dsp:cNvSpPr/>
      </dsp:nvSpPr>
      <dsp:spPr>
        <a:xfrm>
          <a:off x="4710732" y="963735"/>
          <a:ext cx="405884" cy="290329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FA0D4-DDD4-404C-B77B-D0DE9109BBD6}">
      <dsp:nvSpPr>
        <dsp:cNvPr id="0" name=""/>
        <dsp:cNvSpPr/>
      </dsp:nvSpPr>
      <dsp:spPr>
        <a:xfrm>
          <a:off x="5279956" y="963735"/>
          <a:ext cx="3091378" cy="2903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Arnold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Jim Azar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Caleb Billingsley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Mark Lewis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Karl Rubin</a:t>
          </a:r>
        </a:p>
        <a:p>
          <a:pPr marL="285750" lvl="1" indent="-285750" algn="l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Steve McGinley</a:t>
          </a:r>
        </a:p>
      </dsp:txBody>
      <dsp:txXfrm>
        <a:off x="5279956" y="963735"/>
        <a:ext cx="3091378" cy="2903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BBC2-7D5E-42F0-B498-AC50595D1D8E}">
      <dsp:nvSpPr>
        <dsp:cNvPr id="0" name=""/>
        <dsp:cNvSpPr/>
      </dsp:nvSpPr>
      <dsp:spPr>
        <a:xfrm>
          <a:off x="0" y="2288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629E-AA25-46EE-A697-F24544937781}">
      <dsp:nvSpPr>
        <dsp:cNvPr id="0" name=""/>
        <dsp:cNvSpPr/>
      </dsp:nvSpPr>
      <dsp:spPr>
        <a:xfrm>
          <a:off x="0" y="2288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/>
            <a:t>Outside Sales Rep</a:t>
          </a:r>
        </a:p>
      </dsp:txBody>
      <dsp:txXfrm>
        <a:off x="0" y="2288"/>
        <a:ext cx="8568965" cy="780491"/>
      </dsp:txXfrm>
    </dsp:sp>
    <dsp:sp modelId="{28F2D285-C056-4C7A-B430-54B1501185A9}">
      <dsp:nvSpPr>
        <dsp:cNvPr id="0" name=""/>
        <dsp:cNvSpPr/>
      </dsp:nvSpPr>
      <dsp:spPr>
        <a:xfrm>
          <a:off x="0" y="782780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DCFD2-1DDA-489D-AEF3-3D9DB1AB251B}">
      <dsp:nvSpPr>
        <dsp:cNvPr id="0" name=""/>
        <dsp:cNvSpPr/>
      </dsp:nvSpPr>
      <dsp:spPr>
        <a:xfrm>
          <a:off x="0" y="782780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Services Sales Rep</a:t>
          </a:r>
        </a:p>
      </dsp:txBody>
      <dsp:txXfrm>
        <a:off x="0" y="782780"/>
        <a:ext cx="8568965" cy="780491"/>
      </dsp:txXfrm>
    </dsp:sp>
    <dsp:sp modelId="{62D4CF4B-6628-4B1E-9199-D0440B04BDBD}">
      <dsp:nvSpPr>
        <dsp:cNvPr id="0" name=""/>
        <dsp:cNvSpPr/>
      </dsp:nvSpPr>
      <dsp:spPr>
        <a:xfrm>
          <a:off x="0" y="1563272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DA56C-195F-4F61-B07A-3D21BDA0D098}">
      <dsp:nvSpPr>
        <dsp:cNvPr id="0" name=""/>
        <dsp:cNvSpPr/>
      </dsp:nvSpPr>
      <dsp:spPr>
        <a:xfrm>
          <a:off x="0" y="1563272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Inside Sales Rep</a:t>
          </a:r>
        </a:p>
      </dsp:txBody>
      <dsp:txXfrm>
        <a:off x="0" y="1563272"/>
        <a:ext cx="8568965" cy="780491"/>
      </dsp:txXfrm>
    </dsp:sp>
    <dsp:sp modelId="{95B7236F-C967-4DC0-A570-D3656EC92CF7}">
      <dsp:nvSpPr>
        <dsp:cNvPr id="0" name=""/>
        <dsp:cNvSpPr/>
      </dsp:nvSpPr>
      <dsp:spPr>
        <a:xfrm>
          <a:off x="0" y="2343764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2F3E0-0027-4C3D-A17A-A2C23BB11C3D}">
      <dsp:nvSpPr>
        <dsp:cNvPr id="0" name=""/>
        <dsp:cNvSpPr/>
      </dsp:nvSpPr>
      <dsp:spPr>
        <a:xfrm>
          <a:off x="0" y="2343763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Area Vice-president</a:t>
          </a:r>
        </a:p>
      </dsp:txBody>
      <dsp:txXfrm>
        <a:off x="0" y="2343763"/>
        <a:ext cx="8568965" cy="780491"/>
      </dsp:txXfrm>
    </dsp:sp>
    <dsp:sp modelId="{0922B817-0B1A-4D5E-B1C2-739A410AF355}">
      <dsp:nvSpPr>
        <dsp:cNvPr id="0" name=""/>
        <dsp:cNvSpPr/>
      </dsp:nvSpPr>
      <dsp:spPr>
        <a:xfrm>
          <a:off x="0" y="3124255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81D54-E9FB-408A-883A-B4795DA56A26}">
      <dsp:nvSpPr>
        <dsp:cNvPr id="0" name=""/>
        <dsp:cNvSpPr/>
      </dsp:nvSpPr>
      <dsp:spPr>
        <a:xfrm>
          <a:off x="0" y="3124255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Sr. Vice-president</a:t>
          </a:r>
        </a:p>
      </dsp:txBody>
      <dsp:txXfrm>
        <a:off x="0" y="3124255"/>
        <a:ext cx="8568965" cy="780491"/>
      </dsp:txXfrm>
    </dsp:sp>
    <dsp:sp modelId="{691A1DE0-7E42-4417-B2FA-3EFB7D73026F}">
      <dsp:nvSpPr>
        <dsp:cNvPr id="0" name=""/>
        <dsp:cNvSpPr/>
      </dsp:nvSpPr>
      <dsp:spPr>
        <a:xfrm>
          <a:off x="0" y="3904747"/>
          <a:ext cx="85689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112D-E013-432E-843D-71A95FE62383}">
      <dsp:nvSpPr>
        <dsp:cNvPr id="0" name=""/>
        <dsp:cNvSpPr/>
      </dsp:nvSpPr>
      <dsp:spPr>
        <a:xfrm>
          <a:off x="0" y="3904747"/>
          <a:ext cx="8568965" cy="78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Anyone that can log into Salesforce</a:t>
          </a:r>
        </a:p>
      </dsp:txBody>
      <dsp:txXfrm>
        <a:off x="0" y="3904747"/>
        <a:ext cx="8568965" cy="780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BFE33-D529-4F6B-9C5F-5053D85E676D}">
      <dsp:nvSpPr>
        <dsp:cNvPr id="0" name=""/>
        <dsp:cNvSpPr/>
      </dsp:nvSpPr>
      <dsp:spPr>
        <a:xfrm>
          <a:off x="315123" y="0"/>
          <a:ext cx="3967002" cy="341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5400" kern="1200" dirty="0"/>
            <a:t>Salesforce Homepage</a:t>
          </a:r>
        </a:p>
      </dsp:txBody>
      <dsp:txXfrm>
        <a:off x="481954" y="166831"/>
        <a:ext cx="3633340" cy="3083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094EA-45BF-4B76-8AFE-2B0D501E6A8B}">
      <dsp:nvSpPr>
        <dsp:cNvPr id="0" name=""/>
        <dsp:cNvSpPr/>
      </dsp:nvSpPr>
      <dsp:spPr>
        <a:xfrm>
          <a:off x="176865" y="0"/>
          <a:ext cx="3876671" cy="4687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4400" kern="1200" dirty="0"/>
            <a:t>Salesforce Opportunities Tab</a:t>
          </a:r>
        </a:p>
      </dsp:txBody>
      <dsp:txXfrm>
        <a:off x="366108" y="189243"/>
        <a:ext cx="3498185" cy="4309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8F7E-A55B-46ED-B258-7EE30212ABFE}">
      <dsp:nvSpPr>
        <dsp:cNvPr id="0" name=""/>
        <dsp:cNvSpPr/>
      </dsp:nvSpPr>
      <dsp:spPr>
        <a:xfrm>
          <a:off x="2197702" y="0"/>
          <a:ext cx="3925319" cy="1446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Orasi Services</a:t>
          </a:r>
        </a:p>
      </dsp:txBody>
      <dsp:txXfrm>
        <a:off x="2240065" y="42363"/>
        <a:ext cx="3840593" cy="1361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3F1E-B9B3-4789-AFE6-2C302B23801C}">
      <dsp:nvSpPr>
        <dsp:cNvPr id="0" name=""/>
        <dsp:cNvSpPr/>
      </dsp:nvSpPr>
      <dsp:spPr>
        <a:xfrm>
          <a:off x="0" y="618801"/>
          <a:ext cx="8568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2100"/>
            <a:buFont typeface="Arial" panose="020B0604020202020204" pitchFamily="34" charset="0"/>
            <a:buChar char="•"/>
          </a:pPr>
          <a:r>
            <a:rPr lang="en-US" sz="1500" kern="1200" dirty="0"/>
            <a:t>http://www.orasi.com/wp-content/uploads/2016/09/orasis_roadmap_assessment_improving_software_quality.pdf</a:t>
          </a:r>
        </a:p>
      </dsp:txBody>
      <dsp:txXfrm>
        <a:off x="0" y="618801"/>
        <a:ext cx="8568965" cy="850500"/>
      </dsp:txXfrm>
    </dsp:sp>
    <dsp:sp modelId="{D8FF047D-DAD4-4A2C-A6A0-A09437693974}">
      <dsp:nvSpPr>
        <dsp:cNvPr id="0" name=""/>
        <dsp:cNvSpPr/>
      </dsp:nvSpPr>
      <dsp:spPr>
        <a:xfrm>
          <a:off x="428448" y="3974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1500" kern="1200" dirty="0">
              <a:hlinkClick xmlns:r="http://schemas.openxmlformats.org/officeDocument/2006/relationships" r:id="rId1"/>
            </a:rPr>
            <a:t>Roadmap Assessment: Improving Software Quality</a:t>
          </a:r>
          <a:endParaRPr lang="en-US" sz="1500" kern="1200" dirty="0"/>
        </a:p>
      </dsp:txBody>
      <dsp:txXfrm>
        <a:off x="450064" y="419017"/>
        <a:ext cx="5955043" cy="399568"/>
      </dsp:txXfrm>
    </dsp:sp>
    <dsp:sp modelId="{6E06E6DA-9D16-40E3-9D7D-46EE63F858F7}">
      <dsp:nvSpPr>
        <dsp:cNvPr id="0" name=""/>
        <dsp:cNvSpPr/>
      </dsp:nvSpPr>
      <dsp:spPr>
        <a:xfrm>
          <a:off x="0" y="177170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http://www.orasi.com/wp-content/uploads/2016/08/Global_Software_Testing_Services.pdf</a:t>
          </a:r>
        </a:p>
      </dsp:txBody>
      <dsp:txXfrm>
        <a:off x="0" y="1771701"/>
        <a:ext cx="8568965" cy="637875"/>
      </dsp:txXfrm>
    </dsp:sp>
    <dsp:sp modelId="{DDC13AD1-4896-41DC-9441-9824DFF68B68}">
      <dsp:nvSpPr>
        <dsp:cNvPr id="0" name=""/>
        <dsp:cNvSpPr/>
      </dsp:nvSpPr>
      <dsp:spPr>
        <a:xfrm>
          <a:off x="428448" y="155030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2"/>
            </a:rPr>
            <a:t>Global Software Testing Services</a:t>
          </a:r>
          <a:endParaRPr lang="en-US" sz="1500" kern="1200" dirty="0"/>
        </a:p>
      </dsp:txBody>
      <dsp:txXfrm>
        <a:off x="450064" y="1571917"/>
        <a:ext cx="5955043" cy="399568"/>
      </dsp:txXfrm>
    </dsp:sp>
    <dsp:sp modelId="{D606B52A-38A4-4AC6-9738-BCFC6F7DB549}">
      <dsp:nvSpPr>
        <dsp:cNvPr id="0" name=""/>
        <dsp:cNvSpPr/>
      </dsp:nvSpPr>
      <dsp:spPr>
        <a:xfrm>
          <a:off x="0" y="2711976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https://university.orasi.com/lms/</a:t>
          </a:r>
          <a:endParaRPr lang="en-US" sz="1500" kern="1200" dirty="0"/>
        </a:p>
      </dsp:txBody>
      <dsp:txXfrm>
        <a:off x="0" y="2711976"/>
        <a:ext cx="8568965" cy="637875"/>
      </dsp:txXfrm>
    </dsp:sp>
    <dsp:sp modelId="{FF09E2BF-C1B1-4E76-8848-A97E2AF92958}">
      <dsp:nvSpPr>
        <dsp:cNvPr id="0" name=""/>
        <dsp:cNvSpPr/>
      </dsp:nvSpPr>
      <dsp:spPr>
        <a:xfrm>
          <a:off x="428448" y="2490576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Orasi University</a:t>
          </a:r>
          <a:endParaRPr lang="en-US" sz="1500" kern="1200" dirty="0"/>
        </a:p>
      </dsp:txBody>
      <dsp:txXfrm>
        <a:off x="450064" y="2512192"/>
        <a:ext cx="5955043" cy="399568"/>
      </dsp:txXfrm>
    </dsp:sp>
    <dsp:sp modelId="{3E7C6597-E0F9-460B-AB7E-ED9042CF35F1}">
      <dsp:nvSpPr>
        <dsp:cNvPr id="0" name=""/>
        <dsp:cNvSpPr/>
      </dsp:nvSpPr>
      <dsp:spPr>
        <a:xfrm>
          <a:off x="0" y="3652251"/>
          <a:ext cx="856896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047" tIns="312420" rIns="665047" bIns="106680" numCol="1" spcCol="1270" anchor="t" anchorCtr="0">
          <a:noAutofit/>
        </a:bodyPr>
        <a:lstStyle/>
        <a:p>
          <a:pPr marL="114300" lvl="1" indent="-11430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http://www.orasi.com/resources/services-catalogs/</a:t>
          </a:r>
        </a:p>
      </dsp:txBody>
      <dsp:txXfrm>
        <a:off x="0" y="3652251"/>
        <a:ext cx="8568965" cy="637875"/>
      </dsp:txXfrm>
    </dsp:sp>
    <dsp:sp modelId="{61BEF0D9-7825-4DEE-AD3C-98D6C3961435}">
      <dsp:nvSpPr>
        <dsp:cNvPr id="0" name=""/>
        <dsp:cNvSpPr/>
      </dsp:nvSpPr>
      <dsp:spPr>
        <a:xfrm>
          <a:off x="428448" y="3430851"/>
          <a:ext cx="599827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1" tIns="0" rIns="226721" bIns="0" numCol="1" spcCol="1270" anchor="ctr" anchorCtr="0">
          <a:noAutofit/>
        </a:bodyPr>
        <a:lstStyle/>
        <a:p>
          <a:pPr marL="0" lvl="0" indent="0" algn="l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4"/>
            </a:rPr>
            <a:t>Orasi Services Catalogs</a:t>
          </a:r>
          <a:endParaRPr lang="en-US" sz="1500" kern="1200" dirty="0"/>
        </a:p>
      </dsp:txBody>
      <dsp:txXfrm>
        <a:off x="450064" y="3452467"/>
        <a:ext cx="5955043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93C02-6712-45A5-9549-DE200AFCBF6E}">
      <dsp:nvSpPr>
        <dsp:cNvPr id="0" name=""/>
        <dsp:cNvSpPr/>
      </dsp:nvSpPr>
      <dsp:spPr>
        <a:xfrm>
          <a:off x="0" y="0"/>
          <a:ext cx="6339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A4CB6-5D3F-4AA5-BC2C-B33BE837AF91}">
      <dsp:nvSpPr>
        <dsp:cNvPr id="0" name=""/>
        <dsp:cNvSpPr/>
      </dsp:nvSpPr>
      <dsp:spPr>
        <a:xfrm>
          <a:off x="0" y="0"/>
          <a:ext cx="4781830" cy="468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Select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“Project Work-Existing” </a:t>
          </a:r>
        </a:p>
        <a:p>
          <a:pPr marL="0" lvl="0" indent="0" algn="l" defTabSz="1600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100"/>
            <a:buFont typeface="Arial" panose="020B0604020202020204" pitchFamily="34" charset="0"/>
            <a:buNone/>
          </a:pPr>
          <a:r>
            <a:rPr lang="en-US" sz="3600" kern="1200" dirty="0"/>
            <a:t>if one of these clients</a:t>
          </a:r>
        </a:p>
      </dsp:txBody>
      <dsp:txXfrm>
        <a:off x="0" y="0"/>
        <a:ext cx="4781830" cy="4687527"/>
      </dsp:txXfrm>
    </dsp:sp>
    <dsp:sp modelId="{6DE23443-7954-4A6E-B177-2C42642419C2}">
      <dsp:nvSpPr>
        <dsp:cNvPr id="0" name=""/>
        <dsp:cNvSpPr/>
      </dsp:nvSpPr>
      <dsp:spPr>
        <a:xfrm>
          <a:off x="4810943" y="1587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ABSG (including LASH Group)</a:t>
          </a:r>
        </a:p>
      </dsp:txBody>
      <dsp:txXfrm>
        <a:off x="4810943" y="15878"/>
        <a:ext cx="1523575" cy="317575"/>
      </dsp:txXfrm>
    </dsp:sp>
    <dsp:sp modelId="{527F7773-8BF4-4A09-B466-38B802E220DC}">
      <dsp:nvSpPr>
        <dsp:cNvPr id="0" name=""/>
        <dsp:cNvSpPr/>
      </dsp:nvSpPr>
      <dsp:spPr>
        <a:xfrm>
          <a:off x="4781830" y="33345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1A58C-F929-4DA2-B898-8D051BDDC3CD}">
      <dsp:nvSpPr>
        <dsp:cNvPr id="0" name=""/>
        <dsp:cNvSpPr/>
      </dsp:nvSpPr>
      <dsp:spPr>
        <a:xfrm>
          <a:off x="4810943" y="34933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Allegis Group</a:t>
          </a:r>
        </a:p>
      </dsp:txBody>
      <dsp:txXfrm>
        <a:off x="4810943" y="349332"/>
        <a:ext cx="1523575" cy="317575"/>
      </dsp:txXfrm>
    </dsp:sp>
    <dsp:sp modelId="{76CD5A46-2DE4-448D-BDC5-2E1C5F7362E1}">
      <dsp:nvSpPr>
        <dsp:cNvPr id="0" name=""/>
        <dsp:cNvSpPr/>
      </dsp:nvSpPr>
      <dsp:spPr>
        <a:xfrm>
          <a:off x="4781830" y="666908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A829-A3E2-4A81-B092-0A8A7AD68A22}">
      <dsp:nvSpPr>
        <dsp:cNvPr id="0" name=""/>
        <dsp:cNvSpPr/>
      </dsp:nvSpPr>
      <dsp:spPr>
        <a:xfrm>
          <a:off x="4810943" y="682787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Auto Trader</a:t>
          </a:r>
        </a:p>
      </dsp:txBody>
      <dsp:txXfrm>
        <a:off x="4810943" y="682787"/>
        <a:ext cx="1523575" cy="317575"/>
      </dsp:txXfrm>
    </dsp:sp>
    <dsp:sp modelId="{2CE6F18B-A5DF-4FD8-A478-AB68613B9D9B}">
      <dsp:nvSpPr>
        <dsp:cNvPr id="0" name=""/>
        <dsp:cNvSpPr/>
      </dsp:nvSpPr>
      <dsp:spPr>
        <a:xfrm>
          <a:off x="4781830" y="100036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3954-64AA-4E23-A804-F1B5A09207A8}">
      <dsp:nvSpPr>
        <dsp:cNvPr id="0" name=""/>
        <dsp:cNvSpPr/>
      </dsp:nvSpPr>
      <dsp:spPr>
        <a:xfrm>
          <a:off x="4810943" y="1016241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Bio-Rad</a:t>
          </a:r>
        </a:p>
      </dsp:txBody>
      <dsp:txXfrm>
        <a:off x="4810943" y="1016241"/>
        <a:ext cx="1523575" cy="317575"/>
      </dsp:txXfrm>
    </dsp:sp>
    <dsp:sp modelId="{59D8BCBF-162A-4855-A2B7-2E0842D759DE}">
      <dsp:nvSpPr>
        <dsp:cNvPr id="0" name=""/>
        <dsp:cNvSpPr/>
      </dsp:nvSpPr>
      <dsp:spPr>
        <a:xfrm>
          <a:off x="4781830" y="133381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1ADF5-3836-47E6-9B16-7DB12B2449EC}">
      <dsp:nvSpPr>
        <dsp:cNvPr id="0" name=""/>
        <dsp:cNvSpPr/>
      </dsp:nvSpPr>
      <dsp:spPr>
        <a:xfrm>
          <a:off x="4810943" y="134969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BlueCross BlueShield of SC</a:t>
          </a:r>
        </a:p>
      </dsp:txBody>
      <dsp:txXfrm>
        <a:off x="4810943" y="1349695"/>
        <a:ext cx="1523575" cy="317575"/>
      </dsp:txXfrm>
    </dsp:sp>
    <dsp:sp modelId="{5774EFA5-65A5-476B-A888-D3E20A81DE20}">
      <dsp:nvSpPr>
        <dsp:cNvPr id="0" name=""/>
        <dsp:cNvSpPr/>
      </dsp:nvSpPr>
      <dsp:spPr>
        <a:xfrm>
          <a:off x="4781830" y="1667271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51E87-1EE3-4E9F-AF36-ABB510ECC936}">
      <dsp:nvSpPr>
        <dsp:cNvPr id="0" name=""/>
        <dsp:cNvSpPr/>
      </dsp:nvSpPr>
      <dsp:spPr>
        <a:xfrm>
          <a:off x="4810943" y="168314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Capital Group</a:t>
          </a:r>
        </a:p>
      </dsp:txBody>
      <dsp:txXfrm>
        <a:off x="4810943" y="1683149"/>
        <a:ext cx="1523575" cy="317575"/>
      </dsp:txXfrm>
    </dsp:sp>
    <dsp:sp modelId="{12456EE1-0883-420D-8797-E40CEF68696A}">
      <dsp:nvSpPr>
        <dsp:cNvPr id="0" name=""/>
        <dsp:cNvSpPr/>
      </dsp:nvSpPr>
      <dsp:spPr>
        <a:xfrm>
          <a:off x="4781830" y="2000725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18217-51A7-4F6B-A5BD-EFD8C37A8E0A}">
      <dsp:nvSpPr>
        <dsp:cNvPr id="0" name=""/>
        <dsp:cNvSpPr/>
      </dsp:nvSpPr>
      <dsp:spPr>
        <a:xfrm>
          <a:off x="4810943" y="2016604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CDW</a:t>
          </a:r>
        </a:p>
      </dsp:txBody>
      <dsp:txXfrm>
        <a:off x="4810943" y="2016604"/>
        <a:ext cx="1523575" cy="317575"/>
      </dsp:txXfrm>
    </dsp:sp>
    <dsp:sp modelId="{F5170928-F72A-4E6B-BC83-FDB2F57965F7}">
      <dsp:nvSpPr>
        <dsp:cNvPr id="0" name=""/>
        <dsp:cNvSpPr/>
      </dsp:nvSpPr>
      <dsp:spPr>
        <a:xfrm>
          <a:off x="4781830" y="233417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F78C1-0F5B-4170-AD11-D4805438D966}">
      <dsp:nvSpPr>
        <dsp:cNvPr id="0" name=""/>
        <dsp:cNvSpPr/>
      </dsp:nvSpPr>
      <dsp:spPr>
        <a:xfrm>
          <a:off x="4810943" y="2350058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Clearleap</a:t>
          </a:r>
        </a:p>
      </dsp:txBody>
      <dsp:txXfrm>
        <a:off x="4810943" y="2350058"/>
        <a:ext cx="1523575" cy="317575"/>
      </dsp:txXfrm>
    </dsp:sp>
    <dsp:sp modelId="{E00A4B0A-A32E-47DF-AC52-A8DE8F1CDA44}">
      <dsp:nvSpPr>
        <dsp:cNvPr id="0" name=""/>
        <dsp:cNvSpPr/>
      </dsp:nvSpPr>
      <dsp:spPr>
        <a:xfrm>
          <a:off x="4781830" y="2667633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D215A-3065-494D-B1F4-7D9F3ADF01A6}">
      <dsp:nvSpPr>
        <dsp:cNvPr id="0" name=""/>
        <dsp:cNvSpPr/>
      </dsp:nvSpPr>
      <dsp:spPr>
        <a:xfrm>
          <a:off x="4810943" y="2683512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Commerce Bank</a:t>
          </a:r>
        </a:p>
      </dsp:txBody>
      <dsp:txXfrm>
        <a:off x="4810943" y="2683512"/>
        <a:ext cx="1523575" cy="317575"/>
      </dsp:txXfrm>
    </dsp:sp>
    <dsp:sp modelId="{EE45363E-9484-4CE9-91BC-6C9E127A0809}">
      <dsp:nvSpPr>
        <dsp:cNvPr id="0" name=""/>
        <dsp:cNvSpPr/>
      </dsp:nvSpPr>
      <dsp:spPr>
        <a:xfrm>
          <a:off x="4781830" y="3001087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A2A6-D2CA-46E8-AB15-A22A053FECB2}">
      <dsp:nvSpPr>
        <dsp:cNvPr id="0" name=""/>
        <dsp:cNvSpPr/>
      </dsp:nvSpPr>
      <dsp:spPr>
        <a:xfrm>
          <a:off x="4810943" y="3016966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Cox Auto</a:t>
          </a:r>
        </a:p>
      </dsp:txBody>
      <dsp:txXfrm>
        <a:off x="4810943" y="3016966"/>
        <a:ext cx="1523575" cy="317575"/>
      </dsp:txXfrm>
    </dsp:sp>
    <dsp:sp modelId="{E245235E-AC21-4A6F-BB8B-C0D78D0FA479}">
      <dsp:nvSpPr>
        <dsp:cNvPr id="0" name=""/>
        <dsp:cNvSpPr/>
      </dsp:nvSpPr>
      <dsp:spPr>
        <a:xfrm>
          <a:off x="4781830" y="3334542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F4461-84E8-44D7-8F2B-4B0FF5DD19FE}">
      <dsp:nvSpPr>
        <dsp:cNvPr id="0" name=""/>
        <dsp:cNvSpPr/>
      </dsp:nvSpPr>
      <dsp:spPr>
        <a:xfrm>
          <a:off x="4810943" y="3350420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Darden</a:t>
          </a:r>
        </a:p>
      </dsp:txBody>
      <dsp:txXfrm>
        <a:off x="4810943" y="3350420"/>
        <a:ext cx="1523575" cy="317575"/>
      </dsp:txXfrm>
    </dsp:sp>
    <dsp:sp modelId="{DA963FC7-0AAF-4553-9A32-1C50E2395F82}">
      <dsp:nvSpPr>
        <dsp:cNvPr id="0" name=""/>
        <dsp:cNvSpPr/>
      </dsp:nvSpPr>
      <dsp:spPr>
        <a:xfrm>
          <a:off x="4781830" y="3667996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FE40F-DFA2-445A-89DF-D84BB0A5D557}">
      <dsp:nvSpPr>
        <dsp:cNvPr id="0" name=""/>
        <dsp:cNvSpPr/>
      </dsp:nvSpPr>
      <dsp:spPr>
        <a:xfrm>
          <a:off x="4810943" y="3683875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Davita</a:t>
          </a:r>
        </a:p>
      </dsp:txBody>
      <dsp:txXfrm>
        <a:off x="4810943" y="3683875"/>
        <a:ext cx="1523575" cy="317575"/>
      </dsp:txXfrm>
    </dsp:sp>
    <dsp:sp modelId="{CA0C6F7F-A8FC-4E23-840E-DB19507C779E}">
      <dsp:nvSpPr>
        <dsp:cNvPr id="0" name=""/>
        <dsp:cNvSpPr/>
      </dsp:nvSpPr>
      <dsp:spPr>
        <a:xfrm>
          <a:off x="4781830" y="4001450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0895B-F40D-40AF-8765-8E3BDB09A78E}">
      <dsp:nvSpPr>
        <dsp:cNvPr id="0" name=""/>
        <dsp:cNvSpPr/>
      </dsp:nvSpPr>
      <dsp:spPr>
        <a:xfrm>
          <a:off x="4810943" y="4017329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Disney</a:t>
          </a:r>
        </a:p>
      </dsp:txBody>
      <dsp:txXfrm>
        <a:off x="4810943" y="4017329"/>
        <a:ext cx="1523575" cy="317575"/>
      </dsp:txXfrm>
    </dsp:sp>
    <dsp:sp modelId="{3372E019-5780-4B06-8EA0-F1436DE3011E}">
      <dsp:nvSpPr>
        <dsp:cNvPr id="0" name=""/>
        <dsp:cNvSpPr/>
      </dsp:nvSpPr>
      <dsp:spPr>
        <a:xfrm>
          <a:off x="4781830" y="4334904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8DCCC-D474-48E7-86BC-705CE9F54C1B}">
      <dsp:nvSpPr>
        <dsp:cNvPr id="0" name=""/>
        <dsp:cNvSpPr/>
      </dsp:nvSpPr>
      <dsp:spPr>
        <a:xfrm>
          <a:off x="4810943" y="4350783"/>
          <a:ext cx="1523575" cy="31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Frontier</a:t>
          </a:r>
        </a:p>
      </dsp:txBody>
      <dsp:txXfrm>
        <a:off x="4810943" y="4350783"/>
        <a:ext cx="1523575" cy="317575"/>
      </dsp:txXfrm>
    </dsp:sp>
    <dsp:sp modelId="{58A70747-57A9-4019-A16C-51CFB4CBC972}">
      <dsp:nvSpPr>
        <dsp:cNvPr id="0" name=""/>
        <dsp:cNvSpPr/>
      </dsp:nvSpPr>
      <dsp:spPr>
        <a:xfrm>
          <a:off x="4781830" y="4668359"/>
          <a:ext cx="155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50CBE-D411-4DD8-9879-8FBFC7D793AE}" type="datetimeFigureOut">
              <a:rPr lang="en-US" smtClean="0"/>
              <a:t>01/05/18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3BB2E-F619-447C-B242-C08ADA89A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5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E50E3-2F8E-40E4-8492-82944AB27995}" type="datetimeFigureOut">
              <a:rPr lang="en-US" smtClean="0"/>
              <a:t>01/05/18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5AB3-52C2-4139-BA91-B2B7EEDC5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is written</a:t>
            </a:r>
            <a:r>
              <a:rPr lang="en-US" baseline="0" dirty="0"/>
              <a:t> with the opportunity owner in mind, specific tasks can be delegated to the ISR.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5AB3-52C2-4139-BA91-B2B7EEDC55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hite\Documents\orasi\presentations\template from EY\Orasi PP normal size\sap_cov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Speaker Name, Title (edit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Slide Master)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95819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6" y="1489436"/>
            <a:ext cx="4208306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75" y="2202877"/>
            <a:ext cx="4208307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89436"/>
            <a:ext cx="4229690" cy="5467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2877"/>
            <a:ext cx="4229690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8982" y="226242"/>
            <a:ext cx="6652967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23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67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3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150014"/>
            <a:ext cx="7772400" cy="133638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Services Rough Order of Magnitude Estimate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5486400"/>
            <a:ext cx="7772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Orasi Professional Services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3345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9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92200" indent="-228600">
              <a:defRPr sz="1600"/>
            </a:lvl4pPr>
            <a:lvl5pPr marL="131603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/>
          </a:bodyPr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33463" indent="-228600">
              <a:defRPr sz="1600"/>
            </a:lvl4pPr>
            <a:lvl5pPr marL="125888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1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83524" y="2253007"/>
            <a:ext cx="4885442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3524" y="3593182"/>
            <a:ext cx="4885442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3524" y="4177957"/>
            <a:ext cx="4885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3" y="2356674"/>
            <a:ext cx="1529721" cy="1821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52400" y="6248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Orasi</a:t>
            </a:r>
            <a:r>
              <a:rPr lang="en-US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PSO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52400" y="59594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5355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3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7727" y="2253007"/>
            <a:ext cx="7710777" cy="134017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97727" y="3593182"/>
            <a:ext cx="7710777" cy="584775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US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875" y="1480009"/>
            <a:ext cx="4224976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0009"/>
            <a:ext cx="422261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81000" y="6416675"/>
            <a:ext cx="5181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7204114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hite\Documents\orasi\presentations\template from EY\Orasi PP normal size\sap_ ins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1600200" y="6408112"/>
            <a:ext cx="426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of Presentation (Edit in Slide Master)</a:t>
            </a:r>
          </a:p>
        </p:txBody>
      </p:sp>
    </p:spTree>
    <p:extLst>
      <p:ext uri="{BB962C8B-B14F-4D97-AF65-F5344CB8AC3E}">
        <p14:creationId xmlns:p14="http://schemas.microsoft.com/office/powerpoint/2010/main" val="36602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82" y="226242"/>
            <a:ext cx="6652967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74" y="1489435"/>
            <a:ext cx="8568965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49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zone.orasi.com/Contracts/Shared%20Documents/Customer%20Contracts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83524" y="4298626"/>
            <a:ext cx="4885442" cy="1340174"/>
          </a:xfrm>
        </p:spPr>
        <p:txBody>
          <a:bodyPr>
            <a:normAutofit/>
          </a:bodyPr>
          <a:lstStyle/>
          <a:p>
            <a:r>
              <a:rPr lang="en-US" dirty="0"/>
              <a:t>Service Orders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83524" y="5282625"/>
            <a:ext cx="4885442" cy="584775"/>
          </a:xfrm>
        </p:spPr>
        <p:txBody>
          <a:bodyPr>
            <a:normAutofit/>
          </a:bodyPr>
          <a:lstStyle/>
          <a:p>
            <a:r>
              <a:rPr lang="en-US" dirty="0"/>
              <a:t>How-to</a:t>
            </a:r>
          </a:p>
        </p:txBody>
      </p:sp>
    </p:spTree>
    <p:extLst>
      <p:ext uri="{BB962C8B-B14F-4D97-AF65-F5344CB8AC3E}">
        <p14:creationId xmlns:p14="http://schemas.microsoft.com/office/powerpoint/2010/main" val="233805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Testing</a:t>
            </a:r>
          </a:p>
          <a:p>
            <a:r>
              <a:rPr lang="en-US" dirty="0"/>
              <a:t>Performance Engineering</a:t>
            </a:r>
          </a:p>
          <a:p>
            <a:r>
              <a:rPr lang="en-US" dirty="0"/>
              <a:t>Test Data Management</a:t>
            </a:r>
          </a:p>
          <a:p>
            <a:r>
              <a:rPr lang="en-US" dirty="0"/>
              <a:t>Data Masking</a:t>
            </a:r>
          </a:p>
          <a:p>
            <a:r>
              <a:rPr lang="en-US" dirty="0"/>
              <a:t>Mobile Testing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103437"/>
            <a:ext cx="4800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Assessments</a:t>
            </a:r>
          </a:p>
          <a:p>
            <a:r>
              <a:rPr lang="en-US" dirty="0"/>
              <a:t>Mentoring</a:t>
            </a:r>
          </a:p>
          <a:p>
            <a:r>
              <a:rPr lang="en-US" dirty="0"/>
              <a:t>Installations</a:t>
            </a:r>
          </a:p>
          <a:p>
            <a:r>
              <a:rPr lang="en-US" dirty="0"/>
              <a:t>Upgrades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7277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05508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Opportunity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Orasi Contacts</a:t>
            </a:r>
          </a:p>
          <a:p>
            <a:endParaRPr lang="en-US" dirty="0"/>
          </a:p>
          <a:p>
            <a:r>
              <a:rPr lang="en-US" dirty="0"/>
              <a:t>Comments</a:t>
            </a:r>
          </a:p>
          <a:p>
            <a:endParaRPr lang="en-US" dirty="0"/>
          </a:p>
          <a:p>
            <a:r>
              <a:rPr lang="en-US" dirty="0"/>
              <a:t>CEM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01030"/>
            <a:ext cx="3767138" cy="4847370"/>
          </a:xfrm>
          <a:prstGeom prst="rect">
            <a:avLst/>
          </a:prstGeom>
        </p:spPr>
      </p:pic>
      <p:sp>
        <p:nvSpPr>
          <p:cNvPr id="5" name="Line Callout 2 (Border and Accent Bar) 4"/>
          <p:cNvSpPr/>
          <p:nvPr/>
        </p:nvSpPr>
        <p:spPr>
          <a:xfrm rot="10800000" flipH="1">
            <a:off x="4493877" y="1550893"/>
            <a:ext cx="152402" cy="220980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716"/>
              <a:gd name="adj6" fmla="val -146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Border and Accent Bar) 5"/>
          <p:cNvSpPr/>
          <p:nvPr/>
        </p:nvSpPr>
        <p:spPr>
          <a:xfrm rot="10800000" flipH="1">
            <a:off x="4495800" y="3810000"/>
            <a:ext cx="152401" cy="10668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168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(Border and Accent Bar) 6"/>
          <p:cNvSpPr/>
          <p:nvPr/>
        </p:nvSpPr>
        <p:spPr>
          <a:xfrm rot="10800000" flipH="1">
            <a:off x="4495799" y="4953000"/>
            <a:ext cx="152401" cy="762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792"/>
              <a:gd name="adj6" fmla="val -148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Border and Accent Bar) 7"/>
          <p:cNvSpPr/>
          <p:nvPr/>
        </p:nvSpPr>
        <p:spPr>
          <a:xfrm rot="10800000" flipH="1">
            <a:off x="4495799" y="5791201"/>
            <a:ext cx="152404" cy="45719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617"/>
              <a:gd name="adj6" fmla="val -1488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- Existing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89875" y="1489435"/>
          <a:ext cx="6339526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400800" y="1489435"/>
          <a:ext cx="2362200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78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fields are noted with a red score.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45" y="1981200"/>
            <a:ext cx="7636909" cy="39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0"/>
            <a:ext cx="31242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Complete These Fields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661133"/>
              </p:ext>
            </p:extLst>
          </p:nvPr>
        </p:nvGraphicFramePr>
        <p:xfrm>
          <a:off x="3546836" y="1371600"/>
          <a:ext cx="5520964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7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Business Heads &amp; Guidelines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56926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Determining the Line of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307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Select “Needs Line of Business” if you aren’t sure.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307006" cy="198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4000" y="2362200"/>
            <a:ext cx="22098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230" y="4800600"/>
            <a:ext cx="78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triggers an alert for someone from services delivery to contact the sales team.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Our goal is to respond to you before the close of business that day!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8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12669"/>
              </p:ext>
            </p:extLst>
          </p:nvPr>
        </p:nvGraphicFramePr>
        <p:xfrm>
          <a:off x="457200" y="3048000"/>
          <a:ext cx="81534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437" y="1371600"/>
            <a:ext cx="2567126" cy="1524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6200000">
            <a:off x="1714339" y="1409539"/>
            <a:ext cx="457200" cy="1295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2286000"/>
            <a:ext cx="1" cy="68580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1872734"/>
            <a:ext cx="8467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22256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633531"/>
              </p:ext>
            </p:extLst>
          </p:nvPr>
        </p:nvGraphicFramePr>
        <p:xfrm>
          <a:off x="2819400" y="1600199"/>
          <a:ext cx="5334000" cy="464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997722"/>
            <a:ext cx="1905000" cy="195527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9600" y="1828800"/>
            <a:ext cx="2209800" cy="381000"/>
            <a:chOff x="609600" y="1828800"/>
            <a:chExt cx="2209800" cy="381000"/>
          </a:xfrm>
        </p:grpSpPr>
        <p:sp>
          <p:nvSpPr>
            <p:cNvPr id="7" name="Oval 6"/>
            <p:cNvSpPr/>
            <p:nvPr/>
          </p:nvSpPr>
          <p:spPr>
            <a:xfrm rot="16200000">
              <a:off x="1066961" y="1371439"/>
              <a:ext cx="381000" cy="1295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 flipV="1">
              <a:off x="1905322" y="2013466"/>
              <a:ext cx="914078" cy="5834"/>
            </a:xfrm>
            <a:prstGeom prst="straightConnector1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522" y="1828800"/>
              <a:ext cx="84677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Opportunity – Pre-sales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9634"/>
              </p:ext>
            </p:extLst>
          </p:nvPr>
        </p:nvGraphicFramePr>
        <p:xfrm>
          <a:off x="152400" y="1341437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7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Orasi Contacts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04" y="1371600"/>
            <a:ext cx="6475991" cy="4548254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3733800" y="2819400"/>
            <a:ext cx="4800600" cy="1066800"/>
          </a:xfrm>
          <a:prstGeom prst="mathMultiply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Border and Accent Bar) 7"/>
          <p:cNvSpPr/>
          <p:nvPr/>
        </p:nvSpPr>
        <p:spPr>
          <a:xfrm flipV="1">
            <a:off x="2964684" y="4648200"/>
            <a:ext cx="45719" cy="1066800"/>
          </a:xfrm>
          <a:prstGeom prst="accentBorderCallout1">
            <a:avLst>
              <a:gd name="adj1" fmla="val 18750"/>
              <a:gd name="adj2" fmla="val -8333"/>
              <a:gd name="adj3" fmla="val 108009"/>
              <a:gd name="adj4" fmla="val -178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41910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</p:spTree>
    <p:extLst>
      <p:ext uri="{BB962C8B-B14F-4D97-AF65-F5344CB8AC3E}">
        <p14:creationId xmlns:p14="http://schemas.microsoft.com/office/powerpoint/2010/main" val="229608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8" y="1600200"/>
            <a:ext cx="7876784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Section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267200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Enter if known.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 flipV="1">
            <a:off x="3352801" y="2286000"/>
            <a:ext cx="76200" cy="1905000"/>
          </a:xfrm>
          <a:prstGeom prst="accentBorderCallout1">
            <a:avLst>
              <a:gd name="adj1" fmla="val 18750"/>
              <a:gd name="adj2" fmla="val -8333"/>
              <a:gd name="adj3" fmla="val 53331"/>
              <a:gd name="adj4" fmla="val -2089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981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Note any general information pertaining to qualification.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2381071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dirty="0"/>
              <a:t>Bob Jones runs a functional testing team that needs support during heavy release cycles.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 flipV="1">
            <a:off x="3352799" y="4419600"/>
            <a:ext cx="76201" cy="381000"/>
          </a:xfrm>
          <a:prstGeom prst="accentBorderCallout1">
            <a:avLst>
              <a:gd name="adj1" fmla="val 18750"/>
              <a:gd name="adj2" fmla="val -8333"/>
              <a:gd name="adj3" fmla="val 49157"/>
              <a:gd name="adj4" fmla="val -262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2409" y="-304800"/>
            <a:ext cx="5459181" cy="628204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380287" y="45285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What happens to my opportunity now?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46649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23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6628"/>
              </p:ext>
            </p:extLst>
          </p:nvPr>
        </p:nvGraphicFramePr>
        <p:xfrm>
          <a:off x="457200" y="1600200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5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Stage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06683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77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Progression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65066"/>
              </p:ext>
            </p:extLst>
          </p:nvPr>
        </p:nvGraphicFramePr>
        <p:xfrm>
          <a:off x="609600" y="1676400"/>
          <a:ext cx="8077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07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26522"/>
              </p:ext>
            </p:extLst>
          </p:nvPr>
        </p:nvGraphicFramePr>
        <p:xfrm>
          <a:off x="1219200" y="1143000"/>
          <a:ext cx="6705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46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61298"/>
              </p:ext>
            </p:extLst>
          </p:nvPr>
        </p:nvGraphicFramePr>
        <p:xfrm>
          <a:off x="381000" y="1156915"/>
          <a:ext cx="83820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2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Status Descriptors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262459"/>
              </p:ext>
            </p:extLst>
          </p:nvPr>
        </p:nvGraphicFramePr>
        <p:xfrm>
          <a:off x="1028700" y="1295400"/>
          <a:ext cx="7086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with Awareness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61585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49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Development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2672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Execution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17746"/>
              </p:ext>
            </p:extLst>
          </p:nvPr>
        </p:nvGraphicFramePr>
        <p:xfrm>
          <a:off x="4572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890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66631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9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Roles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01354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149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Approvals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51368"/>
              </p:ext>
            </p:extLst>
          </p:nvPr>
        </p:nvGraphicFramePr>
        <p:xfrm>
          <a:off x="457200" y="1295401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33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*Automated process in Salesforce</a:t>
            </a:r>
          </a:p>
        </p:txBody>
      </p:sp>
    </p:spTree>
    <p:extLst>
      <p:ext uri="{BB962C8B-B14F-4D97-AF65-F5344CB8AC3E}">
        <p14:creationId xmlns:p14="http://schemas.microsoft.com/office/powerpoint/2010/main" val="289566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MSA’s must be reviewed by Orasi legal team at NewVendors@Orasi.com</a:t>
            </a:r>
          </a:p>
          <a:p>
            <a:endParaRPr lang="en-US" dirty="0"/>
          </a:p>
          <a:p>
            <a:r>
              <a:rPr lang="en-US" dirty="0"/>
              <a:t>MSA’s go here in </a:t>
            </a:r>
            <a:r>
              <a:rPr lang="en-US" dirty="0" err="1"/>
              <a:t>ezone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https://ezone.orasi.com/Contracts/Shared%20Documents/Customer%20Contracts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customer account homepage in Salesforce.</a:t>
            </a:r>
          </a:p>
        </p:txBody>
      </p:sp>
    </p:spTree>
    <p:extLst>
      <p:ext uri="{BB962C8B-B14F-4D97-AF65-F5344CB8AC3E}">
        <p14:creationId xmlns:p14="http://schemas.microsoft.com/office/powerpoint/2010/main" val="3547311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Required for an SOW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 Name</a:t>
            </a:r>
          </a:p>
          <a:p>
            <a:r>
              <a:rPr lang="en-US" dirty="0"/>
              <a:t>Account Billing Address</a:t>
            </a:r>
          </a:p>
          <a:p>
            <a:r>
              <a:rPr lang="en-US" dirty="0"/>
              <a:t>Contact  (manager or above)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Services Address</a:t>
            </a:r>
          </a:p>
          <a:p>
            <a:r>
              <a:rPr lang="en-US" dirty="0"/>
              <a:t>Services Description</a:t>
            </a:r>
          </a:p>
          <a:p>
            <a:pPr lvl="1"/>
            <a:r>
              <a:rPr lang="en-US" dirty="0"/>
              <a:t>Business objective – Customer has identified this challenge and contracted Orasi to …</a:t>
            </a:r>
          </a:p>
          <a:p>
            <a:pPr lvl="1"/>
            <a:r>
              <a:rPr lang="en-US" dirty="0"/>
              <a:t>Scope – hours, milestones</a:t>
            </a:r>
          </a:p>
          <a:p>
            <a:pPr lvl="1"/>
            <a:r>
              <a:rPr lang="en-US" dirty="0"/>
              <a:t>Deliverables - </a:t>
            </a:r>
          </a:p>
          <a:p>
            <a:r>
              <a:rPr lang="en-US" dirty="0"/>
              <a:t>Orasi Resources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Terms</a:t>
            </a:r>
          </a:p>
          <a:p>
            <a:r>
              <a:rPr lang="en-US" dirty="0"/>
              <a:t>Travel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Closing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70320"/>
              </p:ext>
            </p:extLst>
          </p:nvPr>
        </p:nvGraphicFramePr>
        <p:xfrm>
          <a:off x="533400" y="11128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8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45960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282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Units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73242"/>
            <a:ext cx="8382000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Used for all Orasi training SKU’s (Training Unit)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HPE Training is a separate HPE SKU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Delivered on-site or virtual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Cost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= $4K per day up to 12 students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Need approval to go over 12 students due to licensing restrictions in lab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= $500 per day per student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</a:rPr>
              <a:t>1 Training Unit costs $1,000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Can sell ½ Training Units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On-Site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UFT GUI – 3 Days @ $4K per day = 12 Training Unit</a:t>
            </a:r>
          </a:p>
          <a:p>
            <a:pPr marL="742950" lvl="1" indent="-28575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w"/>
            </a:pPr>
            <a:r>
              <a:rPr lang="en-US" dirty="0">
                <a:solidFill>
                  <a:prstClr val="black"/>
                </a:solidFill>
              </a:rPr>
              <a:t>Virtual Example</a:t>
            </a:r>
          </a:p>
          <a:p>
            <a:pPr marL="1143000" lvl="2" indent="-2286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ALM Administration – 1 day @ $500 per day x 1 student = ½ Training Unit</a:t>
            </a:r>
          </a:p>
          <a:p>
            <a:pPr marL="342900" lvl="0" indent="-342900">
              <a:spcBef>
                <a:spcPct val="20000"/>
              </a:spcBef>
              <a:buClr>
                <a:srgbClr val="4F81BD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  <a:buClr>
                <a:srgbClr val="4F81BD"/>
              </a:buClr>
            </a:pPr>
            <a:r>
              <a:rPr lang="en-US" sz="2000" dirty="0">
                <a:solidFill>
                  <a:prstClr val="black"/>
                </a:solidFill>
              </a:rPr>
              <a:t>For course offerings and to sign-up visit https://university.orasi.com</a:t>
            </a:r>
          </a:p>
        </p:txBody>
      </p:sp>
    </p:spTree>
    <p:extLst>
      <p:ext uri="{BB962C8B-B14F-4D97-AF65-F5344CB8AC3E}">
        <p14:creationId xmlns:p14="http://schemas.microsoft.com/office/powerpoint/2010/main" val="37387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Cheat Sheet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2129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6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Exception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2905"/>
              </p:ext>
            </p:extLst>
          </p:nvPr>
        </p:nvGraphicFramePr>
        <p:xfrm>
          <a:off x="457200" y="1676401"/>
          <a:ext cx="8229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*Manual process</a:t>
            </a:r>
          </a:p>
        </p:txBody>
      </p:sp>
    </p:spTree>
    <p:extLst>
      <p:ext uri="{BB962C8B-B14F-4D97-AF65-F5344CB8AC3E}">
        <p14:creationId xmlns:p14="http://schemas.microsoft.com/office/powerpoint/2010/main" val="53875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09" y="1736330"/>
            <a:ext cx="5459181" cy="336907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Oval 5"/>
          <p:cNvSpPr/>
          <p:nvPr/>
        </p:nvSpPr>
        <p:spPr>
          <a:xfrm rot="20197994">
            <a:off x="5473905" y="3537952"/>
            <a:ext cx="1446182" cy="620295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8000"/>
            <a:ext cx="7010343" cy="271779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17743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3142"/>
              </p:ext>
            </p:extLst>
          </p:nvPr>
        </p:nvGraphicFramePr>
        <p:xfrm>
          <a:off x="457200" y="1341437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15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47"/>
              </p:ext>
            </p:extLst>
          </p:nvPr>
        </p:nvGraphicFramePr>
        <p:xfrm>
          <a:off x="290513" y="1489075"/>
          <a:ext cx="8567737" cy="46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956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Order 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1916272"/>
              </p:ext>
            </p:extLst>
          </p:nvPr>
        </p:nvGraphicFramePr>
        <p:xfrm>
          <a:off x="609600" y="1371600"/>
          <a:ext cx="7924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4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Signed, Undelivered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752600"/>
            <a:ext cx="8568965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Delivery Manager is assigned and takes the baton.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Remain in touch with your opportunity here!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059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opportunity and enter initial description.</a:t>
            </a:r>
          </a:p>
          <a:p>
            <a:r>
              <a:rPr lang="en-US" dirty="0"/>
              <a:t>Services Analyst contacts Sales team to refine the deal parameters and provide next steps.</a:t>
            </a:r>
          </a:p>
          <a:p>
            <a:r>
              <a:rPr lang="en-US" dirty="0"/>
              <a:t>Sales team schedules tech call with client and Services Analyst.</a:t>
            </a:r>
          </a:p>
          <a:p>
            <a:r>
              <a:rPr lang="en-US" dirty="0"/>
              <a:t>Sales team sets the opportunity to Pending Scoping.</a:t>
            </a:r>
          </a:p>
          <a:p>
            <a:r>
              <a:rPr lang="en-US" dirty="0"/>
              <a:t>Services Analyst enters technical details into Salesforce.</a:t>
            </a:r>
          </a:p>
          <a:p>
            <a:r>
              <a:rPr lang="en-US" dirty="0"/>
              <a:t>Rough Order of Magnitude is developed.</a:t>
            </a:r>
          </a:p>
          <a:p>
            <a:r>
              <a:rPr lang="en-US" dirty="0"/>
              <a:t>Sales team negotiates final terms.</a:t>
            </a:r>
          </a:p>
          <a:p>
            <a:r>
              <a:rPr lang="en-US" dirty="0"/>
              <a:t>Services Analyst updates the opportunity with finalized terms.</a:t>
            </a:r>
          </a:p>
          <a:p>
            <a:r>
              <a:rPr lang="en-US" dirty="0"/>
              <a:t>Outside Sales Rep sets the opportunity to SOW Creation.</a:t>
            </a:r>
          </a:p>
          <a:p>
            <a:r>
              <a:rPr lang="en-US" dirty="0"/>
              <a:t>Services Analyst develops SOW.</a:t>
            </a:r>
          </a:p>
          <a:p>
            <a:r>
              <a:rPr lang="en-US" dirty="0"/>
              <a:t>Sales delivers SOW to customer.</a:t>
            </a:r>
          </a:p>
          <a:p>
            <a:r>
              <a:rPr lang="en-US" dirty="0"/>
              <a:t>Executed SOW is attached to the opportunity.</a:t>
            </a:r>
          </a:p>
          <a:p>
            <a:r>
              <a:rPr lang="en-US" dirty="0"/>
              <a:t>Opportunity is sent to Services Order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1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Illustrating Notes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543175"/>
            <a:ext cx="5600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6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Orders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80926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8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Create an Opportunity?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61054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962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27513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447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Bridge – goes to QMS unless custom work, then goes to David Brown.</a:t>
            </a:r>
          </a:p>
          <a:p>
            <a:r>
              <a:rPr lang="en-US" dirty="0"/>
              <a:t>Security line of business = Saltworks</a:t>
            </a:r>
          </a:p>
          <a:p>
            <a:r>
              <a:rPr lang="en-US" dirty="0"/>
              <a:t>Services Sub-contracted to Orasi – how-to? </a:t>
            </a:r>
          </a:p>
          <a:p>
            <a:r>
              <a:rPr lang="en-US" dirty="0"/>
              <a:t>Platinum Support - $250/hour</a:t>
            </a:r>
          </a:p>
          <a:p>
            <a:r>
              <a:rPr lang="en-US" dirty="0"/>
              <a:t>$0 changes = Amendment because a Change Order requires a new Salesforce Opp.</a:t>
            </a:r>
          </a:p>
          <a:p>
            <a:r>
              <a:rPr lang="en-US" dirty="0"/>
              <a:t>List rates are determined by each line of business.</a:t>
            </a:r>
          </a:p>
        </p:txBody>
      </p:sp>
    </p:spTree>
    <p:extLst>
      <p:ext uri="{BB962C8B-B14F-4D97-AF65-F5344CB8AC3E}">
        <p14:creationId xmlns:p14="http://schemas.microsoft.com/office/powerpoint/2010/main" val="731844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Salesforce as the Common Platform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131800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200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Oversight &amp;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65859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64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Opportunity Escalation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496811"/>
              </p:ext>
            </p:extLst>
          </p:nvPr>
        </p:nvGraphicFramePr>
        <p:xfrm>
          <a:off x="152400" y="13716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170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Sales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294" y="2537619"/>
            <a:ext cx="5972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8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3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83524" y="3276600"/>
            <a:ext cx="4885442" cy="13401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81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1555"/>
              </p:ext>
            </p:extLst>
          </p:nvPr>
        </p:nvGraphicFramePr>
        <p:xfrm>
          <a:off x="289874" y="1981200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913" y="2091965"/>
            <a:ext cx="2986087" cy="40616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64956" y="3829459"/>
            <a:ext cx="1645444" cy="43774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67523" y="1752600"/>
            <a:ext cx="566477" cy="3883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4000" y="2005141"/>
            <a:ext cx="1600200" cy="585659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First Step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66372"/>
              </p:ext>
            </p:extLst>
          </p:nvPr>
        </p:nvGraphicFramePr>
        <p:xfrm>
          <a:off x="289874" y="1489435"/>
          <a:ext cx="8568965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720155"/>
            <a:ext cx="3352800" cy="42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5717"/>
              </p:ext>
            </p:extLst>
          </p:nvPr>
        </p:nvGraphicFramePr>
        <p:xfrm>
          <a:off x="289874" y="1600200"/>
          <a:ext cx="83207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662" y="3429000"/>
            <a:ext cx="616267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5105400"/>
            <a:ext cx="165825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3886200" cy="3029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39" y="4038600"/>
            <a:ext cx="6189861" cy="2057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74" y="1447800"/>
            <a:ext cx="8568965" cy="4348163"/>
          </a:xfrm>
        </p:spPr>
        <p:txBody>
          <a:bodyPr/>
          <a:lstStyle/>
          <a:p>
            <a:r>
              <a:rPr lang="en-US" sz="2400" dirty="0"/>
              <a:t>Training is ordered via Service Order, not a Product Order.</a:t>
            </a:r>
          </a:p>
          <a:p>
            <a:r>
              <a:rPr lang="en-US" sz="2400" dirty="0"/>
              <a:t>Training orders should be marked as Prepaid.</a:t>
            </a:r>
          </a:p>
          <a:p>
            <a:r>
              <a:rPr lang="en-US" sz="2400" dirty="0"/>
              <a:t>Training should be sold with a quote, not an SOW.</a:t>
            </a:r>
          </a:p>
        </p:txBody>
      </p:sp>
    </p:spTree>
    <p:extLst>
      <p:ext uri="{BB962C8B-B14F-4D97-AF65-F5344CB8AC3E}">
        <p14:creationId xmlns:p14="http://schemas.microsoft.com/office/powerpoint/2010/main" val="200043432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Perform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P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A2B4A"/>
      </a:accent2>
      <a:accent3>
        <a:srgbClr val="B29D00"/>
      </a:accent3>
      <a:accent4>
        <a:srgbClr val="6C7BB0"/>
      </a:accent4>
      <a:accent5>
        <a:srgbClr val="1F60A9"/>
      </a:accent5>
      <a:accent6>
        <a:srgbClr val="DB5D06"/>
      </a:accent6>
      <a:hlink>
        <a:srgbClr val="1F497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asi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F31EAB7F99045B7038F5A9059E1B3" ma:contentTypeVersion="0" ma:contentTypeDescription="Create a new document." ma:contentTypeScope="" ma:versionID="ef56ae0b15184b09d026c2b99e198a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A042E0-511F-4F59-B1F6-D6ACAFC2F93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655C87-D67A-42B7-AA28-C9ED05991B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1D40-9AC9-4F70-9357-61FDBF7DF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Orasi Presentation Template Normal</Template>
  <TotalTime>17154</TotalTime>
  <Words>2110</Words>
  <Application>Microsoft Office PowerPoint</Application>
  <PresentationFormat>On-screen Show (4:3)</PresentationFormat>
  <Paragraphs>544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CloudPerform Theme</vt:lpstr>
      <vt:lpstr>SAP Theme</vt:lpstr>
      <vt:lpstr>Orasi PPT Template</vt:lpstr>
      <vt:lpstr>Service Orders</vt:lpstr>
      <vt:lpstr>Service Opportunity – Pre-sales Elements</vt:lpstr>
      <vt:lpstr>Operating with Awareness</vt:lpstr>
      <vt:lpstr>Services Order Cheat Sheet</vt:lpstr>
      <vt:lpstr>Who can Create an Opportunity?</vt:lpstr>
      <vt:lpstr>The First Step</vt:lpstr>
      <vt:lpstr>The First Step</vt:lpstr>
      <vt:lpstr>Opportunity Type</vt:lpstr>
      <vt:lpstr>Training Sales</vt:lpstr>
      <vt:lpstr>Types of Services</vt:lpstr>
      <vt:lpstr>Services Resources</vt:lpstr>
      <vt:lpstr>New Opportunity Sections</vt:lpstr>
      <vt:lpstr>Project Work - Existing</vt:lpstr>
      <vt:lpstr>Information Section</vt:lpstr>
      <vt:lpstr>Information Section</vt:lpstr>
      <vt:lpstr>Line of Business Heads &amp; Guidelines</vt:lpstr>
      <vt:lpstr>Need Help Determining the Line of Business?</vt:lpstr>
      <vt:lpstr>Stage Progression</vt:lpstr>
      <vt:lpstr>Status Progression</vt:lpstr>
      <vt:lpstr>Orasi Contacts Section</vt:lpstr>
      <vt:lpstr>Comments Section</vt:lpstr>
      <vt:lpstr>Save</vt:lpstr>
      <vt:lpstr>What happens to my opportunity now?</vt:lpstr>
      <vt:lpstr>Stage Progression</vt:lpstr>
      <vt:lpstr>Stage Descriptors</vt:lpstr>
      <vt:lpstr>Status Progression</vt:lpstr>
      <vt:lpstr>Status Descriptors</vt:lpstr>
      <vt:lpstr>Status Descriptors</vt:lpstr>
      <vt:lpstr>Status Descriptors</vt:lpstr>
      <vt:lpstr>Development Status</vt:lpstr>
      <vt:lpstr>Execution Status</vt:lpstr>
      <vt:lpstr>Roles &amp; Responsibilities</vt:lpstr>
      <vt:lpstr>Supplementary Roles</vt:lpstr>
      <vt:lpstr>Discount Approvals</vt:lpstr>
      <vt:lpstr>MSA Process</vt:lpstr>
      <vt:lpstr>Information Required for an SOW</vt:lpstr>
      <vt:lpstr>Closing Status</vt:lpstr>
      <vt:lpstr>Purchase Orders</vt:lpstr>
      <vt:lpstr>Training Units</vt:lpstr>
      <vt:lpstr>Signature Exception Policy</vt:lpstr>
      <vt:lpstr>Services Order Review</vt:lpstr>
      <vt:lpstr>Services Order Review</vt:lpstr>
      <vt:lpstr>Services Order Review</vt:lpstr>
      <vt:lpstr>Services Order Review</vt:lpstr>
      <vt:lpstr>Services Order Review</vt:lpstr>
      <vt:lpstr>Signed, Undelivered</vt:lpstr>
      <vt:lpstr>Happy Path</vt:lpstr>
      <vt:lpstr>Slide Illustrating Notes Section</vt:lpstr>
      <vt:lpstr>Change Orders</vt:lpstr>
      <vt:lpstr>Closed</vt:lpstr>
      <vt:lpstr>Caveats</vt:lpstr>
      <vt:lpstr>Using Salesforce as the Common Platform</vt:lpstr>
      <vt:lpstr>Oversight &amp; Support</vt:lpstr>
      <vt:lpstr>Services Opportunity Escalation</vt:lpstr>
      <vt:lpstr>Services Sales Area</vt:lpstr>
      <vt:lpstr>New Hire Workflow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Billingsley</dc:creator>
  <cp:lastModifiedBy>S McG</cp:lastModifiedBy>
  <cp:revision>419</cp:revision>
  <dcterms:created xsi:type="dcterms:W3CDTF">2012-11-21T16:43:09Z</dcterms:created>
  <dcterms:modified xsi:type="dcterms:W3CDTF">2018-01-05T21:15:49Z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0x01010081FF31EAB7F99045B7038F5A9059E1B3</vt:lpwstr>
  </property>
</Properties>
</file>