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7" r:id="rId5"/>
    <p:sldId id="273" r:id="rId6"/>
    <p:sldId id="258" r:id="rId7"/>
    <p:sldId id="283" r:id="rId8"/>
    <p:sldId id="284" r:id="rId9"/>
    <p:sldId id="285" r:id="rId10"/>
    <p:sldId id="286" r:id="rId11"/>
    <p:sldId id="287" r:id="rId12"/>
    <p:sldId id="288" r:id="rId13"/>
    <p:sldId id="269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Saahil" initials="VS" lastIdx="1" clrIdx="0">
    <p:extLst>
      <p:ext uri="{19B8F6BF-5375-455C-9EA6-DF929625EA0E}">
        <p15:presenceInfo xmlns:p15="http://schemas.microsoft.com/office/powerpoint/2012/main" userId="Vivek Saah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A5A5F"/>
    <a:srgbClr val="FFFFFF"/>
    <a:srgbClr val="000000"/>
    <a:srgbClr val="006C92"/>
    <a:srgbClr val="1DA1F2"/>
    <a:srgbClr val="C9E5F7"/>
    <a:srgbClr val="E6F9FF"/>
    <a:srgbClr val="016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7E4CB-7D4F-4529-BC04-162DC1052C95}" v="148" dt="2021-04-06T03:27:00.489"/>
    <p1510:client id="{09505DB7-E118-4820-8F02-92DFA3D6FF56}" v="158" dt="2021-04-05T19:49:23.778"/>
    <p1510:client id="{19A96C93-1BC8-43AC-B606-AB82715AD81D}" v="1646" dt="2021-04-06T03:28:02.623"/>
    <p1510:client id="{3C306FAE-CEB3-4A45-9E26-3CBC7A2DF2D0}" v="2671" dt="2021-04-06T13:42:34.794"/>
    <p1510:client id="{3EB6F327-067A-461F-A307-5192678B15CA}" v="385" dt="2021-04-06T14:38:43.525"/>
    <p1510:client id="{5D31D9AA-383A-4AE8-94F1-195E80150E49}" v="20" dt="2021-04-05T18:57:53.102"/>
    <p1510:client id="{81070657-6426-4452-9D6A-28AD438CE3B9}" v="2284" dt="2021-04-05T20:19:17.298"/>
    <p1510:client id="{A68CF4B2-CE51-4FE0-B4EE-447689DD0100}" v="38" dt="2021-04-05T20:24:21.391"/>
    <p1510:client id="{EA813354-F016-409C-A55B-EB42D8BC8B73}" v="5165" dt="2021-04-06T05:48:45.323"/>
    <p1510:client id="{FA30232F-0576-443D-B6B0-21C75A070565}" v="347" dt="2021-04-06T01:35:44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i Soni" userId="S::shivangi.soni@mail.mcgill.ca::2947c66a-7404-47b6-97cf-16b003e8c903" providerId="AD" clId="Web-{09505DB7-E118-4820-8F02-92DFA3D6FF56}"/>
    <pc:docChg chg="modSld">
      <pc:chgData name="Shivangi Soni" userId="S::shivangi.soni@mail.mcgill.ca::2947c66a-7404-47b6-97cf-16b003e8c903" providerId="AD" clId="Web-{09505DB7-E118-4820-8F02-92DFA3D6FF56}" dt="2021-04-05T19:49:23.778" v="82"/>
      <pc:docMkLst>
        <pc:docMk/>
      </pc:docMkLst>
      <pc:sldChg chg="addSp modSp">
        <pc:chgData name="Shivangi Soni" userId="S::shivangi.soni@mail.mcgill.ca::2947c66a-7404-47b6-97cf-16b003e8c903" providerId="AD" clId="Web-{09505DB7-E118-4820-8F02-92DFA3D6FF56}" dt="2021-04-05T19:46:33.965" v="32" actId="1076"/>
        <pc:sldMkLst>
          <pc:docMk/>
          <pc:sldMk cId="4188962886" sldId="257"/>
        </pc:sldMkLst>
        <pc:spChg chg="mod">
          <ac:chgData name="Shivangi Soni" userId="S::shivangi.soni@mail.mcgill.ca::2947c66a-7404-47b6-97cf-16b003e8c903" providerId="AD" clId="Web-{09505DB7-E118-4820-8F02-92DFA3D6FF56}" dt="2021-04-05T19:44:57.089" v="18" actId="20577"/>
          <ac:spMkLst>
            <pc:docMk/>
            <pc:sldMk cId="4188962886" sldId="257"/>
            <ac:spMk id="4" creationId="{CD77A5F2-FDED-4779-BA2F-357F937861E2}"/>
          </ac:spMkLst>
        </pc:spChg>
        <pc:spChg chg="add mod">
          <ac:chgData name="Shivangi Soni" userId="S::shivangi.soni@mail.mcgill.ca::2947c66a-7404-47b6-97cf-16b003e8c903" providerId="AD" clId="Web-{09505DB7-E118-4820-8F02-92DFA3D6FF56}" dt="2021-04-05T19:46:33.965" v="32" actId="1076"/>
          <ac:spMkLst>
            <pc:docMk/>
            <pc:sldMk cId="4188962886" sldId="257"/>
            <ac:spMk id="8" creationId="{C65A437E-5AA9-444F-97CF-D2A86A08B4D1}"/>
          </ac:spMkLst>
        </pc:spChg>
      </pc:sldChg>
      <pc:sldChg chg="addSp delSp modSp">
        <pc:chgData name="Shivangi Soni" userId="S::shivangi.soni@mail.mcgill.ca::2947c66a-7404-47b6-97cf-16b003e8c903" providerId="AD" clId="Web-{09505DB7-E118-4820-8F02-92DFA3D6FF56}" dt="2021-04-05T19:49:23.778" v="82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09505DB7-E118-4820-8F02-92DFA3D6FF56}" dt="2021-04-05T19:49:23.325" v="80" actId="20577"/>
          <ac:spMkLst>
            <pc:docMk/>
            <pc:sldMk cId="3488394570" sldId="258"/>
            <ac:spMk id="3" creationId="{D8FD779D-9219-44AB-AC2D-7EF50929D06E}"/>
          </ac:spMkLst>
        </pc:spChg>
        <pc:grpChg chg="add del">
          <ac:chgData name="Shivangi Soni" userId="S::shivangi.soni@mail.mcgill.ca::2947c66a-7404-47b6-97cf-16b003e8c903" providerId="AD" clId="Web-{09505DB7-E118-4820-8F02-92DFA3D6FF56}" dt="2021-04-05T19:49:23.778" v="82"/>
          <ac:grpSpMkLst>
            <pc:docMk/>
            <pc:sldMk cId="3488394570" sldId="258"/>
            <ac:grpSpMk id="7" creationId="{038D1E8F-1AA0-48A3-B5C1-455BE66B858D}"/>
          </ac:grpSpMkLst>
        </pc:grpChg>
      </pc:sldChg>
      <pc:sldChg chg="modSp">
        <pc:chgData name="Shivangi Soni" userId="S::shivangi.soni@mail.mcgill.ca::2947c66a-7404-47b6-97cf-16b003e8c903" providerId="AD" clId="Web-{09505DB7-E118-4820-8F02-92DFA3D6FF56}" dt="2021-04-05T19:44:26.558" v="16" actId="20577"/>
        <pc:sldMkLst>
          <pc:docMk/>
          <pc:sldMk cId="441838818" sldId="263"/>
        </pc:sldMkLst>
        <pc:spChg chg="mod">
          <ac:chgData name="Shivangi Soni" userId="S::shivangi.soni@mail.mcgill.ca::2947c66a-7404-47b6-97cf-16b003e8c903" providerId="AD" clId="Web-{09505DB7-E118-4820-8F02-92DFA3D6FF56}" dt="2021-04-05T19:44:26.558" v="16" actId="20577"/>
          <ac:spMkLst>
            <pc:docMk/>
            <pc:sldMk cId="441838818" sldId="263"/>
            <ac:spMk id="2" creationId="{93F9F0EA-D71B-4005-B7C9-3315F9E2C442}"/>
          </ac:spMkLst>
        </pc:spChg>
      </pc:sldChg>
    </pc:docChg>
  </pc:docChgLst>
  <pc:docChgLst>
    <pc:chgData name="Shivangi Soni" userId="S::shivangi.soni@mail.mcgill.ca::2947c66a-7404-47b6-97cf-16b003e8c903" providerId="AD" clId="Web-{07D7E4CB-7D4F-4529-BC04-162DC1052C95}"/>
    <pc:docChg chg="delSld modSld">
      <pc:chgData name="Shivangi Soni" userId="S::shivangi.soni@mail.mcgill.ca::2947c66a-7404-47b6-97cf-16b003e8c903" providerId="AD" clId="Web-{07D7E4CB-7D4F-4529-BC04-162DC1052C95}" dt="2021-04-06T03:26:11.768" v="72"/>
      <pc:docMkLst>
        <pc:docMk/>
      </pc:docMkLst>
      <pc:sldChg chg="modSp">
        <pc:chgData name="Shivangi Soni" userId="S::shivangi.soni@mail.mcgill.ca::2947c66a-7404-47b6-97cf-16b003e8c903" providerId="AD" clId="Web-{07D7E4CB-7D4F-4529-BC04-162DC1052C95}" dt="2021-04-06T03:24:48.638" v="64" actId="20577"/>
        <pc:sldMkLst>
          <pc:docMk/>
          <pc:sldMk cId="3985115212" sldId="262"/>
        </pc:sldMkLst>
        <pc:spChg chg="mod">
          <ac:chgData name="Shivangi Soni" userId="S::shivangi.soni@mail.mcgill.ca::2947c66a-7404-47b6-97cf-16b003e8c903" providerId="AD" clId="Web-{07D7E4CB-7D4F-4529-BC04-162DC1052C95}" dt="2021-04-06T03:24:48.638" v="64" actId="20577"/>
          <ac:spMkLst>
            <pc:docMk/>
            <pc:sldMk cId="3985115212" sldId="262"/>
            <ac:spMk id="3" creationId="{99D99363-29D9-4387-B988-91C6C45036C2}"/>
          </ac:spMkLst>
        </pc:spChg>
      </pc:sldChg>
      <pc:sldChg chg="modSp">
        <pc:chgData name="Shivangi Soni" userId="S::shivangi.soni@mail.mcgill.ca::2947c66a-7404-47b6-97cf-16b003e8c903" providerId="AD" clId="Web-{07D7E4CB-7D4F-4529-BC04-162DC1052C95}" dt="2021-04-06T03:26:11.768" v="72"/>
        <pc:sldMkLst>
          <pc:docMk/>
          <pc:sldMk cId="1407979706" sldId="274"/>
        </pc:sldMkLst>
        <pc:graphicFrameChg chg="mod modGraphic">
          <ac:chgData name="Shivangi Soni" userId="S::shivangi.soni@mail.mcgill.ca::2947c66a-7404-47b6-97cf-16b003e8c903" providerId="AD" clId="Web-{07D7E4CB-7D4F-4529-BC04-162DC1052C95}" dt="2021-04-06T03:26:11.768" v="72"/>
          <ac:graphicFrameMkLst>
            <pc:docMk/>
            <pc:sldMk cId="1407979706" sldId="274"/>
            <ac:graphicFrameMk id="57" creationId="{18696936-937A-47DB-BB3F-42840562E9A3}"/>
          </ac:graphicFrameMkLst>
        </pc:graphicFrameChg>
      </pc:sldChg>
      <pc:sldChg chg="del">
        <pc:chgData name="Shivangi Soni" userId="S::shivangi.soni@mail.mcgill.ca::2947c66a-7404-47b6-97cf-16b003e8c903" providerId="AD" clId="Web-{07D7E4CB-7D4F-4529-BC04-162DC1052C95}" dt="2021-04-06T03:20:08.310" v="0"/>
        <pc:sldMkLst>
          <pc:docMk/>
          <pc:sldMk cId="3083782301" sldId="283"/>
        </pc:sldMkLst>
      </pc:sldChg>
    </pc:docChg>
  </pc:docChgLst>
  <pc:docChgLst>
    <pc:chgData name="Sebastian" userId="bbb36eea-2958-445e-ae6e-51842b0addd5" providerId="ADAL" clId="{FA30232F-0576-443D-B6B0-21C75A070565}"/>
    <pc:docChg chg="custSel modSld">
      <pc:chgData name="Sebastian" userId="bbb36eea-2958-445e-ae6e-51842b0addd5" providerId="ADAL" clId="{FA30232F-0576-443D-B6B0-21C75A070565}" dt="2021-04-06T01:35:44.525" v="338" actId="1035"/>
      <pc:docMkLst>
        <pc:docMk/>
      </pc:docMkLst>
      <pc:sldChg chg="addSp delSp modSp mod modAnim">
        <pc:chgData name="Sebastian" userId="bbb36eea-2958-445e-ae6e-51842b0addd5" providerId="ADAL" clId="{FA30232F-0576-443D-B6B0-21C75A070565}" dt="2021-04-06T01:35:44.525" v="338" actId="1035"/>
        <pc:sldMkLst>
          <pc:docMk/>
          <pc:sldMk cId="1082808330" sldId="282"/>
        </pc:sldMkLst>
        <pc:spChg chg="ord">
          <ac:chgData name="Sebastian" userId="bbb36eea-2958-445e-ae6e-51842b0addd5" providerId="ADAL" clId="{FA30232F-0576-443D-B6B0-21C75A070565}" dt="2021-04-06T01:05:08.405" v="11" actId="167"/>
          <ac:spMkLst>
            <pc:docMk/>
            <pc:sldMk cId="1082808330" sldId="282"/>
            <ac:spMk id="16" creationId="{B25F99A3-F59A-4628-B687-E4173464EFC0}"/>
          </ac:spMkLst>
        </pc:spChg>
        <pc:spChg chg="add mod">
          <ac:chgData name="Sebastian" userId="bbb36eea-2958-445e-ae6e-51842b0addd5" providerId="ADAL" clId="{FA30232F-0576-443D-B6B0-21C75A070565}" dt="2021-04-06T01:33:15.931" v="329" actId="1035"/>
          <ac:spMkLst>
            <pc:docMk/>
            <pc:sldMk cId="1082808330" sldId="282"/>
            <ac:spMk id="24" creationId="{CCF95951-B958-436C-A836-D037EFDC73C2}"/>
          </ac:spMkLst>
        </pc:spChg>
        <pc:spChg chg="add mod">
          <ac:chgData name="Sebastian" userId="bbb36eea-2958-445e-ae6e-51842b0addd5" providerId="ADAL" clId="{FA30232F-0576-443D-B6B0-21C75A070565}" dt="2021-04-06T01:33:15.931" v="329" actId="1035"/>
          <ac:spMkLst>
            <pc:docMk/>
            <pc:sldMk cId="1082808330" sldId="282"/>
            <ac:spMk id="26" creationId="{5B0F41F5-6A4E-4C69-9573-D950ACF9FF2F}"/>
          </ac:spMkLst>
        </pc:spChg>
        <pc:spChg chg="del mod">
          <ac:chgData name="Sebastian" userId="bbb36eea-2958-445e-ae6e-51842b0addd5" providerId="ADAL" clId="{FA30232F-0576-443D-B6B0-21C75A070565}" dt="2021-04-06T01:16:52.139" v="261" actId="478"/>
          <ac:spMkLst>
            <pc:docMk/>
            <pc:sldMk cId="1082808330" sldId="282"/>
            <ac:spMk id="29" creationId="{B62D8F5F-921B-4CED-B87C-9393A57F9605}"/>
          </ac:spMkLst>
        </pc:spChg>
        <pc:spChg chg="del mod">
          <ac:chgData name="Sebastian" userId="bbb36eea-2958-445e-ae6e-51842b0addd5" providerId="ADAL" clId="{FA30232F-0576-443D-B6B0-21C75A070565}" dt="2021-04-06T01:16:52.139" v="261" actId="478"/>
          <ac:spMkLst>
            <pc:docMk/>
            <pc:sldMk cId="1082808330" sldId="282"/>
            <ac:spMk id="30" creationId="{41EE7085-4582-4F8B-9DAD-F9D7482633EC}"/>
          </ac:spMkLst>
        </pc:spChg>
        <pc:spChg chg="del mod">
          <ac:chgData name="Sebastian" userId="bbb36eea-2958-445e-ae6e-51842b0addd5" providerId="ADAL" clId="{FA30232F-0576-443D-B6B0-21C75A070565}" dt="2021-04-06T01:05:32.415" v="19" actId="478"/>
          <ac:spMkLst>
            <pc:docMk/>
            <pc:sldMk cId="1082808330" sldId="282"/>
            <ac:spMk id="31" creationId="{7F5BBAB6-055F-4948-8580-EEF60B1A3807}"/>
          </ac:spMkLst>
        </pc:spChg>
        <pc:spChg chg="del mod">
          <ac:chgData name="Sebastian" userId="bbb36eea-2958-445e-ae6e-51842b0addd5" providerId="ADAL" clId="{FA30232F-0576-443D-B6B0-21C75A070565}" dt="2021-04-06T01:16:52.139" v="261" actId="478"/>
          <ac:spMkLst>
            <pc:docMk/>
            <pc:sldMk cId="1082808330" sldId="282"/>
            <ac:spMk id="32" creationId="{6EF6DFE6-92DF-4E4C-8F74-14BB41659540}"/>
          </ac:spMkLst>
        </pc:spChg>
        <pc:spChg chg="del">
          <ac:chgData name="Sebastian" userId="bbb36eea-2958-445e-ae6e-51842b0addd5" providerId="ADAL" clId="{FA30232F-0576-443D-B6B0-21C75A070565}" dt="2021-04-06T01:05:00.211" v="9" actId="478"/>
          <ac:spMkLst>
            <pc:docMk/>
            <pc:sldMk cId="1082808330" sldId="282"/>
            <ac:spMk id="33" creationId="{BD66FB99-186A-4CB9-B045-5DC36F7871F9}"/>
          </ac:spMkLst>
        </pc:spChg>
        <pc:spChg chg="del mod">
          <ac:chgData name="Sebastian" userId="bbb36eea-2958-445e-ae6e-51842b0addd5" providerId="ADAL" clId="{FA30232F-0576-443D-B6B0-21C75A070565}" dt="2021-04-06T01:16:02.496" v="179" actId="478"/>
          <ac:spMkLst>
            <pc:docMk/>
            <pc:sldMk cId="1082808330" sldId="282"/>
            <ac:spMk id="34" creationId="{ABFAA118-DDAB-448E-B520-D2DC444D192B}"/>
          </ac:spMkLst>
        </pc:spChg>
        <pc:spChg chg="del">
          <ac:chgData name="Sebastian" userId="bbb36eea-2958-445e-ae6e-51842b0addd5" providerId="ADAL" clId="{FA30232F-0576-443D-B6B0-21C75A070565}" dt="2021-04-06T01:05:00.211" v="9" actId="478"/>
          <ac:spMkLst>
            <pc:docMk/>
            <pc:sldMk cId="1082808330" sldId="282"/>
            <ac:spMk id="35" creationId="{2B5871F8-CDFA-461B-955F-45943BC9978D}"/>
          </ac:spMkLst>
        </pc:spChg>
        <pc:spChg chg="del">
          <ac:chgData name="Sebastian" userId="bbb36eea-2958-445e-ae6e-51842b0addd5" providerId="ADAL" clId="{FA30232F-0576-443D-B6B0-21C75A070565}" dt="2021-04-06T01:05:00.211" v="9" actId="478"/>
          <ac:spMkLst>
            <pc:docMk/>
            <pc:sldMk cId="1082808330" sldId="282"/>
            <ac:spMk id="36" creationId="{61C4E747-A5B5-453D-A9E9-1A59207C605B}"/>
          </ac:spMkLst>
        </pc:spChg>
        <pc:spChg chg="mod">
          <ac:chgData name="Sebastian" userId="bbb36eea-2958-445e-ae6e-51842b0addd5" providerId="ADAL" clId="{FA30232F-0576-443D-B6B0-21C75A070565}" dt="2021-04-06T01:32:58.282" v="312" actId="1036"/>
          <ac:spMkLst>
            <pc:docMk/>
            <pc:sldMk cId="1082808330" sldId="282"/>
            <ac:spMk id="37" creationId="{6A5A1990-FEAF-45B7-ACE4-EFD236043950}"/>
          </ac:spMkLst>
        </pc:spChg>
        <pc:picChg chg="add mod ord modCrop">
          <ac:chgData name="Sebastian" userId="bbb36eea-2958-445e-ae6e-51842b0addd5" providerId="ADAL" clId="{FA30232F-0576-443D-B6B0-21C75A070565}" dt="2021-04-06T01:35:44.525" v="338" actId="1035"/>
          <ac:picMkLst>
            <pc:docMk/>
            <pc:sldMk cId="1082808330" sldId="282"/>
            <ac:picMk id="2" creationId="{DD5ECB06-67D4-44FD-B706-645F0EC9EECB}"/>
          </ac:picMkLst>
        </pc:picChg>
        <pc:picChg chg="add mod">
          <ac:chgData name="Sebastian" userId="bbb36eea-2958-445e-ae6e-51842b0addd5" providerId="ADAL" clId="{FA30232F-0576-443D-B6B0-21C75A070565}" dt="2021-04-06T01:35:44.525" v="338" actId="1035"/>
          <ac:picMkLst>
            <pc:docMk/>
            <pc:sldMk cId="1082808330" sldId="282"/>
            <ac:picMk id="3" creationId="{28097E4F-6E27-4A54-AD63-358B58B83A38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7" creationId="{74810AA6-3FA5-405F-807B-5DE57551E5B2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12" creationId="{0D6BAC05-A83D-4CE7-919C-B07FA188DDE9}"/>
          </ac:picMkLst>
        </pc:picChg>
        <pc:picChg chg="del mod">
          <ac:chgData name="Sebastian" userId="bbb36eea-2958-445e-ae6e-51842b0addd5" providerId="ADAL" clId="{FA30232F-0576-443D-B6B0-21C75A070565}" dt="2021-04-06T01:05:25.559" v="16" actId="478"/>
          <ac:picMkLst>
            <pc:docMk/>
            <pc:sldMk cId="1082808330" sldId="282"/>
            <ac:picMk id="14" creationId="{5DB8B326-F746-46BC-AD2B-D19A7D53E7E8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21" creationId="{E8BE32C6-755F-45E9-BD30-FBF6F72EC698}"/>
          </ac:picMkLst>
        </pc:picChg>
        <pc:picChg chg="add mod modCrop">
          <ac:chgData name="Sebastian" userId="bbb36eea-2958-445e-ae6e-51842b0addd5" providerId="ADAL" clId="{FA30232F-0576-443D-B6B0-21C75A070565}" dt="2021-04-06T01:35:44.525" v="338" actId="1035"/>
          <ac:picMkLst>
            <pc:docMk/>
            <pc:sldMk cId="1082808330" sldId="282"/>
            <ac:picMk id="23" creationId="{F6A027CC-39F5-4442-A142-6D74516ABEE7}"/>
          </ac:picMkLst>
        </pc:picChg>
        <pc:picChg chg="del">
          <ac:chgData name="Sebastian" userId="bbb36eea-2958-445e-ae6e-51842b0addd5" providerId="ADAL" clId="{FA30232F-0576-443D-B6B0-21C75A070565}" dt="2021-04-06T01:05:00.211" v="9" actId="478"/>
          <ac:picMkLst>
            <pc:docMk/>
            <pc:sldMk cId="1082808330" sldId="282"/>
            <ac:picMk id="25" creationId="{C9C89766-A15C-4695-A279-4C743913D3CC}"/>
          </ac:picMkLst>
        </pc:picChg>
        <pc:picChg chg="del mod">
          <ac:chgData name="Sebastian" userId="bbb36eea-2958-445e-ae6e-51842b0addd5" providerId="ADAL" clId="{FA30232F-0576-443D-B6B0-21C75A070565}" dt="2021-04-06T01:06:14.075" v="25" actId="478"/>
          <ac:picMkLst>
            <pc:docMk/>
            <pc:sldMk cId="1082808330" sldId="282"/>
            <ac:picMk id="27" creationId="{F00FC5CA-3874-4527-B38A-40D56C16EBDF}"/>
          </ac:picMkLst>
        </pc:picChg>
      </pc:sldChg>
    </pc:docChg>
  </pc:docChgLst>
  <pc:docChgLst>
    <pc:chgData name="Shivangi Soni" userId="S::shivangi.soni@mail.mcgill.ca::2947c66a-7404-47b6-97cf-16b003e8c903" providerId="AD" clId="Web-{01F6B3C7-E5C5-4A4D-ADF3-03FABCFEA1BA}"/>
    <pc:docChg chg="addSld modSld">
      <pc:chgData name="Shivangi Soni" userId="S::shivangi.soni@mail.mcgill.ca::2947c66a-7404-47b6-97cf-16b003e8c903" providerId="AD" clId="Web-{01F6B3C7-E5C5-4A4D-ADF3-03FABCFEA1BA}" dt="2021-04-05T06:19:23.423" v="604" actId="14100"/>
      <pc:docMkLst>
        <pc:docMk/>
      </pc:docMkLst>
      <pc:sldChg chg="modSp">
        <pc:chgData name="Shivangi Soni" userId="S::shivangi.soni@mail.mcgill.ca::2947c66a-7404-47b6-97cf-16b003e8c903" providerId="AD" clId="Web-{01F6B3C7-E5C5-4A4D-ADF3-03FABCFEA1BA}" dt="2021-04-05T05:49:32.302" v="115" actId="20577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01F6B3C7-E5C5-4A4D-ADF3-03FABCFEA1BA}" dt="2021-04-05T05:49:32.302" v="115" actId="20577"/>
          <ac:spMkLst>
            <pc:docMk/>
            <pc:sldMk cId="3488394570" sldId="258"/>
            <ac:spMk id="3" creationId="{D8FD779D-9219-44AB-AC2D-7EF50929D06E}"/>
          </ac:spMkLst>
        </pc:spChg>
      </pc:sldChg>
      <pc:sldChg chg="addSp modSp">
        <pc:chgData name="Shivangi Soni" userId="S::shivangi.soni@mail.mcgill.ca::2947c66a-7404-47b6-97cf-16b003e8c903" providerId="AD" clId="Web-{01F6B3C7-E5C5-4A4D-ADF3-03FABCFEA1BA}" dt="2021-04-05T06:19:23.423" v="604" actId="14100"/>
        <pc:sldMkLst>
          <pc:docMk/>
          <pc:sldMk cId="1894426230" sldId="259"/>
        </pc:sldMkLst>
        <pc:spChg chg="mod">
          <ac:chgData name="Shivangi Soni" userId="S::shivangi.soni@mail.mcgill.ca::2947c66a-7404-47b6-97cf-16b003e8c903" providerId="AD" clId="Web-{01F6B3C7-E5C5-4A4D-ADF3-03FABCFEA1BA}" dt="2021-04-05T05:57:04.977" v="247" actId="20577"/>
          <ac:spMkLst>
            <pc:docMk/>
            <pc:sldMk cId="1894426230" sldId="259"/>
            <ac:spMk id="3" creationId="{ABD4A2BA-2097-4111-8B4E-70F505FC0D59}"/>
          </ac:spMkLst>
        </pc:spChg>
        <pc:picChg chg="add mod">
          <ac:chgData name="Shivangi Soni" userId="S::shivangi.soni@mail.mcgill.ca::2947c66a-7404-47b6-97cf-16b003e8c903" providerId="AD" clId="Web-{01F6B3C7-E5C5-4A4D-ADF3-03FABCFEA1BA}" dt="2021-04-05T06:19:16.485" v="601" actId="1076"/>
          <ac:picMkLst>
            <pc:docMk/>
            <pc:sldMk cId="1894426230" sldId="259"/>
            <ac:picMk id="4" creationId="{C32D538F-8E86-4FBF-8D7E-D1606FD95C54}"/>
          </ac:picMkLst>
        </pc:picChg>
        <pc:picChg chg="add mod">
          <ac:chgData name="Shivangi Soni" userId="S::shivangi.soni@mail.mcgill.ca::2947c66a-7404-47b6-97cf-16b003e8c903" providerId="AD" clId="Web-{01F6B3C7-E5C5-4A4D-ADF3-03FABCFEA1BA}" dt="2021-04-05T06:19:18.126" v="602" actId="1076"/>
          <ac:picMkLst>
            <pc:docMk/>
            <pc:sldMk cId="1894426230" sldId="259"/>
            <ac:picMk id="5" creationId="{831F53E3-2C8F-4D0D-88DF-EE62139BA627}"/>
          </ac:picMkLst>
        </pc:picChg>
        <pc:picChg chg="add mod">
          <ac:chgData name="Shivangi Soni" userId="S::shivangi.soni@mail.mcgill.ca::2947c66a-7404-47b6-97cf-16b003e8c903" providerId="AD" clId="Web-{01F6B3C7-E5C5-4A4D-ADF3-03FABCFEA1BA}" dt="2021-04-05T06:19:23.423" v="604" actId="14100"/>
          <ac:picMkLst>
            <pc:docMk/>
            <pc:sldMk cId="1894426230" sldId="259"/>
            <ac:picMk id="6" creationId="{00F50F03-72EB-4E29-B3DC-0DF4EE120E8F}"/>
          </ac:picMkLst>
        </pc:picChg>
      </pc:sldChg>
      <pc:sldChg chg="modSp new">
        <pc:chgData name="Shivangi Soni" userId="S::shivangi.soni@mail.mcgill.ca::2947c66a-7404-47b6-97cf-16b003e8c903" providerId="AD" clId="Web-{01F6B3C7-E5C5-4A4D-ADF3-03FABCFEA1BA}" dt="2021-04-05T05:56:51.195" v="234" actId="20577"/>
        <pc:sldMkLst>
          <pc:docMk/>
          <pc:sldMk cId="3985115212" sldId="262"/>
        </pc:sldMkLst>
        <pc:spChg chg="mod">
          <ac:chgData name="Shivangi Soni" userId="S::shivangi.soni@mail.mcgill.ca::2947c66a-7404-47b6-97cf-16b003e8c903" providerId="AD" clId="Web-{01F6B3C7-E5C5-4A4D-ADF3-03FABCFEA1BA}" dt="2021-04-05T05:56:48.945" v="233" actId="20577"/>
          <ac:spMkLst>
            <pc:docMk/>
            <pc:sldMk cId="3985115212" sldId="262"/>
            <ac:spMk id="2" creationId="{2EBEFC8A-9389-4E6B-9A04-C951C8A8FB72}"/>
          </ac:spMkLst>
        </pc:spChg>
        <pc:spChg chg="mod">
          <ac:chgData name="Shivangi Soni" userId="S::shivangi.soni@mail.mcgill.ca::2947c66a-7404-47b6-97cf-16b003e8c903" providerId="AD" clId="Web-{01F6B3C7-E5C5-4A4D-ADF3-03FABCFEA1BA}" dt="2021-04-05T05:56:51.195" v="234" actId="20577"/>
          <ac:spMkLst>
            <pc:docMk/>
            <pc:sldMk cId="3985115212" sldId="262"/>
            <ac:spMk id="3" creationId="{99D99363-29D9-4387-B988-91C6C45036C2}"/>
          </ac:spMkLst>
        </pc:spChg>
      </pc:sldChg>
      <pc:sldChg chg="modSp new">
        <pc:chgData name="Shivangi Soni" userId="S::shivangi.soni@mail.mcgill.ca::2947c66a-7404-47b6-97cf-16b003e8c903" providerId="AD" clId="Web-{01F6B3C7-E5C5-4A4D-ADF3-03FABCFEA1BA}" dt="2021-04-05T06:01:50.978" v="368" actId="20577"/>
        <pc:sldMkLst>
          <pc:docMk/>
          <pc:sldMk cId="441838818" sldId="263"/>
        </pc:sldMkLst>
        <pc:spChg chg="mod">
          <ac:chgData name="Shivangi Soni" userId="S::shivangi.soni@mail.mcgill.ca::2947c66a-7404-47b6-97cf-16b003e8c903" providerId="AD" clId="Web-{01F6B3C7-E5C5-4A4D-ADF3-03FABCFEA1BA}" dt="2021-04-05T05:59:23.368" v="270" actId="20577"/>
          <ac:spMkLst>
            <pc:docMk/>
            <pc:sldMk cId="441838818" sldId="263"/>
            <ac:spMk id="2" creationId="{93F9F0EA-D71B-4005-B7C9-3315F9E2C442}"/>
          </ac:spMkLst>
        </pc:spChg>
        <pc:spChg chg="mod">
          <ac:chgData name="Shivangi Soni" userId="S::shivangi.soni@mail.mcgill.ca::2947c66a-7404-47b6-97cf-16b003e8c903" providerId="AD" clId="Web-{01F6B3C7-E5C5-4A4D-ADF3-03FABCFEA1BA}" dt="2021-04-05T06:01:50.978" v="368" actId="20577"/>
          <ac:spMkLst>
            <pc:docMk/>
            <pc:sldMk cId="441838818" sldId="263"/>
            <ac:spMk id="3" creationId="{2AD9EC9B-0C83-4DAF-AED3-7D6D74F7444E}"/>
          </ac:spMkLst>
        </pc:spChg>
      </pc:sldChg>
      <pc:sldChg chg="addSp delSp modSp new">
        <pc:chgData name="Shivangi Soni" userId="S::shivangi.soni@mail.mcgill.ca::2947c66a-7404-47b6-97cf-16b003e8c903" providerId="AD" clId="Web-{01F6B3C7-E5C5-4A4D-ADF3-03FABCFEA1BA}" dt="2021-04-05T06:18:59.360" v="597" actId="1076"/>
        <pc:sldMkLst>
          <pc:docMk/>
          <pc:sldMk cId="2759765939" sldId="264"/>
        </pc:sldMkLst>
        <pc:spChg chg="mod">
          <ac:chgData name="Shivangi Soni" userId="S::shivangi.soni@mail.mcgill.ca::2947c66a-7404-47b6-97cf-16b003e8c903" providerId="AD" clId="Web-{01F6B3C7-E5C5-4A4D-ADF3-03FABCFEA1BA}" dt="2021-04-05T06:02:32.385" v="377" actId="20577"/>
          <ac:spMkLst>
            <pc:docMk/>
            <pc:sldMk cId="2759765939" sldId="264"/>
            <ac:spMk id="2" creationId="{C4C76268-C822-4F83-898C-6C61BDD71802}"/>
          </ac:spMkLst>
        </pc:spChg>
        <pc:spChg chg="del">
          <ac:chgData name="Shivangi Soni" userId="S::shivangi.soni@mail.mcgill.ca::2947c66a-7404-47b6-97cf-16b003e8c903" providerId="AD" clId="Web-{01F6B3C7-E5C5-4A4D-ADF3-03FABCFEA1BA}" dt="2021-04-05T06:12:09.561" v="396"/>
          <ac:spMkLst>
            <pc:docMk/>
            <pc:sldMk cId="2759765939" sldId="264"/>
            <ac:spMk id="3" creationId="{8BFE9945-4D1C-4B25-967D-C86E0BB8BB9F}"/>
          </ac:spMkLst>
        </pc:spChg>
        <pc:graphicFrameChg chg="add del">
          <ac:chgData name="Shivangi Soni" userId="S::shivangi.soni@mail.mcgill.ca::2947c66a-7404-47b6-97cf-16b003e8c903" providerId="AD" clId="Web-{01F6B3C7-E5C5-4A4D-ADF3-03FABCFEA1BA}" dt="2021-04-05T06:12:19.889" v="398"/>
          <ac:graphicFrameMkLst>
            <pc:docMk/>
            <pc:sldMk cId="2759765939" sldId="264"/>
            <ac:graphicFrameMk id="4" creationId="{617221A7-150D-4E9C-A381-F0F55FFB4760}"/>
          </ac:graphicFrameMkLst>
        </pc:graphicFrameChg>
        <pc:graphicFrameChg chg="add del mod modGraphic">
          <ac:chgData name="Shivangi Soni" userId="S::shivangi.soni@mail.mcgill.ca::2947c66a-7404-47b6-97cf-16b003e8c903" providerId="AD" clId="Web-{01F6B3C7-E5C5-4A4D-ADF3-03FABCFEA1BA}" dt="2021-04-05T06:14:02.952" v="425"/>
          <ac:graphicFrameMkLst>
            <pc:docMk/>
            <pc:sldMk cId="2759765939" sldId="264"/>
            <ac:graphicFrameMk id="5" creationId="{B36F256C-F6B5-4BE0-BEBE-066CE52B6006}"/>
          </ac:graphicFrameMkLst>
        </pc:graphicFrameChg>
        <pc:graphicFrameChg chg="add mod modGraphic">
          <ac:chgData name="Shivangi Soni" userId="S::shivangi.soni@mail.mcgill.ca::2947c66a-7404-47b6-97cf-16b003e8c903" providerId="AD" clId="Web-{01F6B3C7-E5C5-4A4D-ADF3-03FABCFEA1BA}" dt="2021-04-05T06:18:59.360" v="597" actId="1076"/>
          <ac:graphicFrameMkLst>
            <pc:docMk/>
            <pc:sldMk cId="2759765939" sldId="264"/>
            <ac:graphicFrameMk id="7" creationId="{6FCFF19A-F0AB-4E40-89C3-0B8F268ADDDD}"/>
          </ac:graphicFrameMkLst>
        </pc:graphicFrameChg>
      </pc:sldChg>
      <pc:sldChg chg="addSp delSp modSp new">
        <pc:chgData name="Shivangi Soni" userId="S::shivangi.soni@mail.mcgill.ca::2947c66a-7404-47b6-97cf-16b003e8c903" providerId="AD" clId="Web-{01F6B3C7-E5C5-4A4D-ADF3-03FABCFEA1BA}" dt="2021-04-05T06:18:47.391" v="595"/>
        <pc:sldMkLst>
          <pc:docMk/>
          <pc:sldMk cId="4189751904" sldId="265"/>
        </pc:sldMkLst>
        <pc:spChg chg="mod">
          <ac:chgData name="Shivangi Soni" userId="S::shivangi.soni@mail.mcgill.ca::2947c66a-7404-47b6-97cf-16b003e8c903" providerId="AD" clId="Web-{01F6B3C7-E5C5-4A4D-ADF3-03FABCFEA1BA}" dt="2021-04-05T06:17:48.985" v="586" actId="20577"/>
          <ac:spMkLst>
            <pc:docMk/>
            <pc:sldMk cId="4189751904" sldId="265"/>
            <ac:spMk id="2" creationId="{171F0919-363F-4B39-BED3-BAA59CFE9C06}"/>
          </ac:spMkLst>
        </pc:spChg>
        <pc:spChg chg="del">
          <ac:chgData name="Shivangi Soni" userId="S::shivangi.soni@mail.mcgill.ca::2947c66a-7404-47b6-97cf-16b003e8c903" providerId="AD" clId="Web-{01F6B3C7-E5C5-4A4D-ADF3-03FABCFEA1BA}" dt="2021-04-05T06:15:34.937" v="484"/>
          <ac:spMkLst>
            <pc:docMk/>
            <pc:sldMk cId="4189751904" sldId="265"/>
            <ac:spMk id="3" creationId="{C60216C4-E611-46B2-8744-4599E0D8FDB8}"/>
          </ac:spMkLst>
        </pc:spChg>
        <pc:graphicFrameChg chg="add mod modGraphic">
          <ac:chgData name="Shivangi Soni" userId="S::shivangi.soni@mail.mcgill.ca::2947c66a-7404-47b6-97cf-16b003e8c903" providerId="AD" clId="Web-{01F6B3C7-E5C5-4A4D-ADF3-03FABCFEA1BA}" dt="2021-04-05T06:18:47.391" v="595"/>
          <ac:graphicFrameMkLst>
            <pc:docMk/>
            <pc:sldMk cId="4189751904" sldId="265"/>
            <ac:graphicFrameMk id="5" creationId="{A5973FFF-CD93-4783-8B09-AD50CB27CD4C}"/>
          </ac:graphicFrameMkLst>
        </pc:graphicFrameChg>
        <pc:graphicFrameChg chg="add del mod">
          <ac:chgData name="Shivangi Soni" userId="S::shivangi.soni@mail.mcgill.ca::2947c66a-7404-47b6-97cf-16b003e8c903" providerId="AD" clId="Web-{01F6B3C7-E5C5-4A4D-ADF3-03FABCFEA1BA}" dt="2021-04-05T06:16:38.140" v="505"/>
          <ac:graphicFrameMkLst>
            <pc:docMk/>
            <pc:sldMk cId="4189751904" sldId="265"/>
            <ac:graphicFrameMk id="7" creationId="{4B8ADCA2-ABC6-4E0C-B5E2-C666D40E135A}"/>
          </ac:graphicFrameMkLst>
        </pc:graphicFrameChg>
        <pc:graphicFrameChg chg="add del mod modGraphic">
          <ac:chgData name="Shivangi Soni" userId="S::shivangi.soni@mail.mcgill.ca::2947c66a-7404-47b6-97cf-16b003e8c903" providerId="AD" clId="Web-{01F6B3C7-E5C5-4A4D-ADF3-03FABCFEA1BA}" dt="2021-04-05T06:16:55.484" v="512"/>
          <ac:graphicFrameMkLst>
            <pc:docMk/>
            <pc:sldMk cId="4189751904" sldId="265"/>
            <ac:graphicFrameMk id="9" creationId="{76C67AFA-5CEF-46D5-884E-DEEF1AD7EEC9}"/>
          </ac:graphicFrameMkLst>
        </pc:graphicFrameChg>
      </pc:sldChg>
      <pc:sldChg chg="addSp delSp modSp new">
        <pc:chgData name="Shivangi Soni" userId="S::shivangi.soni@mail.mcgill.ca::2947c66a-7404-47b6-97cf-16b003e8c903" providerId="AD" clId="Web-{01F6B3C7-E5C5-4A4D-ADF3-03FABCFEA1BA}" dt="2021-04-05T06:18:42.751" v="594" actId="1076"/>
        <pc:sldMkLst>
          <pc:docMk/>
          <pc:sldMk cId="3249963128" sldId="266"/>
        </pc:sldMkLst>
        <pc:spChg chg="mod">
          <ac:chgData name="Shivangi Soni" userId="S::shivangi.soni@mail.mcgill.ca::2947c66a-7404-47b6-97cf-16b003e8c903" providerId="AD" clId="Web-{01F6B3C7-E5C5-4A4D-ADF3-03FABCFEA1BA}" dt="2021-04-05T06:18:30.344" v="590" actId="20577"/>
          <ac:spMkLst>
            <pc:docMk/>
            <pc:sldMk cId="3249963128" sldId="266"/>
            <ac:spMk id="2" creationId="{21C25505-BBF9-4998-9B9E-C6C444147BAB}"/>
          </ac:spMkLst>
        </pc:spChg>
        <pc:spChg chg="del">
          <ac:chgData name="Shivangi Soni" userId="S::shivangi.soni@mail.mcgill.ca::2947c66a-7404-47b6-97cf-16b003e8c903" providerId="AD" clId="Web-{01F6B3C7-E5C5-4A4D-ADF3-03FABCFEA1BA}" dt="2021-04-05T06:18:32.548" v="591"/>
          <ac:spMkLst>
            <pc:docMk/>
            <pc:sldMk cId="3249963128" sldId="266"/>
            <ac:spMk id="3" creationId="{EC334157-0C17-42DB-BDF1-2EB5C5869552}"/>
          </ac:spMkLst>
        </pc:spChg>
        <pc:graphicFrameChg chg="add mod modGraphic">
          <ac:chgData name="Shivangi Soni" userId="S::shivangi.soni@mail.mcgill.ca::2947c66a-7404-47b6-97cf-16b003e8c903" providerId="AD" clId="Web-{01F6B3C7-E5C5-4A4D-ADF3-03FABCFEA1BA}" dt="2021-04-05T06:18:42.751" v="594" actId="1076"/>
          <ac:graphicFrameMkLst>
            <pc:docMk/>
            <pc:sldMk cId="3249963128" sldId="266"/>
            <ac:graphicFrameMk id="5" creationId="{E09F74F7-D820-4B99-8D35-62A35C1B65F8}"/>
          </ac:graphicFrameMkLst>
        </pc:graphicFrameChg>
      </pc:sldChg>
    </pc:docChg>
  </pc:docChgLst>
  <pc:docChgLst>
    <pc:chgData name="Shivangi Soni" userId="S::shivangi.soni@mail.mcgill.ca::2947c66a-7404-47b6-97cf-16b003e8c903" providerId="AD" clId="Web-{81070657-6426-4452-9D6A-28AD438CE3B9}"/>
    <pc:docChg chg="modSld">
      <pc:chgData name="Shivangi Soni" userId="S::shivangi.soni@mail.mcgill.ca::2947c66a-7404-47b6-97cf-16b003e8c903" providerId="AD" clId="Web-{81070657-6426-4452-9D6A-28AD438CE3B9}" dt="2021-04-05T20:19:16.767" v="1146" actId="20577"/>
      <pc:docMkLst>
        <pc:docMk/>
      </pc:docMkLst>
      <pc:sldChg chg="addSp delSp modSp">
        <pc:chgData name="Shivangi Soni" userId="S::shivangi.soni@mail.mcgill.ca::2947c66a-7404-47b6-97cf-16b003e8c903" providerId="AD" clId="Web-{81070657-6426-4452-9D6A-28AD438CE3B9}" dt="2021-04-05T20:08:47.735" v="639" actId="20577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81070657-6426-4452-9D6A-28AD438CE3B9}" dt="2021-04-05T20:08:47.735" v="639" actId="20577"/>
          <ac:spMkLst>
            <pc:docMk/>
            <pc:sldMk cId="3488394570" sldId="258"/>
            <ac:spMk id="3" creationId="{D8FD779D-9219-44AB-AC2D-7EF50929D06E}"/>
          </ac:spMkLst>
        </pc:spChg>
        <pc:grpChg chg="del">
          <ac:chgData name="Shivangi Soni" userId="S::shivangi.soni@mail.mcgill.ca::2947c66a-7404-47b6-97cf-16b003e8c903" providerId="AD" clId="Web-{81070657-6426-4452-9D6A-28AD438CE3B9}" dt="2021-04-05T19:51:07.155" v="1"/>
          <ac:grpSpMkLst>
            <pc:docMk/>
            <pc:sldMk cId="3488394570" sldId="258"/>
            <ac:grpSpMk id="7" creationId="{038D1E8F-1AA0-48A3-B5C1-455BE66B858D}"/>
          </ac:grpSpMkLst>
        </pc:grpChg>
        <pc:picChg chg="add mod">
          <ac:chgData name="Shivangi Soni" userId="S::shivangi.soni@mail.mcgill.ca::2947c66a-7404-47b6-97cf-16b003e8c903" providerId="AD" clId="Web-{81070657-6426-4452-9D6A-28AD438CE3B9}" dt="2021-04-05T19:51:24.358" v="6" actId="14100"/>
          <ac:picMkLst>
            <pc:docMk/>
            <pc:sldMk cId="3488394570" sldId="258"/>
            <ac:picMk id="2" creationId="{176A0CDE-5A2D-45C5-88BE-D4B9B435DFE9}"/>
          </ac:picMkLst>
        </pc:picChg>
        <pc:picChg chg="add mod">
          <ac:chgData name="Shivangi Soni" userId="S::shivangi.soni@mail.mcgill.ca::2947c66a-7404-47b6-97cf-16b003e8c903" providerId="AD" clId="Web-{81070657-6426-4452-9D6A-28AD438CE3B9}" dt="2021-04-05T19:51:38.530" v="9" actId="14100"/>
          <ac:picMkLst>
            <pc:docMk/>
            <pc:sldMk cId="3488394570" sldId="258"/>
            <ac:picMk id="4" creationId="{4C877D8B-67A7-4BF9-8B46-C311D88F15DA}"/>
          </ac:picMkLst>
        </pc:picChg>
      </pc:sldChg>
      <pc:sldChg chg="addSp modSp">
        <pc:chgData name="Shivangi Soni" userId="S::shivangi.soni@mail.mcgill.ca::2947c66a-7404-47b6-97cf-16b003e8c903" providerId="AD" clId="Web-{81070657-6426-4452-9D6A-28AD438CE3B9}" dt="2021-04-05T20:14:17.157" v="1008" actId="1076"/>
        <pc:sldMkLst>
          <pc:docMk/>
          <pc:sldMk cId="368587186" sldId="261"/>
        </pc:sldMkLst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5" creationId="{848FA49F-F6B4-4238-8561-BC6CCC91CCA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6" creationId="{B0F336D9-A6D6-42DB-A3A7-6E7259FC0ADA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7" creationId="{99840B6D-5D69-4418-A644-0EB27E56DC6F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8" creationId="{BA455CF6-9B73-4118-A7F5-1801FFBC90ED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69" creationId="{BDF396C5-92C7-4FE2-9EEB-CFB93921565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0" creationId="{DE944AD3-090A-409E-8148-64E3A0E0B95A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1" creationId="{505A9276-5758-4BF2-B37A-47A6321189B5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2" creationId="{CFF89FE7-F963-4380-AED2-694A6144664A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3" creationId="{75121A83-A27D-4648-8A82-0082A7DD3D53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4" creationId="{34B58AAE-4759-4AAA-9F4A-2EC47FB7CDC0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75" creationId="{D5DCDC53-15EA-47E2-8744-4B81C2FECF2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4" creationId="{9E992159-92FD-48C8-A9B5-6E0BDD87BCF1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5" creationId="{06CA5966-EA82-439E-91C8-31DE1D1B0C95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6" creationId="{2D20D47C-CE2D-4085-BC73-7C34AD70FCB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7" creationId="{BAC3F147-33EE-498E-85B1-108208B34350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8" creationId="{C4840550-3C75-43AD-9ACF-17B15FD508A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89" creationId="{86A579BE-E564-4C04-8777-AE48C6C985C6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0" creationId="{0674989E-898D-4E4A-A794-ED616A64BCCE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1" creationId="{E2EF8D3F-1C0C-4905-B921-E04CA3585B52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2" creationId="{D6E839E3-DA08-43A3-99A0-823404E7F926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3" creationId="{EC0E6D30-3039-4F43-8693-09A4402C8A5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4" creationId="{B2A8A59B-8DA1-43CC-AD42-C9017A0CDD77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5" creationId="{ECABD4DE-5FC9-471F-84C5-C0399F5204F9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6" creationId="{91BC81F9-0A2F-48E0-A325-6D26A8C47AAC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7" creationId="{4C5A776F-B7B8-48AC-BE21-5F24B8275BD5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8" creationId="{93BED2D9-D538-444C-9C98-E7253148EEA1}"/>
          </ac:spMkLst>
        </pc:spChg>
        <pc:spChg chg="add">
          <ac:chgData name="Shivangi Soni" userId="S::shivangi.soni@mail.mcgill.ca::2947c66a-7404-47b6-97cf-16b003e8c903" providerId="AD" clId="Web-{81070657-6426-4452-9D6A-28AD438CE3B9}" dt="2021-04-05T20:14:12.313" v="1007"/>
          <ac:spMkLst>
            <pc:docMk/>
            <pc:sldMk cId="368587186" sldId="261"/>
            <ac:spMk id="99" creationId="{164B6681-71F0-4A54-BBBB-8AF868122C55}"/>
          </ac:spMkLst>
        </pc:spChg>
        <pc:grpChg chg="add">
          <ac:chgData name="Shivangi Soni" userId="S::shivangi.soni@mail.mcgill.ca::2947c66a-7404-47b6-97cf-16b003e8c903" providerId="AD" clId="Web-{81070657-6426-4452-9D6A-28AD438CE3B9}" dt="2021-04-05T19:50:09.592" v="0"/>
          <ac:grpSpMkLst>
            <pc:docMk/>
            <pc:sldMk cId="368587186" sldId="261"/>
            <ac:grpSpMk id="63" creationId="{815D62FA-8335-4DC2-88EA-0361A48FCD84}"/>
          </ac:grpSpMkLst>
        </pc:grpChg>
        <pc:grpChg chg="add mod">
          <ac:chgData name="Shivangi Soni" userId="S::shivangi.soni@mail.mcgill.ca::2947c66a-7404-47b6-97cf-16b003e8c903" providerId="AD" clId="Web-{81070657-6426-4452-9D6A-28AD438CE3B9}" dt="2021-04-05T20:14:17.157" v="1008" actId="1076"/>
          <ac:grpSpMkLst>
            <pc:docMk/>
            <pc:sldMk cId="368587186" sldId="261"/>
            <ac:grpSpMk id="64" creationId="{6DBAA7FD-EF0B-43F2-B88A-CA7770EF2729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77" creationId="{F18D1D57-C7BB-4807-9A89-729F83852980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78" creationId="{683F3C84-9BDC-4D79-BD8D-BEC02D400D7C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79" creationId="{29E352FF-871E-4E5E-91E2-66C02C8B416F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80" creationId="{D7EA4DF0-7B5A-4B40-91EF-486C891BEA4A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81" creationId="{24FEEE75-4FBF-4751-A791-97C51C8C4FFC}"/>
          </ac:grpSpMkLst>
        </pc:grpChg>
        <pc:grpChg chg="add">
          <ac:chgData name="Shivangi Soni" userId="S::shivangi.soni@mail.mcgill.ca::2947c66a-7404-47b6-97cf-16b003e8c903" providerId="AD" clId="Web-{81070657-6426-4452-9D6A-28AD438CE3B9}" dt="2021-04-05T20:14:12.313" v="1007"/>
          <ac:grpSpMkLst>
            <pc:docMk/>
            <pc:sldMk cId="368587186" sldId="261"/>
            <ac:grpSpMk id="82" creationId="{AA680C26-5C1F-473F-8EB3-ADA6E59F578B}"/>
          </ac:grpSpMkLst>
        </pc:grpChg>
        <pc:picChg chg="add">
          <ac:chgData name="Shivangi Soni" userId="S::shivangi.soni@mail.mcgill.ca::2947c66a-7404-47b6-97cf-16b003e8c903" providerId="AD" clId="Web-{81070657-6426-4452-9D6A-28AD438CE3B9}" dt="2021-04-05T20:14:12.313" v="1007"/>
          <ac:picMkLst>
            <pc:docMk/>
            <pc:sldMk cId="368587186" sldId="261"/>
            <ac:picMk id="83" creationId="{CE12976B-4153-4D56-A3FD-E2ED7C2418FC}"/>
          </ac:picMkLst>
        </pc:picChg>
        <pc:cxnChg chg="add">
          <ac:chgData name="Shivangi Soni" userId="S::shivangi.soni@mail.mcgill.ca::2947c66a-7404-47b6-97cf-16b003e8c903" providerId="AD" clId="Web-{81070657-6426-4452-9D6A-28AD438CE3B9}" dt="2021-04-05T20:14:12.313" v="1007"/>
          <ac:cxnSpMkLst>
            <pc:docMk/>
            <pc:sldMk cId="368587186" sldId="261"/>
            <ac:cxnSpMk id="76" creationId="{6B256FE5-A92D-4C04-B1FA-7990D944F677}"/>
          </ac:cxnSpMkLst>
        </pc:cxnChg>
      </pc:sldChg>
      <pc:sldChg chg="modSp">
        <pc:chgData name="Shivangi Soni" userId="S::shivangi.soni@mail.mcgill.ca::2947c66a-7404-47b6-97cf-16b003e8c903" providerId="AD" clId="Web-{81070657-6426-4452-9D6A-28AD438CE3B9}" dt="2021-04-05T19:59:58.780" v="393" actId="20577"/>
        <pc:sldMkLst>
          <pc:docMk/>
          <pc:sldMk cId="3985115212" sldId="262"/>
        </pc:sldMkLst>
        <pc:spChg chg="mod">
          <ac:chgData name="Shivangi Soni" userId="S::shivangi.soni@mail.mcgill.ca::2947c66a-7404-47b6-97cf-16b003e8c903" providerId="AD" clId="Web-{81070657-6426-4452-9D6A-28AD438CE3B9}" dt="2021-04-05T19:59:58.780" v="393" actId="20577"/>
          <ac:spMkLst>
            <pc:docMk/>
            <pc:sldMk cId="3985115212" sldId="262"/>
            <ac:spMk id="3" creationId="{99D99363-29D9-4387-B988-91C6C45036C2}"/>
          </ac:spMkLst>
        </pc:spChg>
      </pc:sldChg>
      <pc:sldChg chg="addSp delSp modSp">
        <pc:chgData name="Shivangi Soni" userId="S::shivangi.soni@mail.mcgill.ca::2947c66a-7404-47b6-97cf-16b003e8c903" providerId="AD" clId="Web-{81070657-6426-4452-9D6A-28AD438CE3B9}" dt="2021-04-05T20:19:16.767" v="1146" actId="20577"/>
        <pc:sldMkLst>
          <pc:docMk/>
          <pc:sldMk cId="441838818" sldId="263"/>
        </pc:sldMkLst>
        <pc:spChg chg="mod">
          <ac:chgData name="Shivangi Soni" userId="S::shivangi.soni@mail.mcgill.ca::2947c66a-7404-47b6-97cf-16b003e8c903" providerId="AD" clId="Web-{81070657-6426-4452-9D6A-28AD438CE3B9}" dt="2021-04-05T20:09:16.203" v="640" actId="20577"/>
          <ac:spMkLst>
            <pc:docMk/>
            <pc:sldMk cId="441838818" sldId="263"/>
            <ac:spMk id="2" creationId="{93F9F0EA-D71B-4005-B7C9-3315F9E2C442}"/>
          </ac:spMkLst>
        </pc:spChg>
        <pc:spChg chg="add del mod">
          <ac:chgData name="Shivangi Soni" userId="S::shivangi.soni@mail.mcgill.ca::2947c66a-7404-47b6-97cf-16b003e8c903" providerId="AD" clId="Web-{81070657-6426-4452-9D6A-28AD438CE3B9}" dt="2021-04-05T20:19:16.767" v="1146" actId="20577"/>
          <ac:spMkLst>
            <pc:docMk/>
            <pc:sldMk cId="441838818" sldId="263"/>
            <ac:spMk id="4" creationId="{0AF084FE-3DFC-49C3-BE75-F56B384FD2CA}"/>
          </ac:spMkLst>
        </pc:spChg>
      </pc:sldChg>
      <pc:sldChg chg="modSp">
        <pc:chgData name="Shivangi Soni" userId="S::shivangi.soni@mail.mcgill.ca::2947c66a-7404-47b6-97cf-16b003e8c903" providerId="AD" clId="Web-{81070657-6426-4452-9D6A-28AD438CE3B9}" dt="2021-04-05T20:15:57.454" v="1027" actId="1076"/>
        <pc:sldMkLst>
          <pc:docMk/>
          <pc:sldMk cId="1407979706" sldId="274"/>
        </pc:sldMkLst>
        <pc:spChg chg="mod">
          <ac:chgData name="Shivangi Soni" userId="S::shivangi.soni@mail.mcgill.ca::2947c66a-7404-47b6-97cf-16b003e8c903" providerId="AD" clId="Web-{81070657-6426-4452-9D6A-28AD438CE3B9}" dt="2021-04-05T20:15:26.970" v="1017" actId="14100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Shivangi Soni" userId="S::shivangi.soni@mail.mcgill.ca::2947c66a-7404-47b6-97cf-16b003e8c903" providerId="AD" clId="Web-{81070657-6426-4452-9D6A-28AD438CE3B9}" dt="2021-04-05T20:15:26.923" v="1016" actId="14100"/>
          <ac:spMkLst>
            <pc:docMk/>
            <pc:sldMk cId="1407979706" sldId="274"/>
            <ac:spMk id="26" creationId="{5ADC4824-AB2E-4871-A2D9-253A45A29A93}"/>
          </ac:spMkLst>
        </pc:spChg>
        <pc:grpChg chg="mod">
          <ac:chgData name="Shivangi Soni" userId="S::shivangi.soni@mail.mcgill.ca::2947c66a-7404-47b6-97cf-16b003e8c903" providerId="AD" clId="Web-{81070657-6426-4452-9D6A-28AD438CE3B9}" dt="2021-04-05T20:15:27.016" v="1018" actId="14100"/>
          <ac:grpSpMkLst>
            <pc:docMk/>
            <pc:sldMk cId="1407979706" sldId="274"/>
            <ac:grpSpMk id="21" creationId="{9F8D8C51-9695-4F89-979B-A06D192F29BB}"/>
          </ac:grpSpMkLst>
        </pc:grpChg>
        <pc:grpChg chg="mod">
          <ac:chgData name="Shivangi Soni" userId="S::shivangi.soni@mail.mcgill.ca::2947c66a-7404-47b6-97cf-16b003e8c903" providerId="AD" clId="Web-{81070657-6426-4452-9D6A-28AD438CE3B9}" dt="2021-04-05T20:15:52.454" v="1026" actId="1076"/>
          <ac:grpSpMkLst>
            <pc:docMk/>
            <pc:sldMk cId="1407979706" sldId="274"/>
            <ac:grpSpMk id="45" creationId="{0F17E131-6FB8-4637-986D-607836753989}"/>
          </ac:grpSpMkLst>
        </pc:grpChg>
        <pc:graphicFrameChg chg="mod modGraphic">
          <ac:chgData name="Shivangi Soni" userId="S::shivangi.soni@mail.mcgill.ca::2947c66a-7404-47b6-97cf-16b003e8c903" providerId="AD" clId="Web-{81070657-6426-4452-9D6A-28AD438CE3B9}" dt="2021-04-05T20:15:36.907" v="1023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mod modGraphic">
          <ac:chgData name="Shivangi Soni" userId="S::shivangi.soni@mail.mcgill.ca::2947c66a-7404-47b6-97cf-16b003e8c903" providerId="AD" clId="Web-{81070657-6426-4452-9D6A-28AD438CE3B9}" dt="2021-04-05T20:15:57.454" v="1027" actId="1076"/>
          <ac:graphicFrameMkLst>
            <pc:docMk/>
            <pc:sldMk cId="1407979706" sldId="274"/>
            <ac:graphicFrameMk id="32" creationId="{2643DB48-7757-407F-BD9D-366A13A71D7C}"/>
          </ac:graphicFrameMkLst>
        </pc:graphicFrameChg>
      </pc:sldChg>
      <pc:sldChg chg="addSp delSp modSp">
        <pc:chgData name="Shivangi Soni" userId="S::shivangi.soni@mail.mcgill.ca::2947c66a-7404-47b6-97cf-16b003e8c903" providerId="AD" clId="Web-{81070657-6426-4452-9D6A-28AD438CE3B9}" dt="2021-04-05T20:15:09.454" v="1014" actId="1076"/>
        <pc:sldMkLst>
          <pc:docMk/>
          <pc:sldMk cId="1514460289" sldId="275"/>
        </pc:sldMkLst>
        <pc:grpChg chg="del">
          <ac:chgData name="Shivangi Soni" userId="S::shivangi.soni@mail.mcgill.ca::2947c66a-7404-47b6-97cf-16b003e8c903" providerId="AD" clId="Web-{81070657-6426-4452-9D6A-28AD438CE3B9}" dt="2021-04-05T20:14:02.594" v="1006"/>
          <ac:grpSpMkLst>
            <pc:docMk/>
            <pc:sldMk cId="1514460289" sldId="275"/>
            <ac:grpSpMk id="31" creationId="{01EB7BD8-D423-4762-A414-491276FD2EDA}"/>
          </ac:grpSpMkLst>
        </pc:grpChg>
        <pc:picChg chg="add mod modCrop">
          <ac:chgData name="Shivangi Soni" userId="S::shivangi.soni@mail.mcgill.ca::2947c66a-7404-47b6-97cf-16b003e8c903" providerId="AD" clId="Web-{81070657-6426-4452-9D6A-28AD438CE3B9}" dt="2021-04-05T20:15:09.454" v="1014" actId="1076"/>
          <ac:picMkLst>
            <pc:docMk/>
            <pc:sldMk cId="1514460289" sldId="275"/>
            <ac:picMk id="3" creationId="{DB65A36E-141B-4EB9-A63F-3A9F89A43B7C}"/>
          </ac:picMkLst>
        </pc:picChg>
      </pc:sldChg>
      <pc:sldChg chg="modSp">
        <pc:chgData name="Shivangi Soni" userId="S::shivangi.soni@mail.mcgill.ca::2947c66a-7404-47b6-97cf-16b003e8c903" providerId="AD" clId="Web-{81070657-6426-4452-9D6A-28AD438CE3B9}" dt="2021-04-05T20:00:54.577" v="395" actId="20577"/>
        <pc:sldMkLst>
          <pc:docMk/>
          <pc:sldMk cId="92795886" sldId="276"/>
        </pc:sldMkLst>
        <pc:spChg chg="mod">
          <ac:chgData name="Shivangi Soni" userId="S::shivangi.soni@mail.mcgill.ca::2947c66a-7404-47b6-97cf-16b003e8c903" providerId="AD" clId="Web-{81070657-6426-4452-9D6A-28AD438CE3B9}" dt="2021-04-05T20:00:54.577" v="395" actId="20577"/>
          <ac:spMkLst>
            <pc:docMk/>
            <pc:sldMk cId="92795886" sldId="276"/>
            <ac:spMk id="135" creationId="{0847D03D-8152-4A8F-99C5-FC165ECE5E02}"/>
          </ac:spMkLst>
        </pc:spChg>
      </pc:sldChg>
    </pc:docChg>
  </pc:docChgLst>
  <pc:docChgLst>
    <pc:chgData name="Shivangi Soni" userId="S::shivangi.soni@mail.mcgill.ca::2947c66a-7404-47b6-97cf-16b003e8c903" providerId="AD" clId="Web-{3EB6F327-067A-461F-A307-5192678B15CA}"/>
    <pc:docChg chg="modSld">
      <pc:chgData name="Shivangi Soni" userId="S::shivangi.soni@mail.mcgill.ca::2947c66a-7404-47b6-97cf-16b003e8c903" providerId="AD" clId="Web-{3EB6F327-067A-461F-A307-5192678B15CA}" dt="2021-04-06T14:38:42.822" v="193" actId="20577"/>
      <pc:docMkLst>
        <pc:docMk/>
      </pc:docMkLst>
      <pc:sldChg chg="modSp">
        <pc:chgData name="Shivangi Soni" userId="S::shivangi.soni@mail.mcgill.ca::2947c66a-7404-47b6-97cf-16b003e8c903" providerId="AD" clId="Web-{3EB6F327-067A-461F-A307-5192678B15CA}" dt="2021-04-06T14:38:42.822" v="193" actId="20577"/>
        <pc:sldMkLst>
          <pc:docMk/>
          <pc:sldMk cId="2791212801" sldId="278"/>
        </pc:sldMkLst>
        <pc:spChg chg="mod">
          <ac:chgData name="Shivangi Soni" userId="S::shivangi.soni@mail.mcgill.ca::2947c66a-7404-47b6-97cf-16b003e8c903" providerId="AD" clId="Web-{3EB6F327-067A-461F-A307-5192678B15CA}" dt="2021-04-06T14:38:42.822" v="193" actId="20577"/>
          <ac:spMkLst>
            <pc:docMk/>
            <pc:sldMk cId="2791212801" sldId="278"/>
            <ac:spMk id="3" creationId="{63357105-B3FC-4493-AA08-FC07CC75D6D8}"/>
          </ac:spMkLst>
        </pc:spChg>
      </pc:sldChg>
    </pc:docChg>
  </pc:docChgLst>
  <pc:docChgLst>
    <pc:chgData name="Shivangi Soni" userId="S::shivangi.soni@mail.mcgill.ca::2947c66a-7404-47b6-97cf-16b003e8c903" providerId="AD" clId="Web-{3156AE1B-5F5B-4CCC-BDCE-9715A126376B}"/>
    <pc:docChg chg="addSld modSld">
      <pc:chgData name="Shivangi Soni" userId="S::shivangi.soni@mail.mcgill.ca::2947c66a-7404-47b6-97cf-16b003e8c903" providerId="AD" clId="Web-{3156AE1B-5F5B-4CCC-BDCE-9715A126376B}" dt="2021-04-05T05:44:36.530" v="537" actId="20577"/>
      <pc:docMkLst>
        <pc:docMk/>
      </pc:docMkLst>
      <pc:sldChg chg="modSp">
        <pc:chgData name="Shivangi Soni" userId="S::shivangi.soni@mail.mcgill.ca::2947c66a-7404-47b6-97cf-16b003e8c903" providerId="AD" clId="Web-{3156AE1B-5F5B-4CCC-BDCE-9715A126376B}" dt="2021-04-05T05:37:19.553" v="144" actId="20577"/>
        <pc:sldMkLst>
          <pc:docMk/>
          <pc:sldMk cId="109857222" sldId="256"/>
        </pc:sldMkLst>
        <pc:spChg chg="mod">
          <ac:chgData name="Shivangi Soni" userId="S::shivangi.soni@mail.mcgill.ca::2947c66a-7404-47b6-97cf-16b003e8c903" providerId="AD" clId="Web-{3156AE1B-5F5B-4CCC-BDCE-9715A126376B}" dt="2021-04-05T05:37:19.553" v="14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 addAnim delAnim">
        <pc:chgData name="Shivangi Soni" userId="S::shivangi.soni@mail.mcgill.ca::2947c66a-7404-47b6-97cf-16b003e8c903" providerId="AD" clId="Web-{3156AE1B-5F5B-4CCC-BDCE-9715A126376B}" dt="2021-04-05T05:37:30.398" v="161" actId="20577"/>
        <pc:sldMkLst>
          <pc:docMk/>
          <pc:sldMk cId="4188962886" sldId="257"/>
        </pc:sldMkLst>
        <pc:spChg chg="mod">
          <ac:chgData name="Shivangi Soni" userId="S::shivangi.soni@mail.mcgill.ca::2947c66a-7404-47b6-97cf-16b003e8c903" providerId="AD" clId="Web-{3156AE1B-5F5B-4CCC-BDCE-9715A126376B}" dt="2021-04-05T05:37:25.803" v="159" actId="20577"/>
          <ac:spMkLst>
            <pc:docMk/>
            <pc:sldMk cId="4188962886" sldId="257"/>
            <ac:spMk id="2" creationId="{01FCFF66-CDA8-40D9-82AE-4AD4F8202E15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37:30.398" v="161" actId="20577"/>
          <ac:spMkLst>
            <pc:docMk/>
            <pc:sldMk cId="4188962886" sldId="257"/>
            <ac:spMk id="3" creationId="{404B4E4A-25DE-40A8-86F0-EFC77D8BB368}"/>
          </ac:spMkLst>
        </pc:spChg>
        <pc:spChg chg="add del">
          <ac:chgData name="Shivangi Soni" userId="S::shivangi.soni@mail.mcgill.ca::2947c66a-7404-47b6-97cf-16b003e8c903" providerId="AD" clId="Web-{3156AE1B-5F5B-4CCC-BDCE-9715A126376B}" dt="2021-04-05T05:36:11.172" v="41"/>
          <ac:spMkLst>
            <pc:docMk/>
            <pc:sldMk cId="4188962886" sldId="257"/>
            <ac:spMk id="9" creationId="{C1DD1A8A-57D5-4A81-AD04-532B043C5611}"/>
          </ac:spMkLst>
        </pc:spChg>
        <pc:spChg chg="add del">
          <ac:chgData name="Shivangi Soni" userId="S::shivangi.soni@mail.mcgill.ca::2947c66a-7404-47b6-97cf-16b003e8c903" providerId="AD" clId="Web-{3156AE1B-5F5B-4CCC-BDCE-9715A126376B}" dt="2021-04-05T05:36:11.172" v="41"/>
          <ac:spMkLst>
            <pc:docMk/>
            <pc:sldMk cId="4188962886" sldId="257"/>
            <ac:spMk id="11" creationId="{007891EC-4501-44ED-A8C8-B11B6DB767AB}"/>
          </ac:spMkLst>
        </pc:spChg>
        <pc:picChg chg="add del">
          <ac:chgData name="Shivangi Soni" userId="S::shivangi.soni@mail.mcgill.ca::2947c66a-7404-47b6-97cf-16b003e8c903" providerId="AD" clId="Web-{3156AE1B-5F5B-4CCC-BDCE-9715A126376B}" dt="2021-04-05T05:36:11.172" v="41"/>
          <ac:picMkLst>
            <pc:docMk/>
            <pc:sldMk cId="4188962886" sldId="257"/>
            <ac:picMk id="5" creationId="{2CC8A8E3-0F32-4957-9752-34B6D1CD2039}"/>
          </ac:picMkLst>
        </pc:picChg>
      </pc:sldChg>
      <pc:sldChg chg="modSp new">
        <pc:chgData name="Shivangi Soni" userId="S::shivangi.soni@mail.mcgill.ca::2947c66a-7404-47b6-97cf-16b003e8c903" providerId="AD" clId="Web-{3156AE1B-5F5B-4CCC-BDCE-9715A126376B}" dt="2021-04-05T05:44:36.530" v="537" actId="20577"/>
        <pc:sldMkLst>
          <pc:docMk/>
          <pc:sldMk cId="3488394570" sldId="258"/>
        </pc:sldMkLst>
        <pc:spChg chg="mod">
          <ac:chgData name="Shivangi Soni" userId="S::shivangi.soni@mail.mcgill.ca::2947c66a-7404-47b6-97cf-16b003e8c903" providerId="AD" clId="Web-{3156AE1B-5F5B-4CCC-BDCE-9715A126376B}" dt="2021-04-05T05:37:43.086" v="177" actId="20577"/>
          <ac:spMkLst>
            <pc:docMk/>
            <pc:sldMk cId="3488394570" sldId="258"/>
            <ac:spMk id="2" creationId="{78E05AC0-C2DD-4D8A-A6ED-1B84BCECFE17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44:36.530" v="537" actId="20577"/>
          <ac:spMkLst>
            <pc:docMk/>
            <pc:sldMk cId="3488394570" sldId="258"/>
            <ac:spMk id="3" creationId="{D8FD779D-9219-44AB-AC2D-7EF50929D06E}"/>
          </ac:spMkLst>
        </pc:spChg>
      </pc:sldChg>
      <pc:sldChg chg="modSp new">
        <pc:chgData name="Shivangi Soni" userId="S::shivangi.soni@mail.mcgill.ca::2947c66a-7404-47b6-97cf-16b003e8c903" providerId="AD" clId="Web-{3156AE1B-5F5B-4CCC-BDCE-9715A126376B}" dt="2021-04-05T05:41:31.185" v="411" actId="20577"/>
        <pc:sldMkLst>
          <pc:docMk/>
          <pc:sldMk cId="1894426230" sldId="259"/>
        </pc:sldMkLst>
        <pc:spChg chg="mod">
          <ac:chgData name="Shivangi Soni" userId="S::shivangi.soni@mail.mcgill.ca::2947c66a-7404-47b6-97cf-16b003e8c903" providerId="AD" clId="Web-{3156AE1B-5F5B-4CCC-BDCE-9715A126376B}" dt="2021-04-05T05:37:50.290" v="185" actId="20577"/>
          <ac:spMkLst>
            <pc:docMk/>
            <pc:sldMk cId="1894426230" sldId="259"/>
            <ac:spMk id="2" creationId="{ADD162B8-62FB-4A03-9668-E4D192C05281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41:31.185" v="411" actId="20577"/>
          <ac:spMkLst>
            <pc:docMk/>
            <pc:sldMk cId="1894426230" sldId="259"/>
            <ac:spMk id="3" creationId="{ABD4A2BA-2097-4111-8B4E-70F505FC0D59}"/>
          </ac:spMkLst>
        </pc:spChg>
      </pc:sldChg>
      <pc:sldChg chg="modSp new">
        <pc:chgData name="Shivangi Soni" userId="S::shivangi.soni@mail.mcgill.ca::2947c66a-7404-47b6-97cf-16b003e8c903" providerId="AD" clId="Web-{3156AE1B-5F5B-4CCC-BDCE-9715A126376B}" dt="2021-04-05T05:37:57.900" v="192" actId="20577"/>
        <pc:sldMkLst>
          <pc:docMk/>
          <pc:sldMk cId="2544792189" sldId="260"/>
        </pc:sldMkLst>
        <pc:spChg chg="mod">
          <ac:chgData name="Shivangi Soni" userId="S::shivangi.soni@mail.mcgill.ca::2947c66a-7404-47b6-97cf-16b003e8c903" providerId="AD" clId="Web-{3156AE1B-5F5B-4CCC-BDCE-9715A126376B}" dt="2021-04-05T05:37:57.900" v="192" actId="20577"/>
          <ac:spMkLst>
            <pc:docMk/>
            <pc:sldMk cId="2544792189" sldId="260"/>
            <ac:spMk id="2" creationId="{CA25404D-A549-4180-846D-69F73E3A53EC}"/>
          </ac:spMkLst>
        </pc:spChg>
      </pc:sldChg>
      <pc:sldChg chg="modSp new">
        <pc:chgData name="Shivangi Soni" userId="S::shivangi.soni@mail.mcgill.ca::2947c66a-7404-47b6-97cf-16b003e8c903" providerId="AD" clId="Web-{3156AE1B-5F5B-4CCC-BDCE-9715A126376B}" dt="2021-04-05T05:42:00.656" v="453" actId="20577"/>
        <pc:sldMkLst>
          <pc:docMk/>
          <pc:sldMk cId="368587186" sldId="261"/>
        </pc:sldMkLst>
        <pc:spChg chg="mod">
          <ac:chgData name="Shivangi Soni" userId="S::shivangi.soni@mail.mcgill.ca::2947c66a-7404-47b6-97cf-16b003e8c903" providerId="AD" clId="Web-{3156AE1B-5F5B-4CCC-BDCE-9715A126376B}" dt="2021-04-05T05:41:48.765" v="435" actId="20577"/>
          <ac:spMkLst>
            <pc:docMk/>
            <pc:sldMk cId="368587186" sldId="261"/>
            <ac:spMk id="2" creationId="{BF4512CC-BFFB-4798-A41D-0FF8F893AAEF}"/>
          </ac:spMkLst>
        </pc:spChg>
        <pc:spChg chg="mod">
          <ac:chgData name="Shivangi Soni" userId="S::shivangi.soni@mail.mcgill.ca::2947c66a-7404-47b6-97cf-16b003e8c903" providerId="AD" clId="Web-{3156AE1B-5F5B-4CCC-BDCE-9715A126376B}" dt="2021-04-05T05:42:00.656" v="453" actId="20577"/>
          <ac:spMkLst>
            <pc:docMk/>
            <pc:sldMk cId="368587186" sldId="261"/>
            <ac:spMk id="3" creationId="{E4952FA4-5803-4402-AEEC-B7E57D3E429B}"/>
          </ac:spMkLst>
        </pc:spChg>
      </pc:sldChg>
    </pc:docChg>
  </pc:docChgLst>
  <pc:docChgLst>
    <pc:chgData name="Shivangi Soni" userId="S::shivangi.soni@mail.mcgill.ca::2947c66a-7404-47b6-97cf-16b003e8c903" providerId="AD" clId="Web-{A68CF4B2-CE51-4FE0-B4EE-447689DD0100}"/>
    <pc:docChg chg="modSld">
      <pc:chgData name="Shivangi Soni" userId="S::shivangi.soni@mail.mcgill.ca::2947c66a-7404-47b6-97cf-16b003e8c903" providerId="AD" clId="Web-{A68CF4B2-CE51-4FE0-B4EE-447689DD0100}" dt="2021-04-05T20:24:21.391" v="26" actId="14100"/>
      <pc:docMkLst>
        <pc:docMk/>
      </pc:docMkLst>
      <pc:sldChg chg="modSp">
        <pc:chgData name="Shivangi Soni" userId="S::shivangi.soni@mail.mcgill.ca::2947c66a-7404-47b6-97cf-16b003e8c903" providerId="AD" clId="Web-{A68CF4B2-CE51-4FE0-B4EE-447689DD0100}" dt="2021-04-05T20:24:21.391" v="26" actId="14100"/>
        <pc:sldMkLst>
          <pc:docMk/>
          <pc:sldMk cId="1407979706" sldId="274"/>
        </pc:sldMkLst>
        <pc:spChg chg="mod">
          <ac:chgData name="Shivangi Soni" userId="S::shivangi.soni@mail.mcgill.ca::2947c66a-7404-47b6-97cf-16b003e8c903" providerId="AD" clId="Web-{A68CF4B2-CE51-4FE0-B4EE-447689DD0100}" dt="2021-04-05T20:22:06.516" v="9" actId="1076"/>
          <ac:spMkLst>
            <pc:docMk/>
            <pc:sldMk cId="1407979706" sldId="274"/>
            <ac:spMk id="2" creationId="{CA25404D-A549-4180-846D-69F73E3A53EC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1:52.266" v="6" actId="14100"/>
          <ac:spMkLst>
            <pc:docMk/>
            <pc:sldMk cId="1407979706" sldId="274"/>
            <ac:spMk id="27" creationId="{F6185A9F-AABE-48B7-B884-B63B1C362C0A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2:22.938" v="16" actId="1076"/>
          <ac:spMkLst>
            <pc:docMk/>
            <pc:sldMk cId="1407979706" sldId="274"/>
            <ac:spMk id="56" creationId="{4DDBB915-4971-4F7D-831D-8512706A9AE4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2:12.781" v="11" actId="1076"/>
          <ac:spMkLst>
            <pc:docMk/>
            <pc:sldMk cId="1407979706" sldId="274"/>
            <ac:spMk id="58" creationId="{017D795E-B7BB-47BB-901A-B8C39FE1F8D6}"/>
          </ac:spMkLst>
        </pc:spChg>
        <pc:spChg chg="mod">
          <ac:chgData name="Shivangi Soni" userId="S::shivangi.soni@mail.mcgill.ca::2947c66a-7404-47b6-97cf-16b003e8c903" providerId="AD" clId="Web-{A68CF4B2-CE51-4FE0-B4EE-447689DD0100}" dt="2021-04-05T20:24:11.688" v="25" actId="20577"/>
          <ac:spMkLst>
            <pc:docMk/>
            <pc:sldMk cId="1407979706" sldId="274"/>
            <ac:spMk id="64" creationId="{B7D743B0-86C3-4D1E-832F-282F1C161113}"/>
          </ac:spMkLst>
        </pc:spChg>
        <pc:grpChg chg="mod">
          <ac:chgData name="Shivangi Soni" userId="S::shivangi.soni@mail.mcgill.ca::2947c66a-7404-47b6-97cf-16b003e8c903" providerId="AD" clId="Web-{A68CF4B2-CE51-4FE0-B4EE-447689DD0100}" dt="2021-04-05T20:23:33.500" v="18" actId="1076"/>
          <ac:grpSpMkLst>
            <pc:docMk/>
            <pc:sldMk cId="1407979706" sldId="274"/>
            <ac:grpSpMk id="21" creationId="{9F8D8C51-9695-4F89-979B-A06D192F29BB}"/>
          </ac:grpSpMkLst>
        </pc:grpChg>
        <pc:grpChg chg="mod">
          <ac:chgData name="Shivangi Soni" userId="S::shivangi.soni@mail.mcgill.ca::2947c66a-7404-47b6-97cf-16b003e8c903" providerId="AD" clId="Web-{A68CF4B2-CE51-4FE0-B4EE-447689DD0100}" dt="2021-04-05T20:21:56.391" v="7" actId="14100"/>
          <ac:grpSpMkLst>
            <pc:docMk/>
            <pc:sldMk cId="1407979706" sldId="274"/>
            <ac:grpSpMk id="45" creationId="{0F17E131-6FB8-4637-986D-607836753989}"/>
          </ac:grpSpMkLst>
        </pc:grpChg>
        <pc:grpChg chg="mod">
          <ac:chgData name="Shivangi Soni" userId="S::shivangi.soni@mail.mcgill.ca::2947c66a-7404-47b6-97cf-16b003e8c903" providerId="AD" clId="Web-{A68CF4B2-CE51-4FE0-B4EE-447689DD0100}" dt="2021-04-05T20:24:21.391" v="26" actId="14100"/>
          <ac:grpSpMkLst>
            <pc:docMk/>
            <pc:sldMk cId="1407979706" sldId="274"/>
            <ac:grpSpMk id="62" creationId="{5F66389F-1D69-4C74-8FD9-603208BAAB73}"/>
          </ac:grpSpMkLst>
        </pc:grpChg>
        <pc:grpChg chg="mod">
          <ac:chgData name="Shivangi Soni" userId="S::shivangi.soni@mail.mcgill.ca::2947c66a-7404-47b6-97cf-16b003e8c903" providerId="AD" clId="Web-{A68CF4B2-CE51-4FE0-B4EE-447689DD0100}" dt="2021-04-05T20:23:42.219" v="19" actId="1076"/>
          <ac:grpSpMkLst>
            <pc:docMk/>
            <pc:sldMk cId="1407979706" sldId="274"/>
            <ac:grpSpMk id="66" creationId="{73C6A24A-8FC4-4F6B-A2AD-7D6CC2FC5620}"/>
          </ac:grpSpMkLst>
        </pc:grpChg>
        <pc:graphicFrameChg chg="mod modGraphic">
          <ac:chgData name="Shivangi Soni" userId="S::shivangi.soni@mail.mcgill.ca::2947c66a-7404-47b6-97cf-16b003e8c903" providerId="AD" clId="Web-{A68CF4B2-CE51-4FE0-B4EE-447689DD0100}" dt="2021-04-05T20:22:02.875" v="8" actId="1076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mod">
          <ac:chgData name="Shivangi Soni" userId="S::shivangi.soni@mail.mcgill.ca::2947c66a-7404-47b6-97cf-16b003e8c903" providerId="AD" clId="Web-{A68CF4B2-CE51-4FE0-B4EE-447689DD0100}" dt="2021-04-05T20:22:12.750" v="10" actId="107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graphicFrameChg chg="mod modGraphic">
          <ac:chgData name="Shivangi Soni" userId="S::shivangi.soni@mail.mcgill.ca::2947c66a-7404-47b6-97cf-16b003e8c903" providerId="AD" clId="Web-{A68CF4B2-CE51-4FE0-B4EE-447689DD0100}" dt="2021-04-05T20:23:55.969" v="22" actId="1076"/>
          <ac:graphicFrameMkLst>
            <pc:docMk/>
            <pc:sldMk cId="1407979706" sldId="274"/>
            <ac:graphicFrameMk id="65" creationId="{68740646-3B41-43F1-8D1B-7630E82801E5}"/>
          </ac:graphicFrameMkLst>
        </pc:graphicFrameChg>
      </pc:sldChg>
    </pc:docChg>
  </pc:docChgLst>
  <pc:docChgLst>
    <pc:chgData name="Steven Liang" userId="168002cf-6359-4f16-8327-01cc5d5674d9" providerId="ADAL" clId="{3C306FAE-CEB3-4A45-9E26-3CBC7A2DF2D0}"/>
    <pc:docChg chg="undo redo custSel addSld delSld modSld sldOrd">
      <pc:chgData name="Steven Liang" userId="168002cf-6359-4f16-8327-01cc5d5674d9" providerId="ADAL" clId="{3C306FAE-CEB3-4A45-9E26-3CBC7A2DF2D0}" dt="2021-04-06T13:42:34.794" v="2702" actId="20577"/>
      <pc:docMkLst>
        <pc:docMk/>
      </pc:docMkLst>
      <pc:sldChg chg="modSp mod ord">
        <pc:chgData name="Steven Liang" userId="168002cf-6359-4f16-8327-01cc5d5674d9" providerId="ADAL" clId="{3C306FAE-CEB3-4A45-9E26-3CBC7A2DF2D0}" dt="2021-04-06T00:51:17.537" v="2418" actId="1076"/>
        <pc:sldMkLst>
          <pc:docMk/>
          <pc:sldMk cId="4188962886" sldId="257"/>
        </pc:sldMkLst>
        <pc:spChg chg="mod">
          <ac:chgData name="Steven Liang" userId="168002cf-6359-4f16-8327-01cc5d5674d9" providerId="ADAL" clId="{3C306FAE-CEB3-4A45-9E26-3CBC7A2DF2D0}" dt="2021-04-05T16:01:09.003" v="80" actId="20577"/>
          <ac:spMkLst>
            <pc:docMk/>
            <pc:sldMk cId="4188962886" sldId="257"/>
            <ac:spMk id="2" creationId="{01FCFF66-CDA8-40D9-82AE-4AD4F8202E15}"/>
          </ac:spMkLst>
        </pc:spChg>
        <pc:spChg chg="mod ord">
          <ac:chgData name="Steven Liang" userId="168002cf-6359-4f16-8327-01cc5d5674d9" providerId="ADAL" clId="{3C306FAE-CEB3-4A45-9E26-3CBC7A2DF2D0}" dt="2021-04-05T16:20:22.098" v="364" actId="207"/>
          <ac:spMkLst>
            <pc:docMk/>
            <pc:sldMk cId="4188962886" sldId="257"/>
            <ac:spMk id="3" creationId="{404B4E4A-25DE-40A8-86F0-EFC77D8BB368}"/>
          </ac:spMkLst>
        </pc:spChg>
        <pc:spChg chg="mod">
          <ac:chgData name="Steven Liang" userId="168002cf-6359-4f16-8327-01cc5d5674d9" providerId="ADAL" clId="{3C306FAE-CEB3-4A45-9E26-3CBC7A2DF2D0}" dt="2021-04-05T18:05:39.020" v="1348" actId="20577"/>
          <ac:spMkLst>
            <pc:docMk/>
            <pc:sldMk cId="4188962886" sldId="257"/>
            <ac:spMk id="12" creationId="{4A3E9E43-EA9F-42E5-8CE3-4F4DD0C88107}"/>
          </ac:spMkLst>
        </pc:spChg>
        <pc:spChg chg="mod">
          <ac:chgData name="Steven Liang" userId="168002cf-6359-4f16-8327-01cc5d5674d9" providerId="ADAL" clId="{3C306FAE-CEB3-4A45-9E26-3CBC7A2DF2D0}" dt="2021-04-05T18:05:41.546" v="1349" actId="20577"/>
          <ac:spMkLst>
            <pc:docMk/>
            <pc:sldMk cId="4188962886" sldId="257"/>
            <ac:spMk id="17" creationId="{C3E277A2-4AAE-4236-BFCB-49A4A61EFD63}"/>
          </ac:spMkLst>
        </pc:spChg>
        <pc:spChg chg="mod">
          <ac:chgData name="Steven Liang" userId="168002cf-6359-4f16-8327-01cc5d5674d9" providerId="ADAL" clId="{3C306FAE-CEB3-4A45-9E26-3CBC7A2DF2D0}" dt="2021-04-05T18:05:43.110" v="1350" actId="20577"/>
          <ac:spMkLst>
            <pc:docMk/>
            <pc:sldMk cId="4188962886" sldId="257"/>
            <ac:spMk id="19" creationId="{B042AB42-A638-430F-BE38-D04012E2E686}"/>
          </ac:spMkLst>
        </pc:spChg>
        <pc:grpChg chg="mod">
          <ac:chgData name="Steven Liang" userId="168002cf-6359-4f16-8327-01cc5d5674d9" providerId="ADAL" clId="{3C306FAE-CEB3-4A45-9E26-3CBC7A2DF2D0}" dt="2021-04-06T00:51:17.537" v="2418" actId="1076"/>
          <ac:grpSpMkLst>
            <pc:docMk/>
            <pc:sldMk cId="4188962886" sldId="257"/>
            <ac:grpSpMk id="5" creationId="{406B3C84-C61F-4993-B424-B7882E78B93C}"/>
          </ac:grpSpMkLst>
        </pc:grpChg>
        <pc:grpChg chg="mod">
          <ac:chgData name="Steven Liang" userId="168002cf-6359-4f16-8327-01cc5d5674d9" providerId="ADAL" clId="{3C306FAE-CEB3-4A45-9E26-3CBC7A2DF2D0}" dt="2021-04-05T16:04:50.959" v="98" actId="1076"/>
          <ac:grpSpMkLst>
            <pc:docMk/>
            <pc:sldMk cId="4188962886" sldId="257"/>
            <ac:grpSpMk id="8" creationId="{1B22F08E-8875-4E23-BA3B-A15EB07D719C}"/>
          </ac:grpSpMkLst>
        </pc:grpChg>
      </pc:sldChg>
      <pc:sldChg chg="addSp delSp modSp mod ord">
        <pc:chgData name="Steven Liang" userId="168002cf-6359-4f16-8327-01cc5d5674d9" providerId="ADAL" clId="{3C306FAE-CEB3-4A45-9E26-3CBC7A2DF2D0}" dt="2021-04-06T13:14:53.092" v="2653" actId="108"/>
        <pc:sldMkLst>
          <pc:docMk/>
          <pc:sldMk cId="3488394570" sldId="258"/>
        </pc:sldMkLst>
        <pc:spChg chg="mod">
          <ac:chgData name="Steven Liang" userId="168002cf-6359-4f16-8327-01cc5d5674d9" providerId="ADAL" clId="{3C306FAE-CEB3-4A45-9E26-3CBC7A2DF2D0}" dt="2021-04-05T16:19:19.572" v="358" actId="20577"/>
          <ac:spMkLst>
            <pc:docMk/>
            <pc:sldMk cId="3488394570" sldId="258"/>
            <ac:spMk id="2" creationId="{78E05AC0-C2DD-4D8A-A6ED-1B84BCECFE17}"/>
          </ac:spMkLst>
        </pc:spChg>
        <pc:spChg chg="mod">
          <ac:chgData name="Steven Liang" userId="168002cf-6359-4f16-8327-01cc5d5674d9" providerId="ADAL" clId="{3C306FAE-CEB3-4A45-9E26-3CBC7A2DF2D0}" dt="2021-04-06T00:47:52.177" v="2309" actId="20577"/>
          <ac:spMkLst>
            <pc:docMk/>
            <pc:sldMk cId="3488394570" sldId="258"/>
            <ac:spMk id="3" creationId="{D8FD779D-9219-44AB-AC2D-7EF50929D06E}"/>
          </ac:spMkLst>
        </pc:spChg>
        <pc:spChg chg="add del mod">
          <ac:chgData name="Steven Liang" userId="168002cf-6359-4f16-8327-01cc5d5674d9" providerId="ADAL" clId="{3C306FAE-CEB3-4A45-9E26-3CBC7A2DF2D0}" dt="2021-04-06T01:25:53.062" v="2608" actId="478"/>
          <ac:spMkLst>
            <pc:docMk/>
            <pc:sldMk cId="3488394570" sldId="258"/>
            <ac:spMk id="15" creationId="{1FB4DFB3-47BC-4BC3-B3F9-7FFC2B712A6B}"/>
          </ac:spMkLst>
        </pc:spChg>
        <pc:spChg chg="add del mod">
          <ac:chgData name="Steven Liang" userId="168002cf-6359-4f16-8327-01cc5d5674d9" providerId="ADAL" clId="{3C306FAE-CEB3-4A45-9E26-3CBC7A2DF2D0}" dt="2021-04-06T00:51:40.784" v="2421"/>
          <ac:spMkLst>
            <pc:docMk/>
            <pc:sldMk cId="3488394570" sldId="258"/>
            <ac:spMk id="16" creationId="{9DBF6DD2-29C0-4500-A1EA-FCD6E194D6EA}"/>
          </ac:spMkLst>
        </pc:spChg>
        <pc:spChg chg="add mod">
          <ac:chgData name="Steven Liang" userId="168002cf-6359-4f16-8327-01cc5d5674d9" providerId="ADAL" clId="{3C306FAE-CEB3-4A45-9E26-3CBC7A2DF2D0}" dt="2021-04-06T00:51:50.186" v="2423" actId="1076"/>
          <ac:spMkLst>
            <pc:docMk/>
            <pc:sldMk cId="3488394570" sldId="258"/>
            <ac:spMk id="17" creationId="{DA5ED086-4439-4318-AF18-54428135A1FB}"/>
          </ac:spMkLst>
        </pc:spChg>
        <pc:spChg chg="add mod">
          <ac:chgData name="Steven Liang" userId="168002cf-6359-4f16-8327-01cc5d5674d9" providerId="ADAL" clId="{3C306FAE-CEB3-4A45-9E26-3CBC7A2DF2D0}" dt="2021-04-06T00:51:50.186" v="2423" actId="1076"/>
          <ac:spMkLst>
            <pc:docMk/>
            <pc:sldMk cId="3488394570" sldId="258"/>
            <ac:spMk id="18" creationId="{62B84A62-E77C-4FAC-B1D9-B0FE194D356E}"/>
          </ac:spMkLst>
        </pc:spChg>
        <pc:spChg chg="add mod">
          <ac:chgData name="Steven Liang" userId="168002cf-6359-4f16-8327-01cc5d5674d9" providerId="ADAL" clId="{3C306FAE-CEB3-4A45-9E26-3CBC7A2DF2D0}" dt="2021-04-06T01:26:20.135" v="2629" actId="207"/>
          <ac:spMkLst>
            <pc:docMk/>
            <pc:sldMk cId="3488394570" sldId="258"/>
            <ac:spMk id="19" creationId="{D755E8A8-855A-43AC-A84A-4CF865502644}"/>
          </ac:spMkLst>
        </pc:spChg>
        <pc:spChg chg="mod">
          <ac:chgData name="Steven Liang" userId="168002cf-6359-4f16-8327-01cc5d5674d9" providerId="ADAL" clId="{3C306FAE-CEB3-4A45-9E26-3CBC7A2DF2D0}" dt="2021-04-06T13:14:47.053" v="2652" actId="1076"/>
          <ac:spMkLst>
            <pc:docMk/>
            <pc:sldMk cId="3488394570" sldId="258"/>
            <ac:spMk id="70" creationId="{092122A1-65B1-4B33-98B0-6F685E2A0310}"/>
          </ac:spMkLst>
        </pc:spChg>
        <pc:spChg chg="mod">
          <ac:chgData name="Steven Liang" userId="168002cf-6359-4f16-8327-01cc5d5674d9" providerId="ADAL" clId="{3C306FAE-CEB3-4A45-9E26-3CBC7A2DF2D0}" dt="2021-04-06T13:14:53.092" v="2653" actId="108"/>
          <ac:spMkLst>
            <pc:docMk/>
            <pc:sldMk cId="3488394570" sldId="258"/>
            <ac:spMk id="76" creationId="{73676B02-C034-43F8-9569-58368BD1668B}"/>
          </ac:spMkLst>
        </pc:spChg>
        <pc:picChg chg="mod">
          <ac:chgData name="Steven Liang" userId="168002cf-6359-4f16-8327-01cc5d5674d9" providerId="ADAL" clId="{3C306FAE-CEB3-4A45-9E26-3CBC7A2DF2D0}" dt="2021-04-06T00:46:03.285" v="2286" actId="1076"/>
          <ac:picMkLst>
            <pc:docMk/>
            <pc:sldMk cId="3488394570" sldId="258"/>
            <ac:picMk id="2" creationId="{176A0CDE-5A2D-45C5-88BE-D4B9B435DFE9}"/>
          </ac:picMkLst>
        </pc:picChg>
        <pc:picChg chg="mod">
          <ac:chgData name="Steven Liang" userId="168002cf-6359-4f16-8327-01cc5d5674d9" providerId="ADAL" clId="{3C306FAE-CEB3-4A45-9E26-3CBC7A2DF2D0}" dt="2021-04-06T00:46:03.285" v="2286" actId="1076"/>
          <ac:picMkLst>
            <pc:docMk/>
            <pc:sldMk cId="3488394570" sldId="258"/>
            <ac:picMk id="4" creationId="{4C877D8B-67A7-4BF9-8B46-C311D88F15DA}"/>
          </ac:picMkLst>
        </pc:picChg>
      </pc:sldChg>
      <pc:sldChg chg="addSp delSp modSp mod">
        <pc:chgData name="Steven Liang" userId="168002cf-6359-4f16-8327-01cc5d5674d9" providerId="ADAL" clId="{3C306FAE-CEB3-4A45-9E26-3CBC7A2DF2D0}" dt="2021-04-06T13:15:10.651" v="2654" actId="1076"/>
        <pc:sldMkLst>
          <pc:docMk/>
          <pc:sldMk cId="441838818" sldId="263"/>
        </pc:sldMkLst>
        <pc:spChg chg="mod">
          <ac:chgData name="Steven Liang" userId="168002cf-6359-4f16-8327-01cc5d5674d9" providerId="ADAL" clId="{3C306FAE-CEB3-4A45-9E26-3CBC7A2DF2D0}" dt="2021-04-06T01:00:57.230" v="2588" actId="207"/>
          <ac:spMkLst>
            <pc:docMk/>
            <pc:sldMk cId="441838818" sldId="263"/>
            <ac:spMk id="2" creationId="{93F9F0EA-D71B-4005-B7C9-3315F9E2C442}"/>
          </ac:spMkLst>
        </pc:spChg>
        <pc:spChg chg="add del mod">
          <ac:chgData name="Steven Liang" userId="168002cf-6359-4f16-8327-01cc5d5674d9" providerId="ADAL" clId="{3C306FAE-CEB3-4A45-9E26-3CBC7A2DF2D0}" dt="2021-04-06T03:26:05.540" v="2649" actId="478"/>
          <ac:spMkLst>
            <pc:docMk/>
            <pc:sldMk cId="441838818" sldId="263"/>
            <ac:spMk id="6" creationId="{8605F13C-F4D4-4DE2-A7B3-2E98AF868961}"/>
          </ac:spMkLst>
        </pc:spChg>
        <pc:picChg chg="add mod ord">
          <ac:chgData name="Steven Liang" userId="168002cf-6359-4f16-8327-01cc5d5674d9" providerId="ADAL" clId="{3C306FAE-CEB3-4A45-9E26-3CBC7A2DF2D0}" dt="2021-04-06T03:26:12.444" v="2650" actId="167"/>
          <ac:picMkLst>
            <pc:docMk/>
            <pc:sldMk cId="441838818" sldId="263"/>
            <ac:picMk id="5" creationId="{7BB1144E-409B-4560-A748-1DF6458BA577}"/>
          </ac:picMkLst>
        </pc:picChg>
        <pc:picChg chg="mod">
          <ac:chgData name="Steven Liang" userId="168002cf-6359-4f16-8327-01cc5d5674d9" providerId="ADAL" clId="{3C306FAE-CEB3-4A45-9E26-3CBC7A2DF2D0}" dt="2021-04-06T13:15:10.651" v="2654" actId="1076"/>
          <ac:picMkLst>
            <pc:docMk/>
            <pc:sldMk cId="441838818" sldId="263"/>
            <ac:picMk id="10" creationId="{259A1FB6-8BB2-458D-B514-7488DB7AED90}"/>
          </ac:picMkLst>
        </pc:picChg>
      </pc:sldChg>
      <pc:sldChg chg="modSp mod">
        <pc:chgData name="Steven Liang" userId="168002cf-6359-4f16-8327-01cc5d5674d9" providerId="ADAL" clId="{3C306FAE-CEB3-4A45-9E26-3CBC7A2DF2D0}" dt="2021-04-06T01:25:07.664" v="2603" actId="14100"/>
        <pc:sldMkLst>
          <pc:docMk/>
          <pc:sldMk cId="1986225835" sldId="267"/>
        </pc:sldMkLst>
        <pc:spChg chg="mod">
          <ac:chgData name="Steven Liang" userId="168002cf-6359-4f16-8327-01cc5d5674d9" providerId="ADAL" clId="{3C306FAE-CEB3-4A45-9E26-3CBC7A2DF2D0}" dt="2021-04-06T01:25:07.664" v="2603" actId="14100"/>
          <ac:spMkLst>
            <pc:docMk/>
            <pc:sldMk cId="1986225835" sldId="267"/>
            <ac:spMk id="245" creationId="{DD15CDB9-E934-4063-A82B-325208956B63}"/>
          </ac:spMkLst>
        </pc:spChg>
        <pc:grpChg chg="mod">
          <ac:chgData name="Steven Liang" userId="168002cf-6359-4f16-8327-01cc5d5674d9" providerId="ADAL" clId="{3C306FAE-CEB3-4A45-9E26-3CBC7A2DF2D0}" dt="2021-04-05T18:13:43.661" v="1424" actId="14100"/>
          <ac:grpSpMkLst>
            <pc:docMk/>
            <pc:sldMk cId="1986225835" sldId="267"/>
            <ac:grpSpMk id="236" creationId="{C46FE034-01A2-4911-BCA3-5E7A663A575C}"/>
          </ac:grpSpMkLst>
        </pc:grpChg>
      </pc:sldChg>
      <pc:sldChg chg="new">
        <pc:chgData name="Steven Liang" userId="168002cf-6359-4f16-8327-01cc5d5674d9" providerId="ADAL" clId="{3C306FAE-CEB3-4A45-9E26-3CBC7A2DF2D0}" dt="2021-04-05T16:15:58.143" v="227" actId="680"/>
        <pc:sldMkLst>
          <pc:docMk/>
          <pc:sldMk cId="1883728823" sldId="270"/>
        </pc:sldMkLst>
      </pc:sldChg>
      <pc:sldChg chg="addSp delSp modSp add mod ord modNotesTx">
        <pc:chgData name="Steven Liang" userId="168002cf-6359-4f16-8327-01cc5d5674d9" providerId="ADAL" clId="{3C306FAE-CEB3-4A45-9E26-3CBC7A2DF2D0}" dt="2021-04-05T19:42:27" v="1465" actId="20577"/>
        <pc:sldMkLst>
          <pc:docMk/>
          <pc:sldMk cId="4009116389" sldId="271"/>
        </pc:sldMkLst>
        <pc:spChg chg="del mod">
          <ac:chgData name="Steven Liang" userId="168002cf-6359-4f16-8327-01cc5d5674d9" providerId="ADAL" clId="{3C306FAE-CEB3-4A45-9E26-3CBC7A2DF2D0}" dt="2021-04-05T16:59:46.545" v="1213" actId="478"/>
          <ac:spMkLst>
            <pc:docMk/>
            <pc:sldMk cId="4009116389" sldId="271"/>
            <ac:spMk id="2" creationId="{78E05AC0-C2DD-4D8A-A6ED-1B84BCECFE17}"/>
          </ac:spMkLst>
        </pc:spChg>
        <pc:spChg chg="mod">
          <ac:chgData name="Steven Liang" userId="168002cf-6359-4f16-8327-01cc5d5674d9" providerId="ADAL" clId="{3C306FAE-CEB3-4A45-9E26-3CBC7A2DF2D0}" dt="2021-04-05T19:42:27" v="1465" actId="20577"/>
          <ac:spMkLst>
            <pc:docMk/>
            <pc:sldMk cId="4009116389" sldId="271"/>
            <ac:spMk id="3" creationId="{D8FD779D-9219-44AB-AC2D-7EF50929D06E}"/>
          </ac:spMkLst>
        </pc:spChg>
        <pc:spChg chg="mod">
          <ac:chgData name="Steven Liang" userId="168002cf-6359-4f16-8327-01cc5d5674d9" providerId="ADAL" clId="{3C306FAE-CEB3-4A45-9E26-3CBC7A2DF2D0}" dt="2021-04-05T17:47:45.582" v="1280" actId="20577"/>
          <ac:spMkLst>
            <pc:docMk/>
            <pc:sldMk cId="4009116389" sldId="271"/>
            <ac:spMk id="4" creationId="{74F1F255-773B-4AEE-8178-E42D565512DF}"/>
          </ac:spMkLst>
        </pc:spChg>
        <pc:spChg chg="add del mod">
          <ac:chgData name="Steven Liang" userId="168002cf-6359-4f16-8327-01cc5d5674d9" providerId="ADAL" clId="{3C306FAE-CEB3-4A45-9E26-3CBC7A2DF2D0}" dt="2021-04-05T16:59:28.146" v="1206"/>
          <ac:spMkLst>
            <pc:docMk/>
            <pc:sldMk cId="4009116389" sldId="271"/>
            <ac:spMk id="14" creationId="{603DD55F-8CF8-4CC4-A7B3-FD19CEEA481A}"/>
          </ac:spMkLst>
        </pc:spChg>
        <pc:spChg chg="add del mod">
          <ac:chgData name="Steven Liang" userId="168002cf-6359-4f16-8327-01cc5d5674d9" providerId="ADAL" clId="{3C306FAE-CEB3-4A45-9E26-3CBC7A2DF2D0}" dt="2021-04-05T16:59:28.146" v="1206"/>
          <ac:spMkLst>
            <pc:docMk/>
            <pc:sldMk cId="4009116389" sldId="271"/>
            <ac:spMk id="15" creationId="{3DD7B4B7-0D6A-400C-8220-6E2CEE09B29E}"/>
          </ac:spMkLst>
        </pc:spChg>
        <pc:spChg chg="add mod">
          <ac:chgData name="Steven Liang" userId="168002cf-6359-4f16-8327-01cc5d5674d9" providerId="ADAL" clId="{3C306FAE-CEB3-4A45-9E26-3CBC7A2DF2D0}" dt="2021-04-05T16:59:31.580" v="1208"/>
          <ac:spMkLst>
            <pc:docMk/>
            <pc:sldMk cId="4009116389" sldId="271"/>
            <ac:spMk id="16" creationId="{DC9F49EE-E471-44D2-8463-3532B40CC3A2}"/>
          </ac:spMkLst>
        </pc:spChg>
        <pc:spChg chg="add mod">
          <ac:chgData name="Steven Liang" userId="168002cf-6359-4f16-8327-01cc5d5674d9" providerId="ADAL" clId="{3C306FAE-CEB3-4A45-9E26-3CBC7A2DF2D0}" dt="2021-04-05T16:59:42.570" v="1211" actId="207"/>
          <ac:spMkLst>
            <pc:docMk/>
            <pc:sldMk cId="4009116389" sldId="271"/>
            <ac:spMk id="17" creationId="{4A2421D3-609B-4339-877F-07B82E370A30}"/>
          </ac:spMkLst>
        </pc:spChg>
        <pc:spChg chg="add del mod">
          <ac:chgData name="Steven Liang" userId="168002cf-6359-4f16-8327-01cc5d5674d9" providerId="ADAL" clId="{3C306FAE-CEB3-4A45-9E26-3CBC7A2DF2D0}" dt="2021-04-05T16:59:50.602" v="1214" actId="478"/>
          <ac:spMkLst>
            <pc:docMk/>
            <pc:sldMk cId="4009116389" sldId="271"/>
            <ac:spMk id="19" creationId="{482B4781-A426-4B4A-BDAD-CC9F9B96971B}"/>
          </ac:spMkLst>
        </pc:spChg>
        <pc:spChg chg="add mod">
          <ac:chgData name="Steven Liang" userId="168002cf-6359-4f16-8327-01cc5d5674d9" providerId="ADAL" clId="{3C306FAE-CEB3-4A45-9E26-3CBC7A2DF2D0}" dt="2021-04-05T18:18:45.439" v="1455" actId="1076"/>
          <ac:spMkLst>
            <pc:docMk/>
            <pc:sldMk cId="4009116389" sldId="271"/>
            <ac:spMk id="24" creationId="{0C875596-4548-42D6-B9C8-DECBCCE752D0}"/>
          </ac:spMkLst>
        </pc:spChg>
        <pc:spChg chg="add mod ord">
          <ac:chgData name="Steven Liang" userId="168002cf-6359-4f16-8327-01cc5d5674d9" providerId="ADAL" clId="{3C306FAE-CEB3-4A45-9E26-3CBC7A2DF2D0}" dt="2021-04-05T18:16:53.465" v="1451" actId="166"/>
          <ac:spMkLst>
            <pc:docMk/>
            <pc:sldMk cId="4009116389" sldId="271"/>
            <ac:spMk id="27" creationId="{39527B26-5779-4A03-AD18-260EB1305902}"/>
          </ac:spMkLst>
        </pc:spChg>
        <pc:spChg chg="add mod">
          <ac:chgData name="Steven Liang" userId="168002cf-6359-4f16-8327-01cc5d5674d9" providerId="ADAL" clId="{3C306FAE-CEB3-4A45-9E26-3CBC7A2DF2D0}" dt="2021-04-05T18:11:49.472" v="1411" actId="1038"/>
          <ac:spMkLst>
            <pc:docMk/>
            <pc:sldMk cId="4009116389" sldId="271"/>
            <ac:spMk id="28" creationId="{FE8EC077-D7DE-482F-A7B6-A3E7339D662C}"/>
          </ac:spMkLst>
        </pc:spChg>
        <pc:spChg chg="add mod">
          <ac:chgData name="Steven Liang" userId="168002cf-6359-4f16-8327-01cc5d5674d9" providerId="ADAL" clId="{3C306FAE-CEB3-4A45-9E26-3CBC7A2DF2D0}" dt="2021-04-05T18:11:49.472" v="1411" actId="1038"/>
          <ac:spMkLst>
            <pc:docMk/>
            <pc:sldMk cId="4009116389" sldId="271"/>
            <ac:spMk id="29" creationId="{AB464867-1DD5-4993-91FD-82DF30259BCB}"/>
          </ac:spMkLst>
        </pc:spChg>
        <pc:spChg chg="add del mod">
          <ac:chgData name="Steven Liang" userId="168002cf-6359-4f16-8327-01cc5d5674d9" providerId="ADAL" clId="{3C306FAE-CEB3-4A45-9E26-3CBC7A2DF2D0}" dt="2021-04-05T18:14:54.509" v="1430" actId="478"/>
          <ac:spMkLst>
            <pc:docMk/>
            <pc:sldMk cId="4009116389" sldId="271"/>
            <ac:spMk id="34" creationId="{876516AC-195A-4C88-BED6-72354CED69BF}"/>
          </ac:spMkLst>
        </pc:spChg>
        <pc:spChg chg="mod">
          <ac:chgData name="Steven Liang" userId="168002cf-6359-4f16-8327-01cc5d5674d9" providerId="ADAL" clId="{3C306FAE-CEB3-4A45-9E26-3CBC7A2DF2D0}" dt="2021-04-05T18:15:28.928" v="1435"/>
          <ac:spMkLst>
            <pc:docMk/>
            <pc:sldMk cId="4009116389" sldId="271"/>
            <ac:spMk id="36" creationId="{5979E203-9527-4629-B222-3F3DA470FE57}"/>
          </ac:spMkLst>
        </pc:spChg>
        <pc:spChg chg="mod">
          <ac:chgData name="Steven Liang" userId="168002cf-6359-4f16-8327-01cc5d5674d9" providerId="ADAL" clId="{3C306FAE-CEB3-4A45-9E26-3CBC7A2DF2D0}" dt="2021-04-05T18:15:28.928" v="1435"/>
          <ac:spMkLst>
            <pc:docMk/>
            <pc:sldMk cId="4009116389" sldId="271"/>
            <ac:spMk id="37" creationId="{24BAB0B8-ED7E-4232-BD70-F5900F5D5EA1}"/>
          </ac:spMkLst>
        </pc:spChg>
        <pc:spChg chg="add mod ord">
          <ac:chgData name="Steven Liang" userId="168002cf-6359-4f16-8327-01cc5d5674d9" providerId="ADAL" clId="{3C306FAE-CEB3-4A45-9E26-3CBC7A2DF2D0}" dt="2021-04-05T18:16:45.998" v="1450" actId="171"/>
          <ac:spMkLst>
            <pc:docMk/>
            <pc:sldMk cId="4009116389" sldId="271"/>
            <ac:spMk id="38" creationId="{616DCAB6-E973-48F0-8671-768F41441DA8}"/>
          </ac:spMkLst>
        </pc:spChg>
        <pc:spChg chg="mod">
          <ac:chgData name="Steven Liang" userId="168002cf-6359-4f16-8327-01cc5d5674d9" providerId="ADAL" clId="{3C306FAE-CEB3-4A45-9E26-3CBC7A2DF2D0}" dt="2021-04-05T18:18:51.435" v="1456"/>
          <ac:spMkLst>
            <pc:docMk/>
            <pc:sldMk cId="4009116389" sldId="271"/>
            <ac:spMk id="41" creationId="{A8C33261-3555-490A-B613-9DFB857DAB46}"/>
          </ac:spMkLst>
        </pc:spChg>
        <pc:grpChg chg="add mod">
          <ac:chgData name="Steven Liang" userId="168002cf-6359-4f16-8327-01cc5d5674d9" providerId="ADAL" clId="{3C306FAE-CEB3-4A45-9E26-3CBC7A2DF2D0}" dt="2021-04-05T18:15:44.875" v="1439" actId="171"/>
          <ac:grpSpMkLst>
            <pc:docMk/>
            <pc:sldMk cId="4009116389" sldId="271"/>
            <ac:grpSpMk id="35" creationId="{A3527F12-95D8-447C-8B08-CEE0BB313D87}"/>
          </ac:grpSpMkLst>
        </pc:grpChg>
        <pc:grpChg chg="add mod">
          <ac:chgData name="Steven Liang" userId="168002cf-6359-4f16-8327-01cc5d5674d9" providerId="ADAL" clId="{3C306FAE-CEB3-4A45-9E26-3CBC7A2DF2D0}" dt="2021-04-05T18:18:56.324" v="1457" actId="1076"/>
          <ac:grpSpMkLst>
            <pc:docMk/>
            <pc:sldMk cId="4009116389" sldId="271"/>
            <ac:grpSpMk id="39" creationId="{ACF813A3-F169-49B0-8E8A-BF655C825325}"/>
          </ac:grpSpMkLst>
        </pc:grpChg>
        <pc:graphicFrameChg chg="add mod modGraphic">
          <ac:chgData name="Steven Liang" userId="168002cf-6359-4f16-8327-01cc5d5674d9" providerId="ADAL" clId="{3C306FAE-CEB3-4A45-9E26-3CBC7A2DF2D0}" dt="2021-04-05T18:02:36.615" v="1339" actId="1076"/>
          <ac:graphicFrameMkLst>
            <pc:docMk/>
            <pc:sldMk cId="4009116389" sldId="271"/>
            <ac:graphicFrameMk id="5" creationId="{66533F6C-E27E-45DB-AE2E-E20C3FB61B46}"/>
          </ac:graphicFrameMkLst>
        </pc:graphicFrameChg>
        <pc:graphicFrameChg chg="add mod modGraphic">
          <ac:chgData name="Steven Liang" userId="168002cf-6359-4f16-8327-01cc5d5674d9" providerId="ADAL" clId="{3C306FAE-CEB3-4A45-9E26-3CBC7A2DF2D0}" dt="2021-04-05T18:18:45.439" v="1455" actId="1076"/>
          <ac:graphicFrameMkLst>
            <pc:docMk/>
            <pc:sldMk cId="4009116389" sldId="271"/>
            <ac:graphicFrameMk id="22" creationId="{B27766D2-2B6D-460B-A863-8A492D59AFF1}"/>
          </ac:graphicFrameMkLst>
        </pc:graphicFrameChg>
        <pc:graphicFrameChg chg="add mod ord modGraphic">
          <ac:chgData name="Steven Liang" userId="168002cf-6359-4f16-8327-01cc5d5674d9" providerId="ADAL" clId="{3C306FAE-CEB3-4A45-9E26-3CBC7A2DF2D0}" dt="2021-04-05T18:18:45.439" v="1455" actId="1076"/>
          <ac:graphicFrameMkLst>
            <pc:docMk/>
            <pc:sldMk cId="4009116389" sldId="271"/>
            <ac:graphicFrameMk id="23" creationId="{2F4F4B80-AD98-4D35-87FC-F5FBB3E55EDE}"/>
          </ac:graphicFrameMkLst>
        </pc:graphicFrameChg>
        <pc:picChg chg="add del mod">
          <ac:chgData name="Steven Liang" userId="168002cf-6359-4f16-8327-01cc5d5674d9" providerId="ADAL" clId="{3C306FAE-CEB3-4A45-9E26-3CBC7A2DF2D0}" dt="2021-04-05T17:57:46.999" v="1314" actId="478"/>
          <ac:picMkLst>
            <pc:docMk/>
            <pc:sldMk cId="4009116389" sldId="271"/>
            <ac:picMk id="7" creationId="{1FD257F5-DDAB-4FB9-A571-FAA881D0030D}"/>
          </ac:picMkLst>
        </pc:picChg>
        <pc:picChg chg="add del">
          <ac:chgData name="Steven Liang" userId="168002cf-6359-4f16-8327-01cc5d5674d9" providerId="ADAL" clId="{3C306FAE-CEB3-4A45-9E26-3CBC7A2DF2D0}" dt="2021-04-05T16:56:31.872" v="1172" actId="22"/>
          <ac:picMkLst>
            <pc:docMk/>
            <pc:sldMk cId="4009116389" sldId="271"/>
            <ac:picMk id="9" creationId="{5288A150-19E8-4E64-8D05-E425AB6AE2E1}"/>
          </ac:picMkLst>
        </pc:picChg>
        <pc:picChg chg="add del mod">
          <ac:chgData name="Steven Liang" userId="168002cf-6359-4f16-8327-01cc5d5674d9" providerId="ADAL" clId="{3C306FAE-CEB3-4A45-9E26-3CBC7A2DF2D0}" dt="2021-04-05T16:56:57.907" v="1177" actId="478"/>
          <ac:picMkLst>
            <pc:docMk/>
            <pc:sldMk cId="4009116389" sldId="271"/>
            <ac:picMk id="11" creationId="{6048052D-09E2-4CAD-B2B7-462A6A24CA5D}"/>
          </ac:picMkLst>
        </pc:picChg>
        <pc:picChg chg="add mod ord">
          <ac:chgData name="Steven Liang" userId="168002cf-6359-4f16-8327-01cc5d5674d9" providerId="ADAL" clId="{3C306FAE-CEB3-4A45-9E26-3CBC7A2DF2D0}" dt="2021-04-05T18:17:58.956" v="1453" actId="1076"/>
          <ac:picMkLst>
            <pc:docMk/>
            <pc:sldMk cId="4009116389" sldId="271"/>
            <ac:picMk id="13" creationId="{3580E75B-3A94-4531-9139-C3F6F77E2CEA}"/>
          </ac:picMkLst>
        </pc:picChg>
        <pc:picChg chg="add mod ord">
          <ac:chgData name="Steven Liang" userId="168002cf-6359-4f16-8327-01cc5d5674d9" providerId="ADAL" clId="{3C306FAE-CEB3-4A45-9E26-3CBC7A2DF2D0}" dt="2021-04-05T18:19:22.325" v="1458" actId="1076"/>
          <ac:picMkLst>
            <pc:docMk/>
            <pc:sldMk cId="4009116389" sldId="271"/>
            <ac:picMk id="26" creationId="{AE27E8A4-8F15-43CA-B4EC-3876C175CE7B}"/>
          </ac:picMkLst>
        </pc:picChg>
        <pc:picChg chg="add del mod">
          <ac:chgData name="Steven Liang" userId="168002cf-6359-4f16-8327-01cc5d5674d9" providerId="ADAL" clId="{3C306FAE-CEB3-4A45-9E26-3CBC7A2DF2D0}" dt="2021-04-05T18:15:20.491" v="1434" actId="478"/>
          <ac:picMkLst>
            <pc:docMk/>
            <pc:sldMk cId="4009116389" sldId="271"/>
            <ac:picMk id="33" creationId="{4FF76824-6B56-4B29-A5D3-673AAD88EBC8}"/>
          </ac:picMkLst>
        </pc:picChg>
        <pc:picChg chg="mod">
          <ac:chgData name="Steven Liang" userId="168002cf-6359-4f16-8327-01cc5d5674d9" providerId="ADAL" clId="{3C306FAE-CEB3-4A45-9E26-3CBC7A2DF2D0}" dt="2021-04-05T18:18:51.435" v="1456"/>
          <ac:picMkLst>
            <pc:docMk/>
            <pc:sldMk cId="4009116389" sldId="271"/>
            <ac:picMk id="40" creationId="{C912FD1E-146A-4BA2-9D4C-205D01122A76}"/>
          </ac:picMkLst>
        </pc:picChg>
        <pc:cxnChg chg="add">
          <ac:chgData name="Steven Liang" userId="168002cf-6359-4f16-8327-01cc5d5674d9" providerId="ADAL" clId="{3C306FAE-CEB3-4A45-9E26-3CBC7A2DF2D0}" dt="2021-04-05T18:07:19.893" v="1354" actId="11529"/>
          <ac:cxnSpMkLst>
            <pc:docMk/>
            <pc:sldMk cId="4009116389" sldId="271"/>
            <ac:cxnSpMk id="31" creationId="{97462AF4-CE1A-43AA-A95F-D852B00AFC57}"/>
          </ac:cxnSpMkLst>
        </pc:cxnChg>
      </pc:sldChg>
      <pc:sldChg chg="modSp mod">
        <pc:chgData name="Steven Liang" userId="168002cf-6359-4f16-8327-01cc5d5674d9" providerId="ADAL" clId="{3C306FAE-CEB3-4A45-9E26-3CBC7A2DF2D0}" dt="2021-04-06T03:23:31.496" v="2644" actId="20577"/>
        <pc:sldMkLst>
          <pc:docMk/>
          <pc:sldMk cId="857868495" sldId="273"/>
        </pc:sldMkLst>
        <pc:spChg chg="mod">
          <ac:chgData name="Steven Liang" userId="168002cf-6359-4f16-8327-01cc5d5674d9" providerId="ADAL" clId="{3C306FAE-CEB3-4A45-9E26-3CBC7A2DF2D0}" dt="2021-04-06T00:53:12.849" v="2472" actId="1036"/>
          <ac:spMkLst>
            <pc:docMk/>
            <pc:sldMk cId="857868495" sldId="273"/>
            <ac:spMk id="159" creationId="{341C1A30-3379-44A0-BDD3-3A9C6649FE24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163" creationId="{9B090123-E3B4-4D7A-96ED-FADDDA789BB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5" creationId="{EBA009ED-FE7C-4324-A1A7-FC9AAB82348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6" creationId="{3F2485A9-E214-46EC-B2A9-FEDB51C8E8A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7" creationId="{FA553638-A02E-4B18-83DE-36D160DDF70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8" creationId="{B4984F9A-E86E-49C0-A306-0E93D866694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69" creationId="{F233BFA0-2251-4E22-A00C-E3A62BD1899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0" creationId="{8043D526-5989-4DC9-8834-AA6358204BD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1" creationId="{CA5AAF92-1086-481C-94C3-91466138FCA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2" creationId="{96FE2163-D1CE-4324-86CA-05829DE323E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3" creationId="{6D235518-CD4B-44FD-AA49-1B928B82F6D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4" creationId="{FB821A30-AE44-48E7-AC5C-E7C330ED8A2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5" creationId="{0AFD14B4-6DC8-4D8F-B44E-34D678FDB5F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6" creationId="{583D6723-E599-404E-8636-A1D870805DC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77" creationId="{0F2314E9-DE6C-4956-9D3F-118BFF7DAFE3}"/>
          </ac:spMkLst>
        </pc:spChg>
        <pc:spChg chg="mod">
          <ac:chgData name="Steven Liang" userId="168002cf-6359-4f16-8327-01cc5d5674d9" providerId="ADAL" clId="{3C306FAE-CEB3-4A45-9E26-3CBC7A2DF2D0}" dt="2021-04-06T03:23:31.496" v="2644" actId="20577"/>
          <ac:spMkLst>
            <pc:docMk/>
            <pc:sldMk cId="857868495" sldId="273"/>
            <ac:spMk id="484" creationId="{67B8AEC1-A905-4E82-8424-C0050FDE927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85" creationId="{48AFD9D9-D4FA-42B0-ADB7-93946EFC706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88" creationId="{F7C9CF1A-ED0D-46AE-9F4D-2F148BFD4DA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89" creationId="{CADCDCA5-CB57-4906-9943-688032234D9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0" creationId="{A4FA4B57-13C1-427E-BF05-31DA2F3F264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1" creationId="{04E1AB70-46DB-48DC-81FD-296C477FAE1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2" creationId="{7FE94C4B-0EE0-4535-8CAB-F3FA4C45A0E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3" creationId="{A9E7D85A-07F2-47D1-A240-F9C64711211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4" creationId="{F408D0C2-8B18-42E1-96EE-46786C6B35A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5" creationId="{116EE6A2-77C3-4029-8E11-116C0AFA41C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6" creationId="{0DAFD8C5-BD62-49B1-A52C-074CA8165C0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7" creationId="{15954039-C4E6-4FBC-BA36-87D3CBABC55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8" creationId="{D155B9B8-6FEF-48B6-92CC-A04C6BDDCDB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499" creationId="{69032DCD-E811-403D-AD21-06F148DB993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0" creationId="{783A3EDE-9C67-48F3-AE60-796CB9E0A48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1" creationId="{7E0B3299-852F-4FE5-86E0-11C5793CC51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2" creationId="{9CFCF1D7-9C11-4D94-9768-83AE514AB09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3" creationId="{7AA7143B-B44C-4D69-96D0-8BF68B872EA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4" creationId="{287F3F45-1B1D-416C-9517-40262EB12A9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5" creationId="{201C11E9-7339-40BC-8BF1-E84DF6CFB98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6" creationId="{4C8937B7-160C-4799-A045-83D71861230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7" creationId="{5F613C8D-4F8A-40D3-B1F3-B3AE687F062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8" creationId="{11518177-5443-4B13-B394-2E357C47CE6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09" creationId="{02A1EEBC-8701-4BF0-90D3-15BE45B48FC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0" creationId="{EC66A70E-E2CB-4F37-B79A-B29C55E1E5F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1" creationId="{588C5DFE-9908-4620-A336-033486FDC8F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2" creationId="{B1D0A779-C637-42E2-AB00-9707FA7BC29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3" creationId="{E75DE03D-B7A6-4E65-BB23-FF619FD0125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4" creationId="{293653AA-46AD-4A5D-A020-17F189C8140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5" creationId="{CF108604-EF7A-48F1-9078-D065A06D6DE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6" creationId="{59BAA945-58CA-41BB-8EEC-7676B52E570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7" creationId="{1C6AC94B-E7F8-494B-902D-727E56BE3C8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8" creationId="{96142740-F55D-4701-BCB6-AB9351858C6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19" creationId="{4A61A75F-5A71-474E-AC75-AB58976265E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0" creationId="{8A06E569-872F-48C7-BBB5-11F2F2DCAEBF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1" creationId="{C976EFEE-34C9-4126-8E02-2232A3AC142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2" creationId="{3683839B-7B2A-4DE8-9309-10CC21CFCD5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3" creationId="{98E12DE0-1FF0-476B-A9DB-74024E2CD4C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4" creationId="{6DFD8D56-FA11-4D73-BD1A-CC0BBFCA176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5" creationId="{6266E10D-E93D-45A7-AB84-6FB8B943341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6" creationId="{5B1B2BB8-521D-48DF-87EF-93B16EDC3DC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7" creationId="{940D5EF2-B4B9-4825-AC44-6D2E423B10D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8" creationId="{CEB2B00E-6500-4D81-A97E-753C2EDD5BD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29" creationId="{AC465DCA-8B05-445F-ADE2-F2225DC7F29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30" creationId="{FB5ECEB6-DDC2-4681-8949-86D7F5B8094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32" creationId="{6F31245E-C29D-4779-A1D3-FD997CF5D0B4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538" creationId="{8E6EFE96-3F66-401A-8085-EA3B6CACE1A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39" creationId="{2F1C2514-31A3-4EB5-B0B9-59AF1EA2E86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40" creationId="{151D6D4F-EF98-441B-ADFD-CE91EB25DFF1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542" creationId="{F426D9C1-C736-4885-A225-7269D5CBABBB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543" creationId="{D9EEDACE-9DFF-4965-A70B-0FA1F224F41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44" creationId="{9C631BA7-1377-482C-B93A-AB91A8B6789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47" creationId="{DC36FEBC-ED3E-40EB-A02C-29DB4213C1B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50" creationId="{53AB723B-EC1E-49F5-987C-32DD4001048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59" creationId="{EF184077-F1F1-45E3-B5AF-EC4BCDB3232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0" creationId="{D162E92F-3C3F-44AD-A298-F2AF7CC42C0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1" creationId="{D5A90DF7-4511-4C63-8464-A3398B44E98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2" creationId="{106F1738-4F46-45DB-B582-4AE8CF7AFAC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3" creationId="{CBCBC191-662A-4CDA-810C-D613F0BFA9B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4" creationId="{FA61126F-4DB7-49FD-BE7A-26B56C0A234B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5" creationId="{D401A40F-BA51-4AA6-9698-DBC0A3A295D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6" creationId="{E3C83830-AB06-4D49-983C-E6880BD54CB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7" creationId="{E7D884BA-8D0D-41CA-A4F9-23A81DEC16D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8" creationId="{9EFE6C90-4849-48D2-89A9-5C4DF2F79F76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69" creationId="{92D6F646-4797-4051-813A-C4DDBAE9F3F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0" creationId="{C2546571-EE72-42B7-B117-CA825D56999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1" creationId="{95FBC0B8-7646-425C-A161-AEFE760C1F0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2" creationId="{73FA0AAA-6470-4D0F-AF8E-9A10FC7DB076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3" creationId="{B46AC582-0250-4F62-BD74-6DD2F2799CC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4" creationId="{38FFD20F-CFF3-4193-B9F5-8912EEC0E65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575" creationId="{D45E8FA9-B4BB-4C27-8875-19C964C040D4}"/>
          </ac:spMkLst>
        </pc:spChg>
        <pc:spChg chg="mod">
          <ac:chgData name="Steven Liang" userId="168002cf-6359-4f16-8327-01cc5d5674d9" providerId="ADAL" clId="{3C306FAE-CEB3-4A45-9E26-3CBC7A2DF2D0}" dt="2021-04-06T00:53:32.748" v="2476" actId="113"/>
          <ac:spMkLst>
            <pc:docMk/>
            <pc:sldMk cId="857868495" sldId="273"/>
            <ac:spMk id="8945" creationId="{5B7FDB23-7FF2-4281-9248-FA502BB6371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0" creationId="{BCFC7BE5-D780-42D3-B4FA-88769200C15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1" creationId="{89BB5EDE-64B5-4E5D-BDF0-5890B0A2960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2" creationId="{3294E9B5-54F2-41BF-AF50-1AA8933A1E3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3" creationId="{CA801EB4-8411-4923-9D41-C53FE253645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4" creationId="{C4333F73-E740-445A-B991-547879BB7D5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5" creationId="{E784AC79-BBFC-4923-B42D-6AB0CC0D378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6" creationId="{C229B0F3-4745-4B1D-9FF4-3DE907AA474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7" creationId="{E7579880-E0DD-4A4D-BD7E-A790CD29E94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8" creationId="{D73B5C9D-58C1-4E9B-BCAA-C7187DF1841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69" creationId="{15EC4ED6-B0F3-4926-A0CB-AF33D42EB92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0" creationId="{DE64247E-4C51-43C1-8A74-9AE4F1149BE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1" creationId="{435A7C68-E56A-4714-88EF-DB260F7A553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2" creationId="{53D2CA1A-B29C-4DFE-832F-E7E5B886170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3" creationId="{7ECD9DEB-426B-422D-9CFB-7A230BDB19D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4" creationId="{53799FB9-EF0E-4513-B47F-21F06899984D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5" creationId="{53D1B1D6-9535-4910-BBBE-BDD4076483C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6" creationId="{02F020FD-C4D4-4027-B64A-254E84D4459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7" creationId="{B10C2C82-7D8D-4936-85C0-DF0297D4F33A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8" creationId="{64A89D51-B65C-4DA7-BD18-6B37745C3A32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79" creationId="{167873F2-8A1A-4DB3-84F6-51DB4139A9C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0" creationId="{178BFD0A-BBB5-4B18-90BE-3A154E00161E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1" creationId="{1CAAFEB7-492B-49DF-A29F-5DA62DE7E35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2" creationId="{6ADF9FA9-D921-48B7-B87B-FA6B2FECC875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3" creationId="{B3E53C29-332C-4AC6-8768-302304FA2B24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4" creationId="{7D6E956A-22EC-4301-864B-66E7D04B7E9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5" creationId="{55F44EF1-D577-40F1-94BD-B4D134318068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6" creationId="{78AA13FE-28E4-4071-9EC2-D250290D495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7" creationId="{6EF0DF9D-D409-4756-83CC-FBE13A4923E1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8" creationId="{51CCB2F6-E3CB-4E81-9992-515A7680779C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89" creationId="{B18342E3-2F5D-4A61-94FC-C7FCB92DD56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0" creationId="{115EF58E-C0B7-4357-9591-93F891D93B0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1" creationId="{088CACCE-68F5-4E3C-B454-C22B05242A60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2" creationId="{56FE66B7-15A3-41EC-B600-7150C06B64F3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3" creationId="{6F3F0A48-EB58-400A-93B9-E0B18E359B39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4" creationId="{B29638DB-26BA-4BD5-99E2-35F6B39EB9B7}"/>
          </ac:spMkLst>
        </pc:spChg>
        <pc:spChg chg="mod">
          <ac:chgData name="Steven Liang" userId="168002cf-6359-4f16-8327-01cc5d5674d9" providerId="ADAL" clId="{3C306FAE-CEB3-4A45-9E26-3CBC7A2DF2D0}" dt="2021-04-05T17:48:36.893" v="1286" actId="1076"/>
          <ac:spMkLst>
            <pc:docMk/>
            <pc:sldMk cId="857868495" sldId="273"/>
            <ac:spMk id="8995" creationId="{DE38B878-316B-46F8-990F-E59021D9F4F0}"/>
          </ac:spMkLst>
        </pc:spChg>
        <pc:grpChg chg="mod">
          <ac:chgData name="Steven Liang" userId="168002cf-6359-4f16-8327-01cc5d5674d9" providerId="ADAL" clId="{3C306FAE-CEB3-4A45-9E26-3CBC7A2DF2D0}" dt="2021-04-05T17:48:36.893" v="1286" actId="1076"/>
          <ac:grpSpMkLst>
            <pc:docMk/>
            <pc:sldMk cId="857868495" sldId="273"/>
            <ac:grpSpMk id="464" creationId="{7FB1F62A-6A99-4D1F-A89D-47760E29B197}"/>
          </ac:grpSpMkLst>
        </pc:grp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2" creationId="{EECA0AEB-1316-4A1D-B6CC-AF69081A2F58}"/>
          </ac:picMkLst>
        </pc:pic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13" creationId="{F573D499-4534-4D81-8FC9-D8966E9B8503}"/>
          </ac:picMkLst>
        </pc:pic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15" creationId="{71A56711-0C7D-47BC-8654-0FA2DFBEAC87}"/>
          </ac:picMkLst>
        </pc:picChg>
        <pc:picChg chg="mod">
          <ac:chgData name="Steven Liang" userId="168002cf-6359-4f16-8327-01cc5d5674d9" providerId="ADAL" clId="{3C306FAE-CEB3-4A45-9E26-3CBC7A2DF2D0}" dt="2021-04-06T00:53:12.849" v="2472" actId="1036"/>
          <ac:picMkLst>
            <pc:docMk/>
            <pc:sldMk cId="857868495" sldId="273"/>
            <ac:picMk id="17" creationId="{96FA0E76-DFEC-4675-93A8-38E0E183C359}"/>
          </ac:picMkLst>
        </pc:picChg>
      </pc:sldChg>
      <pc:sldChg chg="addSp modSp mod">
        <pc:chgData name="Steven Liang" userId="168002cf-6359-4f16-8327-01cc5d5674d9" providerId="ADAL" clId="{3C306FAE-CEB3-4A45-9E26-3CBC7A2DF2D0}" dt="2021-04-06T01:01:27.981" v="2602" actId="20577"/>
        <pc:sldMkLst>
          <pc:docMk/>
          <pc:sldMk cId="1407979706" sldId="274"/>
        </pc:sldMkLst>
        <pc:spChg chg="mod">
          <ac:chgData name="Steven Liang" userId="168002cf-6359-4f16-8327-01cc5d5674d9" providerId="ADAL" clId="{3C306FAE-CEB3-4A45-9E26-3CBC7A2DF2D0}" dt="2021-04-06T00:29:29.948" v="1782" actId="1076"/>
          <ac:spMkLst>
            <pc:docMk/>
            <pc:sldMk cId="1407979706" sldId="274"/>
            <ac:spMk id="4" creationId="{1617FC24-D3C1-4261-BC4F-80A82E45BB44}"/>
          </ac:spMkLst>
        </pc:spChg>
        <pc:spChg chg="mod">
          <ac:chgData name="Steven Liang" userId="168002cf-6359-4f16-8327-01cc5d5674d9" providerId="ADAL" clId="{3C306FAE-CEB3-4A45-9E26-3CBC7A2DF2D0}" dt="2021-04-06T00:29:45.002" v="1785" actId="14100"/>
          <ac:spMkLst>
            <pc:docMk/>
            <pc:sldMk cId="1407979706" sldId="274"/>
            <ac:spMk id="6" creationId="{23F5B145-39CB-42DD-A6D0-EA0DC5212640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6" creationId="{5ADC4824-AB2E-4871-A2D9-253A45A29A93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7" creationId="{F6185A9F-AABE-48B7-B884-B63B1C362C0A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28" creationId="{79A733D2-23CF-49FD-831B-7087386A843D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31" creationId="{8BA80191-BC7B-45D3-9B80-DC98A41B3238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39" creationId="{92803D9F-25E4-48C5-ACAB-9CF3D1082B0E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40" creationId="{D4DF9D9D-E08A-4D9B-B75B-8D717220D96B}"/>
          </ac:spMkLst>
        </pc:spChg>
        <pc:spChg chg="mod">
          <ac:chgData name="Steven Liang" userId="168002cf-6359-4f16-8327-01cc5d5674d9" providerId="ADAL" clId="{3C306FAE-CEB3-4A45-9E26-3CBC7A2DF2D0}" dt="2021-04-06T00:29:36.310" v="1784" actId="1076"/>
          <ac:spMkLst>
            <pc:docMk/>
            <pc:sldMk cId="1407979706" sldId="274"/>
            <ac:spMk id="43" creationId="{2CE20867-6C00-4EF5-8822-0924EFE1A066}"/>
          </ac:spMkLst>
        </pc:spChg>
        <pc:spChg chg="add mod">
          <ac:chgData name="Steven Liang" userId="168002cf-6359-4f16-8327-01cc5d5674d9" providerId="ADAL" clId="{3C306FAE-CEB3-4A45-9E26-3CBC7A2DF2D0}" dt="2021-04-06T01:01:27.981" v="2602" actId="20577"/>
          <ac:spMkLst>
            <pc:docMk/>
            <pc:sldMk cId="1407979706" sldId="274"/>
            <ac:spMk id="44" creationId="{4A0B16F3-0FE4-425A-8537-675D43A493BD}"/>
          </ac:spMkLst>
        </pc:spChg>
        <pc:spChg chg="mod">
          <ac:chgData name="Steven Liang" userId="168002cf-6359-4f16-8327-01cc5d5674d9" providerId="ADAL" clId="{3C306FAE-CEB3-4A45-9E26-3CBC7A2DF2D0}" dt="2021-04-06T00:29:22.314" v="1779" actId="1038"/>
          <ac:spMkLst>
            <pc:docMk/>
            <pc:sldMk cId="1407979706" sldId="274"/>
            <ac:spMk id="46" creationId="{55868345-8273-4A42-B09A-4014E1D9B7BB}"/>
          </ac:spMkLst>
        </pc:spChg>
        <pc:spChg chg="mod">
          <ac:chgData name="Steven Liang" userId="168002cf-6359-4f16-8327-01cc5d5674d9" providerId="ADAL" clId="{3C306FAE-CEB3-4A45-9E26-3CBC7A2DF2D0}" dt="2021-04-06T00:29:22.735" v="1780" actId="1037"/>
          <ac:spMkLst>
            <pc:docMk/>
            <pc:sldMk cId="1407979706" sldId="274"/>
            <ac:spMk id="51" creationId="{CA9A73A7-AAC9-49CC-BBDD-5D1DB1483763}"/>
          </ac:spMkLst>
        </pc:spChg>
        <pc:grpChg chg="mod">
          <ac:chgData name="Steven Liang" userId="168002cf-6359-4f16-8327-01cc5d5674d9" providerId="ADAL" clId="{3C306FAE-CEB3-4A45-9E26-3CBC7A2DF2D0}" dt="2021-04-06T00:29:22.735" v="1780" actId="1037"/>
          <ac:grpSpMkLst>
            <pc:docMk/>
            <pc:sldMk cId="1407979706" sldId="274"/>
            <ac:grpSpMk id="52" creationId="{ECD45306-63CE-4FDA-A649-E516AFDAD875}"/>
          </ac:grpSpMkLst>
        </pc:grpChg>
        <pc:graphicFrameChg chg="mod modGraphic">
          <ac:chgData name="Steven Liang" userId="168002cf-6359-4f16-8327-01cc5d5674d9" providerId="ADAL" clId="{3C306FAE-CEB3-4A45-9E26-3CBC7A2DF2D0}" dt="2021-04-06T00:29:22.314" v="1779" actId="1038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mod">
          <ac:chgData name="Steven Liang" userId="168002cf-6359-4f16-8327-01cc5d5674d9" providerId="ADAL" clId="{3C306FAE-CEB3-4A45-9E26-3CBC7A2DF2D0}" dt="2021-04-06T00:29:22.314" v="1779" actId="1038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mod modGraphic">
          <ac:chgData name="Steven Liang" userId="168002cf-6359-4f16-8327-01cc5d5674d9" providerId="ADAL" clId="{3C306FAE-CEB3-4A45-9E26-3CBC7A2DF2D0}" dt="2021-04-06T00:29:22.735" v="1780" actId="1037"/>
          <ac:graphicFrameMkLst>
            <pc:docMk/>
            <pc:sldMk cId="1407979706" sldId="274"/>
            <ac:graphicFrameMk id="33" creationId="{E8FAD8B9-2049-491E-945D-E1F33F02F02E}"/>
          </ac:graphicFrameMkLst>
        </pc:graphicFrameChg>
        <pc:graphicFrameChg chg="mod">
          <ac:chgData name="Steven Liang" userId="168002cf-6359-4f16-8327-01cc5d5674d9" providerId="ADAL" clId="{3C306FAE-CEB3-4A45-9E26-3CBC7A2DF2D0}" dt="2021-04-06T00:29:22.735" v="1780" actId="1037"/>
          <ac:graphicFrameMkLst>
            <pc:docMk/>
            <pc:sldMk cId="1407979706" sldId="274"/>
            <ac:graphicFrameMk id="41" creationId="{AF44D505-19C1-4B09-84B8-C32459B3F9CD}"/>
          </ac:graphicFrameMkLst>
        </pc:graphicFrameChg>
        <pc:graphicFrameChg chg="modGraphic">
          <ac:chgData name="Steven Liang" userId="168002cf-6359-4f16-8327-01cc5d5674d9" providerId="ADAL" clId="{3C306FAE-CEB3-4A45-9E26-3CBC7A2DF2D0}" dt="2021-04-06T00:29:21.932" v="1777" actId="1392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picChg chg="mod">
          <ac:chgData name="Steven Liang" userId="168002cf-6359-4f16-8327-01cc5d5674d9" providerId="ADAL" clId="{3C306FAE-CEB3-4A45-9E26-3CBC7A2DF2D0}" dt="2021-04-06T00:29:22.314" v="1779" actId="1038"/>
          <ac:picMkLst>
            <pc:docMk/>
            <pc:sldMk cId="1407979706" sldId="274"/>
            <ac:picMk id="47" creationId="{3E795853-544C-410F-8DE7-78F3DDF62051}"/>
          </ac:picMkLst>
        </pc:picChg>
      </pc:sldChg>
      <pc:sldChg chg="modSp mod">
        <pc:chgData name="Steven Liang" userId="168002cf-6359-4f16-8327-01cc5d5674d9" providerId="ADAL" clId="{3C306FAE-CEB3-4A45-9E26-3CBC7A2DF2D0}" dt="2021-04-06T01:01:06.192" v="2589" actId="207"/>
        <pc:sldMkLst>
          <pc:docMk/>
          <pc:sldMk cId="92795886" sldId="276"/>
        </pc:sldMkLst>
        <pc:spChg chg="mod">
          <ac:chgData name="Steven Liang" userId="168002cf-6359-4f16-8327-01cc5d5674d9" providerId="ADAL" clId="{3C306FAE-CEB3-4A45-9E26-3CBC7A2DF2D0}" dt="2021-04-06T01:01:06.192" v="2589" actId="207"/>
          <ac:spMkLst>
            <pc:docMk/>
            <pc:sldMk cId="92795886" sldId="276"/>
            <ac:spMk id="137" creationId="{D59A4565-2DA2-461D-A5D3-F79D2F68EACE}"/>
          </ac:spMkLst>
        </pc:spChg>
      </pc:sldChg>
      <pc:sldChg chg="addSp modSp mod">
        <pc:chgData name="Steven Liang" userId="168002cf-6359-4f16-8327-01cc5d5674d9" providerId="ADAL" clId="{3C306FAE-CEB3-4A45-9E26-3CBC7A2DF2D0}" dt="2021-04-06T13:42:34.794" v="2702" actId="20577"/>
        <pc:sldMkLst>
          <pc:docMk/>
          <pc:sldMk cId="2605101511" sldId="277"/>
        </pc:sldMkLst>
        <pc:spChg chg="mod">
          <ac:chgData name="Steven Liang" userId="168002cf-6359-4f16-8327-01cc5d5674d9" providerId="ADAL" clId="{3C306FAE-CEB3-4A45-9E26-3CBC7A2DF2D0}" dt="2021-04-05T22:37:13.020" v="1466" actId="164"/>
          <ac:spMkLst>
            <pc:docMk/>
            <pc:sldMk cId="2605101511" sldId="277"/>
            <ac:spMk id="2" creationId="{66A81370-DE67-4F1F-89D8-4EB6DEA3749F}"/>
          </ac:spMkLst>
        </pc:spChg>
        <pc:spChg chg="mod">
          <ac:chgData name="Steven Liang" userId="168002cf-6359-4f16-8327-01cc5d5674d9" providerId="ADAL" clId="{3C306FAE-CEB3-4A45-9E26-3CBC7A2DF2D0}" dt="2021-04-06T01:56:51.336" v="2635" actId="20578"/>
          <ac:spMkLst>
            <pc:docMk/>
            <pc:sldMk cId="2605101511" sldId="277"/>
            <ac:spMk id="3" creationId="{D8FD779D-9219-44AB-AC2D-7EF50929D06E}"/>
          </ac:spMkLst>
        </pc:spChg>
        <pc:spChg chg="mod">
          <ac:chgData name="Steven Liang" userId="168002cf-6359-4f16-8327-01cc5d5674d9" providerId="ADAL" clId="{3C306FAE-CEB3-4A45-9E26-3CBC7A2DF2D0}" dt="2021-04-06T01:56:40.632" v="2632" actId="1076"/>
          <ac:spMkLst>
            <pc:docMk/>
            <pc:sldMk cId="2605101511" sldId="277"/>
            <ac:spMk id="4" creationId="{74F1F255-773B-4AEE-8178-E42D565512DF}"/>
          </ac:spMkLst>
        </pc:spChg>
        <pc:spChg chg="mod">
          <ac:chgData name="Steven Liang" userId="168002cf-6359-4f16-8327-01cc5d5674d9" providerId="ADAL" clId="{3C306FAE-CEB3-4A45-9E26-3CBC7A2DF2D0}" dt="2021-04-05T22:37:13.020" v="1466" actId="164"/>
          <ac:spMkLst>
            <pc:docMk/>
            <pc:sldMk cId="2605101511" sldId="277"/>
            <ac:spMk id="7" creationId="{12C58806-0EB1-49C9-8CB8-BDF46932FA60}"/>
          </ac:spMkLst>
        </pc:spChg>
        <pc:spChg chg="mod">
          <ac:chgData name="Steven Liang" userId="168002cf-6359-4f16-8327-01cc5d5674d9" providerId="ADAL" clId="{3C306FAE-CEB3-4A45-9E26-3CBC7A2DF2D0}" dt="2021-04-05T22:37:17.242" v="1467" actId="164"/>
          <ac:spMkLst>
            <pc:docMk/>
            <pc:sldMk cId="2605101511" sldId="277"/>
            <ac:spMk id="9" creationId="{D9AE9D7D-B5DF-4B56-A56D-AACCAB8D94C4}"/>
          </ac:spMkLst>
        </pc:spChg>
        <pc:spChg chg="mod">
          <ac:chgData name="Steven Liang" userId="168002cf-6359-4f16-8327-01cc5d5674d9" providerId="ADAL" clId="{3C306FAE-CEB3-4A45-9E26-3CBC7A2DF2D0}" dt="2021-04-06T01:00:45.302" v="2586" actId="108"/>
          <ac:spMkLst>
            <pc:docMk/>
            <pc:sldMk cId="2605101511" sldId="277"/>
            <ac:spMk id="30" creationId="{CCBBB2E3-9C26-4830-97C7-0C757E165298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31" creationId="{F2AEB54F-BF8C-46AD-8DF2-A7EDF34021BF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32" creationId="{45375E3E-914E-4B83-B4FE-2739CD2F6F4E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33" creationId="{8B0E0155-D680-4CE0-99F5-5CC6433614AC}"/>
          </ac:spMkLst>
        </pc:spChg>
        <pc:spChg chg="mod">
          <ac:chgData name="Steven Liang" userId="168002cf-6359-4f16-8327-01cc5d5674d9" providerId="ADAL" clId="{3C306FAE-CEB3-4A45-9E26-3CBC7A2DF2D0}" dt="2021-04-06T13:42:34.794" v="2702" actId="20577"/>
          <ac:spMkLst>
            <pc:docMk/>
            <pc:sldMk cId="2605101511" sldId="277"/>
            <ac:spMk id="34" creationId="{8ECF3011-3E33-4E75-8968-E361F7E71710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42" creationId="{F7953F82-5A99-4BDD-ABD9-7052C04FBFD0}"/>
          </ac:spMkLst>
        </pc:spChg>
        <pc:spChg chg="mod">
          <ac:chgData name="Steven Liang" userId="168002cf-6359-4f16-8327-01cc5d5674d9" providerId="ADAL" clId="{3C306FAE-CEB3-4A45-9E26-3CBC7A2DF2D0}" dt="2021-04-06T00:47:02.200" v="2289" actId="1076"/>
          <ac:spMkLst>
            <pc:docMk/>
            <pc:sldMk cId="2605101511" sldId="277"/>
            <ac:spMk id="43" creationId="{B297D3AF-2715-44D1-8C1F-DBDCEE5CF483}"/>
          </ac:spMkLst>
        </pc:spChg>
        <pc:spChg chg="mod">
          <ac:chgData name="Steven Liang" userId="168002cf-6359-4f16-8327-01cc5d5674d9" providerId="ADAL" clId="{3C306FAE-CEB3-4A45-9E26-3CBC7A2DF2D0}" dt="2021-04-05T22:37:17.242" v="1467" actId="164"/>
          <ac:spMkLst>
            <pc:docMk/>
            <pc:sldMk cId="2605101511" sldId="277"/>
            <ac:spMk id="49" creationId="{A3083556-BB9F-4D03-AFA5-4FF5970300AB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0" creationId="{AACE6100-7EFD-416C-8BB6-B7ED70C47653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1" creationId="{A74EFE64-54F2-4FD9-8FA7-2D78139D58D9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2" creationId="{812CC25E-764B-492E-B658-DA92C9B22E67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3" creationId="{8A5AAA53-D051-427F-9B35-1393E82B7EEA}"/>
          </ac:spMkLst>
        </pc:spChg>
        <pc:spChg chg="mod">
          <ac:chgData name="Steven Liang" userId="168002cf-6359-4f16-8327-01cc5d5674d9" providerId="ADAL" clId="{3C306FAE-CEB3-4A45-9E26-3CBC7A2DF2D0}" dt="2021-04-05T22:41:54.021" v="1550" actId="1076"/>
          <ac:spMkLst>
            <pc:docMk/>
            <pc:sldMk cId="2605101511" sldId="277"/>
            <ac:spMk id="58" creationId="{A2DEB1CA-2A36-41E9-B1EA-3FFAD06BA447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59" creationId="{A7F145F0-8BD5-4EEC-903A-70A57F6FF097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0" creationId="{565356E2-9107-46B1-B04C-7BCD46978DA1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1" creationId="{7696FABE-DC78-40F9-A623-93CE05459229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2" creationId="{0D75417E-3926-4AFC-A6F1-76D67DDF055F}"/>
          </ac:spMkLst>
        </pc:spChg>
        <pc:spChg chg="mod">
          <ac:chgData name="Steven Liang" userId="168002cf-6359-4f16-8327-01cc5d5674d9" providerId="ADAL" clId="{3C306FAE-CEB3-4A45-9E26-3CBC7A2DF2D0}" dt="2021-04-06T01:56:45.237" v="2633" actId="1076"/>
          <ac:spMkLst>
            <pc:docMk/>
            <pc:sldMk cId="2605101511" sldId="277"/>
            <ac:spMk id="63" creationId="{36AF0983-F4C4-4527-BBAA-D36BDC3C6A95}"/>
          </ac:spMkLst>
        </pc:spChg>
        <pc:grpChg chg="add mod">
          <ac:chgData name="Steven Liang" userId="168002cf-6359-4f16-8327-01cc5d5674d9" providerId="ADAL" clId="{3C306FAE-CEB3-4A45-9E26-3CBC7A2DF2D0}" dt="2021-04-06T00:47:02.200" v="2289" actId="1076"/>
          <ac:grpSpMkLst>
            <pc:docMk/>
            <pc:sldMk cId="2605101511" sldId="277"/>
            <ac:grpSpMk id="5" creationId="{19D017F1-DE5E-4D9B-8068-F8EBA0769019}"/>
          </ac:grpSpMkLst>
        </pc:grpChg>
        <pc:grpChg chg="add mod">
          <ac:chgData name="Steven Liang" userId="168002cf-6359-4f16-8327-01cc5d5674d9" providerId="ADAL" clId="{3C306FAE-CEB3-4A45-9E26-3CBC7A2DF2D0}" dt="2021-04-06T00:47:02.200" v="2289" actId="1076"/>
          <ac:grpSpMkLst>
            <pc:docMk/>
            <pc:sldMk cId="2605101511" sldId="277"/>
            <ac:grpSpMk id="6" creationId="{B5B63F74-B0F3-4786-BFAE-5143EBA8EBEF}"/>
          </ac:grpSpMkLst>
        </pc:grpChg>
        <pc:grpChg chg="mod">
          <ac:chgData name="Steven Liang" userId="168002cf-6359-4f16-8327-01cc5d5674d9" providerId="ADAL" clId="{3C306FAE-CEB3-4A45-9E26-3CBC7A2DF2D0}" dt="2021-04-05T22:42:01.283" v="1551" actId="1076"/>
          <ac:grpSpMkLst>
            <pc:docMk/>
            <pc:sldMk cId="2605101511" sldId="277"/>
            <ac:grpSpMk id="11" creationId="{3FE796FA-4922-4602-B954-9F8AD3FCE0C5}"/>
          </ac:grpSpMkLst>
        </pc:grpChg>
        <pc:picChg chg="mod">
          <ac:chgData name="Steven Liang" userId="168002cf-6359-4f16-8327-01cc5d5674d9" providerId="ADAL" clId="{3C306FAE-CEB3-4A45-9E26-3CBC7A2DF2D0}" dt="2021-04-06T01:56:48.178" v="2634" actId="1076"/>
          <ac:picMkLst>
            <pc:docMk/>
            <pc:sldMk cId="2605101511" sldId="277"/>
            <ac:picMk id="13" creationId="{3580E75B-3A94-4531-9139-C3F6F77E2CEA}"/>
          </ac:picMkLst>
        </pc:picChg>
      </pc:sldChg>
      <pc:sldChg chg="modSp mod">
        <pc:chgData name="Steven Liang" userId="168002cf-6359-4f16-8327-01cc5d5674d9" providerId="ADAL" clId="{3C306FAE-CEB3-4A45-9E26-3CBC7A2DF2D0}" dt="2021-04-06T01:01:10.563" v="2590" actId="207"/>
        <pc:sldMkLst>
          <pc:docMk/>
          <pc:sldMk cId="2791212801" sldId="278"/>
        </pc:sldMkLst>
        <pc:spChg chg="mod">
          <ac:chgData name="Steven Liang" userId="168002cf-6359-4f16-8327-01cc5d5674d9" providerId="ADAL" clId="{3C306FAE-CEB3-4A45-9E26-3CBC7A2DF2D0}" dt="2021-04-06T01:01:10.563" v="2590" actId="207"/>
          <ac:spMkLst>
            <pc:docMk/>
            <pc:sldMk cId="2791212801" sldId="278"/>
            <ac:spMk id="2" creationId="{CA25404D-A549-4180-846D-69F73E3A53EC}"/>
          </ac:spMkLst>
        </pc:spChg>
      </pc:sldChg>
      <pc:sldChg chg="addSp modSp new mod ord modShow">
        <pc:chgData name="Steven Liang" userId="168002cf-6359-4f16-8327-01cc5d5674d9" providerId="ADAL" clId="{3C306FAE-CEB3-4A45-9E26-3CBC7A2DF2D0}" dt="2021-04-05T23:00:38.704" v="1600" actId="729"/>
        <pc:sldMkLst>
          <pc:docMk/>
          <pc:sldMk cId="2868376867" sldId="279"/>
        </pc:sldMkLst>
        <pc:spChg chg="mod">
          <ac:chgData name="Steven Liang" userId="168002cf-6359-4f16-8327-01cc5d5674d9" providerId="ADAL" clId="{3C306FAE-CEB3-4A45-9E26-3CBC7A2DF2D0}" dt="2021-04-05T22:59:22.013" v="1599" actId="20577"/>
          <ac:spMkLst>
            <pc:docMk/>
            <pc:sldMk cId="2868376867" sldId="279"/>
            <ac:spMk id="2" creationId="{58816B63-2BFA-48C8-942D-915D3DB54E3D}"/>
          </ac:spMkLst>
        </pc:spChg>
        <pc:picChg chg="add">
          <ac:chgData name="Steven Liang" userId="168002cf-6359-4f16-8327-01cc5d5674d9" providerId="ADAL" clId="{3C306FAE-CEB3-4A45-9E26-3CBC7A2DF2D0}" dt="2021-04-05T22:59:05.732" v="1562" actId="22"/>
          <ac:picMkLst>
            <pc:docMk/>
            <pc:sldMk cId="2868376867" sldId="279"/>
            <ac:picMk id="5" creationId="{31AA6247-0424-4DD0-90CD-7FD75D76B800}"/>
          </ac:picMkLst>
        </pc:picChg>
      </pc:sldChg>
      <pc:sldChg chg="delSp modSp new mod ord modShow">
        <pc:chgData name="Steven Liang" userId="168002cf-6359-4f16-8327-01cc5d5674d9" providerId="ADAL" clId="{3C306FAE-CEB3-4A45-9E26-3CBC7A2DF2D0}" dt="2021-04-05T23:01:05.916" v="1617" actId="729"/>
        <pc:sldMkLst>
          <pc:docMk/>
          <pc:sldMk cId="3967823955" sldId="280"/>
        </pc:sldMkLst>
        <pc:spChg chg="mod">
          <ac:chgData name="Steven Liang" userId="168002cf-6359-4f16-8327-01cc5d5674d9" providerId="ADAL" clId="{3C306FAE-CEB3-4A45-9E26-3CBC7A2DF2D0}" dt="2021-04-05T23:01:00.058" v="1615" actId="20577"/>
          <ac:spMkLst>
            <pc:docMk/>
            <pc:sldMk cId="3967823955" sldId="280"/>
            <ac:spMk id="2" creationId="{5A177F97-EB8A-433D-9762-FE7467D0A43E}"/>
          </ac:spMkLst>
        </pc:spChg>
        <pc:spChg chg="del">
          <ac:chgData name="Steven Liang" userId="168002cf-6359-4f16-8327-01cc5d5674d9" providerId="ADAL" clId="{3C306FAE-CEB3-4A45-9E26-3CBC7A2DF2D0}" dt="2021-04-05T23:01:01.983" v="1616" actId="478"/>
          <ac:spMkLst>
            <pc:docMk/>
            <pc:sldMk cId="3967823955" sldId="280"/>
            <ac:spMk id="3" creationId="{FC327ECB-CF0C-4A30-BBD1-B2365CACFAF9}"/>
          </ac:spMkLst>
        </pc:spChg>
      </pc:sldChg>
      <pc:sldChg chg="addSp delSp modSp new del mod">
        <pc:chgData name="Steven Liang" userId="168002cf-6359-4f16-8327-01cc5d5674d9" providerId="ADAL" clId="{3C306FAE-CEB3-4A45-9E26-3CBC7A2DF2D0}" dt="2021-04-05T23:45:36.375" v="1643" actId="2696"/>
        <pc:sldMkLst>
          <pc:docMk/>
          <pc:sldMk cId="3773791520" sldId="281"/>
        </pc:sldMkLst>
        <pc:picChg chg="add del mod">
          <ac:chgData name="Steven Liang" userId="168002cf-6359-4f16-8327-01cc5d5674d9" providerId="ADAL" clId="{3C306FAE-CEB3-4A45-9E26-3CBC7A2DF2D0}" dt="2021-04-05T23:21:05.428" v="1625" actId="478"/>
          <ac:picMkLst>
            <pc:docMk/>
            <pc:sldMk cId="3773791520" sldId="281"/>
            <ac:picMk id="5" creationId="{85A7BE5F-DEFB-4ACE-9FC8-4B6EFA1CF4A2}"/>
          </ac:picMkLst>
        </pc:picChg>
        <pc:picChg chg="add del mod">
          <ac:chgData name="Steven Liang" userId="168002cf-6359-4f16-8327-01cc5d5674d9" providerId="ADAL" clId="{3C306FAE-CEB3-4A45-9E26-3CBC7A2DF2D0}" dt="2021-04-05T23:21:27.543" v="1627" actId="478"/>
          <ac:picMkLst>
            <pc:docMk/>
            <pc:sldMk cId="3773791520" sldId="281"/>
            <ac:picMk id="7" creationId="{5D3137E5-A4A8-4C5B-8EDD-B39C37304B64}"/>
          </ac:picMkLst>
        </pc:picChg>
        <pc:picChg chg="add mod">
          <ac:chgData name="Steven Liang" userId="168002cf-6359-4f16-8327-01cc5d5674d9" providerId="ADAL" clId="{3C306FAE-CEB3-4A45-9E26-3CBC7A2DF2D0}" dt="2021-04-05T23:22:57.624" v="1637" actId="1076"/>
          <ac:picMkLst>
            <pc:docMk/>
            <pc:sldMk cId="3773791520" sldId="281"/>
            <ac:picMk id="9" creationId="{33429135-E691-4C6A-863F-1B9DCC81BFDC}"/>
          </ac:picMkLst>
        </pc:picChg>
        <pc:picChg chg="add mod">
          <ac:chgData name="Steven Liang" userId="168002cf-6359-4f16-8327-01cc5d5674d9" providerId="ADAL" clId="{3C306FAE-CEB3-4A45-9E26-3CBC7A2DF2D0}" dt="2021-04-05T23:22:52.031" v="1635" actId="1076"/>
          <ac:picMkLst>
            <pc:docMk/>
            <pc:sldMk cId="3773791520" sldId="281"/>
            <ac:picMk id="11" creationId="{EFAC2B64-4B0A-4C7A-BE2A-A5CAB3BEAFB3}"/>
          </ac:picMkLst>
        </pc:picChg>
        <pc:picChg chg="add mod">
          <ac:chgData name="Steven Liang" userId="168002cf-6359-4f16-8327-01cc5d5674d9" providerId="ADAL" clId="{3C306FAE-CEB3-4A45-9E26-3CBC7A2DF2D0}" dt="2021-04-05T23:22:54.234" v="1636" actId="1076"/>
          <ac:picMkLst>
            <pc:docMk/>
            <pc:sldMk cId="3773791520" sldId="281"/>
            <ac:picMk id="13" creationId="{E44C8542-C918-47E7-954F-E2932CAB34A8}"/>
          </ac:picMkLst>
        </pc:picChg>
      </pc:sldChg>
      <pc:sldChg chg="addSp delSp modSp add mod ord">
        <pc:chgData name="Steven Liang" userId="168002cf-6359-4f16-8327-01cc5d5674d9" providerId="ADAL" clId="{3C306FAE-CEB3-4A45-9E26-3CBC7A2DF2D0}" dt="2021-04-06T01:00:53.373" v="2587" actId="207"/>
        <pc:sldMkLst>
          <pc:docMk/>
          <pc:sldMk cId="1082808330" sldId="282"/>
        </pc:sldMkLst>
        <pc:spChg chg="del">
          <ac:chgData name="Steven Liang" userId="168002cf-6359-4f16-8327-01cc5d5674d9" providerId="ADAL" clId="{3C306FAE-CEB3-4A45-9E26-3CBC7A2DF2D0}" dt="2021-04-05T23:56:20.874" v="1686" actId="478"/>
          <ac:spMkLst>
            <pc:docMk/>
            <pc:sldMk cId="1082808330" sldId="282"/>
            <ac:spMk id="2" creationId="{93F9F0EA-D71B-4005-B7C9-3315F9E2C442}"/>
          </ac:spMkLst>
        </pc:spChg>
        <pc:spChg chg="del">
          <ac:chgData name="Steven Liang" userId="168002cf-6359-4f16-8327-01cc5d5674d9" providerId="ADAL" clId="{3C306FAE-CEB3-4A45-9E26-3CBC7A2DF2D0}" dt="2021-04-05T23:45:29.213" v="1641" actId="478"/>
          <ac:spMkLst>
            <pc:docMk/>
            <pc:sldMk cId="1082808330" sldId="282"/>
            <ac:spMk id="4" creationId="{0AF084FE-3DFC-49C3-BE75-F56B384FD2CA}"/>
          </ac:spMkLst>
        </pc:spChg>
        <pc:spChg chg="mod">
          <ac:chgData name="Steven Liang" userId="168002cf-6359-4f16-8327-01cc5d5674d9" providerId="ADAL" clId="{3C306FAE-CEB3-4A45-9E26-3CBC7A2DF2D0}" dt="2021-04-06T00:59:32.864" v="2556" actId="14100"/>
          <ac:spMkLst>
            <pc:docMk/>
            <pc:sldMk cId="1082808330" sldId="282"/>
            <ac:spMk id="15" creationId="{2B0E0159-4DB4-47B3-BF6D-839A0D187DB8}"/>
          </ac:spMkLst>
        </pc:spChg>
        <pc:spChg chg="mod">
          <ac:chgData name="Steven Liang" userId="168002cf-6359-4f16-8327-01cc5d5674d9" providerId="ADAL" clId="{3C306FAE-CEB3-4A45-9E26-3CBC7A2DF2D0}" dt="2021-04-05T23:56:25.510" v="1689" actId="1076"/>
          <ac:spMkLst>
            <pc:docMk/>
            <pc:sldMk cId="1082808330" sldId="282"/>
            <ac:spMk id="16" creationId="{B25F99A3-F59A-4628-B687-E4173464EFC0}"/>
          </ac:spMkLst>
        </pc:spChg>
        <pc:spChg chg="add del mod">
          <ac:chgData name="Steven Liang" userId="168002cf-6359-4f16-8327-01cc5d5674d9" providerId="ADAL" clId="{3C306FAE-CEB3-4A45-9E26-3CBC7A2DF2D0}" dt="2021-04-05T23:56:22.984" v="1687" actId="478"/>
          <ac:spMkLst>
            <pc:docMk/>
            <pc:sldMk cId="1082808330" sldId="282"/>
            <ac:spMk id="23" creationId="{702089CC-0DC9-4973-9DEE-7BE3ACD22564}"/>
          </ac:spMkLst>
        </pc:spChg>
        <pc:spChg chg="add del mod">
          <ac:chgData name="Steven Liang" userId="168002cf-6359-4f16-8327-01cc5d5674d9" providerId="ADAL" clId="{3C306FAE-CEB3-4A45-9E26-3CBC7A2DF2D0}" dt="2021-04-06T00:10:07.697" v="1719" actId="478"/>
          <ac:spMkLst>
            <pc:docMk/>
            <pc:sldMk cId="1082808330" sldId="282"/>
            <ac:spMk id="28" creationId="{63263D38-AB57-46EF-960C-9FB4DDE0CFA6}"/>
          </ac:spMkLst>
        </pc:spChg>
        <pc:spChg chg="add mod">
          <ac:chgData name="Steven Liang" userId="168002cf-6359-4f16-8327-01cc5d5674d9" providerId="ADAL" clId="{3C306FAE-CEB3-4A45-9E26-3CBC7A2DF2D0}" dt="2021-04-06T00:59:27.439" v="2555" actId="14100"/>
          <ac:spMkLst>
            <pc:docMk/>
            <pc:sldMk cId="1082808330" sldId="282"/>
            <ac:spMk id="29" creationId="{B62D8F5F-921B-4CED-B87C-9393A57F9605}"/>
          </ac:spMkLst>
        </pc:spChg>
        <pc:spChg chg="add mod">
          <ac:chgData name="Steven Liang" userId="168002cf-6359-4f16-8327-01cc5d5674d9" providerId="ADAL" clId="{3C306FAE-CEB3-4A45-9E26-3CBC7A2DF2D0}" dt="2021-04-06T00:59:27.439" v="2555" actId="14100"/>
          <ac:spMkLst>
            <pc:docMk/>
            <pc:sldMk cId="1082808330" sldId="282"/>
            <ac:spMk id="30" creationId="{41EE7085-4582-4F8B-9DAD-F9D7482633EC}"/>
          </ac:spMkLst>
        </pc:spChg>
        <pc:spChg chg="add mod">
          <ac:chgData name="Steven Liang" userId="168002cf-6359-4f16-8327-01cc5d5674d9" providerId="ADAL" clId="{3C306FAE-CEB3-4A45-9E26-3CBC7A2DF2D0}" dt="2021-04-06T00:59:48.843" v="2558" actId="1076"/>
          <ac:spMkLst>
            <pc:docMk/>
            <pc:sldMk cId="1082808330" sldId="282"/>
            <ac:spMk id="31" creationId="{7F5BBAB6-055F-4948-8580-EEF60B1A3807}"/>
          </ac:spMkLst>
        </pc:spChg>
        <pc:spChg chg="add mod">
          <ac:chgData name="Steven Liang" userId="168002cf-6359-4f16-8327-01cc5d5674d9" providerId="ADAL" clId="{3C306FAE-CEB3-4A45-9E26-3CBC7A2DF2D0}" dt="2021-04-06T01:00:11.082" v="2563" actId="1076"/>
          <ac:spMkLst>
            <pc:docMk/>
            <pc:sldMk cId="1082808330" sldId="282"/>
            <ac:spMk id="32" creationId="{6EF6DFE6-92DF-4E4C-8F74-14BB41659540}"/>
          </ac:spMkLst>
        </pc:spChg>
        <pc:spChg chg="add mod">
          <ac:chgData name="Steven Liang" userId="168002cf-6359-4f16-8327-01cc5d5674d9" providerId="ADAL" clId="{3C306FAE-CEB3-4A45-9E26-3CBC7A2DF2D0}" dt="2021-04-06T00:59:54.324" v="2559" actId="1076"/>
          <ac:spMkLst>
            <pc:docMk/>
            <pc:sldMk cId="1082808330" sldId="282"/>
            <ac:spMk id="33" creationId="{BD66FB99-186A-4CB9-B045-5DC36F7871F9}"/>
          </ac:spMkLst>
        </pc:spChg>
        <pc:spChg chg="add mod">
          <ac:chgData name="Steven Liang" userId="168002cf-6359-4f16-8327-01cc5d5674d9" providerId="ADAL" clId="{3C306FAE-CEB3-4A45-9E26-3CBC7A2DF2D0}" dt="2021-04-06T01:00:07.993" v="2562" actId="1076"/>
          <ac:spMkLst>
            <pc:docMk/>
            <pc:sldMk cId="1082808330" sldId="282"/>
            <ac:spMk id="34" creationId="{ABFAA118-DDAB-448E-B520-D2DC444D192B}"/>
          </ac:spMkLst>
        </pc:spChg>
        <pc:spChg chg="add mod">
          <ac:chgData name="Steven Liang" userId="168002cf-6359-4f16-8327-01cc5d5674d9" providerId="ADAL" clId="{3C306FAE-CEB3-4A45-9E26-3CBC7A2DF2D0}" dt="2021-04-06T01:00:00.779" v="2561" actId="1076"/>
          <ac:spMkLst>
            <pc:docMk/>
            <pc:sldMk cId="1082808330" sldId="282"/>
            <ac:spMk id="35" creationId="{2B5871F8-CDFA-461B-955F-45943BC9978D}"/>
          </ac:spMkLst>
        </pc:spChg>
        <pc:spChg chg="add mod">
          <ac:chgData name="Steven Liang" userId="168002cf-6359-4f16-8327-01cc5d5674d9" providerId="ADAL" clId="{3C306FAE-CEB3-4A45-9E26-3CBC7A2DF2D0}" dt="2021-04-06T00:59:56.942" v="2560" actId="1076"/>
          <ac:spMkLst>
            <pc:docMk/>
            <pc:sldMk cId="1082808330" sldId="282"/>
            <ac:spMk id="36" creationId="{61C4E747-A5B5-453D-A9E9-1A59207C605B}"/>
          </ac:spMkLst>
        </pc:spChg>
        <pc:spChg chg="add mod">
          <ac:chgData name="Steven Liang" userId="168002cf-6359-4f16-8327-01cc5d5674d9" providerId="ADAL" clId="{3C306FAE-CEB3-4A45-9E26-3CBC7A2DF2D0}" dt="2021-04-06T01:00:53.373" v="2587" actId="207"/>
          <ac:spMkLst>
            <pc:docMk/>
            <pc:sldMk cId="1082808330" sldId="282"/>
            <ac:spMk id="37" creationId="{6A5A1990-FEAF-45B7-ACE4-EFD236043950}"/>
          </ac:spMkLst>
        </pc:spChg>
        <pc:grpChg chg="mod ord">
          <ac:chgData name="Steven Liang" userId="168002cf-6359-4f16-8327-01cc5d5674d9" providerId="ADAL" clId="{3C306FAE-CEB3-4A45-9E26-3CBC7A2DF2D0}" dt="2021-04-06T00:13:44.693" v="1738" actId="1076"/>
          <ac:grpSpMkLst>
            <pc:docMk/>
            <pc:sldMk cId="1082808330" sldId="282"/>
            <ac:grpSpMk id="17" creationId="{E9FFB057-760D-49F3-AE0A-349D52544BAE}"/>
          </ac:grpSpMkLst>
        </pc:grpChg>
        <pc:picChg chg="add del mod">
          <ac:chgData name="Steven Liang" userId="168002cf-6359-4f16-8327-01cc5d5674d9" providerId="ADAL" clId="{3C306FAE-CEB3-4A45-9E26-3CBC7A2DF2D0}" dt="2021-04-05T23:54:40.644" v="1657" actId="478"/>
          <ac:picMkLst>
            <pc:docMk/>
            <pc:sldMk cId="1082808330" sldId="282"/>
            <ac:picMk id="5" creationId="{5B99A7B1-F84B-4CC1-9F78-DF3205F5682C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7" creationId="{74810AA6-3FA5-405F-807B-5DE57551E5B2}"/>
          </ac:picMkLst>
        </pc:picChg>
        <pc:picChg chg="add del mod">
          <ac:chgData name="Steven Liang" userId="168002cf-6359-4f16-8327-01cc5d5674d9" providerId="ADAL" clId="{3C306FAE-CEB3-4A45-9E26-3CBC7A2DF2D0}" dt="2021-04-05T23:47:41.465" v="1644" actId="478"/>
          <ac:picMkLst>
            <pc:docMk/>
            <pc:sldMk cId="1082808330" sldId="282"/>
            <ac:picMk id="9" creationId="{B0DE72BA-FC56-4B91-9D9A-0116F4141287}"/>
          </ac:picMkLst>
        </pc:picChg>
        <pc:picChg chg="add del mod">
          <ac:chgData name="Steven Liang" userId="168002cf-6359-4f16-8327-01cc5d5674d9" providerId="ADAL" clId="{3C306FAE-CEB3-4A45-9E26-3CBC7A2DF2D0}" dt="2021-04-05T23:47:41.960" v="1645" actId="478"/>
          <ac:picMkLst>
            <pc:docMk/>
            <pc:sldMk cId="1082808330" sldId="282"/>
            <ac:picMk id="10" creationId="{2778334A-56E6-4190-97B3-955A666150E5}"/>
          </ac:picMkLst>
        </pc:picChg>
        <pc:picChg chg="add del mod">
          <ac:chgData name="Steven Liang" userId="168002cf-6359-4f16-8327-01cc5d5674d9" providerId="ADAL" clId="{3C306FAE-CEB3-4A45-9E26-3CBC7A2DF2D0}" dt="2021-04-05T23:47:43.940" v="1646" actId="478"/>
          <ac:picMkLst>
            <pc:docMk/>
            <pc:sldMk cId="1082808330" sldId="282"/>
            <ac:picMk id="11" creationId="{F2AE162C-FBA4-4411-BA8F-EBD2CFDF23D6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12" creationId="{0D6BAC05-A83D-4CE7-919C-B07FA188DDE9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14" creationId="{5DB8B326-F746-46BC-AD2B-D19A7D53E7E8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21" creationId="{E8BE32C6-755F-45E9-BD30-FBF6F72EC698}"/>
          </ac:picMkLst>
        </pc:picChg>
        <pc:picChg chg="add mod">
          <ac:chgData name="Steven Liang" userId="168002cf-6359-4f16-8327-01cc5d5674d9" providerId="ADAL" clId="{3C306FAE-CEB3-4A45-9E26-3CBC7A2DF2D0}" dt="2021-04-06T00:59:42.202" v="2557" actId="14100"/>
          <ac:picMkLst>
            <pc:docMk/>
            <pc:sldMk cId="1082808330" sldId="282"/>
            <ac:picMk id="25" creationId="{C9C89766-A15C-4695-A279-4C743913D3CC}"/>
          </ac:picMkLst>
        </pc:picChg>
        <pc:picChg chg="add mod">
          <ac:chgData name="Steven Liang" userId="168002cf-6359-4f16-8327-01cc5d5674d9" providerId="ADAL" clId="{3C306FAE-CEB3-4A45-9E26-3CBC7A2DF2D0}" dt="2021-04-06T00:59:27.439" v="2555" actId="14100"/>
          <ac:picMkLst>
            <pc:docMk/>
            <pc:sldMk cId="1082808330" sldId="282"/>
            <ac:picMk id="27" creationId="{F00FC5CA-3874-4527-B38A-40D56C16EBDF}"/>
          </ac:picMkLst>
        </pc:picChg>
      </pc:sldChg>
    </pc:docChg>
  </pc:docChgLst>
  <pc:docChgLst>
    <pc:chgData name="Vivek Saahil" userId="43ad321a-5946-4c44-869a-99c3331d9527" providerId="ADAL" clId="{EA813354-F016-409C-A55B-EB42D8BC8B73}"/>
    <pc:docChg chg="undo custSel addSld delSld modSld sldOrd">
      <pc:chgData name="Vivek Saahil" userId="43ad321a-5946-4c44-869a-99c3331d9527" providerId="ADAL" clId="{EA813354-F016-409C-A55B-EB42D8BC8B73}" dt="2021-04-06T05:52:10.137" v="5518" actId="20577"/>
      <pc:docMkLst>
        <pc:docMk/>
      </pc:docMkLst>
      <pc:sldChg chg="del modTransition">
        <pc:chgData name="Vivek Saahil" userId="43ad321a-5946-4c44-869a-99c3331d9527" providerId="ADAL" clId="{EA813354-F016-409C-A55B-EB42D8BC8B73}" dt="2021-04-05T15:50:53.392" v="100" actId="2696"/>
        <pc:sldMkLst>
          <pc:docMk/>
          <pc:sldMk cId="109857222" sldId="256"/>
        </pc:sldMkLst>
      </pc:sldChg>
      <pc:sldChg chg="addSp delSp modSp mod modTransition">
        <pc:chgData name="Vivek Saahil" userId="43ad321a-5946-4c44-869a-99c3331d9527" providerId="ADAL" clId="{EA813354-F016-409C-A55B-EB42D8BC8B73}" dt="2021-04-05T21:47:32.639" v="4553" actId="20577"/>
        <pc:sldMkLst>
          <pc:docMk/>
          <pc:sldMk cId="4188962886" sldId="257"/>
        </pc:sldMkLst>
        <pc:spChg chg="mod">
          <ac:chgData name="Vivek Saahil" userId="43ad321a-5946-4c44-869a-99c3331d9527" providerId="ADAL" clId="{EA813354-F016-409C-A55B-EB42D8BC8B73}" dt="2021-04-05T21:47:32.639" v="4553" actId="20577"/>
          <ac:spMkLst>
            <pc:docMk/>
            <pc:sldMk cId="4188962886" sldId="257"/>
            <ac:spMk id="2" creationId="{01FCFF66-CDA8-40D9-82AE-4AD4F8202E15}"/>
          </ac:spMkLst>
        </pc:spChg>
        <pc:spChg chg="mod">
          <ac:chgData name="Vivek Saahil" userId="43ad321a-5946-4c44-869a-99c3331d9527" providerId="ADAL" clId="{EA813354-F016-409C-A55B-EB42D8BC8B73}" dt="2021-04-05T16:53:58.680" v="1299" actId="27636"/>
          <ac:spMkLst>
            <pc:docMk/>
            <pc:sldMk cId="4188962886" sldId="257"/>
            <ac:spMk id="3" creationId="{404B4E4A-25DE-40A8-86F0-EFC77D8BB368}"/>
          </ac:spMkLst>
        </pc:spChg>
        <pc:spChg chg="add mod ord">
          <ac:chgData name="Vivek Saahil" userId="43ad321a-5946-4c44-869a-99c3331d9527" providerId="ADAL" clId="{EA813354-F016-409C-A55B-EB42D8BC8B73}" dt="2021-04-05T16:54:03.348" v="1301" actId="1076"/>
          <ac:spMkLst>
            <pc:docMk/>
            <pc:sldMk cId="4188962886" sldId="257"/>
            <ac:spMk id="4" creationId="{CD77A5F2-FDED-4779-BA2F-357F937861E2}"/>
          </ac:spMkLst>
        </pc:spChg>
        <pc:spChg chg="mod">
          <ac:chgData name="Vivek Saahil" userId="43ad321a-5946-4c44-869a-99c3331d9527" providerId="ADAL" clId="{EA813354-F016-409C-A55B-EB42D8BC8B73}" dt="2021-04-05T15:50:23.222" v="95"/>
          <ac:spMkLst>
            <pc:docMk/>
            <pc:sldMk cId="4188962886" sldId="257"/>
            <ac:spMk id="7" creationId="{5C04727B-1F7D-4F0A-B923-FC645BA5E8C8}"/>
          </ac:spMkLst>
        </pc:spChg>
        <pc:spChg chg="mod">
          <ac:chgData name="Vivek Saahil" userId="43ad321a-5946-4c44-869a-99c3331d9527" providerId="ADAL" clId="{EA813354-F016-409C-A55B-EB42D8BC8B73}" dt="2021-04-05T21:46:05.786" v="4552" actId="20577"/>
          <ac:spMkLst>
            <pc:docMk/>
            <pc:sldMk cId="4188962886" sldId="257"/>
            <ac:spMk id="8" creationId="{C65A437E-5AA9-444F-97CF-D2A86A08B4D1}"/>
          </ac:spMkLst>
        </pc:spChg>
        <pc:spChg chg="mod topLvl">
          <ac:chgData name="Vivek Saahil" userId="43ad321a-5946-4c44-869a-99c3331d9527" providerId="ADAL" clId="{EA813354-F016-409C-A55B-EB42D8BC8B73}" dt="2021-04-05T18:43:48.675" v="3221" actId="165"/>
          <ac:spMkLst>
            <pc:docMk/>
            <pc:sldMk cId="4188962886" sldId="257"/>
            <ac:spMk id="9" creationId="{BED22314-1E25-4495-986A-D8FB8395F8B9}"/>
          </ac:spMkLst>
        </pc:spChg>
        <pc:spChg chg="mod topLvl">
          <ac:chgData name="Vivek Saahil" userId="43ad321a-5946-4c44-869a-99c3331d9527" providerId="ADAL" clId="{EA813354-F016-409C-A55B-EB42D8BC8B73}" dt="2021-04-05T18:43:48.675" v="3221" actId="165"/>
          <ac:spMkLst>
            <pc:docMk/>
            <pc:sldMk cId="4188962886" sldId="257"/>
            <ac:spMk id="10" creationId="{8362AC0C-21FE-48D0-BC49-21B29A50ACC6}"/>
          </ac:spMkLst>
        </pc:spChg>
        <pc:spChg chg="add mod">
          <ac:chgData name="Vivek Saahil" userId="43ad321a-5946-4c44-869a-99c3331d9527" providerId="ADAL" clId="{EA813354-F016-409C-A55B-EB42D8BC8B73}" dt="2021-04-05T16:52:20.863" v="1182" actId="207"/>
          <ac:spMkLst>
            <pc:docMk/>
            <pc:sldMk cId="4188962886" sldId="257"/>
            <ac:spMk id="12" creationId="{4A3E9E43-EA9F-42E5-8CE3-4F4DD0C88107}"/>
          </ac:spMkLst>
        </pc:spChg>
        <pc:spChg chg="add del mod">
          <ac:chgData name="Vivek Saahil" userId="43ad321a-5946-4c44-869a-99c3331d9527" providerId="ADAL" clId="{EA813354-F016-409C-A55B-EB42D8BC8B73}" dt="2021-04-05T16:52:32.450" v="1183" actId="478"/>
          <ac:spMkLst>
            <pc:docMk/>
            <pc:sldMk cId="4188962886" sldId="257"/>
            <ac:spMk id="13" creationId="{7B00CB79-8ACA-4C28-98BE-3FEEAC308ED5}"/>
          </ac:spMkLst>
        </pc:spChg>
        <pc:spChg chg="add mod">
          <ac:chgData name="Vivek Saahil" userId="43ad321a-5946-4c44-869a-99c3331d9527" providerId="ADAL" clId="{EA813354-F016-409C-A55B-EB42D8BC8B73}" dt="2021-04-05T17:20:35.891" v="1900" actId="404"/>
          <ac:spMkLst>
            <pc:docMk/>
            <pc:sldMk cId="4188962886" sldId="257"/>
            <ac:spMk id="14" creationId="{236AAA86-8BB4-44ED-957B-012691FBFC7E}"/>
          </ac:spMkLst>
        </pc:spChg>
        <pc:spChg chg="add del mod ord">
          <ac:chgData name="Vivek Saahil" userId="43ad321a-5946-4c44-869a-99c3331d9527" providerId="ADAL" clId="{EA813354-F016-409C-A55B-EB42D8BC8B73}" dt="2021-04-05T16:47:51.317" v="1034" actId="478"/>
          <ac:spMkLst>
            <pc:docMk/>
            <pc:sldMk cId="4188962886" sldId="257"/>
            <ac:spMk id="15" creationId="{C003DF2E-AAAA-4BC5-AEAE-160B47637087}"/>
          </ac:spMkLst>
        </pc:spChg>
        <pc:spChg chg="add del mod">
          <ac:chgData name="Vivek Saahil" userId="43ad321a-5946-4c44-869a-99c3331d9527" providerId="ADAL" clId="{EA813354-F016-409C-A55B-EB42D8BC8B73}" dt="2021-04-05T16:48:47.917" v="1065"/>
          <ac:spMkLst>
            <pc:docMk/>
            <pc:sldMk cId="4188962886" sldId="257"/>
            <ac:spMk id="16" creationId="{1D3D8646-73C4-4A29-BF74-2B785B398007}"/>
          </ac:spMkLst>
        </pc:spChg>
        <pc:spChg chg="add mod">
          <ac:chgData name="Vivek Saahil" userId="43ad321a-5946-4c44-869a-99c3331d9527" providerId="ADAL" clId="{EA813354-F016-409C-A55B-EB42D8BC8B73}" dt="2021-04-05T16:55:53.083" v="1338" actId="14100"/>
          <ac:spMkLst>
            <pc:docMk/>
            <pc:sldMk cId="4188962886" sldId="257"/>
            <ac:spMk id="17" creationId="{C3E277A2-4AAE-4236-BFCB-49A4A61EFD63}"/>
          </ac:spMkLst>
        </pc:spChg>
        <pc:spChg chg="add mod">
          <ac:chgData name="Vivek Saahil" userId="43ad321a-5946-4c44-869a-99c3331d9527" providerId="ADAL" clId="{EA813354-F016-409C-A55B-EB42D8BC8B73}" dt="2021-04-05T17:20:43.108" v="1901" actId="108"/>
          <ac:spMkLst>
            <pc:docMk/>
            <pc:sldMk cId="4188962886" sldId="257"/>
            <ac:spMk id="18" creationId="{64AE6102-5F4F-45AD-83F1-A31E0A77F3D7}"/>
          </ac:spMkLst>
        </pc:spChg>
        <pc:spChg chg="add mod">
          <ac:chgData name="Vivek Saahil" userId="43ad321a-5946-4c44-869a-99c3331d9527" providerId="ADAL" clId="{EA813354-F016-409C-A55B-EB42D8BC8B73}" dt="2021-04-05T16:56:00.583" v="1352" actId="1035"/>
          <ac:spMkLst>
            <pc:docMk/>
            <pc:sldMk cId="4188962886" sldId="257"/>
            <ac:spMk id="19" creationId="{B042AB42-A638-430F-BE38-D04012E2E686}"/>
          </ac:spMkLst>
        </pc:spChg>
        <pc:grpChg chg="add mod">
          <ac:chgData name="Vivek Saahil" userId="43ad321a-5946-4c44-869a-99c3331d9527" providerId="ADAL" clId="{EA813354-F016-409C-A55B-EB42D8BC8B73}" dt="2021-04-05T15:51:00.693" v="119" actId="1036"/>
          <ac:grpSpMkLst>
            <pc:docMk/>
            <pc:sldMk cId="4188962886" sldId="257"/>
            <ac:grpSpMk id="5" creationId="{406B3C84-C61F-4993-B424-B7882E78B93C}"/>
          </ac:grpSpMkLst>
        </pc:grpChg>
        <pc:grpChg chg="add del mod">
          <ac:chgData name="Vivek Saahil" userId="43ad321a-5946-4c44-869a-99c3331d9527" providerId="ADAL" clId="{EA813354-F016-409C-A55B-EB42D8BC8B73}" dt="2021-04-05T18:43:48.675" v="3221" actId="165"/>
          <ac:grpSpMkLst>
            <pc:docMk/>
            <pc:sldMk cId="4188962886" sldId="257"/>
            <ac:grpSpMk id="8" creationId="{1B22F08E-8875-4E23-BA3B-A15EB07D719C}"/>
          </ac:grpSpMkLst>
        </pc:grpChg>
        <pc:picChg chg="mod">
          <ac:chgData name="Vivek Saahil" userId="43ad321a-5946-4c44-869a-99c3331d9527" providerId="ADAL" clId="{EA813354-F016-409C-A55B-EB42D8BC8B73}" dt="2021-04-05T15:50:23.222" v="95"/>
          <ac:picMkLst>
            <pc:docMk/>
            <pc:sldMk cId="4188962886" sldId="257"/>
            <ac:picMk id="6" creationId="{D19CFE9C-0E98-4BA7-8B33-F52F09D4CF25}"/>
          </ac:picMkLst>
        </pc:picChg>
        <pc:picChg chg="add mod">
          <ac:chgData name="Vivek Saahil" userId="43ad321a-5946-4c44-869a-99c3331d9527" providerId="ADAL" clId="{EA813354-F016-409C-A55B-EB42D8BC8B73}" dt="2021-04-05T21:44:45.750" v="4470" actId="1076"/>
          <ac:picMkLst>
            <pc:docMk/>
            <pc:sldMk cId="4188962886" sldId="257"/>
            <ac:picMk id="11" creationId="{72752D93-6052-44E3-8510-E5C7FAA8B5B9}"/>
          </ac:picMkLst>
        </pc:picChg>
      </pc:sldChg>
      <pc:sldChg chg="addSp delSp modSp mod modTransition setBg modNotesTx">
        <pc:chgData name="Vivek Saahil" userId="43ad321a-5946-4c44-869a-99c3331d9527" providerId="ADAL" clId="{EA813354-F016-409C-A55B-EB42D8BC8B73}" dt="2021-04-06T04:59:31.526" v="5439" actId="1035"/>
        <pc:sldMkLst>
          <pc:docMk/>
          <pc:sldMk cId="3488394570" sldId="258"/>
        </pc:sldMkLst>
        <pc:spChg chg="del mod">
          <ac:chgData name="Vivek Saahil" userId="43ad321a-5946-4c44-869a-99c3331d9527" providerId="ADAL" clId="{EA813354-F016-409C-A55B-EB42D8BC8B73}" dt="2021-04-05T17:21:27.269" v="1935" actId="478"/>
          <ac:spMkLst>
            <pc:docMk/>
            <pc:sldMk cId="3488394570" sldId="258"/>
            <ac:spMk id="2" creationId="{78E05AC0-C2DD-4D8A-A6ED-1B84BCECFE17}"/>
          </ac:spMkLst>
        </pc:spChg>
        <pc:spChg chg="mod">
          <ac:chgData name="Vivek Saahil" userId="43ad321a-5946-4c44-869a-99c3331d9527" providerId="ADAL" clId="{EA813354-F016-409C-A55B-EB42D8BC8B73}" dt="2021-04-06T04:42:14.114" v="5355" actId="12"/>
          <ac:spMkLst>
            <pc:docMk/>
            <pc:sldMk cId="3488394570" sldId="258"/>
            <ac:spMk id="3" creationId="{D8FD779D-9219-44AB-AC2D-7EF50929D06E}"/>
          </ac:spMkLst>
        </pc:spChg>
        <pc:spChg chg="add del mod ord">
          <ac:chgData name="Vivek Saahil" userId="43ad321a-5946-4c44-869a-99c3331d9527" providerId="ADAL" clId="{EA813354-F016-409C-A55B-EB42D8BC8B73}" dt="2021-04-05T17:28:23.444" v="2062" actId="478"/>
          <ac:spMkLst>
            <pc:docMk/>
            <pc:sldMk cId="3488394570" sldId="258"/>
            <ac:spMk id="4" creationId="{74F1F255-773B-4AEE-8178-E42D565512DF}"/>
          </ac:spMkLst>
        </pc:spChg>
        <pc:spChg chg="add del mod">
          <ac:chgData name="Vivek Saahil" userId="43ad321a-5946-4c44-869a-99c3331d9527" providerId="ADAL" clId="{EA813354-F016-409C-A55B-EB42D8BC8B73}" dt="2021-04-05T18:00:51.319" v="2099" actId="478"/>
          <ac:spMkLst>
            <pc:docMk/>
            <pc:sldMk cId="3488394570" sldId="258"/>
            <ac:spMk id="4" creationId="{C119163B-249F-499A-A245-BBDB2F920469}"/>
          </ac:spMkLst>
        </pc:spChg>
        <pc:spChg chg="add del mod ord">
          <ac:chgData name="Vivek Saahil" userId="43ad321a-5946-4c44-869a-99c3331d9527" providerId="ADAL" clId="{EA813354-F016-409C-A55B-EB42D8BC8B73}" dt="2021-04-05T17:12:26.732" v="1855" actId="478"/>
          <ac:spMkLst>
            <pc:docMk/>
            <pc:sldMk cId="3488394570" sldId="258"/>
            <ac:spMk id="5" creationId="{A2526F11-5896-46A6-812D-FE5B22E2860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6" creationId="{1FB2749C-79A4-46F4-A421-26C706B77633}"/>
          </ac:spMkLst>
        </pc:spChg>
        <pc:spChg chg="add del mod ord">
          <ac:chgData name="Vivek Saahil" userId="43ad321a-5946-4c44-869a-99c3331d9527" providerId="ADAL" clId="{EA813354-F016-409C-A55B-EB42D8BC8B73}" dt="2021-04-05T16:29:56.079" v="334" actId="478"/>
          <ac:spMkLst>
            <pc:docMk/>
            <pc:sldMk cId="3488394570" sldId="258"/>
            <ac:spMk id="6" creationId="{4858B50B-17C5-4306-9811-743D0870DB4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7" creationId="{CBB4270F-A4D4-40FE-9984-331C6085635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8" creationId="{61ECF7F8-39B3-4D78-91B9-DEFE2FC56DA5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8" creationId="{71D9291E-3AE4-4262-BD7C-4141BC7929FD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9" creationId="{8855B1DE-C6DC-44DD-9524-16260B7E374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9" creationId="{F369AB7A-0176-4A10-9E83-E2EE417098EA}"/>
          </ac:spMkLst>
        </pc:spChg>
        <pc:spChg chg="add del mod">
          <ac:chgData name="Vivek Saahil" userId="43ad321a-5946-4c44-869a-99c3331d9527" providerId="ADAL" clId="{EA813354-F016-409C-A55B-EB42D8BC8B73}" dt="2021-04-05T20:33:40.892" v="4445" actId="478"/>
          <ac:spMkLst>
            <pc:docMk/>
            <pc:sldMk cId="3488394570" sldId="258"/>
            <ac:spMk id="10" creationId="{1D36E837-CE4E-4A0B-A7C3-A2A5EFB93A7D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0" creationId="{B0FBC59C-394A-4D99-9966-B97AF81743E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1" creationId="{C1DDFA9D-5E97-436E-9138-079B1AA32F9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1" creationId="{CD019475-4F4A-452A-9D62-31ABCD45F68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2" creationId="{4579CE52-2298-4083-BAF5-25F76967B7C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2" creationId="{DBD80D2F-61FE-4728-B546-35680720BCF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3" creationId="{54B3C716-FFCC-4B61-ABC1-98AFE879FE9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3" creationId="{97820D0E-29FF-4AF1-B70D-A14AE4D5D179}"/>
          </ac:spMkLst>
        </pc:spChg>
        <pc:spChg chg="mod">
          <ac:chgData name="Vivek Saahil" userId="43ad321a-5946-4c44-869a-99c3331d9527" providerId="ADAL" clId="{EA813354-F016-409C-A55B-EB42D8BC8B73}" dt="2021-04-05T20:33:41.912" v="4446"/>
          <ac:spMkLst>
            <pc:docMk/>
            <pc:sldMk cId="3488394570" sldId="258"/>
            <ac:spMk id="13" creationId="{FDA4C942-E618-4301-9A43-BDBBFBFB698F}"/>
          </ac:spMkLst>
        </pc:spChg>
        <pc:spChg chg="add mod ord">
          <ac:chgData name="Vivek Saahil" userId="43ad321a-5946-4c44-869a-99c3331d9527" providerId="ADAL" clId="{EA813354-F016-409C-A55B-EB42D8BC8B73}" dt="2021-04-05T22:03:25.927" v="4780" actId="167"/>
          <ac:spMkLst>
            <pc:docMk/>
            <pc:sldMk cId="3488394570" sldId="258"/>
            <ac:spMk id="14" creationId="{345BAEF9-6492-40DD-BA10-04623A48D3F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4" creationId="{468B1F88-E8C6-44BD-826A-003EB63665A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4" creationId="{4DADDED0-C5AD-48B3-AB52-ED042B6E8B7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5" creationId="{85E20E52-A651-4DF1-A812-D38AD342E66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5" creationId="{E43EA95E-D062-4238-B7E7-6E66FCDD078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16" creationId="{10260431-CA02-4619-8813-EBBA286655E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6" creationId="{90A52A01-71CA-408F-9C29-8C63F2FB6E1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7" creationId="{E93B878F-7819-4C5D-B47B-0863E2CF360A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8" creationId="{490AD95A-C214-425F-8C50-41E7210E7E4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19" creationId="{841AC3CB-993B-4BCD-B332-209F18235C30}"/>
          </ac:spMkLst>
        </pc:spChg>
        <pc:spChg chg="mod">
          <ac:chgData name="Vivek Saahil" userId="43ad321a-5946-4c44-869a-99c3331d9527" providerId="ADAL" clId="{EA813354-F016-409C-A55B-EB42D8BC8B73}" dt="2021-04-06T04:40:06.312" v="5353" actId="14100"/>
          <ac:spMkLst>
            <pc:docMk/>
            <pc:sldMk cId="3488394570" sldId="258"/>
            <ac:spMk id="19" creationId="{D755E8A8-855A-43AC-A84A-4CF865502644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0" creationId="{C22B2511-F896-41B1-AA40-1DF46CF2845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1" creationId="{CA625621-1418-446E-B939-CDADF554231D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2" creationId="{61758251-E0FA-457A-A337-F5DD983FB26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3" creationId="{FA3C4DCD-E350-442E-95DD-5A70DAF95D1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4" creationId="{79088D3D-2D30-4504-B121-30D23244C88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5" creationId="{5BBC096D-88A3-414E-8004-E1D936522D6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5" creationId="{C7B11C57-1890-406A-8AAF-B3CD7C0B21C8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6" creationId="{752FC7C5-FAE7-431F-AF2A-866FE3E5D59C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6" creationId="{ECD97C5B-C5D8-4E95-B72E-712CE4E5CF93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7" creationId="{9085C9F2-D036-4EE5-B0D4-B5A83A2ECB9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7" creationId="{E3A2FAE2-4080-4C5A-8B0C-4E49D559E1C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8" creationId="{04344A8E-F888-4F7C-A98B-15F9261FF5F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8" creationId="{321DC218-8FF3-45E2-8BB2-CD2CA10CD315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29" creationId="{3AC5230C-24B6-4CD8-8BE6-8197A43E9E6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29" creationId="{9B09A058-7878-49D1-9A50-C97DBBCDC5FF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0" creationId="{685E4D53-E597-49F7-A49A-B24B2B80550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0" creationId="{FD8BC68B-96B0-4CFF-A6A4-C0264112EE06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1" creationId="{4E142FC7-06D5-4B82-89A6-FE2916B9C58D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1" creationId="{D6BD367A-0C1F-43BC-9F23-777C302C5857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2" creationId="{05824BCA-B64C-49C6-B6A2-1B84D20CE7F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2" creationId="{62C8B0B4-BAED-4A75-B0E0-3423CCEE6AFC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3" creationId="{5473700F-D339-479F-9874-37B5EA2EBB34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3" creationId="{E02BFC25-FB42-47F6-941B-A7891D14C7C4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4" creationId="{166E51F9-DD7B-4619-938B-9B46CE58EB6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4" creationId="{45E060E7-3303-47CC-ABBC-3210030C2E04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5" creationId="{7CCAD103-CE3A-4C79-8B21-6D2B0FC86423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5" creationId="{F3B3F1A2-F530-4158-A835-8949BD49553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6" creationId="{370EC503-6D04-4604-BBA4-4CB7C8BC9DE8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6" creationId="{D5799E14-470B-4A09-906E-AB5915AF735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7" creationId="{0FBBB943-16AC-4776-9BBC-C5D683DF07AA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7" creationId="{68FF2394-766B-4DF6-88A8-A7393639E6C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8" creationId="{2FE4BF5C-1A49-44D0-A585-A725D9CCD566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8" creationId="{CAF3142F-A41A-462A-AF68-9B19C754D1F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39" creationId="{3651A6FC-06CD-4A77-9802-096C321EF0D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39" creationId="{96D8B2A5-AE45-4E3A-9780-040A14F6C90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0" creationId="{7A79AF84-65AA-4B78-8536-66420B025CFA}"/>
          </ac:spMkLst>
        </pc:spChg>
        <pc:spChg chg="mod">
          <ac:chgData name="Vivek Saahil" userId="43ad321a-5946-4c44-869a-99c3331d9527" providerId="ADAL" clId="{EA813354-F016-409C-A55B-EB42D8BC8B73}" dt="2021-04-05T15:58:12.965" v="214"/>
          <ac:spMkLst>
            <pc:docMk/>
            <pc:sldMk cId="3488394570" sldId="258"/>
            <ac:spMk id="40" creationId="{FC0F56A6-61F7-4A70-A044-87321465DA8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1" creationId="{9CA374DA-F1BB-4C0D-A77E-976086860025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2" creationId="{E81C9E0B-A2B5-4CBB-AEA0-0A53E065C6D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3" creationId="{E2F83657-D3C1-4F87-AA54-A58220D29EF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4" creationId="{9BB518F4-07EF-4525-BDA0-33C8E7673E9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5" creationId="{80BC90F5-3A7F-4FD9-BAA9-A2D359B76F28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6" creationId="{1B661C85-85D4-48FB-9787-EDC06AC016F0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7" creationId="{69C4C27B-4030-4444-88F7-069300FFCAF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8" creationId="{84FFC859-6006-44D3-AF01-9B844F7715AD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49" creationId="{58F95E7C-9C79-42C8-9CF5-C3E6CC81D59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0" creationId="{7D449E48-F620-45E0-903D-DA589B4DB08C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1" creationId="{C414B030-BC83-4CB5-B396-CD4D6CF9747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2" creationId="{A0DD65C8-FA52-4A3D-BD08-CC3DFF61063C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3" creationId="{1BC2AADD-AA78-4D17-8DFF-5F80243C905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4" creationId="{927DA3F4-A918-49E6-A412-8C557C21D6C5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5" creationId="{86320FE4-C7A7-4DEC-8C4E-16C2F6B797BE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6" creationId="{E17E92BB-861C-4D1E-8F2A-5F3E767F7372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7" creationId="{F0F89EDD-AEBB-4582-90D2-BBB9315EAF01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8" creationId="{2A7E4D7C-AAAB-4F40-B47F-97C7F025631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59" creationId="{AB926E02-C05B-47CF-8364-CA623E14D88F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0" creationId="{39CDDED6-5D44-42FE-B540-5A0AFC7A933A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1" creationId="{8A09ACFE-2EF4-4EE9-8742-E077760A9519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2" creationId="{4CE5E2C8-E1EB-42F2-BFEE-7DEAA7AC5C5B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3" creationId="{36C4F6BB-08A6-480E-AEA0-C45BFA4D4896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4" creationId="{E3202826-19CF-4F63-A21F-1EF16E41BFC3}"/>
          </ac:spMkLst>
        </pc:spChg>
        <pc:spChg chg="mod">
          <ac:chgData name="Vivek Saahil" userId="43ad321a-5946-4c44-869a-99c3331d9527" providerId="ADAL" clId="{EA813354-F016-409C-A55B-EB42D8BC8B73}" dt="2021-04-05T16:39:43.914" v="769" actId="1036"/>
          <ac:spMkLst>
            <pc:docMk/>
            <pc:sldMk cId="3488394570" sldId="258"/>
            <ac:spMk id="65" creationId="{3BD82283-4045-4605-8C90-58995FACF11D}"/>
          </ac:spMkLst>
        </pc:spChg>
        <pc:spChg chg="add del mod">
          <ac:chgData name="Vivek Saahil" userId="43ad321a-5946-4c44-869a-99c3331d9527" providerId="ADAL" clId="{EA813354-F016-409C-A55B-EB42D8BC8B73}" dt="2021-04-05T18:40:05.151" v="3140" actId="478"/>
          <ac:spMkLst>
            <pc:docMk/>
            <pc:sldMk cId="3488394570" sldId="258"/>
            <ac:spMk id="66" creationId="{6D2C1BA0-BE3A-42AB-9D3E-AD8AA1A314E3}"/>
          </ac:spMkLst>
        </pc:spChg>
        <pc:spChg chg="add del mod">
          <ac:chgData name="Vivek Saahil" userId="43ad321a-5946-4c44-869a-99c3331d9527" providerId="ADAL" clId="{EA813354-F016-409C-A55B-EB42D8BC8B73}" dt="2021-04-05T18:00:48.885" v="2098" actId="478"/>
          <ac:spMkLst>
            <pc:docMk/>
            <pc:sldMk cId="3488394570" sldId="258"/>
            <ac:spMk id="67" creationId="{1B54DBDA-6B22-4679-9E89-CBA12FFDFDFC}"/>
          </ac:spMkLst>
        </pc:spChg>
        <pc:spChg chg="add del mod">
          <ac:chgData name="Vivek Saahil" userId="43ad321a-5946-4c44-869a-99c3331d9527" providerId="ADAL" clId="{EA813354-F016-409C-A55B-EB42D8BC8B73}" dt="2021-04-05T17:21:29.673" v="1936" actId="478"/>
          <ac:spMkLst>
            <pc:docMk/>
            <pc:sldMk cId="3488394570" sldId="258"/>
            <ac:spMk id="68" creationId="{B676E59F-0F49-4654-9366-43D4E5DDB407}"/>
          </ac:spMkLst>
        </pc:spChg>
        <pc:spChg chg="add mod ord">
          <ac:chgData name="Vivek Saahil" userId="43ad321a-5946-4c44-869a-99c3331d9527" providerId="ADAL" clId="{EA813354-F016-409C-A55B-EB42D8BC8B73}" dt="2021-04-05T17:22:35.835" v="1991" actId="167"/>
          <ac:spMkLst>
            <pc:docMk/>
            <pc:sldMk cId="3488394570" sldId="258"/>
            <ac:spMk id="69" creationId="{A04FBFC4-F662-4B1B-8AF2-07A3E19228C3}"/>
          </ac:spMkLst>
        </pc:spChg>
        <pc:spChg chg="add mod ord">
          <ac:chgData name="Vivek Saahil" userId="43ad321a-5946-4c44-869a-99c3331d9527" providerId="ADAL" clId="{EA813354-F016-409C-A55B-EB42D8BC8B73}" dt="2021-04-05T22:04:08.280" v="4786" actId="1076"/>
          <ac:spMkLst>
            <pc:docMk/>
            <pc:sldMk cId="3488394570" sldId="258"/>
            <ac:spMk id="70" creationId="{092122A1-65B1-4B33-98B0-6F685E2A0310}"/>
          </ac:spMkLst>
        </pc:spChg>
        <pc:spChg chg="mod">
          <ac:chgData name="Vivek Saahil" userId="43ad321a-5946-4c44-869a-99c3331d9527" providerId="ADAL" clId="{EA813354-F016-409C-A55B-EB42D8BC8B73}" dt="2021-04-05T18:08:32.408" v="2189"/>
          <ac:spMkLst>
            <pc:docMk/>
            <pc:sldMk cId="3488394570" sldId="258"/>
            <ac:spMk id="72" creationId="{2584F183-101D-46A4-982D-560AE34E4F51}"/>
          </ac:spMkLst>
        </pc:spChg>
        <pc:spChg chg="mod">
          <ac:chgData name="Vivek Saahil" userId="43ad321a-5946-4c44-869a-99c3331d9527" providerId="ADAL" clId="{EA813354-F016-409C-A55B-EB42D8BC8B73}" dt="2021-04-05T18:08:52.464" v="2193"/>
          <ac:spMkLst>
            <pc:docMk/>
            <pc:sldMk cId="3488394570" sldId="258"/>
            <ac:spMk id="75" creationId="{9720A804-ACB0-42DC-8A70-CA6ACFEE423D}"/>
          </ac:spMkLst>
        </pc:spChg>
        <pc:spChg chg="add mod">
          <ac:chgData name="Vivek Saahil" userId="43ad321a-5946-4c44-869a-99c3331d9527" providerId="ADAL" clId="{EA813354-F016-409C-A55B-EB42D8BC8B73}" dt="2021-04-05T22:04:11.871" v="4787" actId="1076"/>
          <ac:spMkLst>
            <pc:docMk/>
            <pc:sldMk cId="3488394570" sldId="258"/>
            <ac:spMk id="76" creationId="{73676B02-C034-43F8-9569-58368BD1668B}"/>
          </ac:spMkLst>
        </pc:spChg>
        <pc:spChg chg="add del mod">
          <ac:chgData name="Vivek Saahil" userId="43ad321a-5946-4c44-869a-99c3331d9527" providerId="ADAL" clId="{EA813354-F016-409C-A55B-EB42D8BC8B73}" dt="2021-04-05T18:40:25.041" v="3142" actId="478"/>
          <ac:spMkLst>
            <pc:docMk/>
            <pc:sldMk cId="3488394570" sldId="258"/>
            <ac:spMk id="77" creationId="{751B96C5-7CE8-4287-AAC3-FE2B98BC7CE4}"/>
          </ac:spMkLst>
        </pc:spChg>
        <pc:spChg chg="add del mod">
          <ac:chgData name="Vivek Saahil" userId="43ad321a-5946-4c44-869a-99c3331d9527" providerId="ADAL" clId="{EA813354-F016-409C-A55B-EB42D8BC8B73}" dt="2021-04-05T22:03:39.491" v="4782" actId="478"/>
          <ac:spMkLst>
            <pc:docMk/>
            <pc:sldMk cId="3488394570" sldId="258"/>
            <ac:spMk id="78" creationId="{8EBFB3E8-0C8D-45A9-8827-CE6A9783A1CD}"/>
          </ac:spMkLst>
        </pc:spChg>
        <pc:spChg chg="add del mod">
          <ac:chgData name="Vivek Saahil" userId="43ad321a-5946-4c44-869a-99c3331d9527" providerId="ADAL" clId="{EA813354-F016-409C-A55B-EB42D8BC8B73}" dt="2021-04-05T18:40:29.094" v="3144" actId="478"/>
          <ac:spMkLst>
            <pc:docMk/>
            <pc:sldMk cId="3488394570" sldId="258"/>
            <ac:spMk id="79" creationId="{59079B9A-8C85-4F45-AB32-AF120AE770A0}"/>
          </ac:spMkLst>
        </pc:spChg>
        <pc:spChg chg="add del mod">
          <ac:chgData name="Vivek Saahil" userId="43ad321a-5946-4c44-869a-99c3331d9527" providerId="ADAL" clId="{EA813354-F016-409C-A55B-EB42D8BC8B73}" dt="2021-04-05T22:03:28.413" v="4781" actId="478"/>
          <ac:spMkLst>
            <pc:docMk/>
            <pc:sldMk cId="3488394570" sldId="258"/>
            <ac:spMk id="80" creationId="{7E5228F4-D9AA-461F-81F8-FEC08111CD1F}"/>
          </ac:spMkLst>
        </pc:spChg>
        <pc:spChg chg="add del mod">
          <ac:chgData name="Vivek Saahil" userId="43ad321a-5946-4c44-869a-99c3331d9527" providerId="ADAL" clId="{EA813354-F016-409C-A55B-EB42D8BC8B73}" dt="2021-04-05T18:45:14.035" v="3284" actId="478"/>
          <ac:spMkLst>
            <pc:docMk/>
            <pc:sldMk cId="3488394570" sldId="258"/>
            <ac:spMk id="81" creationId="{C929BEAF-4C2A-4C2A-969A-DBD385982FC8}"/>
          </ac:spMkLst>
        </pc:spChg>
        <pc:grpChg chg="add del mod">
          <ac:chgData name="Vivek Saahil" userId="43ad321a-5946-4c44-869a-99c3331d9527" providerId="ADAL" clId="{EA813354-F016-409C-A55B-EB42D8BC8B73}" dt="2021-04-05T15:58:26.550" v="218"/>
          <ac:grpSpMkLst>
            <pc:docMk/>
            <pc:sldMk cId="3488394570" sldId="258"/>
            <ac:grpSpMk id="5" creationId="{496944C8-DE3F-41BB-96F5-A12102D23F26}"/>
          </ac:grpSpMkLst>
        </pc:grpChg>
        <pc:grpChg chg="add mod">
          <ac:chgData name="Vivek Saahil" userId="43ad321a-5946-4c44-869a-99c3331d9527" providerId="ADAL" clId="{EA813354-F016-409C-A55B-EB42D8BC8B73}" dt="2021-04-05T16:39:43.914" v="769" actId="1036"/>
          <ac:grpSpMkLst>
            <pc:docMk/>
            <pc:sldMk cId="3488394570" sldId="258"/>
            <ac:grpSpMk id="7" creationId="{038D1E8F-1AA0-48A3-B5C1-455BE66B858D}"/>
          </ac:grpSpMkLst>
        </pc:grpChg>
        <pc:grpChg chg="mod">
          <ac:chgData name="Vivek Saahil" userId="43ad321a-5946-4c44-869a-99c3331d9527" providerId="ADAL" clId="{EA813354-F016-409C-A55B-EB42D8BC8B73}" dt="2021-04-05T16:39:43.914" v="769" actId="1036"/>
          <ac:grpSpMkLst>
            <pc:docMk/>
            <pc:sldMk cId="3488394570" sldId="258"/>
            <ac:grpSpMk id="10" creationId="{5A7CC281-F8CC-418E-9FC5-4B352EFDB871}"/>
          </ac:grpSpMkLst>
        </pc:grpChg>
        <pc:grpChg chg="add mod">
          <ac:chgData name="Vivek Saahil" userId="43ad321a-5946-4c44-869a-99c3331d9527" providerId="ADAL" clId="{EA813354-F016-409C-A55B-EB42D8BC8B73}" dt="2021-04-05T20:33:41.912" v="4446"/>
          <ac:grpSpMkLst>
            <pc:docMk/>
            <pc:sldMk cId="3488394570" sldId="258"/>
            <ac:grpSpMk id="11" creationId="{1C41BC43-DE22-445C-A7FE-85A0FFFBBEA8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18" creationId="{B05EA206-3E81-4E19-ABC2-AF50095D6C31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19" creationId="{16382965-F402-4A8B-95F5-A1654B3D38A4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0" creationId="{10780886-1D9A-4636-9375-8EA2AE034E80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1" creationId="{1F3B071C-2256-40EC-B4BB-0D83475E9C85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2" creationId="{CF009B41-798E-4717-BF1F-53895185688C}"/>
          </ac:grpSpMkLst>
        </pc:grpChg>
        <pc:grpChg chg="mod">
          <ac:chgData name="Vivek Saahil" userId="43ad321a-5946-4c44-869a-99c3331d9527" providerId="ADAL" clId="{EA813354-F016-409C-A55B-EB42D8BC8B73}" dt="2021-04-05T15:58:12.965" v="214"/>
          <ac:grpSpMkLst>
            <pc:docMk/>
            <pc:sldMk cId="3488394570" sldId="258"/>
            <ac:grpSpMk id="23" creationId="{D182D375-E37F-451C-9E0C-C28E91BB2E81}"/>
          </ac:grpSpMkLst>
        </pc:grpChg>
        <pc:grpChg chg="add del mod">
          <ac:chgData name="Vivek Saahil" userId="43ad321a-5946-4c44-869a-99c3331d9527" providerId="ADAL" clId="{EA813354-F016-409C-A55B-EB42D8BC8B73}" dt="2021-04-05T18:08:40.415" v="2190" actId="478"/>
          <ac:grpSpMkLst>
            <pc:docMk/>
            <pc:sldMk cId="3488394570" sldId="258"/>
            <ac:grpSpMk id="68" creationId="{A9C464EF-DD22-4116-8450-F01E6E9E54ED}"/>
          </ac:grpSpMkLst>
        </pc:grpChg>
        <pc:grpChg chg="add del mod">
          <ac:chgData name="Vivek Saahil" userId="43ad321a-5946-4c44-869a-99c3331d9527" providerId="ADAL" clId="{EA813354-F016-409C-A55B-EB42D8BC8B73}" dt="2021-04-05T18:09:03.327" v="2195" actId="478"/>
          <ac:grpSpMkLst>
            <pc:docMk/>
            <pc:sldMk cId="3488394570" sldId="258"/>
            <ac:grpSpMk id="73" creationId="{C9FB51D9-84C8-4D74-B188-A9DF9A7175C8}"/>
          </ac:grpSpMkLst>
        </pc:grpChg>
        <pc:picChg chg="mod">
          <ac:chgData name="Vivek Saahil" userId="43ad321a-5946-4c44-869a-99c3331d9527" providerId="ADAL" clId="{EA813354-F016-409C-A55B-EB42D8BC8B73}" dt="2021-04-06T04:59:20.612" v="5429" actId="1036"/>
          <ac:picMkLst>
            <pc:docMk/>
            <pc:sldMk cId="3488394570" sldId="258"/>
            <ac:picMk id="2" creationId="{176A0CDE-5A2D-45C5-88BE-D4B9B435DFE9}"/>
          </ac:picMkLst>
        </pc:picChg>
        <pc:picChg chg="del mod">
          <ac:chgData name="Vivek Saahil" userId="43ad321a-5946-4c44-869a-99c3331d9527" providerId="ADAL" clId="{EA813354-F016-409C-A55B-EB42D8BC8B73}" dt="2021-04-06T04:54:08.644" v="5381" actId="21"/>
          <ac:picMkLst>
            <pc:docMk/>
            <pc:sldMk cId="3488394570" sldId="258"/>
            <ac:picMk id="4" creationId="{4C877D8B-67A7-4BF9-8B46-C311D88F15DA}"/>
          </ac:picMkLst>
        </pc:picChg>
        <pc:picChg chg="add del mod">
          <ac:chgData name="Vivek Saahil" userId="43ad321a-5946-4c44-869a-99c3331d9527" providerId="ADAL" clId="{EA813354-F016-409C-A55B-EB42D8BC8B73}" dt="2021-04-05T18:44:25.434" v="3279" actId="478"/>
          <ac:picMkLst>
            <pc:docMk/>
            <pc:sldMk cId="3488394570" sldId="258"/>
            <ac:picMk id="6" creationId="{261E8B13-9DB0-42F0-8DE2-3B9375CCDF77}"/>
          </ac:picMkLst>
        </pc:picChg>
        <pc:picChg chg="add del mod">
          <ac:chgData name="Vivek Saahil" userId="43ad321a-5946-4c44-869a-99c3331d9527" providerId="ADAL" clId="{EA813354-F016-409C-A55B-EB42D8BC8B73}" dt="2021-04-06T04:56:08.054" v="5386" actId="478"/>
          <ac:picMkLst>
            <pc:docMk/>
            <pc:sldMk cId="3488394570" sldId="258"/>
            <ac:picMk id="6" creationId="{D95F58F5-1275-41BE-B5D4-95DE92A14FA1}"/>
          </ac:picMkLst>
        </pc:picChg>
        <pc:picChg chg="mod">
          <ac:chgData name="Vivek Saahil" userId="43ad321a-5946-4c44-869a-99c3331d9527" providerId="ADAL" clId="{EA813354-F016-409C-A55B-EB42D8BC8B73}" dt="2021-04-05T20:33:41.912" v="4446"/>
          <ac:picMkLst>
            <pc:docMk/>
            <pc:sldMk cId="3488394570" sldId="258"/>
            <ac:picMk id="12" creationId="{32FA9C7C-275E-4935-BBAC-37F8F2B35989}"/>
          </ac:picMkLst>
        </pc:picChg>
        <pc:picChg chg="add del mod">
          <ac:chgData name="Vivek Saahil" userId="43ad321a-5946-4c44-869a-99c3331d9527" providerId="ADAL" clId="{EA813354-F016-409C-A55B-EB42D8BC8B73}" dt="2021-04-06T04:58:19.804" v="5404" actId="478"/>
          <ac:picMkLst>
            <pc:docMk/>
            <pc:sldMk cId="3488394570" sldId="258"/>
            <ac:picMk id="20" creationId="{B3E72683-5658-44AA-A818-75C24A7DCC25}"/>
          </ac:picMkLst>
        </pc:picChg>
        <pc:picChg chg="mod">
          <ac:chgData name="Vivek Saahil" userId="43ad321a-5946-4c44-869a-99c3331d9527" providerId="ADAL" clId="{EA813354-F016-409C-A55B-EB42D8BC8B73}" dt="2021-04-05T15:58:12.965" v="214"/>
          <ac:picMkLst>
            <pc:docMk/>
            <pc:sldMk cId="3488394570" sldId="258"/>
            <ac:picMk id="24" creationId="{DDCE4074-B64B-47AF-AB62-1E133C8A4A24}"/>
          </ac:picMkLst>
        </pc:picChg>
        <pc:picChg chg="mod">
          <ac:chgData name="Vivek Saahil" userId="43ad321a-5946-4c44-869a-99c3331d9527" providerId="ADAL" clId="{EA813354-F016-409C-A55B-EB42D8BC8B73}" dt="2021-04-05T18:08:32.408" v="2189"/>
          <ac:picMkLst>
            <pc:docMk/>
            <pc:sldMk cId="3488394570" sldId="258"/>
            <ac:picMk id="71" creationId="{63DD95C5-F964-471E-B8EB-EDD600131F83}"/>
          </ac:picMkLst>
        </pc:picChg>
        <pc:picChg chg="mod">
          <ac:chgData name="Vivek Saahil" userId="43ad321a-5946-4c44-869a-99c3331d9527" providerId="ADAL" clId="{EA813354-F016-409C-A55B-EB42D8BC8B73}" dt="2021-04-05T18:08:52.464" v="2193"/>
          <ac:picMkLst>
            <pc:docMk/>
            <pc:sldMk cId="3488394570" sldId="258"/>
            <ac:picMk id="74" creationId="{C2341694-9E62-4261-9D03-F4E711CE4F70}"/>
          </ac:picMkLst>
        </pc:picChg>
        <pc:picChg chg="add mod">
          <ac:chgData name="Vivek Saahil" userId="43ad321a-5946-4c44-869a-99c3331d9527" providerId="ADAL" clId="{EA813354-F016-409C-A55B-EB42D8BC8B73}" dt="2021-04-06T04:59:31.526" v="5439" actId="1035"/>
          <ac:picMkLst>
            <pc:docMk/>
            <pc:sldMk cId="3488394570" sldId="258"/>
            <ac:picMk id="1026" creationId="{854F8547-29A1-40B5-97A4-F90F627B60CE}"/>
          </ac:picMkLst>
        </pc:picChg>
        <pc:cxnChg chg="mod">
          <ac:chgData name="Vivek Saahil" userId="43ad321a-5946-4c44-869a-99c3331d9527" providerId="ADAL" clId="{EA813354-F016-409C-A55B-EB42D8BC8B73}" dt="2021-04-05T15:58:12.965" v="214"/>
          <ac:cxnSpMkLst>
            <pc:docMk/>
            <pc:sldMk cId="3488394570" sldId="258"/>
            <ac:cxnSpMk id="17" creationId="{470DD379-4E9B-44D0-8F54-67EAB13C3459}"/>
          </ac:cxnSpMkLst>
        </pc:cxnChg>
      </pc:sldChg>
      <pc:sldChg chg="addSp delSp modSp del ord modTransition">
        <pc:chgData name="Vivek Saahil" userId="43ad321a-5946-4c44-869a-99c3331d9527" providerId="ADAL" clId="{EA813354-F016-409C-A55B-EB42D8BC8B73}" dt="2021-04-06T00:35:57.913" v="5262" actId="47"/>
        <pc:sldMkLst>
          <pc:docMk/>
          <pc:sldMk cId="1894426230" sldId="259"/>
        </pc:sldMkLst>
        <pc:spChg chg="add del mod">
          <ac:chgData name="Vivek Saahil" userId="43ad321a-5946-4c44-869a-99c3331d9527" providerId="ADAL" clId="{EA813354-F016-409C-A55B-EB42D8BC8B73}" dt="2021-04-05T18:55:11.327" v="3340"/>
          <ac:spMkLst>
            <pc:docMk/>
            <pc:sldMk cId="1894426230" sldId="259"/>
            <ac:spMk id="7" creationId="{21AC8208-9B08-4298-8D2E-FD0D83CEE861}"/>
          </ac:spMkLst>
        </pc:spChg>
      </pc:sldChg>
      <pc:sldChg chg="addSp delSp modSp del mod modTransition">
        <pc:chgData name="Vivek Saahil" userId="43ad321a-5946-4c44-869a-99c3331d9527" providerId="ADAL" clId="{EA813354-F016-409C-A55B-EB42D8BC8B73}" dt="2021-04-05T21:58:03.268" v="4688" actId="47"/>
        <pc:sldMkLst>
          <pc:docMk/>
          <pc:sldMk cId="2544792189" sldId="260"/>
        </pc:sldMkLst>
        <pc:spChg chg="mod">
          <ac:chgData name="Vivek Saahil" userId="43ad321a-5946-4c44-869a-99c3331d9527" providerId="ADAL" clId="{EA813354-F016-409C-A55B-EB42D8BC8B73}" dt="2021-04-05T15:59:21.279" v="227" actId="2711"/>
          <ac:spMkLst>
            <pc:docMk/>
            <pc:sldMk cId="2544792189" sldId="260"/>
            <ac:spMk id="2" creationId="{CA25404D-A549-4180-846D-69F73E3A53EC}"/>
          </ac:spMkLst>
        </pc:spChg>
        <pc:spChg chg="mod">
          <ac:chgData name="Vivek Saahil" userId="43ad321a-5946-4c44-869a-99c3331d9527" providerId="ADAL" clId="{EA813354-F016-409C-A55B-EB42D8BC8B73}" dt="2021-04-05T19:13:47.065" v="3525" actId="20577"/>
          <ac:spMkLst>
            <pc:docMk/>
            <pc:sldMk cId="2544792189" sldId="260"/>
            <ac:spMk id="3" creationId="{63357105-B3FC-4493-AA08-FC07CC75D6D8}"/>
          </ac:spMkLst>
        </pc:spChg>
        <pc:spChg chg="add mod ord">
          <ac:chgData name="Vivek Saahil" userId="43ad321a-5946-4c44-869a-99c3331d9527" providerId="ADAL" clId="{EA813354-F016-409C-A55B-EB42D8BC8B73}" dt="2021-04-05T17:30:27.486" v="2071" actId="167"/>
          <ac:spMkLst>
            <pc:docMk/>
            <pc:sldMk cId="2544792189" sldId="260"/>
            <ac:spMk id="4" creationId="{1617FC24-D3C1-4261-BC4F-80A82E45BB44}"/>
          </ac:spMkLst>
        </pc:spChg>
        <pc:spChg chg="add mod ord">
          <ac:chgData name="Vivek Saahil" userId="43ad321a-5946-4c44-869a-99c3331d9527" providerId="ADAL" clId="{EA813354-F016-409C-A55B-EB42D8BC8B73}" dt="2021-04-05T17:19:47.799" v="1897" actId="167"/>
          <ac:spMkLst>
            <pc:docMk/>
            <pc:sldMk cId="2544792189" sldId="260"/>
            <ac:spMk id="5" creationId="{0D9AE869-DA67-45A4-B6CC-3F08CE652CAF}"/>
          </ac:spMkLst>
        </pc:spChg>
        <pc:spChg chg="add del mod ord">
          <ac:chgData name="Vivek Saahil" userId="43ad321a-5946-4c44-869a-99c3331d9527" providerId="ADAL" clId="{EA813354-F016-409C-A55B-EB42D8BC8B73}" dt="2021-04-05T17:28:50.615" v="2068" actId="478"/>
          <ac:spMkLst>
            <pc:docMk/>
            <pc:sldMk cId="2544792189" sldId="260"/>
            <ac:spMk id="7" creationId="{A69D43A0-BBE0-4490-A2E0-6139890E91E8}"/>
          </ac:spMkLst>
        </pc:spChg>
        <pc:spChg chg="add mod ord">
          <ac:chgData name="Vivek Saahil" userId="43ad321a-5946-4c44-869a-99c3331d9527" providerId="ADAL" clId="{EA813354-F016-409C-A55B-EB42D8BC8B73}" dt="2021-04-05T17:30:17.198" v="2070" actId="167"/>
          <ac:spMkLst>
            <pc:docMk/>
            <pc:sldMk cId="2544792189" sldId="260"/>
            <ac:spMk id="8" creationId="{570AD382-6407-445B-A32F-898BE4794A6A}"/>
          </ac:spMkLst>
        </pc:spChg>
        <pc:spChg chg="mod">
          <ac:chgData name="Vivek Saahil" userId="43ad321a-5946-4c44-869a-99c3331d9527" providerId="ADAL" clId="{EA813354-F016-409C-A55B-EB42D8BC8B73}" dt="2021-04-05T18:08:26.758" v="2188"/>
          <ac:spMkLst>
            <pc:docMk/>
            <pc:sldMk cId="2544792189" sldId="260"/>
            <ac:spMk id="11" creationId="{62216FD5-77BD-4C80-B7F9-6E3DB79DF8DE}"/>
          </ac:spMkLst>
        </pc:spChg>
        <pc:spChg chg="mod">
          <ac:chgData name="Vivek Saahil" userId="43ad321a-5946-4c44-869a-99c3331d9527" providerId="ADAL" clId="{EA813354-F016-409C-A55B-EB42D8BC8B73}" dt="2021-04-05T20:14:02.445" v="4282" actId="1076"/>
          <ac:spMkLst>
            <pc:docMk/>
            <pc:sldMk cId="2544792189" sldId="260"/>
            <ac:spMk id="13" creationId="{67633703-C16D-4847-9B02-84E4CBC00117}"/>
          </ac:spMkLst>
        </pc:spChg>
        <pc:spChg chg="mod">
          <ac:chgData name="Vivek Saahil" userId="43ad321a-5946-4c44-869a-99c3331d9527" providerId="ADAL" clId="{EA813354-F016-409C-A55B-EB42D8BC8B73}" dt="2021-04-05T20:14:02.445" v="4282" actId="1076"/>
          <ac:spMkLst>
            <pc:docMk/>
            <pc:sldMk cId="2544792189" sldId="260"/>
            <ac:spMk id="14" creationId="{1D02387B-50EE-4151-8B73-31868D6B771C}"/>
          </ac:spMkLst>
        </pc:spChg>
        <pc:spChg chg="add del mod">
          <ac:chgData name="Vivek Saahil" userId="43ad321a-5946-4c44-869a-99c3331d9527" providerId="ADAL" clId="{EA813354-F016-409C-A55B-EB42D8BC8B73}" dt="2021-04-05T20:14:36.261" v="4289" actId="21"/>
          <ac:spMkLst>
            <pc:docMk/>
            <pc:sldMk cId="2544792189" sldId="260"/>
            <ac:spMk id="15" creationId="{F534A84E-5E0D-4E46-843A-1F2E7462A9F2}"/>
          </ac:spMkLst>
        </pc:spChg>
        <pc:grpChg chg="add mod">
          <ac:chgData name="Vivek Saahil" userId="43ad321a-5946-4c44-869a-99c3331d9527" providerId="ADAL" clId="{EA813354-F016-409C-A55B-EB42D8BC8B73}" dt="2021-04-05T18:08:26.758" v="2188"/>
          <ac:grpSpMkLst>
            <pc:docMk/>
            <pc:sldMk cId="2544792189" sldId="260"/>
            <ac:grpSpMk id="9" creationId="{39E8F3FA-BD1C-4C99-9837-9497BA2B454F}"/>
          </ac:grpSpMkLst>
        </pc:grpChg>
        <pc:grpChg chg="add del mod">
          <ac:chgData name="Vivek Saahil" userId="43ad321a-5946-4c44-869a-99c3331d9527" providerId="ADAL" clId="{EA813354-F016-409C-A55B-EB42D8BC8B73}" dt="2021-04-05T20:14:36.261" v="4289" actId="21"/>
          <ac:grpSpMkLst>
            <pc:docMk/>
            <pc:sldMk cId="2544792189" sldId="260"/>
            <ac:grpSpMk id="12" creationId="{8EA9EEA2-70E0-4742-83CB-6AB8547F0CE9}"/>
          </ac:grpSpMkLst>
        </pc:grpChg>
        <pc:picChg chg="add mod ord">
          <ac:chgData name="Vivek Saahil" userId="43ad321a-5946-4c44-869a-99c3331d9527" providerId="ADAL" clId="{EA813354-F016-409C-A55B-EB42D8BC8B73}" dt="2021-04-05T17:19:47.799" v="1897" actId="167"/>
          <ac:picMkLst>
            <pc:docMk/>
            <pc:sldMk cId="2544792189" sldId="260"/>
            <ac:picMk id="6" creationId="{378CE742-47C6-460C-9089-DF8CBD6EC13D}"/>
          </ac:picMkLst>
        </pc:picChg>
        <pc:picChg chg="mod">
          <ac:chgData name="Vivek Saahil" userId="43ad321a-5946-4c44-869a-99c3331d9527" providerId="ADAL" clId="{EA813354-F016-409C-A55B-EB42D8BC8B73}" dt="2021-04-05T18:08:26.758" v="2188"/>
          <ac:picMkLst>
            <pc:docMk/>
            <pc:sldMk cId="2544792189" sldId="260"/>
            <ac:picMk id="10" creationId="{4F719443-116F-49E9-A090-E328B9658499}"/>
          </ac:picMkLst>
        </pc:picChg>
      </pc:sldChg>
      <pc:sldChg chg="del ord modTransition">
        <pc:chgData name="Vivek Saahil" userId="43ad321a-5946-4c44-869a-99c3331d9527" providerId="ADAL" clId="{EA813354-F016-409C-A55B-EB42D8BC8B73}" dt="2021-04-06T00:35:59.540" v="5264" actId="47"/>
        <pc:sldMkLst>
          <pc:docMk/>
          <pc:sldMk cId="368587186" sldId="261"/>
        </pc:sldMkLst>
      </pc:sldChg>
      <pc:sldChg chg="ord modTransition">
        <pc:chgData name="Vivek Saahil" userId="43ad321a-5946-4c44-869a-99c3331d9527" providerId="ADAL" clId="{EA813354-F016-409C-A55B-EB42D8BC8B73}" dt="2021-04-05T19:12:23.103" v="3475"/>
        <pc:sldMkLst>
          <pc:docMk/>
          <pc:sldMk cId="3985115212" sldId="262"/>
        </pc:sldMkLst>
      </pc:sldChg>
      <pc:sldChg chg="addSp delSp modSp mod modTransition modNotesTx">
        <pc:chgData name="Vivek Saahil" userId="43ad321a-5946-4c44-869a-99c3331d9527" providerId="ADAL" clId="{EA813354-F016-409C-A55B-EB42D8BC8B73}" dt="2021-04-06T05:52:10.137" v="5518" actId="20577"/>
        <pc:sldMkLst>
          <pc:docMk/>
          <pc:sldMk cId="441838818" sldId="263"/>
        </pc:sldMkLst>
        <pc:spChg chg="mod">
          <ac:chgData name="Vivek Saahil" userId="43ad321a-5946-4c44-869a-99c3331d9527" providerId="ADAL" clId="{EA813354-F016-409C-A55B-EB42D8BC8B73}" dt="2021-04-05T22:35:05.510" v="5141" actId="14100"/>
          <ac:spMkLst>
            <pc:docMk/>
            <pc:sldMk cId="441838818" sldId="263"/>
            <ac:spMk id="2" creationId="{93F9F0EA-D71B-4005-B7C9-3315F9E2C442}"/>
          </ac:spMkLst>
        </pc:spChg>
        <pc:spChg chg="del mod">
          <ac:chgData name="Vivek Saahil" userId="43ad321a-5946-4c44-869a-99c3331d9527" providerId="ADAL" clId="{EA813354-F016-409C-A55B-EB42D8BC8B73}" dt="2021-04-05T17:26:41.073" v="2048" actId="478"/>
          <ac:spMkLst>
            <pc:docMk/>
            <pc:sldMk cId="441838818" sldId="263"/>
            <ac:spMk id="3" creationId="{2AD9EC9B-0C83-4DAF-AED3-7D6D74F7444E}"/>
          </ac:spMkLst>
        </pc:spChg>
        <pc:spChg chg="add mod ord">
          <ac:chgData name="Vivek Saahil" userId="43ad321a-5946-4c44-869a-99c3331d9527" providerId="ADAL" clId="{EA813354-F016-409C-A55B-EB42D8BC8B73}" dt="2021-04-06T05:52:10.137" v="5518" actId="20577"/>
          <ac:spMkLst>
            <pc:docMk/>
            <pc:sldMk cId="441838818" sldId="263"/>
            <ac:spMk id="4" creationId="{0AF084FE-3DFC-49C3-BE75-F56B384FD2CA}"/>
          </ac:spMkLst>
        </pc:spChg>
        <pc:spChg chg="add del mod">
          <ac:chgData name="Vivek Saahil" userId="43ad321a-5946-4c44-869a-99c3331d9527" providerId="ADAL" clId="{EA813354-F016-409C-A55B-EB42D8BC8B73}" dt="2021-04-05T17:26:42.950" v="2049" actId="478"/>
          <ac:spMkLst>
            <pc:docMk/>
            <pc:sldMk cId="441838818" sldId="263"/>
            <ac:spMk id="6" creationId="{4322445B-8881-48FD-AFFE-7FB7EA112DAC}"/>
          </ac:spMkLst>
        </pc:spChg>
        <pc:spChg chg="add del mod ord">
          <ac:chgData name="Vivek Saahil" userId="43ad321a-5946-4c44-869a-99c3331d9527" providerId="ADAL" clId="{EA813354-F016-409C-A55B-EB42D8BC8B73}" dt="2021-04-05T17:28:13.857" v="2059" actId="478"/>
          <ac:spMkLst>
            <pc:docMk/>
            <pc:sldMk cId="441838818" sldId="263"/>
            <ac:spMk id="7" creationId="{4398393A-3B86-402B-91DA-0292F4119D65}"/>
          </ac:spMkLst>
        </pc:spChg>
        <pc:spChg chg="add del mod">
          <ac:chgData name="Vivek Saahil" userId="43ad321a-5946-4c44-869a-99c3331d9527" providerId="ADAL" clId="{EA813354-F016-409C-A55B-EB42D8BC8B73}" dt="2021-04-05T17:27:41.951" v="2057" actId="478"/>
          <ac:spMkLst>
            <pc:docMk/>
            <pc:sldMk cId="441838818" sldId="263"/>
            <ac:spMk id="8" creationId="{173DF04E-2C5D-4F66-9924-27D342A828C2}"/>
          </ac:spMkLst>
        </pc:spChg>
        <pc:spChg chg="mod">
          <ac:chgData name="Vivek Saahil" userId="43ad321a-5946-4c44-869a-99c3331d9527" providerId="ADAL" clId="{EA813354-F016-409C-A55B-EB42D8BC8B73}" dt="2021-04-05T17:27:34.791" v="2054"/>
          <ac:spMkLst>
            <pc:docMk/>
            <pc:sldMk cId="441838818" sldId="263"/>
            <ac:spMk id="10" creationId="{A743E7C0-7727-4ACD-8569-C7B73D41A56C}"/>
          </ac:spMkLst>
        </pc:spChg>
        <pc:spChg chg="mod">
          <ac:chgData name="Vivek Saahil" userId="43ad321a-5946-4c44-869a-99c3331d9527" providerId="ADAL" clId="{EA813354-F016-409C-A55B-EB42D8BC8B73}" dt="2021-04-05T17:27:34.791" v="2054"/>
          <ac:spMkLst>
            <pc:docMk/>
            <pc:sldMk cId="441838818" sldId="263"/>
            <ac:spMk id="11" creationId="{0B7BF1D4-765A-44C6-ABDD-5A8A6C3CB0D2}"/>
          </ac:spMkLst>
        </pc:spChg>
        <pc:spChg chg="mod">
          <ac:chgData name="Vivek Saahil" userId="43ad321a-5946-4c44-869a-99c3331d9527" providerId="ADAL" clId="{EA813354-F016-409C-A55B-EB42D8BC8B73}" dt="2021-04-05T22:32:11.666" v="5039" actId="1037"/>
          <ac:spMkLst>
            <pc:docMk/>
            <pc:sldMk cId="441838818" sldId="263"/>
            <ac:spMk id="13" creationId="{EAB649F1-CBEB-48C0-8A47-1CA7394F9E55}"/>
          </ac:spMkLst>
        </pc:spChg>
        <pc:spChg chg="mod">
          <ac:chgData name="Vivek Saahil" userId="43ad321a-5946-4c44-869a-99c3331d9527" providerId="ADAL" clId="{EA813354-F016-409C-A55B-EB42D8BC8B73}" dt="2021-04-05T22:32:11.666" v="5039" actId="1037"/>
          <ac:spMkLst>
            <pc:docMk/>
            <pc:sldMk cId="441838818" sldId="263"/>
            <ac:spMk id="14" creationId="{3FE8E8E0-D9FD-4F77-8F3A-4C69CF800367}"/>
          </ac:spMkLst>
        </pc:spChg>
        <pc:spChg chg="add mod">
          <ac:chgData name="Vivek Saahil" userId="43ad321a-5946-4c44-869a-99c3331d9527" providerId="ADAL" clId="{EA813354-F016-409C-A55B-EB42D8BC8B73}" dt="2021-04-05T17:27:58.088" v="2058"/>
          <ac:spMkLst>
            <pc:docMk/>
            <pc:sldMk cId="441838818" sldId="263"/>
            <ac:spMk id="15" creationId="{2B0E0159-4DB4-47B3-BF6D-839A0D187DB8}"/>
          </ac:spMkLst>
        </pc:spChg>
        <pc:spChg chg="add mod ord">
          <ac:chgData name="Vivek Saahil" userId="43ad321a-5946-4c44-869a-99c3331d9527" providerId="ADAL" clId="{EA813354-F016-409C-A55B-EB42D8BC8B73}" dt="2021-04-05T17:28:16.480" v="2061" actId="167"/>
          <ac:spMkLst>
            <pc:docMk/>
            <pc:sldMk cId="441838818" sldId="263"/>
            <ac:spMk id="16" creationId="{B25F99A3-F59A-4628-B687-E4173464EFC0}"/>
          </ac:spMkLst>
        </pc:spChg>
        <pc:spChg chg="mod">
          <ac:chgData name="Vivek Saahil" userId="43ad321a-5946-4c44-869a-99c3331d9527" providerId="ADAL" clId="{EA813354-F016-409C-A55B-EB42D8BC8B73}" dt="2021-04-05T17:31:15.491" v="2075"/>
          <ac:spMkLst>
            <pc:docMk/>
            <pc:sldMk cId="441838818" sldId="263"/>
            <ac:spMk id="19" creationId="{AD110A51-6F8A-46CD-A710-A8E48C303375}"/>
          </ac:spMkLst>
        </pc:spChg>
        <pc:spChg chg="add del mod">
          <ac:chgData name="Vivek Saahil" userId="43ad321a-5946-4c44-869a-99c3331d9527" providerId="ADAL" clId="{EA813354-F016-409C-A55B-EB42D8BC8B73}" dt="2021-04-05T18:45:20.555" v="3285" actId="478"/>
          <ac:spMkLst>
            <pc:docMk/>
            <pc:sldMk cId="441838818" sldId="263"/>
            <ac:spMk id="20" creationId="{B09C2890-F461-4625-B3BA-731852D54310}"/>
          </ac:spMkLst>
        </pc:spChg>
        <pc:grpChg chg="add del mod">
          <ac:chgData name="Vivek Saahil" userId="43ad321a-5946-4c44-869a-99c3331d9527" providerId="ADAL" clId="{EA813354-F016-409C-A55B-EB42D8BC8B73}" dt="2021-04-05T17:27:39.958" v="2056"/>
          <ac:grpSpMkLst>
            <pc:docMk/>
            <pc:sldMk cId="441838818" sldId="263"/>
            <ac:grpSpMk id="9" creationId="{2BB301A6-86D0-4C21-BA74-5F1997CA0076}"/>
          </ac:grpSpMkLst>
        </pc:grpChg>
        <pc:grpChg chg="add del mod">
          <ac:chgData name="Vivek Saahil" userId="43ad321a-5946-4c44-869a-99c3331d9527" providerId="ADAL" clId="{EA813354-F016-409C-A55B-EB42D8BC8B73}" dt="2021-04-05T22:34:52.477" v="5138" actId="478"/>
          <ac:grpSpMkLst>
            <pc:docMk/>
            <pc:sldMk cId="441838818" sldId="263"/>
            <ac:grpSpMk id="12" creationId="{C832506C-3B21-4129-A8B1-C052975EDB40}"/>
          </ac:grpSpMkLst>
        </pc:grpChg>
        <pc:grpChg chg="add mod">
          <ac:chgData name="Vivek Saahil" userId="43ad321a-5946-4c44-869a-99c3331d9527" providerId="ADAL" clId="{EA813354-F016-409C-A55B-EB42D8BC8B73}" dt="2021-04-05T17:31:20.001" v="2076" actId="1076"/>
          <ac:grpSpMkLst>
            <pc:docMk/>
            <pc:sldMk cId="441838818" sldId="263"/>
            <ac:grpSpMk id="17" creationId="{E9FFB057-760D-49F3-AE0A-349D52544BAE}"/>
          </ac:grpSpMkLst>
        </pc:grpChg>
        <pc:picChg chg="del">
          <ac:chgData name="Vivek Saahil" userId="43ad321a-5946-4c44-869a-99c3331d9527" providerId="ADAL" clId="{EA813354-F016-409C-A55B-EB42D8BC8B73}" dt="2021-04-06T04:27:25.825" v="5277" actId="478"/>
          <ac:picMkLst>
            <pc:docMk/>
            <pc:sldMk cId="441838818" sldId="263"/>
            <ac:picMk id="5" creationId="{7BB1144E-409B-4560-A748-1DF6458BA577}"/>
          </ac:picMkLst>
        </pc:picChg>
        <pc:picChg chg="add mod ord">
          <ac:chgData name="Vivek Saahil" userId="43ad321a-5946-4c44-869a-99c3331d9527" providerId="ADAL" clId="{EA813354-F016-409C-A55B-EB42D8BC8B73}" dt="2021-04-06T04:28:32.955" v="5335" actId="1036"/>
          <ac:picMkLst>
            <pc:docMk/>
            <pc:sldMk cId="441838818" sldId="263"/>
            <ac:picMk id="10" creationId="{259A1FB6-8BB2-458D-B514-7488DB7AED90}"/>
          </ac:picMkLst>
        </pc:picChg>
        <pc:picChg chg="mod">
          <ac:chgData name="Vivek Saahil" userId="43ad321a-5946-4c44-869a-99c3331d9527" providerId="ADAL" clId="{EA813354-F016-409C-A55B-EB42D8BC8B73}" dt="2021-04-05T17:31:15.491" v="2075"/>
          <ac:picMkLst>
            <pc:docMk/>
            <pc:sldMk cId="441838818" sldId="263"/>
            <ac:picMk id="18" creationId="{1C18EA1E-57D3-4BAF-AB18-C766221FCEDF}"/>
          </ac:picMkLst>
        </pc:picChg>
      </pc:sldChg>
      <pc:sldChg chg="addSp delSp modSp del mod ord modTransition">
        <pc:chgData name="Vivek Saahil" userId="43ad321a-5946-4c44-869a-99c3331d9527" providerId="ADAL" clId="{EA813354-F016-409C-A55B-EB42D8BC8B73}" dt="2021-04-06T00:35:56.142" v="5259" actId="47"/>
        <pc:sldMkLst>
          <pc:docMk/>
          <pc:sldMk cId="2759765939" sldId="264"/>
        </pc:sldMkLst>
        <pc:spChg chg="add del mod">
          <ac:chgData name="Vivek Saahil" userId="43ad321a-5946-4c44-869a-99c3331d9527" providerId="ADAL" clId="{EA813354-F016-409C-A55B-EB42D8BC8B73}" dt="2021-04-05T18:02:35.800" v="2138" actId="478"/>
          <ac:spMkLst>
            <pc:docMk/>
            <pc:sldMk cId="2759765939" sldId="264"/>
            <ac:spMk id="4" creationId="{1BC75FFA-B552-4267-B19F-A726447B2D92}"/>
          </ac:spMkLst>
        </pc:spChg>
        <pc:spChg chg="add del mod">
          <ac:chgData name="Vivek Saahil" userId="43ad321a-5946-4c44-869a-99c3331d9527" providerId="ADAL" clId="{EA813354-F016-409C-A55B-EB42D8BC8B73}" dt="2021-04-05T18:02:47.548" v="2140" actId="21"/>
          <ac:spMkLst>
            <pc:docMk/>
            <pc:sldMk cId="2759765939" sldId="264"/>
            <ac:spMk id="5" creationId="{9C89425E-BF53-4547-935A-ECDB37F3FD90}"/>
          </ac:spMkLst>
        </pc:spChg>
        <pc:spChg chg="mod">
          <ac:chgData name="Vivek Saahil" userId="43ad321a-5946-4c44-869a-99c3331d9527" providerId="ADAL" clId="{EA813354-F016-409C-A55B-EB42D8BC8B73}" dt="2021-04-05T18:02:36.998" v="2139"/>
          <ac:spMkLst>
            <pc:docMk/>
            <pc:sldMk cId="2759765939" sldId="264"/>
            <ac:spMk id="9" creationId="{B2982BB8-4D50-45E5-9BBF-AE5939F82977}"/>
          </ac:spMkLst>
        </pc:spChg>
        <pc:grpChg chg="add del mod">
          <ac:chgData name="Vivek Saahil" userId="43ad321a-5946-4c44-869a-99c3331d9527" providerId="ADAL" clId="{EA813354-F016-409C-A55B-EB42D8BC8B73}" dt="2021-04-05T18:02:47.548" v="2140" actId="21"/>
          <ac:grpSpMkLst>
            <pc:docMk/>
            <pc:sldMk cId="2759765939" sldId="264"/>
            <ac:grpSpMk id="6" creationId="{2DD95823-E342-4A42-97AC-40580D6CFB2F}"/>
          </ac:grpSpMkLst>
        </pc:grpChg>
        <pc:picChg chg="mod">
          <ac:chgData name="Vivek Saahil" userId="43ad321a-5946-4c44-869a-99c3331d9527" providerId="ADAL" clId="{EA813354-F016-409C-A55B-EB42D8BC8B73}" dt="2021-04-05T18:02:36.998" v="2139"/>
          <ac:picMkLst>
            <pc:docMk/>
            <pc:sldMk cId="2759765939" sldId="264"/>
            <ac:picMk id="8" creationId="{69872B9B-76B1-4F87-B1FD-F2332FD1FF17}"/>
          </ac:picMkLst>
        </pc:picChg>
      </pc:sldChg>
      <pc:sldChg chg="del ord modTransition">
        <pc:chgData name="Vivek Saahil" userId="43ad321a-5946-4c44-869a-99c3331d9527" providerId="ADAL" clId="{EA813354-F016-409C-A55B-EB42D8BC8B73}" dt="2021-04-06T00:35:56.730" v="5260" actId="47"/>
        <pc:sldMkLst>
          <pc:docMk/>
          <pc:sldMk cId="4189751904" sldId="265"/>
        </pc:sldMkLst>
      </pc:sldChg>
      <pc:sldChg chg="del ord modTransition">
        <pc:chgData name="Vivek Saahil" userId="43ad321a-5946-4c44-869a-99c3331d9527" providerId="ADAL" clId="{EA813354-F016-409C-A55B-EB42D8BC8B73}" dt="2021-04-06T00:35:57.309" v="5261" actId="47"/>
        <pc:sldMkLst>
          <pc:docMk/>
          <pc:sldMk cId="3249963128" sldId="266"/>
        </pc:sldMkLst>
      </pc:sldChg>
      <pc:sldChg chg="addSp delSp modSp add mod ord modTransition setBg delAnim modAnim modNotesTx">
        <pc:chgData name="Vivek Saahil" userId="43ad321a-5946-4c44-869a-99c3331d9527" providerId="ADAL" clId="{EA813354-F016-409C-A55B-EB42D8BC8B73}" dt="2021-04-06T00:33:44.130" v="5247" actId="20577"/>
        <pc:sldMkLst>
          <pc:docMk/>
          <pc:sldMk cId="1986225835" sldId="267"/>
        </pc:sldMkLst>
        <pc:spChg chg="mod">
          <ac:chgData name="Vivek Saahil" userId="43ad321a-5946-4c44-869a-99c3331d9527" providerId="ADAL" clId="{EA813354-F016-409C-A55B-EB42D8BC8B73}" dt="2021-04-05T17:13:20.105" v="1869" actId="1037"/>
          <ac:spMkLst>
            <pc:docMk/>
            <pc:sldMk cId="1986225835" sldId="267"/>
            <ac:spMk id="20" creationId="{C0FE1ECD-DE64-4D2C-A3F6-4EB671D6B28F}"/>
          </ac:spMkLst>
        </pc:spChg>
        <pc:spChg chg="add del mod">
          <ac:chgData name="Vivek Saahil" userId="43ad321a-5946-4c44-869a-99c3331d9527" providerId="ADAL" clId="{EA813354-F016-409C-A55B-EB42D8BC8B73}" dt="2021-04-05T15:56:26.352" v="203" actId="478"/>
          <ac:spMkLst>
            <pc:docMk/>
            <pc:sldMk cId="1986225835" sldId="267"/>
            <ac:spMk id="184" creationId="{31D33289-3894-4031-AFF2-57A1A305D6FF}"/>
          </ac:spMkLst>
        </pc:spChg>
        <pc:spChg chg="add del mod">
          <ac:chgData name="Vivek Saahil" userId="43ad321a-5946-4c44-869a-99c3331d9527" providerId="ADAL" clId="{EA813354-F016-409C-A55B-EB42D8BC8B73}" dt="2021-04-05T15:56:25.607" v="202" actId="478"/>
          <ac:spMkLst>
            <pc:docMk/>
            <pc:sldMk cId="1986225835" sldId="267"/>
            <ac:spMk id="185" creationId="{18E34228-5FCF-48B9-BC10-2F135067C820}"/>
          </ac:spMkLst>
        </pc:spChg>
        <pc:spChg chg="add del mod">
          <ac:chgData name="Vivek Saahil" userId="43ad321a-5946-4c44-869a-99c3331d9527" providerId="ADAL" clId="{EA813354-F016-409C-A55B-EB42D8BC8B73}" dt="2021-04-05T15:56:47.596" v="208" actId="478"/>
          <ac:spMkLst>
            <pc:docMk/>
            <pc:sldMk cId="1986225835" sldId="267"/>
            <ac:spMk id="186" creationId="{4F30D5FE-6EC8-402B-AF38-C979F030196E}"/>
          </ac:spMkLst>
        </pc:spChg>
        <pc:spChg chg="add del mod">
          <ac:chgData name="Vivek Saahil" userId="43ad321a-5946-4c44-869a-99c3331d9527" providerId="ADAL" clId="{EA813354-F016-409C-A55B-EB42D8BC8B73}" dt="2021-04-05T15:56:46.797" v="207" actId="478"/>
          <ac:spMkLst>
            <pc:docMk/>
            <pc:sldMk cId="1986225835" sldId="267"/>
            <ac:spMk id="187" creationId="{EDB100EE-D1EE-4B4F-AC76-F1C4446D011D}"/>
          </ac:spMkLst>
        </pc:spChg>
        <pc:spChg chg="mod topLvl">
          <ac:chgData name="Vivek Saahil" userId="43ad321a-5946-4c44-869a-99c3331d9527" providerId="ADAL" clId="{EA813354-F016-409C-A55B-EB42D8BC8B73}" dt="2021-04-05T15:47:06.347" v="25" actId="20577"/>
          <ac:spMkLst>
            <pc:docMk/>
            <pc:sldMk cId="1986225835" sldId="267"/>
            <ac:spMk id="245" creationId="{DD15CDB9-E934-4063-A82B-325208956B63}"/>
          </ac:spMkLst>
        </pc:spChg>
        <pc:spChg chg="del mod topLvl">
          <ac:chgData name="Vivek Saahil" userId="43ad321a-5946-4c44-869a-99c3331d9527" providerId="ADAL" clId="{EA813354-F016-409C-A55B-EB42D8BC8B73}" dt="2021-04-05T15:46:31.146" v="13" actId="478"/>
          <ac:spMkLst>
            <pc:docMk/>
            <pc:sldMk cId="1986225835" sldId="267"/>
            <ac:spMk id="246" creationId="{DD62E80A-94C1-419C-A5A6-681E11DC06E0}"/>
          </ac:spMkLst>
        </pc:spChg>
        <pc:spChg chg="mod">
          <ac:chgData name="Vivek Saahil" userId="43ad321a-5946-4c44-869a-99c3331d9527" providerId="ADAL" clId="{EA813354-F016-409C-A55B-EB42D8BC8B73}" dt="2021-04-05T15:49:17.626" v="89" actId="20577"/>
          <ac:spMkLst>
            <pc:docMk/>
            <pc:sldMk cId="1986225835" sldId="267"/>
            <ac:spMk id="247" creationId="{CDF84A1E-22E2-4BEE-ADBC-7F139F3F313C}"/>
          </ac:spMkLst>
        </pc:spChg>
        <pc:spChg chg="mod">
          <ac:chgData name="Vivek Saahil" userId="43ad321a-5946-4c44-869a-99c3331d9527" providerId="ADAL" clId="{EA813354-F016-409C-A55B-EB42D8BC8B73}" dt="2021-04-05T15:48:57.687" v="85" actId="1037"/>
          <ac:spMkLst>
            <pc:docMk/>
            <pc:sldMk cId="1986225835" sldId="267"/>
            <ac:spMk id="249" creationId="{AD756F7D-DF39-4726-83FD-8FF2A378DD0A}"/>
          </ac:spMkLst>
        </pc:spChg>
        <pc:grpChg chg="del mod">
          <ac:chgData name="Vivek Saahil" userId="43ad321a-5946-4c44-869a-99c3331d9527" providerId="ADAL" clId="{EA813354-F016-409C-A55B-EB42D8BC8B73}" dt="2021-04-05T15:46:31.146" v="13" actId="478"/>
          <ac:grpSpMkLst>
            <pc:docMk/>
            <pc:sldMk cId="1986225835" sldId="267"/>
            <ac:grpSpMk id="244" creationId="{EF18EC76-5205-4947-A46A-7EE79AC10CAA}"/>
          </ac:grpSpMkLst>
        </pc:grpChg>
      </pc:sldChg>
      <pc:sldChg chg="delSp add del mod ord modTransition">
        <pc:chgData name="Vivek Saahil" userId="43ad321a-5946-4c44-869a-99c3331d9527" providerId="ADAL" clId="{EA813354-F016-409C-A55B-EB42D8BC8B73}" dt="2021-04-06T00:35:58.730" v="5263" actId="47"/>
        <pc:sldMkLst>
          <pc:docMk/>
          <pc:sldMk cId="532212865" sldId="268"/>
        </pc:sldMkLst>
        <pc:spChg chg="del">
          <ac:chgData name="Vivek Saahil" userId="43ad321a-5946-4c44-869a-99c3331d9527" providerId="ADAL" clId="{EA813354-F016-409C-A55B-EB42D8BC8B73}" dt="2021-04-05T15:57:41.406" v="213" actId="478"/>
          <ac:spMkLst>
            <pc:docMk/>
            <pc:sldMk cId="532212865" sldId="268"/>
            <ac:spMk id="4" creationId="{74F1F255-773B-4AEE-8178-E42D565512DF}"/>
          </ac:spMkLst>
        </pc:spChg>
      </pc:sldChg>
      <pc:sldChg chg="addSp delSp modSp add mod ord modTransition">
        <pc:chgData name="Vivek Saahil" userId="43ad321a-5946-4c44-869a-99c3331d9527" providerId="ADAL" clId="{EA813354-F016-409C-A55B-EB42D8BC8B73}" dt="2021-04-06T04:49:04.358" v="5371" actId="14100"/>
        <pc:sldMkLst>
          <pc:docMk/>
          <pc:sldMk cId="1382917335" sldId="269"/>
        </pc:sldMkLst>
        <pc:spChg chg="mod">
          <ac:chgData name="Vivek Saahil" userId="43ad321a-5946-4c44-869a-99c3331d9527" providerId="ADAL" clId="{EA813354-F016-409C-A55B-EB42D8BC8B73}" dt="2021-04-06T04:49:04.358" v="5371" actId="14100"/>
          <ac:spMkLst>
            <pc:docMk/>
            <pc:sldMk cId="1382917335" sldId="269"/>
            <ac:spMk id="10" creationId="{B078C92E-B52D-485E-8B24-C8F8938A6A79}"/>
          </ac:spMkLst>
        </pc:spChg>
        <pc:spChg chg="add mod ord">
          <ac:chgData name="Vivek Saahil" userId="43ad321a-5946-4c44-869a-99c3331d9527" providerId="ADAL" clId="{EA813354-F016-409C-A55B-EB42D8BC8B73}" dt="2021-04-05T17:33:21.760" v="2084" actId="14100"/>
          <ac:spMkLst>
            <pc:docMk/>
            <pc:sldMk cId="1382917335" sldId="269"/>
            <ac:spMk id="131" creationId="{43A6EA06-D101-4D52-BCE8-033CDAC3B41A}"/>
          </ac:spMkLst>
        </pc:spChg>
        <pc:spChg chg="add mod">
          <ac:chgData name="Vivek Saahil" userId="43ad321a-5946-4c44-869a-99c3331d9527" providerId="ADAL" clId="{EA813354-F016-409C-A55B-EB42D8BC8B73}" dt="2021-04-05T17:33:33.948" v="2085"/>
          <ac:spMkLst>
            <pc:docMk/>
            <pc:sldMk cId="1382917335" sldId="269"/>
            <ac:spMk id="137" creationId="{CE1D1842-1556-425E-9121-EF82866EC4CC}"/>
          </ac:spMkLst>
        </pc:spChg>
        <pc:spChg chg="add del mod ord">
          <ac:chgData name="Vivek Saahil" userId="43ad321a-5946-4c44-869a-99c3331d9527" providerId="ADAL" clId="{EA813354-F016-409C-A55B-EB42D8BC8B73}" dt="2021-04-05T17:34:19.577" v="2094" actId="478"/>
          <ac:spMkLst>
            <pc:docMk/>
            <pc:sldMk cId="1382917335" sldId="269"/>
            <ac:spMk id="138" creationId="{9313E791-03C9-45E4-AFA6-84198BD2838B}"/>
          </ac:spMkLst>
        </pc:spChg>
        <pc:spChg chg="mod">
          <ac:chgData name="Vivek Saahil" userId="43ad321a-5946-4c44-869a-99c3331d9527" providerId="ADAL" clId="{EA813354-F016-409C-A55B-EB42D8BC8B73}" dt="2021-04-06T04:48:53.385" v="5369" actId="14100"/>
          <ac:spMkLst>
            <pc:docMk/>
            <pc:sldMk cId="1382917335" sldId="269"/>
            <ac:spMk id="186" creationId="{F7A6D7AE-DA60-419A-8D1D-5CDF72D6CDA1}"/>
          </ac:spMkLst>
        </pc:spChg>
        <pc:spChg chg="del">
          <ac:chgData name="Vivek Saahil" userId="43ad321a-5946-4c44-869a-99c3331d9527" providerId="ADAL" clId="{EA813354-F016-409C-A55B-EB42D8BC8B73}" dt="2021-04-05T17:32:37.849" v="2077" actId="478"/>
          <ac:spMkLst>
            <pc:docMk/>
            <pc:sldMk cId="1382917335" sldId="269"/>
            <ac:spMk id="189" creationId="{E347F49B-923B-41EF-A275-E878E4D28610}"/>
          </ac:spMkLst>
        </pc:spChg>
        <pc:grpChg chg="del">
          <ac:chgData name="Vivek Saahil" userId="43ad321a-5946-4c44-869a-99c3331d9527" providerId="ADAL" clId="{EA813354-F016-409C-A55B-EB42D8BC8B73}" dt="2021-04-05T17:32:40.459" v="2078" actId="478"/>
          <ac:grpSpMkLst>
            <pc:docMk/>
            <pc:sldMk cId="1382917335" sldId="269"/>
            <ac:grpSpMk id="173" creationId="{00CE00A8-23A3-4918-AF03-89DAF9C15980}"/>
          </ac:grpSpMkLst>
        </pc:grpChg>
      </pc:sldChg>
      <pc:sldChg chg="del">
        <pc:chgData name="Vivek Saahil" userId="43ad321a-5946-4c44-869a-99c3331d9527" providerId="ADAL" clId="{EA813354-F016-409C-A55B-EB42D8BC8B73}" dt="2021-04-05T16:57:23.553" v="1408" actId="47"/>
        <pc:sldMkLst>
          <pc:docMk/>
          <pc:sldMk cId="1883728823" sldId="270"/>
        </pc:sldMkLst>
      </pc:sldChg>
      <pc:sldChg chg="addSp delSp modSp del mod ord modTransition">
        <pc:chgData name="Vivek Saahil" userId="43ad321a-5946-4c44-869a-99c3331d9527" providerId="ADAL" clId="{EA813354-F016-409C-A55B-EB42D8BC8B73}" dt="2021-04-06T00:35:55.647" v="5258" actId="47"/>
        <pc:sldMkLst>
          <pc:docMk/>
          <pc:sldMk cId="4009116389" sldId="271"/>
        </pc:sldMkLst>
        <pc:spChg chg="del">
          <ac:chgData name="Vivek Saahil" userId="43ad321a-5946-4c44-869a-99c3331d9527" providerId="ADAL" clId="{EA813354-F016-409C-A55B-EB42D8BC8B73}" dt="2021-04-05T17:21:56.365" v="1948" actId="478"/>
          <ac:spMkLst>
            <pc:docMk/>
            <pc:sldMk cId="4009116389" sldId="271"/>
            <ac:spMk id="16" creationId="{DC9F49EE-E471-44D2-8463-3532B40CC3A2}"/>
          </ac:spMkLst>
        </pc:spChg>
        <pc:spChg chg="del">
          <ac:chgData name="Vivek Saahil" userId="43ad321a-5946-4c44-869a-99c3331d9527" providerId="ADAL" clId="{EA813354-F016-409C-A55B-EB42D8BC8B73}" dt="2021-04-05T17:21:57.838" v="1949" actId="478"/>
          <ac:spMkLst>
            <pc:docMk/>
            <pc:sldMk cId="4009116389" sldId="271"/>
            <ac:spMk id="17" creationId="{4A2421D3-609B-4339-877F-07B82E370A30}"/>
          </ac:spMkLst>
        </pc:spChg>
        <pc:spChg chg="add del mod">
          <ac:chgData name="Vivek Saahil" userId="43ad321a-5946-4c44-869a-99c3331d9527" providerId="ADAL" clId="{EA813354-F016-409C-A55B-EB42D8BC8B73}" dt="2021-04-05T17:21:54.628" v="1947"/>
          <ac:spMkLst>
            <pc:docMk/>
            <pc:sldMk cId="4009116389" sldId="271"/>
            <ac:spMk id="18" creationId="{91C09014-6ED4-48AF-A4FA-768FCC238FB0}"/>
          </ac:spMkLst>
        </pc:spChg>
        <pc:spChg chg="add del mod">
          <ac:chgData name="Vivek Saahil" userId="43ad321a-5946-4c44-869a-99c3331d9527" providerId="ADAL" clId="{EA813354-F016-409C-A55B-EB42D8BC8B73}" dt="2021-04-05T18:42:32.761" v="3157" actId="478"/>
          <ac:spMkLst>
            <pc:docMk/>
            <pc:sldMk cId="4009116389" sldId="271"/>
            <ac:spMk id="20" creationId="{E77D0FA3-4CEF-462D-8F42-D054F67E6D69}"/>
          </ac:spMkLst>
        </pc:spChg>
        <pc:spChg chg="add mod ord">
          <ac:chgData name="Vivek Saahil" userId="43ad321a-5946-4c44-869a-99c3331d9527" providerId="ADAL" clId="{EA813354-F016-409C-A55B-EB42D8BC8B73}" dt="2021-04-05T17:22:47.831" v="1994" actId="167"/>
          <ac:spMkLst>
            <pc:docMk/>
            <pc:sldMk cId="4009116389" sldId="271"/>
            <ac:spMk id="21" creationId="{3D571B9D-F043-4DC1-B499-4AFBB99C9C91}"/>
          </ac:spMkLst>
        </pc:spChg>
        <pc:spChg chg="add del mod">
          <ac:chgData name="Vivek Saahil" userId="43ad321a-5946-4c44-869a-99c3331d9527" providerId="ADAL" clId="{EA813354-F016-409C-A55B-EB42D8BC8B73}" dt="2021-04-05T18:42:02.220" v="3154" actId="478"/>
          <ac:spMkLst>
            <pc:docMk/>
            <pc:sldMk cId="4009116389" sldId="271"/>
            <ac:spMk id="25" creationId="{41A8210C-8CE0-4555-8BDE-806BA8A1B219}"/>
          </ac:spMkLst>
        </pc:spChg>
        <pc:spChg chg="add mod">
          <ac:chgData name="Vivek Saahil" userId="43ad321a-5946-4c44-869a-99c3331d9527" providerId="ADAL" clId="{EA813354-F016-409C-A55B-EB42D8BC8B73}" dt="2021-04-05T18:42:45.853" v="3191" actId="20577"/>
          <ac:spMkLst>
            <pc:docMk/>
            <pc:sldMk cId="4009116389" sldId="271"/>
            <ac:spMk id="30" creationId="{CCBBB2E3-9C26-4830-97C7-0C757E165298}"/>
          </ac:spMkLst>
        </pc:spChg>
        <pc:spChg chg="add del mod">
          <ac:chgData name="Vivek Saahil" userId="43ad321a-5946-4c44-869a-99c3331d9527" providerId="ADAL" clId="{EA813354-F016-409C-A55B-EB42D8BC8B73}" dt="2021-04-05T18:45:10.406" v="3283" actId="478"/>
          <ac:spMkLst>
            <pc:docMk/>
            <pc:sldMk cId="4009116389" sldId="271"/>
            <ac:spMk id="32" creationId="{E950F6A8-68BA-4817-A766-8B09E960B8CA}"/>
          </ac:spMkLst>
        </pc:spChg>
        <pc:grpChg chg="mod">
          <ac:chgData name="Vivek Saahil" userId="43ad321a-5946-4c44-869a-99c3331d9527" providerId="ADAL" clId="{EA813354-F016-409C-A55B-EB42D8BC8B73}" dt="2021-04-05T18:42:59.274" v="3192" actId="1076"/>
          <ac:grpSpMkLst>
            <pc:docMk/>
            <pc:sldMk cId="4009116389" sldId="271"/>
            <ac:grpSpMk id="39" creationId="{ACF813A3-F169-49B0-8E8A-BF655C825325}"/>
          </ac:grpSpMkLst>
        </pc:grpChg>
        <pc:graphicFrameChg chg="mod">
          <ac:chgData name="Vivek Saahil" userId="43ad321a-5946-4c44-869a-99c3331d9527" providerId="ADAL" clId="{EA813354-F016-409C-A55B-EB42D8BC8B73}" dt="2021-04-05T18:42:19.970" v="3155"/>
          <ac:graphicFrameMkLst>
            <pc:docMk/>
            <pc:sldMk cId="4009116389" sldId="271"/>
            <ac:graphicFrameMk id="5" creationId="{66533F6C-E27E-45DB-AE2E-E20C3FB61B46}"/>
          </ac:graphicFrameMkLst>
        </pc:graphicFrameChg>
        <pc:picChg chg="mod">
          <ac:chgData name="Vivek Saahil" userId="43ad321a-5946-4c44-869a-99c3331d9527" providerId="ADAL" clId="{EA813354-F016-409C-A55B-EB42D8BC8B73}" dt="2021-04-05T18:43:17.056" v="3218" actId="1037"/>
          <ac:picMkLst>
            <pc:docMk/>
            <pc:sldMk cId="4009116389" sldId="271"/>
            <ac:picMk id="13" creationId="{3580E75B-3A94-4531-9139-C3F6F77E2CEA}"/>
          </ac:picMkLst>
        </pc:picChg>
        <pc:picChg chg="add del mod">
          <ac:chgData name="Vivek Saahil" userId="43ad321a-5946-4c44-869a-99c3331d9527" providerId="ADAL" clId="{EA813354-F016-409C-A55B-EB42D8BC8B73}" dt="2021-04-05T18:43:33.986" v="3220" actId="478"/>
          <ac:picMkLst>
            <pc:docMk/>
            <pc:sldMk cId="4009116389" sldId="271"/>
            <ac:picMk id="31" creationId="{C510317F-8099-4265-983D-3EAA889F5262}"/>
          </ac:picMkLst>
        </pc:picChg>
      </pc:sldChg>
      <pc:sldChg chg="modSp del mod ord modTransition">
        <pc:chgData name="Vivek Saahil" userId="43ad321a-5946-4c44-869a-99c3331d9527" providerId="ADAL" clId="{EA813354-F016-409C-A55B-EB42D8BC8B73}" dt="2021-04-06T00:35:55.024" v="5257" actId="47"/>
        <pc:sldMkLst>
          <pc:docMk/>
          <pc:sldMk cId="3313863090" sldId="272"/>
        </pc:sldMkLst>
        <pc:spChg chg="mod">
          <ac:chgData name="Vivek Saahil" userId="43ad321a-5946-4c44-869a-99c3331d9527" providerId="ADAL" clId="{EA813354-F016-409C-A55B-EB42D8BC8B73}" dt="2021-04-05T16:57:15.192" v="1407" actId="20577"/>
          <ac:spMkLst>
            <pc:docMk/>
            <pc:sldMk cId="3313863090" sldId="272"/>
            <ac:spMk id="2" creationId="{78E05AC0-C2DD-4D8A-A6ED-1B84BCECFE17}"/>
          </ac:spMkLst>
        </pc:spChg>
      </pc:sldChg>
      <pc:sldChg chg="addSp delSp modSp add mod modTransition setBg modNotesTx">
        <pc:chgData name="Vivek Saahil" userId="43ad321a-5946-4c44-869a-99c3331d9527" providerId="ADAL" clId="{EA813354-F016-409C-A55B-EB42D8BC8B73}" dt="2021-04-06T04:38:36.300" v="5352" actId="14861"/>
        <pc:sldMkLst>
          <pc:docMk/>
          <pc:sldMk cId="857868495" sldId="273"/>
        </pc:sldMkLst>
        <pc:spChg chg="add del mod">
          <ac:chgData name="Vivek Saahil" userId="43ad321a-5946-4c44-869a-99c3331d9527" providerId="ADAL" clId="{EA813354-F016-409C-A55B-EB42D8BC8B73}" dt="2021-04-05T18:23:37.940" v="2465" actId="1076"/>
          <ac:spMkLst>
            <pc:docMk/>
            <pc:sldMk cId="857868495" sldId="273"/>
            <ac:spMk id="6" creationId="{C187B04F-44DE-4EA5-A169-2420798536EC}"/>
          </ac:spMkLst>
        </pc:spChg>
        <pc:spChg chg="add del mod">
          <ac:chgData name="Vivek Saahil" userId="43ad321a-5946-4c44-869a-99c3331d9527" providerId="ADAL" clId="{EA813354-F016-409C-A55B-EB42D8BC8B73}" dt="2021-04-05T18:23:43.276" v="2466" actId="1076"/>
          <ac:spMkLst>
            <pc:docMk/>
            <pc:sldMk cId="857868495" sldId="273"/>
            <ac:spMk id="7" creationId="{596FBD73-67F0-42C6-BE26-4010CCB375C8}"/>
          </ac:spMkLst>
        </pc:spChg>
        <pc:spChg chg="add del mod ord">
          <ac:chgData name="Vivek Saahil" userId="43ad321a-5946-4c44-869a-99c3331d9527" providerId="ADAL" clId="{EA813354-F016-409C-A55B-EB42D8BC8B73}" dt="2021-04-05T17:09:24.479" v="1698" actId="11529"/>
          <ac:spMkLst>
            <pc:docMk/>
            <pc:sldMk cId="857868495" sldId="273"/>
            <ac:spMk id="20" creationId="{F778926F-3E2E-4F31-AAAE-DE3FB7378144}"/>
          </ac:spMkLst>
        </pc:spChg>
        <pc:spChg chg="add del mod">
          <ac:chgData name="Vivek Saahil" userId="43ad321a-5946-4c44-869a-99c3331d9527" providerId="ADAL" clId="{EA813354-F016-409C-A55B-EB42D8BC8B73}" dt="2021-04-05T17:16:22.181" v="1891" actId="478"/>
          <ac:spMkLst>
            <pc:docMk/>
            <pc:sldMk cId="857868495" sldId="273"/>
            <ac:spMk id="21" creationId="{D44EFA1B-7E04-48B5-99CA-FACDA997C4DC}"/>
          </ac:spMkLst>
        </pc:spChg>
        <pc:spChg chg="mod">
          <ac:chgData name="Vivek Saahil" userId="43ad321a-5946-4c44-869a-99c3331d9527" providerId="ADAL" clId="{EA813354-F016-409C-A55B-EB42D8BC8B73}" dt="2021-04-05T18:08:44.114" v="2191"/>
          <ac:spMkLst>
            <pc:docMk/>
            <pc:sldMk cId="857868495" sldId="273"/>
            <ac:spMk id="153" creationId="{11E32903-6AB7-4625-85AF-759362F563AA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55" creationId="{ADC08370-7FB7-4674-83EC-89BF090A97A2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56" creationId="{008C9A5C-0A3A-4403-AD09-8D8E0C063591}"/>
          </ac:spMkLst>
        </pc:spChg>
        <pc:spChg chg="mod">
          <ac:chgData name="Vivek Saahil" userId="43ad321a-5946-4c44-869a-99c3331d9527" providerId="ADAL" clId="{EA813354-F016-409C-A55B-EB42D8BC8B73}" dt="2021-04-05T17:05:40.761" v="1547" actId="165"/>
          <ac:spMkLst>
            <pc:docMk/>
            <pc:sldMk cId="857868495" sldId="273"/>
            <ac:spMk id="156" creationId="{EAA8FD4E-F0DB-4684-ACE1-AE979760FDEE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57" creationId="{C6E01156-FCE5-4D00-A155-8450E933BE50}"/>
          </ac:spMkLst>
        </pc:spChg>
        <pc:spChg chg="mod topLvl">
          <ac:chgData name="Vivek Saahil" userId="43ad321a-5946-4c44-869a-99c3331d9527" providerId="ADAL" clId="{EA813354-F016-409C-A55B-EB42D8BC8B73}" dt="2021-04-05T17:05:13.658" v="1543" actId="165"/>
          <ac:spMkLst>
            <pc:docMk/>
            <pc:sldMk cId="857868495" sldId="273"/>
            <ac:spMk id="158" creationId="{ED161338-C9ED-4EB3-BB9E-CAA059EC3290}"/>
          </ac:spMkLst>
        </pc:spChg>
        <pc:spChg chg="mod topLvl">
          <ac:chgData name="Vivek Saahil" userId="43ad321a-5946-4c44-869a-99c3331d9527" providerId="ADAL" clId="{EA813354-F016-409C-A55B-EB42D8BC8B73}" dt="2021-04-05T17:05:13.658" v="1543" actId="165"/>
          <ac:spMkLst>
            <pc:docMk/>
            <pc:sldMk cId="857868495" sldId="273"/>
            <ac:spMk id="159" creationId="{341C1A30-3379-44A0-BDD3-3A9C6649FE24}"/>
          </ac:spMkLst>
        </pc:spChg>
        <pc:spChg chg="add del mod topLvl">
          <ac:chgData name="Vivek Saahil" userId="43ad321a-5946-4c44-869a-99c3331d9527" providerId="ADAL" clId="{EA813354-F016-409C-A55B-EB42D8BC8B73}" dt="2021-04-05T18:21:53.017" v="2443" actId="1076"/>
          <ac:spMkLst>
            <pc:docMk/>
            <pc:sldMk cId="857868495" sldId="273"/>
            <ac:spMk id="160" creationId="{C8343F61-6041-46DD-8E77-70654783410A}"/>
          </ac:spMkLst>
        </pc:spChg>
        <pc:spChg chg="mod topLvl">
          <ac:chgData name="Vivek Saahil" userId="43ad321a-5946-4c44-869a-99c3331d9527" providerId="ADAL" clId="{EA813354-F016-409C-A55B-EB42D8BC8B73}" dt="2021-04-05T17:05:13.658" v="1543" actId="165"/>
          <ac:spMkLst>
            <pc:docMk/>
            <pc:sldMk cId="857868495" sldId="273"/>
            <ac:spMk id="161" creationId="{15EB1A54-942B-4B41-B7B8-C70604C32F82}"/>
          </ac:spMkLst>
        </pc:spChg>
        <pc:spChg chg="add mod topLvl">
          <ac:chgData name="Vivek Saahil" userId="43ad321a-5946-4c44-869a-99c3331d9527" providerId="ADAL" clId="{EA813354-F016-409C-A55B-EB42D8BC8B73}" dt="2021-04-05T17:05:40.761" v="1547" actId="165"/>
          <ac:spMkLst>
            <pc:docMk/>
            <pc:sldMk cId="857868495" sldId="273"/>
            <ac:spMk id="163" creationId="{9B090123-E3B4-4D7A-96ED-FADDDA789BB2}"/>
          </ac:spMkLst>
        </pc:spChg>
        <pc:spChg chg="add mod topLvl">
          <ac:chgData name="Vivek Saahil" userId="43ad321a-5946-4c44-869a-99c3331d9527" providerId="ADAL" clId="{EA813354-F016-409C-A55B-EB42D8BC8B73}" dt="2021-04-05T17:05:40.761" v="1547" actId="165"/>
          <ac:spMkLst>
            <pc:docMk/>
            <pc:sldMk cId="857868495" sldId="273"/>
            <ac:spMk id="164" creationId="{CDB6E937-4201-498F-BE12-AC579452E9EF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5" creationId="{4F755264-DDBD-47FA-BBB1-2A35EA096D3D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6" creationId="{FF50DF6C-5599-41EF-BD6C-EC83B32EEB70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7" creationId="{E8775E0F-EA10-428C-973C-8BC249C24939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69" creationId="{114FC3D7-59C4-464C-911C-D024A541F66A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70" creationId="{03FD8B42-1AD8-4841-AACE-25936C7F4882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171" creationId="{4DF29C31-52FF-4E6C-B140-44E404892C17}"/>
          </ac:spMkLst>
        </pc:spChg>
        <pc:spChg chg="add mod ord">
          <ac:chgData name="Vivek Saahil" userId="43ad321a-5946-4c44-869a-99c3331d9527" providerId="ADAL" clId="{EA813354-F016-409C-A55B-EB42D8BC8B73}" dt="2021-04-05T18:24:46.186" v="2506" actId="167"/>
          <ac:spMkLst>
            <pc:docMk/>
            <pc:sldMk cId="857868495" sldId="273"/>
            <ac:spMk id="172" creationId="{FBC68571-0189-42AD-A9DD-0F4E8C93F0A4}"/>
          </ac:spMkLst>
        </pc:spChg>
        <pc:spChg chg="mod topLvl">
          <ac:chgData name="Vivek Saahil" userId="43ad321a-5946-4c44-869a-99c3331d9527" providerId="ADAL" clId="{EA813354-F016-409C-A55B-EB42D8BC8B73}" dt="2021-04-05T17:07:06.819" v="1562" actId="165"/>
          <ac:spMkLst>
            <pc:docMk/>
            <pc:sldMk cId="857868495" sldId="273"/>
            <ac:spMk id="461" creationId="{2434CF06-1DDE-40AF-9359-4028F8BAA99F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462" creationId="{D6BAFD8F-95EB-4228-AE6C-16A4F8B9F057}"/>
          </ac:spMkLst>
        </pc:spChg>
        <pc:spChg chg="mod">
          <ac:chgData name="Vivek Saahil" userId="43ad321a-5946-4c44-869a-99c3331d9527" providerId="ADAL" clId="{EA813354-F016-409C-A55B-EB42D8BC8B73}" dt="2021-04-05T18:23:34.493" v="2464" actId="1076"/>
          <ac:spMkLst>
            <pc:docMk/>
            <pc:sldMk cId="857868495" sldId="273"/>
            <ac:spMk id="484" creationId="{67B8AEC1-A905-4E82-8424-C0050FDE9275}"/>
          </ac:spMkLst>
        </pc:spChg>
        <pc:spChg chg="del mod topLvl">
          <ac:chgData name="Vivek Saahil" userId="43ad321a-5946-4c44-869a-99c3331d9527" providerId="ADAL" clId="{EA813354-F016-409C-A55B-EB42D8BC8B73}" dt="2021-04-05T17:07:11.615" v="1563" actId="478"/>
          <ac:spMkLst>
            <pc:docMk/>
            <pc:sldMk cId="857868495" sldId="273"/>
            <ac:spMk id="486" creationId="{EE4C4948-B41B-4D62-8ABE-6835927AD9F6}"/>
          </ac:spMkLst>
        </pc:spChg>
        <pc:spChg chg="del mod">
          <ac:chgData name="Vivek Saahil" userId="43ad321a-5946-4c44-869a-99c3331d9527" providerId="ADAL" clId="{EA813354-F016-409C-A55B-EB42D8BC8B73}" dt="2021-04-05T17:05:51.548" v="1550" actId="478"/>
          <ac:spMkLst>
            <pc:docMk/>
            <pc:sldMk cId="857868495" sldId="273"/>
            <ac:spMk id="487" creationId="{BBC7D2BB-B095-46B2-BCC2-DAD4DE146ABC}"/>
          </ac:spMkLst>
        </pc:spChg>
        <pc:spChg chg="mod topLvl">
          <ac:chgData name="Vivek Saahil" userId="43ad321a-5946-4c44-869a-99c3331d9527" providerId="ADAL" clId="{EA813354-F016-409C-A55B-EB42D8BC8B73}" dt="2021-04-05T17:07:06.819" v="1562" actId="165"/>
          <ac:spMkLst>
            <pc:docMk/>
            <pc:sldMk cId="857868495" sldId="273"/>
            <ac:spMk id="538" creationId="{8E6EFE96-3F66-401A-8085-EA3B6CACE1AA}"/>
          </ac:spMkLst>
        </pc:spChg>
        <pc:spChg chg="mod topLvl">
          <ac:chgData name="Vivek Saahil" userId="43ad321a-5946-4c44-869a-99c3331d9527" providerId="ADAL" clId="{EA813354-F016-409C-A55B-EB42D8BC8B73}" dt="2021-04-05T17:04:34.978" v="1495" actId="165"/>
          <ac:spMkLst>
            <pc:docMk/>
            <pc:sldMk cId="857868495" sldId="273"/>
            <ac:spMk id="542" creationId="{F426D9C1-C736-4885-A225-7269D5CBABBB}"/>
          </ac:spMkLst>
        </pc:spChg>
        <pc:spChg chg="mod topLvl">
          <ac:chgData name="Vivek Saahil" userId="43ad321a-5946-4c44-869a-99c3331d9527" providerId="ADAL" clId="{EA813354-F016-409C-A55B-EB42D8BC8B73}" dt="2021-04-05T17:05:48.992" v="1548" actId="165"/>
          <ac:spMkLst>
            <pc:docMk/>
            <pc:sldMk cId="857868495" sldId="273"/>
            <ac:spMk id="543" creationId="{D9EEDACE-9DFF-4965-A70B-0FA1F224F412}"/>
          </ac:spMkLst>
        </pc:spChg>
        <pc:spChg chg="mod topLvl">
          <ac:chgData name="Vivek Saahil" userId="43ad321a-5946-4c44-869a-99c3331d9527" providerId="ADAL" clId="{EA813354-F016-409C-A55B-EB42D8BC8B73}" dt="2021-04-05T17:04:34.978" v="1495" actId="165"/>
          <ac:spMkLst>
            <pc:docMk/>
            <pc:sldMk cId="857868495" sldId="273"/>
            <ac:spMk id="545" creationId="{92FF5D44-9690-4302-83AB-73A3924C5F26}"/>
          </ac:spMkLst>
        </pc:spChg>
        <pc:spChg chg="mod topLvl">
          <ac:chgData name="Vivek Saahil" userId="43ad321a-5946-4c44-869a-99c3331d9527" providerId="ADAL" clId="{EA813354-F016-409C-A55B-EB42D8BC8B73}" dt="2021-04-05T17:05:48.992" v="1548" actId="165"/>
          <ac:spMkLst>
            <pc:docMk/>
            <pc:sldMk cId="857868495" sldId="273"/>
            <ac:spMk id="546" creationId="{8F8524A4-4722-40D0-9BD2-22568E15D88E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548" creationId="{400AAA06-4528-4307-902F-BF4EF7884B0E}"/>
          </ac:spMkLst>
        </pc:spChg>
        <pc:spChg chg="mod">
          <ac:chgData name="Vivek Saahil" userId="43ad321a-5946-4c44-869a-99c3331d9527" providerId="ADAL" clId="{EA813354-F016-409C-A55B-EB42D8BC8B73}" dt="2021-04-05T18:22:41.859" v="2456" actId="408"/>
          <ac:spMkLst>
            <pc:docMk/>
            <pc:sldMk cId="857868495" sldId="273"/>
            <ac:spMk id="549" creationId="{92B582E6-0EDE-4E77-9F3B-7484CF0E4E65}"/>
          </ac:spMkLst>
        </pc:spChg>
        <pc:spChg chg="mod ord">
          <ac:chgData name="Vivek Saahil" userId="43ad321a-5946-4c44-869a-99c3331d9527" providerId="ADAL" clId="{EA813354-F016-409C-A55B-EB42D8BC8B73}" dt="2021-04-05T18:23:52.491" v="2467" actId="1076"/>
          <ac:spMkLst>
            <pc:docMk/>
            <pc:sldMk cId="857868495" sldId="273"/>
            <ac:spMk id="8945" creationId="{5B7FDB23-7FF2-4281-9248-FA502BB63712}"/>
          </ac:spMkLst>
        </pc:spChg>
        <pc:spChg chg="del">
          <ac:chgData name="Vivek Saahil" userId="43ad321a-5946-4c44-869a-99c3331d9527" providerId="ADAL" clId="{EA813354-F016-409C-A55B-EB42D8BC8B73}" dt="2021-04-05T17:15:30.918" v="1882" actId="478"/>
          <ac:spMkLst>
            <pc:docMk/>
            <pc:sldMk cId="857868495" sldId="273"/>
            <ac:spMk id="8946" creationId="{E4BF91CF-F934-411A-8DFD-D66BAC803059}"/>
          </ac:spMkLst>
        </pc:spChg>
        <pc:spChg chg="mod">
          <ac:chgData name="Vivek Saahil" userId="43ad321a-5946-4c44-869a-99c3331d9527" providerId="ADAL" clId="{EA813354-F016-409C-A55B-EB42D8BC8B73}" dt="2021-04-05T17:04:34.978" v="1495" actId="165"/>
          <ac:spMkLst>
            <pc:docMk/>
            <pc:sldMk cId="857868495" sldId="273"/>
            <ac:spMk id="8947" creationId="{23C292DC-5590-4BB3-8375-2F745B9838B0}"/>
          </ac:spMkLst>
        </pc:spChg>
        <pc:grpChg chg="add del mod">
          <ac:chgData name="Vivek Saahil" userId="43ad321a-5946-4c44-869a-99c3331d9527" providerId="ADAL" clId="{EA813354-F016-409C-A55B-EB42D8BC8B73}" dt="2021-04-05T17:05:40.761" v="1547" actId="165"/>
          <ac:grpSpMkLst>
            <pc:docMk/>
            <pc:sldMk cId="857868495" sldId="273"/>
            <ac:grpSpMk id="2" creationId="{47FB7D6A-D54B-4BDC-A53A-B9BB228D5615}"/>
          </ac:grpSpMkLst>
        </pc:grpChg>
        <pc:grpChg chg="add del mod ord">
          <ac:chgData name="Vivek Saahil" userId="43ad321a-5946-4c44-869a-99c3331d9527" providerId="ADAL" clId="{EA813354-F016-409C-A55B-EB42D8BC8B73}" dt="2021-04-05T18:24:13.828" v="2502" actId="478"/>
          <ac:grpSpMkLst>
            <pc:docMk/>
            <pc:sldMk cId="857868495" sldId="273"/>
            <ac:grpSpMk id="2" creationId="{6C0AAA84-77F1-49D8-A43D-B357428175AC}"/>
          </ac:grpSpMkLst>
        </pc:grpChg>
        <pc:grpChg chg="add del mod">
          <ac:chgData name="Vivek Saahil" userId="43ad321a-5946-4c44-869a-99c3331d9527" providerId="ADAL" clId="{EA813354-F016-409C-A55B-EB42D8BC8B73}" dt="2021-04-05T17:07:06.819" v="1562" actId="165"/>
          <ac:grpSpMkLst>
            <pc:docMk/>
            <pc:sldMk cId="857868495" sldId="273"/>
            <ac:grpSpMk id="3" creationId="{C0D3A25D-2D3E-4437-A1AB-563636C8FB69}"/>
          </ac:grpSpMkLst>
        </pc:grpChg>
        <pc:grpChg chg="add del mod">
          <ac:chgData name="Vivek Saahil" userId="43ad321a-5946-4c44-869a-99c3331d9527" providerId="ADAL" clId="{EA813354-F016-409C-A55B-EB42D8BC8B73}" dt="2021-04-05T17:04:34.978" v="1495" actId="165"/>
          <ac:grpSpMkLst>
            <pc:docMk/>
            <pc:sldMk cId="857868495" sldId="273"/>
            <ac:grpSpMk id="4" creationId="{33D29E35-3962-4A50-AA2A-45F50691F06A}"/>
          </ac:grpSpMkLst>
        </pc:grpChg>
        <pc:grpChg chg="add del mod">
          <ac:chgData name="Vivek Saahil" userId="43ad321a-5946-4c44-869a-99c3331d9527" providerId="ADAL" clId="{EA813354-F016-409C-A55B-EB42D8BC8B73}" dt="2021-04-05T17:05:48.992" v="1548" actId="165"/>
          <ac:grpSpMkLst>
            <pc:docMk/>
            <pc:sldMk cId="857868495" sldId="273"/>
            <ac:grpSpMk id="5" creationId="{F005E4FD-5619-49AD-B563-B85CDF5EB399}"/>
          </ac:grpSpMkLst>
        </pc:grpChg>
        <pc:grpChg chg="add mod">
          <ac:chgData name="Vivek Saahil" userId="43ad321a-5946-4c44-869a-99c3331d9527" providerId="ADAL" clId="{EA813354-F016-409C-A55B-EB42D8BC8B73}" dt="2021-04-05T18:08:49.908" v="2192" actId="1076"/>
          <ac:grpSpMkLst>
            <pc:docMk/>
            <pc:sldMk cId="857868495" sldId="273"/>
            <ac:grpSpMk id="151" creationId="{8E26887E-6C2B-4D6E-B356-5A01766ED023}"/>
          </ac:grpSpMkLst>
        </pc:grpChg>
        <pc:grpChg chg="add 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154" creationId="{85E6F56A-176B-45C6-91A3-A266EF7D9E23}"/>
          </ac:grpSpMkLst>
        </pc:grpChg>
        <pc:grpChg chg="add del mod topLvl">
          <ac:chgData name="Vivek Saahil" userId="43ad321a-5946-4c44-869a-99c3331d9527" providerId="ADAL" clId="{EA813354-F016-409C-A55B-EB42D8BC8B73}" dt="2021-04-05T17:10:38.068" v="1736" actId="478"/>
          <ac:grpSpMkLst>
            <pc:docMk/>
            <pc:sldMk cId="857868495" sldId="273"/>
            <ac:grpSpMk id="155" creationId="{D2C8F473-31B1-42F0-AF3B-E967FCE61C67}"/>
          </ac:grpSpMkLst>
        </pc:grpChg>
        <pc:grpChg chg="del">
          <ac:chgData name="Vivek Saahil" userId="43ad321a-5946-4c44-869a-99c3331d9527" providerId="ADAL" clId="{EA813354-F016-409C-A55B-EB42D8BC8B73}" dt="2021-04-05T17:05:13.658" v="1543" actId="165"/>
          <ac:grpSpMkLst>
            <pc:docMk/>
            <pc:sldMk cId="857868495" sldId="273"/>
            <ac:grpSpMk id="157" creationId="{FD7FB0FA-CFBB-4C3C-BFAE-EA888D7AA4EA}"/>
          </ac:grpSpMkLst>
        </pc:grpChg>
        <pc:grpChg chg="add 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162" creationId="{D10E96B9-369F-4E9F-AD07-3389F3A0AAB7}"/>
          </ac:grpSpMkLst>
        </pc:grpChg>
        <pc:grpChg chg="add 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168" creationId="{37A5F607-CA30-4C54-A7D6-9F0BD935EAA9}"/>
          </ac:grpSpMkLst>
        </pc:grpChg>
        <pc:grpChg chg="mod ord">
          <ac:chgData name="Vivek Saahil" userId="43ad321a-5946-4c44-869a-99c3331d9527" providerId="ADAL" clId="{EA813354-F016-409C-A55B-EB42D8BC8B73}" dt="2021-04-05T18:23:18.938" v="2460" actId="164"/>
          <ac:grpSpMkLst>
            <pc:docMk/>
            <pc:sldMk cId="857868495" sldId="273"/>
            <ac:grpSpMk id="463" creationId="{E529C804-0E13-497E-8A93-5370618AF0CC}"/>
          </ac:grpSpMkLst>
        </pc:grpChg>
        <pc:grpChg chg="del">
          <ac:chgData name="Vivek Saahil" userId="43ad321a-5946-4c44-869a-99c3331d9527" providerId="ADAL" clId="{EA813354-F016-409C-A55B-EB42D8BC8B73}" dt="2021-04-05T18:21:37.424" v="2437" actId="478"/>
          <ac:grpSpMkLst>
            <pc:docMk/>
            <pc:sldMk cId="857868495" sldId="273"/>
            <ac:grpSpMk id="551" creationId="{5BE75DB8-090E-47B5-92FB-AD4D7ED29A9F}"/>
          </ac:grpSpMkLst>
        </pc:grpChg>
        <pc:grpChg chg="del">
          <ac:chgData name="Vivek Saahil" userId="43ad321a-5946-4c44-869a-99c3331d9527" providerId="ADAL" clId="{EA813354-F016-409C-A55B-EB42D8BC8B73}" dt="2021-04-05T18:21:34.425" v="2436" actId="478"/>
          <ac:grpSpMkLst>
            <pc:docMk/>
            <pc:sldMk cId="857868495" sldId="273"/>
            <ac:grpSpMk id="555" creationId="{037C590D-2AAD-4324-A500-6FACCBFB44C4}"/>
          </ac:grpSpMkLst>
        </pc:grpChg>
        <pc:grpChg chg="del mod topLvl">
          <ac:chgData name="Vivek Saahil" userId="43ad321a-5946-4c44-869a-99c3331d9527" providerId="ADAL" clId="{EA813354-F016-409C-A55B-EB42D8BC8B73}" dt="2021-04-05T17:04:39.918" v="1496" actId="478"/>
          <ac:grpSpMkLst>
            <pc:docMk/>
            <pc:sldMk cId="857868495" sldId="273"/>
            <ac:grpSpMk id="8996" creationId="{EFA32CB9-8716-460F-BE7E-2DED4C39FB51}"/>
          </ac:grpSpMkLst>
        </pc:grpChg>
        <pc:grpChg chg="del mod">
          <ac:chgData name="Vivek Saahil" userId="43ad321a-5946-4c44-869a-99c3331d9527" providerId="ADAL" clId="{EA813354-F016-409C-A55B-EB42D8BC8B73}" dt="2021-04-05T17:06:58.890" v="1559" actId="478"/>
          <ac:grpSpMkLst>
            <pc:docMk/>
            <pc:sldMk cId="857868495" sldId="273"/>
            <ac:grpSpMk id="8997" creationId="{6FFDDA42-2458-4B46-8369-33A4ED0A97C4}"/>
          </ac:grpSpMkLst>
        </pc:grpChg>
        <pc:picChg chg="mo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2" creationId="{EECA0AEB-1316-4A1D-B6CC-AF69081A2F58}"/>
          </ac:picMkLst>
        </pc:picChg>
        <pc:picChg chg="add del mod">
          <ac:chgData name="Vivek Saahil" userId="43ad321a-5946-4c44-869a-99c3331d9527" providerId="ADAL" clId="{EA813354-F016-409C-A55B-EB42D8BC8B73}" dt="2021-04-05T17:03:29.134" v="1487" actId="478"/>
          <ac:picMkLst>
            <pc:docMk/>
            <pc:sldMk cId="857868495" sldId="273"/>
            <ac:picMk id="9" creationId="{193A0F79-ABCF-41A0-98FA-C361BF5D143F}"/>
          </ac:picMkLst>
        </pc:picChg>
        <pc:picChg chg="add del mod">
          <ac:chgData name="Vivek Saahil" userId="43ad321a-5946-4c44-869a-99c3331d9527" providerId="ADAL" clId="{EA813354-F016-409C-A55B-EB42D8BC8B73}" dt="2021-04-05T17:03:56.144" v="1489" actId="478"/>
          <ac:picMkLst>
            <pc:docMk/>
            <pc:sldMk cId="857868495" sldId="273"/>
            <ac:picMk id="11" creationId="{1C1F036D-0DCF-4FE5-8837-ECFDE44405DA}"/>
          </ac:picMkLst>
        </pc:picChg>
        <pc:picChg chg="add mo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13" creationId="{F573D499-4534-4D81-8FC9-D8966E9B8503}"/>
          </ac:picMkLst>
        </pc:picChg>
        <pc:picChg chg="add mo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15" creationId="{71A56711-0C7D-47BC-8654-0FA2DFBEAC87}"/>
          </ac:picMkLst>
        </pc:picChg>
        <pc:picChg chg="add mod ord">
          <ac:chgData name="Vivek Saahil" userId="43ad321a-5946-4c44-869a-99c3331d9527" providerId="ADAL" clId="{EA813354-F016-409C-A55B-EB42D8BC8B73}" dt="2021-04-06T04:38:36.300" v="5352" actId="14861"/>
          <ac:picMkLst>
            <pc:docMk/>
            <pc:sldMk cId="857868495" sldId="273"/>
            <ac:picMk id="17" creationId="{96FA0E76-DFEC-4675-93A8-38E0E183C359}"/>
          </ac:picMkLst>
        </pc:picChg>
        <pc:picChg chg="add mod">
          <ac:chgData name="Vivek Saahil" userId="43ad321a-5946-4c44-869a-99c3331d9527" providerId="ADAL" clId="{EA813354-F016-409C-A55B-EB42D8BC8B73}" dt="2021-04-05T17:11:54.680" v="1853"/>
          <ac:picMkLst>
            <pc:docMk/>
            <pc:sldMk cId="857868495" sldId="273"/>
            <ac:picMk id="19" creationId="{048192A5-D288-4BE0-9CE2-59D301D50827}"/>
          </ac:picMkLst>
        </pc:picChg>
        <pc:picChg chg="mod">
          <ac:chgData name="Vivek Saahil" userId="43ad321a-5946-4c44-869a-99c3331d9527" providerId="ADAL" clId="{EA813354-F016-409C-A55B-EB42D8BC8B73}" dt="2021-04-05T18:08:44.114" v="2191"/>
          <ac:picMkLst>
            <pc:docMk/>
            <pc:sldMk cId="857868495" sldId="273"/>
            <ac:picMk id="152" creationId="{16563BA7-FBC3-44E9-B83A-2C0A3DDF99C5}"/>
          </ac:picMkLst>
        </pc:picChg>
        <pc:picChg chg="mod">
          <ac:chgData name="Vivek Saahil" userId="43ad321a-5946-4c44-869a-99c3331d9527" providerId="ADAL" clId="{EA813354-F016-409C-A55B-EB42D8BC8B73}" dt="2021-04-05T17:05:40.761" v="1547" actId="165"/>
          <ac:picMkLst>
            <pc:docMk/>
            <pc:sldMk cId="857868495" sldId="273"/>
            <ac:picMk id="162" creationId="{6183DCF1-A923-48E9-ABA9-C78F4B3F9096}"/>
          </ac:picMkLst>
        </pc:picChg>
        <pc:picChg chg="del mod">
          <ac:chgData name="Vivek Saahil" userId="43ad321a-5946-4c44-869a-99c3331d9527" providerId="ADAL" clId="{EA813354-F016-409C-A55B-EB42D8BC8B73}" dt="2021-04-05T17:06:58.890" v="1559" actId="478"/>
          <ac:picMkLst>
            <pc:docMk/>
            <pc:sldMk cId="857868495" sldId="273"/>
            <ac:picMk id="535" creationId="{A860EFFF-98A8-44F1-8B75-929FF1C424ED}"/>
          </ac:picMkLst>
        </pc:picChg>
        <pc:picChg chg="mod">
          <ac:chgData name="Vivek Saahil" userId="43ad321a-5946-4c44-869a-99c3331d9527" providerId="ADAL" clId="{EA813354-F016-409C-A55B-EB42D8BC8B73}" dt="2021-04-05T17:04:34.978" v="1495" actId="165"/>
          <ac:picMkLst>
            <pc:docMk/>
            <pc:sldMk cId="857868495" sldId="273"/>
            <ac:picMk id="537" creationId="{FB57B47D-760A-44DA-AB19-278EE8E6441F}"/>
          </ac:picMkLst>
        </pc:picChg>
        <pc:picChg chg="del mod topLvl">
          <ac:chgData name="Vivek Saahil" userId="43ad321a-5946-4c44-869a-99c3331d9527" providerId="ADAL" clId="{EA813354-F016-409C-A55B-EB42D8BC8B73}" dt="2021-04-05T17:05:50.900" v="1549" actId="478"/>
          <ac:picMkLst>
            <pc:docMk/>
            <pc:sldMk cId="857868495" sldId="273"/>
            <ac:picMk id="541" creationId="{CAE2F8E1-A7FA-4F5F-9FEA-E0606008571C}"/>
          </ac:picMkLst>
        </pc:picChg>
      </pc:sldChg>
      <pc:sldChg chg="add del modTransition">
        <pc:chgData name="Vivek Saahil" userId="43ad321a-5946-4c44-869a-99c3331d9527" providerId="ADAL" clId="{EA813354-F016-409C-A55B-EB42D8BC8B73}" dt="2021-04-05T16:56:36.324" v="1354" actId="2696"/>
        <pc:sldMkLst>
          <pc:docMk/>
          <pc:sldMk cId="3369558833" sldId="273"/>
        </pc:sldMkLst>
      </pc:sldChg>
      <pc:sldChg chg="addSp delSp modSp add mod setBg modNotesTx">
        <pc:chgData name="Vivek Saahil" userId="43ad321a-5946-4c44-869a-99c3331d9527" providerId="ADAL" clId="{EA813354-F016-409C-A55B-EB42D8BC8B73}" dt="2021-04-06T05:37:34.680" v="5457" actId="13926"/>
        <pc:sldMkLst>
          <pc:docMk/>
          <pc:sldMk cId="1407979706" sldId="274"/>
        </pc:sldMkLst>
        <pc:spChg chg="mod">
          <ac:chgData name="Vivek Saahil" userId="43ad321a-5946-4c44-869a-99c3331d9527" providerId="ADAL" clId="{EA813354-F016-409C-A55B-EB42D8BC8B73}" dt="2021-04-05T21:57:38.416" v="4681" actId="14100"/>
          <ac:spMkLst>
            <pc:docMk/>
            <pc:sldMk cId="1407979706" sldId="274"/>
            <ac:spMk id="2" creationId="{CA25404D-A549-4180-846D-69F73E3A53EC}"/>
          </ac:spMkLst>
        </pc:spChg>
        <pc:spChg chg="del">
          <ac:chgData name="Vivek Saahil" userId="43ad321a-5946-4c44-869a-99c3331d9527" providerId="ADAL" clId="{EA813354-F016-409C-A55B-EB42D8BC8B73}" dt="2021-04-05T18:03:40.712" v="2148" actId="478"/>
          <ac:spMkLst>
            <pc:docMk/>
            <pc:sldMk cId="1407979706" sldId="274"/>
            <ac:spMk id="3" creationId="{63357105-B3FC-4493-AA08-FC07CC75D6D8}"/>
          </ac:spMkLst>
        </pc:spChg>
        <pc:spChg chg="mod">
          <ac:chgData name="Vivek Saahil" userId="43ad321a-5946-4c44-869a-99c3331d9527" providerId="ADAL" clId="{EA813354-F016-409C-A55B-EB42D8BC8B73}" dt="2021-04-05T21:56:58.071" v="4675" actId="1076"/>
          <ac:spMkLst>
            <pc:docMk/>
            <pc:sldMk cId="1407979706" sldId="274"/>
            <ac:spMk id="4" creationId="{1617FC24-D3C1-4261-BC4F-80A82E45BB44}"/>
          </ac:spMkLst>
        </pc:spChg>
        <pc:spChg chg="mod">
          <ac:chgData name="Vivek Saahil" userId="43ad321a-5946-4c44-869a-99c3331d9527" providerId="ADAL" clId="{EA813354-F016-409C-A55B-EB42D8BC8B73}" dt="2021-04-05T21:57:32.697" v="4679" actId="14100"/>
          <ac:spMkLst>
            <pc:docMk/>
            <pc:sldMk cId="1407979706" sldId="274"/>
            <ac:spMk id="5" creationId="{0D9AE869-DA67-45A4-B6CC-3F08CE652CAF}"/>
          </ac:spMkLst>
        </pc:spChg>
        <pc:spChg chg="add mod">
          <ac:chgData name="Vivek Saahil" userId="43ad321a-5946-4c44-869a-99c3331d9527" providerId="ADAL" clId="{EA813354-F016-409C-A55B-EB42D8BC8B73}" dt="2021-04-05T18:02:49.619" v="2141"/>
          <ac:spMkLst>
            <pc:docMk/>
            <pc:sldMk cId="1407979706" sldId="274"/>
            <ac:spMk id="9" creationId="{A0F3B436-A6D1-4BAC-91AA-9E5D75C8A100}"/>
          </ac:spMkLst>
        </pc:spChg>
        <pc:spChg chg="mod">
          <ac:chgData name="Vivek Saahil" userId="43ad321a-5946-4c44-869a-99c3331d9527" providerId="ADAL" clId="{EA813354-F016-409C-A55B-EB42D8BC8B73}" dt="2021-04-05T18:02:49.619" v="2141"/>
          <ac:spMkLst>
            <pc:docMk/>
            <pc:sldMk cId="1407979706" sldId="274"/>
            <ac:spMk id="12" creationId="{CFDAD24C-8B1A-43F8-A1B5-6DD75C0428FA}"/>
          </ac:spMkLst>
        </pc:spChg>
        <pc:spChg chg="add del mod">
          <ac:chgData name="Vivek Saahil" userId="43ad321a-5946-4c44-869a-99c3331d9527" providerId="ADAL" clId="{EA813354-F016-409C-A55B-EB42D8BC8B73}" dt="2021-04-05T18:04:51.128" v="2151"/>
          <ac:spMkLst>
            <pc:docMk/>
            <pc:sldMk cId="1407979706" sldId="274"/>
            <ac:spMk id="14" creationId="{92FAA495-D05B-4898-B53B-9F2E6EE8A107}"/>
          </ac:spMkLst>
        </pc:spChg>
        <pc:spChg chg="add del mod">
          <ac:chgData name="Vivek Saahil" userId="43ad321a-5946-4c44-869a-99c3331d9527" providerId="ADAL" clId="{EA813354-F016-409C-A55B-EB42D8BC8B73}" dt="2021-04-05T18:04:51.128" v="2151"/>
          <ac:spMkLst>
            <pc:docMk/>
            <pc:sldMk cId="1407979706" sldId="274"/>
            <ac:spMk id="15" creationId="{C6969CB9-FC70-41A4-9F3C-79783772F975}"/>
          </ac:spMkLst>
        </pc:spChg>
        <pc:spChg chg="mod">
          <ac:chgData name="Vivek Saahil" userId="43ad321a-5946-4c44-869a-99c3331d9527" providerId="ADAL" clId="{EA813354-F016-409C-A55B-EB42D8BC8B73}" dt="2021-04-05T18:04:48.697" v="2150"/>
          <ac:spMkLst>
            <pc:docMk/>
            <pc:sldMk cId="1407979706" sldId="274"/>
            <ac:spMk id="17" creationId="{C6986122-13DC-4375-B3D3-6AFFBA48B60B}"/>
          </ac:spMkLst>
        </pc:spChg>
        <pc:spChg chg="add del mod ord topLvl">
          <ac:chgData name="Vivek Saahil" userId="43ad321a-5946-4c44-869a-99c3331d9527" providerId="ADAL" clId="{EA813354-F016-409C-A55B-EB42D8BC8B73}" dt="2021-04-05T18:07:12.541" v="2179" actId="478"/>
          <ac:spMkLst>
            <pc:docMk/>
            <pc:sldMk cId="1407979706" sldId="274"/>
            <ac:spMk id="19" creationId="{5F51E524-A6D1-4E43-8FF2-EF1121577CFA}"/>
          </ac:spMkLst>
        </pc:spChg>
        <pc:spChg chg="add mod ord topLvl">
          <ac:chgData name="Vivek Saahil" userId="43ad321a-5946-4c44-869a-99c3331d9527" providerId="ADAL" clId="{EA813354-F016-409C-A55B-EB42D8BC8B73}" dt="2021-04-05T21:48:26.048" v="4559" actId="14100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Vivek Saahil" userId="43ad321a-5946-4c44-869a-99c3331d9527" providerId="ADAL" clId="{EA813354-F016-409C-A55B-EB42D8BC8B73}" dt="2021-04-05T18:27:42.491" v="2639" actId="165"/>
          <ac:spMkLst>
            <pc:docMk/>
            <pc:sldMk cId="1407979706" sldId="274"/>
            <ac:spMk id="22" creationId="{99550427-2962-4A4D-8699-8EE545223364}"/>
          </ac:spMkLst>
        </pc:spChg>
        <pc:spChg chg="add mod">
          <ac:chgData name="Vivek Saahil" userId="43ad321a-5946-4c44-869a-99c3331d9527" providerId="ADAL" clId="{EA813354-F016-409C-A55B-EB42D8BC8B73}" dt="2021-04-05T21:48:21.920" v="4558" actId="14100"/>
          <ac:spMkLst>
            <pc:docMk/>
            <pc:sldMk cId="1407979706" sldId="274"/>
            <ac:spMk id="26" creationId="{5ADC4824-AB2E-4871-A2D9-253A45A29A93}"/>
          </ac:spMkLst>
        </pc:spChg>
        <pc:spChg chg="add mod topLvl">
          <ac:chgData name="Vivek Saahil" userId="43ad321a-5946-4c44-869a-99c3331d9527" providerId="ADAL" clId="{EA813354-F016-409C-A55B-EB42D8BC8B73}" dt="2021-04-05T21:56:45.433" v="4644" actId="165"/>
          <ac:spMkLst>
            <pc:docMk/>
            <pc:sldMk cId="1407979706" sldId="274"/>
            <ac:spMk id="27" creationId="{F6185A9F-AABE-48B7-B884-B63B1C362C0A}"/>
          </ac:spMkLst>
        </pc:spChg>
        <pc:spChg chg="add mod topLvl">
          <ac:chgData name="Vivek Saahil" userId="43ad321a-5946-4c44-869a-99c3331d9527" providerId="ADAL" clId="{EA813354-F016-409C-A55B-EB42D8BC8B73}" dt="2021-04-05T21:56:45.433" v="4644" actId="165"/>
          <ac:spMkLst>
            <pc:docMk/>
            <pc:sldMk cId="1407979706" sldId="274"/>
            <ac:spMk id="28" creationId="{79A733D2-23CF-49FD-831B-7087386A843D}"/>
          </ac:spMkLst>
        </pc:spChg>
        <pc:spChg chg="mod">
          <ac:chgData name="Vivek Saahil" userId="43ad321a-5946-4c44-869a-99c3331d9527" providerId="ADAL" clId="{EA813354-F016-409C-A55B-EB42D8BC8B73}" dt="2021-04-05T18:14:46.558" v="2287"/>
          <ac:spMkLst>
            <pc:docMk/>
            <pc:sldMk cId="1407979706" sldId="274"/>
            <ac:spMk id="30" creationId="{83F1022F-7D9C-47EC-8855-4ACA913CAEAB}"/>
          </ac:spMkLst>
        </pc:spChg>
        <pc:spChg chg="mod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31" creationId="{8BA80191-BC7B-45D3-9B80-DC98A41B3238}"/>
          </ac:spMkLst>
        </pc:spChg>
        <pc:spChg chg="del mod">
          <ac:chgData name="Vivek Saahil" userId="43ad321a-5946-4c44-869a-99c3331d9527" providerId="ADAL" clId="{EA813354-F016-409C-A55B-EB42D8BC8B73}" dt="2021-04-05T21:52:12.526" v="4601" actId="478"/>
          <ac:spMkLst>
            <pc:docMk/>
            <pc:sldMk cId="1407979706" sldId="274"/>
            <ac:spMk id="34" creationId="{F18396FD-A18D-4EA0-81B3-A5F039EA4D63}"/>
          </ac:spMkLst>
        </pc:spChg>
        <pc:spChg chg="add del mod">
          <ac:chgData name="Vivek Saahil" userId="43ad321a-5946-4c44-869a-99c3331d9527" providerId="ADAL" clId="{EA813354-F016-409C-A55B-EB42D8BC8B73}" dt="2021-04-05T18:30:15.973" v="2740" actId="478"/>
          <ac:spMkLst>
            <pc:docMk/>
            <pc:sldMk cId="1407979706" sldId="274"/>
            <ac:spMk id="35" creationId="{70591405-2318-4FD9-BE42-7709D3C3C644}"/>
          </ac:spMkLst>
        </pc:spChg>
        <pc:spChg chg="mod">
          <ac:chgData name="Vivek Saahil" userId="43ad321a-5946-4c44-869a-99c3331d9527" providerId="ADAL" clId="{EA813354-F016-409C-A55B-EB42D8BC8B73}" dt="2021-04-05T18:26:33.774" v="2517"/>
          <ac:spMkLst>
            <pc:docMk/>
            <pc:sldMk cId="1407979706" sldId="274"/>
            <ac:spMk id="38" creationId="{8920E60C-CD98-40BA-A8D5-6EAB713FBC88}"/>
          </ac:spMkLst>
        </pc:spChg>
        <pc:spChg chg="mod topLvl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39" creationId="{92803D9F-25E4-48C5-ACAB-9CF3D1082B0E}"/>
          </ac:spMkLst>
        </pc:spChg>
        <pc:spChg chg="mod">
          <ac:chgData name="Vivek Saahil" userId="43ad321a-5946-4c44-869a-99c3331d9527" providerId="ADAL" clId="{EA813354-F016-409C-A55B-EB42D8BC8B73}" dt="2021-04-05T18:26:33.774" v="2517"/>
          <ac:spMkLst>
            <pc:docMk/>
            <pc:sldMk cId="1407979706" sldId="274"/>
            <ac:spMk id="40" creationId="{672AE50A-3B7F-40AA-9060-7D68EBEEB945}"/>
          </ac:spMkLst>
        </pc:spChg>
        <pc:spChg chg="mod topLvl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40" creationId="{D4DF9D9D-E08A-4D9B-B75B-8D717220D96B}"/>
          </ac:spMkLst>
        </pc:spChg>
        <pc:spChg chg="add del mod">
          <ac:chgData name="Vivek Saahil" userId="43ad321a-5946-4c44-869a-99c3331d9527" providerId="ADAL" clId="{EA813354-F016-409C-A55B-EB42D8BC8B73}" dt="2021-04-05T18:30:21.056" v="2744" actId="478"/>
          <ac:spMkLst>
            <pc:docMk/>
            <pc:sldMk cId="1407979706" sldId="274"/>
            <ac:spMk id="42" creationId="{37CBD52A-2424-4A64-A40F-0D0D95A76684}"/>
          </ac:spMkLst>
        </pc:spChg>
        <pc:spChg chg="mod">
          <ac:chgData name="Vivek Saahil" userId="43ad321a-5946-4c44-869a-99c3331d9527" providerId="ADAL" clId="{EA813354-F016-409C-A55B-EB42D8BC8B73}" dt="2021-04-05T21:57:57.464" v="4687" actId="14100"/>
          <ac:spMkLst>
            <pc:docMk/>
            <pc:sldMk cId="1407979706" sldId="274"/>
            <ac:spMk id="42" creationId="{C87D9967-3089-48A9-890C-1BB8C9BBD034}"/>
          </ac:spMkLst>
        </pc:spChg>
        <pc:spChg chg="mod">
          <ac:chgData name="Vivek Saahil" userId="43ad321a-5946-4c44-869a-99c3331d9527" providerId="ADAL" clId="{EA813354-F016-409C-A55B-EB42D8BC8B73}" dt="2021-04-05T21:57:20.700" v="4677" actId="6549"/>
          <ac:spMkLst>
            <pc:docMk/>
            <pc:sldMk cId="1407979706" sldId="274"/>
            <ac:spMk id="43" creationId="{2CE20867-6C00-4EF5-8822-0924EFE1A066}"/>
          </ac:spMkLst>
        </pc:spChg>
        <pc:spChg chg="add del mod">
          <ac:chgData name="Vivek Saahil" userId="43ad321a-5946-4c44-869a-99c3331d9527" providerId="ADAL" clId="{EA813354-F016-409C-A55B-EB42D8BC8B73}" dt="2021-04-05T18:30:19.272" v="2743" actId="478"/>
          <ac:spMkLst>
            <pc:docMk/>
            <pc:sldMk cId="1407979706" sldId="274"/>
            <ac:spMk id="43" creationId="{5B1C90EC-0463-4BD3-86F8-91C5EF4558C8}"/>
          </ac:spMkLst>
        </pc:spChg>
        <pc:spChg chg="mod">
          <ac:chgData name="Vivek Saahil" userId="43ad321a-5946-4c44-869a-99c3331d9527" providerId="ADAL" clId="{EA813354-F016-409C-A55B-EB42D8BC8B73}" dt="2021-04-06T04:47:38.860" v="5366" actId="122"/>
          <ac:spMkLst>
            <pc:docMk/>
            <pc:sldMk cId="1407979706" sldId="274"/>
            <ac:spMk id="44" creationId="{4A0B16F3-0FE4-425A-8537-675D43A493BD}"/>
          </ac:spMkLst>
        </pc:spChg>
        <pc:spChg chg="add del mod">
          <ac:chgData name="Vivek Saahil" userId="43ad321a-5946-4c44-869a-99c3331d9527" providerId="ADAL" clId="{EA813354-F016-409C-A55B-EB42D8BC8B73}" dt="2021-04-05T18:31:49.364" v="2869" actId="478"/>
          <ac:spMkLst>
            <pc:docMk/>
            <pc:sldMk cId="1407979706" sldId="274"/>
            <ac:spMk id="46" creationId="{2B0F75C0-75D5-405B-878B-2065CA62283D}"/>
          </ac:spMkLst>
        </pc:spChg>
        <pc:spChg chg="mod topLvl">
          <ac:chgData name="Vivek Saahil" userId="43ad321a-5946-4c44-869a-99c3331d9527" providerId="ADAL" clId="{EA813354-F016-409C-A55B-EB42D8BC8B73}" dt="2021-04-05T21:56:45.433" v="4644" actId="165"/>
          <ac:spMkLst>
            <pc:docMk/>
            <pc:sldMk cId="1407979706" sldId="274"/>
            <ac:spMk id="46" creationId="{55868345-8273-4A42-B09A-4014E1D9B7BB}"/>
          </ac:spMkLst>
        </pc:spChg>
        <pc:spChg chg="add del mod">
          <ac:chgData name="Vivek Saahil" userId="43ad321a-5946-4c44-869a-99c3331d9527" providerId="ADAL" clId="{EA813354-F016-409C-A55B-EB42D8BC8B73}" dt="2021-04-05T18:31:50.013" v="2870" actId="478"/>
          <ac:spMkLst>
            <pc:docMk/>
            <pc:sldMk cId="1407979706" sldId="274"/>
            <ac:spMk id="48" creationId="{072095C9-7780-488D-BC16-EA0433D44377}"/>
          </ac:spMkLst>
        </pc:spChg>
        <pc:spChg chg="mod topLvl">
          <ac:chgData name="Vivek Saahil" userId="43ad321a-5946-4c44-869a-99c3331d9527" providerId="ADAL" clId="{EA813354-F016-409C-A55B-EB42D8BC8B73}" dt="2021-04-05T21:56:13.811" v="4643" actId="338"/>
          <ac:spMkLst>
            <pc:docMk/>
            <pc:sldMk cId="1407979706" sldId="274"/>
            <ac:spMk id="49" creationId="{204C1DC5-5CFA-4D3F-B88F-D2AFDE8280B9}"/>
          </ac:spMkLst>
        </pc:spChg>
        <pc:spChg chg="mod">
          <ac:chgData name="Vivek Saahil" userId="43ad321a-5946-4c44-869a-99c3331d9527" providerId="ADAL" clId="{EA813354-F016-409C-A55B-EB42D8BC8B73}" dt="2021-04-05T18:30:38.385" v="2747"/>
          <ac:spMkLst>
            <pc:docMk/>
            <pc:sldMk cId="1407979706" sldId="274"/>
            <ac:spMk id="50" creationId="{987A85F7-F88C-4A79-8FE5-A7EE081B4BF6}"/>
          </ac:spMkLst>
        </pc:spChg>
        <pc:spChg chg="add mod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51" creationId="{CA9A73A7-AAC9-49CC-BBDD-5D1DB1483763}"/>
          </ac:spMkLst>
        </pc:spChg>
        <pc:spChg chg="mod">
          <ac:chgData name="Vivek Saahil" userId="43ad321a-5946-4c44-869a-99c3331d9527" providerId="ADAL" clId="{EA813354-F016-409C-A55B-EB42D8BC8B73}" dt="2021-04-05T18:30:38.385" v="2747"/>
          <ac:spMkLst>
            <pc:docMk/>
            <pc:sldMk cId="1407979706" sldId="274"/>
            <ac:spMk id="53" creationId="{1EF072FB-AC2A-4C62-AFE8-208636EDEB74}"/>
          </ac:spMkLst>
        </pc:spChg>
        <pc:spChg chg="mod">
          <ac:chgData name="Vivek Saahil" userId="43ad321a-5946-4c44-869a-99c3331d9527" providerId="ADAL" clId="{EA813354-F016-409C-A55B-EB42D8BC8B73}" dt="2021-04-05T21:53:57.001" v="4620" actId="408"/>
          <ac:spMkLst>
            <pc:docMk/>
            <pc:sldMk cId="1407979706" sldId="274"/>
            <ac:spMk id="53" creationId="{3D8B0379-E9E6-414F-980F-A9F83BD8BA8C}"/>
          </ac:spMkLst>
        </pc:spChg>
        <pc:spChg chg="mod">
          <ac:chgData name="Vivek Saahil" userId="43ad321a-5946-4c44-869a-99c3331d9527" providerId="ADAL" clId="{EA813354-F016-409C-A55B-EB42D8BC8B73}" dt="2021-04-05T18:30:38.385" v="2747"/>
          <ac:spMkLst>
            <pc:docMk/>
            <pc:sldMk cId="1407979706" sldId="274"/>
            <ac:spMk id="54" creationId="{66291402-7D05-44A0-85A9-01F23B47540B}"/>
          </ac:spMkLst>
        </pc:spChg>
        <pc:spChg chg="add mod">
          <ac:chgData name="Vivek Saahil" userId="43ad321a-5946-4c44-869a-99c3331d9527" providerId="ADAL" clId="{EA813354-F016-409C-A55B-EB42D8BC8B73}" dt="2021-04-05T21:56:57.739" v="4674" actId="1038"/>
          <ac:spMkLst>
            <pc:docMk/>
            <pc:sldMk cId="1407979706" sldId="274"/>
            <ac:spMk id="56" creationId="{4DDBB915-4971-4F7D-831D-8512706A9AE4}"/>
          </ac:spMkLst>
        </pc:spChg>
        <pc:spChg chg="add mod">
          <ac:chgData name="Vivek Saahil" userId="43ad321a-5946-4c44-869a-99c3331d9527" providerId="ADAL" clId="{EA813354-F016-409C-A55B-EB42D8BC8B73}" dt="2021-04-05T21:56:57.739" v="4674" actId="1038"/>
          <ac:spMkLst>
            <pc:docMk/>
            <pc:sldMk cId="1407979706" sldId="274"/>
            <ac:spMk id="58" creationId="{017D795E-B7BB-47BB-901A-B8C39FE1F8D6}"/>
          </ac:spMkLst>
        </pc:spChg>
        <pc:spChg chg="mod">
          <ac:chgData name="Vivek Saahil" userId="43ad321a-5946-4c44-869a-99c3331d9527" providerId="ADAL" clId="{EA813354-F016-409C-A55B-EB42D8BC8B73}" dt="2021-04-05T18:31:58.167" v="2873"/>
          <ac:spMkLst>
            <pc:docMk/>
            <pc:sldMk cId="1407979706" sldId="274"/>
            <ac:spMk id="60" creationId="{51DE0AEB-1E3E-4BE5-B75A-46472748695A}"/>
          </ac:spMkLst>
        </pc:spChg>
        <pc:spChg chg="mod topLvl">
          <ac:chgData name="Vivek Saahil" userId="43ad321a-5946-4c44-869a-99c3331d9527" providerId="ADAL" clId="{EA813354-F016-409C-A55B-EB42D8BC8B73}" dt="2021-04-05T21:56:13.811" v="4643" actId="338"/>
          <ac:spMkLst>
            <pc:docMk/>
            <pc:sldMk cId="1407979706" sldId="274"/>
            <ac:spMk id="63" creationId="{A6B338A8-8B6A-4DAB-B692-DA89146B2828}"/>
          </ac:spMkLst>
        </pc:spChg>
        <pc:spChg chg="mod topLvl">
          <ac:chgData name="Vivek Saahil" userId="43ad321a-5946-4c44-869a-99c3331d9527" providerId="ADAL" clId="{EA813354-F016-409C-A55B-EB42D8BC8B73}" dt="2021-04-05T21:56:13.811" v="4643" actId="338"/>
          <ac:spMkLst>
            <pc:docMk/>
            <pc:sldMk cId="1407979706" sldId="274"/>
            <ac:spMk id="64" creationId="{B7D743B0-86C3-4D1E-832F-282F1C161113}"/>
          </ac:spMkLst>
        </pc:spChg>
        <pc:spChg chg="mod">
          <ac:chgData name="Vivek Saahil" userId="43ad321a-5946-4c44-869a-99c3331d9527" providerId="ADAL" clId="{EA813354-F016-409C-A55B-EB42D8BC8B73}" dt="2021-04-05T18:35:22.286" v="3002"/>
          <ac:spMkLst>
            <pc:docMk/>
            <pc:sldMk cId="1407979706" sldId="274"/>
            <ac:spMk id="67" creationId="{488F7B3A-0F19-47D6-AC24-4257948DAC57}"/>
          </ac:spMkLst>
        </pc:spChg>
        <pc:spChg chg="add mod">
          <ac:chgData name="Vivek Saahil" userId="43ad321a-5946-4c44-869a-99c3331d9527" providerId="ADAL" clId="{EA813354-F016-409C-A55B-EB42D8BC8B73}" dt="2021-04-05T21:57:47.632" v="4684" actId="14100"/>
          <ac:spMkLst>
            <pc:docMk/>
            <pc:sldMk cId="1407979706" sldId="274"/>
            <ac:spMk id="69" creationId="{7CDF385C-9067-4FA0-B6B9-A65358D475C2}"/>
          </ac:spMkLst>
        </pc:spChg>
        <pc:grpChg chg="add del mod">
          <ac:chgData name="Vivek Saahil" userId="43ad321a-5946-4c44-869a-99c3331d9527" providerId="ADAL" clId="{EA813354-F016-409C-A55B-EB42D8BC8B73}" dt="2021-04-05T21:56:45.433" v="4644" actId="165"/>
          <ac:grpSpMkLst>
            <pc:docMk/>
            <pc:sldMk cId="1407979706" sldId="274"/>
            <ac:grpSpMk id="3" creationId="{553275DF-8125-45D5-AE14-BC101EBA1206}"/>
          </ac:grpSpMkLst>
        </pc:grpChg>
        <pc:grpChg chg="add del mod">
          <ac:chgData name="Vivek Saahil" userId="43ad321a-5946-4c44-869a-99c3331d9527" providerId="ADAL" clId="{EA813354-F016-409C-A55B-EB42D8BC8B73}" dt="2021-04-05T18:05:45.404" v="2157" actId="165"/>
          <ac:grpSpMkLst>
            <pc:docMk/>
            <pc:sldMk cId="1407979706" sldId="274"/>
            <ac:grpSpMk id="7" creationId="{686709D7-1BCC-4A96-B11C-11C8753E3AB8}"/>
          </ac:grpSpMkLst>
        </pc:grpChg>
        <pc:grpChg chg="add del mod">
          <ac:chgData name="Vivek Saahil" userId="43ad321a-5946-4c44-869a-99c3331d9527" providerId="ADAL" clId="{EA813354-F016-409C-A55B-EB42D8BC8B73}" dt="2021-04-05T21:56:45.433" v="4644" actId="165"/>
          <ac:grpSpMkLst>
            <pc:docMk/>
            <pc:sldMk cId="1407979706" sldId="274"/>
            <ac:grpSpMk id="7" creationId="{881AB552-F816-468E-B227-5EE305BB94AB}"/>
          </ac:grpSpMkLst>
        </pc:grpChg>
        <pc:grpChg chg="add mod">
          <ac:chgData name="Vivek Saahil" userId="43ad321a-5946-4c44-869a-99c3331d9527" providerId="ADAL" clId="{EA813354-F016-409C-A55B-EB42D8BC8B73}" dt="2021-04-06T04:47:30.598" v="5365" actId="1076"/>
          <ac:grpSpMkLst>
            <pc:docMk/>
            <pc:sldMk cId="1407979706" sldId="274"/>
            <ac:grpSpMk id="10" creationId="{97C383BD-7C9E-41BF-A496-43F1CF75EB3B}"/>
          </ac:grpSpMkLst>
        </pc:grpChg>
        <pc:grpChg chg="add del mod">
          <ac:chgData name="Vivek Saahil" userId="43ad321a-5946-4c44-869a-99c3331d9527" providerId="ADAL" clId="{EA813354-F016-409C-A55B-EB42D8BC8B73}" dt="2021-04-05T21:56:07.216" v="4642" actId="165"/>
          <ac:grpSpMkLst>
            <pc:docMk/>
            <pc:sldMk cId="1407979706" sldId="274"/>
            <ac:grpSpMk id="13" creationId="{806DFB34-7984-4066-B4DD-2C108AB49BAC}"/>
          </ac:grpSpMkLst>
        </pc:grpChg>
        <pc:grpChg chg="add mod">
          <ac:chgData name="Vivek Saahil" userId="43ad321a-5946-4c44-869a-99c3331d9527" providerId="ADAL" clId="{EA813354-F016-409C-A55B-EB42D8BC8B73}" dt="2021-04-05T21:56:57.739" v="4674" actId="1038"/>
          <ac:grpSpMkLst>
            <pc:docMk/>
            <pc:sldMk cId="1407979706" sldId="274"/>
            <ac:grpSpMk id="14" creationId="{0E25E693-955E-493C-B603-EC8EDFA91B16}"/>
          </ac:grpSpMkLst>
        </pc:grpChg>
        <pc:grpChg chg="add mod">
          <ac:chgData name="Vivek Saahil" userId="43ad321a-5946-4c44-869a-99c3331d9527" providerId="ADAL" clId="{EA813354-F016-409C-A55B-EB42D8BC8B73}" dt="2021-04-05T21:56:57.739" v="4674" actId="1038"/>
          <ac:grpSpMkLst>
            <pc:docMk/>
            <pc:sldMk cId="1407979706" sldId="274"/>
            <ac:grpSpMk id="15" creationId="{D13B41ED-87B8-4749-A6E7-6A952BE4D3B9}"/>
          </ac:grpSpMkLst>
        </pc:grpChg>
        <pc:grpChg chg="add del mod">
          <ac:chgData name="Vivek Saahil" userId="43ad321a-5946-4c44-869a-99c3331d9527" providerId="ADAL" clId="{EA813354-F016-409C-A55B-EB42D8BC8B73}" dt="2021-04-05T18:04:51.128" v="2151"/>
          <ac:grpSpMkLst>
            <pc:docMk/>
            <pc:sldMk cId="1407979706" sldId="274"/>
            <ac:grpSpMk id="16" creationId="{12B99807-BDEA-41E1-AA7A-1F097370E806}"/>
          </ac:grpSpMkLst>
        </pc:grpChg>
        <pc:grpChg chg="add del mod ord topLvl">
          <ac:chgData name="Vivek Saahil" userId="43ad321a-5946-4c44-869a-99c3331d9527" providerId="ADAL" clId="{EA813354-F016-409C-A55B-EB42D8BC8B73}" dt="2021-04-05T21:40:25.562" v="4454" actId="478"/>
          <ac:grpSpMkLst>
            <pc:docMk/>
            <pc:sldMk cId="1407979706" sldId="274"/>
            <ac:grpSpMk id="21" creationId="{9F8D8C51-9695-4F89-979B-A06D192F29BB}"/>
          </ac:grpSpMkLst>
        </pc:grpChg>
        <pc:grpChg chg="add del mod">
          <ac:chgData name="Vivek Saahil" userId="43ad321a-5946-4c44-869a-99c3331d9527" providerId="ADAL" clId="{EA813354-F016-409C-A55B-EB42D8BC8B73}" dt="2021-04-05T18:17:09.640" v="2412" actId="478"/>
          <ac:grpSpMkLst>
            <pc:docMk/>
            <pc:sldMk cId="1407979706" sldId="274"/>
            <ac:grpSpMk id="29" creationId="{2D646A61-54EB-4B7F-97D0-0E49B530CA2D}"/>
          </ac:grpSpMkLst>
        </pc:grpChg>
        <pc:grpChg chg="add del mod">
          <ac:chgData name="Vivek Saahil" userId="43ad321a-5946-4c44-869a-99c3331d9527" providerId="ADAL" clId="{EA813354-F016-409C-A55B-EB42D8BC8B73}" dt="2021-04-05T18:26:01.533" v="2511" actId="165"/>
          <ac:grpSpMkLst>
            <pc:docMk/>
            <pc:sldMk cId="1407979706" sldId="274"/>
            <ac:grpSpMk id="33" creationId="{D84DDD7F-FADD-428F-A59E-1398560C433D}"/>
          </ac:grpSpMkLst>
        </pc:grpChg>
        <pc:grpChg chg="add del mod">
          <ac:chgData name="Vivek Saahil" userId="43ad321a-5946-4c44-869a-99c3331d9527" providerId="ADAL" clId="{EA813354-F016-409C-A55B-EB42D8BC8B73}" dt="2021-04-05T18:27:42.491" v="2639" actId="165"/>
          <ac:grpSpMkLst>
            <pc:docMk/>
            <pc:sldMk cId="1407979706" sldId="274"/>
            <ac:grpSpMk id="34" creationId="{AED5CD6A-E986-4C2C-B947-ADE570A72D61}"/>
          </ac:grpSpMkLst>
        </pc:grpChg>
        <pc:grpChg chg="del mod">
          <ac:chgData name="Vivek Saahil" userId="43ad321a-5946-4c44-869a-99c3331d9527" providerId="ADAL" clId="{EA813354-F016-409C-A55B-EB42D8BC8B73}" dt="2021-04-05T21:52:13.592" v="4602" actId="478"/>
          <ac:grpSpMkLst>
            <pc:docMk/>
            <pc:sldMk cId="1407979706" sldId="274"/>
            <ac:grpSpMk id="35" creationId="{0D68BD76-6BDC-4687-9825-74C05BC9B7B7}"/>
          </ac:grpSpMkLst>
        </pc:grpChg>
        <pc:grpChg chg="add del mod">
          <ac:chgData name="Vivek Saahil" userId="43ad321a-5946-4c44-869a-99c3331d9527" providerId="ADAL" clId="{EA813354-F016-409C-A55B-EB42D8BC8B73}" dt="2021-04-05T18:30:15.373" v="2739" actId="478"/>
          <ac:grpSpMkLst>
            <pc:docMk/>
            <pc:sldMk cId="1407979706" sldId="274"/>
            <ac:grpSpMk id="37" creationId="{17541CBE-E4A1-4A38-A537-216A98284786}"/>
          </ac:grpSpMkLst>
        </pc:grpChg>
        <pc:grpChg chg="del">
          <ac:chgData name="Vivek Saahil" userId="43ad321a-5946-4c44-869a-99c3331d9527" providerId="ADAL" clId="{EA813354-F016-409C-A55B-EB42D8BC8B73}" dt="2021-04-05T21:53:18.311" v="4614" actId="165"/>
          <ac:grpSpMkLst>
            <pc:docMk/>
            <pc:sldMk cId="1407979706" sldId="274"/>
            <ac:grpSpMk id="38" creationId="{6E7EB7CF-56A2-4C75-9404-AFEC341F40A1}"/>
          </ac:grpSpMkLst>
        </pc:grpChg>
        <pc:grpChg chg="mod">
          <ac:chgData name="Vivek Saahil" userId="43ad321a-5946-4c44-869a-99c3331d9527" providerId="ADAL" clId="{EA813354-F016-409C-A55B-EB42D8BC8B73}" dt="2021-04-05T18:26:33.774" v="2517"/>
          <ac:grpSpMkLst>
            <pc:docMk/>
            <pc:sldMk cId="1407979706" sldId="274"/>
            <ac:grpSpMk id="39" creationId="{CB73D620-1295-412A-BD1D-A788CA07D362}"/>
          </ac:grpSpMkLst>
        </pc:grpChg>
        <pc:grpChg chg="add del mod">
          <ac:chgData name="Vivek Saahil" userId="43ad321a-5946-4c44-869a-99c3331d9527" providerId="ADAL" clId="{EA813354-F016-409C-A55B-EB42D8BC8B73}" dt="2021-04-05T21:55:11.126" v="4626" actId="165"/>
          <ac:grpSpMkLst>
            <pc:docMk/>
            <pc:sldMk cId="1407979706" sldId="274"/>
            <ac:grpSpMk id="44" creationId="{61EC3840-C7E8-499A-B1CF-BE31DAE7E7B0}"/>
          </ac:grpSpMkLst>
        </pc:grpChg>
        <pc:grpChg chg="add del mod">
          <ac:chgData name="Vivek Saahil" userId="43ad321a-5946-4c44-869a-99c3331d9527" providerId="ADAL" clId="{EA813354-F016-409C-A55B-EB42D8BC8B73}" dt="2021-04-05T21:49:24.704" v="4568" actId="165"/>
          <ac:grpSpMkLst>
            <pc:docMk/>
            <pc:sldMk cId="1407979706" sldId="274"/>
            <ac:grpSpMk id="45" creationId="{0F17E131-6FB8-4637-986D-607836753989}"/>
          </ac:grpSpMkLst>
        </pc:grpChg>
        <pc:grpChg chg="add del mod">
          <ac:chgData name="Vivek Saahil" userId="43ad321a-5946-4c44-869a-99c3331d9527" providerId="ADAL" clId="{EA813354-F016-409C-A55B-EB42D8BC8B73}" dt="2021-04-05T21:56:07.216" v="4642" actId="165"/>
          <ac:grpSpMkLst>
            <pc:docMk/>
            <pc:sldMk cId="1407979706" sldId="274"/>
            <ac:grpSpMk id="48" creationId="{2A979553-3264-4A42-8175-9BBEEDE6F511}"/>
          </ac:grpSpMkLst>
        </pc:grpChg>
        <pc:grpChg chg="add del mod">
          <ac:chgData name="Vivek Saahil" userId="43ad321a-5946-4c44-869a-99c3331d9527" providerId="ADAL" clId="{EA813354-F016-409C-A55B-EB42D8BC8B73}" dt="2021-04-05T18:31:51.487" v="2872" actId="478"/>
          <ac:grpSpMkLst>
            <pc:docMk/>
            <pc:sldMk cId="1407979706" sldId="274"/>
            <ac:grpSpMk id="49" creationId="{21280DA3-2F3F-4A33-80B0-F3CCC7BB65A8}"/>
          </ac:grpSpMkLst>
        </pc:grpChg>
        <pc:grpChg chg="add mod">
          <ac:chgData name="Vivek Saahil" userId="43ad321a-5946-4c44-869a-99c3331d9527" providerId="ADAL" clId="{EA813354-F016-409C-A55B-EB42D8BC8B73}" dt="2021-04-05T21:53:57.001" v="4620" actId="408"/>
          <ac:grpSpMkLst>
            <pc:docMk/>
            <pc:sldMk cId="1407979706" sldId="274"/>
            <ac:grpSpMk id="52" creationId="{ECD45306-63CE-4FDA-A649-E516AFDAD875}"/>
          </ac:grpSpMkLst>
        </pc:grpChg>
        <pc:grpChg chg="add del mod">
          <ac:chgData name="Vivek Saahil" userId="43ad321a-5946-4c44-869a-99c3331d9527" providerId="ADAL" clId="{EA813354-F016-409C-A55B-EB42D8BC8B73}" dt="2021-04-05T18:31:50.580" v="2871" actId="478"/>
          <ac:grpSpMkLst>
            <pc:docMk/>
            <pc:sldMk cId="1407979706" sldId="274"/>
            <ac:grpSpMk id="52" creationId="{F43FD684-92F9-46D0-8E81-C171081FA5E7}"/>
          </ac:grpSpMkLst>
        </pc:grpChg>
        <pc:grpChg chg="add del mod">
          <ac:chgData name="Vivek Saahil" userId="43ad321a-5946-4c44-869a-99c3331d9527" providerId="ADAL" clId="{EA813354-F016-409C-A55B-EB42D8BC8B73}" dt="2021-04-05T18:35:24.197" v="3003" actId="478"/>
          <ac:grpSpMkLst>
            <pc:docMk/>
            <pc:sldMk cId="1407979706" sldId="274"/>
            <ac:grpSpMk id="59" creationId="{E428825A-C36E-4566-B75A-1602EE3EF3B4}"/>
          </ac:grpSpMkLst>
        </pc:grpChg>
        <pc:grpChg chg="add del mod">
          <ac:chgData name="Vivek Saahil" userId="43ad321a-5946-4c44-869a-99c3331d9527" providerId="ADAL" clId="{EA813354-F016-409C-A55B-EB42D8BC8B73}" dt="2021-04-05T21:50:31.216" v="4577" actId="165"/>
          <ac:grpSpMkLst>
            <pc:docMk/>
            <pc:sldMk cId="1407979706" sldId="274"/>
            <ac:grpSpMk id="62" creationId="{5F66389F-1D69-4C74-8FD9-603208BAAB73}"/>
          </ac:grpSpMkLst>
        </pc:grpChg>
        <pc:grpChg chg="add del mod">
          <ac:chgData name="Vivek Saahil" userId="43ad321a-5946-4c44-869a-99c3331d9527" providerId="ADAL" clId="{EA813354-F016-409C-A55B-EB42D8BC8B73}" dt="2021-04-05T21:40:14.385" v="4449" actId="478"/>
          <ac:grpSpMkLst>
            <pc:docMk/>
            <pc:sldMk cId="1407979706" sldId="274"/>
            <ac:grpSpMk id="66" creationId="{73C6A24A-8FC4-4F6B-A2AD-7D6CC2FC5620}"/>
          </ac:grpSpMkLst>
        </pc:grpChg>
        <pc:graphicFrameChg chg="add del mod modGraphic">
          <ac:chgData name="Vivek Saahil" userId="43ad321a-5946-4c44-869a-99c3331d9527" providerId="ADAL" clId="{EA813354-F016-409C-A55B-EB42D8BC8B73}" dt="2021-04-05T18:18:31.508" v="2424" actId="478"/>
          <ac:graphicFrameMkLst>
            <pc:docMk/>
            <pc:sldMk cId="1407979706" sldId="274"/>
            <ac:graphicFrameMk id="13" creationId="{6A4B0699-788D-4BEB-88FB-F35115C69553}"/>
          </ac:graphicFrameMkLst>
        </pc:graphicFrameChg>
        <pc:graphicFrameChg chg="add del mod modGraphic">
          <ac:chgData name="Vivek Saahil" userId="43ad321a-5946-4c44-869a-99c3331d9527" providerId="ADAL" clId="{EA813354-F016-409C-A55B-EB42D8BC8B73}" dt="2021-04-05T18:07:44.881" v="2186" actId="478"/>
          <ac:graphicFrameMkLst>
            <pc:docMk/>
            <pc:sldMk cId="1407979706" sldId="274"/>
            <ac:graphicFrameMk id="24" creationId="{A490A685-66B9-4C99-862A-7026CB697D31}"/>
          </ac:graphicFrameMkLst>
        </pc:graphicFrameChg>
        <pc:graphicFrameChg chg="add mod ord modGraphic">
          <ac:chgData name="Vivek Saahil" userId="43ad321a-5946-4c44-869a-99c3331d9527" providerId="ADAL" clId="{EA813354-F016-409C-A55B-EB42D8BC8B73}" dt="2021-04-05T21:53:57.001" v="4620" actId="408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add mod modGraphic">
          <ac:chgData name="Vivek Saahil" userId="43ad321a-5946-4c44-869a-99c3331d9527" providerId="ADAL" clId="{EA813354-F016-409C-A55B-EB42D8BC8B73}" dt="2021-04-05T21:53:57.001" v="4620" actId="408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mod modGraphic">
          <ac:chgData name="Vivek Saahil" userId="43ad321a-5946-4c44-869a-99c3331d9527" providerId="ADAL" clId="{EA813354-F016-409C-A55B-EB42D8BC8B73}" dt="2021-04-06T05:37:34.680" v="5457" actId="13926"/>
          <ac:graphicFrameMkLst>
            <pc:docMk/>
            <pc:sldMk cId="1407979706" sldId="274"/>
            <ac:graphicFrameMk id="33" creationId="{E8FAD8B9-2049-491E-945D-E1F33F02F02E}"/>
          </ac:graphicFrameMkLst>
        </pc:graphicFrameChg>
        <pc:graphicFrameChg chg="add del mod">
          <ac:chgData name="Vivek Saahil" userId="43ad321a-5946-4c44-869a-99c3331d9527" providerId="ADAL" clId="{EA813354-F016-409C-A55B-EB42D8BC8B73}" dt="2021-04-05T18:30:14.322" v="2738" actId="478"/>
          <ac:graphicFrameMkLst>
            <pc:docMk/>
            <pc:sldMk cId="1407979706" sldId="274"/>
            <ac:graphicFrameMk id="36" creationId="{3B3E80FC-3657-4F99-AA3B-0E08D12A5C96}"/>
          </ac:graphicFrameMkLst>
        </pc:graphicFrameChg>
        <pc:graphicFrameChg chg="mod modGraphic">
          <ac:chgData name="Vivek Saahil" userId="43ad321a-5946-4c44-869a-99c3331d9527" providerId="ADAL" clId="{EA813354-F016-409C-A55B-EB42D8BC8B73}" dt="2021-04-05T21:53:57.001" v="4620" actId="408"/>
          <ac:graphicFrameMkLst>
            <pc:docMk/>
            <pc:sldMk cId="1407979706" sldId="274"/>
            <ac:graphicFrameMk id="41" creationId="{AF44D505-19C1-4B09-84B8-C32459B3F9CD}"/>
          </ac:graphicFrameMkLst>
        </pc:graphicFrameChg>
        <pc:graphicFrameChg chg="add del mod modGraphic">
          <ac:chgData name="Vivek Saahil" userId="43ad321a-5946-4c44-869a-99c3331d9527" providerId="ADAL" clId="{EA813354-F016-409C-A55B-EB42D8BC8B73}" dt="2021-04-05T18:30:23.643" v="2745" actId="478"/>
          <ac:graphicFrameMkLst>
            <pc:docMk/>
            <pc:sldMk cId="1407979706" sldId="274"/>
            <ac:graphicFrameMk id="44" creationId="{D6394C9C-C79B-4CE7-AE17-65AB499FC792}"/>
          </ac:graphicFrameMkLst>
        </pc:graphicFrameChg>
        <pc:graphicFrameChg chg="add del mod">
          <ac:chgData name="Vivek Saahil" userId="43ad321a-5946-4c44-869a-99c3331d9527" providerId="ADAL" clId="{EA813354-F016-409C-A55B-EB42D8BC8B73}" dt="2021-04-05T18:31:48.567" v="2868" actId="478"/>
          <ac:graphicFrameMkLst>
            <pc:docMk/>
            <pc:sldMk cId="1407979706" sldId="274"/>
            <ac:graphicFrameMk id="47" creationId="{6665E0FD-EE8F-4DB9-8FA6-872728C800AC}"/>
          </ac:graphicFrameMkLst>
        </pc:graphicFrameChg>
        <pc:graphicFrameChg chg="add del mod">
          <ac:chgData name="Vivek Saahil" userId="43ad321a-5946-4c44-869a-99c3331d9527" providerId="ADAL" clId="{EA813354-F016-409C-A55B-EB42D8BC8B73}" dt="2021-04-05T18:31:48.567" v="2868" actId="478"/>
          <ac:graphicFrameMkLst>
            <pc:docMk/>
            <pc:sldMk cId="1407979706" sldId="274"/>
            <ac:graphicFrameMk id="55" creationId="{673B6D28-0223-464C-921C-50D355428C33}"/>
          </ac:graphicFrameMkLst>
        </pc:graphicFrameChg>
        <pc:graphicFrameChg chg="add mod modGraphic">
          <ac:chgData name="Vivek Saahil" userId="43ad321a-5946-4c44-869a-99c3331d9527" providerId="ADAL" clId="{EA813354-F016-409C-A55B-EB42D8BC8B73}" dt="2021-04-06T05:37:30.484" v="5456" actId="1392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graphicFrameChg chg="add mod modGraphic">
          <ac:chgData name="Vivek Saahil" userId="43ad321a-5946-4c44-869a-99c3331d9527" providerId="ADAL" clId="{EA813354-F016-409C-A55B-EB42D8BC8B73}" dt="2021-04-05T21:56:57.739" v="4674" actId="1038"/>
          <ac:graphicFrameMkLst>
            <pc:docMk/>
            <pc:sldMk cId="1407979706" sldId="274"/>
            <ac:graphicFrameMk id="65" creationId="{68740646-3B41-43F1-8D1B-7630E82801E5}"/>
          </ac:graphicFrameMkLst>
        </pc:graphicFrameChg>
        <pc:picChg chg="del">
          <ac:chgData name="Vivek Saahil" userId="43ad321a-5946-4c44-869a-99c3331d9527" providerId="ADAL" clId="{EA813354-F016-409C-A55B-EB42D8BC8B73}" dt="2021-04-05T18:03:00.800" v="2142" actId="478"/>
          <ac:picMkLst>
            <pc:docMk/>
            <pc:sldMk cId="1407979706" sldId="274"/>
            <ac:picMk id="6" creationId="{378CE742-47C6-460C-9089-DF8CBD6EC13D}"/>
          </ac:picMkLst>
        </pc:picChg>
        <pc:picChg chg="mod">
          <ac:chgData name="Vivek Saahil" userId="43ad321a-5946-4c44-869a-99c3331d9527" providerId="ADAL" clId="{EA813354-F016-409C-A55B-EB42D8BC8B73}" dt="2021-04-05T18:02:49.619" v="2141"/>
          <ac:picMkLst>
            <pc:docMk/>
            <pc:sldMk cId="1407979706" sldId="274"/>
            <ac:picMk id="11" creationId="{863FB485-1616-4F6A-93A4-C340239C8EBD}"/>
          </ac:picMkLst>
        </pc:picChg>
        <pc:picChg chg="mod">
          <ac:chgData name="Vivek Saahil" userId="43ad321a-5946-4c44-869a-99c3331d9527" providerId="ADAL" clId="{EA813354-F016-409C-A55B-EB42D8BC8B73}" dt="2021-04-05T18:04:48.697" v="2150"/>
          <ac:picMkLst>
            <pc:docMk/>
            <pc:sldMk cId="1407979706" sldId="274"/>
            <ac:picMk id="18" creationId="{C1536B3B-4396-4C11-858A-56A911B43063}"/>
          </ac:picMkLst>
        </pc:picChg>
        <pc:picChg chg="mod">
          <ac:chgData name="Vivek Saahil" userId="43ad321a-5946-4c44-869a-99c3331d9527" providerId="ADAL" clId="{EA813354-F016-409C-A55B-EB42D8BC8B73}" dt="2021-04-05T18:27:42.491" v="2639" actId="165"/>
          <ac:picMkLst>
            <pc:docMk/>
            <pc:sldMk cId="1407979706" sldId="274"/>
            <ac:picMk id="23" creationId="{FD5830C7-1A73-4590-8E23-A3D2A6147A9E}"/>
          </ac:picMkLst>
        </pc:picChg>
        <pc:picChg chg="mod">
          <ac:chgData name="Vivek Saahil" userId="43ad321a-5946-4c44-869a-99c3331d9527" providerId="ADAL" clId="{EA813354-F016-409C-A55B-EB42D8BC8B73}" dt="2021-04-05T18:14:46.558" v="2287"/>
          <ac:picMkLst>
            <pc:docMk/>
            <pc:sldMk cId="1407979706" sldId="274"/>
            <ac:picMk id="31" creationId="{CEAC9656-8CBC-41D9-835C-49AD82EFDD7A}"/>
          </ac:picMkLst>
        </pc:picChg>
        <pc:picChg chg="mod">
          <ac:chgData name="Vivek Saahil" userId="43ad321a-5946-4c44-869a-99c3331d9527" providerId="ADAL" clId="{EA813354-F016-409C-A55B-EB42D8BC8B73}" dt="2021-04-05T18:26:33.774" v="2517"/>
          <ac:picMkLst>
            <pc:docMk/>
            <pc:sldMk cId="1407979706" sldId="274"/>
            <ac:picMk id="41" creationId="{F99DD1A1-5543-4B28-9390-923FB31E337C}"/>
          </ac:picMkLst>
        </pc:picChg>
        <pc:picChg chg="mod topLvl">
          <ac:chgData name="Vivek Saahil" userId="43ad321a-5946-4c44-869a-99c3331d9527" providerId="ADAL" clId="{EA813354-F016-409C-A55B-EB42D8BC8B73}" dt="2021-04-05T21:56:45.433" v="4644" actId="165"/>
          <ac:picMkLst>
            <pc:docMk/>
            <pc:sldMk cId="1407979706" sldId="274"/>
            <ac:picMk id="47" creationId="{3E795853-544C-410F-8DE7-78F3DDF62051}"/>
          </ac:picMkLst>
        </pc:picChg>
        <pc:picChg chg="mod topLvl">
          <ac:chgData name="Vivek Saahil" userId="43ad321a-5946-4c44-869a-99c3331d9527" providerId="ADAL" clId="{EA813354-F016-409C-A55B-EB42D8BC8B73}" dt="2021-04-05T21:56:13.811" v="4643" actId="338"/>
          <ac:picMkLst>
            <pc:docMk/>
            <pc:sldMk cId="1407979706" sldId="274"/>
            <ac:picMk id="50" creationId="{A9ADE5C5-6D0A-47DB-A8B8-508877DC2FFC}"/>
          </ac:picMkLst>
        </pc:picChg>
        <pc:picChg chg="mod">
          <ac:chgData name="Vivek Saahil" userId="43ad321a-5946-4c44-869a-99c3331d9527" providerId="ADAL" clId="{EA813354-F016-409C-A55B-EB42D8BC8B73}" dt="2021-04-05T18:30:38.385" v="2747"/>
          <ac:picMkLst>
            <pc:docMk/>
            <pc:sldMk cId="1407979706" sldId="274"/>
            <ac:picMk id="51" creationId="{153AD134-3CBF-4605-A9C3-9AC6D3D51F50}"/>
          </ac:picMkLst>
        </pc:picChg>
        <pc:picChg chg="mod">
          <ac:chgData name="Vivek Saahil" userId="43ad321a-5946-4c44-869a-99c3331d9527" providerId="ADAL" clId="{EA813354-F016-409C-A55B-EB42D8BC8B73}" dt="2021-04-05T21:53:57.001" v="4620" actId="408"/>
          <ac:picMkLst>
            <pc:docMk/>
            <pc:sldMk cId="1407979706" sldId="274"/>
            <ac:picMk id="54" creationId="{49F9D32D-2620-4E3C-934A-4810EFC4FBE8}"/>
          </ac:picMkLst>
        </pc:picChg>
        <pc:picChg chg="mod">
          <ac:chgData name="Vivek Saahil" userId="43ad321a-5946-4c44-869a-99c3331d9527" providerId="ADAL" clId="{EA813354-F016-409C-A55B-EB42D8BC8B73}" dt="2021-04-05T18:31:58.167" v="2873"/>
          <ac:picMkLst>
            <pc:docMk/>
            <pc:sldMk cId="1407979706" sldId="274"/>
            <ac:picMk id="61" creationId="{05E2495C-BA99-488C-862A-848204615C1A}"/>
          </ac:picMkLst>
        </pc:picChg>
        <pc:picChg chg="mod">
          <ac:chgData name="Vivek Saahil" userId="43ad321a-5946-4c44-869a-99c3331d9527" providerId="ADAL" clId="{EA813354-F016-409C-A55B-EB42D8BC8B73}" dt="2021-04-05T18:35:22.286" v="3002"/>
          <ac:picMkLst>
            <pc:docMk/>
            <pc:sldMk cId="1407979706" sldId="274"/>
            <ac:picMk id="68" creationId="{60EF4CAC-EAD2-458B-8595-2B67E496814A}"/>
          </ac:picMkLst>
        </pc:picChg>
      </pc:sldChg>
      <pc:sldChg chg="addSp delSp modSp add del mod">
        <pc:chgData name="Vivek Saahil" userId="43ad321a-5946-4c44-869a-99c3331d9527" providerId="ADAL" clId="{EA813354-F016-409C-A55B-EB42D8BC8B73}" dt="2021-04-06T00:35:54.337" v="5256" actId="47"/>
        <pc:sldMkLst>
          <pc:docMk/>
          <pc:sldMk cId="1514460289" sldId="275"/>
        </pc:sldMkLst>
        <pc:spChg chg="mod">
          <ac:chgData name="Vivek Saahil" userId="43ad321a-5946-4c44-869a-99c3331d9527" providerId="ADAL" clId="{EA813354-F016-409C-A55B-EB42D8BC8B73}" dt="2021-04-05T18:36:44.177" v="3023" actId="20577"/>
          <ac:spMkLst>
            <pc:docMk/>
            <pc:sldMk cId="1514460289" sldId="275"/>
            <ac:spMk id="2" creationId="{CA25404D-A549-4180-846D-69F73E3A53EC}"/>
          </ac:spMkLst>
        </pc:spChg>
        <pc:spChg chg="mod">
          <ac:chgData name="Vivek Saahil" userId="43ad321a-5946-4c44-869a-99c3331d9527" providerId="ADAL" clId="{EA813354-F016-409C-A55B-EB42D8BC8B73}" dt="2021-04-05T18:36:55.950" v="3046" actId="20577"/>
          <ac:spMkLst>
            <pc:docMk/>
            <pc:sldMk cId="1514460289" sldId="275"/>
            <ac:spMk id="28" creationId="{79A733D2-23CF-49FD-831B-7087386A843D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3" creationId="{1E9C6505-2F73-4EBB-9E85-87449EBAFF44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4" creationId="{23BF67AA-0655-4B36-AF4E-6F575F3ABD2E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5" creationId="{4023C724-700D-4662-9FF6-0407621C5567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6" creationId="{E75D8857-A403-499B-9350-772A21239230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7" creationId="{B030FF29-CB0B-427E-9701-24398FD85DA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8" creationId="{54707F43-1F30-43AC-8B5E-C06B12386985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39" creationId="{D748E908-8A3A-4068-9D57-DCD6612AB04B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0" creationId="{A0DA9E49-09F3-4210-B341-AD4BDB96C98E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1" creationId="{B74519D8-F3FD-4126-9AA4-2C03C0F9E9E1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2" creationId="{6E5F7383-4B4A-4F9C-83F2-696A672784C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43" creationId="{8BFEC5FC-4033-4DA1-B03B-4EAD87DC930F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3" creationId="{57DD48E2-15CB-4D98-973A-44CED96EACE6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4" creationId="{EBC39D2B-ADAC-471E-9B64-B7CF8857360E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5" creationId="{3A16B9D5-347A-406E-95BD-315A67EC5101}"/>
          </ac:spMkLst>
        </pc:spChg>
        <pc:spChg chg="del">
          <ac:chgData name="Vivek Saahil" userId="43ad321a-5946-4c44-869a-99c3331d9527" providerId="ADAL" clId="{EA813354-F016-409C-A55B-EB42D8BC8B73}" dt="2021-04-05T18:36:50.149" v="3027" actId="478"/>
          <ac:spMkLst>
            <pc:docMk/>
            <pc:sldMk cId="1514460289" sldId="275"/>
            <ac:spMk id="56" creationId="{4DDBB915-4971-4F7D-831D-8512706A9AE4}"/>
          </ac:spMkLst>
        </pc:spChg>
        <pc:spChg chg="del">
          <ac:chgData name="Vivek Saahil" userId="43ad321a-5946-4c44-869a-99c3331d9527" providerId="ADAL" clId="{EA813354-F016-409C-A55B-EB42D8BC8B73}" dt="2021-04-05T18:36:50.819" v="3028" actId="478"/>
          <ac:spMkLst>
            <pc:docMk/>
            <pc:sldMk cId="1514460289" sldId="275"/>
            <ac:spMk id="58" creationId="{017D795E-B7BB-47BB-901A-B8C39FE1F8D6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59" creationId="{30B22516-3385-4C15-BAD2-9BD502921F2A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60" creationId="{67BF8262-93DE-469F-B4CA-7BDF51443441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61" creationId="{7D18C5AC-F6D5-483F-9A07-5F9EAF44C312}"/>
          </ac:spMkLst>
        </pc:spChg>
        <pc:spChg chg="del mod">
          <ac:chgData name="Vivek Saahil" userId="43ad321a-5946-4c44-869a-99c3331d9527" providerId="ADAL" clId="{EA813354-F016-409C-A55B-EB42D8BC8B73}" dt="2021-04-05T18:36:47.769" v="3025" actId="478"/>
          <ac:spMkLst>
            <pc:docMk/>
            <pc:sldMk cId="1514460289" sldId="275"/>
            <ac:spMk id="69" creationId="{7CDF385C-9067-4FA0-B6B9-A65358D475C2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0" creationId="{348A9A4A-52CB-4C12-A4AA-2B3150681FEC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1" creationId="{E8BDE905-A15C-4921-8867-B797711FFDCA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2" creationId="{05B79FDD-F6DF-45EE-83CF-CD2CAA3DC034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3" creationId="{8F7CB03E-7B44-416D-B768-055B7AD92296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4" creationId="{70B0C541-D102-4EEF-8F3F-D7AC2C36242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5" creationId="{C467B827-86EB-4C18-9165-CC380091378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6" creationId="{F5B320E8-6D9B-4968-BF5A-646BE748E752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7" creationId="{37836B2D-73E3-4761-9F53-2124F600F7F5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8" creationId="{7942F062-CF94-40EF-8D7D-1B63454F08A8}"/>
          </ac:spMkLst>
        </pc:spChg>
        <pc:spChg chg="mod">
          <ac:chgData name="Vivek Saahil" userId="43ad321a-5946-4c44-869a-99c3331d9527" providerId="ADAL" clId="{EA813354-F016-409C-A55B-EB42D8BC8B73}" dt="2021-04-05T18:51:44.818" v="3314" actId="1076"/>
          <ac:spMkLst>
            <pc:docMk/>
            <pc:sldMk cId="1514460289" sldId="275"/>
            <ac:spMk id="79" creationId="{A6351511-A7AA-4433-BD05-D8D4D3706177}"/>
          </ac:spMkLst>
        </pc:spChg>
        <pc:grpChg chg="add 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31" creationId="{01EB7BD8-D423-4762-A414-491276FD2EDA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6" creationId="{EF679DE7-C6B3-4942-92A6-7B1F0CBFEF1F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7" creationId="{CAFFFFFE-FCC5-4AB5-9DED-37D992AA0FEF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8" creationId="{21782548-A9BC-4857-9A41-393AF03839D5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49" creationId="{8F13FB6A-2F8E-4C62-9486-5992B63EB2A8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50" creationId="{A1980748-AFBD-48F3-8E61-A23DA18D2F72}"/>
          </ac:grpSpMkLst>
        </pc:grpChg>
        <pc:grpChg chg="mod">
          <ac:chgData name="Vivek Saahil" userId="43ad321a-5946-4c44-869a-99c3331d9527" providerId="ADAL" clId="{EA813354-F016-409C-A55B-EB42D8BC8B73}" dt="2021-04-05T18:51:44.818" v="3314" actId="1076"/>
          <ac:grpSpMkLst>
            <pc:docMk/>
            <pc:sldMk cId="1514460289" sldId="275"/>
            <ac:grpSpMk id="51" creationId="{F46C8009-4B51-453A-93F9-0F9B9F1881D5}"/>
          </ac:grpSpMkLst>
        </pc:grpChg>
        <pc:grpChg chg="del">
          <ac:chgData name="Vivek Saahil" userId="43ad321a-5946-4c44-869a-99c3331d9527" providerId="ADAL" clId="{EA813354-F016-409C-A55B-EB42D8BC8B73}" dt="2021-04-05T18:36:49.383" v="3026" actId="478"/>
          <ac:grpSpMkLst>
            <pc:docMk/>
            <pc:sldMk cId="1514460289" sldId="275"/>
            <ac:grpSpMk id="62" creationId="{5F66389F-1D69-4C74-8FD9-603208BAAB73}"/>
          </ac:grpSpMkLst>
        </pc:grpChg>
        <pc:grpChg chg="del">
          <ac:chgData name="Vivek Saahil" userId="43ad321a-5946-4c44-869a-99c3331d9527" providerId="ADAL" clId="{EA813354-F016-409C-A55B-EB42D8BC8B73}" dt="2021-04-05T18:36:51.976" v="3029" actId="478"/>
          <ac:grpSpMkLst>
            <pc:docMk/>
            <pc:sldMk cId="1514460289" sldId="275"/>
            <ac:grpSpMk id="66" creationId="{73C6A24A-8FC4-4F6B-A2AD-7D6CC2FC5620}"/>
          </ac:grpSpMkLst>
        </pc:grpChg>
        <pc:graphicFrameChg chg="mod modGraphic">
          <ac:chgData name="Vivek Saahil" userId="43ad321a-5946-4c44-869a-99c3331d9527" providerId="ADAL" clId="{EA813354-F016-409C-A55B-EB42D8BC8B73}" dt="2021-04-05T18:38:10.259" v="3096" actId="113"/>
          <ac:graphicFrameMkLst>
            <pc:docMk/>
            <pc:sldMk cId="1514460289" sldId="275"/>
            <ac:graphicFrameMk id="25" creationId="{B2F3E126-DFC2-456E-A73C-2C00A980740C}"/>
          </ac:graphicFrameMkLst>
        </pc:graphicFrameChg>
        <pc:graphicFrameChg chg="mod modGraphic">
          <ac:chgData name="Vivek Saahil" userId="43ad321a-5946-4c44-869a-99c3331d9527" providerId="ADAL" clId="{EA813354-F016-409C-A55B-EB42D8BC8B73}" dt="2021-04-05T18:38:32.575" v="3104" actId="122"/>
          <ac:graphicFrameMkLst>
            <pc:docMk/>
            <pc:sldMk cId="1514460289" sldId="275"/>
            <ac:graphicFrameMk id="32" creationId="{2643DB48-7757-407F-BD9D-366A13A71D7C}"/>
          </ac:graphicFrameMkLst>
        </pc:graphicFrameChg>
        <pc:graphicFrameChg chg="del">
          <ac:chgData name="Vivek Saahil" userId="43ad321a-5946-4c44-869a-99c3331d9527" providerId="ADAL" clId="{EA813354-F016-409C-A55B-EB42D8BC8B73}" dt="2021-04-05T18:36:49.383" v="3026" actId="478"/>
          <ac:graphicFrameMkLst>
            <pc:docMk/>
            <pc:sldMk cId="1514460289" sldId="275"/>
            <ac:graphicFrameMk id="57" creationId="{18696936-937A-47DB-BB3F-42840562E9A3}"/>
          </ac:graphicFrameMkLst>
        </pc:graphicFrameChg>
        <pc:graphicFrameChg chg="del">
          <ac:chgData name="Vivek Saahil" userId="43ad321a-5946-4c44-869a-99c3331d9527" providerId="ADAL" clId="{EA813354-F016-409C-A55B-EB42D8BC8B73}" dt="2021-04-05T18:36:49.383" v="3026" actId="478"/>
          <ac:graphicFrameMkLst>
            <pc:docMk/>
            <pc:sldMk cId="1514460289" sldId="275"/>
            <ac:graphicFrameMk id="65" creationId="{68740646-3B41-43F1-8D1B-7630E82801E5}"/>
          </ac:graphicFrameMkLst>
        </pc:graphicFrameChg>
        <pc:picChg chg="mod">
          <ac:chgData name="Vivek Saahil" userId="43ad321a-5946-4c44-869a-99c3331d9527" providerId="ADAL" clId="{EA813354-F016-409C-A55B-EB42D8BC8B73}" dt="2021-04-05T18:51:44.818" v="3314" actId="1076"/>
          <ac:picMkLst>
            <pc:docMk/>
            <pc:sldMk cId="1514460289" sldId="275"/>
            <ac:picMk id="52" creationId="{3CA456D2-9AD7-4D5D-B7BA-EE278A23CCDA}"/>
          </ac:picMkLst>
        </pc:picChg>
        <pc:cxnChg chg="mod">
          <ac:chgData name="Vivek Saahil" userId="43ad321a-5946-4c44-869a-99c3331d9527" providerId="ADAL" clId="{EA813354-F016-409C-A55B-EB42D8BC8B73}" dt="2021-04-05T18:51:44.818" v="3314" actId="1076"/>
          <ac:cxnSpMkLst>
            <pc:docMk/>
            <pc:sldMk cId="1514460289" sldId="275"/>
            <ac:cxnSpMk id="44" creationId="{87A81A55-4EF2-44BF-8A23-22908DC474F6}"/>
          </ac:cxnSpMkLst>
        </pc:cxnChg>
      </pc:sldChg>
      <pc:sldChg chg="addSp delSp modSp add mod modTransition setBg modNotesTx">
        <pc:chgData name="Vivek Saahil" userId="43ad321a-5946-4c44-869a-99c3331d9527" providerId="ADAL" clId="{EA813354-F016-409C-A55B-EB42D8BC8B73}" dt="2021-04-06T05:50:02.252" v="5479" actId="14100"/>
        <pc:sldMkLst>
          <pc:docMk/>
          <pc:sldMk cId="92795886" sldId="276"/>
        </pc:sldMkLst>
        <pc:spChg chg="add del mod">
          <ac:chgData name="Vivek Saahil" userId="43ad321a-5946-4c44-869a-99c3331d9527" providerId="ADAL" clId="{EA813354-F016-409C-A55B-EB42D8BC8B73}" dt="2021-04-05T18:52:50.664" v="3318" actId="478"/>
          <ac:spMkLst>
            <pc:docMk/>
            <pc:sldMk cId="92795886" sldId="276"/>
            <ac:spMk id="2" creationId="{4FB7D1BC-4EFE-450D-B85D-3FE97DB613B2}"/>
          </ac:spMkLst>
        </pc:spChg>
        <pc:spChg chg="add del">
          <ac:chgData name="Vivek Saahil" userId="43ad321a-5946-4c44-869a-99c3331d9527" providerId="ADAL" clId="{EA813354-F016-409C-A55B-EB42D8BC8B73}" dt="2021-04-05T18:51:10.137" v="3308" actId="478"/>
          <ac:spMkLst>
            <pc:docMk/>
            <pc:sldMk cId="92795886" sldId="276"/>
            <ac:spMk id="7" creationId="{C129C990-6BB2-480E-9AD0-46C047498D6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" creationId="{87C1D365-D0D2-4141-9494-7501AB837A3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9" creationId="{E6035540-4815-4737-B1FF-C4E5FF7103A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21" creationId="{ADE16A69-A155-4DC5-A657-719DC36C0FD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1" creationId="{8C361ECF-A4AF-4934-AC8F-9A8A4B1D0A1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2" creationId="{B8627D8D-F950-4E9F-8955-CF753AE7B35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3" creationId="{B0C9A693-0DE9-4B93-919E-64615EDDEF5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4" creationId="{54B4BC47-F70F-4451-BA63-A3263036DF7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5" creationId="{4D05B87E-5ECD-44BD-AC47-F13236904DB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6" creationId="{09D47183-2179-4BD1-92FE-14B4F488056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7" creationId="{BA4CC621-5150-4795-8EA3-196533500D1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8" creationId="{139ECEE0-4B80-4489-B4F2-A5013B1841C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39" creationId="{68E16A52-603A-42A4-9F7A-003240B7609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0" creationId="{F77A15DA-371B-4A47-B47C-3311E4F47E2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1" creationId="{72C2DEA9-03D9-417F-9B77-9A3E6B671EF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2" creationId="{9F740F0C-937D-453E-8EEB-16DF36D0D4D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3" creationId="{1AEB7F64-A130-4701-AF5F-36C6990434A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4" creationId="{2B12070E-78AD-4F1A-9111-919002FCDA9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5" creationId="{DF4F11E9-4DCB-4371-BD1A-C0236BD1A7B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6" creationId="{4905A679-469E-4C54-B47B-321529AA61A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7" creationId="{D4E37CCA-275D-401B-A9D2-69636EF69E0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8" creationId="{6BB227B0-D4BD-428B-8844-12DDA80469B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49" creationId="{BACDEA17-21AE-497D-A3F2-7074FF3D5485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0" creationId="{2A9A8345-772C-4F58-8CAE-742835FDD4E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1" creationId="{633E8C56-871E-4604-B179-FBA364A5B511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2" creationId="{3EB8E323-E7DA-42C2-AE5F-95788F68384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3" creationId="{8220334C-21E0-4F4C-9BC1-69874EC0FCF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4" creationId="{CA935EFF-450B-448E-9D7B-CE4A036EE62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5" creationId="{14B2ED08-6249-4610-B4AA-8FBA0D28807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6" creationId="{1410F3A2-FDE4-43CE-84C6-8C8BD857F75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7" creationId="{32746AB9-B1C0-4E82-972A-F8B20A35AEE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8" creationId="{232B939D-45FC-4AAE-9C20-C1BF234B016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59" creationId="{4D35AC81-B47D-42EE-AE1C-845DFC9D6C9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0" creationId="{9509FF32-94CD-41B5-B3D3-35D30C247BA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1" creationId="{4BBB48FC-AC6D-405B-8B65-E3C813BAD29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2" creationId="{0AC9DBBA-2ED5-4592-B1B0-D156733716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69" creationId="{CED16BD6-EA71-49AA-9E9F-E9AE953CCD5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70" creationId="{62D2A488-C9A3-40BF-8E8E-FE81E5C6099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4" creationId="{E1E61022-A869-416B-8361-D97057D223B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5" creationId="{E53FEB67-C829-4CEB-8DA1-3A2E47B78FF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6" creationId="{61465CB6-2565-40A3-B720-6316545F95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7" creationId="{0239C966-D145-4957-8BE5-0A095AF7CE3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8" creationId="{F12E1A9B-1525-4A1F-82B3-D2669D3D6D9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89" creationId="{5150EAE8-8E29-41CC-B391-7DBA6C74228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0" creationId="{6C131B5E-8849-456E-AA8A-5BA5E5A906A7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1" creationId="{91C06E6D-202A-44C6-8DC6-0F4EACAD89B5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2" creationId="{D181FE6F-81EA-4714-9BAB-22DD3919BE98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3" creationId="{64A0605A-3BED-401B-AF9F-DA8225D8F2A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4" creationId="{964D090A-068B-4FCD-A456-B3976BF7139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5" creationId="{E289850A-D8BD-4575-8DB4-B6F21B59A0C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6" creationId="{ACA42CA7-D033-45E7-B37A-BF804399AA7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7" creationId="{E2F784B3-599F-4102-87A2-8B4A46171151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8" creationId="{58CF40F1-389A-49D4-B095-DD79F3EF182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99" creationId="{22BC96F0-1C9B-42AA-89CB-72C7497AEDA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0" creationId="{D35FFE74-4AD3-47C4-B528-A20EC6432FD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1" creationId="{6BA773C3-680F-4B8E-A41E-A0F4AB045A4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2" creationId="{6884CDB4-0B40-45DC-8E80-AA255EF3702D}"/>
          </ac:spMkLst>
        </pc:spChg>
        <pc:spChg chg="del">
          <ac:chgData name="Vivek Saahil" userId="43ad321a-5946-4c44-869a-99c3331d9527" providerId="ADAL" clId="{EA813354-F016-409C-A55B-EB42D8BC8B73}" dt="2021-04-05T18:51:14.745" v="3311" actId="478"/>
          <ac:spMkLst>
            <pc:docMk/>
            <pc:sldMk cId="92795886" sldId="276"/>
            <ac:spMk id="103" creationId="{FAD9261C-263F-4F6A-BFBA-75AE5B2F713D}"/>
          </ac:spMkLst>
        </pc:spChg>
        <pc:spChg chg="del">
          <ac:chgData name="Vivek Saahil" userId="43ad321a-5946-4c44-869a-99c3331d9527" providerId="ADAL" clId="{EA813354-F016-409C-A55B-EB42D8BC8B73}" dt="2021-04-05T18:51:13.341" v="3310" actId="478"/>
          <ac:spMkLst>
            <pc:docMk/>
            <pc:sldMk cId="92795886" sldId="276"/>
            <ac:spMk id="104" creationId="{63E80EEC-7DC1-4177-AFEA-2676C11CA6FB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5" creationId="{31E1B8ED-DC1F-484A-8599-BFBA8266651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6" creationId="{4B2ED005-3B00-4836-B3DB-8C63FBCF536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7" creationId="{56ADECF5-BA37-4C58-B411-64DD3F10619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8" creationId="{9CAA8952-B1A5-4FF0-9373-A0181973BD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09" creationId="{CCFEFB6E-942E-4D53-A8A7-80360C3FDED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0" creationId="{789FFC4C-294E-44AE-B5EC-1E7A89272EF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1" creationId="{ACA90369-4BAC-4BE3-86F9-8F858B674470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2" creationId="{2052C1DC-1A86-461A-87BC-02FABA70526A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3" creationId="{F4E47E0F-B3A9-42BD-8292-BEFA09E7EFF2}"/>
          </ac:spMkLst>
        </pc:spChg>
        <pc:spChg chg="del">
          <ac:chgData name="Vivek Saahil" userId="43ad321a-5946-4c44-869a-99c3331d9527" providerId="ADAL" clId="{EA813354-F016-409C-A55B-EB42D8BC8B73}" dt="2021-04-05T18:51:12.021" v="3309" actId="478"/>
          <ac:spMkLst>
            <pc:docMk/>
            <pc:sldMk cId="92795886" sldId="276"/>
            <ac:spMk id="114" creationId="{552629B5-E4AD-4A4C-9320-16AC7AB8370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5" creationId="{DDC54073-8883-4311-AEFF-24E443A75C76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6" creationId="{C67F378E-79CA-48A9-83BA-8D7FEBF6DAC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7" creationId="{11E19C08-400C-4BC4-977D-48AD3FEBF77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8" creationId="{B3296EF5-B824-4661-9E0B-5BE42D9D5F02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19" creationId="{603ACDF2-799E-42BA-963B-BCF0FBC6CD3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0" creationId="{AEFDAA6E-5B64-46FD-8EA2-5436D5FA0F2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1" creationId="{8FFFA221-BB2C-42CF-BD1C-0B4518A36903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2" creationId="{6A555FB6-79FF-4D68-B4F2-635B8E68885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3" creationId="{E6003DF3-57CB-4090-83AC-EA2F62F3AA59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4" creationId="{CB4B3CE8-3CFD-4C61-B71C-F377FE5D8B2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5" creationId="{9B15604B-EF9A-46A8-A48E-ECC1C7CC28D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6" creationId="{7A9F2DA2-D18A-43C9-9CAA-0693B375C8DF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7" creationId="{88FB763F-8C38-4DED-BA20-0835562FC76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8" creationId="{82E5B318-5960-4184-8781-C516FA9E7BA4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29" creationId="{5B7C8E7B-4EA9-4248-9732-7121C77CD6FD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30" creationId="{D393C7F0-F11B-4FC3-8F36-C10E40BBA0FE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31" creationId="{F0E61023-4E31-4F04-B599-2131F425B43C}"/>
          </ac:spMkLst>
        </pc:spChg>
        <pc:spChg chg="mod">
          <ac:chgData name="Vivek Saahil" userId="43ad321a-5946-4c44-869a-99c3331d9527" providerId="ADAL" clId="{EA813354-F016-409C-A55B-EB42D8BC8B73}" dt="2021-04-05T22:00:52.641" v="4753" actId="14100"/>
          <ac:spMkLst>
            <pc:docMk/>
            <pc:sldMk cId="92795886" sldId="276"/>
            <ac:spMk id="132" creationId="{F487FFE3-50FA-4AD6-A123-07501E2B6B0F}"/>
          </ac:spMkLst>
        </pc:spChg>
        <pc:spChg chg="del">
          <ac:chgData name="Vivek Saahil" userId="43ad321a-5946-4c44-869a-99c3331d9527" providerId="ADAL" clId="{EA813354-F016-409C-A55B-EB42D8BC8B73}" dt="2021-04-05T18:51:22.135" v="3313" actId="478"/>
          <ac:spMkLst>
            <pc:docMk/>
            <pc:sldMk cId="92795886" sldId="276"/>
            <ac:spMk id="133" creationId="{C0A7823F-E5F1-4B2A-8377-A216E2A801DE}"/>
          </ac:spMkLst>
        </pc:spChg>
        <pc:spChg chg="del">
          <ac:chgData name="Vivek Saahil" userId="43ad321a-5946-4c44-869a-99c3331d9527" providerId="ADAL" clId="{EA813354-F016-409C-A55B-EB42D8BC8B73}" dt="2021-04-05T18:51:16.698" v="3312" actId="478"/>
          <ac:spMkLst>
            <pc:docMk/>
            <pc:sldMk cId="92795886" sldId="276"/>
            <ac:spMk id="134" creationId="{3CEF2B21-B957-4D35-AEA9-FBEB4D89A58A}"/>
          </ac:spMkLst>
        </pc:spChg>
        <pc:spChg chg="add mod">
          <ac:chgData name="Vivek Saahil" userId="43ad321a-5946-4c44-869a-99c3331d9527" providerId="ADAL" clId="{EA813354-F016-409C-A55B-EB42D8BC8B73}" dt="2021-04-06T05:49:35.327" v="5474" actId="14100"/>
          <ac:spMkLst>
            <pc:docMk/>
            <pc:sldMk cId="92795886" sldId="276"/>
            <ac:spMk id="135" creationId="{0847D03D-8152-4A8F-99C5-FC165ECE5E02}"/>
          </ac:spMkLst>
        </pc:spChg>
        <pc:spChg chg="del mod">
          <ac:chgData name="Vivek Saahil" userId="43ad321a-5946-4c44-869a-99c3331d9527" providerId="ADAL" clId="{EA813354-F016-409C-A55B-EB42D8BC8B73}" dt="2021-04-05T18:55:17.719" v="3342" actId="478"/>
          <ac:spMkLst>
            <pc:docMk/>
            <pc:sldMk cId="92795886" sldId="276"/>
            <ac:spMk id="136" creationId="{F9387AB8-7E69-4ABB-A7E0-2EFC020DF2EC}"/>
          </ac:spMkLst>
        </pc:spChg>
        <pc:spChg chg="add mod">
          <ac:chgData name="Vivek Saahil" userId="43ad321a-5946-4c44-869a-99c3331d9527" providerId="ADAL" clId="{EA813354-F016-409C-A55B-EB42D8BC8B73}" dt="2021-04-05T19:11:03.129" v="3444" actId="14100"/>
          <ac:spMkLst>
            <pc:docMk/>
            <pc:sldMk cId="92795886" sldId="276"/>
            <ac:spMk id="137" creationId="{D59A4565-2DA2-461D-A5D3-F79D2F68EACE}"/>
          </ac:spMkLst>
        </pc:spChg>
        <pc:spChg chg="mod">
          <ac:chgData name="Vivek Saahil" userId="43ad321a-5946-4c44-869a-99c3331d9527" providerId="ADAL" clId="{EA813354-F016-409C-A55B-EB42D8BC8B73}" dt="2021-04-05T18:57:10.424" v="3369"/>
          <ac:spMkLst>
            <pc:docMk/>
            <pc:sldMk cId="92795886" sldId="276"/>
            <ac:spMk id="143" creationId="{799E6982-2577-46DA-B027-0B39E9ED3508}"/>
          </ac:spMkLst>
        </pc:spChg>
        <pc:spChg chg="add mod">
          <ac:chgData name="Vivek Saahil" userId="43ad321a-5946-4c44-869a-99c3331d9527" providerId="ADAL" clId="{EA813354-F016-409C-A55B-EB42D8BC8B73}" dt="2021-04-05T18:58:59.664" v="3391" actId="571"/>
          <ac:spMkLst>
            <pc:docMk/>
            <pc:sldMk cId="92795886" sldId="276"/>
            <ac:spMk id="144" creationId="{646E885E-2402-4EB2-9F43-9627E39073DE}"/>
          </ac:spMkLst>
        </pc:spChg>
        <pc:spChg chg="del">
          <ac:chgData name="Vivek Saahil" userId="43ad321a-5946-4c44-869a-99c3331d9527" providerId="ADAL" clId="{EA813354-F016-409C-A55B-EB42D8BC8B73}" dt="2021-04-05T18:51:05.927" v="3305" actId="478"/>
          <ac:spMkLst>
            <pc:docMk/>
            <pc:sldMk cId="92795886" sldId="276"/>
            <ac:spMk id="177" creationId="{616E2B3C-239B-4E73-BA5B-927EFC550D08}"/>
          </ac:spMkLst>
        </pc:spChg>
        <pc:spChg chg="del">
          <ac:chgData name="Vivek Saahil" userId="43ad321a-5946-4c44-869a-99c3331d9527" providerId="ADAL" clId="{EA813354-F016-409C-A55B-EB42D8BC8B73}" dt="2021-04-05T18:51:03.075" v="3302" actId="478"/>
          <ac:spMkLst>
            <pc:docMk/>
            <pc:sldMk cId="92795886" sldId="276"/>
            <ac:spMk id="179" creationId="{7F4B4CD4-068A-41D0-A636-C7CF098C3C90}"/>
          </ac:spMkLst>
        </pc:spChg>
        <pc:spChg chg="del">
          <ac:chgData name="Vivek Saahil" userId="43ad321a-5946-4c44-869a-99c3331d9527" providerId="ADAL" clId="{EA813354-F016-409C-A55B-EB42D8BC8B73}" dt="2021-04-05T18:50:59.668" v="3299" actId="478"/>
          <ac:spMkLst>
            <pc:docMk/>
            <pc:sldMk cId="92795886" sldId="276"/>
            <ac:spMk id="180" creationId="{FEE4B9F3-2BF3-453C-9B9C-0CDA60460F7A}"/>
          </ac:spMkLst>
        </pc:spChg>
        <pc:spChg chg="del mod">
          <ac:chgData name="Vivek Saahil" userId="43ad321a-5946-4c44-869a-99c3331d9527" providerId="ADAL" clId="{EA813354-F016-409C-A55B-EB42D8BC8B73}" dt="2021-04-05T18:51:05.256" v="3304" actId="478"/>
          <ac:spMkLst>
            <pc:docMk/>
            <pc:sldMk cId="92795886" sldId="276"/>
            <ac:spMk id="181" creationId="{90E146DD-A942-4CDE-843D-98D1415E9680}"/>
          </ac:spMkLst>
        </pc:spChg>
        <pc:spChg chg="del mod">
          <ac:chgData name="Vivek Saahil" userId="43ad321a-5946-4c44-869a-99c3331d9527" providerId="ADAL" clId="{EA813354-F016-409C-A55B-EB42D8BC8B73}" dt="2021-04-05T18:51:01.368" v="3301" actId="478"/>
          <ac:spMkLst>
            <pc:docMk/>
            <pc:sldMk cId="92795886" sldId="276"/>
            <ac:spMk id="182" creationId="{9D4CC1D4-FEFB-4AE6-B0F4-47F6F0A98B27}"/>
          </ac:spMkLst>
        </pc:spChg>
        <pc:spChg chg="del">
          <ac:chgData name="Vivek Saahil" userId="43ad321a-5946-4c44-869a-99c3331d9527" providerId="ADAL" clId="{EA813354-F016-409C-A55B-EB42D8BC8B73}" dt="2021-04-05T18:50:58.708" v="3298" actId="478"/>
          <ac:spMkLst>
            <pc:docMk/>
            <pc:sldMk cId="92795886" sldId="276"/>
            <ac:spMk id="183" creationId="{DF5CCD1B-A345-44F1-AA5A-ED8B78448AD1}"/>
          </ac:spMkLst>
        </pc:spChg>
        <pc:spChg chg="del">
          <ac:chgData name="Vivek Saahil" userId="43ad321a-5946-4c44-869a-99c3331d9527" providerId="ADAL" clId="{EA813354-F016-409C-A55B-EB42D8BC8B73}" dt="2021-04-05T18:50:53.975" v="3296" actId="478"/>
          <ac:spMkLst>
            <pc:docMk/>
            <pc:sldMk cId="92795886" sldId="276"/>
            <ac:spMk id="188" creationId="{14A485CC-3BC6-4DE9-A055-300CB7942588}"/>
          </ac:spMkLst>
        </pc:spChg>
        <pc:grpChg chg="add mod">
          <ac:chgData name="Vivek Saahil" userId="43ad321a-5946-4c44-869a-99c3331d9527" providerId="ADAL" clId="{EA813354-F016-409C-A55B-EB42D8BC8B73}" dt="2021-04-05T22:00:52.641" v="4753" actId="14100"/>
          <ac:grpSpMkLst>
            <pc:docMk/>
            <pc:sldMk cId="92795886" sldId="276"/>
            <ac:grpSpMk id="2" creationId="{10390044-85B5-4E1F-822C-AB91CBEAFDEB}"/>
          </ac:grpSpMkLst>
        </pc:grpChg>
        <pc:grpChg chg="add mod">
          <ac:chgData name="Vivek Saahil" userId="43ad321a-5946-4c44-869a-99c3331d9527" providerId="ADAL" clId="{EA813354-F016-409C-A55B-EB42D8BC8B73}" dt="2021-04-05T18:57:10.424" v="3369"/>
          <ac:grpSpMkLst>
            <pc:docMk/>
            <pc:sldMk cId="92795886" sldId="276"/>
            <ac:grpSpMk id="141" creationId="{3190C758-F421-4852-B5CE-6B3FEBB0A0F8}"/>
          </ac:grpSpMkLst>
        </pc:grpChg>
        <pc:picChg chg="mod">
          <ac:chgData name="Vivek Saahil" userId="43ad321a-5946-4c44-869a-99c3331d9527" providerId="ADAL" clId="{EA813354-F016-409C-A55B-EB42D8BC8B73}" dt="2021-04-06T05:50:02.252" v="5479" actId="14100"/>
          <ac:picMkLst>
            <pc:docMk/>
            <pc:sldMk cId="92795886" sldId="276"/>
            <ac:picMk id="3" creationId="{283CD4D9-6000-4BB3-93F4-5BD803708D4E}"/>
          </ac:picMkLst>
        </pc:picChg>
        <pc:picChg chg="add del mod">
          <ac:chgData name="Vivek Saahil" userId="43ad321a-5946-4c44-869a-99c3331d9527" providerId="ADAL" clId="{EA813354-F016-409C-A55B-EB42D8BC8B73}" dt="2021-04-06T05:49:08.431" v="5469" actId="21"/>
          <ac:picMkLst>
            <pc:docMk/>
            <pc:sldMk cId="92795886" sldId="276"/>
            <ac:picMk id="4" creationId="{399C739E-4DB2-462C-92D9-6E34129B66B5}"/>
          </ac:picMkLst>
        </pc:picChg>
        <pc:picChg chg="add mod">
          <ac:chgData name="Vivek Saahil" userId="43ad321a-5946-4c44-869a-99c3331d9527" providerId="ADAL" clId="{EA813354-F016-409C-A55B-EB42D8BC8B73}" dt="2021-04-05T19:11:26.650" v="3468" actId="1037"/>
          <ac:picMkLst>
            <pc:docMk/>
            <pc:sldMk cId="92795886" sldId="276"/>
            <ac:picMk id="138" creationId="{AF21877A-F4C9-4FD7-BC9E-AE1703F15733}"/>
          </ac:picMkLst>
        </pc:picChg>
        <pc:picChg chg="add mod">
          <ac:chgData name="Vivek Saahil" userId="43ad321a-5946-4c44-869a-99c3331d9527" providerId="ADAL" clId="{EA813354-F016-409C-A55B-EB42D8BC8B73}" dt="2021-04-05T19:11:39.454" v="3472" actId="1035"/>
          <ac:picMkLst>
            <pc:docMk/>
            <pc:sldMk cId="92795886" sldId="276"/>
            <ac:picMk id="139" creationId="{F014AB54-72AA-453E-BB96-8337557B1357}"/>
          </ac:picMkLst>
        </pc:picChg>
        <pc:picChg chg="add mod">
          <ac:chgData name="Vivek Saahil" userId="43ad321a-5946-4c44-869a-99c3331d9527" providerId="ADAL" clId="{EA813354-F016-409C-A55B-EB42D8BC8B73}" dt="2021-04-06T05:49:43.855" v="5476" actId="14100"/>
          <ac:picMkLst>
            <pc:docMk/>
            <pc:sldMk cId="92795886" sldId="276"/>
            <ac:picMk id="140" creationId="{53C9912A-C635-42B6-A6B9-1FD6A9E1CD43}"/>
          </ac:picMkLst>
        </pc:picChg>
        <pc:picChg chg="mod">
          <ac:chgData name="Vivek Saahil" userId="43ad321a-5946-4c44-869a-99c3331d9527" providerId="ADAL" clId="{EA813354-F016-409C-A55B-EB42D8BC8B73}" dt="2021-04-05T18:57:10.424" v="3369"/>
          <ac:picMkLst>
            <pc:docMk/>
            <pc:sldMk cId="92795886" sldId="276"/>
            <ac:picMk id="142" creationId="{74119EBE-6672-413A-8C98-A642B1B47925}"/>
          </ac:picMkLst>
        </pc:picChg>
        <pc:picChg chg="add mod">
          <ac:chgData name="Vivek Saahil" userId="43ad321a-5946-4c44-869a-99c3331d9527" providerId="ADAL" clId="{EA813354-F016-409C-A55B-EB42D8BC8B73}" dt="2021-04-05T18:58:59.664" v="3391" actId="571"/>
          <ac:picMkLst>
            <pc:docMk/>
            <pc:sldMk cId="92795886" sldId="276"/>
            <ac:picMk id="145" creationId="{8FD3C668-F408-4BF5-BD87-B8A9B5A7AE01}"/>
          </ac:picMkLst>
        </pc:picChg>
        <pc:cxnChg chg="del">
          <ac:chgData name="Vivek Saahil" userId="43ad321a-5946-4c44-869a-99c3331d9527" providerId="ADAL" clId="{EA813354-F016-409C-A55B-EB42D8BC8B73}" dt="2021-04-05T18:52:39.114" v="3315" actId="478"/>
          <ac:cxnSpMkLst>
            <pc:docMk/>
            <pc:sldMk cId="92795886" sldId="276"/>
            <ac:cxnSpMk id="187" creationId="{AE301E1D-5725-4D06-AFED-25DA0374CC35}"/>
          </ac:cxnSpMkLst>
        </pc:cxnChg>
        <pc:cxnChg chg="del">
          <ac:chgData name="Vivek Saahil" userId="43ad321a-5946-4c44-869a-99c3331d9527" providerId="ADAL" clId="{EA813354-F016-409C-A55B-EB42D8BC8B73}" dt="2021-04-05T18:51:06.766" v="3306" actId="478"/>
          <ac:cxnSpMkLst>
            <pc:docMk/>
            <pc:sldMk cId="92795886" sldId="276"/>
            <ac:cxnSpMk id="210" creationId="{6139C6AE-4271-4B63-8906-F908896AB011}"/>
          </ac:cxnSpMkLst>
        </pc:cxnChg>
        <pc:cxnChg chg="del">
          <ac:chgData name="Vivek Saahil" userId="43ad321a-5946-4c44-869a-99c3331d9527" providerId="ADAL" clId="{EA813354-F016-409C-A55B-EB42D8BC8B73}" dt="2021-04-05T18:51:00.662" v="3300" actId="478"/>
          <ac:cxnSpMkLst>
            <pc:docMk/>
            <pc:sldMk cId="92795886" sldId="276"/>
            <ac:cxnSpMk id="211" creationId="{612523FB-BF10-4A56-AD5C-7B9F1FE2696D}"/>
          </ac:cxnSpMkLst>
        </pc:cxnChg>
      </pc:sldChg>
      <pc:sldChg chg="addSp delSp modSp add mod modNotesTx">
        <pc:chgData name="Vivek Saahil" userId="43ad321a-5946-4c44-869a-99c3331d9527" providerId="ADAL" clId="{EA813354-F016-409C-A55B-EB42D8BC8B73}" dt="2021-04-06T05:03:06.852" v="5455" actId="1076"/>
        <pc:sldMkLst>
          <pc:docMk/>
          <pc:sldMk cId="2605101511" sldId="277"/>
        </pc:sldMkLst>
        <pc:spChg chg="add mod ord topLvl">
          <ac:chgData name="Vivek Saahil" userId="43ad321a-5946-4c44-869a-99c3331d9527" providerId="ADAL" clId="{EA813354-F016-409C-A55B-EB42D8BC8B73}" dt="2021-04-05T19:59:40.889" v="3921" actId="165"/>
          <ac:spMkLst>
            <pc:docMk/>
            <pc:sldMk cId="2605101511" sldId="277"/>
            <ac:spMk id="2" creationId="{66A81370-DE67-4F1F-89D8-4EB6DEA3749F}"/>
          </ac:spMkLst>
        </pc:spChg>
        <pc:spChg chg="mod">
          <ac:chgData name="Vivek Saahil" userId="43ad321a-5946-4c44-869a-99c3331d9527" providerId="ADAL" clId="{EA813354-F016-409C-A55B-EB42D8BC8B73}" dt="2021-04-05T19:59:29.463" v="3920" actId="14100"/>
          <ac:spMkLst>
            <pc:docMk/>
            <pc:sldMk cId="2605101511" sldId="277"/>
            <ac:spMk id="3" creationId="{D8FD779D-9219-44AB-AC2D-7EF50929D06E}"/>
          </ac:spMkLst>
        </pc:spChg>
        <pc:spChg chg="mod ord">
          <ac:chgData name="Vivek Saahil" userId="43ad321a-5946-4c44-869a-99c3331d9527" providerId="ADAL" clId="{EA813354-F016-409C-A55B-EB42D8BC8B73}" dt="2021-04-05T20:21:03.774" v="4433" actId="1076"/>
          <ac:spMkLst>
            <pc:docMk/>
            <pc:sldMk cId="2605101511" sldId="277"/>
            <ac:spMk id="4" creationId="{74F1F255-773B-4AEE-8178-E42D565512DF}"/>
          </ac:spMkLst>
        </pc:spChg>
        <pc:spChg chg="add del">
          <ac:chgData name="Vivek Saahil" userId="43ad321a-5946-4c44-869a-99c3331d9527" providerId="ADAL" clId="{EA813354-F016-409C-A55B-EB42D8BC8B73}" dt="2021-04-05T19:58:04.255" v="3847" actId="478"/>
          <ac:spMkLst>
            <pc:docMk/>
            <pc:sldMk cId="2605101511" sldId="277"/>
            <ac:spMk id="6" creationId="{72454CCB-0F50-4E73-BBEC-FDB1E82457D9}"/>
          </ac:spMkLst>
        </pc:spChg>
        <pc:spChg chg="add mod topLvl">
          <ac:chgData name="Vivek Saahil" userId="43ad321a-5946-4c44-869a-99c3331d9527" providerId="ADAL" clId="{EA813354-F016-409C-A55B-EB42D8BC8B73}" dt="2021-04-05T19:59:40.889" v="3921" actId="165"/>
          <ac:spMkLst>
            <pc:docMk/>
            <pc:sldMk cId="2605101511" sldId="277"/>
            <ac:spMk id="7" creationId="{12C58806-0EB1-49C9-8CB8-BDF46932FA60}"/>
          </ac:spMkLst>
        </pc:spChg>
        <pc:spChg chg="add mod">
          <ac:chgData name="Vivek Saahil" userId="43ad321a-5946-4c44-869a-99c3331d9527" providerId="ADAL" clId="{EA813354-F016-409C-A55B-EB42D8BC8B73}" dt="2021-04-05T20:01:08.348" v="3981" actId="1038"/>
          <ac:spMkLst>
            <pc:docMk/>
            <pc:sldMk cId="2605101511" sldId="277"/>
            <ac:spMk id="9" creationId="{D9AE9D7D-B5DF-4B56-A56D-AACCAB8D94C4}"/>
          </ac:spMkLst>
        </pc:spChg>
        <pc:spChg chg="del mod">
          <ac:chgData name="Vivek Saahil" userId="43ad321a-5946-4c44-869a-99c3331d9527" providerId="ADAL" clId="{EA813354-F016-409C-A55B-EB42D8BC8B73}" dt="2021-04-05T20:21:16.279" v="4435" actId="478"/>
          <ac:spMkLst>
            <pc:docMk/>
            <pc:sldMk cId="2605101511" sldId="277"/>
            <ac:spMk id="24" creationId="{0C875596-4548-42D6-B9C8-DECBCCE752D0}"/>
          </ac:spMkLst>
        </pc:spChg>
        <pc:spChg chg="mod topLvl">
          <ac:chgData name="Vivek Saahil" userId="43ad321a-5946-4c44-869a-99c3331d9527" providerId="ADAL" clId="{EA813354-F016-409C-A55B-EB42D8BC8B73}" dt="2021-04-05T20:11:41.303" v="4238" actId="164"/>
          <ac:spMkLst>
            <pc:docMk/>
            <pc:sldMk cId="2605101511" sldId="277"/>
            <ac:spMk id="27" creationId="{39527B26-5779-4A03-AD18-260EB1305902}"/>
          </ac:spMkLst>
        </pc:spChg>
        <pc:spChg chg="mod topLvl">
          <ac:chgData name="Vivek Saahil" userId="43ad321a-5946-4c44-869a-99c3331d9527" providerId="ADAL" clId="{EA813354-F016-409C-A55B-EB42D8BC8B73}" dt="2021-04-05T20:11:41.303" v="4238" actId="164"/>
          <ac:spMkLst>
            <pc:docMk/>
            <pc:sldMk cId="2605101511" sldId="277"/>
            <ac:spMk id="28" creationId="{FE8EC077-D7DE-482F-A7B6-A3E7339D662C}"/>
          </ac:spMkLst>
        </pc:spChg>
        <pc:spChg chg="mod topLvl">
          <ac:chgData name="Vivek Saahil" userId="43ad321a-5946-4c44-869a-99c3331d9527" providerId="ADAL" clId="{EA813354-F016-409C-A55B-EB42D8BC8B73}" dt="2021-04-05T20:11:41.303" v="4238" actId="164"/>
          <ac:spMkLst>
            <pc:docMk/>
            <pc:sldMk cId="2605101511" sldId="277"/>
            <ac:spMk id="29" creationId="{AB464867-1DD5-4993-91FD-82DF30259BCB}"/>
          </ac:spMkLst>
        </pc:spChg>
        <pc:spChg chg="mod">
          <ac:chgData name="Vivek Saahil" userId="43ad321a-5946-4c44-869a-99c3331d9527" providerId="ADAL" clId="{EA813354-F016-409C-A55B-EB42D8BC8B73}" dt="2021-04-05T19:49:51.430" v="3673" actId="14100"/>
          <ac:spMkLst>
            <pc:docMk/>
            <pc:sldMk cId="2605101511" sldId="277"/>
            <ac:spMk id="30" creationId="{CCBBB2E3-9C26-4830-97C7-0C757E165298}"/>
          </ac:spMkLst>
        </pc:spChg>
        <pc:spChg chg="mod topLvl">
          <ac:chgData name="Vivek Saahil" userId="43ad321a-5946-4c44-869a-99c3331d9527" providerId="ADAL" clId="{EA813354-F016-409C-A55B-EB42D8BC8B73}" dt="2021-04-05T19:56:59.551" v="3838" actId="1038"/>
          <ac:spMkLst>
            <pc:docMk/>
            <pc:sldMk cId="2605101511" sldId="277"/>
            <ac:spMk id="31" creationId="{F2AEB54F-BF8C-46AD-8DF2-A7EDF34021BF}"/>
          </ac:spMkLst>
        </pc:spChg>
        <pc:spChg chg="mod ord topLvl">
          <ac:chgData name="Vivek Saahil" userId="43ad321a-5946-4c44-869a-99c3331d9527" providerId="ADAL" clId="{EA813354-F016-409C-A55B-EB42D8BC8B73}" dt="2021-04-05T19:57:16.894" v="3840" actId="14100"/>
          <ac:spMkLst>
            <pc:docMk/>
            <pc:sldMk cId="2605101511" sldId="277"/>
            <ac:spMk id="32" creationId="{45375E3E-914E-4B83-B4FE-2739CD2F6F4E}"/>
          </ac:spMkLst>
        </pc:spChg>
        <pc:spChg chg="add mod">
          <ac:chgData name="Vivek Saahil" userId="43ad321a-5946-4c44-869a-99c3331d9527" providerId="ADAL" clId="{EA813354-F016-409C-A55B-EB42D8BC8B73}" dt="2021-04-05T19:56:59.551" v="3838" actId="1038"/>
          <ac:spMkLst>
            <pc:docMk/>
            <pc:sldMk cId="2605101511" sldId="277"/>
            <ac:spMk id="33" creationId="{8B0E0155-D680-4CE0-99F5-5CC6433614AC}"/>
          </ac:spMkLst>
        </pc:spChg>
        <pc:spChg chg="add mod">
          <ac:chgData name="Vivek Saahil" userId="43ad321a-5946-4c44-869a-99c3331d9527" providerId="ADAL" clId="{EA813354-F016-409C-A55B-EB42D8BC8B73}" dt="2021-04-05T19:56:11.662" v="3787" actId="14100"/>
          <ac:spMkLst>
            <pc:docMk/>
            <pc:sldMk cId="2605101511" sldId="277"/>
            <ac:spMk id="34" creationId="{8ECF3011-3E33-4E75-8968-E361F7E71710}"/>
          </ac:spMkLst>
        </pc:spChg>
        <pc:spChg chg="add del">
          <ac:chgData name="Vivek Saahil" userId="43ad321a-5946-4c44-869a-99c3331d9527" providerId="ADAL" clId="{EA813354-F016-409C-A55B-EB42D8BC8B73}" dt="2021-04-05T20:13:54.650" v="4280" actId="21"/>
          <ac:spMkLst>
            <pc:docMk/>
            <pc:sldMk cId="2605101511" sldId="277"/>
            <ac:spMk id="38" creationId="{616DCAB6-E973-48F0-8671-768F41441DA8}"/>
          </ac:spMkLst>
        </pc:spChg>
        <pc:spChg chg="add mod">
          <ac:chgData name="Vivek Saahil" userId="43ad321a-5946-4c44-869a-99c3331d9527" providerId="ADAL" clId="{EA813354-F016-409C-A55B-EB42D8BC8B73}" dt="2021-04-05T19:56:08.454" v="3786" actId="14100"/>
          <ac:spMkLst>
            <pc:docMk/>
            <pc:sldMk cId="2605101511" sldId="277"/>
            <ac:spMk id="42" creationId="{F7953F82-5A99-4BDD-ABD9-7052C04FBFD0}"/>
          </ac:spMkLst>
        </pc:spChg>
        <pc:spChg chg="add mod">
          <ac:chgData name="Vivek Saahil" userId="43ad321a-5946-4c44-869a-99c3331d9527" providerId="ADAL" clId="{EA813354-F016-409C-A55B-EB42D8BC8B73}" dt="2021-04-05T19:57:09.342" v="3839" actId="1076"/>
          <ac:spMkLst>
            <pc:docMk/>
            <pc:sldMk cId="2605101511" sldId="277"/>
            <ac:spMk id="43" creationId="{B297D3AF-2715-44D1-8C1F-DBDCEE5CF483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4" creationId="{98E3968A-109B-4522-B27A-EB84824ABD5A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5" creationId="{F0936292-3535-4985-AD70-0946D1971443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6" creationId="{E6977F03-C5E7-4D98-8BD1-8C16D1B953B4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7" creationId="{D23C2853-4B02-4E7D-8678-7ACF23F85E00}"/>
          </ac:spMkLst>
        </pc:spChg>
        <pc:spChg chg="add mod">
          <ac:chgData name="Vivek Saahil" userId="43ad321a-5946-4c44-869a-99c3331d9527" providerId="ADAL" clId="{EA813354-F016-409C-A55B-EB42D8BC8B73}" dt="2021-04-05T19:50:02.579" v="3676" actId="571"/>
          <ac:spMkLst>
            <pc:docMk/>
            <pc:sldMk cId="2605101511" sldId="277"/>
            <ac:spMk id="48" creationId="{4638FC49-0818-4D94-8141-AC962E979A53}"/>
          </ac:spMkLst>
        </pc:spChg>
        <pc:spChg chg="add mod">
          <ac:chgData name="Vivek Saahil" userId="43ad321a-5946-4c44-869a-99c3331d9527" providerId="ADAL" clId="{EA813354-F016-409C-A55B-EB42D8BC8B73}" dt="2021-04-05T19:59:56.769" v="3965" actId="207"/>
          <ac:spMkLst>
            <pc:docMk/>
            <pc:sldMk cId="2605101511" sldId="277"/>
            <ac:spMk id="49" creationId="{A3083556-BB9F-4D03-AFA5-4FF5970300AB}"/>
          </ac:spMkLst>
        </pc:spChg>
        <pc:spChg chg="add mod">
          <ac:chgData name="Vivek Saahil" userId="43ad321a-5946-4c44-869a-99c3331d9527" providerId="ADAL" clId="{EA813354-F016-409C-A55B-EB42D8BC8B73}" dt="2021-04-05T20:17:49.920" v="4394" actId="122"/>
          <ac:spMkLst>
            <pc:docMk/>
            <pc:sldMk cId="2605101511" sldId="277"/>
            <ac:spMk id="50" creationId="{AACE6100-7EFD-416C-8BB6-B7ED70C47653}"/>
          </ac:spMkLst>
        </pc:spChg>
        <pc:spChg chg="add mod">
          <ac:chgData name="Vivek Saahil" userId="43ad321a-5946-4c44-869a-99c3331d9527" providerId="ADAL" clId="{EA813354-F016-409C-A55B-EB42D8BC8B73}" dt="2021-04-05T20:15:59.314" v="4371" actId="1035"/>
          <ac:spMkLst>
            <pc:docMk/>
            <pc:sldMk cId="2605101511" sldId="277"/>
            <ac:spMk id="51" creationId="{A74EFE64-54F2-4FD9-8FA7-2D78139D58D9}"/>
          </ac:spMkLst>
        </pc:spChg>
        <pc:spChg chg="add mod ord">
          <ac:chgData name="Vivek Saahil" userId="43ad321a-5946-4c44-869a-99c3331d9527" providerId="ADAL" clId="{EA813354-F016-409C-A55B-EB42D8BC8B73}" dt="2021-04-05T20:15:59.314" v="4371" actId="1035"/>
          <ac:spMkLst>
            <pc:docMk/>
            <pc:sldMk cId="2605101511" sldId="277"/>
            <ac:spMk id="52" creationId="{812CC25E-764B-492E-B658-DA92C9B22E67}"/>
          </ac:spMkLst>
        </pc:spChg>
        <pc:spChg chg="add mod">
          <ac:chgData name="Vivek Saahil" userId="43ad321a-5946-4c44-869a-99c3331d9527" providerId="ADAL" clId="{EA813354-F016-409C-A55B-EB42D8BC8B73}" dt="2021-04-05T20:18:31.917" v="4412" actId="14100"/>
          <ac:spMkLst>
            <pc:docMk/>
            <pc:sldMk cId="2605101511" sldId="277"/>
            <ac:spMk id="53" creationId="{8A5AAA53-D051-427F-9B35-1393E82B7EEA}"/>
          </ac:spMkLst>
        </pc:spChg>
        <pc:spChg chg="add del mod ord">
          <ac:chgData name="Vivek Saahil" userId="43ad321a-5946-4c44-869a-99c3331d9527" providerId="ADAL" clId="{EA813354-F016-409C-A55B-EB42D8BC8B73}" dt="2021-04-05T20:14:27.098" v="4286" actId="478"/>
          <ac:spMkLst>
            <pc:docMk/>
            <pc:sldMk cId="2605101511" sldId="277"/>
            <ac:spMk id="54" creationId="{4F603D9E-3131-4476-89F3-10B4BDDEABF4}"/>
          </ac:spMkLst>
        </pc:spChg>
        <pc:spChg chg="mod">
          <ac:chgData name="Vivek Saahil" userId="43ad321a-5946-4c44-869a-99c3331d9527" providerId="ADAL" clId="{EA813354-F016-409C-A55B-EB42D8BC8B73}" dt="2021-04-05T20:18:59.509" v="4414" actId="1076"/>
          <ac:spMkLst>
            <pc:docMk/>
            <pc:sldMk cId="2605101511" sldId="277"/>
            <ac:spMk id="56" creationId="{F7ED6BFF-69D9-4F0C-880F-E19000D446B0}"/>
          </ac:spMkLst>
        </pc:spChg>
        <pc:spChg chg="mod">
          <ac:chgData name="Vivek Saahil" userId="43ad321a-5946-4c44-869a-99c3331d9527" providerId="ADAL" clId="{EA813354-F016-409C-A55B-EB42D8BC8B73}" dt="2021-04-05T20:18:59.509" v="4414" actId="1076"/>
          <ac:spMkLst>
            <pc:docMk/>
            <pc:sldMk cId="2605101511" sldId="277"/>
            <ac:spMk id="57" creationId="{FDE646AF-D232-4ED0-9970-15F18FEBC220}"/>
          </ac:spMkLst>
        </pc:spChg>
        <pc:spChg chg="add mod">
          <ac:chgData name="Vivek Saahil" userId="43ad321a-5946-4c44-869a-99c3331d9527" providerId="ADAL" clId="{EA813354-F016-409C-A55B-EB42D8BC8B73}" dt="2021-04-05T20:15:25.141" v="4299" actId="14100"/>
          <ac:spMkLst>
            <pc:docMk/>
            <pc:sldMk cId="2605101511" sldId="277"/>
            <ac:spMk id="58" creationId="{A2DEB1CA-2A36-41E9-B1EA-3FFAD06BA447}"/>
          </ac:spMkLst>
        </pc:spChg>
        <pc:spChg chg="add mod">
          <ac:chgData name="Vivek Saahil" userId="43ad321a-5946-4c44-869a-99c3331d9527" providerId="ADAL" clId="{EA813354-F016-409C-A55B-EB42D8BC8B73}" dt="2021-04-05T20:17:52.368" v="4395" actId="122"/>
          <ac:spMkLst>
            <pc:docMk/>
            <pc:sldMk cId="2605101511" sldId="277"/>
            <ac:spMk id="59" creationId="{A7F145F0-8BD5-4EEC-903A-70A57F6FF097}"/>
          </ac:spMkLst>
        </pc:spChg>
        <pc:spChg chg="add mod">
          <ac:chgData name="Vivek Saahil" userId="43ad321a-5946-4c44-869a-99c3331d9527" providerId="ADAL" clId="{EA813354-F016-409C-A55B-EB42D8BC8B73}" dt="2021-04-05T20:16:43.325" v="4377" actId="1076"/>
          <ac:spMkLst>
            <pc:docMk/>
            <pc:sldMk cId="2605101511" sldId="277"/>
            <ac:spMk id="60" creationId="{565356E2-9107-46B1-B04C-7BCD46978DA1}"/>
          </ac:spMkLst>
        </pc:spChg>
        <pc:spChg chg="add mod">
          <ac:chgData name="Vivek Saahil" userId="43ad321a-5946-4c44-869a-99c3331d9527" providerId="ADAL" clId="{EA813354-F016-409C-A55B-EB42D8BC8B73}" dt="2021-04-05T20:18:23.303" v="4411" actId="1035"/>
          <ac:spMkLst>
            <pc:docMk/>
            <pc:sldMk cId="2605101511" sldId="277"/>
            <ac:spMk id="61" creationId="{7696FABE-DC78-40F9-A623-93CE05459229}"/>
          </ac:spMkLst>
        </pc:spChg>
        <pc:spChg chg="add mod">
          <ac:chgData name="Vivek Saahil" userId="43ad321a-5946-4c44-869a-99c3331d9527" providerId="ADAL" clId="{EA813354-F016-409C-A55B-EB42D8BC8B73}" dt="2021-04-05T20:16:55.853" v="4379" actId="1076"/>
          <ac:spMkLst>
            <pc:docMk/>
            <pc:sldMk cId="2605101511" sldId="277"/>
            <ac:spMk id="62" creationId="{0D75417E-3926-4AFC-A6F1-76D67DDF055F}"/>
          </ac:spMkLst>
        </pc:spChg>
        <pc:spChg chg="add mod">
          <ac:chgData name="Vivek Saahil" userId="43ad321a-5946-4c44-869a-99c3331d9527" providerId="ADAL" clId="{EA813354-F016-409C-A55B-EB42D8BC8B73}" dt="2021-04-05T20:21:21.167" v="4438" actId="1036"/>
          <ac:spMkLst>
            <pc:docMk/>
            <pc:sldMk cId="2605101511" sldId="277"/>
            <ac:spMk id="63" creationId="{36AF0983-F4C4-4527-BBAA-D36BDC3C6A95}"/>
          </ac:spMkLst>
        </pc:spChg>
        <pc:grpChg chg="mod">
          <ac:chgData name="Vivek Saahil" userId="43ad321a-5946-4c44-869a-99c3331d9527" providerId="ADAL" clId="{EA813354-F016-409C-A55B-EB42D8BC8B73}" dt="2021-04-06T05:02:59.392" v="5454" actId="1036"/>
          <ac:grpSpMkLst>
            <pc:docMk/>
            <pc:sldMk cId="2605101511" sldId="277"/>
            <ac:grpSpMk id="5" creationId="{19D017F1-DE5E-4D9B-8068-F8EBA0769019}"/>
          </ac:grpSpMkLst>
        </pc:grpChg>
        <pc:grpChg chg="mod">
          <ac:chgData name="Vivek Saahil" userId="43ad321a-5946-4c44-869a-99c3331d9527" providerId="ADAL" clId="{EA813354-F016-409C-A55B-EB42D8BC8B73}" dt="2021-04-06T05:03:06.852" v="5455" actId="1076"/>
          <ac:grpSpMkLst>
            <pc:docMk/>
            <pc:sldMk cId="2605101511" sldId="277"/>
            <ac:grpSpMk id="6" creationId="{B5B63F74-B0F3-4786-BFAE-5143EBA8EBEF}"/>
          </ac:grpSpMkLst>
        </pc:grpChg>
        <pc:grpChg chg="add del mod">
          <ac:chgData name="Vivek Saahil" userId="43ad321a-5946-4c44-869a-99c3331d9527" providerId="ADAL" clId="{EA813354-F016-409C-A55B-EB42D8BC8B73}" dt="2021-04-05T19:59:40.889" v="3921" actId="165"/>
          <ac:grpSpMkLst>
            <pc:docMk/>
            <pc:sldMk cId="2605101511" sldId="277"/>
            <ac:grpSpMk id="8" creationId="{0F88E707-F550-40E0-ADF4-C8D4A2954BE6}"/>
          </ac:grpSpMkLst>
        </pc:grpChg>
        <pc:grpChg chg="add del mod">
          <ac:chgData name="Vivek Saahil" userId="43ad321a-5946-4c44-869a-99c3331d9527" providerId="ADAL" clId="{EA813354-F016-409C-A55B-EB42D8BC8B73}" dt="2021-04-05T20:11:37.532" v="4237" actId="165"/>
          <ac:grpSpMkLst>
            <pc:docMk/>
            <pc:sldMk cId="2605101511" sldId="277"/>
            <ac:grpSpMk id="10" creationId="{F0052719-924B-4C7D-A935-C36267F6DB26}"/>
          </ac:grpSpMkLst>
        </pc:grpChg>
        <pc:grpChg chg="add mod">
          <ac:chgData name="Vivek Saahil" userId="43ad321a-5946-4c44-869a-99c3331d9527" providerId="ADAL" clId="{EA813354-F016-409C-A55B-EB42D8BC8B73}" dt="2021-04-05T20:16:25.182" v="4375" actId="14100"/>
          <ac:grpSpMkLst>
            <pc:docMk/>
            <pc:sldMk cId="2605101511" sldId="277"/>
            <ac:grpSpMk id="11" creationId="{3FE796FA-4922-4602-B954-9F8AD3FCE0C5}"/>
          </ac:grpSpMkLst>
        </pc:grpChg>
        <pc:grpChg chg="add del mod">
          <ac:chgData name="Vivek Saahil" userId="43ad321a-5946-4c44-869a-99c3331d9527" providerId="ADAL" clId="{EA813354-F016-409C-A55B-EB42D8BC8B73}" dt="2021-04-05T19:41:21.968" v="3569" actId="165"/>
          <ac:grpSpMkLst>
            <pc:docMk/>
            <pc:sldMk cId="2605101511" sldId="277"/>
            <ac:grpSpMk id="25" creationId="{0E5AB5AB-192B-497D-88BA-2EEB82A083FA}"/>
          </ac:grpSpMkLst>
        </pc:grpChg>
        <pc:grpChg chg="del">
          <ac:chgData name="Vivek Saahil" userId="43ad321a-5946-4c44-869a-99c3331d9527" providerId="ADAL" clId="{EA813354-F016-409C-A55B-EB42D8BC8B73}" dt="2021-04-05T20:13:54.650" v="4280" actId="21"/>
          <ac:grpSpMkLst>
            <pc:docMk/>
            <pc:sldMk cId="2605101511" sldId="277"/>
            <ac:grpSpMk id="35" creationId="{A3527F12-95D8-447C-8B08-CEE0BB313D87}"/>
          </ac:grpSpMkLst>
        </pc:grpChg>
        <pc:grpChg chg="add del mod">
          <ac:chgData name="Vivek Saahil" userId="43ad321a-5946-4c44-869a-99c3331d9527" providerId="ADAL" clId="{EA813354-F016-409C-A55B-EB42D8BC8B73}" dt="2021-04-05T20:18:59.883" v="4415" actId="478"/>
          <ac:grpSpMkLst>
            <pc:docMk/>
            <pc:sldMk cId="2605101511" sldId="277"/>
            <ac:grpSpMk id="55" creationId="{AE0B2F39-04A8-482A-9693-AF953CC43CC3}"/>
          </ac:grpSpMkLst>
        </pc:grpChg>
        <pc:graphicFrameChg chg="del mod ord modGraphic">
          <ac:chgData name="Vivek Saahil" userId="43ad321a-5946-4c44-869a-99c3331d9527" providerId="ADAL" clId="{EA813354-F016-409C-A55B-EB42D8BC8B73}" dt="2021-04-05T19:51:16.942" v="3739" actId="478"/>
          <ac:graphicFrameMkLst>
            <pc:docMk/>
            <pc:sldMk cId="2605101511" sldId="277"/>
            <ac:graphicFrameMk id="5" creationId="{66533F6C-E27E-45DB-AE2E-E20C3FB61B46}"/>
          </ac:graphicFrameMkLst>
        </pc:graphicFrameChg>
        <pc:graphicFrameChg chg="del mod">
          <ac:chgData name="Vivek Saahil" userId="43ad321a-5946-4c44-869a-99c3331d9527" providerId="ADAL" clId="{EA813354-F016-409C-A55B-EB42D8BC8B73}" dt="2021-04-05T20:18:50.102" v="4413" actId="478"/>
          <ac:graphicFrameMkLst>
            <pc:docMk/>
            <pc:sldMk cId="2605101511" sldId="277"/>
            <ac:graphicFrameMk id="22" creationId="{B27766D2-2B6D-460B-A863-8A492D59AFF1}"/>
          </ac:graphicFrameMkLst>
        </pc:graphicFrameChg>
        <pc:graphicFrameChg chg="del mod">
          <ac:chgData name="Vivek Saahil" userId="43ad321a-5946-4c44-869a-99c3331d9527" providerId="ADAL" clId="{EA813354-F016-409C-A55B-EB42D8BC8B73}" dt="2021-04-05T20:18:50.102" v="4413" actId="478"/>
          <ac:graphicFrameMkLst>
            <pc:docMk/>
            <pc:sldMk cId="2605101511" sldId="277"/>
            <ac:graphicFrameMk id="23" creationId="{2F4F4B80-AD98-4D35-87FC-F5FBB3E55EDE}"/>
          </ac:graphicFrameMkLst>
        </pc:graphicFrameChg>
        <pc:picChg chg="mod">
          <ac:chgData name="Vivek Saahil" userId="43ad321a-5946-4c44-869a-99c3331d9527" providerId="ADAL" clId="{EA813354-F016-409C-A55B-EB42D8BC8B73}" dt="2021-04-05T20:16:06.333" v="4373" actId="14100"/>
          <ac:picMkLst>
            <pc:docMk/>
            <pc:sldMk cId="2605101511" sldId="277"/>
            <ac:picMk id="13" creationId="{3580E75B-3A94-4531-9139-C3F6F77E2CEA}"/>
          </ac:picMkLst>
        </pc:picChg>
        <pc:picChg chg="mod">
          <ac:chgData name="Vivek Saahil" userId="43ad321a-5946-4c44-869a-99c3331d9527" providerId="ADAL" clId="{EA813354-F016-409C-A55B-EB42D8BC8B73}" dt="2021-04-05T20:11:41.303" v="4238" actId="164"/>
          <ac:picMkLst>
            <pc:docMk/>
            <pc:sldMk cId="2605101511" sldId="277"/>
            <ac:picMk id="26" creationId="{AE27E8A4-8F15-43CA-B4EC-3876C175CE7B}"/>
          </ac:picMkLst>
        </pc:picChg>
      </pc:sldChg>
      <pc:sldChg chg="modNotesTx">
        <pc:chgData name="Vivek Saahil" userId="43ad321a-5946-4c44-869a-99c3331d9527" providerId="ADAL" clId="{EA813354-F016-409C-A55B-EB42D8BC8B73}" dt="2021-04-06T00:32:36.154" v="5222" actId="20577"/>
        <pc:sldMkLst>
          <pc:docMk/>
          <pc:sldMk cId="2791212801" sldId="278"/>
        </pc:sldMkLst>
      </pc:sldChg>
      <pc:sldChg chg="modSp mod modNotesTx">
        <pc:chgData name="Vivek Saahil" userId="43ad321a-5946-4c44-869a-99c3331d9527" providerId="ADAL" clId="{EA813354-F016-409C-A55B-EB42D8BC8B73}" dt="2021-04-06T04:44:22.267" v="5361" actId="14100"/>
        <pc:sldMkLst>
          <pc:docMk/>
          <pc:sldMk cId="1082808330" sldId="282"/>
        </pc:sldMkLst>
        <pc:spChg chg="mod">
          <ac:chgData name="Vivek Saahil" userId="43ad321a-5946-4c44-869a-99c3331d9527" providerId="ADAL" clId="{EA813354-F016-409C-A55B-EB42D8BC8B73}" dt="2021-04-06T04:43:10.119" v="5356" actId="1076"/>
          <ac:spMkLst>
            <pc:docMk/>
            <pc:sldMk cId="1082808330" sldId="282"/>
            <ac:spMk id="26" creationId="{5B0F41F5-6A4E-4C69-9573-D950ACF9FF2F}"/>
          </ac:spMkLst>
        </pc:spChg>
        <pc:picChg chg="mod">
          <ac:chgData name="Vivek Saahil" userId="43ad321a-5946-4c44-869a-99c3331d9527" providerId="ADAL" clId="{EA813354-F016-409C-A55B-EB42D8BC8B73}" dt="2021-04-06T04:44:22.267" v="5361" actId="14100"/>
          <ac:picMkLst>
            <pc:docMk/>
            <pc:sldMk cId="1082808330" sldId="282"/>
            <ac:picMk id="2" creationId="{DD5ECB06-67D4-44FD-B706-645F0EC9EECB}"/>
          </ac:picMkLst>
        </pc:picChg>
        <pc:picChg chg="mod">
          <ac:chgData name="Vivek Saahil" userId="43ad321a-5946-4c44-869a-99c3331d9527" providerId="ADAL" clId="{EA813354-F016-409C-A55B-EB42D8BC8B73}" dt="2021-04-06T04:43:13.964" v="5357" actId="14100"/>
          <ac:picMkLst>
            <pc:docMk/>
            <pc:sldMk cId="1082808330" sldId="282"/>
            <ac:picMk id="3" creationId="{28097E4F-6E27-4A54-AD63-358B58B83A38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7" creationId="{74810AA6-3FA5-405F-807B-5DE57551E5B2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12" creationId="{0D6BAC05-A83D-4CE7-919C-B07FA188DDE9}"/>
          </ac:picMkLst>
        </pc:picChg>
        <pc:picChg chg="mod">
          <ac:chgData name="Vivek Saahil" userId="43ad321a-5946-4c44-869a-99c3331d9527" providerId="ADAL" clId="{EA813354-F016-409C-A55B-EB42D8BC8B73}" dt="2021-04-06T00:30:08.413" v="5211" actId="14100"/>
          <ac:picMkLst>
            <pc:docMk/>
            <pc:sldMk cId="1082808330" sldId="282"/>
            <ac:picMk id="14" creationId="{5DB8B326-F746-46BC-AD2B-D19A7D53E7E8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21" creationId="{E8BE32C6-755F-45E9-BD30-FBF6F72EC698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25" creationId="{C9C89766-A15C-4695-A279-4C743913D3CC}"/>
          </ac:picMkLst>
        </pc:picChg>
        <pc:picChg chg="mod">
          <ac:chgData name="Vivek Saahil" userId="43ad321a-5946-4c44-869a-99c3331d9527" providerId="ADAL" clId="{EA813354-F016-409C-A55B-EB42D8BC8B73}" dt="2021-04-06T00:30:16.272" v="5213" actId="11530"/>
          <ac:picMkLst>
            <pc:docMk/>
            <pc:sldMk cId="1082808330" sldId="282"/>
            <ac:picMk id="27" creationId="{F00FC5CA-3874-4527-B38A-40D56C16EBDF}"/>
          </ac:picMkLst>
        </pc:picChg>
      </pc:sldChg>
      <pc:sldChg chg="addSp delSp modSp new del mod">
        <pc:chgData name="Vivek Saahil" userId="43ad321a-5946-4c44-869a-99c3331d9527" providerId="ADAL" clId="{EA813354-F016-409C-A55B-EB42D8BC8B73}" dt="2021-04-06T04:37:02.275" v="5344" actId="2696"/>
        <pc:sldMkLst>
          <pc:docMk/>
          <pc:sldMk cId="1830847363" sldId="283"/>
        </pc:sldMkLst>
        <pc:spChg chg="del">
          <ac:chgData name="Vivek Saahil" userId="43ad321a-5946-4c44-869a-99c3331d9527" providerId="ADAL" clId="{EA813354-F016-409C-A55B-EB42D8BC8B73}" dt="2021-04-06T04:32:15.999" v="5337" actId="931"/>
          <ac:spMkLst>
            <pc:docMk/>
            <pc:sldMk cId="1830847363" sldId="283"/>
            <ac:spMk id="3" creationId="{2D4B2450-C985-48EE-BFA1-87F443768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" creationId="{AC1F3EE6-B2BA-4B3E-BD57-68BD187CBA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" creationId="{950DE588-CC8F-4624-93D2-37481E71E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" creationId="{66F16AC4-1878-4830-ADB2-CCF9A7846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" creationId="{E810A3D4-B567-411D-81DA-DD30093BF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" creationId="{17791025-5056-4130-98DF-94E3F68BA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" creationId="{1093CF66-D17C-4C0F-ACBD-767426469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" creationId="{DBC9942C-0F2C-4718-BA64-73A9BE66B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" creationId="{E778DA13-866E-4E8E-968B-B60BF0198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" creationId="{D3CA3BFC-15AE-4C6A-9343-7B6A4B378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" creationId="{2A9AC9AD-44C8-4E71-9621-8A115A33B6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" creationId="{1A7B9598-03B5-4631-BCBE-8BC3232416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" creationId="{2A11ED5E-6332-4870-8A43-B489DD576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" creationId="{03108F3A-92C6-40EB-AACE-259A99559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" creationId="{C3AB5EC5-D1C9-4D40-A1D1-70A6F7429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" creationId="{6CD9D5DA-BBE0-44EF-9BEB-372BAA52A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" creationId="{A8496EB2-6715-47ED-BE7B-DB49D2465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" creationId="{D625B413-737C-4F8C-94AD-CA5D422F5E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" creationId="{F74CEF1D-2671-4137-A6B2-287427893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" creationId="{0E0875B5-8D3A-4011-8118-13E3D914F9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" creationId="{8A15B219-19A0-4162-ACA9-742E2B4F2D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" creationId="{9E9540A7-FE3C-4F8F-A617-43D6A20D9A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" creationId="{E4D152BF-997D-4718-8319-B0541AD07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" creationId="{075F19D6-DA40-4E40-A805-AF9FB40F0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" creationId="{008C2F35-3E39-4085-98AB-560FE4FCA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" creationId="{CA54FD90-86EB-42E9-8557-BD2F37BBE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" creationId="{45E445D3-F835-4CCB-BFA2-99E19F271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" creationId="{A6D1DADA-D977-4889-821F-8D962B63F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" creationId="{190B347A-7DC4-40CB-86A0-8EF6DFCC9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" creationId="{1D1BB416-E04B-4F0F-8937-7EE398A96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" creationId="{7A152D7A-1D94-4812-A4FF-51797D27E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" creationId="{11FBD630-6DEE-403E-9E64-37DC553837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" creationId="{2D80F8F3-2CA2-435C-B9EF-36495ED15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" creationId="{E012A931-85F8-4A43-B5CE-D3E252D1B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" creationId="{1E841ED7-9BA5-4BAB-A246-14E9B20630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" creationId="{22FBF41E-DA7B-4FB0-B9DF-AC271916C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" creationId="{AEED5FD0-7DD3-4118-BFA8-DA4315671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" creationId="{76672950-F47F-4DD9-868A-104F9A10F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" creationId="{AAAF1C8E-7CB9-4081-8591-A796745C7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" creationId="{CB26B653-B7A7-40A4-8DA5-8F8228EA4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" creationId="{7B57D4CF-2FD6-4DD7-ADD3-10A56DB20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" creationId="{3577F650-BDF3-4AE8-A2C2-6B2AB738F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" creationId="{20A4C893-16E9-44D4-BD26-F3CCEAF74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" creationId="{5021B7AF-448B-4C2A-83FA-F2164D81F9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" creationId="{B409391C-F657-42A2-988F-9D292B9C1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" creationId="{ED0CBAAD-883C-4A8B-AFCC-18266855C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" creationId="{BBC67DCF-1CA7-4CBD-ABD6-EF590C027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" creationId="{36BE5047-C82F-4AA4-8DA3-DBCE8B937E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" creationId="{D631943C-3B3D-4914-9A05-4814A6250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" creationId="{51041111-1A72-4222-A91A-76F54CB2A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" creationId="{1A00DF46-EF9F-403B-9E91-BCABAFD5C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" creationId="{B6DAF97F-58B9-49BD-9B7C-107068D89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" creationId="{C62F3417-1D8F-4C64-9B9A-BC5240E7C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" creationId="{39BF5407-3CF1-44FD-97E7-C95DFD6FA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" creationId="{E293E6CC-6AB2-4F59-874B-74105CF29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" creationId="{FAA288EE-8D6C-48A2-9AE6-38C58E7B27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" creationId="{94EAB869-202D-401B-8720-1D21AF699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" creationId="{66D695F2-7AA1-45A7-9AD8-31AB5CEDB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" creationId="{E85D7DBB-76BF-4BAA-B5C8-0C48CEB6E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" creationId="{B6EA50E8-31B0-47AF-95AF-1FF17668A6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" creationId="{B23F393B-1F3A-4DD8-BA03-21B626651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" creationId="{96FC2552-1359-432B-9159-329A294C4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" creationId="{2125DF0D-029E-4B02-911F-93D73C67B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" creationId="{AAB8034E-F026-4727-A197-31397DA30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" creationId="{C49343A3-8484-4A00-9CC1-EF773F069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" creationId="{822BB442-CE90-4CE4-BFBF-548C03C52F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" creationId="{5E4F2AEC-1AAC-447A-9A67-7DCE04805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" creationId="{4B249366-EBFA-4EFB-9B95-E5B0C2FD5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" creationId="{8EC55884-69D1-4F2E-93BF-4D91C6495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" creationId="{861AB6F9-DBEC-43CF-9978-442733D0B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" creationId="{6E0AC3AC-081B-42F6-8C54-330B195A3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" creationId="{6FDE86BB-E66F-474E-A089-BD948B055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" creationId="{6A2B050B-28E4-4A30-BD3D-3CF6BA66D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" creationId="{BE10E352-0ED8-439E-BC49-38746C102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" creationId="{D52B3355-A93A-4047-BBCC-70A22A53E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" creationId="{55193C64-A1EB-4042-A68B-97AA8EC13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" creationId="{1C6208D5-FAA8-47A1-992D-509226EC13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" creationId="{FB556151-4E00-4923-B6A8-D827B6092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" creationId="{5ABBD735-EFAA-49DD-B861-B6E07A7CE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" creationId="{73D557F0-8B33-47B1-B145-2F136375A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" creationId="{431B981C-EEA5-47F2-A4E2-5EF887314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" creationId="{BDFDBB3A-1DB7-4019-B081-63306F342B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" creationId="{D090F0B4-BBD3-40DC-ADC7-C4FF278A5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" creationId="{5E2D5F10-FF3D-4339-A38F-7BB5FAA08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" creationId="{BC469683-772E-4EB6-8AD8-67CE0BF780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" creationId="{4F2B4545-A63B-4177-85C5-5C1B324BE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" creationId="{688D0592-4108-4723-AD24-37FFDF9C1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" creationId="{AE11B052-62B9-4BE6-A37E-C4BFE28CC1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" creationId="{86C0CCD4-9858-4BB4-96BC-41907FCB01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" creationId="{C4D63181-033B-430D-BE1C-5BD389985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" creationId="{F6B01D1C-A82E-42FF-B035-F98B4CD89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" creationId="{5AEDA9A0-9BB7-4B8B-B053-5AC5CCFBC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" creationId="{A5D7F724-2AFB-4A84-947F-CA0BDBC56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" creationId="{9C44BF38-17E9-41D0-A1EE-32743EB6C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" creationId="{E78D8936-D979-441E-A574-C9FE787B3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" creationId="{F7C73900-5273-41AC-9C07-482F318C7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" creationId="{57D0CF9C-B158-4940-BCB2-5017CD439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" creationId="{CCEBC1C2-D4BA-4C13-90EA-BE1A644AB4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" creationId="{9C85AB8E-59E8-457F-A455-0C538DDEF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" creationId="{80204687-B7FE-41E0-B30A-00F916BB4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" creationId="{93075444-764C-407F-BD67-EAC9BA71F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" creationId="{1A01D2EF-89D5-4712-BA61-41371E56F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" creationId="{2889FCEE-AF65-4DAC-B2EB-6339123F8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" creationId="{9CE76502-C621-428F-93D8-A44302F13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" creationId="{84C832F9-1A75-45B3-9EFE-CB0FF6630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" creationId="{ECD4D764-6F36-47D8-9006-7D328028D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" creationId="{E9D6A9B8-BD0B-406E-B4AB-66E6021E9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" creationId="{43B6836B-33B6-44FE-9E0F-5240CF3B8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" creationId="{73CD58E3-4F68-45A9-90B7-241AF3DDD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" creationId="{FFDF8BE3-1681-4A23-8D47-027FA8CDA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" creationId="{A408DF17-17A1-4159-8DD7-036B555CE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" creationId="{D5A318B3-C1A6-4D88-95DF-3B046F0E4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" creationId="{F4267114-D0A4-428E-8039-FFE7BEFDC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" creationId="{4751F21D-278B-49F9-9BCE-A81850227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" creationId="{72AF33EF-EC58-4234-A525-5D1375D69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" creationId="{D6F607EB-19D1-4511-996A-0D0957C66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" creationId="{4AB65817-72B1-4248-90D2-668BAD925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" creationId="{DADBE791-D2A8-4341-88A8-ECFC43F0B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" creationId="{41890B7A-E244-4010-BC15-42B9A5764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" creationId="{025A4CF4-2E67-470B-B83F-1A1FF54AE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" creationId="{51C9C075-2B43-4191-B28A-643E4122D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" creationId="{1DBB11CE-0917-4417-8617-F6FD5C04F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" creationId="{32B71453-713B-41B6-997D-E24987C708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" creationId="{A94FC327-CB07-4BB4-A9B1-FC6FC59BB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" creationId="{29CBD12B-C16A-43A1-86B3-61E9E76E9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" creationId="{5EF74617-5223-4BA8-8C64-47F27E21F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" creationId="{61EBD87C-2718-4243-B0CC-31BDAC249B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" creationId="{0B896797-581E-4604-881C-3FDDB59AA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" creationId="{F63E3C8E-103D-4482-A5FF-44B59779E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" creationId="{0D44323A-4E9E-4FF0-9BA9-D9144B514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" creationId="{FA7F9020-BB46-4E44-8F55-2969FEA868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" creationId="{E92E8A7E-2386-49C9-A0D6-9DD564B4B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" creationId="{2BC02716-1255-4DB9-8E87-76D7412EAD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" creationId="{105C2782-81F9-42AE-8CBB-20E959F16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" creationId="{67187824-2824-4318-9481-4B4749C182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" creationId="{F1925C94-C02A-4B90-A685-AD894847AB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" creationId="{217EB70D-5EF1-4DA7-95A4-C31DC5D4D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" creationId="{BC1CF499-C27D-44E1-9CF3-7900F44EF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" creationId="{05D53AF0-F9F3-474C-AE27-891DA38ED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" creationId="{F76E2154-A865-4341-ABD4-1EED56209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" creationId="{8777C2AB-9897-4DBC-807B-EB57D22C6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" creationId="{9061FEE7-D8C0-4F58-81D3-1B24E24AD4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" creationId="{5576A06A-5BA4-46ED-9922-BCB282B528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" creationId="{8B02E011-7244-4E16-8B9B-4759BF539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" creationId="{9C5B1468-6B0C-49AB-855F-0E8F1E1A4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" creationId="{2A5BCFB3-B8F9-4424-B449-38FD892C7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" creationId="{0A309378-C63B-4261-9C5F-966EAEF05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" creationId="{4DCA4141-8258-475F-979A-36ACFB7D3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" creationId="{C782854D-1662-44F2-83AD-909C0DCFB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" creationId="{71E80552-0535-4889-BE0F-9AD1D188F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" creationId="{35784A7F-01DD-450D-BB6E-87CF55A93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" creationId="{67D6D3F7-71B7-4F0D-A044-A981EFEDD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" creationId="{A4D19679-A365-44B1-8352-C430506A4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" creationId="{39FB5DD1-71DE-4EE2-9084-DBF66030C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" creationId="{99EACC9C-F78F-42DF-B40D-6E0802BD4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" creationId="{8788AA24-BFA9-4BDB-AF71-11088159A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" creationId="{F9456789-6097-49CA-B7CA-31D4D1F83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" creationId="{46DBB839-4DC0-4FF5-89CC-BE4DBCED4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" creationId="{36B964EF-714F-4E58-8624-419695DF0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" creationId="{CFFD5A66-193C-4A0C-B435-5A4E62397D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" creationId="{5EDE8775-2276-4E73-B75C-A833A7C02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" creationId="{E3CB324F-6AC5-498E-9B7C-CBB3FEFC02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" creationId="{B0830381-6A5B-40FA-971D-FDCCDB53F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" creationId="{029D3D09-713C-4BCF-984B-C28BEBF20F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" creationId="{69954991-B30F-49C4-A22A-2AD3D4995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" creationId="{93604582-F0CF-495B-A414-A16AE866F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" creationId="{5694CB9E-110D-4BB3-812B-0AE61D622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" creationId="{82045B7F-6879-403E-A1CD-AEF08B3EC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" creationId="{5498D3F4-830A-496A-AA73-0163BF13E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" creationId="{8274BB02-5897-404A-B11C-6F6B68538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" creationId="{CEB342D1-D4F7-4BDB-930C-E55D9DBAE9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" creationId="{D0B90AB6-4973-4553-9E9A-408CDAC9C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" creationId="{28A5B6A7-7A29-46CE-9255-76B6C97BF4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" creationId="{C05EB74C-3E7D-4E5F-855B-BD74629E7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" creationId="{5C1C6675-D67E-4D42-B49E-A2F7DF4A9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" creationId="{0055EA49-D59F-4AF2-AAB3-D7AC155BD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" creationId="{2CB3BBB3-7A65-4BEA-B583-331998C568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" creationId="{6F8C330B-A0C3-43DE-A6F9-F83D2087A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" creationId="{444A9C2F-63FA-41AD-A650-5D37D125C2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" creationId="{1320AA2B-55FD-4B02-9E0A-B7A5608AE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" creationId="{4F95CB48-F5FF-49C9-A8D9-1DBF2DEBC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" creationId="{B8F49BB3-F778-4378-AFA9-319C07814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" creationId="{28280ED8-5E58-415B-822F-DDE229BB2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" creationId="{668135E1-0F99-49A0-A82C-1D28F5881D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" creationId="{491F762A-DA62-4FEC-8F8B-FFE015643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" creationId="{E3790319-8C95-4F68-A505-2FFDAC310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" creationId="{0B6E789C-5B4C-4E4D-B48F-CA0E32D8C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" creationId="{21FACCE0-A077-4885-BF0C-CB07148AC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" creationId="{C1F02B71-B920-4CAE-BA98-A13E91958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" creationId="{7DFB58D2-2DC2-4932-A344-36278F2A9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" creationId="{ABBD9941-1EC2-47D2-9F8D-7F9313434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" creationId="{F07C3942-7578-4A99-969D-91FFCE07D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" creationId="{04B565AE-65A5-4C2E-9420-79B1C630D1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" creationId="{0151AF6D-011D-4CAA-B974-6702BCD172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" creationId="{22AB0795-2C9A-4C42-9759-E807D6711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" creationId="{A183F68F-6036-4FD2-9B9F-FA4B45F68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" creationId="{2377CC6D-2C99-485F-9507-4B9AA9957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" creationId="{DEBE650B-90E0-43CB-9783-EBF2A91BA6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" creationId="{4399B87A-EC52-4F22-9ABA-2AE604F1B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" creationId="{8B2EEBE6-1892-4B88-ADEA-09C285538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" creationId="{3C544E5D-4A55-4F17-8B8E-B02EE0395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" creationId="{23F960CE-3397-4905-BE60-261670AEE5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" creationId="{B527EB80-A86C-417D-B830-409E9395D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" creationId="{28C86488-8A66-45C9-B343-F96A79A34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" creationId="{8E71A134-7E4F-4221-A2A3-B62D19084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" creationId="{DAB78C69-B2C5-45E1-BA8D-BC02F2F49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" creationId="{389A6FC4-917E-473B-AB72-F9065DFF0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" creationId="{5E621337-A34F-49A7-BA37-F9E61780F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" creationId="{9D3AD073-E686-4A06-98CC-9415F41A9A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" creationId="{14BCCAF6-EA91-4D37-8F7E-6511AF783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" creationId="{29E770EF-BAB6-4599-BC5E-9249A856D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" creationId="{E7B4A28C-0C05-493E-92F1-ED69B2A79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" creationId="{F9E39A9A-4C0B-45C2-AA03-9B5324CB7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" creationId="{2AAEDFD1-F96F-45E2-9F57-7D74780C0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" creationId="{532F4839-5B38-4214-97F8-36A8FD279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" creationId="{0C01CF0B-7372-485C-B0A5-F8BFBC330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" creationId="{38B13EB6-74BC-42EC-89D4-BBB42F0FF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" creationId="{04BBBBB2-E8DA-401A-B167-8F7A95381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" creationId="{B6F16A6D-8335-4C0A-BB23-F1C8B3D9E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" creationId="{59565E90-4EE8-482D-B8CD-52C5E17CC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" creationId="{3BB57D1D-59B7-41E3-B923-F87DA915E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" creationId="{8503E589-01DB-41BE-95BA-FAEEE9C90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" creationId="{CAC341EE-4A22-4E98-81DB-5E403B6363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" creationId="{A5693E1A-CBC1-4094-93CA-E857FAA8F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" creationId="{039DC175-18D7-41DD-8853-2DF97E381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" creationId="{BF1BCC77-9033-48B6-8FEF-4EDD11A40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" creationId="{4B9D5CF5-F317-4126-90D3-F8D658EF8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" creationId="{43E418DF-66A9-4DB6-B081-13DBE6BA6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" creationId="{FCBE8158-9D88-4891-B9E7-D6BC0F7B7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" creationId="{355FF050-DA5A-438E-8A58-2D9090247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" creationId="{76F9C0B7-79E9-4FA7-B58D-C742A337CB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" creationId="{C0260C8A-DEA2-4ABA-B899-313853772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" creationId="{7D6F73F5-2DE7-4B20-A918-D81F56411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" creationId="{DBD7B3BE-AD67-4F50-BFF9-96164B49C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" creationId="{8C4A4CF5-7756-473D-8F54-042539D98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" creationId="{55F95A8E-24D2-4E20-96EF-C6C462C1A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" creationId="{BC3726FA-2C9F-4D7C-9B21-ED5E1142C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" creationId="{7331ABDA-44ED-4FE3-925C-5F7710E00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" creationId="{23384FB4-72E9-4E79-ABEA-BACD410F1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" creationId="{FD9F1F43-B07F-4870-AEFB-DA37582EE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" creationId="{528C9540-8E30-4114-9A1E-614CDB1F8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" creationId="{B480D2DB-0C0A-4B26-A114-A346BBB77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" creationId="{C5371ACD-3BDB-46F1-8192-7D2F0190C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" creationId="{B56BA039-CCA0-4BC4-B84D-4AE9BC7A6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" creationId="{500AF2CB-8960-4F06-BC5E-B5A6836C4D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" creationId="{9AE62901-D5D2-4128-BB0C-F034162D5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" creationId="{91E47D22-AFED-4AB9-A0B3-A0688A1B9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" creationId="{6984BA9E-6533-4A3D-BBAF-26516012A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" creationId="{637B5D27-C5C7-478E-B117-7BA372A1D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" creationId="{8CA7D52C-97F0-4481-BBE5-B46EF92714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" creationId="{A6DAA106-98FC-43B2-BBB6-10C978C9B4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" creationId="{35FA0D37-72DD-45B2-9D80-864A73F50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" creationId="{3E03B5B6-BEAC-4988-81FF-9574424FC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" creationId="{7DB887F8-9C42-4040-B805-D802365CF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" creationId="{92EA4CF2-284C-4D52-BB09-A46902ACB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" creationId="{414664DF-B624-48C8-BD58-CDF95EC73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" creationId="{5740EC6A-45C5-42F9-98B0-4F389D7D6E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" creationId="{3E25C92F-8143-41DF-82BE-357220B26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" creationId="{ADAA5B5A-4FDB-4260-8110-FC813D9DF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" creationId="{EB58B2C4-8F39-4A35-9023-EA72C7E23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" creationId="{FBB75DCF-56B1-49E5-A2C1-BDEB54BCE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" creationId="{159DBD83-B5AF-4943-8C53-958A1011B3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" creationId="{E60F9764-A2F0-4D70-943C-41DC08E88D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" creationId="{CC6E03A3-9980-4217-8F75-6E55785FC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" creationId="{6EAC6AA0-2CE4-4540-9045-FF50B20AF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" creationId="{E3D71C70-788D-493B-A046-41F722F7C5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" creationId="{8ABF8BDB-2A16-4D6A-ACC3-CF4E8D880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" creationId="{11E2849B-8320-4B4D-9195-B3F8A7D6B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" creationId="{2DF43999-EFD5-49AD-A031-991337565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" creationId="{38790578-15EC-4879-89F8-76E66D1BF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" creationId="{1DC1D6A6-DDA8-4328-B2D3-91262382E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" creationId="{7F62F81C-6C1C-4AF5-AE2D-025913A8E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" creationId="{08FE2682-84E0-43A6-BB8C-38A3D887D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" creationId="{81E885DE-C3AC-4A55-82C6-784B7046F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" creationId="{79E636A3-DC5D-43C1-84B4-98BDDC6F0B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" creationId="{B05FC8DD-3D9D-41FE-B17E-2FAEDBA66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" creationId="{C05936D8-79CB-484B-B41D-32124D47C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" creationId="{A10B4744-9BAE-4241-B59D-37B28B3A8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" creationId="{5032FCEB-4F76-423E-9872-1329D24CF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" creationId="{7B62F6AC-9E02-4531-BF3B-19833D4947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" creationId="{DFA336DE-CFC4-47EE-A48D-31FB43AD6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" creationId="{76198669-D6E1-47D3-9A5E-F9054AAFA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" creationId="{9B0B47B4-08D8-47C4-8B55-DAEA127CA5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" creationId="{8FB9D826-91F9-461F-BA48-7D841CA55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" creationId="{264B6502-1E59-458A-9723-9662722DDE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" creationId="{F82F8060-DBD6-4DBA-9E9F-B3E2A389F8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" creationId="{74BFBD22-E8A4-49F9-AED7-8DC9DA6F0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" creationId="{649C682E-1967-4D90-855F-13F1EBB62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" creationId="{967ACA93-D920-43D9-8A8D-20C066842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" creationId="{ACEEBF0F-CAA8-4502-A498-EC2CE3B91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" creationId="{DD827940-4B46-4C80-8319-A0981C7DD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" creationId="{EA641479-480B-48CD-BCA9-8C6F5DFDE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" creationId="{DEFF8EC4-72A4-4539-BC6C-3885982EF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" creationId="{7D41AF12-0263-4A46-AA21-4728EAF54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" creationId="{52E4B9A7-5175-448F-B8B6-C8F44E62E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" creationId="{21F7C994-7BB9-4A62-AD3D-589A1F4FE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" creationId="{0C4151DE-3158-40D2-A3F5-DE3D7FAD5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" creationId="{1ADF882F-DF5D-478E-AF9A-17B37D334A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" creationId="{6D558C02-31F9-42FC-88A2-1461E0AAD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" creationId="{60DD8540-35E5-4543-8B7A-0585B2D53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" creationId="{CFF79793-A12C-4A20-BA98-37187FDEE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" creationId="{D6D7A364-FA10-4603-8CB1-BCA034A77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" creationId="{27D194BC-DF04-414C-B1D2-A01203D86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" creationId="{2AE1FF5D-8193-46DB-BDE8-81AB73A21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" creationId="{39AA2792-EC14-4882-B47D-F805739AF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" creationId="{E7F74F5B-6141-42C8-BA25-533A2E6985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" creationId="{D66439E3-97F0-4B5D-8444-2CB3690A84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" creationId="{4B44034D-ED35-454C-A18E-B81116FF4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" creationId="{4E778470-C916-48AD-AF20-50F70BEF6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" creationId="{3B745D24-D492-421C-8CC9-533526FE8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" creationId="{3EF3159A-D124-49C8-983D-63B96C0CB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" creationId="{CEEA20F5-F732-4045-B229-3FEDA83AE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" creationId="{E96B3229-971C-47AC-85DF-1339654E2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" creationId="{997DDF26-A5CF-45B8-ABA8-0A86B41FF5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" creationId="{4212A71A-78D1-4112-8D40-F8144F536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" creationId="{13FB8C64-7399-4973-BCEF-B6C6058BB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" creationId="{C5996E5D-E069-49AE-8694-25A04A774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" creationId="{A47D372A-16D7-41B1-B52B-6B6D8E465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" creationId="{61152249-296B-41A8-8261-152C0EB44D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" creationId="{61DD38D2-0EE2-4794-A452-FD17A454F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" creationId="{250A00A5-CF30-49C2-91BD-16AC92E63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" creationId="{98CEEA15-54EA-40A4-BB15-3F4BADC74A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" creationId="{93FB0C5A-26CA-4B52-AC34-5B7E4AB7D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" creationId="{C897161B-6EE1-49CF-99A1-48746BF7A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" creationId="{F7A55E24-5F0B-455B-87D6-ACB59DA8D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" creationId="{32406165-34CC-4250-AFF2-FD7AAF6AFE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" creationId="{9E9A222C-92BA-4D6F-85BB-8B282B34C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" creationId="{7AC5E7B2-F491-42B7-9C6D-CEFFFEAAA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" creationId="{9849E49C-3EC6-469F-98C6-EC279B526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" creationId="{D4D28367-F548-4BD3-B846-9A37BF207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" creationId="{8FD721B6-95A6-46B1-83F5-148B5A315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" creationId="{2A7B9CD7-7308-4F37-967C-36DC94F6D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" creationId="{46763412-B3FC-485B-829F-038FD5BBD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" creationId="{28EC6AA7-0940-4FDF-9016-9E85071E2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" creationId="{065D284A-530D-418C-B425-EDAECADE5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" creationId="{03BDF34E-1D3C-4F74-A549-375F89AA9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" creationId="{DC198579-1E57-40FD-A64B-713F3A00F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" creationId="{1EEB0F47-1163-476B-B813-5E320FF91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" creationId="{265A63E5-C02D-436D-A1C5-A13187C2C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" creationId="{6AA96DE4-F53B-49B9-B5DB-8378CE67E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" creationId="{D91CF86A-5ACC-4B95-9FD8-56B5FDFCE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" creationId="{9E472965-D55C-4722-B6B4-08A64EA7F2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" creationId="{D0FF6A06-2AD5-441C-A348-31FFF0478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" creationId="{5E34F634-3904-48CA-91AE-7D0E4F77C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" creationId="{83CBB36D-9D70-4AFA-A9EB-988B03D4C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" creationId="{5893EE4E-1DA0-4645-8425-97536BFE6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" creationId="{233FB801-7FD3-43AD-B5E0-77F91DC9DF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" creationId="{C1CF0F43-A0D5-4398-B493-58544C2D7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" creationId="{2293B983-1E8F-4093-88B6-4E6F32A29D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" creationId="{2CF4EC16-8C24-4FED-B55E-654D6CE69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" creationId="{F95FBD57-CE0B-426A-BB4D-F5D7B0106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" creationId="{C233B17D-858F-4353-9244-AB73339C2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" creationId="{AB88FA98-AA74-475A-9DE8-945F90A23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" creationId="{3BE31917-854D-4877-B613-99F978E3E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" creationId="{CB5A0C4A-F5D6-4FA4-B00B-6411610C8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" creationId="{00BA057D-7280-40BF-AFB7-56920D2B6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" creationId="{B007DDA4-20A5-4FC0-8B53-89409B534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" creationId="{57CD3865-369C-4A2D-A6C4-E8A4E88E8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" creationId="{F74DF648-C8BF-4C4C-AD31-821234F3B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" creationId="{25F06EE6-5631-4EC6-A872-AF22D8CA6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" creationId="{1187A6A6-C504-488E-B19F-A012C558A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" creationId="{C981A2C0-3DC0-43A2-A47A-A714B333B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" creationId="{9C2F1F9A-B671-4FAD-A666-5365C407B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" creationId="{B3B01C5A-E559-4C46-B944-9A3301685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" creationId="{1D7E6B7E-439C-47A3-ACA8-AC3C305804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" creationId="{A9F35E07-FCA3-4761-BABC-963CA598E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" creationId="{FAE53B48-3F9A-4279-9E7E-BE6A23031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" creationId="{E1F5165E-4F0F-45BB-9EDA-D99AB7FEF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" creationId="{E8A47AA9-EC72-46E3-A705-C558D05E6F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" creationId="{701C3523-318F-4A44-AD82-B33A88E7F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" creationId="{1AF95759-0C35-472C-A983-99C6B10B1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" creationId="{9EE0ABAF-EF75-487A-9D90-DA9198168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" creationId="{8C08FD8D-A206-4380-A5E4-F03B3211A9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" creationId="{C6400629-9806-45FE-98D0-6F3F6203B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" creationId="{A35A9243-476A-47E6-9CC7-320A28F3A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" creationId="{27E2A84B-2274-4FDD-A44D-94436D588E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" creationId="{70CBF3BE-5EDE-4289-8DF3-3BE1BEB570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" creationId="{5C662B9C-8DC3-4E3E-87C1-9326D6524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" creationId="{F59C3FB3-6CAE-484B-B522-F6750F3F6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" creationId="{A051CA6F-A17B-433D-AE9E-90B4765D7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" creationId="{DAD11618-5C95-48DA-A0A6-5DBD22F3D4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" creationId="{ABA11BAC-3AB4-4EB5-A7AD-456FD08E8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" creationId="{BBE47292-9E6B-497B-812F-E8B59E28B9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" creationId="{75BE5BC5-5AA2-4DAC-BF40-67BD104EB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" creationId="{D6716FA7-AB91-4DAF-A60F-DB3ACF073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" creationId="{C8654B5F-234F-4ABF-AE53-3779924C5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" creationId="{72ADF4A6-088F-411D-9B69-433D11C883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" creationId="{093C8430-D534-400F-B29E-21F2C16BD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" creationId="{173E1CEE-60FB-407C-98F8-06F752C49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" creationId="{529BBD59-C969-4D45-8E9A-1F383FC7B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" creationId="{C86CBAA8-AF58-4758-92D0-5F699031C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" creationId="{C2739C1A-FB17-4057-B0CF-B9EF6A173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" creationId="{B07C3C78-E5F3-4BBD-9841-AFA22B07DD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" creationId="{8157B2E4-47BD-40CA-9859-585A59803D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" creationId="{0E3C7916-73C7-43C0-9EE4-72334C721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" creationId="{A02CB59E-CD60-4178-B0C0-FD55D4DD9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" creationId="{09D3329F-38EB-4979-9B18-8160F7E0E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" creationId="{026C7924-9012-46C0-820D-6D5DD339F5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" creationId="{D97B12E1-F35E-42A1-A5EE-77E8741FFD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" creationId="{F65CAC92-C1B5-4F26-B7A6-9A3E192E1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" creationId="{15919129-D6DC-4B5A-8A88-0A8E42FAF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" creationId="{42A5D2A8-85E9-47CF-919B-8277B8D04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" creationId="{D2E9A470-37F2-4168-B6E0-A506653EA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" creationId="{35BE2F03-282F-4664-BF6E-7AB38A7FE3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" creationId="{AA123471-2990-4F93-9048-FE70CFEE4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" creationId="{71196A2D-1055-47ED-BF7F-895226C4D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" creationId="{0F834A6D-3056-4E8B-B349-C78293FFF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" creationId="{41743BF3-9E3A-44AF-9F95-E45D1E0410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" creationId="{A84C6F42-3677-497F-B401-FD32D3BC2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" creationId="{AC3632C4-F7E0-44B1-BE9A-A88D9A112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" creationId="{65BE2A6E-375C-4B18-BECE-AFA084F89E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" creationId="{76AFD9C9-BC20-415E-A9E9-AB540FEA31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" creationId="{8ADA7C96-923E-489C-A3F6-FDD0D37D68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" creationId="{E23CA118-EF5B-44FE-BC64-C3609919A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" creationId="{163B58B7-CC13-412D-8DE5-93D8880E2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" creationId="{1E1C453B-F404-47EC-AE7F-413241C6E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" creationId="{692EC470-387D-4758-8222-44571EB5A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" creationId="{9C5C70B3-0717-4680-9BA0-BC7F49E62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" creationId="{ADD6E9FD-1F20-4FD0-9A51-8BB961119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" creationId="{A3EBD3B3-8AD7-478D-91F0-0576C9AD0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" creationId="{AF8BABCD-4BE4-4BFB-A3B5-6B78B1D6F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" creationId="{604D39F4-1C86-48C0-B063-C22A72BF4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" creationId="{E438712C-0328-42C0-962B-28FB60A250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" creationId="{A4880764-6104-4BE6-816F-3AE4E0C7E1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" creationId="{744E65EA-E086-4B91-8961-5C9EC536D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" creationId="{9C989775-5D2B-4204-A331-F04ACD5DB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" creationId="{F41A5C59-DF8E-4E8D-B5F6-96E0F65C5A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" creationId="{7A4E886F-F87A-46B6-9196-1ABF9F873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" creationId="{7F1F47CC-2F9C-4878-896D-7C1CD2C92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" creationId="{EADA6986-C969-4C08-943E-578B008FED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" creationId="{9B4FB399-066A-41DF-B097-D3E8F24BF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" creationId="{4161F8B2-3F78-4FC3-AFA4-7EFDCBE60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" creationId="{EAB1E2AB-EFEB-49E2-AD63-3E033CF75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" creationId="{C4D03F07-6165-4DC0-8D00-2A0E63F31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" creationId="{AA70FA01-6D6B-4D39-BB3F-8174FDC070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" creationId="{6AE09161-91FF-45D5-8CE0-CAAC520F3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" creationId="{E821A3A0-3556-486F-BD83-7EA6E5C8B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" creationId="{9B22D650-B307-4080-9D05-09B5E7695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" creationId="{303FD76D-165F-426A-958D-D1EFEA6F55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" creationId="{3FA08EBE-1EF4-4407-A02D-8CF286DDA3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" creationId="{5E64D334-4B7D-4A0D-ACC7-767C717A6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" creationId="{B7DF13CC-B1FA-487D-800C-5C91EF9C0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" creationId="{FC1F43AC-821E-490F-99C3-4F7108CF7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" creationId="{5CA92B0B-99B4-4A36-A639-5D6E38275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" creationId="{931C2BFD-43E7-4535-AFEC-C10F38765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" creationId="{0ACBED02-AF86-4689-8C23-30757377F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" creationId="{1152A174-D0A3-42B2-9B01-344FF4837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" creationId="{D8849579-1510-45AD-81EE-D24D7D469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" creationId="{4ADBE6BA-80EC-4546-9FB4-D457F60AF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" creationId="{7552312F-621A-44BA-9C03-88C4458AD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" creationId="{16381ABE-08C1-4420-9377-6C5CD1322C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" creationId="{E6BA021A-DACA-4EF7-ADAE-A41AB4963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" creationId="{56E9681E-B8E6-4DD4-8360-0C14850F4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" creationId="{4D27485D-E707-4E70-9E3B-53EF710EF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" creationId="{6539E3C8-CBD5-4C47-A711-5A0E42B218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" creationId="{0EA136BB-E63B-47D6-850C-6362582DDD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" creationId="{F568438D-D0EF-46B1-A2B0-AC0872F11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" creationId="{1385D560-5B9C-4971-9DE0-7A988CAD47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" creationId="{B8A7E481-BA74-4722-81EA-D7A3E43FE6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" creationId="{5035740B-4BC9-47D6-81BA-64E0ADDA0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" creationId="{AA5D8E49-B1C6-42BB-9A0C-6B677E408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" creationId="{D968A3EB-21F1-45FB-BED7-9F1E39393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" creationId="{9D51BEE6-AF84-4E30-B89A-DCA9F1A85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" creationId="{1C027987-B7C2-4606-AB3A-F2EF5F9AA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" creationId="{9B4A479D-20C3-44C8-937C-01FA6EE7E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" creationId="{C0B3BEEA-A374-499F-90BD-C261BA39D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" creationId="{EFA8A54C-69FA-4FBC-93BC-3CBCA966B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" creationId="{9C0B332F-5178-45D9-8253-206B81FCF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" creationId="{E84DF6C6-FE93-45D8-BC6C-221D950B9B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" creationId="{D7FEBE0A-70D0-4521-9389-B3D197DFA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" creationId="{21EE8F01-414E-4CB9-8AD2-8116358F6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" creationId="{AFC7C77F-1C68-4D59-BE5F-7354BC611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" creationId="{8A5118FF-9C0C-460E-A163-5F4D92362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" creationId="{E1A07122-49F5-4BA1-ACE4-B9CD3FAFE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" creationId="{EF2D269A-DBE0-4BDF-9B44-8996488BC4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" creationId="{05195BB0-F3C0-440B-A137-D9DC4B457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" creationId="{2D7EA581-2579-482D-B2DF-603204BEA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" creationId="{160BBE39-862B-41BD-8243-DFF588150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" creationId="{8C8A5504-7019-45AE-8BAA-56CC3C2F3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" creationId="{B6377083-E4BF-40CD-A8AB-43DD3F98B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" creationId="{C4A8078B-B9EA-4AB8-B4EA-FEDDBCE33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" creationId="{8D9370C9-8CE0-400C-B42A-7905F41C4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" creationId="{03F1F4FE-F7C6-43DD-875C-E6B8B759C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" creationId="{85291706-D7E6-4D4B-8EB2-9B19617D6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" creationId="{25AC954B-BB55-43D6-BF19-996997C46D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" creationId="{2CA9AC87-F9FC-4C78-976A-20DB51A81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" creationId="{97050009-3983-4460-8B5F-80D3C89EB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" creationId="{E03A5E49-B3C3-4EC1-BCE2-D2CA871B59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" creationId="{19EF23DB-E3D5-40F1-B860-6D82C29085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" creationId="{55014812-F4E1-4029-B273-BD53794874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" creationId="{DEE02269-A655-4EA4-8291-35D9098B8A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" creationId="{7B573550-4461-49FB-ABC7-EEA21FE94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" creationId="{7B0C87DF-D91B-4282-AC6C-C4F8EBAF1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" creationId="{9C6B085A-4964-429B-9C42-D5EDE709E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" creationId="{812AFA74-638B-47A5-A1D9-1FB4CF3FB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" creationId="{4B390D57-9D5B-453C-9497-06C4423DB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" creationId="{4C62C89C-9638-4483-8F2B-7310D2693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" creationId="{8833B091-D20A-40FA-B22C-0C6EBC6C54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" creationId="{96041521-697D-432E-9FE4-712B6A6AE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" creationId="{83DC1CA6-400C-4DD8-86C3-178FD8B90F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" creationId="{142F2632-9DCB-4A5E-B7DD-91B546FD1F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" creationId="{A0B186F3-60AD-4085-B8FC-8913110F86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" creationId="{F755A351-4F97-489B-837D-C7335A551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" creationId="{94023AEC-CAD6-4BC4-A2DB-4B43E6287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" creationId="{92D4D972-8058-40CB-A24F-D8BD15687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" creationId="{F5B296A6-1EA2-47BE-A230-2D59F18A9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" creationId="{1C2EDBA3-9A98-4723-8D47-6C33F005D9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" creationId="{0B6F19E6-CECD-4723-AF7E-5E0D9773A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" creationId="{F68A64D1-4EF7-4434-86A8-F92E57BD9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" creationId="{8674D6D3-55DF-4127-BD6E-B8982D991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" creationId="{E8ACAE1F-0477-4EC5-AB76-37681FC38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" creationId="{5B162E5C-E5A8-4038-B521-EFD3362353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" creationId="{E4FDB448-434E-452C-B038-60AF24941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" creationId="{ACBFE262-E622-4704-8D27-29C3EF7CD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" creationId="{77FF296B-A3D4-44BB-8695-6243934D4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" creationId="{3CA346C3-8098-486A-95C1-893B168CC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" creationId="{653364EE-E8AA-45C7-84EB-079BAC9C9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" creationId="{0EC4061F-FA2E-4D75-876A-A086A4DE4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" creationId="{715AFF87-27FD-47D9-A7FA-4AA61A21D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" creationId="{D5472339-48B0-4F19-B6CD-A4979F0F21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" creationId="{84FC4DC3-81C0-4FE2-8794-E2E979249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" creationId="{C8DE8333-B841-4D36-878F-C5CB7F904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" creationId="{AFBCA588-7CBA-4E43-9577-5FA74C9E5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" creationId="{551BE844-5324-46B0-AE3B-8097DF844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" creationId="{AD8890CB-D0E7-46F7-8EC2-99AFF895C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" creationId="{062704DC-1FF3-4305-B3E9-9249B72FE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" creationId="{89D23499-F848-4107-B3EF-AB796C3A90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" creationId="{E5194520-2D1B-447C-9693-092F98C01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" creationId="{C25CB5FA-51B6-43C6-9879-F8FC16CD8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" creationId="{89BC7A56-C642-4C31-BC61-E04D8419F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" creationId="{B3BBB4EC-43AA-43C4-BBC6-B2D1EA42B2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" creationId="{58F85B0A-9993-4654-80A3-50A117E13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" creationId="{4C35F925-88AB-4354-8698-03D8DC0A0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" creationId="{1BBD64E1-3373-4ED3-B716-B670ADFCF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" creationId="{D2CFA741-DB3D-4FE6-A6B3-EB44A69E41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" creationId="{94777604-23FC-4D08-BFAA-24E5D027D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" creationId="{9D57B690-B5B6-4CEF-AECB-A46F66C75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" creationId="{51E8E53E-4387-4F7B-AA3B-37FAC0ADAF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" creationId="{55823AB6-9FF8-401E-A49E-97D48DCF7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" creationId="{7638B156-D18E-4254-9BC9-9753CC7564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" creationId="{838DC487-E2AB-4EA1-BC1E-5BE9F562F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" creationId="{341530B3-5BF8-4A26-B5AC-1565E62C0C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" creationId="{9ABE411D-9867-4609-9799-488606EF57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" creationId="{CC80C43C-4117-4835-912B-C86B70E5A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" creationId="{CDEAF1C8-FC1D-4C50-B742-EF5B711AC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" creationId="{4654D224-34FF-40AB-80B4-BFA1907C8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" creationId="{17C2A671-C8F0-4205-B642-311409F6C7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" creationId="{96BC4D72-05E6-42CE-8714-A0031D8AB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" creationId="{577F19F7-CE15-4D97-88D4-E387DC677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" creationId="{9DE59E63-8DCF-43CD-8056-5C408D18A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" creationId="{1D45CA00-1632-4640-AEA2-4FF87C955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" creationId="{25C7300B-0B7B-4930-A3B6-30C5474E71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" creationId="{C95808DE-C9CA-4B0B-9BF1-C76032736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" creationId="{1AC0FF90-68BF-4A9F-8D4F-6F89817B2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" creationId="{3FC8F3F4-B814-43D3-A98D-6F8D601588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" creationId="{8B710A00-B047-474E-83F5-01700D647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" creationId="{E620B498-23B1-45BB-9EA0-57D1451E8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" creationId="{A8D172E9-9029-4F2D-8DA3-5846D9A6F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" creationId="{2CAEC79D-A21A-45F3-B064-3556B068B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" creationId="{5DEC3A77-2264-4661-8E9C-D01093A63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" creationId="{D695DD79-6E4B-4EAF-820E-3A365CAE3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" creationId="{F1F29285-0019-410E-8B03-C7F4F6F64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" creationId="{DC34634F-DCE4-4A28-86CC-D4CB22D88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" creationId="{0744F3C9-B62C-4582-8CBB-5025473AD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" creationId="{E24B4577-F407-4B0C-B84F-0D0027313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" creationId="{53ECE9D5-328D-497F-AE03-CD72411CC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" creationId="{FFEC7B4E-A9A9-48BA-AD30-AA59B30294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" creationId="{40C7E17E-BB41-4A43-9E3D-F2540952F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" creationId="{01A5F072-BD7D-4886-BDBA-568B9AF796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" creationId="{7C0B1B38-E7F8-4FAB-8B45-738EC18DE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" creationId="{88338759-C564-40D0-90F1-395892333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" creationId="{44CBB807-2707-40D6-8C5E-48299A8FD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" creationId="{21AE312B-E92A-4486-B957-DEAE2C76A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" creationId="{D2D5D42A-6D27-4D40-89FE-7614F91D6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" creationId="{4511F886-981F-436F-B79F-E64FBA87E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" creationId="{91C2D6E0-0EDC-4445-A0C3-632226958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" creationId="{9BE26ACE-7D92-4425-9143-345CE6DCA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" creationId="{77C8339C-953C-47D3-9367-6F44FEB4F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" creationId="{C5AA240A-1953-42CE-B380-6C1DCB928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" creationId="{CF228B00-585D-41E7-A1E8-650C1EF14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" creationId="{92CC8178-AB2F-47BC-984C-216C4C9860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" creationId="{000D38C1-22B7-4863-9588-BEC503A4D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" creationId="{2BB3ABA5-C8F9-421E-899B-D536198F8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" creationId="{D6E9D53E-B235-4EA1-9AB4-9BA9CF294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" creationId="{7676F356-C93B-4D9D-8F76-2358D729D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" creationId="{3DF7CE97-385D-42C7-850B-C0CF2CF21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" creationId="{183696BC-BCC5-483C-97B6-88951E81A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" creationId="{D848C5CE-ADEC-4289-B5F5-855C7046CE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" creationId="{C4EDE658-5F80-4023-AFAA-4E44364D6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" creationId="{5982E616-4653-4A20-8477-6ECE92F59B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" creationId="{BA2C1018-1A4E-46CA-A0C0-36967221A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" creationId="{350F90F2-4ADD-4D66-857B-74D90BD7C4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" creationId="{9C2080AF-741C-4913-8C04-4863F0231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" creationId="{02BD05EF-3450-4B64-BF9D-14660593C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" creationId="{9E9FBDAC-D1A0-42E4-B2C9-A7625D406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" creationId="{B935748C-E712-473C-970C-136D7A72EC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" creationId="{5BAE3E0C-9B2B-4CBC-9817-BB82AB667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" creationId="{DE0582F6-4056-49ED-98BE-16872B5287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" creationId="{99F7907F-E15A-4DAA-AD82-3B87F9180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" creationId="{1C9745D8-5EA6-43A5-B238-B351FE092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" creationId="{C62C2AEB-07A6-46BD-A7D2-E60888F02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" creationId="{458B2665-6053-4C73-AC33-64A0DF97E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" creationId="{9CE571D0-B5B3-42ED-BC36-9AC47A4716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" creationId="{C48901A2-E574-44F3-A298-5A5B452AA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" creationId="{A3A4CBEE-8EEC-4224-82BE-67EE03B1A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" creationId="{2AD11996-AA3F-4959-89C9-0A8CD440F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" creationId="{4AF84CD2-21D8-49BB-A8BE-BA58B714A4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" creationId="{535438B3-0CC5-49FD-97AE-F718C01AB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" creationId="{B50DFDBE-914F-471C-9BE4-3849FC4FD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" creationId="{B836216B-C69C-40B3-BEF8-F3105F787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" creationId="{8DA2AC44-983C-4571-9487-286431A8C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" creationId="{4FE75A54-71F1-42C2-944D-140A77963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" creationId="{C6988D73-C3BF-4FAE-88E3-921EDA1A4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" creationId="{392F1BE1-A460-42D1-98F9-CB5381A15B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" creationId="{6A46A35A-1B7F-4B53-8EEB-9178AFDB7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" creationId="{C111DE07-4B62-4588-80DD-E13B4398B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" creationId="{E70EB565-4203-489D-A3A0-0FC4BD1C9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" creationId="{894C63DF-77C8-4D8F-A22D-B6ECFDD16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" creationId="{9C356E23-8F97-4FA4-B0FC-8B7FA9173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" creationId="{2D7B7A24-CD8F-4E20-A65B-71DE358D8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" creationId="{DD3103A5-48C4-40A8-B159-1D6658E91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" creationId="{A441AFAA-07F1-472D-9575-DF58B1FF1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" creationId="{29BBF33F-DBB1-479F-9086-A43CCAB2B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" creationId="{83262660-0B02-4750-A07E-D174EB6A7B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" creationId="{65FF3740-E27A-4BB1-B5C4-B1476E4EA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" creationId="{0020B74C-E1D6-4148-ACAA-E93DBDB3B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" creationId="{7DBC5EE7-6163-4D53-8CFE-4AEE8E5BB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" creationId="{9E8DC76C-FE21-4E6D-959B-62092F4B1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" creationId="{887A9A4C-279A-40D5-B3F3-D844E067B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" creationId="{FF6F6D82-67F9-4A17-B03E-54958C71E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" creationId="{A83402ED-DD9F-41F9-9959-D85C2BDC3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" creationId="{1F8F2BE7-94AA-43D1-AC33-030D8EC87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" creationId="{8CBE48F5-6EE6-489E-8996-C2698F5B5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" creationId="{7A3CA9A5-BAD0-4489-AAF5-16F3F4B0C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" creationId="{FDE70E9C-0104-4EC9-BA82-A7A7A869A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" creationId="{128D3406-CDBD-4975-B090-F6283ED48A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" creationId="{5B077940-4339-423C-A8D1-F1DFE2173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" creationId="{AB8D2863-CC17-4AEB-9045-56AD08F1E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" creationId="{466369DE-58B7-44D3-9C90-3081836CC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" creationId="{E47D94FD-5367-4CB0-9F4A-C18EB0E97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" creationId="{91550B80-5CE7-4963-A5BD-7F965A3AC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" creationId="{F9C89A5E-3539-4E66-B559-D07AC7AD7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" creationId="{EF990A52-9E76-453A-B2C1-C9878FBD5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" creationId="{43219EA7-5064-4180-AE1D-8CCF48B5A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" creationId="{67E37EC1-1DBC-496E-8C24-5E0DA5B6E6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" creationId="{1868241F-1A97-48DC-8C47-3AEDCF6A1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" creationId="{75575F2E-18B6-4BC7-A653-88C77D41F9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" creationId="{E2B72BFB-30DC-4AEE-A7BD-698F2FDC9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" creationId="{AA75CC6A-B713-4859-9129-28F1D86582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" creationId="{9662E3EA-4918-41BA-8460-DFD2CA971A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" creationId="{D0D4D75E-D952-4AC8-AADD-0FB85B5A4B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" creationId="{A531F5FB-26B6-4E2B-874D-56D59768A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" creationId="{4BBD17F5-6860-4274-8FAA-66DFD0300B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" creationId="{261BE194-C0ED-4175-A6AD-CB5FCC807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" creationId="{25D9C2CB-EA13-4BB0-AA3D-7B464FA8D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" creationId="{C1D21F93-F8FF-409C-ADA2-3C56ACE56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" creationId="{485C16A8-9ED7-434B-B2A9-15DF6CF911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" creationId="{39C5499E-F548-4F14-ADA6-230CD70EC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" creationId="{C55786EA-4E95-4C14-B54C-970911396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" creationId="{C6B44CA6-6F77-483D-A5E4-85B51D04A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" creationId="{8F4CAA18-00F5-428E-AA0D-16B1BA2B84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" creationId="{CC312401-752F-4CD1-8EF6-DCD9A067C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" creationId="{ABB231BB-24F6-43CB-BC12-136E2AD860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" creationId="{E526A8B7-7497-4459-8C48-C248D7F4D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" creationId="{9F85EC80-8396-4B0F-BA20-100BDFFA8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" creationId="{EC9DB53F-DD25-46B9-9CBE-89B8C63149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" creationId="{B4B6BC9A-1A72-4231-9FE6-BC8344BF91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" creationId="{7ECCAD1A-B1C1-4B31-85EC-A1F4F0ED7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" creationId="{562A4968-99B3-4545-BD28-D6D9A069E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" creationId="{9D0E0B62-5029-4A80-A527-2C23A84ED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" creationId="{7CFF58D0-0CB6-42E1-9886-6F772AC71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" creationId="{C8ABF9CA-B1C0-43EB-9E3A-68764A2DD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" creationId="{6C1D1127-75ED-47FA-968F-C66BF1DBB0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" creationId="{FF81DEA5-EF13-4640-8340-96F373F645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" creationId="{F1496A36-E1AE-46AA-A63D-39BFDF2BB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" creationId="{BB3D3014-1B7B-46C3-9FB9-7F71CBC43A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" creationId="{4FF56FF8-B42C-45B0-BABD-2A5364F30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" creationId="{EFE2E816-7994-4226-A49C-7E79DF813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" creationId="{1A60EE3F-78EF-407D-BFE8-D92AE72F5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" creationId="{F9A42172-0234-49FD-87B3-A7439AB117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" creationId="{8668F78D-B1E9-446A-9FEC-DDABAC717F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" creationId="{042BE4A8-DEF5-444F-B425-ACE9BD94E6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" creationId="{18851F01-3167-47C8-99E2-8FC4986D69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" creationId="{B073CEE2-AA26-4CE3-A02E-0ED11ADD1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" creationId="{F768BB3A-40C6-496C-BCF3-D355E74769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" creationId="{42EE01F0-9ED3-4C01-813D-1C5FA5149C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" creationId="{9D2F9B5D-D44F-4E9C-BF2F-AE0FFB9FE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" creationId="{12DC0C19-0B37-4138-AE41-E8FCB1B527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" creationId="{389153A7-B8F7-4CE0-BE0E-66F3ADAC5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" creationId="{C2736B0D-8217-4DF6-AA09-C1F080053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" creationId="{E041C42D-81EE-46E9-8A9B-0A6849CAE0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" creationId="{CF630990-6D13-4B86-958F-E0EC67D33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" creationId="{4E274D71-D5D5-41C7-ACB1-8C677EAB3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" creationId="{8BA10CB6-C728-4829-84C2-021ECABCA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" creationId="{27863E54-D1A7-4712-A4BC-FE2B4C562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" creationId="{D03F5D68-DC86-42DB-8A8A-2E7CF9DE6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" creationId="{C0817CEC-3BF7-4667-ACE3-ECACF8DC5A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" creationId="{E3F8FA07-B31E-4B95-8C72-EF1FC1EBC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" creationId="{9D7393F6-B6F5-4B32-94CC-6515A07F09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" creationId="{4E6B7FB1-6DCE-4253-8844-DF7B9D519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" creationId="{772CCA01-E79D-4163-84B8-3790B7F0A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" creationId="{506C222D-6CDB-4606-BF32-683964F82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" creationId="{B3081731-F1DD-4B33-B135-13DE080048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" creationId="{EC4540C4-410D-4159-8AA6-7772562D0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" creationId="{D6777B15-986C-4284-A1BA-8A6834878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" creationId="{F95FC00D-B97A-4597-A3B1-A1FEBA5C40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" creationId="{87C952AA-806A-444A-851F-0EA82956F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" creationId="{7C2706A3-73B8-4C41-B5CE-4CEA32BF7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" creationId="{570067B8-4CA8-42F8-B7BA-B7C643AE1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" creationId="{4B41AA17-E858-4D42-A479-13439495B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" creationId="{94DC79CD-6F58-4DD0-9A54-B9F82AF66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" creationId="{0E37594E-1886-43C0-A005-4F1C1FFE4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" creationId="{8DDE01F8-BE2B-49AF-8599-D5F5DD20F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" creationId="{BED75469-9F0E-4156-B8CE-9862B349B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" creationId="{A64F9AA3-2212-4B4C-96F2-84C7C64C1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" creationId="{444A44A2-C74C-4A61-A4E3-0178D0397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" creationId="{A0C84DBB-8B5A-4469-A654-DEF3DE432E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" creationId="{E59E3EEE-8E81-4150-865A-90493958A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" creationId="{2490954E-34E3-4488-AD53-844A46299C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" creationId="{AE9A490A-B4A3-4E1E-92BA-FF7932043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" creationId="{07BDE2BE-1919-4402-9715-F5FBD5F9F4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" creationId="{AFEEB10E-A44E-465C-8F2B-E7F3B7ACB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" creationId="{2764DFE0-6254-4E8E-9871-2343FABD7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" creationId="{BE0CBC65-2007-447C-966D-2B82C36028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" creationId="{F065D0AD-3D26-465A-880F-CF5E09F5D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" creationId="{C1B1CBE2-171E-4121-BD71-5891ACC12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" creationId="{1ACE6BB9-F6D6-426A-A05E-FA35049AB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" creationId="{3B82E1F9-A25C-4D1E-9ACC-47385F9E6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" creationId="{6497745D-EE0B-443B-99C9-78821B828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" creationId="{B190214B-ED88-4B22-BFCB-ED1D13BAA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" creationId="{B612608D-653A-4773-873C-351ABCEDA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" creationId="{04A18C21-7A7B-4B00-B65A-AFAEDC51E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" creationId="{67F912B3-32AD-4C12-9728-677C922A6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" creationId="{3ED37CB6-1885-48DB-B2ED-B51E4BBDD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" creationId="{3E2215E2-0C8F-4724-A053-04950A3DF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" creationId="{6FC8DAFC-97E8-4E16-8887-D0BF53B5C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" creationId="{B6C99591-44FD-40EC-9473-C0BB34286A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" creationId="{0CD7F25C-0F31-4265-B37F-A94DFC189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" creationId="{C844E80E-441F-4246-9C34-C6AFE1411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" creationId="{D961C545-4B34-447A-ADC7-A3403D0F8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" creationId="{72ED342D-5E84-4D8B-92F6-88827696B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" creationId="{9DD28146-6A67-4501-A1EB-EEB2EA1E6C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" creationId="{36E50C6A-69F3-4C1B-A290-304F56AE8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" creationId="{FD86FC98-395B-465D-AB2D-6CAA7B9559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" creationId="{7B3C27A3-91CD-4DF8-ADE5-6B1FABDB5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" creationId="{827FC16B-427B-4DBE-A012-563D8776B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" creationId="{D8E30174-B111-4D6B-B417-2776663ECD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" creationId="{9297998A-591B-401A-B009-DB8049E66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" creationId="{0B784DFF-B32E-4F6B-B29B-E29477972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" creationId="{CCF96CA3-AC24-4FD9-B3C7-E23D301CF9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" creationId="{F5088740-4CAD-4C62-9401-A841C9021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" creationId="{22A55760-908A-4862-B188-C51021C55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" creationId="{DEF71769-D1C8-4764-BE04-C854FB19F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" creationId="{2334ABFF-04CA-4FA6-9950-8FB33F8DE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" creationId="{C8901219-F46B-4270-BD70-E576A04D5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" creationId="{0BB940FF-7304-41E4-9DCA-54CCBEE480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" creationId="{03CEDC92-B408-4ABE-B351-E97F0E582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" creationId="{0252E6A8-7DD0-4B7C-875E-394000AE6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" creationId="{2EA82E24-B9EA-4A13-921D-5747243AE8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" creationId="{ADBDA35E-660F-4536-AF60-19A7DCEB1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" creationId="{352F93C9-F115-4945-8580-2E082C0B8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" creationId="{E42B3EFA-42ED-4F85-B2A4-69222E5D1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" creationId="{1EAA5C39-0446-4D1F-AF5E-544961A13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" creationId="{7E0D8E66-CF40-43D9-9DB9-7D00CC46AB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" creationId="{F605A22F-DBC4-4DB5-842D-B7C06AF2FA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" creationId="{4AFEE02B-41E9-46F4-94B4-5D0F57DD8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" creationId="{6C61FA39-E19E-4C9E-93E9-2214607FD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" creationId="{084B7E8D-CB66-4220-BD14-5B1630E0B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" creationId="{1A9625D8-600E-4B06-BA04-9DF3CEC08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" creationId="{35778E5B-AAE6-44B6-8456-E4871932F8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" creationId="{EFF33CD9-A8B0-4FC9-9CB9-EEFDF4F18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" creationId="{46977B18-0585-43BD-A61E-061233C4F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" creationId="{9955C086-83D0-4E8B-8E7E-380E4DB82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" creationId="{B3E61F7F-A436-4C15-9351-2770A40CC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" creationId="{2386DEB6-6E36-498F-9AF8-C2E25A3A8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" creationId="{A988CD7A-82B9-455D-A894-9C16503D94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" creationId="{8DED313C-1386-4C7B-A593-C1A8109DC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" creationId="{12C7D4BF-BFF3-4788-AE8B-AEE6AC2EC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" creationId="{F47A647C-0938-4548-8840-F1DCC85A7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" creationId="{9DCF05B0-85A2-4492-A3F1-4A0FE16EE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" creationId="{025FC77F-D979-48B9-B926-BF187E82A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" creationId="{7E4C59F6-D5BC-40F7-8BC5-9E0F9844A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" creationId="{F86B05A1-994E-48D7-B0A1-2F3C7930BB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" creationId="{DBF87A3D-6830-4EC7-9C3C-E7D73B813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" creationId="{06CC8331-749A-49BB-86AC-BFA582EFA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" creationId="{6062A056-6842-4571-A155-C4A2D0633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" creationId="{568889D5-D7A7-4D8A-B7F9-415110EAF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" creationId="{E848F4D0-1501-42DE-9117-09B4BCEC0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" creationId="{E0C8E0BB-4E4E-4F09-9483-4BC12A949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" creationId="{174A6388-E30B-461D-BAE9-CB323A58A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" creationId="{C366A264-0E25-49DA-B2B3-84F6F2442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" creationId="{494F01CA-021A-4128-9923-0E8FB82EF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" creationId="{0075532C-E202-4D77-945F-2703391FE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" creationId="{C04D2E2C-772A-4547-B96B-6D5824CF2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" creationId="{4A75A5EC-FAF1-4D6D-9815-14C7E457B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" creationId="{2A16BE92-4645-4240-87FE-C16A9B7D2F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" creationId="{24B0B244-9BB7-4CAF-BAA4-2C24D9F8F9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" creationId="{8E3492A0-83B4-4A3A-B85A-507070F14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" creationId="{9F850FBA-7DFB-40BC-BF0F-2E775C53D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" creationId="{09706CE3-DAC3-4DFB-B390-78454FCCC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" creationId="{887243CD-F15C-408C-AD94-0BA4DDAC3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" creationId="{D2D277C8-3097-401C-9EFD-7EF19481D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" creationId="{6379E2C3-DFD5-469A-A5A1-F1ED6B71B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" creationId="{94EE7B82-EA6D-4E24-8A1E-90630A3A8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" creationId="{36F24194-9541-4717-89EB-C0F1DBA41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" creationId="{14BDC7B3-FEBF-4752-A509-77DE187B4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" creationId="{C4A0BA8C-96F3-429C-90A8-85F4567D2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" creationId="{F2F40E26-8D44-4796-A153-3F38BBFD5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" creationId="{663DD07E-448C-4A0E-8C61-30F61FEC1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" creationId="{BA0203E0-38AB-4C73-8BB9-9109A536D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" creationId="{313FDEFF-53F9-41CB-AF9D-2535D7B40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" creationId="{52AD6CB6-2DF2-4587-A8E9-81C36E4CC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" creationId="{E2870F50-2291-4172-A44B-75ADB17D5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" creationId="{209F7E00-1756-42BF-B51A-91DC8E8B06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" creationId="{F5BE687E-7358-4DD6-AF30-76B5B51FE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" creationId="{3E5C633D-AD50-4DDF-8115-08E29CECA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" creationId="{148BD678-3161-42F4-85A6-9F3BABA62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" creationId="{24D43396-92D1-4D57-8011-A213C4AB0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" creationId="{D59AC262-C461-451C-99A6-EC8D0E545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" creationId="{B323B203-61DD-49DD-A246-B7F86E912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" creationId="{EF1087A2-A043-4FA9-AAF7-96D93EB298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" creationId="{DF16D89D-A4EA-498D-B4DD-9E3BA67A6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" creationId="{7A563A46-1CF6-4A56-B0C3-A9E3A91BE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" creationId="{0B267466-EA1B-4F88-9578-0CC2D8A4D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" creationId="{72B7D48A-4072-4609-A7A9-B76C23EA1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" creationId="{FED63424-2197-49E5-AF3E-AAB8B534A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" creationId="{8241F3A5-E213-4E69-A3E5-66FDDC184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" creationId="{191BCF09-0FA4-4683-A392-10403A016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" creationId="{5788149E-A477-47F7-89EA-139C8C719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" creationId="{A941BAEB-07E8-4540-B5BB-9FCB3EE6C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" creationId="{4E0738DE-B48E-4803-8E0A-82245BEDF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" creationId="{7E94F9FF-965D-4712-B084-2B91B38E2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" creationId="{9D223E5F-D462-4C6C-8E1B-3F15CA14D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" creationId="{9E8DCBEB-0561-4C19-A9A7-0EC9BB178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" creationId="{C72A9EAE-F8AA-4FB2-A6FF-1C104B54E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" creationId="{E9D401E1-DE06-4D61-BE44-E48857009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" creationId="{229EE401-9605-4DAA-9581-69A5822BE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" creationId="{1ED5F082-86DA-4FF1-BB44-1EF08E3F13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" creationId="{FE122315-740D-413C-A8A0-471CE0CEA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" creationId="{4F09966F-98BD-49C1-BD73-963F6E30C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" creationId="{59BA3745-E48C-4B64-87DE-E2DFF55F5E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" creationId="{881BF4B0-E4FF-4553-943F-55261AD32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" creationId="{21DFCCD0-45D1-4838-90BF-B495518D9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" creationId="{E4DFFD06-F1D4-466B-84A8-F7BBDE8B1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" creationId="{7B05C758-8CA7-4E7E-A3F3-3C2CB6415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" creationId="{C72ADC55-2BBF-4143-912F-F3F7A7AC8D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" creationId="{F6B85B3E-DC7A-47D5-99CD-7E21C504B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" creationId="{A1D88DCB-5ED5-42D7-AF0C-37250C2C2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" creationId="{3C32146D-8AB2-4D8D-A903-9A4860E66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" creationId="{09B5F3FE-445E-4911-BDD5-85F6E9590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" creationId="{CE865A0A-50EE-4A8D-B1F2-C676D6A6C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" creationId="{41639F46-1E33-48DA-BA13-8CB1C8C829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" creationId="{B259951F-2F2A-4AEC-A502-0F75952B4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" creationId="{38611C3D-2F01-4025-9613-0368FAA6E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" creationId="{5A2B1976-29BA-4499-86B3-1F2D3E948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" creationId="{46DC7C5C-86FE-4E1A-B382-87A0E7D44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" creationId="{8AC8DB0B-04A1-4889-847D-8EDC47FA8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" creationId="{1638AC88-F084-40BF-90A3-40E08804B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" creationId="{F246D997-742C-4A11-A77E-1F7D8580E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" creationId="{C1B30492-B70B-4A86-95A8-E466351A36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" creationId="{8B56D71B-36AD-498F-9DB1-D4BCEB4E5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" creationId="{1524202A-530B-4C8E-9614-39D4C16BA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" creationId="{7DAC28E5-F56A-4DFE-B5C9-8D8AC863B3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" creationId="{F8D01519-481F-4510-BC21-6694D9AC7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" creationId="{9D86A61F-D3EF-413B-9347-4BAEE9462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" creationId="{AF1FEEE5-0E27-4CDE-B64F-361CDF846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" creationId="{B0EFD07A-7829-4565-957D-30BF8A579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" creationId="{F16668BB-FCB8-460C-9E55-FA8EE7C92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" creationId="{9B8BBFDF-A003-4237-AFF9-F2F2A922A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" creationId="{41EE8BEA-38C7-4B98-A79A-5F9E8E359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" creationId="{E6CBF439-94ED-40E4-94A8-D233B5E1C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" creationId="{5519F26A-8AFB-403E-B79D-63141D36F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" creationId="{2D6C2E70-283E-4B14-A07B-0A2CC4C33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" creationId="{FF318E2C-782F-4D0E-A090-FA96E2256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" creationId="{6E211BE0-142C-4453-9905-476E03E86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" creationId="{3B82F6A0-40D5-44FE-B1D2-FE86946D6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" creationId="{A9D1749B-FB2C-469B-9B4F-7B0B1EB23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" creationId="{E0D1C933-2CD9-49E3-BEFC-E393B6F19D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" creationId="{7AC67713-C157-428B-98A5-C788D5C20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" creationId="{FABA0B85-832B-4C0C-AF12-0B95419C9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" creationId="{2EAA093E-9953-4D86-9FD7-1EAEBF009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" creationId="{7C65A954-B3B8-42C5-9884-2E47B684B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" creationId="{4BCE0E23-CBDC-41FE-AF71-1BBBD2084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" creationId="{23580D39-CDB4-4758-8828-EA8DE3418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" creationId="{D82895F0-0D92-47C5-9C59-2423E8AF9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" creationId="{3731AFF9-1AD3-4467-B728-792864DD9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" creationId="{11D4A548-7C9E-4EB8-BDF9-A4460CF5D8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" creationId="{23F2F457-707A-4D86-BB58-9401270D6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" creationId="{37C76D43-76EA-458D-9DA9-FA6A32EBE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" creationId="{6A0E253C-8500-4F1B-ACF3-2D9D5A8F8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" creationId="{614D72F7-C84A-48FA-A943-AAEF90CD7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" creationId="{05682E47-1FF6-45F2-8A64-EDFAD600B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" creationId="{4DD9AFB8-433A-426F-900D-BB21BE3B6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" creationId="{E3CE2C9E-7983-4706-8EDF-3E2AC4EB1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" creationId="{693AB6D3-64FA-4936-BCF5-8E0EF4D65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" creationId="{C8CCA244-2FB3-40CC-B1A6-25D8A0A7F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" creationId="{DE78982D-9088-43FF-81C1-C50939ABDA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" creationId="{3DFB9C3D-F6BA-4A84-BD43-D3C95C4B1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" creationId="{63970AAE-976D-4471-9001-0B03278E5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" creationId="{AE8DC30C-9AE5-4928-89B7-7F96B90E5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" creationId="{37EA26F0-BE7D-4B4C-A7A7-C8C7788BE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" creationId="{DD85A75B-CE9E-409F-AFEC-F68EC895E8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" creationId="{65D0B85B-6E9D-47F5-A140-BDBF27C20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" creationId="{971DDE90-493C-4E0D-911F-5F8A83B7D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" creationId="{C5587886-A96D-499E-B69A-7321BE9BD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" creationId="{B883AEDC-A410-4D7A-9DFF-0C748DAF8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" creationId="{04175F84-ED99-4974-AA57-651C25159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" creationId="{85B09838-9449-4109-A0D9-A0F2AED4E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" creationId="{4218900C-088A-4B91-855E-A3E958394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" creationId="{1117DC9E-018B-4C1B-B4BF-9C728ED33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" creationId="{24347293-5FF8-4EB1-8508-F7A34C30B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" creationId="{E975A9BA-9D13-4679-AE1D-7B371FA9E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" creationId="{1023657C-B3D7-48EB-A623-D921DA937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" creationId="{A2804812-E4D8-4B36-BE1D-5AA1ABDD1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" creationId="{E0A980CB-5CC4-4B88-A2AC-CD0BCF7A0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" creationId="{E514C728-DA44-4374-8DA7-AEB77212D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" creationId="{6B5EB87C-22A6-47C4-B7D2-7A8041952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" creationId="{7D7AA29E-1F20-4071-8064-B6BD76844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" creationId="{717A9D4D-A6EA-474E-90BD-7E0A29C9A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" creationId="{F50E928D-48DA-495F-83A3-EB23D083A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" creationId="{AB847F2E-AFC5-4A5E-A7E2-EBAFB314A3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" creationId="{CE33A3C2-5ECE-479B-A69C-3FC0EB6DA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" creationId="{9F618947-E755-4DAA-B758-A6D8DF407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" creationId="{CB7875AE-B7FB-43D0-9281-9A5FF3A56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" creationId="{8ADBDDC3-A277-4904-A2C0-5C52E64EF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" creationId="{00E76751-F971-49D4-AE90-B21D3447C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" creationId="{6D838959-E81F-4F93-8CCB-72E3CD3DB2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" creationId="{C4728BFA-69B7-4F61-849E-17F00B7B4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" creationId="{71965EDD-65D0-4F6B-90D6-8ED012637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" creationId="{52328503-5407-4CE7-A67F-CB2EB7ACC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" creationId="{048CBE53-DACE-452F-9E83-89EFE4611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" creationId="{F0199D1F-4204-460C-A804-DE586E86D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" creationId="{7A975BF4-E307-43CE-93C6-C004D6882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" creationId="{4AD1F5A4-9265-4249-94DD-C715078F4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" creationId="{D980BB46-211E-4D93-BD0E-89B698D05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" creationId="{06886D33-81A3-47FD-861C-FD7FFD2FB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" creationId="{70323D04-BBAF-44CC-990F-B6E36BDCF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" creationId="{80561B53-AD35-4FD1-A458-D1E7EE7FF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" creationId="{2A87C878-5708-4810-ABA7-FCFFA2862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" creationId="{A9D61E87-793D-48D7-9D4D-D19B52206A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" creationId="{AB358631-90E9-401B-A012-167A1BC9A4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" creationId="{5E121E02-B0DF-4E7B-8593-3E7EC6D2F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" creationId="{0D3332A1-59D2-435F-845B-3279A58A3A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" creationId="{92D3CEC3-58F0-4B01-A5FC-6C4B1416C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" creationId="{AFAEADEA-748A-4CFF-8E8B-75B814E08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" creationId="{5EB5356B-EB29-46C0-BA01-C3AD63C7C2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" creationId="{F85F7EE2-ADCE-4798-A80C-B53901845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" creationId="{1FF5FD8C-F895-4700-BFD7-0A677B8449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" creationId="{C3231EFD-9BAE-4384-91E4-D321D1811A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" creationId="{292B44C6-CB97-455E-9051-A7D6DF576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" creationId="{9759A920-CEAB-484C-9F1C-F8C3777E6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" creationId="{7E2CB875-5A29-4A0F-BBB4-DB83436E40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" creationId="{0B7DC1DC-885B-4DDE-A29B-67C5D08C1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" creationId="{1347A21F-C2FF-432A-839E-7B49586EC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" creationId="{D5482164-4E18-40EE-A7BD-3EA3064D8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" creationId="{E3E9B4CA-300E-460B-905D-32B90850A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" creationId="{33A37D52-F8BD-48E4-B582-E3372E8013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" creationId="{D3AB860E-A22C-4C0C-8C98-155D68BEF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" creationId="{06980DC1-C47F-43B8-BAEB-86DB42ED6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" creationId="{06D42C79-3626-4755-8385-8A5759979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" creationId="{16127214-6CF2-457A-B876-07986E41D4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" creationId="{2C56F4FB-72C0-4131-9B41-B8469EB18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" creationId="{ACEE7F70-B8F6-4F74-910A-6D144F366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" creationId="{C04CE3E8-F11D-4BE1-8C10-899836825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" creationId="{C3A159A1-1941-496F-859C-3AB5BC041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" creationId="{800E8882-DA7A-4176-B104-F9998BD5F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" creationId="{7E90A280-79B3-4ED3-B011-77130A3D98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" creationId="{89BDC11B-29B6-4870-809B-E3FFD64D7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" creationId="{34FF67C8-0ED1-4D48-8315-0E9B81CA0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" creationId="{C610A8B3-A798-49E2-B869-E8D4CDF07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" creationId="{35D98536-9685-4B5A-A68A-360E8ED09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" creationId="{1F102D3D-B16E-4554-8DAE-595095129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" creationId="{55DEA745-7795-49E5-8447-DFF48B2F8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" creationId="{D6392624-1482-425A-84B1-CC0449007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" creationId="{6367E773-3499-4DBA-9E4D-3BAE3C6CF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" creationId="{F979150A-9118-40D3-925B-C2C9120A6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" creationId="{89FC3470-A34F-46AD-BD4F-8B4CF4799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" creationId="{B2C849A4-973F-461D-9C48-A2886DC15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" creationId="{BFCFD4BC-0D92-4393-B5D2-8FAC097E73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" creationId="{86037706-B4A4-4515-909B-F5CB5C49D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" creationId="{3AD8706E-0FDD-4CEF-A1A0-FB93FAE0D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" creationId="{ACFA2BD4-C9EA-4FF5-A3F8-F64278AD0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" creationId="{758D01C1-218F-40E5-BF95-C55C34E0BF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" creationId="{EEC16398-1A49-48E9-BA27-D2B711AB69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" creationId="{C4793222-22C8-445D-BCF5-E0BCCFA22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" creationId="{2C36FB69-563E-47E6-895C-25A46EFAB9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" creationId="{CD7C266A-BDE7-4D4E-8C26-F70426A69E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" creationId="{7FA6DDB0-5839-4146-A7AB-1EA88AAD7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" creationId="{05B98E7D-4488-4CFA-8FDB-8E1C6C3BE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" creationId="{B22BED73-9FB1-4E89-A2B7-8CED1E5218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" creationId="{B7E8F6E6-545F-417B-A9E0-56EC67B9A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" creationId="{0E3EA6E5-80DA-4777-B983-38F901EEB3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" creationId="{188BDBB0-536F-48CC-9C26-A2F3D9BE2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" creationId="{49F2C46D-33BB-4109-9C80-95B3D1DE2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" creationId="{042FAF17-3470-4B6C-A432-FF60AA391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" creationId="{8D863F71-81F4-40A1-BEFA-9BD96AD5D8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" creationId="{192FE3DB-6153-4AD2-8A4E-22BB22F638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" creationId="{7C60B46B-F30F-4B32-BE34-591D3B0A2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" creationId="{CB945E4D-6E01-46E2-A310-638AA4404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" creationId="{F36CFE9D-1315-4BC5-B3D7-5A41C3455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" creationId="{BA6A0AE9-C9CB-4AFA-9382-AD463C968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" creationId="{7D46B155-1847-433E-9F51-A710670B3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" creationId="{B72FC798-9623-462E-B3A1-269884B5E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" creationId="{A4B401E3-099E-47F4-833B-25779C51E1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" creationId="{BA9DB177-E304-4888-803E-CAB12F7F7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" creationId="{307EE20C-E5B9-4C17-A428-BFA6A418B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" creationId="{1D83E6C7-C25A-4CAC-8DDE-B7767AB63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" creationId="{CD7A3B43-0C19-4255-A550-79FD9CFEC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" creationId="{59F49121-FD72-403C-83DA-F5419C93C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" creationId="{ACCF296D-4559-4227-A655-0C05D5400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" creationId="{D9E1D0C8-0AA4-44E1-B96C-6E96FC843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" creationId="{1F1A6685-6D35-4867-BF26-C3ABD1A6D5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" creationId="{F81DE0E9-FDAF-4569-9059-502F56F4B8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" creationId="{A5EF31F2-2647-427C-9DAD-6F241C5CD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" creationId="{69C8A87B-CC0B-403E-A65C-080A95956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" creationId="{89A807D3-579A-4D12-9822-78A73E6D46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" creationId="{212047EB-D21F-4291-BE38-C388696C2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" creationId="{2FB14E53-2B18-4CC4-81AA-98C1744DD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" creationId="{3E56EE0B-8E6E-4D84-BC73-3369F4E87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" creationId="{F204B02D-4B4F-4ECE-B356-32EA74985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" creationId="{3116BBDD-45D3-496C-87F3-DEE2F59B8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" creationId="{D4D2B3BA-3D66-483D-9DB4-CF61DB415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" creationId="{C92BC344-4C80-416F-A711-E37C82D87D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" creationId="{E0706185-E0DE-4FBB-961B-728496490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" creationId="{E3311DD9-4F44-4A13-AB32-28903A45C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" creationId="{AF2956BE-48D5-4010-8E7F-4EDC02703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" creationId="{27DE642F-B9FC-4D1B-96F7-CBDB738C4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" creationId="{5C22BEC5-59B2-4F1B-B931-E4021B9B1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" creationId="{06E0F415-9922-4AD1-8F7E-057008120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" creationId="{4DB47D97-25B2-4035-B3D0-19061BBFD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" creationId="{8D703E1E-DCB3-4010-B1FF-1FBCE4B9B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" creationId="{08E63BDA-D441-40A8-9C8A-CEB889936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" creationId="{031C692A-B20B-404E-8056-8968A9B18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" creationId="{3CBC02F2-BDAE-45D4-B2B6-E81A59286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" creationId="{CEF94BDF-0398-4B2A-9C12-9B03B96A0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" creationId="{97D11A63-537E-44C1-AE8F-E1E338B3B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" creationId="{1320DAF1-E7B2-4513-94CA-4F89FB9E5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" creationId="{9A4C3B54-EF82-451A-884D-1FA750829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" creationId="{5CA143CC-97C8-48EA-8FFD-5870AFA5D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" creationId="{D955EE1A-6DA3-40A1-A59A-639BD571E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" creationId="{43A4F3EE-7058-4E03-9FE4-383ADF06F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" creationId="{AD0F2BA4-25BE-4E9F-9630-95181D4E2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" creationId="{7967D285-2BAA-45B7-BC4E-397267CE3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" creationId="{FDE9A3D4-A540-49AC-8F75-2D0F5C7EE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" creationId="{229D1587-0B1B-44F4-9F49-BD6B1438B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" creationId="{EDC73CCB-024F-42DD-9DCE-70FCDCD39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" creationId="{DA15597B-F35D-4E80-B082-934CA8915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" creationId="{6A84B445-3384-4EB3-8AD9-766AB23CC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" creationId="{6320464E-A082-4561-8165-91B23FBEC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" creationId="{39422859-275C-4D49-A1BD-0719BE183E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" creationId="{FE627AF6-0FC3-49BE-8626-FC33DDBE8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" creationId="{46A50F92-5EE0-4D00-888B-263E1DBDA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" creationId="{9935920E-97FD-4FC4-B1CD-397FE1D94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" creationId="{F17EE8E1-552C-424B-A310-E36FEAAA0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" creationId="{7D7D1624-7CF9-4C1C-8CB2-9821DFD37E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" creationId="{32FFFC70-4857-4D62-ABD8-0F682016F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" creationId="{769528EC-7342-4097-8830-52499D99C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" creationId="{59266E4A-3A3C-477A-AC66-37EF71D81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" creationId="{EB49E93F-B3FC-4E8D-8A90-6534C180A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" creationId="{B63C54A9-D032-436B-988A-CCA02EC96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" creationId="{A32B5441-1DA2-4FF8-B7DA-313E636B9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" creationId="{AB3733DB-C709-45FB-A7A6-F320D3E35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" creationId="{C7F90AFD-D639-4AB5-85AB-AC1FA817C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" creationId="{76EAE068-3134-41DD-B761-0BA3E164C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" creationId="{CE2088EE-5CBA-4E01-B61A-0B34782B74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" creationId="{8D975499-B4AE-4F9F-9B2F-EE68A50A6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" creationId="{1C9BCD2F-FA0D-4831-9740-8D7218A6B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" creationId="{AF93B92F-0C90-4F1D-806B-B07EA108B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" creationId="{E99BB1ED-A123-451A-BF97-4ACE320A42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" creationId="{3DDABE5D-A817-4416-B375-239B0D0940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" creationId="{15DA1278-85F2-45BD-8883-269AF8A00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" creationId="{AD6EE98F-A8CA-4E19-ADC3-24CA33446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" creationId="{296B4C46-15CE-4277-B7FF-128D956519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" creationId="{43668B2E-F781-4C9B-B900-72C29FF65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" creationId="{1AB971C1-47BE-418D-9232-598033E07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" creationId="{C9B245C0-FD72-432B-A284-E8204D0B4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" creationId="{E568E82F-C24B-4204-B817-3BE86D71E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" creationId="{E64251B4-230E-40D6-A88F-0C9730AD4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" creationId="{699DFAF1-FBBD-4FA9-9F94-76C3EA20AA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" creationId="{D3AE59AF-7A84-4A79-AA0B-7A26063DD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" creationId="{04A4E199-81A0-46CB-92BE-1B0E36D7F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" creationId="{E59DB845-AB9E-4E54-A5A3-87534FEA1F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" creationId="{6BE309E8-9728-4EBC-9078-684735C07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" creationId="{7E03D991-69A8-43B9-8A23-4EFA1BAA63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" creationId="{77AEC9F6-2870-43C2-9F51-B1C1C306D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" creationId="{FBA64B1E-D255-4C63-831B-F9FFAD35A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" creationId="{56A4DF55-1BDA-4949-9498-7C71509D7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" creationId="{8EB26B85-1085-4EC0-9DC9-9F6551DD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" creationId="{FFCB71C8-66F9-4DE1-B973-69CF20C32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" creationId="{97DCE92E-1FAE-442C-AF37-592CE8DFD6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" creationId="{BADB0232-FAF9-431A-BC88-11A5AAA54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" creationId="{B8712251-2492-4E5F-89D6-BE4427C87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" creationId="{63186033-1C62-4BAD-8176-357DD681F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" creationId="{935D5095-1BDF-4511-BC1C-7D2D2E6D3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" creationId="{3EB02DEC-DC65-4298-87EC-B15644A06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" creationId="{895E6DCE-6C34-449A-8EFB-52B35CEA0B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" creationId="{AEAD2160-FC43-4565-9D66-26ACC93DB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" creationId="{F3062C76-2AF6-4EB7-9C29-4A373ADB3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" creationId="{AE4F9901-8116-4A0A-B85E-C7CB088F1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" creationId="{0D586018-728E-4069-BA35-7A3F89C5F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" creationId="{008A807E-0A31-4280-ACC4-6C69F830F9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" creationId="{D5C69790-36E7-4433-849B-D5C1040D7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" creationId="{1EE1F1BA-2BDE-4FAC-8C14-810C4382D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" creationId="{2617ED93-3CE3-4410-839E-3A0EB714E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" creationId="{58CCD6AC-839E-484E-ADDB-5EA464E867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" creationId="{E9E63316-67A0-488B-A0E0-00ED81C65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" creationId="{0D05DCD7-F64B-41D9-8B23-092BD73F52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" creationId="{49E02B4A-1FAD-4C11-B323-AC27D17C7B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" creationId="{9529BE50-D46D-4C86-BA0D-CF714432F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" creationId="{7D46DF11-A77A-4951-B413-C474F0180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" creationId="{790D177F-A8E9-48D7-B155-312456D96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" creationId="{B6C54582-CA86-40EF-9A5F-13E610913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" creationId="{6528FD6E-7EC2-46AA-9134-C99DBFB23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" creationId="{129AD627-97AF-4AFD-AE25-BAEBF597B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" creationId="{49E16B2D-B4E3-4DAC-AF51-CE582B73F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" creationId="{B80932EC-6C72-48B3-8232-A65491D7D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" creationId="{6D79282B-2B3A-4D00-9968-2380AC2B17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" creationId="{51D8993B-5435-4001-B0CE-08A95ACBA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" creationId="{8AE2CCBE-7C55-408A-8C1A-B36823A19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" creationId="{40EB854B-9628-4723-ADAB-7D07C8493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" creationId="{93885D3C-A082-454B-89DA-A8D373C7B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" creationId="{A5068EB1-B44D-4875-8515-90038D343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" creationId="{C7C72D97-4A3A-4EA2-9CBF-42B12005F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" creationId="{7CC734F6-E4C3-4356-8F45-1FE0E5DEF4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" creationId="{9545A108-0530-49A5-A174-17338858C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" creationId="{DE23FE31-9F92-4926-89DE-9C2CC461B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" creationId="{9A51044C-352A-44D4-9BAF-85E4F728A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" creationId="{16D4B02B-1F4F-4B3E-8091-AD3C9FC9E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" creationId="{C9B3AB93-DDF6-4621-90CA-B5CE9E00B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" creationId="{B0C081AB-26E8-41EA-8886-B9CB1BADF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" creationId="{2677E403-89B0-4669-B736-7A0273F9F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" creationId="{E932257B-09CB-4191-905A-C73F20CB3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" creationId="{AED4E023-1B96-4E36-921B-3A3195E67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" creationId="{885E42B8-C772-48EC-A78E-4CB73EC40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" creationId="{F9C7F768-30B5-4180-AA16-A5DC74F4B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" creationId="{699BC061-3C81-46AC-9E30-C6825B1EC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" creationId="{44665D19-016E-40CF-9BEC-2635D6131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" creationId="{4FC55E9B-4D84-4EAE-83FE-7E3947313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" creationId="{EC343532-5F03-4711-B1CF-99B9B8AB2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" creationId="{DE7EB82B-1BFE-4738-AC8C-C0964FB1C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" creationId="{C29D890E-5A47-4ED8-A1DA-7C7659832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" creationId="{257B88C4-DDBF-4299-B483-225A4BAF2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" creationId="{D941718B-8B4F-4812-8111-699A7F920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" creationId="{C71F193E-9049-46C8-8D34-F8ABE181C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" creationId="{2B2A7F6A-A57E-4C23-A9E5-8FF1EBD63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" creationId="{3080F6E5-8339-4135-B7D2-4129E823E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" creationId="{896832EF-C4DA-4669-9EEE-68CA44836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" creationId="{92DBEC46-CA5F-4962-BB9E-BA276B2A1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" creationId="{2A6ABF0B-8ED4-40AB-8D7B-FB3361181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" creationId="{7CCF7A38-4A39-4FAD-988C-0C415EC119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" creationId="{7A4287E9-4884-47A7-B362-18275F0646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" creationId="{3B31A280-B124-48C2-A47E-CF6FAB82AC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" creationId="{62C2DE25-2A7A-47F2-911E-B81303BDB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" creationId="{3F298D7B-4691-4980-971A-8CA2C0716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" creationId="{E09767BF-B552-4EFF-94B1-32893B663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" creationId="{E6E16F7D-D3D5-455A-A913-8439846BF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" creationId="{223E03A4-BCE1-45AF-B5E5-DA4BCA2B5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" creationId="{91EE650C-C65A-4D1B-9C7E-054C3BC7C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" creationId="{334970F0-D0C1-4C01-A7C0-A82317F44A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" creationId="{F6648D07-8789-40F9-96BC-F09485FD0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" creationId="{D2875DE4-1490-41AE-91F0-ED650BEA3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" creationId="{BC58783C-3EA6-4297-A5CD-912D5C2BBB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" creationId="{07E9376A-E2D8-47D0-AC57-E8C492208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" creationId="{C2E6BC28-FFB6-4DBA-A925-0E49CC14C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" creationId="{75F4BADB-AC56-401C-BB1A-27BEE1C96C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" creationId="{4B794E84-0FF6-4346-A002-02444EE3F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" creationId="{7722B0E7-CFC0-46EE-97DA-B5EA856C9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" creationId="{F0D94FB5-46D5-45FF-B86F-36698F184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" creationId="{5327908A-8AF1-4B3D-8F09-096AB09852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" creationId="{5F37BFA9-C2A1-424A-B67C-AEB4D1766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" creationId="{5A0ABE27-37C0-4ACA-AEA2-CF08D020F0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" creationId="{5A19C5E1-F14B-4054-AA81-BF1989CA7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" creationId="{C90FC74E-E226-4EAD-AC1A-915C1F951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" creationId="{9141C797-8B18-496A-942E-04E0EB8D8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" creationId="{3E7250E8-5BB5-4A61-A794-CF329EA56C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" creationId="{9397F3AD-76D6-4DA3-8FE7-A16E96539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" creationId="{E508719A-8069-4CD7-8D50-F9BFB728F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" creationId="{6EE54C40-A950-4AEF-B905-288862EE9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" creationId="{6DE3E36F-E161-4A5D-8F81-2C3FF4266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" creationId="{A76CE36B-5AEB-41D4-9A02-AD90F5D5A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" creationId="{295F07BB-AC5F-442F-B104-038B01A31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" creationId="{F9F76E94-5783-46A4-A703-27DD343B2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" creationId="{ED1487C5-9621-4F3D-B25F-3E75A48FF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" creationId="{9D42A129-D427-47F7-8DB9-51AA8346D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" creationId="{4B452399-85C0-4856-8596-4560BED52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" creationId="{266D7D97-108E-4B41-ACE3-8343F41A7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" creationId="{B0F2EAFE-915A-4F83-A24B-F1AC9ADD5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" creationId="{1060B809-1A47-4B1D-AD67-5A36C37B3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" creationId="{505836CE-4513-499F-9376-7788EFD421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" creationId="{094CFCC4-AF15-48C1-B703-EBC916F2FD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" creationId="{A997B3FD-8B0D-438E-AC53-9A1EDC120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" creationId="{EB37E56C-B1A8-42F8-8E02-46B112313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" creationId="{D1DB8011-5FA0-4A31-B6DC-C384E858C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" creationId="{89D3AC2F-AC7E-4585-BE38-76769CBF45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" creationId="{C2F656D5-1F76-40F3-A488-8D59208F59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" creationId="{8EF37EA7-05DC-4A37-8FDF-071F96F23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" creationId="{906EA31A-67B1-4E01-B2BB-F42505CE8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" creationId="{CD0CF43B-C060-427F-AFAC-B4347B7AE4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" creationId="{05714D23-12E5-404E-B983-C52E24415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" creationId="{1723AC51-FEF4-411F-8559-06838BB6E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" creationId="{C53444BE-35D3-4E86-8809-1AB496905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" creationId="{373711BF-7A17-4AC8-9175-7809FEA0B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" creationId="{BE5CD926-A8BE-4F95-A5E8-E0EEEF3261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" creationId="{474AB440-51F0-4CBF-A46C-D022631E20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" creationId="{33FEB90B-A596-4D82-951A-4A8A8C794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" creationId="{71D13473-0C6F-4317-8EEB-4BF0F08DA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" creationId="{EA22939E-D3A7-4D15-AAA7-23279306C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" creationId="{C0982C52-6415-4F58-B6F1-391918681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" creationId="{87446C2A-0A49-4B92-B014-04ABC8A03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" creationId="{DFE7F976-A8D7-4FB3-BFAD-C9C3595F3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" creationId="{D0D9514D-432A-4C59-91E1-9E63F9D82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" creationId="{7C503A3C-185D-48A7-849D-8C8003BC5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" creationId="{85D6B817-3611-487C-AFCB-B7C867636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" creationId="{775A8A0E-37C5-4ECF-998A-12AF6A196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" creationId="{029BEBA5-20EE-4BA6-83EA-F3FBDC471C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" creationId="{A17769EE-7C8E-44C4-8AE0-D1962BEE4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" creationId="{CF37C325-0521-4C5A-9D15-DFDF6A2D1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" creationId="{42057025-DF84-4016-B098-4EBB0A4986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" creationId="{E622F11E-821A-4A25-B9D4-387E59F1A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" creationId="{C3BA333D-5B0D-4497-BDF8-6E482A0A5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" creationId="{C44FC48E-62BD-47FB-86A7-821B31C38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" creationId="{86C1BBD1-0E07-435A-95CE-766403E7B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" creationId="{DDBCE87C-8361-4C4C-BE8F-312468B6C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" creationId="{C9BEE4DB-65B4-410B-B22B-D24544370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" creationId="{5264FAF1-EA1E-4D67-A77E-936F3D99B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" creationId="{FF9F5F80-09E3-412B-8337-45D6F0D9EC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" creationId="{28376977-C2DE-4369-9BB1-2F766D12B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" creationId="{58A62893-BB77-4FA5-9464-6C127317B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" creationId="{7996DDD8-B70C-4DCE-9FEB-DD7AAA1DE6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" creationId="{203A373B-34D5-4D24-B23B-EB1F1B603C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" creationId="{3CE10697-F550-446B-9164-644B1EAAEE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" creationId="{4FCE78CC-832E-4E8E-81AE-38EB3EC4C7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" creationId="{6CB0E748-9D5E-45BE-B0CD-8DD851500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" creationId="{D57AC7D9-BFDE-4D43-BE9E-AEADD609B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" creationId="{5DA39B82-0C45-4DAE-8A3B-EFC8C587E9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" creationId="{4ACA4872-37D2-4028-B9B4-8415946E8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" creationId="{EA3494F5-0E2E-4941-BD51-9AC299ACE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" creationId="{E4F0F15D-4BDE-4744-BFF6-F31A5C467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" creationId="{768030D3-2301-4EF5-B709-0152458227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" creationId="{31554AD1-0AE7-47E7-A127-197F1570B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" creationId="{6E365960-7483-49F5-ACCD-4E81037F8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" creationId="{D9404189-2EA2-487C-9D10-99DDFD019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" creationId="{830FF367-0578-4E13-88B4-E4A9E9FEEF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" creationId="{40C9EFE4-4C4E-47F4-8E4D-20FE8F67E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" creationId="{794E0F94-5531-4007-B4B1-D0E47AF3B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" creationId="{B82E524E-36B1-449D-88B8-C82E3A689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" creationId="{AD39644D-DA8F-414D-B63D-2C97E566A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" creationId="{02FC0F1C-9F5E-42A9-9901-1026983463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" creationId="{A5E3E4BD-3F98-4E8B-A7A6-922ED232E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" creationId="{876E2866-9897-43EB-A312-A0D762F20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" creationId="{C3E9C390-6D73-4B5E-87A7-F92CBB3AD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" creationId="{95570709-600B-44DA-9122-F65E9F634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" creationId="{1E929687-CA95-4BA7-949E-44A6CCD85C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" creationId="{F013A1EC-67B5-43E3-A896-E1D31F18B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" creationId="{FF6B9C0B-23AE-457C-BFB5-014C187A6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" creationId="{23E1A292-5F77-4997-A7A5-BEBCDB398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" creationId="{613D8660-74A2-4844-858B-540C30C6C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" creationId="{9357C0CF-D9EF-4675-9B26-57A46A2AC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" creationId="{2891CDBB-39B9-4E26-B5EA-675F17217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" creationId="{7DD2EA9C-9215-4BC8-AA93-6E7E5C3B8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" creationId="{0BCE7B39-392F-49BE-BBFF-A921704A1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" creationId="{E0CABD2D-EEB0-43DC-90DF-31E07D5245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" creationId="{9BEA5B76-5FF8-45B4-8A9D-E5B1BE392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" creationId="{DFCCE657-8F54-4DF9-A8C4-075C49EC98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" creationId="{99E6B0D7-29F0-4E03-B156-B2EAD8E67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" creationId="{9F75187B-D4DF-456C-B616-70D29D28C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" creationId="{48C0CBF4-616C-40E6-8F2E-2AB507985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" creationId="{9E3A7182-FB32-41C4-A41C-52312F336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" creationId="{A7937C08-6F9F-48EA-A975-BD6A17D9E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" creationId="{47C5F8B8-FB56-41F6-B8FB-CFBBA579CA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" creationId="{32C25F0B-F963-426B-99F4-D042715C8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" creationId="{F39B71F6-C7AE-4ED5-84CD-84C1BA037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" creationId="{ED38AF31-F0DB-4E10-B12E-C1B37A599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" creationId="{943B645C-6938-4001-890D-59A581EB6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" creationId="{917CD153-0325-4E5B-A097-4849DDB47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" creationId="{7D33219C-3315-4FAB-9B9C-4C8082AEAE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" creationId="{2D95A3E7-280D-48E5-A7FA-28357AC263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" creationId="{B2EEEE00-25BE-4E38-835D-5EE76EDFD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" creationId="{FCB8FBD9-CA81-4DA4-A797-BB20BF9F7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" creationId="{6CD4C3F4-15E2-46FC-BEB2-807A5078B3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" creationId="{4A3BBB18-E28C-419B-8A09-6B9C502E8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" creationId="{595829E8-A402-4132-BDEC-386104898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" creationId="{31E81521-EDB4-4DA9-AE0C-13EE00E35B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" creationId="{B8CA7483-A0AC-4CC3-8163-E13583433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" creationId="{EE461027-0A39-467C-8900-E7CC2B0D4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" creationId="{C059FAAB-E699-4D4C-B9A9-A065E6017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" creationId="{AF974D08-3BE6-4163-8387-477AEA594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" creationId="{68C55B02-9335-4FDE-BCDE-D6BE18785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" creationId="{1B3552A5-67A7-4B5E-AFFF-EB27DA9EC2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" creationId="{1CDDFB0B-AF50-4FD7-81AC-68EB3E8C3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" creationId="{0B81EED9-8E59-4586-B40E-A9EBBC125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" creationId="{B19B2286-4041-4EED-A9DA-6ED194AEE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" creationId="{079593E8-CEAF-4613-8C17-B6C45F8DE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" creationId="{F703520B-DB49-4A3F-96A5-AC5FE8EEC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" creationId="{C0E42CBF-5990-418F-8399-A98C6DE5E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" creationId="{1C8926FF-0CD3-4537-9F2F-CCF94804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" creationId="{71D7C979-9162-44E6-8FE8-BFBA0CA76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" creationId="{DFFEF2B8-E423-4B92-BA52-72E3B5A50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" creationId="{5D482380-A4F2-443F-B3AF-9DC194B21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" creationId="{AFA43AE8-6D89-4E24-B8D7-7B05C3FDF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" creationId="{D6DA7DD7-1317-429C-A4A8-1655C0F69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" creationId="{082434F4-1F12-421F-9EE1-59483645F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" creationId="{A30D586F-D948-4189-B661-CD510CBDD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" creationId="{40EA4FF7-1C77-403B-BCEA-D2D11056B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" creationId="{0FA0CA94-1987-468B-830C-DA23A2604B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" creationId="{84C96042-7813-4603-871B-B93E8E8AC5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" creationId="{C1E387CA-D244-4FF8-9EEE-BE6527A00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" creationId="{AF7B8BFA-82BB-4AC4-8E11-545E349F8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" creationId="{F4322B79-F160-4EC2-94D8-E6C2E39CDA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" creationId="{16AC11A7-112B-4024-9663-9D7CFED89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" creationId="{BBB04CD9-A459-4B87-89E9-B3B16B34B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" creationId="{1A69E78A-2C84-4D43-8D38-64BE3921F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" creationId="{FB35C758-0F1E-4B97-AFA0-4F1C55452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" creationId="{FE934551-EBF5-4915-A677-069C1D583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" creationId="{0E39825B-6107-4683-97B3-35F9F5147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" creationId="{417921A1-9AD4-483A-B8E5-793C5919F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" creationId="{1B3CFDC3-5C69-4B1C-BF88-817185B02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" creationId="{43B56F7F-16C0-49DF-B858-6790A3C13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" creationId="{C6B8B4EC-6CA5-4EB1-9B2F-51953E416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" creationId="{2F7117F2-4C51-466C-A822-0F876E1F9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" creationId="{0F7FF966-EBCF-4B32-B08B-E873A3847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" creationId="{AC27D820-7422-452C-9746-3B50E9F1F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" creationId="{6F663E19-0F0D-44DB-9E5E-BB13527A9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" creationId="{F97FC8D7-E6BF-4369-85E7-6B193928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" creationId="{24C38F4A-635C-4AF6-A5C8-7B80FD9D5C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" creationId="{4B0A5648-406E-444C-9282-067795335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" creationId="{A5CD504C-3C44-436E-A25B-B06F60EAB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" creationId="{E2B1D9B1-3266-4A0B-8069-49CCF6B69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" creationId="{57C56E76-0EE6-4187-A032-C399CD77B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" creationId="{B0359F10-5439-449C-A253-DFD72A6E18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" creationId="{663D883D-7917-4679-9018-EAA3D925E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" creationId="{0CC52EBF-0D21-470A-BCFC-139EA8374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" creationId="{B8870569-530C-4F4A-9CE1-2516F7306D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" creationId="{0149F702-BFDE-4E01-A381-A13D03033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" creationId="{DE605F12-2A7B-475A-9948-5AD7990A1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" creationId="{91E30D8F-85A3-474C-A1A2-7DDE89B79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" creationId="{BCE254CC-71A3-475C-8D99-3434555AA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" creationId="{74A133AA-567E-45AF-9AD4-F46E63640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" creationId="{C8BE5C93-F97E-4339-861F-CD871A6358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" creationId="{A3F626C7-AEB1-4FCA-873C-78552E450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" creationId="{8DC6B368-1C7F-4C01-8582-BCF90ABA3A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" creationId="{717B0E70-C026-41FF-8D96-CF41D8576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" creationId="{26FA5B3B-9252-47A4-B69C-2E06598A9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" creationId="{7FFA188F-FF5A-450E-8269-E9A1E95AA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" creationId="{E86FA850-681E-4A26-AE3E-E1BCDAE11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" creationId="{37B87435-550A-4122-ACD0-F817CFF43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" creationId="{91361DD5-014F-4F8A-ABC5-7CDE939A61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" creationId="{7E91C54D-FEFD-4638-9190-9A4C2E254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" creationId="{9A92A93B-3561-41EF-BAC0-4C1EFEE41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" creationId="{2548A7EF-B1EE-42A3-B92D-B428D2066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" creationId="{7EE1BC7F-6E4B-48AE-914A-2495B15C5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" creationId="{A40E227E-B105-41DD-9395-0224EA11F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" creationId="{38BDF359-543E-4450-966A-979A80F0E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" creationId="{B17AE556-E2BD-4231-AB7A-6A9BD4E55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" creationId="{DAFFCBC7-6FF9-470C-8061-C2F8D0A5F0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" creationId="{0131BB33-15F4-4444-9FC3-9ACF3AB62B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" creationId="{F2AC0F0D-229A-4211-9046-2D51C3169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" creationId="{E64D8CB6-0AA8-4A93-9873-FACF2EE92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" creationId="{F370DCDA-AD78-48F3-910C-6ABD6EC7D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" creationId="{43FD6189-4BDE-400E-9A3C-28BE330DA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" creationId="{DED7B82E-CC4C-4913-937D-8631F6DEE7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" creationId="{4F738F18-FF4A-4331-B1F4-FCC051914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" creationId="{B6F68342-9A97-4C3A-8EA2-6FC3538CC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" creationId="{F132F402-C87B-4164-80AB-3E31583FF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" creationId="{5F8FC9A4-0079-4BC7-8DCF-D92D53572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" creationId="{06A1DC9F-C965-4AC1-93D5-8844F8C92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" creationId="{8D40E4A3-5646-4E6B-BE8B-42D09ADA6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" creationId="{EBA1D47D-541E-4E65-90F4-8D8079756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" creationId="{B5D73B32-4682-4C12-9BDD-0D6141343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" creationId="{1B43EA13-6DA3-4135-8AE4-83ABBB730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" creationId="{7A70E76D-4BE4-43C3-8F30-D7A681984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" creationId="{D5FE150A-B48A-465E-8CB7-AAF36019D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" creationId="{DC4E709D-D37B-4F1E-9F98-BB1339F5D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" creationId="{D2AD6B1B-E730-4CCD-A4E0-9A0E12137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" creationId="{BCB6E6CB-9180-4A66-BDD4-03692BD24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" creationId="{A6DEF6BD-5DD7-40C1-8644-0C1B122FF5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" creationId="{D7EB8454-4E11-484B-A2D5-40E26595A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" creationId="{FDE3EC03-3EA8-4E23-9895-7085AF4A0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" creationId="{17E72ABB-47B6-406C-B449-199222918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" creationId="{CDD911CD-E3E5-4132-A7DE-2F5D7C18B8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" creationId="{ECA1B929-5FC0-4B9E-BE88-CD784E1CE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" creationId="{963E293A-28EE-46B1-B5D0-AF8D91238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" creationId="{09465A52-4255-49A9-9CBE-832F10A95C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" creationId="{8F3A735F-29F4-4E5A-A970-74164F5B9B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" creationId="{6843BEC6-3C5C-4543-A5BE-A02702EC4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" creationId="{C343BF17-F749-4497-B9AC-BD30193DC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" creationId="{732C98BF-AABE-4436-8C9F-57AB67701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" creationId="{364462E5-F103-4D78-BC2B-4FDF15A61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" creationId="{6804D6BA-A2BB-4F14-A6C0-26C56E786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" creationId="{E1157058-BD33-4B2D-A9AC-B346E5A2C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" creationId="{65D57085-F334-4907-BE39-4528F6159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" creationId="{F0E415D2-CF36-4AE0-BBB7-D60E7045D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" creationId="{92211657-2855-4C91-A7C1-B0937FBB0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" creationId="{390D206E-B75E-4E0E-8AA7-49FE8087E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" creationId="{6209DDE0-A1FC-43E8-B0CA-E0F836C16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" creationId="{2A207952-878A-4A70-A915-F33F57583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" creationId="{4E3E02FB-626B-4A31-BD4E-BE2063906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" creationId="{BA7B9007-2FBC-43C9-A54F-94A13B49A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" creationId="{7E6677CF-5BE3-40BD-AB43-7B48ECEECF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" creationId="{2FDAA90C-E045-4B71-836F-D0691BB10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" creationId="{54EA2CFB-10F7-447F-B531-A0B80AADE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" creationId="{7602B3A1-6AB3-428F-B9DC-F90ED96A5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" creationId="{06EFEB85-9FEF-4B7E-A297-76BA5CAEB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" creationId="{71D6B0D5-2067-401E-A282-59F1D6671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" creationId="{4C82F3E6-11A3-4A21-B584-D8A079BC2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" creationId="{EB304575-2FA9-419A-88B3-EB90235CD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" creationId="{75C495B6-6115-419D-9105-7892D9BB6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" creationId="{72252ADF-C95D-422A-899B-A565A9C0C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" creationId="{7DE7655E-B570-459A-9D98-5627BA579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" creationId="{AE63F5BC-68B0-448E-8D31-8A4BA5CFA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" creationId="{D282A535-81B9-4AB5-9E6B-376881CEA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" creationId="{6AF2FE8C-9B28-4983-99A4-9560FF9C2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" creationId="{F7C8C855-4643-432C-8CC8-F97BF845C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" creationId="{F1A6F7D1-93BC-40BF-A951-3BB07021E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" creationId="{EBCB9D5E-4DAF-47BE-A516-DC80CCA293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" creationId="{E4936DF8-078A-471F-B68B-DFB6E92C9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" creationId="{B696B5AD-E9E3-4FA7-AB9D-2F8B5F5B8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" creationId="{1323DEF8-BB9D-41EA-845D-EF96437FB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" creationId="{5B582557-21C8-4D79-AF39-7FA12F529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" creationId="{6C111689-F391-4AC5-878B-9CCDC5E37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" creationId="{41749C23-01CB-4EFD-946C-9DB219FEC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" creationId="{FBC8315B-2364-48D2-9C63-8366AF088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" creationId="{75433CA6-99ED-45A9-B133-83159206B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" creationId="{F684BE13-1EFC-4206-9925-824A78851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" creationId="{046C6E0D-F8E3-492C-96A6-EE719C043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" creationId="{027A5192-E6B2-47C0-BDFB-8CECAAC97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" creationId="{28864293-8370-4483-85CC-EFF31F651A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" creationId="{BE9DE237-2B94-4823-B692-E2C5CFDC6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" creationId="{AE650EEE-9D68-4D85-83F8-A77E52C88F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" creationId="{7EFF6477-74A6-488E-86BF-625D0B3BE6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" creationId="{B1492B74-6BD2-4C82-A433-A66287D8E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" creationId="{279032CA-6836-4927-83BB-EA078D6EA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" creationId="{369470F8-3E2A-4550-A235-ACEC022DA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" creationId="{86F26FCD-13E6-4CBD-AB57-128BD3729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" creationId="{13AC5144-79FE-4C8F-AA11-1D1D55381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" creationId="{A0040088-C6E0-4C39-9B22-37D97CFAF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" creationId="{413FAA6A-485C-4842-B9EE-C32D06D87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" creationId="{7825F482-ED18-4D21-8D25-D7FE178EB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" creationId="{0DFFE7CA-4EEB-4B34-A904-3A6F0F7AD3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" creationId="{C3458B6D-2188-4538-B070-893E2D1D7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" creationId="{92C18AB2-D9F7-4AE4-88E1-3360FF436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" creationId="{F6BDAE1A-FA27-4CF1-BD71-09BE1F720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" creationId="{EB0AF983-8C2D-469B-912D-94B7B9EF8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" creationId="{47BC6CE2-9BDF-4E03-B639-96021DBA0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" creationId="{DA1A8500-118F-4395-BDEA-ADD4C567A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" creationId="{C901363A-3599-4624-8F21-D925B69C2A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" creationId="{723D0785-60AA-4F89-9D2E-29E1DD1A2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" creationId="{7B36698C-7CCD-4948-82EA-3A2493C7E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" creationId="{E93D37B5-107A-4460-8576-4335168AB3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" creationId="{5DFCAF1A-5F66-4B6B-983D-43CF4081A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" creationId="{6226FEC7-D2B9-47D2-ADE5-6187A1655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" creationId="{DC32E993-C766-48C2-9CDB-D2CD6CB233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" creationId="{9F47455E-3048-45D6-BCB5-60D193DBD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" creationId="{95A2DD63-A2F9-4953-AEC9-59878936C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" creationId="{E548E4AD-FF1F-4E9E-AAE8-4A4AE84CA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" creationId="{B9942F57-AB72-4813-BDF7-A5DDAAE18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" creationId="{2A69B0DF-BF73-4ABD-A373-02015380E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" creationId="{77EF38E0-9C55-47EB-B874-129B33361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" creationId="{23FB8612-9885-422F-B077-169BFCCEA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" creationId="{36366CA2-4DBC-4797-9750-9E6346BFD2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" creationId="{086F9CD4-C280-40A5-A9FF-4BBD15D13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" creationId="{A4BEDE89-D436-470F-BBCB-4CB4EB889D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" creationId="{94901B21-BD66-4539-BEEA-3244284B08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" creationId="{EBA5FDDD-F03D-4DD7-BC5F-ABADB2DB3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" creationId="{4F811CD4-130C-46DC-B12C-0DEF797EF8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" creationId="{F4755BF8-6BE3-456B-A8B0-EDD39071E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" creationId="{A0A76292-DE61-4CE3-A095-34D6C9BBB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" creationId="{C8B77E31-63B6-4CEF-9C7D-640D04693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" creationId="{FBFB8B1D-0685-4CBF-ACB6-7ABBD3CF1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" creationId="{3621AC41-93A2-4208-BBAD-02A271D0B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" creationId="{CDEE9B6F-DBEE-425C-A204-2BA16C7F33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" creationId="{53B40AF5-1716-4DC7-91C2-841A044334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" creationId="{564748E3-9519-46C9-B3CD-649F83CB2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" creationId="{7650ECA3-3FDC-4A54-B4B8-728EE139E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" creationId="{DE9B43A2-6E6A-4728-B689-82D053890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" creationId="{B16061F2-CBE4-4D3F-A7FC-15B24C1B8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" creationId="{8FB71E1C-E561-444A-B9E0-28234CE5E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" creationId="{FB2358D6-ECEB-48BB-A050-542A9764E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" creationId="{98F9D969-6D5F-4846-9E42-3F65914AC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" creationId="{B105B50B-A541-4003-80B7-CCC40D5BD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" creationId="{4202CACE-90CF-4017-A998-1B93E3A32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" creationId="{2985C765-1D74-48FA-B1DA-7B520ACA6C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" creationId="{D2392DAF-528A-4E12-947B-4A05A9045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" creationId="{67C1110C-4739-4765-AAA7-1FE4765C7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" creationId="{6A72FC0C-FC8F-40D3-A862-DCD91EA38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" creationId="{C9A30850-C533-4849-832E-4A21FA568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" creationId="{1FD19D9B-F5DD-455A-8C63-7AF798EF8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" creationId="{4C17773B-ED85-48CA-8C47-298967D56E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" creationId="{2C98A508-9B20-4554-A5C1-D586D5BB6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" creationId="{066967A7-06E8-4EE1-ABF1-38E38245A0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" creationId="{FCEF01A0-C074-470F-9398-1C583FD85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" creationId="{730C4F86-1C23-4BE9-9E64-644F67B38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" creationId="{177D5F32-5AD1-46E9-A58F-B36DAF446F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" creationId="{0E166094-561A-4D86-9314-AF71A54C9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" creationId="{5DD1BC03-A7E4-47B3-8139-BAD15F2DD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" creationId="{DC2BDE98-A476-4C32-924E-B9DF418B53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" creationId="{EC01C80F-95BF-475D-8774-962C18DF4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" creationId="{E533AC05-2269-443A-9361-F98BABBE8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" creationId="{3F5B4CDC-9719-42CB-A774-38C6C6E7D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" creationId="{F45B64F9-0732-48E4-9B85-894B59C368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" creationId="{DFD54523-D8FC-4842-8F6A-4D4C23A14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" creationId="{332D5A26-B1D6-45F4-AC69-5B5654D066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" creationId="{1E80F314-130A-4890-81B6-23BA5A2FDC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" creationId="{E4EFE71D-E938-49C8-B950-E6A7B621B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" creationId="{6DAEE6F8-41AE-457F-B099-C12B9F4DB1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" creationId="{C1E53E26-DDDA-4A51-9E49-EDF52625D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" creationId="{D863F09C-0DFE-4AC2-9667-BC5D2361D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" creationId="{EC994A87-1152-4FA2-8429-3681891F49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" creationId="{5C73BC9A-9C0E-4408-A8C6-914D8FD248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" creationId="{25AAF6CF-19C5-47E4-A93F-587D7B5A7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" creationId="{2B62C9DC-764C-4674-B93B-394ADA9B5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" creationId="{411DB619-31F8-4488-B06A-F586600D7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" creationId="{0F5C2858-9AA3-4155-8464-49B0210AC9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" creationId="{DD9B3451-897F-459A-835A-0CB466418F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" creationId="{EAB6A405-74BF-4CEA-94B8-6815524E1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" creationId="{90B23883-A715-4BB2-B5FD-075EAACD2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" creationId="{D72B24DD-D7A7-4B19-AA33-A362AE895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" creationId="{E950E5B5-46BA-4EAC-810A-683BDD1E7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" creationId="{48E56DD4-4451-4207-993E-29D4BCAD5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" creationId="{42E415DA-8FFA-4A15-B0AA-39811AB18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" creationId="{040B0173-DEFA-4D30-ADFD-8AFC4D4C4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" creationId="{41588184-C4CB-4ABF-B47A-FB2784936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" creationId="{19A4B9A2-D886-4785-B987-54108D6E36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" creationId="{359FDB68-F121-4761-A248-67D8A661A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" creationId="{49199D5B-40F9-4824-BE13-2260D1651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" creationId="{D56A7AC6-3217-4C08-9A7D-43CCA2110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" creationId="{3ED04DE3-E386-4755-9E70-EDD582E30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" creationId="{4B7D0795-CA6A-4AC3-B032-B0FF0335C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" creationId="{13F7FB81-DD63-4D9C-9872-122EC3202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" creationId="{D6D29F06-CD03-4152-815F-4B854D462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" creationId="{4C30C8AD-3359-4FF9-B118-3453608D2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" creationId="{3FB65595-3350-4758-B07B-6B65A6DBB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" creationId="{9C546FD1-92C5-4495-B36D-56C1EECD9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" creationId="{8C9F1556-49BA-46E2-B51B-672EC118B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" creationId="{AF99CB18-4B3E-4437-BB15-AA71AA21A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" creationId="{B22EACBB-7D2D-4ED4-8D9E-292779290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" creationId="{1AB7DEDA-0003-437C-9CFF-1A26E55A6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" creationId="{E038A8BB-DF9C-43CF-92D8-AAF23BF43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" creationId="{538A280F-DC51-41E6-8F03-FBAD145BFE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" creationId="{57B8CCDE-828F-44F3-A434-69E319163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" creationId="{65F232C5-F86F-4F3E-8B09-4735BB30F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" creationId="{F37BEBF2-8FE4-4BCF-A785-2AF7A5253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" creationId="{57A8024D-5ED3-460B-9106-6A67AFEE3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" creationId="{63BDD1EB-F9F5-4B53-9719-3E0A4F494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" creationId="{CD56B2E6-5E53-4E5F-A7AF-8D195B4B0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" creationId="{CAD4850C-3FE0-43CE-B4F9-BAC289CFC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" creationId="{262D8820-F086-400E-83AD-8917FA3F0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" creationId="{1BB1D903-2FAF-4F64-BFC8-9E4744E64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" creationId="{BF157806-47C8-4113-BF1E-741E541BF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" creationId="{D75D4763-32E9-427B-AA99-7894B0922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" creationId="{A71B14DF-9593-4F65-960D-55BC8C1E8E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" creationId="{E46F7016-C789-4C5A-8BB7-AE4E6DDDB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" creationId="{5D1DFF6F-D287-4719-95D5-C2FAB4C93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" creationId="{FB62E277-F813-40F8-B7A2-178A11B74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" creationId="{017ED566-D295-4734-8A73-FDF4B7BE94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" creationId="{AD222A2E-FD91-4257-8B1B-863842028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" creationId="{E4CFC3A2-41AF-45DD-B8A9-8DD294E32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" creationId="{EDFCD8CD-228C-4A9D-9997-AD1CFFE3C7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" creationId="{C977142A-C4C3-48C3-B879-BF83677B8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" creationId="{150BD193-10EA-4E7A-B241-F8AFCB88C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" creationId="{00F240D3-0E00-4F40-98F3-55971216E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" creationId="{96505DBE-B7C5-4838-BFF3-8EF3E14FA3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" creationId="{108B19FB-19C5-4616-8407-F54CCC5C2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" creationId="{4C0F873D-7014-4A4A-9AF4-9F43AC819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" creationId="{A5D512B7-B0EC-409C-9DA2-BC341651AC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" creationId="{4BBC6CF9-BAD8-419F-814D-B437B8778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" creationId="{E503D815-5B99-40E7-B295-8B171DDFD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" creationId="{51658E0A-A0AF-4B27-A1B8-7583C3A23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" creationId="{83214C31-1C1C-424C-A586-0AFFAEADB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" creationId="{6FBBCC23-B21E-479C-9EF9-9136E28CA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" creationId="{DE8760C5-869C-4989-A905-6B504573DA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" creationId="{36C1E92A-87A9-474B-86D2-7F205AA5D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" creationId="{A6F3080B-B00D-4E9A-885A-33DF44100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" creationId="{077180F2-98A4-49B3-8DC2-443010C56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" creationId="{CFF1908B-2ECC-49E5-B371-0C2F70B88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" creationId="{75994D4C-3600-433E-B157-E3CE7B4A70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" creationId="{0693DD95-23B7-4911-B419-6447773F3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" creationId="{12ED29F4-3CDA-4D4B-A431-757A77561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" creationId="{05193224-9548-4951-B91D-6141D9548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" creationId="{4C206F47-B497-4C39-B3C3-CEC030CAB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" creationId="{50575173-C2CF-41A4-BA89-26503AB52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" creationId="{EBD0A1E6-9611-4F5A-903D-57C47FFEEE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" creationId="{CCF469BD-7883-419C-B9A8-8CD622474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" creationId="{96D5B937-0360-4343-97F0-E2DC1B465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" creationId="{675EEC65-CB1B-4AC5-8350-08EFC4212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" creationId="{220FE29E-271A-49B2-9FB5-0A2790C39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" creationId="{1403BA7E-07D6-413C-B30F-1096D14D6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" creationId="{E5BCEB7A-461C-4C80-B39F-5C715C89E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" creationId="{AAD57666-2868-4115-A6B3-8F6693615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" creationId="{302F2E8F-E003-4FFA-8DAA-7DBC60C50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" creationId="{7A16ACBA-F9F4-4A12-ABE1-DAF9DCE89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" creationId="{C904ED5A-A930-4957-AC23-7E9BF85751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" creationId="{8342A327-FBC4-4B38-83C5-B021DF61B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" creationId="{B9A565E1-FC6B-42C7-9F0A-03EF65396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" creationId="{053CABA6-7C34-4B9D-BD16-2719A5A75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" creationId="{A85F40F7-B09E-45F4-A099-695B4BEFA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" creationId="{73645774-AFFD-466B-98F4-BD30CD7345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" creationId="{A4B98B67-A41B-4BB5-9DAC-80A1614E4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" creationId="{355B1327-95A2-4223-8ED3-8446CF160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" creationId="{64E1ED73-280E-40A9-B6D7-A30FDEF07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" creationId="{BBFF2117-F569-4293-A7B5-14CF2BE96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" creationId="{7216E9D0-54EE-4B65-8107-743451F968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" creationId="{D4FFB52B-4418-43CF-A32D-88AD4D3C7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" creationId="{12EBA051-4940-4F35-8621-4A9414E96E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" creationId="{954BCB8C-D967-4E97-B8ED-B950561337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" creationId="{13CDF0C8-15DD-456A-BA11-A7C5C5CEB2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" creationId="{B29F5EBB-9BAE-446B-8403-911CB271C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" creationId="{B2D67D2C-131C-4E28-B2C7-EC6C87DE5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" creationId="{396ABC29-28D1-430D-B9D2-7BD211422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" creationId="{0A67AD2E-FB06-4F73-84CB-B686E2C60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" creationId="{57839842-6B76-4926-A382-FEE39BE933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" creationId="{635B2BBE-4F7E-4E98-8F8B-4BF3F30B6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" creationId="{ED39EDE2-077B-41F4-9490-48312A4B7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" creationId="{B8CD7559-ACC3-4A2C-9CD2-CBA29A0B0E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" creationId="{D48549C6-FB1D-47F2-A86E-4579D4679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" creationId="{3F2CFF7F-A554-42BA-9B3F-601218F1F6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" creationId="{59EE3D78-77B6-4565-B576-8CA69034C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" creationId="{22F18381-F912-4A06-85E6-16990C2AFD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" creationId="{B614F6F9-1FEF-458E-8750-2D6E799FE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" creationId="{7D5A9BF3-8544-4B16-A5A2-D59B365B7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" creationId="{EA498D6A-850E-4525-A324-6D14661B4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" creationId="{106ED363-754E-4726-B95A-3D70EF1B0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" creationId="{C50AF6D1-C280-4F2A-AC76-847EF9C1DB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" creationId="{0734D42E-0CC2-489C-9FCE-9CD132997B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" creationId="{ED7BBEE9-03B6-4A0E-A3C7-E4FD4F06EF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" creationId="{BCC61918-B892-435C-8F23-B5767B0AE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" creationId="{B62670A2-8C68-48E9-9AAD-2056617C3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" creationId="{C386A7E8-1061-4A88-9EA0-AE5199048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" creationId="{1C3F4826-EB78-4068-8261-442E9AB496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" creationId="{40EB523B-769B-464D-B6FF-3B6F1DDA5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" creationId="{42CEE0F0-E06E-4A7F-863F-44BB150CB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" creationId="{F43A6DAE-920F-4BC5-9364-EF8A817B6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" creationId="{C82947E1-8F82-478B-89B3-73BDE6B52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" creationId="{00D59267-3E75-492D-B442-6851A6BFB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" creationId="{809112E1-C5B7-4727-B7A1-51362B665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" creationId="{B2FFD0CA-E38F-4F0C-8E59-4CB6E9796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" creationId="{2EF875E9-679C-47FF-B2E1-2919F07584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" creationId="{DE4F3645-E566-4F56-B6D0-14D26F15D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" creationId="{C8E069E6-FDD9-4705-859F-2B88E0061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" creationId="{4338148A-F77E-40A2-99C3-B1F63CF411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" creationId="{9C4056F5-9075-4EB7-B325-078C7D64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" creationId="{61E31621-1BB1-4ADF-8C54-D8EA1C913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" creationId="{3598A927-E758-42C6-A18A-D0C16C29D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" creationId="{51206A22-9BDB-4D97-AE65-47C51E96C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" creationId="{3FCEB739-FD9C-40F5-B3DE-5D69CD3F8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" creationId="{5110B065-B2D7-47AE-9C5F-C805049A1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" creationId="{25B7D0CD-C5E6-4CEE-97A9-D1904D2643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" creationId="{C41C97DF-7DE2-40C7-AA37-A11E6B509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" creationId="{0DCE9F68-8C29-4B03-9BC5-27C8C1D54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" creationId="{7D10342A-4C4F-44E1-832A-B38D1D58D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" creationId="{F5F2F02D-5CE5-4EBC-8912-62D9F0FC7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" creationId="{417A6484-61D8-4D40-983D-194A9302E4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" creationId="{9F8363D4-B3DC-402E-B563-1FD5238A0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" creationId="{99210E7A-731E-4A71-9976-AA4028DFB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" creationId="{65E41554-FAA1-447D-AB58-8545922E06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" creationId="{311FD3E8-0B41-4E60-B1F9-DE5446A87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" creationId="{C7212D9C-DF46-431E-A2A4-DFD88D99E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" creationId="{4D042870-EB80-4258-B2F2-51BC58585D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" creationId="{BC6ACAE4-B3EE-4934-A6A5-FAB5D5C23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" creationId="{4EB06DC8-4815-4B07-A3C6-A0D9BDA6F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" creationId="{B49C2EB4-BD52-456E-B147-2DDC3F076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" creationId="{BD5AE354-2EEF-4178-8AF5-86E00CCB3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" creationId="{73658A50-8332-4C78-87A7-880748526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" creationId="{0B170139-2ED6-4E5A-B008-A4374DBBD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" creationId="{62E9FA31-DA0B-44AD-98A5-E3C4B1718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" creationId="{AF2DB738-A8C6-4886-84AF-2577BC149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" creationId="{59D76A59-9574-44CA-92B1-7BE943C56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" creationId="{28248973-903B-4FE5-8436-23B20D1B00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" creationId="{D2165EFB-C26D-4B3E-BEFD-A2D65E3E7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" creationId="{84208791-2558-4024-8973-A4BBB1D8B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" creationId="{D7271A3C-AE13-41FC-BD08-2272B78FA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" creationId="{CD8D3C75-1447-43DE-B152-97C960FFD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" creationId="{F693E655-F576-45D0-BF3A-E9301818A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" creationId="{E8019ADF-65F9-420B-A869-27240D78B2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" creationId="{7E60D7D1-B2E6-4D03-AFCD-889B5B698C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" creationId="{2382CBFF-1CA5-42E0-A59D-92B4021ED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" creationId="{CD80DB62-CD2E-4F52-89ED-A4A50039B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" creationId="{9E3576E9-3ED8-456C-9BCB-B77BA9B1CA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" creationId="{475A918E-C393-45BD-B12D-8EB30E0EEF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" creationId="{2656CC10-DC94-4F30-A151-792DD4E6A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" creationId="{5732CD58-3890-47EC-9C87-30A22EC67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" creationId="{F75C2A48-42D4-4C34-A729-3FEE5FC4C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" creationId="{02F3588C-5E1E-4D76-9658-CAC680142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" creationId="{55196E22-DFC7-437E-A2E0-2BECAB765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" creationId="{698441CD-BBF1-4119-946E-81EC016F96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" creationId="{9858C76F-DEA8-49C2-AAFD-0C851D12A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" creationId="{C787FB07-0DF0-4842-BC36-2D6B72F6D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" creationId="{FE591F11-D7A2-45CE-8D58-AE4FC839F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" creationId="{78AA6D03-2097-48C2-8461-820B802FB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" creationId="{8F84E52A-02E6-4220-9AC2-63F0CBAA6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" creationId="{1F2CE855-20C2-4D65-8D7E-07C3A6351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" creationId="{641859D4-0226-4D1E-A6FE-482FB770F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" creationId="{47AAAB5E-B6E8-4B13-8EE9-87889C159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" creationId="{1B2C0D3B-166B-42DF-8BE0-E31C886E9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" creationId="{41B584F8-21D9-47D7-A7C2-E0F158E48B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" creationId="{8F139C1A-A835-4CC4-BAAA-C33771B6DE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" creationId="{24B5A36A-A3BF-451E-A090-9215FC4B5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" creationId="{FEFCC280-89FB-45D8-9BF3-C39D86525C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" creationId="{ADC5A8C7-AB5E-4326-A45B-902053A95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" creationId="{25ECB52D-5032-4691-917B-89411B0E6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" creationId="{000C5459-EAA1-49C7-A5B0-3FFE901A3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" creationId="{E44FAF3C-DACE-49DB-A02C-78B230B65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" creationId="{D9B92400-2E62-445F-BFBB-08F8CCE7C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" creationId="{72F3AC4B-C7A3-4933-B123-5C1608732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" creationId="{1486DEAF-A56B-4DD7-BE7B-0EA7F2844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" creationId="{62781BD4-8710-4A5C-ABB2-4A6DC10501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" creationId="{2A8EEECD-567A-4A13-8ED7-77CFBB981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" creationId="{1232F699-762F-4CBA-BAB2-521BB2182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" creationId="{0A6E8A52-15D1-4C57-903E-9A9284ADE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" creationId="{D27CB217-E3F0-4684-8818-50B81A3CF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" creationId="{C231EA24-1B3B-4D7A-9598-938EECC1A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" creationId="{97964EB4-3A82-41F5-9DE3-4DF210163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" creationId="{9A94160B-72CD-4B6F-AEFE-E0A5A6F6F4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" creationId="{90FC99EB-FDCC-45C9-B20B-C91EC6D44C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" creationId="{B413671B-E9FE-45C4-98DD-1059B874B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" creationId="{8A06C350-F221-4152-9F79-7AD597B99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" creationId="{8C689920-4F9E-473C-B581-73027CADD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" creationId="{2E0DA108-396B-422B-BC56-83F7270201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" creationId="{BE103E66-B9A0-45F8-A548-87CD8DDDB2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" creationId="{DD1CEBB8-66DA-4FF7-ACBE-988A3E1C1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" creationId="{3F9443CC-B19A-438F-BF69-6961D64A4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" creationId="{B2F45B2C-1D22-42E4-A29E-3BD7BDAE1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" creationId="{284E2B03-94F4-48E1-813A-92B7DDB26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" creationId="{BD7EAB46-0F51-4680-B1E6-449921CB4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" creationId="{66944BE7-068D-4B55-BAD4-6D8175C40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" creationId="{18423148-FCA1-42FD-99FE-BDE31A001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" creationId="{2B081133-9748-41F5-9F80-21517ECB4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" creationId="{D6F01DD3-C054-4663-8D44-58E9A118D4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" creationId="{C438847D-1917-421A-8207-BA78499F9D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" creationId="{DE55B5FE-6B00-4C8A-AF18-27D645AE3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8" creationId="{D1A0B1D1-16E7-433F-BC33-7AA87444E1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9" creationId="{144DC9CF-A56F-4472-97C6-D45BB986D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0" creationId="{DAB6FF56-9CAC-4652-80C2-F46FF072E7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1" creationId="{79158F73-7D0B-4ABA-9EB7-9BAE80565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2" creationId="{6D5D84DB-1135-43C6-807C-E2D8B9DB6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3" creationId="{72E55E74-9E1F-4E5A-8AE0-5D480E5FF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4" creationId="{C721D9C2-0512-4C4A-853A-77BC2F306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5" creationId="{3C39D546-7A9E-43FB-9FB9-10D94967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6" creationId="{DA86A5A8-A24E-48E7-9056-60DE7E14E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7" creationId="{DFF35BE7-F336-47BE-A31F-1714666B3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8" creationId="{A6784C5F-62FE-4E49-9E41-3F04705DC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49" creationId="{D7743553-DD14-4093-BE75-F24FE9905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0" creationId="{4877CE5B-BA21-406A-903A-3D658518EB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1" creationId="{A4721C4B-8FB8-4A05-AB37-D001A905C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2" creationId="{B7C44102-A075-4E16-AD21-B0A377D65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3" creationId="{2D9313AE-00C5-4CC1-882E-079BC76F2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4" creationId="{CF9F558B-1DD6-4C96-99FE-BE311B961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5" creationId="{98D3250D-C359-4141-A6D2-18A6CCE72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6" creationId="{752BE312-0ED8-4A25-8BFE-15EF3BE7A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7" creationId="{DDFD830D-C0C0-4BD8-A14D-E66728C10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8" creationId="{2FB768A8-4F8C-4E19-A394-25F04EEB8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59" creationId="{6D916340-8F20-4D77-8301-6C94149E2D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0" creationId="{E9CD9C66-AE6B-400B-8134-876D59BB5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1" creationId="{7CF2A66A-11BE-42FB-A990-D8F6CD200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2" creationId="{C1F844FF-62CD-49DA-894D-7D7566232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3" creationId="{95A7F441-D8CF-4489-9763-C1998DA59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4" creationId="{D881C936-4B59-4C6A-96BB-9DBFB8D2B9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5" creationId="{069F035C-EB93-4AAA-97B6-7C87CF54D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6" creationId="{0E3BD86E-6FDD-4780-91C5-EF295CB53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7" creationId="{D3B3F3F2-6F86-45DD-9AA1-433578EAF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8" creationId="{146FEFFB-7214-409F-A677-28153AB79B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69" creationId="{18472F71-CF3D-45D8-90CD-A56496ACE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0" creationId="{CE291668-66BB-46EB-A27D-A52F0E697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1" creationId="{D238E4EC-2A02-47D3-8D9C-738C10C7C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2" creationId="{7389B3E1-E3E8-4CD1-BFF8-50F5B6C4BE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3" creationId="{DEF66623-CC7D-4C51-A435-2386D6AB38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4" creationId="{706A3C41-3346-4FD3-AE44-55000317E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5" creationId="{14E78F54-BF97-47C3-A793-77405B7C5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6" creationId="{AECB58E3-9B0C-41DC-8D60-79236AC09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7" creationId="{6D0F0039-F16A-4578-B27A-1039D2004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8" creationId="{2B42BCD2-C3AA-49A6-91BF-DA2A15EBF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79" creationId="{7CB545FA-B6B1-4BC5-B001-CCF95330EB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0" creationId="{93253AD7-F432-4AE9-A8E2-EECC81EFF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1" creationId="{8DB7AB6A-654F-4EC9-99F3-A0B65FACB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2" creationId="{A5B53164-6BF7-4CDD-8C1B-5A7900BDC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3" creationId="{5197F857-B722-4FF3-ACEE-B40148502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4" creationId="{618E78D9-2E18-4C84-9438-B19D9907FB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5" creationId="{CABCE7A4-DB85-4B25-B4C4-4011FCEF0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6" creationId="{34EFFD19-38B6-44A0-AF46-07DA783AA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7" creationId="{791A8B7C-41DF-4674-A3C2-BB9054A2F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8" creationId="{50C244C2-9F40-4B41-874C-DC8BF86E6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89" creationId="{EA38919A-FFF7-4BE2-AF84-1E3D5FDCA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0" creationId="{437EC230-B494-4110-958B-BD19609DB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1" creationId="{DF6E072C-3DE0-4205-9795-31CD8B197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2" creationId="{0D5D0CB9-4B81-4E67-A8D8-2AD1C1557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3" creationId="{A4E82EEE-7465-4523-8CA7-1D87C03A8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4" creationId="{2ED72E51-D7BC-44DF-8AF9-D2DA285922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5" creationId="{467CE457-AB1D-4F1B-90AB-EEE338EEC9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6" creationId="{553831FD-A31D-4737-9A82-103BAF537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7" creationId="{00C926E6-9477-4013-8F56-E76ED5660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8" creationId="{35B0ED15-BA61-422F-A461-601F2D25C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99" creationId="{BE7859AF-1697-4C5E-A057-009E1D8A20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0" creationId="{570919CB-12C4-4639-99DD-F162F1FF9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1" creationId="{00E15872-8A51-43CD-9BE4-46A76E18CC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2" creationId="{A3B5898D-FBD3-42DD-AAD2-3C5C6F91A6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3" creationId="{1DB6F652-8DED-43B3-AC2C-BCBA55052D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4" creationId="{219CE98B-121B-488B-8816-BCE79C93E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5" creationId="{A0BC77C0-FDFB-41B5-9F75-90BC8F7A1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6" creationId="{08B0FBD3-3D26-4DBC-AA8B-01581A200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7" creationId="{2500674A-406E-493B-B31D-228A351585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8" creationId="{5EB7AE85-DFF8-408E-B6EF-169E50975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09" creationId="{402F4719-FC0E-4774-ABAF-D29056593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0" creationId="{58975622-05DC-4668-8BA7-776CE4AE7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1" creationId="{043F2367-9A19-467E-9B27-32057C5503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2" creationId="{8145AE58-0F16-4CE4-B7E1-E6A766F38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3" creationId="{174525CD-30EC-4E19-A7CE-37DE2CBCA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4" creationId="{BC4603C9-069B-48FC-A4D5-C7E7C63F6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5" creationId="{0683429C-33EB-49E2-A389-9E345E8C72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6" creationId="{0FD3A952-9163-41D1-8313-2058B7C95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7" creationId="{072EBBF3-1D75-4657-8713-330D0E510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8" creationId="{54DC6F0E-E01D-40D2-9A2B-511BD03B7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19" creationId="{991F8AE6-FBE1-4110-BBCC-4F25B9DC6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0" creationId="{D9CAD105-11AB-400E-AB79-B551B09FC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1" creationId="{929F97D8-B4AD-434D-8E43-04A570309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2" creationId="{9F4E8964-62EF-4DD1-B605-EF7C6F533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3" creationId="{D72CE997-317B-4CAE-A0D7-F7FEEE0A4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4" creationId="{8EA588FC-0730-4369-8F5E-CCBDE24F0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5" creationId="{FD0F1E87-02BD-43F1-949A-868A8FEDE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6" creationId="{214E5D7A-6988-4EED-8F83-FE6F72EFB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7" creationId="{FE196805-DA04-4926-8C6D-0FEDFAAB1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8" creationId="{B89E4489-B71A-4D35-817A-368B9DB1E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29" creationId="{557BCD02-60F8-4B17-8787-E998BBAA7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0" creationId="{04EBF145-1F9D-4D8F-B2A6-662091927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1" creationId="{0D1356ED-729C-4F39-AF8C-F45968118E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2" creationId="{6EE40ADA-E66D-4A94-8384-A7C6BC747D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3" creationId="{2EF29D51-B6B9-4D27-9AB0-CFCEF150A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4" creationId="{A20BD899-FD51-4370-A2AD-30C2E1138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5" creationId="{660C6868-D2CB-442B-9B6B-88F1BB99C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6" creationId="{69846C3A-7A43-48E2-B066-E67ECB344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7" creationId="{191B4B33-CB50-4EB6-B0B8-E3D461193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8" creationId="{99C9DF7B-4EFB-4D09-9D16-3E2ECA03A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39" creationId="{0C9345C1-1301-4173-9955-F20838EB7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0" creationId="{CFEB4BD7-417B-4DA3-BC4D-D220C4912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1" creationId="{FD13A330-0947-4D1A-947A-1C7E931635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2" creationId="{3A3FC9E0-ECE7-4255-842E-1221AAC41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3" creationId="{ED00DFBB-5120-44AB-997F-51B2635AB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4" creationId="{4625AF6A-EA45-41B4-ADF9-F17D96899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5" creationId="{8B7BF1EB-8F17-4512-A481-9AF6DE3DF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6" creationId="{D9BC38D4-76AA-4C0B-9D62-43C815301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7" creationId="{F4A60D6D-E835-4FF2-A7A4-1E56BF5DB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8" creationId="{3090931F-F3AC-4D8F-88B9-30B979C93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49" creationId="{DC810672-0C69-4880-8950-CC63E4136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0" creationId="{879C70B6-C3D1-491C-8906-DCFF23955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1" creationId="{74D591CD-C532-401C-B7AA-F2007FA34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2" creationId="{84ED9461-3155-4002-853F-AD9C6F8CB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3" creationId="{D2F828A6-2E2C-465C-8319-445F8FDA0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4" creationId="{ABBBB421-4CB3-4506-AACF-7871350CA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5" creationId="{D6A8F808-7840-4DD0-849B-E0728715E6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6" creationId="{AB8BC3C2-F3CA-4749-A38A-AD275C8CA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7" creationId="{76AEE25F-582D-490C-BF7E-B212585FFF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8" creationId="{4FA319FB-98E0-4AFA-80AE-86AB3E727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59" creationId="{87BE274B-D892-486C-A5CB-C393978E2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0" creationId="{877E27FE-6375-4D19-8CB5-A788DA10B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1" creationId="{5E0D7E22-A23E-4655-938D-819F3EB36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2" creationId="{270A834B-4B37-4DA3-A491-AF7C3C0D5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3" creationId="{40A4B6EE-3C50-4056-9CCA-7D4F8156D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4" creationId="{2A2110DB-4E50-42B7-A508-A7FD6DC00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5" creationId="{4E00F6C2-F3AF-49E4-9AF1-8523F2B48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6" creationId="{0E9E680F-1E8B-4C0D-868B-33E3BA473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7" creationId="{B41AAB24-7178-4971-8790-1204112B6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8" creationId="{1EE4D197-8499-49EC-8733-DC492B388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69" creationId="{521BB7E5-0E69-4C02-ADEE-8EE0653070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0" creationId="{06C52975-D5F6-447F-B134-681EF6F5DA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1" creationId="{A170DC6A-9B73-4D8A-9B0D-CBEB429FA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2" creationId="{0157A5DA-6242-4A33-A99F-E92881493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3" creationId="{A4C606A8-6C4B-4DF0-BC7B-B56A78B1D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4" creationId="{5184F462-DA4A-40BD-B443-B2523CF059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5" creationId="{7230F175-CCD0-4B45-AE6D-804B0781F2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6" creationId="{16D3CB7F-E329-4188-9BC4-7CBE6E833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7" creationId="{79059248-5FEC-459B-8A77-7DA756FE8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8" creationId="{EB1136FA-D260-48F6-B99D-463E5C1C3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79" creationId="{76BA132D-C25D-409C-A6E2-D08B9D96E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0" creationId="{7EE05C26-132F-44D0-8490-A9A8510C8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1" creationId="{33E1F69D-63E7-4113-9B25-1491F5582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2" creationId="{A3930F9E-5ABA-43CA-894B-362C4B7DF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3" creationId="{367CE900-BBCE-4392-93A7-1C34F1290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4" creationId="{C7D2B920-32A6-4E52-85A2-721239843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5" creationId="{CC6E78CB-149A-419C-A5E5-27500D4CB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6" creationId="{DC9BF17D-3085-4FF7-9D33-3D7136758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7" creationId="{B6FD8C65-FF77-432D-9A96-13CDAEFA0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8" creationId="{71474527-B25C-4E2E-9D91-C62423734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89" creationId="{3ACB27A3-B7B8-4D3D-816D-2C1072942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0" creationId="{91C0D166-0539-4669-8126-0CD5188AB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1" creationId="{4088BC9C-A0E4-40E2-8834-CE49AA806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2" creationId="{BC1C6B16-08EB-418D-9907-F5CEDB8BE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3" creationId="{21F86DD1-13B2-4C75-84AA-BC5FAF277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4" creationId="{CE9DB95F-E3C3-4854-8EA5-AE27A95519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5" creationId="{EC3231E2-739C-4740-937C-548B4B6B8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6" creationId="{7F9B8F04-385D-4063-ABEB-FCC89E1BF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7" creationId="{0F9BA22B-E9D7-4612-8C49-D51CC88EB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8" creationId="{470BB51E-F1DA-4460-8C2B-252D7DBF7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899" creationId="{B539BC13-4FE0-4C21-87E1-2A20417F13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0" creationId="{492DA102-3C68-4D48-B259-062AD824F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1" creationId="{0C2D1E0E-D465-4304-8314-0E3BBF579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2" creationId="{8F893203-2195-4D71-A392-0028AC7457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3" creationId="{FCBE8ECC-D4BC-4449-B534-115651DBD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4" creationId="{57344DFA-B8F0-4CBD-87E8-FB298ABF30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5" creationId="{08157C51-8E84-41F5-80DD-4533CFB88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6" creationId="{E23CD7DF-F881-49DB-89F5-4BB82487E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7" creationId="{A9F345AF-2BCE-49A6-8737-AA46BCF33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8" creationId="{6A80D2FD-3883-4878-B8FE-58BB9722A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09" creationId="{23FAF01B-65AE-4EE5-BE3B-82B9FDEF1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0" creationId="{13973F73-88BC-4DB9-9279-0D8A8E251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1" creationId="{FAD3ED46-3830-4F5F-9A4D-B8E0F4C15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2" creationId="{79693CCF-BEC4-46F1-BCF5-2F772965D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3" creationId="{42D6F069-9BC9-4E08-85D7-937EAD981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4" creationId="{3407A60B-655E-4329-9C2C-2EFE600FD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5" creationId="{2E5598BF-D86A-4007-BF33-2061F82FA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6" creationId="{086EEF20-3C02-4562-AFDA-16C555529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7" creationId="{A2338630-E9AE-4B48-BFC9-45F6917079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8" creationId="{BC094C70-6F67-4202-BF30-8B60054FB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19" creationId="{18A71D74-9F72-4EB6-A908-4652196EE8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0" creationId="{834B8DAD-6597-4D89-96CA-063DD0417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1" creationId="{8F8406E3-3D36-4B77-9212-C1A76B7D6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2" creationId="{BCD2AB2A-1578-4147-B890-659FB028EA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3" creationId="{F71C9A4A-99B2-44BE-BF93-86512A9DB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4" creationId="{D72D2961-B742-4842-821B-9D9811207D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5" creationId="{81003476-4F24-4E49-A777-517EECBA2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6" creationId="{A29569D4-BD58-4C12-AB2D-1FE4CAB95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7" creationId="{82D446AA-17D2-4D58-8C53-92E128C9D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8" creationId="{8EF1249F-E357-4BB0-AE72-22A87018E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29" creationId="{C622E8E5-A18D-4293-B31F-53E89BB38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0" creationId="{9835D4E0-01A9-4A12-8274-1CA832536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1" creationId="{202C71C0-7619-4FB1-BEB0-3B4C87F90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2" creationId="{8EFE41C3-699C-4B30-93D7-11C19EEE7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3" creationId="{6D0D1196-105E-43B7-81E4-1A02639988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4" creationId="{C6ECCE80-AB24-4FC7-BEE7-BF3A20B59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5" creationId="{958528F0-1F78-4809-A7AF-A341968B12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6" creationId="{46F6181A-182F-4021-A545-0CEA7E1D0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7" creationId="{3F3315EE-65F2-4D95-B69E-B5E364B5C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8" creationId="{73DBC3D9-0833-4BC4-BABC-073C39D73F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39" creationId="{B56B764C-5B2E-4C72-8256-8F5CD38E7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0" creationId="{15F6BD8D-31B8-47A5-87FA-5700BF8D7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1" creationId="{0F56BDA0-1174-4516-BEBE-F3B045BD7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2" creationId="{9A5307A7-C924-4296-A17A-5B274CD31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3" creationId="{3F278E7D-5AC5-4204-B486-38C95AFF2D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4" creationId="{9EBDADA2-F8C8-4226-A3E6-80CAC113E5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5" creationId="{B67F05E6-630D-4770-9FE8-6A108CF162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6" creationId="{77793151-5F75-48C9-8924-57E67AFF5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7" creationId="{1B15F3D8-E4AC-4A2B-88E7-5C7E2C8E2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8" creationId="{050AF503-44CC-44B9-92D6-190AA0A3B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49" creationId="{5267B901-BD9D-4BA4-9E42-56C9F3B4EF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0" creationId="{0AF87F98-E1FA-4475-8A4E-A04ED0738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1" creationId="{C583D0C3-5129-46BD-A47F-4142B14C7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2" creationId="{6FD94E80-9CEC-4A87-B741-742D947A2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3" creationId="{A2B8A48A-FE7D-49D4-8F46-A1F6695EB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4" creationId="{C96D7835-E806-4601-A87E-84D1E2813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5" creationId="{68ABCA80-8847-47AB-A2B1-6B42E992A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6" creationId="{CC607CDF-5D60-43AB-B047-8B5E81C51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7" creationId="{8CF02FAE-7A2F-4251-98F6-B62D6EDC2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8" creationId="{29DA76BC-5E32-4BC9-A6EB-25936639D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59" creationId="{78DB0D32-2301-43E7-BB5B-4992BC8A0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0" creationId="{55686CA3-C257-422C-B56A-7F7DACD2D0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1" creationId="{B5957E67-F399-4252-B910-77B1C72C7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2" creationId="{2C2FDBD6-7B30-4592-9623-8115867FD0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3" creationId="{47CCFDB6-B4E1-4F01-B563-74A429D5E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4" creationId="{88BD2F55-2DB8-4558-9EEF-24FE3C9A2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5" creationId="{1D5BC688-C720-42A0-A042-40D7377BC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6" creationId="{4B64C71B-DB48-463D-8EEE-4970B719E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7" creationId="{005576A7-2F7C-43C7-8CD8-772976BF8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8" creationId="{83C2E1D6-94E3-459A-9C9E-82A760106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69" creationId="{BC8871CB-2BD0-4707-AC77-6EC08C5EC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0" creationId="{B100F831-1926-45C9-B5B9-C6839B07CF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1" creationId="{326C4C1D-0DDF-4F7E-9A08-4C028054A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2" creationId="{662FC77E-958F-4BEC-B298-1FA5274F5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3" creationId="{9CE0A9C3-FBDF-43C8-A019-7C5E317B6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4" creationId="{C52B6AA7-4143-4AE3-A35D-4D63F75FA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5" creationId="{4F001C43-6106-4BF0-8008-F320C1514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6" creationId="{3F08673F-162B-4350-B9DF-5EAC73C91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7" creationId="{191C0CAC-378D-468C-96C1-A1F1221DC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8" creationId="{2BDDD5E8-D9DA-4C9F-B583-768A47F37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79" creationId="{C02C3472-F83B-4153-8014-010CEB1375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0" creationId="{69817CE3-6697-4C17-B492-BCD0C0A94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1" creationId="{EF7C46FF-707C-4C21-9963-2994B232D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2" creationId="{7BAF63E5-3693-4DEA-9AC0-1D3DF2C36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3" creationId="{6294CEF7-5989-4F84-8C5A-302638C98E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4" creationId="{45F56EDD-E8D6-4104-AF4C-0DD9CCCE7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5" creationId="{A98FD34F-1BF3-4FA8-BF6B-A0DE43BA8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6" creationId="{73ACAD2B-B4BB-498B-9AB0-72E283A53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7" creationId="{A45DA8F1-1C9C-47FC-A9DC-7E0326128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8" creationId="{90561441-90DC-49A0-95E5-C4070A625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89" creationId="{6077F045-BC9A-4D2F-9A11-C6CB15B87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0" creationId="{36398AAD-922F-4575-8EF8-C215BFB7C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1" creationId="{93E14E81-E197-430E-82AA-7664F07A9A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2" creationId="{2ED55F3C-A633-41FA-AC50-51FE8BEC81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3" creationId="{31BAB666-8E15-4B15-9254-2E488BF29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4" creationId="{A89036AF-F790-4BE2-A3DF-B4E6A37E32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5" creationId="{2220DA2A-1145-4AB2-BC5A-80992BE1E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6" creationId="{6F398E0A-6807-415A-881F-E1B751776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7" creationId="{B4165684-E48B-4FA0-8CFF-C8326FD73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8" creationId="{6976EA04-4794-4160-9A90-A64942399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999" creationId="{FD2FB217-E57A-4874-84E5-D06902D6E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0" creationId="{F2873229-91DE-494C-9390-7C1EE588D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1" creationId="{B20D9D9D-0AF4-4FB0-979E-CBCD20EDEA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2" creationId="{813E6312-9FAA-4E4E-B032-84330D401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3" creationId="{3137F70F-D78C-401F-9B51-5E700563D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4" creationId="{53FA9CA3-F61A-42B8-9994-7E6F0B0D2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5" creationId="{327F48D1-FAFC-4495-B626-C8F608887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6" creationId="{3B92F8B3-7F6C-4F69-A98B-E058A1EE4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7" creationId="{F1A54F22-5B50-4033-AAF9-17E66E6EB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8" creationId="{F940CF3B-D49C-49A6-9577-AE0A936CA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09" creationId="{7CA98127-B711-448E-823C-490CDF533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0" creationId="{5F0C4867-83FC-4CE3-A1C9-006E4122A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1" creationId="{6225F4C3-D091-4E3F-AB02-19CAAF0DD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2" creationId="{D91CBC49-818C-41C7-9FAD-2B6733DF9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3" creationId="{126A8458-5978-4616-822B-5F97E32BF7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4" creationId="{8EE74C48-3291-4E0B-B1AE-EAFC0190D1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5" creationId="{5A6FADAB-10A1-4B27-95B7-C3606277A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6" creationId="{90728CDC-F33C-4DCB-AD94-AD2485E78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7" creationId="{664CD9E2-5EB7-4EFB-90B5-854C8C5CC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8" creationId="{9B2DF225-D0E2-4028-AEFC-A7EA6B81B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19" creationId="{765D6DD5-EB5A-4D28-9A28-A3DEFC795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0" creationId="{23A306E1-BFCD-4D96-9E73-519FB0C18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1" creationId="{A4C6906B-0116-4498-9A29-A1B594A30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2" creationId="{1A926F34-F034-4158-954A-440899790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3" creationId="{B047E38C-B40C-4112-A7D6-70609BAD6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4" creationId="{D8CF0BA3-0044-4733-972E-8FE43B7AB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5" creationId="{954C5EFF-09F2-4FD8-9494-6CC35810A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6" creationId="{B2368933-73C0-4C46-B8D5-B01D9EE85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7" creationId="{F6CB422F-559A-4EA4-9ECA-A931F8B76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8" creationId="{412B887F-EDEA-43E7-8B3A-276516591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29" creationId="{54AE1905-017E-4C88-B850-7F2921181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0" creationId="{F1331B1F-9923-4BC5-B1D7-984E85D98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1" creationId="{5F03432A-7B95-458C-85B6-A7D5AE02B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2" creationId="{F94656C3-E8B8-4D66-9252-DF43E0571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3" creationId="{08F19C74-4DD0-45AE-9EC4-60633CE2B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4" creationId="{2D100935-4579-4B95-B10A-A1804852F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5" creationId="{E993CC9A-588B-4D92-8B51-1FEAD378F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6" creationId="{268F354C-174C-4C12-9A33-F1042D0E9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7" creationId="{BA79AB43-12E3-42AF-A1CC-C408980127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8" creationId="{731C0B3D-131F-46FD-BED3-270DC5D54E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39" creationId="{67B24BF6-919F-4F50-8568-26B342DEE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0" creationId="{8DB448A6-166B-435E-8A5F-73B3F15EA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1" creationId="{5E06E511-E7E7-470F-A0D7-81DDE9D56C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2" creationId="{47FD8EFE-6061-4C00-B560-2327023D2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3" creationId="{C4D13245-DB19-45DF-B1FA-8675EDCB21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4" creationId="{C8D36ED3-E8D3-4F37-8A6E-08C83BB14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5" creationId="{76F3F585-63FA-49A1-B3F6-FD01434C3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6" creationId="{77133D78-F352-4AD1-AE75-F362CFDED3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7" creationId="{318D9E4E-F09A-4165-B305-EFD7D91BE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8" creationId="{207A98AF-359F-4328-BAFD-E1B726299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49" creationId="{CCB9134D-8D39-4335-8655-6690069A9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0" creationId="{E7A544BD-6437-469C-9602-02DD1ADA3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1" creationId="{B167B011-1C45-486B-9158-D30D5CE35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2" creationId="{18B7F796-C305-4A70-8D67-442C6FBCC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3" creationId="{1C9A8A1B-C4C7-4C83-8784-DDE62AAEC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4" creationId="{C99540B5-79C2-4730-9A7D-B3246E31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5" creationId="{513FE28F-0ACA-4967-833C-423F56784B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6" creationId="{007E6C35-4E95-4B26-97CB-242BD5627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7" creationId="{620BDA4A-F8E0-43EF-A24F-7E2915ED37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8" creationId="{116D0055-9A8E-4229-8845-6D89AE6D4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59" creationId="{1F06F3A1-BC62-459C-B2BD-B37AA1BDA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0" creationId="{BF5923CD-43DF-4285-8585-019B8EE9E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1" creationId="{F9FE4B66-52FA-4648-8F39-DF57E59B5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2" creationId="{9B9CF056-5A14-4939-8F1D-22A292D1B5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3" creationId="{FC14D6D5-7BF7-42DD-B08D-B09C3F843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4" creationId="{23CFC749-E5BA-47B8-B5CD-CB39B5849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5" creationId="{5C20FA4D-441C-41C4-BC14-DC24959DF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6" creationId="{17AE390B-D075-4EA6-958B-7487AC49CB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7" creationId="{4291CD46-D12A-45A7-93F8-5C9797A1B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8" creationId="{F79CB94C-1CBE-4CA5-A88C-8AB739690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69" creationId="{E09B7478-B5BC-4D23-801D-FBECD3E551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0" creationId="{503E55E3-2542-4441-830A-2FB293722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1" creationId="{85FC5FF1-600C-4807-9D73-72A5CAA5F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2" creationId="{EEFBCE60-658D-4A77-8635-04F69DE5A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3" creationId="{93587B16-B6A2-4DB6-ACF3-D36C4111E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4" creationId="{FFAC863B-A61E-48F1-ADA2-FD45282E7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5" creationId="{0E6C28F4-7A50-4223-A3AF-BFDA91FC7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6" creationId="{C08BF8A2-7EC6-4EE2-9D7F-37A890EFF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7" creationId="{665D3BE2-0B7B-4485-BB8F-4A9E53D9D9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8" creationId="{A9470B84-28DE-4475-A4A8-D2A5FDE260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79" creationId="{C94C29AB-3955-4E75-B281-776AC873E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0" creationId="{57D24164-1E5F-4E38-8E24-C7DFADBB7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1" creationId="{26D242A9-2999-43B7-9AC9-B4C78E384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2" creationId="{1AFF0C3C-429A-412F-84AC-D2726F3AE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3" creationId="{E4424F84-C4E8-45C3-A3B3-C92FE2810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4" creationId="{EF61E27A-1E1B-41E9-8D08-8288E12AC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5" creationId="{E5B8EEE0-76F6-4957-869E-195FC29D8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6" creationId="{4A52BA03-3CA4-4510-A6C9-B19841F6C3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7" creationId="{B3B34855-245D-4084-8189-E310BEA40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8" creationId="{813E74BA-7838-45FD-9F22-C898F92FC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89" creationId="{CF5F3755-512C-4D08-91C2-0B6F16062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0" creationId="{AE75029E-82A0-4B65-A695-DC2C441CC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1" creationId="{7DE1AA65-B32C-44BE-AF24-36826F83A3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2" creationId="{342E4E8A-F084-429F-830D-A0E2C850BF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3" creationId="{A5C9F930-A203-4434-83D9-591ADDAEE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4" creationId="{A969303F-FC8C-4579-A9D3-9A274E4CA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5" creationId="{96E81BC9-65B5-4ACC-AAE7-A5FC741B7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6" creationId="{603F0F57-1AC9-4655-9CE3-07472C643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7" creationId="{5D2201AF-F1A9-44A8-B64B-DC50D8FB8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8" creationId="{93BADF57-8A39-4111-8763-BCD2B5806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099" creationId="{BC1BC171-6BB6-42FF-879C-23AB99F5C4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0" creationId="{A16BAFDF-AF53-43FA-AEDE-3B55077A6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1" creationId="{44AC3D77-AB34-42C1-9EEE-A14FDD7F7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2" creationId="{B5948D41-E8BF-42E5-99CD-6BF06912F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3" creationId="{95293B23-0C24-43B9-9B7C-0CCBA605C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4" creationId="{30500AA0-90C7-446E-9995-DA45D8B255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5" creationId="{B8505C76-7EBB-4974-B9B5-20CF5BEAC3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6" creationId="{4D7ED444-C648-4745-B034-14ADA25BA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7" creationId="{828F9943-B911-4C59-86F4-0463F7D1B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8" creationId="{1186B501-9C0F-4721-9BAF-97BC0A403E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09" creationId="{8F601E8E-4233-44FB-9849-9AC9B144B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0" creationId="{21DAFCDA-F4F7-4EE7-8D65-2E68113D1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1" creationId="{FBE45B35-47C8-43D7-9982-8D78D0735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2" creationId="{B504CB90-9B51-419A-B809-16A39118E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3" creationId="{51A3B0F3-DD9B-45B5-8607-3F20C19B1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4" creationId="{A7637C5D-2CCC-4723-BB40-FF60E858B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5" creationId="{A85317B9-7303-4E58-9981-8EEA57AD5B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6" creationId="{A2CE68B6-1481-47E7-BF57-D26270EED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7" creationId="{44836B63-DFD5-4890-B9DB-A1D460792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8" creationId="{DBA40E82-946D-4C5C-A10D-2157D45CF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19" creationId="{B3C9196B-0FC8-4218-8493-7A61BFDBD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0" creationId="{4DD9B4A7-C7E7-4CE3-B99B-0B8D6A8D2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1" creationId="{508D0B90-60C3-4AD9-B9D8-F5EFD3FD4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2" creationId="{92C40E29-6388-4FA3-9281-A8FB940EE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3" creationId="{F7BC30B7-093D-46F7-B14D-E0C163BCC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4" creationId="{425D0BB8-EE88-492B-A3EC-CA3878F25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5" creationId="{D0BB2AB6-2259-482A-B559-40679BA80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6" creationId="{3897430C-2E6F-43DA-83CB-86C6894A6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7" creationId="{B4C56E26-E31C-4E6B-8798-518D97BC0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8" creationId="{D890E94D-587F-4AE0-8F14-B80164303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29" creationId="{7970BA8F-E5DD-4171-A9D7-72C0084C7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0" creationId="{AC1097A8-722D-4AF9-A45C-1AD4673DA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1" creationId="{57CEC09F-E696-4AA9-BCFD-80E2380DA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2" creationId="{6DF91212-258D-4E8F-A54E-53B39A862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3" creationId="{929EAC3C-0A44-4D47-822B-4342F1199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4" creationId="{427B89C0-7522-4B62-8DAC-A28526A9C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5" creationId="{47CE2E28-4E12-4BEE-A359-8D1BC3F85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6" creationId="{011A2FA7-901C-4F80-B51F-A546675F3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7" creationId="{B39EFE44-6314-49D3-9860-CC520FADC4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8" creationId="{4D7287F3-D8DA-4921-8E6A-BC369D822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39" creationId="{6D63DEA3-278C-4F60-B7DA-6577A1442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0" creationId="{596F6126-ECC4-42D2-B7E8-9A4BE6D99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1" creationId="{C4BFACA5-1C08-45AD-97B6-CA73B8222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2" creationId="{41E6CD63-3473-4AA1-BC75-41B02DEBE9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3" creationId="{D2ACA4CC-9F9D-487B-A44C-646375FE7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4" creationId="{8D3BEF53-7E5C-4D2A-A495-13A1F341A7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5" creationId="{E1C517C7-69F1-48CD-B4AF-444F7E436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6" creationId="{65068780-1474-45DC-A83D-B93FB576B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7" creationId="{0119CECF-593C-42AA-871C-E7674C59F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8" creationId="{FB6667B7-0AC1-4645-92BB-C2B2488C1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49" creationId="{F80287C1-B052-4BDE-B7D9-2777A1C08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0" creationId="{BCECB78A-30D8-4C2A-AC27-F4DAD98FB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1" creationId="{75E707FF-49BF-4BF3-9C29-E289EF66E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2" creationId="{D8BF3C89-0DB4-40C3-8B38-F99AEC31C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3" creationId="{CEB0B858-06C7-4D58-806A-F60294DD1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4" creationId="{8B95C4EF-EC05-4033-9C2E-6515503B5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5" creationId="{6FCAB3D6-6BC3-4CBE-916E-9806BC510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6" creationId="{4D1ED785-498F-490E-AE3A-2601F2566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7" creationId="{4CA440F5-A86E-49E6-A32E-E0045A0BE1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8" creationId="{FFC68EF0-F40C-4068-AD89-A3E46F61C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59" creationId="{E5547547-6C2F-47C5-912D-84DECFD433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0" creationId="{38014BEB-C533-43EC-89B2-800928F08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1" creationId="{0CAEB32C-6F21-43EA-80C5-A544A6630A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2" creationId="{CD02E820-7C81-49BF-B412-C6BC8F4D47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3" creationId="{6DA25308-F26C-4771-8271-FB8C88E1BA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4" creationId="{A17AD2B2-8C41-4C70-93E6-483B4E60A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5" creationId="{898EED73-F0F6-40CE-958E-C8C2CE651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6" creationId="{DE711F9B-3D6C-45D5-B766-11966EA0F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7" creationId="{E35B3F11-9309-463E-83AD-08B950984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8" creationId="{F6E7A9AD-3C7D-46B2-9A13-CA656BE742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69" creationId="{A12037FD-036F-448A-B06C-070DB3F40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0" creationId="{C69C2871-B2A0-4B98-A36B-F565F838A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1" creationId="{F9B9C12A-F1A0-4C91-93E3-F0561DB5A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2" creationId="{E0161F1A-6ECD-4291-AEFA-E22650F9D3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3" creationId="{AF81657C-E3F6-4B84-A20E-4945EEC42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4" creationId="{59965505-CE89-48C3-BD2A-CA57D2186C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5" creationId="{2A67C4C9-6EA0-4F10-B4D0-5B836626E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6" creationId="{59841CDA-CA81-4EC7-B090-8E68A5709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7" creationId="{07201C39-9A71-4193-83A0-62FCF9521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8" creationId="{84454FCE-6B0F-43B8-9307-DBE8A5C42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79" creationId="{5E75F5C1-A24A-4CDD-91F7-345B0B4777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0" creationId="{5748FB0E-C79E-4CC8-B33C-5C0133E07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1" creationId="{7FCCEB11-C4D0-4B7B-87BC-020C94330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2" creationId="{6ED57DB2-E290-4D81-8C24-89B69A4DE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3" creationId="{09F93394-38CB-4CFB-BA27-42591A0095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4" creationId="{16EA064D-463B-4207-A7D3-31C15BD18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5" creationId="{3B821140-ACE7-4532-AF53-2EC5B908D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6" creationId="{C7533679-3441-48EE-9759-E35B317096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7" creationId="{90356361-F24D-4919-9A5C-79839E7F6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8" creationId="{61370F41-E2C9-43C6-B4FC-B8C64AFB8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89" creationId="{250E1E50-59CB-4F4F-9660-5AA3B9379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0" creationId="{9D19C9A4-D447-44CC-B334-24A2BF53C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1" creationId="{E04EB105-431F-40F6-B881-D20EB0A11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2" creationId="{677ED7FE-2779-43C3-B3B2-28E30A4EF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3" creationId="{6CE64A24-7B98-4B1A-95E1-A79C6DB4B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4" creationId="{C9E89BEE-E212-44AB-A2A7-7E1B7B03B6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5" creationId="{CA58A2FD-4ED1-452E-8832-BC490D8E75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6" creationId="{B7982474-B314-4566-814F-EE32399BF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7" creationId="{D0271212-9AD7-45B5-8BEB-847A38928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8" creationId="{1BC300CD-AB3D-4BB6-9A4F-736EE5304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199" creationId="{C8FC87CD-F45A-46DE-8003-7E8B8184A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0" creationId="{709FEAE6-4ADC-44F0-AFD2-9F85C88FF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1" creationId="{923BF218-F811-4806-BB34-C1B03B6BA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2" creationId="{A231CDF1-F07B-4428-A45E-885E59534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3" creationId="{F0D22246-6625-4BDB-BF93-84DB67EBA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4" creationId="{875913A4-DA00-4FA6-9B35-A9997B0E9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5" creationId="{7FC24BCA-5A79-4E8D-BCFD-21AE53BF51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6" creationId="{7CAF0AB7-FF4A-45AA-9D48-F74178B8C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7" creationId="{8AE206C4-6EB0-4C82-B3ED-346DF63A6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8" creationId="{7704E7B0-27AA-4CC0-97AB-6E8CC78E5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09" creationId="{74729724-E724-4E02-9C65-5465EF0A3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0" creationId="{C1C2F2FA-B464-4427-B967-2B85CE0BB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1" creationId="{B3E79AF0-C141-40C9-B936-706E83E8D3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2" creationId="{765AEB90-0D1C-4A43-8239-79B0EDF745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3" creationId="{B42968B8-BD9D-4233-8B40-2788C905E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4" creationId="{17174B12-8B89-4037-B96F-3515699937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5" creationId="{FAFA8D45-D75D-405D-B56B-293C5430E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6" creationId="{F00768DF-5063-443C-9C80-947AEF7BF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7" creationId="{08A5145A-490A-4CD3-8F53-ED5F6ED2D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8" creationId="{63C6F8CE-DFA1-44A4-A9BE-16A4BDB0C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19" creationId="{D6980D72-4275-44EA-A15E-1EDF84A59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0" creationId="{02150228-1A6C-41CA-B898-168DC4DEF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1" creationId="{864F44DB-BADB-467F-A663-0A78274E6B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2" creationId="{F357F5AB-1FF1-4997-979D-C99AE632A2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3" creationId="{C7FE3295-876C-4FB0-8851-15425969F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4" creationId="{A0A558CF-7328-4015-B714-6F3E8B340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5" creationId="{08233A16-1D8B-4C22-B24A-3262FD2E3E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6" creationId="{8280266D-A613-435A-A3C6-E95A0343D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7" creationId="{90C288FD-41A5-4244-907B-571290928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8" creationId="{3D4EE9B5-6791-41E1-842E-A7D3F370C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29" creationId="{2E650816-9A6D-43C8-987F-FCC2FF822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0" creationId="{AC2D2CED-EF20-439D-9D1E-60451D75A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1" creationId="{8D2DA5CC-8306-4F36-9FD0-4DCD5EFF4F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2" creationId="{3DE398CC-18AD-4BC4-92EA-A7821DFC3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3" creationId="{8EEE02DE-2268-40D5-BBCE-65F9E036D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4" creationId="{8AB44E0D-34B6-4A3C-8B16-ED8A6560F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5" creationId="{0A545F30-D337-45C9-8B37-79FB0BE09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6" creationId="{A3588F32-D01C-4881-AECD-209090181F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7" creationId="{68A13A08-B1EE-4569-A9F4-B0A8383CD1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8" creationId="{BE52EDB6-1D1A-4C1C-801C-CABD36784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39" creationId="{E67F796B-EFA1-49D7-B1D7-2496E5EB46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0" creationId="{64D0E37A-F657-41E0-8F07-D0FBD409E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1" creationId="{D0D2122A-F31B-4D7E-9507-F560AC978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2" creationId="{078712B6-20CC-4835-B962-C553E23A9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3" creationId="{CB14D3A2-9FA6-4045-892C-345B4B0F5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4" creationId="{EE129E5C-876B-4548-8E10-EB738E995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5" creationId="{F4EE21E8-0710-4A40-B98C-62F39C9BD5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6" creationId="{D1841D05-24BF-4F3E-AC00-4A185C31F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7" creationId="{6EB38D46-F9B3-48A9-901B-35CBD746BB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8" creationId="{216257E6-DC77-4A6C-B6E2-A3C8FAE5A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49" creationId="{166D5349-2270-4139-B422-401B6FD28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0" creationId="{9AD720D1-F7B7-46D0-84D0-FD620F961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1" creationId="{0D20A0E3-F65D-4005-91B8-F21AC8EA5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2" creationId="{82610B21-9B19-4C31-AD48-25E92DFBE3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3" creationId="{EBB3CAA1-79FE-4A27-B461-F89035901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4" creationId="{4AAA6E88-975E-4E61-BCB9-6D1D7E951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5" creationId="{EF6AAE77-6799-4675-953F-C658AB441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6" creationId="{91B269D0-9119-4149-847F-2C879406B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7" creationId="{C28EE673-A3DF-47F2-BC36-99C8BA9824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8" creationId="{1E79DD8C-3F88-492E-9E1A-87D55489A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59" creationId="{45992801-AA0D-4761-AAC3-439BD1799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0" creationId="{73B6DDE8-E77F-4AFD-9BD1-D6C63F06F2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1" creationId="{9EC78665-8DD0-4D95-B63E-D568F6B6D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2" creationId="{EFD38052-3569-4785-A6C1-082930174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3" creationId="{599ADD6D-C761-4FEA-9E5B-B8FD7D6E3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4" creationId="{F8C57E48-9D5F-4C12-B4EB-13C770F49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5" creationId="{BC4CF70B-5E8E-4F3E-B0D1-4A0538D824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6" creationId="{8FDD6165-F505-48B2-B12D-83E652591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7" creationId="{C02D1A7E-6E94-4ED8-AA99-6C28DA696F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8" creationId="{C64F5F98-645A-4624-810D-986BC8BA5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69" creationId="{8D935499-2DCF-4290-A40F-E275527CE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0" creationId="{1CFFABD2-8678-4F0F-A1E4-D0D29354EC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1" creationId="{E5252164-759A-41E2-9443-B5FDDAC72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2" creationId="{60C07190-2330-47C4-BC99-572C105B7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3" creationId="{EC9EAA1B-1582-4898-A6EE-F9035B929C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4" creationId="{23A6B984-7164-4EA7-A99B-758AEA1683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5" creationId="{E5B89E47-979D-41DE-BA4B-2A1570092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6" creationId="{67C1644E-2172-4A72-ABC0-12EC89839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7" creationId="{FB270283-2283-4396-8090-5A94C17B2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8" creationId="{E54FCC35-DA88-4ACF-81F7-BBA11A2E8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79" creationId="{186D9B8A-8524-4A49-8869-55557A413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0" creationId="{C15CE822-2CC3-4A35-94D2-06D800A268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1" creationId="{638C650B-07C5-49C9-A44A-1D77EF077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2" creationId="{0356F46E-9F17-4240-8AF4-50DF8E31A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3" creationId="{F9339363-F6B1-4E8F-81EE-F26CB72E8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4" creationId="{C00B71CA-30FE-47F9-B2C3-1C7CF3470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5" creationId="{9E8900DB-1F30-4972-93BF-09B5648AB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6" creationId="{8405376F-AD79-4C4E-983B-0591CBB44B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7" creationId="{7AD8BE47-8EC9-4206-92CC-E50D230F97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8" creationId="{1BFDDACE-DEF7-48F1-926A-614C36D6E8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89" creationId="{11BB612B-E49E-4F11-974E-BF6D65328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0" creationId="{157E5104-D982-4AAE-93A5-941F05DB9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1" creationId="{376AB498-5DCF-4014-9DA4-4DA850372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2" creationId="{3E2ED3E2-A2EB-4078-974A-B81BDFADB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3" creationId="{392DDD18-2EAE-4075-BCB5-2CCD0EC5F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4" creationId="{0B2E5B2C-AF6C-46C7-A97F-A60EB3A52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5" creationId="{21E95451-161A-4071-A0CE-6CD81DF88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6" creationId="{19984DC0-0627-4511-B6BE-F2605A38F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7" creationId="{995B1548-E3AE-44B1-94A4-FFE0B6B9D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8" creationId="{79BE635C-3036-4CFB-930B-9795F8B19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299" creationId="{9712F852-FAE2-45A3-9504-0FFC908E6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0" creationId="{68D8EBA4-8D77-4F31-AD69-1D3F87B01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1" creationId="{5B6BD02E-EDAA-440E-AE13-25E6F15D5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2" creationId="{3B19E8F3-0FF7-4112-8656-0BEA45C65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3" creationId="{F648C262-A712-4E44-9BA5-1366AC3C5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4" creationId="{47240D92-B23F-4AF5-8585-4DE69B8E7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5" creationId="{5E7DD145-DE60-4705-ADBF-59489CDF61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6" creationId="{6D27C084-49AC-4D85-8483-47FEBFB29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7" creationId="{1A45BB02-0AB2-4424-8BA9-026D251F8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8" creationId="{B199CB5D-2B95-4ABB-9562-CBF60FB3AA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09" creationId="{8D7082D8-F0F8-43EE-92C5-0C2FE63AE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0" creationId="{1B95DE45-C335-4045-A686-C2658FCF3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1" creationId="{98E6BBEF-EC05-40D6-8805-A33769E79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2" creationId="{5C167122-D80E-4947-ADD2-7ED393C53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3" creationId="{7BB824DF-0155-48AD-AD6B-880461474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4" creationId="{71A2F9DC-33F1-4824-8A8E-9F9F08548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5" creationId="{A63032E4-F11E-457A-8DAD-99755A11C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6" creationId="{2F4D6D8F-DB32-407D-B9EF-2EC3F5C90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7" creationId="{803B7157-3D69-4498-9741-DF2E72184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8" creationId="{ED8D7860-1511-4F22-A1DC-EB3AFA1190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19" creationId="{E797E8C9-EEBE-44C7-B1EF-4CD79D382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0" creationId="{0197AA8F-C3DF-4B55-B1E5-7906D5285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1" creationId="{5A847A60-C1C2-4AD9-BB49-5C65F45F80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2" creationId="{F368F362-834B-49D0-BDFB-3AFFD578D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3" creationId="{535237F8-8A2E-4F14-8DB9-46A9D113B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4" creationId="{741E48C0-38F0-4FAA-82A1-DBF5C6588B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5" creationId="{C5B71028-5D54-4D45-8292-CDC66B902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6" creationId="{B4261057-8EAD-48D6-894A-235EBD34D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7" creationId="{FEEEE77E-A8E5-4404-8032-21FD88E37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8" creationId="{C5033E72-AADA-4E11-BA2A-71BDE20DC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29" creationId="{A8A26134-3A47-4079-A0AF-EE84DEF890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0" creationId="{F571D6EB-3BDB-402B-9B3A-D86C333F2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1" creationId="{F5D1B29A-114D-4B48-BB40-4D1E3CEE9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2" creationId="{AC089C3D-17DA-4C07-A6EB-D557752D2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3" creationId="{91D789E0-E495-4646-91BC-060FEAB9D3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4" creationId="{B99F6481-2733-4227-B00E-67B72205CB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5" creationId="{F8E4820C-F601-4DCC-9EF5-10FB4B0AE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6" creationId="{1C794C96-34C4-40A5-A060-C44087889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7" creationId="{8DE39EF0-CD9E-435C-894A-00C683BB6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8" creationId="{65FA5749-63D0-4840-BB08-3D7BCBA034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39" creationId="{4833E7E6-CA78-40DC-B30D-F68A9225F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0" creationId="{FAB89B30-1665-4056-AE34-33059F68F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1" creationId="{DCA75D6C-F99A-498D-8156-BC14541B9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2" creationId="{81BF6FC7-5684-431C-B4E7-48A264B59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3" creationId="{C6834B42-4422-4489-8517-9CCB8AB3E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4" creationId="{48E8F1E7-B457-4C47-81A7-DBC5129EDE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5" creationId="{1EDE756C-940D-40A4-9140-E5BFE7B1F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6" creationId="{4B4AD990-D724-4B2F-BFC1-CD5479E03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7" creationId="{6E568F58-7292-4FD6-9938-9C7CD508D4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8" creationId="{2D97AFEC-8AA4-475F-9EE0-C1448DBD9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49" creationId="{B7CC89B7-2794-4B8F-8DBC-1ADFE6311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0" creationId="{034548B0-36A3-41BB-A09E-B2580D1D4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1" creationId="{F37EB32D-F6DA-429D-9329-19053FC27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2" creationId="{2E42B6F1-6D1B-4B7C-9AD4-CBB5DAFEF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3" creationId="{25FE3904-A7D0-4D04-8A19-8AB4D43B4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4" creationId="{213FEB16-D098-4C99-BC7D-6BAC6B165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5" creationId="{63D8317F-C3DD-427D-977F-920B92253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6" creationId="{5C0065A5-9971-467C-99DB-A6BC3BCCB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7" creationId="{4574849D-C686-493B-AF4B-1FB4E2068B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8" creationId="{47ACA8F4-F55E-4A15-A075-A6970034B1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59" creationId="{B7507ED3-6AF2-4894-8DE7-9B431D495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0" creationId="{1D7AC4E7-2ED1-4D0F-B7AC-3C2216C24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1" creationId="{9BBC4BFB-FDF4-410E-AF65-C98C874F3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2" creationId="{50110FB2-BABB-42D0-A3D8-4B4BC3073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3" creationId="{387614B5-CF83-41A1-9289-3A01C0C93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4" creationId="{65ABA4EC-3AFA-47FA-9ACA-6534EC41B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5" creationId="{761167B6-39D3-4A24-BBFB-E1B2696245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6" creationId="{4FBA177E-0B93-47EC-8EAC-79BEB36FF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7" creationId="{ED9ED350-29E7-44F7-83EB-770850652B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8" creationId="{B16390CE-4443-4983-94A6-7C0B94180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69" creationId="{7CDDB1E4-519D-4F44-B744-8E8A1CFCD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0" creationId="{AD859203-A684-49B1-B374-19D4865F3B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1" creationId="{E8373408-55E9-4E3E-B4C5-F61CE99884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2" creationId="{30707782-25F4-42DC-8998-98D8E1E24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3" creationId="{1774622E-5997-493F-874D-0A1167AB1C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4" creationId="{22EB3AC0-1C9F-44A8-8DD5-19DD6EB8F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5" creationId="{3C0011C3-1FF3-47FE-9919-1978A93E3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6" creationId="{64A54315-5C12-4D20-AA90-5C8312940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7" creationId="{C7DC2477-4D1A-4A9A-9B13-8CB747CBA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8" creationId="{8FDC517E-A739-4F5F-A934-5285CFB14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79" creationId="{7D4A5DB2-F882-4077-9724-E331B7946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0" creationId="{276AEC80-252B-4DB6-A6BD-480B7C14D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1" creationId="{E1D58917-CFC1-4FDA-8EB9-01D1A82B3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2" creationId="{7C1885E4-55CA-4D49-A854-F49F7CF7F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3" creationId="{2436BF59-8503-4F6E-ACF0-658345431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4" creationId="{1F4506B7-7E58-4139-8419-DDB8B1EC0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5" creationId="{B82AEE0D-2D16-4158-B520-BA78BD393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6" creationId="{5809BE53-35DD-4600-A7EE-25D939B02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7" creationId="{2681DF82-0A9C-4A63-A504-9BB3D86F7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8" creationId="{0B523498-CEA7-4A9A-B25E-C933EF276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89" creationId="{DB39B996-A14A-4E88-90A7-F88C90F47C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0" creationId="{A2F1CE01-E846-4B35-89B9-FC8B038CB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1" creationId="{72755AB7-54B0-4A68-A3DD-51B57F702E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2" creationId="{B8354354-6580-40B8-A64E-F0410B4A27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3" creationId="{D46A428F-61BD-4E38-B3CF-70507E8AE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4" creationId="{A50C8A05-FC64-4687-B10C-25A66E8AA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5" creationId="{9982D7BE-86B0-4AF8-AADA-DC5A36F859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6" creationId="{50EBCC5D-25EE-4770-97CD-C4074A047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7" creationId="{88DFC35E-AEAC-44F3-8BF7-6551A59E1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8" creationId="{E553C5D9-2EB3-43CD-901F-F7FC56AC48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399" creationId="{4AFAA44A-397A-4C04-AB6E-AB46705B1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0" creationId="{1EA358A3-B983-443B-ACE1-A078E8650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1" creationId="{DF5B2EF5-30DD-4C9A-BEE1-739E69494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2" creationId="{33F75F44-DF4D-4E39-8B91-6D74741B6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3" creationId="{9DBA1824-5AD6-4EC6-8197-06621AE8C3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4" creationId="{86E6785D-F239-43D5-B132-2832EE0DD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5" creationId="{C9D4F3B3-2A38-467B-9E05-5713D3901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6" creationId="{B825648E-B3DA-485D-A7D3-7DD213B73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7" creationId="{535AA68D-19BF-4085-87F0-507380684B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8" creationId="{C18AE3F2-BB9F-4FA4-90F9-257E783B7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09" creationId="{819CBFCE-E940-4A9C-9407-01C5E0122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0" creationId="{0A7EC053-561D-4A51-8C88-9B0FD5319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1" creationId="{DBFD97CD-AAA5-43B8-B84A-6E9CFD3C9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2" creationId="{878D1EAC-FA17-42D4-AF41-4BD50C035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3" creationId="{A241CD15-0643-4672-9BDE-E6C5D5803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4" creationId="{B6B425ED-0F37-4349-84C7-A515B25A8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5" creationId="{940EDA8F-05A1-4D05-AD1A-B329EE129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6" creationId="{1025E5DE-5676-4E16-883B-BF35F897C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7" creationId="{160C18C0-3B7A-4569-B3D8-2830DD8DA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8" creationId="{D7C32956-05B5-4618-84E1-7C63F5B29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19" creationId="{D98885C5-FD32-440F-8175-5902882DD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0" creationId="{918BB89F-C0B9-4FD6-B2B9-BDEE4A2536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1" creationId="{EFC9416F-06EE-4E70-9907-32C9DA9CC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2" creationId="{E0F2B1C8-1917-4A12-952E-B3854AEBB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3" creationId="{3C95B929-08B7-4F72-8CA2-7CF7D7331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4" creationId="{61983A96-F8B0-4E59-AB7B-22459B33B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5" creationId="{DED7CB06-AC01-4431-A40C-1203B47EC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6" creationId="{F3765AF9-CF8B-48B3-8AB8-959DA20A7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7" creationId="{EF17163F-4C7A-412B-AC9C-F1449553E7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8" creationId="{B4FAFDFC-4E94-46E3-AD8F-B88AA1E06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29" creationId="{C47E4049-F53B-48A9-92CB-2572E5B8A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0" creationId="{31872573-9A89-419C-BB96-1C110D198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1" creationId="{5CF7F455-BAFF-43C6-934F-A7D65E75D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2" creationId="{AFF1224C-DB4D-44E6-A8EC-3E9859376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3" creationId="{EF5482A4-37DE-4C48-B121-AA052D5D8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4" creationId="{0D1D3EA6-F87E-4F16-8E8A-14032D4BE3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5" creationId="{5D84D245-CD9A-4288-AFD5-9CA9036975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6" creationId="{9657DB57-602D-4409-967C-C19827FE15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7" creationId="{EDCABD69-1FFD-4BA3-9387-617698930F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8" creationId="{A302CEF1-5207-470B-9EB3-0D818A695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39" creationId="{2282FA81-2853-4068-8381-84896136DF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0" creationId="{26BFCE03-A073-4A08-AA2D-0F1B83175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1" creationId="{CD390845-16B4-44AA-9BF5-4D9C6F70A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2" creationId="{F50E98A4-C194-4478-85D8-2FA5933EF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3" creationId="{4B1E703C-EDA3-4319-BC05-315F1E53E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4" creationId="{70E0F435-7C91-4934-A64F-39E7BAC90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5" creationId="{965A8F31-5180-487B-A9E4-88F233584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6" creationId="{8B1A9542-1B9F-493A-AC31-2F7394251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7" creationId="{6CE051D9-C02E-44C7-AAC9-55622150E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8" creationId="{F7C01D40-9169-4AF1-A99F-BB8549F1E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49" creationId="{C94E4AD5-F2A2-433B-B5CD-2F26FCE86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0" creationId="{5D7978C6-70B9-4A60-88D9-9716AE396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1" creationId="{238D123C-08E5-4965-9739-5D1288EF0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2" creationId="{9A4AEA82-94BE-4319-9E5D-E434A2EF5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3" creationId="{81EA1A1E-73C3-4803-A36D-692AD61B81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4" creationId="{2B4E6508-08EA-4EF8-905C-AB08A41F9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5" creationId="{54464F52-0580-4995-9DD0-4E6572599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6" creationId="{242A7677-E47B-4CCC-B68E-9D19B0937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7" creationId="{2730153C-BCE0-433E-95BB-A1C3BCF22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8" creationId="{1D56077F-8FD0-471A-BC4E-30D6C66B57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59" creationId="{2B236E01-01B6-44E4-87AF-FB710F6E2E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0" creationId="{DE9FD23B-463E-40D9-8565-554206088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1" creationId="{E3545A58-B72F-433A-9B23-A9F938CAD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2" creationId="{021C229B-7ED8-4862-8852-A94608302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3" creationId="{EA18A12A-A8AA-4716-A35A-B598F5BBAA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4" creationId="{F0CB4F5D-671A-441C-86C7-1C31F1D75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5" creationId="{B6A24CA2-53CD-43EF-AB3F-5798DE39E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6" creationId="{8C2FA3F2-9DC4-48BF-A77C-7925AF7FEF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7" creationId="{6A7C78D3-4040-4217-A963-77E8D8CEE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8" creationId="{89161FDB-1E0D-4CB2-9843-26B678EB3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69" creationId="{1E8092BB-2446-47E6-8FF8-6E1C9C951D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0" creationId="{95CF633A-E79E-42A7-A083-FEDA0F368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1" creationId="{73C54503-3D8F-4BFF-84E9-6541562C5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2" creationId="{0FF18953-6723-490A-BA1C-AFB56DD7D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3" creationId="{63D8C140-E2EA-4B66-818B-69C5731090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4" creationId="{F7343AB3-CCF5-49CD-921A-7361CDED24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5" creationId="{5C3042A3-2E39-47FC-AEF2-DE669CC1E6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6" creationId="{6FA99902-9558-43BF-86FA-10D487F72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7" creationId="{082100CA-40FF-46F8-8C96-B80481168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8" creationId="{71CAC28B-9F7A-4B35-9A7D-980A8F675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79" creationId="{263A5864-97E1-4589-8714-61503E60F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0" creationId="{F55C5D73-E856-4125-AD59-8C11A8242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1" creationId="{7E695764-E9EA-491A-B193-90E52CB90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2" creationId="{80ADC083-F89D-4D6D-AC63-02CA1AEA8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3" creationId="{6AC2E7F8-1941-4C24-9849-EE20C48EC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4" creationId="{25EE1B9C-8ECD-47FF-A2C0-290CDFA5B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5" creationId="{84789CDC-6F21-4A11-9192-4181C9884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6" creationId="{9C641263-4F6A-4658-8E35-8BB45F22B6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7" creationId="{5FEB17A2-4ED8-40FF-A6CC-05CE53B39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8" creationId="{8D33A8BE-75AD-4FF2-A859-665871BDBA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89" creationId="{7AFE11D2-4384-40CE-AFD7-C7CBA8493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0" creationId="{D5E03E89-84DA-4F62-A649-CBE59C839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1" creationId="{A2056E5A-AE61-45D0-8770-768DFF2EBD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2" creationId="{3297519C-5F54-46CB-A0D6-539A9232F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3" creationId="{3C69F7A5-68D1-44AA-8DAF-FC709A3A8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4" creationId="{F1CDC50F-E7F2-4B3F-812D-DAD7CCA14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5" creationId="{33638DC0-DBAE-4CCD-B237-7B173973E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6" creationId="{37E54500-7107-4272-8ED2-A3B4B88B5B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7" creationId="{D2646FF3-C824-453A-ADA1-AB8B961C4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8" creationId="{2DACF8AD-EAA3-437A-BE5D-6E01FFB15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499" creationId="{6E07ECF2-9140-4546-89A0-FB32C3D9F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0" creationId="{A0CE5F8E-8181-46CC-A6A3-BD89C704F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1" creationId="{62DFBA99-B979-4849-80E4-ACA5BD03C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2" creationId="{BAA47F79-27BE-4AEF-9B76-D28949A70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3" creationId="{F85B86AC-16AC-43E8-949E-96DD5F83C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4" creationId="{005E34AA-0C48-4199-97BA-6611E83D70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5" creationId="{4E39693E-9AE6-42E0-8339-D0A8939199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6" creationId="{8A6868B3-4471-4D0D-9937-1B7F58F6C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7" creationId="{94293B04-2F1D-4D4A-90B0-784D5D5C0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8" creationId="{EE5B09FF-F49A-4076-B9CC-782BF1C13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09" creationId="{0CA9D097-4338-410E-A35D-A9CE74215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0" creationId="{316DAC7D-E18C-4E70-8A4F-A210EA0D36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1" creationId="{B5EC9B88-C0CD-4143-AC36-C4D8DD4CA3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2" creationId="{DD00C0EF-37B6-4634-AE77-A449A8C01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3" creationId="{7B4D024E-68A5-49EE-81D3-81DE7D891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4" creationId="{B1A06EE1-C40E-4779-B805-945BBA41A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5" creationId="{41E6E72D-0B77-4202-9294-B2545DE5F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6" creationId="{A2EC20C0-B4A9-4C09-B15D-BD02514EC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7" creationId="{600D0B77-64AF-47DB-8A3A-57206213A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8" creationId="{34C97BA5-F043-41B7-A069-C87D1ADF75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19" creationId="{C4857C74-534E-4661-96EC-22071F9E5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0" creationId="{E0B586A0-7295-4609-85E4-2FA9BC97BE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1" creationId="{6842A743-A7B0-4DB5-887F-143262C5B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2" creationId="{57AED5AA-DD8E-4192-A983-8460228DB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3" creationId="{550F83B7-ED8B-45D5-87A5-9D5B721EB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4" creationId="{EFDCC71B-DDCC-4306-922F-DD188004B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5" creationId="{0A1C0E69-3BE6-45F3-B492-80A4A9286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6" creationId="{25CEE90D-E152-4159-90A8-FD548A842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7" creationId="{D60C46A8-1E9E-4AE5-955E-387458590C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8" creationId="{0254AA9F-6651-4581-AC20-C3E6787C6F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29" creationId="{BC8F8566-60F7-402B-BDA2-B7300DDDD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0" creationId="{3C0C23FD-434E-4166-AE82-F34BFA5AA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1" creationId="{EFA8B19E-2FB2-4BC2-A8DF-D7363612FF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2" creationId="{21340A86-01CD-4123-BE63-3DFF33D20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3" creationId="{4292030D-FD69-484A-B0C0-448E1C042E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4" creationId="{A62B5E2D-F89E-42AC-8C25-D6C7B48C2F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5" creationId="{02F49277-9D1D-4075-9225-75E2CD9AA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6" creationId="{26C7AA14-068E-4238-8206-966E01AC47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7" creationId="{3B709BBC-0036-4621-8572-927469911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8" creationId="{EA69BFB0-5C34-47A5-A254-E5340F501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39" creationId="{4074A4AE-4B4C-4DD9-9D6D-898B8D943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0" creationId="{A88739A6-8D28-4DA6-8ED7-18F11D202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1" creationId="{31EF0FAD-8239-401E-A58F-C3ED9D0644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2" creationId="{48F31683-D32C-45BF-804D-F29294B230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3" creationId="{DF870940-601C-4D8F-B231-06BB5971F4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4" creationId="{35059349-313B-4567-AB43-94EB5AD97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5" creationId="{B460F290-BE7F-4A44-B381-F746E8E12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6" creationId="{7D721AC7-2896-415A-8FE8-EADC4DA5F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7" creationId="{E5E726EA-1203-4457-BC24-0B42628AF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8" creationId="{18DBDC0B-3142-4D10-84E9-9EA53786A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49" creationId="{FA69BEE7-286D-4DCC-97BB-035120E6F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0" creationId="{18B345DB-CC26-4621-9C58-00D1812A73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1" creationId="{844D2B56-2A31-4082-9BA8-5036E1EEC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2" creationId="{62ADF3DC-7014-4C2F-8DF5-0CE973921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3" creationId="{6788ED02-9C62-45A8-9126-0174DD9BA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4" creationId="{E7206CEE-5995-408C-A946-88D56C4AA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5" creationId="{E6B560BC-9DE5-438B-B204-CA6FB46CF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6" creationId="{CD132810-5AA8-44BE-98F7-DB71F98FC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7" creationId="{1BA7DA3D-185C-4C89-9E26-8CD59AFAAC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8" creationId="{D3232281-B24E-4210-9AD7-B6B5EF57A5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59" creationId="{D2583DED-48EC-495F-9857-6B26FE8AC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0" creationId="{79EC3FE7-BA28-4CE5-BA29-7AC45C751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1" creationId="{D2C8052C-7B6D-4246-A728-825480238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2" creationId="{E42C8F13-FDBB-450D-87BD-F59DA5722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3" creationId="{D80A8DB2-5663-44D7-85EB-CFF50CF6D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4" creationId="{805EB920-2619-4EA7-857C-222CA8087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5" creationId="{1A352E26-6894-48DE-86AE-E8D4EFA5F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6" creationId="{35240C74-FF1C-4ADD-86D8-226D1312C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7" creationId="{033F1D13-61BB-4FC0-AC86-46E80B1E3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8" creationId="{09EBDA5F-FD5F-4CDE-8999-7A14AC2A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69" creationId="{B8BD959E-0FBD-48B7-BFF6-B67756745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0" creationId="{0F03C77E-28FE-4B79-BA55-4267EFC265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1" creationId="{9D3C898A-44DB-47D5-BB11-56FFCC3B0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2" creationId="{AFB58731-2CEA-4203-8A34-DF8EB0D494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3" creationId="{D2B52FBB-EDE8-4839-AB4E-A3B5562EAA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4" creationId="{1D4FA1CD-1ED0-48C1-AFFD-654225738F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5" creationId="{5A5AB270-C9E6-45AA-B976-1F9D9C3DC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6" creationId="{300C7503-0F02-4957-8646-2C2375628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7" creationId="{615C4694-F123-4C2A-A3B8-40EB00730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8" creationId="{AA48F80B-6FCA-4A77-BB53-755D07D6D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79" creationId="{62DD338F-FBA2-4565-A5D0-D76A142649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0" creationId="{5923C063-0E6E-4BC9-8A9C-0A32A7E13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1" creationId="{71057A43-D6FC-4B11-A29D-B9F9669F6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2" creationId="{F5554280-7255-48B0-B9B6-CFADA1A43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3" creationId="{193A4FB1-6281-4D5A-BEE8-652337651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4" creationId="{3D643F33-7A11-4934-A2D1-72EB364E0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5" creationId="{E67616F3-7813-44F9-93AA-736DDDF17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6" creationId="{AE478F3B-C6FE-40A8-9388-E1EFA2DEF3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7" creationId="{CF56C7CD-674C-411F-9C57-EBB63EA7E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8" creationId="{6F44EFC1-2C1A-4CEB-BA6D-F6F8C84937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89" creationId="{39F7F1CB-CE11-4898-96B0-DDBD1A0BEF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0" creationId="{61BEBA18-97A8-4107-8D19-1C3BA4E89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1" creationId="{89BD7B5A-C814-43EF-820F-AE4A12A16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2" creationId="{6BED6E68-9EEF-4024-83A2-12359108D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3" creationId="{A256FB35-C490-43B2-ABBF-3A39EB3289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4" creationId="{9E4134C9-A709-40E4-B082-AEAD31642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5" creationId="{FC5D478A-2003-4DC7-8D6E-B5FC7BA93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6" creationId="{B566298A-1CD7-4AFF-99E8-5FFD3E092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7" creationId="{DDCA626E-C282-41FF-8E7B-C03199C34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8" creationId="{7CDF82C1-666D-4061-9B6F-14E54B0A4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599" creationId="{A171D06C-E27B-4050-A30A-F4FF7D6CB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0" creationId="{2D058A5D-C669-4619-88F4-0669115C3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1" creationId="{48DE1719-D7D1-4846-A428-AA66EE4BF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2" creationId="{3D0D049F-4F78-41F6-B7DB-3876E0C50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3" creationId="{C67B762F-C37D-418C-A1F8-53DD25C2C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4" creationId="{B7DD4E43-CF59-4602-AFBD-CA9C93DE9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5" creationId="{343DB79D-640E-462F-9BF8-F074F7D8F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6" creationId="{83F17857-8176-4112-8DD1-ECC37F5D2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7" creationId="{50E4E701-B810-4A75-9E78-F2A7F9390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8" creationId="{B72245A6-D413-4BC6-8704-791521057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09" creationId="{F9A0479D-E051-4004-B045-0DAB9481E0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0" creationId="{736BBC2C-C305-4E19-A1B7-8DE057847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1" creationId="{BFF9B9B3-AD7F-4F46-829E-CF0065BB8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2" creationId="{A9C8E354-0116-4A1C-AC71-4C532176A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3" creationId="{C06A5CD9-7EFC-4F92-9BC0-7468DEF5C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4" creationId="{5A794BA5-1AC6-48FD-A919-06FA07613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5" creationId="{1087E163-E729-4BBC-9075-5EFC794AE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6" creationId="{78C59DBC-EB89-4861-AC5A-26361181B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7" creationId="{6D50668C-E401-4F29-AD3B-46A723154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8" creationId="{06EAAC7E-4089-432E-AFCF-0C7058E77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19" creationId="{03A4A8B9-0449-4B17-A517-F144B9D51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0" creationId="{023F4718-F195-4D90-BF10-38DFF9209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1" creationId="{ED46B34F-F5F3-4117-A506-1ED8FCF58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2" creationId="{956A7A0F-8212-49E4-AB9C-861DE7F33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3" creationId="{7630129F-5DFD-46DD-8CE9-D6054ED8F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4" creationId="{4A84BB52-19AF-404B-88F0-FAE9661D19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5" creationId="{CAA5EE2D-0D6F-4C7D-8C65-DAFA737A8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6" creationId="{53299D58-CC1A-4F47-9DD9-9ADC51B8B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7" creationId="{847DF5F5-626C-4492-B1E5-6A30040E6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8" creationId="{42364B6C-537E-495A-8C45-F8766A8E53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29" creationId="{C2B3144B-E2A9-4217-94AE-F07E60646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0" creationId="{A7F6047C-C807-44E6-A9DC-C84DF6117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1" creationId="{79D5B595-733B-4234-B84C-BAFD241537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2" creationId="{5F6A9E16-8817-4CE7-AEDD-F690EAE18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3" creationId="{1C032F7D-B84C-4857-BC41-50994B993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4" creationId="{2765B7C1-D1B8-4DE8-B855-3D9B2E473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5" creationId="{73DE9B25-41A4-497F-961E-CB5ECF52E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6" creationId="{FD85D0AD-79F0-443C-8559-7C4876220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7" creationId="{A9174FB0-FE80-4077-8201-02FFBA012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8" creationId="{71150DA7-BC35-4115-9E3A-5674AD09B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39" creationId="{C00BC359-9AAA-498F-AC7C-F2D61CF769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0" creationId="{EBD27E92-3167-4CD5-B475-B3DE75296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1" creationId="{A94774C4-854D-4152-A7A7-D87F2F796F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2" creationId="{D0360C25-85CE-44E5-B1C5-997BA62C2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3" creationId="{93B473EE-DB68-4FD3-A60C-BCA22D9C00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4" creationId="{57826792-A233-4079-89EC-BC4F91F55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5" creationId="{A39108B8-9479-4563-8DBF-697BC68CFF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6" creationId="{3777CFB6-BFF9-4FDC-91D7-A995BD6F0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7" creationId="{9D4F5CA6-6ECF-48D7-8E13-08EF1EA92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8" creationId="{C4BF7990-8CF9-47FC-A3BA-DA5D1D986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49" creationId="{53201E24-DE15-44DD-A81E-2D445D579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0" creationId="{5BB7CA19-7A0A-48E1-82BF-5EF9B2112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1" creationId="{F0C8622A-2576-478E-9425-33EA9C92EE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2" creationId="{8F5330F0-788A-49C0-8362-6966CE66D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3" creationId="{AF4E784E-8B06-44F1-8719-A1AAA5D74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4" creationId="{F0CB2BB6-5E9C-4176-8B18-263AAB598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5" creationId="{C701ABE7-67D7-4810-98DD-143A59E40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6" creationId="{05486CEB-5D12-48B4-BCC7-B74849BD0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7" creationId="{BF9DA285-368D-4445-A59E-6E24F2E92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8" creationId="{EEE7BFD2-D4AD-4D86-954C-0EE47781C9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59" creationId="{47567A78-CA60-41EF-BD28-08E407FA2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0" creationId="{AD93C3B3-62A8-4060-A842-D1ED6D8EF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1" creationId="{C21BFA9C-3ED3-4956-B803-38D1AFBBA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2" creationId="{5C7E5E68-1C1D-402F-BE9B-2578430F4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3" creationId="{D6691CD1-D369-4508-AEC2-1198C0F4A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4" creationId="{6AE43729-8390-4D4C-8A2F-A4793DFEC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5" creationId="{88884B39-A106-4F24-8F97-1A6657E220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6" creationId="{72432BD9-DC32-4DFA-B823-AC7D31477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7" creationId="{DDA1BC05-C4F1-4C80-917A-D7DDC9A8D2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8" creationId="{EEA65E31-E5B2-4580-8CCD-041EEFECA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69" creationId="{A5D89B1E-6807-41B3-B6F6-0B1175F4E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0" creationId="{F6D55B0D-A813-4A0D-B1C0-BBA25E16D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1" creationId="{DBA81972-1B45-413F-B940-13D024A20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2" creationId="{5D638295-A758-40AD-A654-9B5C82380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3" creationId="{6BD9EAB5-0F2F-471D-842F-D908A93DE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4" creationId="{5DD9680E-7A86-4E54-9DF5-A5186BD50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5" creationId="{4C504A5B-E718-4AA2-914B-228265676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6" creationId="{D8C2820B-1C0F-4D33-A0AB-3DBD64AC1F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7" creationId="{F955A879-010B-4CD5-A002-344D0CC62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8" creationId="{DC39A414-EEE9-4CC7-BA00-999047491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79" creationId="{149DF52B-CF9E-4101-85FE-18C1C5BA1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0" creationId="{6A1864B7-5438-428A-8CCE-163F76DE0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1" creationId="{2663B23E-6FDD-4499-8813-201AF1DCA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2" creationId="{77075CD9-36B3-4862-9029-CCE9EBC9A8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3" creationId="{0D77A82B-2199-4E69-98F1-65092E2524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4" creationId="{347AE016-69FB-4BE4-AC15-A3C26185F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5" creationId="{98F9EBB5-0908-4C14-90A0-107335BAB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6" creationId="{433E2658-0877-4954-A21D-1F3F2DBC3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7" creationId="{8B2169A0-732A-4C15-A1B5-86D4A59E3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8" creationId="{B5AE8384-E134-4E5D-9ABB-174E408DD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89" creationId="{DD178B24-4C81-4A80-A39B-858BA2A7F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0" creationId="{70A97A40-7D73-4DAD-A7CA-ED31697C4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1" creationId="{79169A93-AE0C-4676-97BA-9B04CC51C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2" creationId="{B81A7377-983F-4620-BCB0-6AA92A8CB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3" creationId="{856EFD91-8FAD-4EAC-865D-B2FC23F03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4" creationId="{CDBADF31-1FCE-45E2-8C93-236812DF86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5" creationId="{571B8CA5-D94E-40C3-9AD3-D5852807E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6" creationId="{6EAC68BB-FC8F-47B6-B042-0E034B12D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7" creationId="{681FDC0F-97BF-4D33-8CB7-077961468D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8" creationId="{9A4FBB81-FEEA-40EC-A169-2B5C71194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699" creationId="{D4430FAC-609A-4D46-889F-BB69301A1C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0" creationId="{5E408877-EDC2-4F05-BC7F-A6CEB4D27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1" creationId="{AF606D43-4A51-4F9D-9725-4A584D5B2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2" creationId="{88E103B3-E833-49AB-8517-1FBC54486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3" creationId="{AE5058F5-361D-4B4A-AC5B-658FE01A1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4" creationId="{04FD7FB4-689D-465E-85CA-C12CC7FC55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5" creationId="{2B364BBD-0523-46D2-A0A1-4414AF5035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6" creationId="{5814A172-A177-4900-84F9-0F5314FA0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7" creationId="{CAAD3626-1D4D-4FD1-B614-7DA7C774A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8" creationId="{60A8E2B2-A8FB-4E6E-82ED-EA2355288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09" creationId="{7DBEF4AF-B7A6-4B5D-825E-2940B47C4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0" creationId="{779BEA4C-D741-4998-9836-97450FAFE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1" creationId="{F0BA21FD-8922-4B68-B58E-BA0185B79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2" creationId="{835367AE-B60B-42F0-8776-9F1ED27A4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3" creationId="{238EBBF1-BB15-4AC3-839F-68432544C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4" creationId="{BB86AD2B-CE6F-4066-B1D5-F971EAEE5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5" creationId="{A2C20DD5-57E0-4D84-A465-C45C4C1828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6" creationId="{8D015B3A-592D-425A-9F82-ED3DBCD48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7" creationId="{8EC3D1C3-261E-4F40-A894-6A9CA20A4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8" creationId="{79421B60-96AD-4680-BDBB-84E02CE0AF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19" creationId="{B9B15D7A-A65F-44BC-A8E1-93D1B4480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0" creationId="{C6FAB080-F3D7-4B0E-9C4B-4CE656AF5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1" creationId="{F6DF0949-1A87-407E-94CF-458348A503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2" creationId="{EA407DD4-B4B7-421E-925E-269A52CD0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3" creationId="{11DCFA34-1DFA-4FB7-AABB-42398880E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4" creationId="{B37BC7FE-7613-4667-8E01-09B2C8A6F3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5" creationId="{DF6E04FA-3D03-4117-B47D-07B6A7DF1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6" creationId="{5CF02C4B-4DBE-4813-B0DA-D77706F2B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7" creationId="{2C4857EF-E299-4173-8897-5D4F985268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8" creationId="{A499362C-9582-4231-88B0-61F78C614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29" creationId="{6552FEAA-E6E8-4F89-A251-CD1F5789C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0" creationId="{FAE01123-9626-48A8-A74D-1F325CB70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1" creationId="{D24A29E6-892D-4261-BC8B-1E183695F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2" creationId="{3380B37A-4707-4CDF-A021-28E6A2362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3" creationId="{B04B2D9C-03C5-4EEC-8EA5-8F9E446A3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4" creationId="{4237CD63-0AAF-47E5-BF7A-64D9E963A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5" creationId="{A04487DE-9B17-4FB2-BBDC-AA37EDB9A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6" creationId="{ADFDF1D7-BCDA-4228-A5E6-987440DFA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7" creationId="{0C0D471C-0DC2-43DF-895A-175B9A1A4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8" creationId="{500C8AF9-75B4-4349-83C7-477FDB0E83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39" creationId="{81D7DDF8-7211-403A-ADD7-C43C18280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0" creationId="{6B826D3D-2530-4533-B11D-D3E328AB1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1" creationId="{6AA033C1-3D3B-4A35-AEC2-97AF31875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2" creationId="{11A19541-C6A3-4C5D-A402-605B08692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3" creationId="{5C4BE66E-3310-40A1-9011-B62A1E93D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4" creationId="{FAD28EA7-1D8E-4CDA-87C5-C9AAB8587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5" creationId="{F24FDE5F-F669-4469-A2C5-2A5146109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6" creationId="{01966F30-F23A-4AFB-9851-9123F88A82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7" creationId="{9556225E-5C9F-4695-B839-B1DE7A26F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8" creationId="{F79D8068-9674-4B4F-9E36-5A8880704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49" creationId="{AE6D049B-17C9-441E-A45C-C1258FC011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0" creationId="{6C045A35-6C80-48E1-9B71-BF9238C199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1" creationId="{5C5FE260-4DF6-40CD-BF7A-08703AF30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2" creationId="{FBC9A8C8-2B98-4E1B-927D-55BD99A521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3" creationId="{E2CB68FC-1B90-4C6B-91DE-370AB4EF5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4" creationId="{B41E35AC-2223-4E0C-A581-4E869D251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5" creationId="{8440B454-B400-442D-8F81-8AAA2B2D8D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6" creationId="{956D0C80-E036-45B0-A283-F56C86C1D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7" creationId="{7EE823F1-B0D2-4000-AA30-A20B72051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8" creationId="{88EC8395-ED76-48F3-8262-722291FD6B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59" creationId="{EACA3E16-E5B7-4C79-9A78-371B16E8E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0" creationId="{0ED1F759-85CB-40E5-B783-E2F3D4231D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1" creationId="{C8DBF7E8-8AD2-4BCD-991E-E2B89F498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2" creationId="{7FF3749F-5869-439D-9439-C64B4C8E1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3" creationId="{79F00A2E-AC40-4A43-BCDB-9542BC63A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4" creationId="{2C962CAF-DDC4-48E4-9A74-7226D96C1D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5" creationId="{884C9732-CB29-4798-85FC-D9A077C5E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6" creationId="{2B562591-72C7-4973-9063-BD7B200B1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7" creationId="{35C61C23-EA06-4F66-B64E-C6312C417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8" creationId="{C240CB8E-7C7B-4E58-AA8D-7ECA3A88B1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69" creationId="{5F27DBC5-38E4-484B-834E-BD4AD9D52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0" creationId="{EFDAA38E-96B6-45AE-A723-6CF37CF152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1" creationId="{83531896-1E2A-4682-918C-175D8A3248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2" creationId="{96207521-F3A8-4783-91F8-8D4E46FF8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3" creationId="{777F4660-6E2D-4E80-8877-09813BA32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4" creationId="{33946225-F39C-4915-8169-932FAA762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5" creationId="{18687AB8-0EC5-4A71-B56C-96070BEBF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6" creationId="{98D63C01-9CBB-4778-8855-3B1F48198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7" creationId="{4E100777-632A-45A4-BBD7-DADAF2ADF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8" creationId="{B03A9480-33AB-40BD-AFE7-6C65932B9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79" creationId="{D5D4BAE6-909E-4827-B3CF-C76A72EB81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0" creationId="{04494737-AD9B-4987-AEB6-DD529106E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1" creationId="{E449DD8C-7AA9-4436-9912-717951DC1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2" creationId="{B1794F29-CF90-4C68-90B1-CD2D3FE47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3" creationId="{D55D15A6-627E-46D7-A796-8E484CDDC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4" creationId="{35DCE9B4-5D99-4254-8265-090BC5DCE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5" creationId="{FB89B9C4-0E0D-4AC2-9EE8-BD83CBFB1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6" creationId="{C9B26C2C-08DF-4063-90A5-4BF989E9E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7" creationId="{B6D14B8F-E661-49E8-89B2-2AAC950C8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8" creationId="{8F33C4BB-D4B3-454F-99D4-48C3638D7E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89" creationId="{0118A37E-4DF3-4EA9-8948-6904F707A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0" creationId="{68D0A075-F626-4A4B-A7DA-72CF908C0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1" creationId="{FD752DCE-2111-4F63-8FE8-923C34699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2" creationId="{7A941C98-D27C-41A5-A393-581FDC672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3" creationId="{F3256EEA-29A3-4C04-AB60-EC937ECE6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4" creationId="{9A89681A-06E5-44A6-B684-6BF8E6D11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5" creationId="{DE1FAD14-A1D1-45DE-B8CD-3ACEF182A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6" creationId="{CBE473FA-6CD1-4939-B664-42A4AAC85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7" creationId="{AFE7FB18-C084-4319-ADD8-8D0090389E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8" creationId="{599B5F81-781A-4DC8-8788-7A215B51C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799" creationId="{5DB80C5B-FAEE-4C9B-99D1-C73785434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0" creationId="{ABA2D005-201B-42CA-8C41-C707767AC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1" creationId="{8EDB697A-C600-485B-A1C2-6A77A26F84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2" creationId="{B48B8AFC-FBF9-48B8-8EE9-9421AAE94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3" creationId="{452665A2-5A4C-434B-874A-AC9CF8B3B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4" creationId="{51A39C11-B9DD-4DB0-BFCA-5824766C8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5" creationId="{D3DD3A63-845D-4117-A3B3-95A6A381F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6" creationId="{8AC81C7B-3A9A-4B1A-9908-A1A40B006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7" creationId="{24E0F72F-9652-48A7-A4CD-9AAC605A7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8" creationId="{E870C1BA-09BD-40EF-854F-558DCBB59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09" creationId="{49E1CA68-0CB0-427B-A8CE-05DB104B9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0" creationId="{C5738ADE-F06E-4A80-94FC-6525B1C1E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1" creationId="{ED404137-0D8A-427F-A076-E4F220BAB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2" creationId="{8E1C83FD-3C61-4638-AF29-F585D8248A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3" creationId="{A03828F7-96A3-4BD5-9A3A-BAFA5483F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4" creationId="{FA37FAA7-B743-4393-9A05-E639BFD73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5" creationId="{4A308575-2CF5-4B14-9647-F79F5B58B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6" creationId="{A74B8067-72CC-4DC0-990F-9CE1B87AD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7" creationId="{BC149580-55A9-472B-957A-E9D119B24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8" creationId="{A2CA10B6-55CD-4507-9545-7CB3A727C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19" creationId="{604B7756-DB5E-479B-B86E-1D5BB40B40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0" creationId="{204D4668-8215-4206-9E45-AF9CC7D77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1" creationId="{9255DA37-A84A-4559-B0AA-CDF5D2054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2" creationId="{BE0E0843-8084-4FB9-95EB-634303C31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3" creationId="{2A92B452-95AF-48DD-B299-1EBC45027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4" creationId="{F069EC2A-C941-40EA-8144-498A09C8D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5" creationId="{F3005141-3E34-4FEC-A5BC-3A447B2C1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6" creationId="{219D7923-D8C8-452B-828B-32C3E83D4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7" creationId="{B6E8CB97-359C-4E7C-B753-E54606AC90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8" creationId="{0192F693-CA67-475C-8EF0-D709BEE8E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29" creationId="{D24AEA15-6476-4126-BACC-FDFDE54ED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0" creationId="{C0E58314-B0F2-4C02-913A-EE2C0FFDB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1" creationId="{2591CA57-1F9B-4D0F-A8BC-CD8C10F1F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2" creationId="{53E55681-F324-4268-A3D2-913012E3A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3" creationId="{9B387203-473E-4015-8EAB-BBAF73C953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4" creationId="{478E020D-390E-4AE2-8299-29E11801EB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5" creationId="{D3491D50-4F19-41AB-956D-9563EB1FE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6" creationId="{2D9EA9E0-A639-4B3F-89BB-CB2C845BF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7" creationId="{EEB26E2A-89C5-4AF0-82E8-470734D55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8" creationId="{62F66D88-B525-4C0E-B428-B264DC8C8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39" creationId="{67B2C077-EFFD-4C6B-B3E8-C975F82164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0" creationId="{6C3C9990-9E04-4C8C-85B7-69912FF9F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1" creationId="{6C4443AD-24C4-4D0E-9EB1-48D428866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2" creationId="{7CBEFF85-341A-4517-AB76-0AA89B71F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3" creationId="{3D8D3DDD-4902-443A-9275-712D55CB2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4" creationId="{86430EAD-3FFA-479A-9D0D-3D5A2C1E7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5" creationId="{89403DE1-54AE-4AD2-9158-D682C0D48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6" creationId="{C31EB765-EEF2-4215-A772-77174828D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7" creationId="{E94415B1-6F67-47FC-AADF-CFAC551AB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8" creationId="{B3F8DA0F-4348-421C-B0D0-A178B7EED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49" creationId="{15688397-4906-4795-9651-D3817301B9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0" creationId="{8434352A-7B5F-49B7-A7B4-8693FAE5C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1" creationId="{731A3132-CF45-4D5F-ABAA-27A4D8185A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2" creationId="{ED51582A-E7DF-4A07-AAF1-4C762EB63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3" creationId="{CDF3BF5B-8042-4451-BBC9-EAB63F6F6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4" creationId="{C938CC83-1EEB-4AC4-8CDA-E9E8D5C4E0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5" creationId="{2AD40BCD-D84B-42B5-99C0-2B80BD49E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6" creationId="{E94933FD-4E34-4D68-93DB-C6F1DABE7B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7" creationId="{347EDE06-69F7-4E26-BC25-30D0B4822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8" creationId="{D9D2559F-9F32-4A7C-96BB-DB0D55AD9A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59" creationId="{F7277A8B-0EB7-4D3B-96B8-E3158F5DF2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0" creationId="{6A0B6E7B-9AB2-4E4B-A59D-3F15085060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1" creationId="{3A978A06-8090-4EA0-89B9-C7788F254C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2" creationId="{4AF18B0B-3B69-422C-B7C9-3D614A860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3" creationId="{134948F2-836A-47C1-9D5B-2C62EFCC5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4" creationId="{88CC0836-57AE-45D0-B210-EDBB03428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5" creationId="{BFD866E6-D7CD-46D7-99E7-A58AC8C04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6" creationId="{21069830-CE06-4E09-A129-9907D0B74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7" creationId="{9238CECD-9C9A-4044-859F-25EE69B86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8" creationId="{332190DC-AEA9-43C3-A7BD-4B0AA8505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69" creationId="{2E99CB42-5CFD-4020-8E4C-6DADADDF2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0" creationId="{1432159E-EFE6-45DE-B9FC-13476F1FAA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1" creationId="{BC460617-C8D4-4BF6-B160-2FC1EACC0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2" creationId="{328C5B29-D5CC-47D2-9C2D-6F2942A8B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3" creationId="{F627E9B9-CB5F-4A43-AFF6-27485E0B3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4" creationId="{0842C554-83AD-4E91-9485-A65D65233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5" creationId="{CE75C566-15BA-4011-8713-D3EB794AF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6" creationId="{FF49CED2-04DC-4616-A01A-3635B56F5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7" creationId="{849458A6-DA9C-417F-973F-A7318E1BBD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8" creationId="{6347724D-194E-4235-A14F-FADD7EFFD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79" creationId="{31AF8DFB-166E-42CA-B66E-B8F4C578F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0" creationId="{D8E4D545-44C1-44A0-8963-9123F1223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1" creationId="{D63573F2-A667-4B7B-A214-522D369AD4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2" creationId="{6C32B41C-5826-4B83-B51A-D5ABD613F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3" creationId="{9833BB50-F277-4921-B37E-334D64D2E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4" creationId="{4E06B42F-8D0E-4D72-AEDC-7177D869B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5" creationId="{CD165257-4555-4E43-872E-7DA1005B9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6" creationId="{B550BEEE-4EBB-4A70-9380-963DC0C66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7" creationId="{E91B8D6F-24EB-4221-937E-2554606354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8" creationId="{E0C8BCED-6DB6-43F5-AAD7-33E30FC9C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89" creationId="{80AF6B53-45C3-43B2-B718-6C843EDAF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0" creationId="{93148325-44D3-4A17-924D-B54FE54C0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1" creationId="{62C5B04B-9CFB-4871-9F01-24508CFE47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2" creationId="{D144759B-C0C0-446E-BE57-BCC7EA597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3" creationId="{AA5BCD4A-25B5-447B-B7D1-6AF310E4C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4" creationId="{AE0C8DC9-45E5-4341-875B-1CEC72E54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5" creationId="{0D7D9DF3-3481-486E-9E2D-F9B5593C5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6" creationId="{B2ED11F4-1707-4321-9789-FC405383E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7" creationId="{9C313B4A-2B18-45F8-A2AC-5D658785B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8" creationId="{088E0EA4-83E0-4739-B6E6-3D53DCA6C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899" creationId="{0A0C7078-AC99-4F32-BE44-E630D7992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0" creationId="{C8253F41-074F-47BB-8FDC-B9BDCF597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1" creationId="{37FCCC0C-9C16-4534-8D81-EFE661ABD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2" creationId="{22D294B4-638D-4117-A55D-728DECB94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3" creationId="{DA20B520-052C-4FB8-A77B-6F7A5FD2E5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4" creationId="{21420760-497A-4845-B1F1-8927ED290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5" creationId="{45B2D379-3635-4DE8-B90D-23323291E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6" creationId="{D69A3AA4-1FB5-400C-B9D7-08E0C6A8A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7" creationId="{1FDA37D6-B165-4AB7-BFE3-8C4B372BA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8" creationId="{57F1BE5A-5C29-41E3-8D19-DC2A39C71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09" creationId="{8308D7FF-163E-4035-BD06-E125B1BC5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0" creationId="{1CCAC146-0A09-4272-A24A-516EBCA6D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1" creationId="{E3F99476-E8A5-427F-8224-044353E9C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2" creationId="{8EF98D67-C3AC-4881-88D1-95DAD8684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3" creationId="{716DF950-9FF6-4582-8434-624AFD6B2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4" creationId="{C727FAE1-E9C2-4B9D-9A9B-C5DE26A35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5" creationId="{A2946C82-0F61-4E64-871D-BA3865DBB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6" creationId="{6C1499C7-2AB3-4E8B-8AEC-3B4279B1ED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7" creationId="{52085321-FB0E-41BB-8356-A9A5532FE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8" creationId="{9DB0F8B0-5E76-468E-8A9B-FBB132872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19" creationId="{88822D3B-71E1-4620-BBBE-1A2BF6E7F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0" creationId="{8828F4CB-75D2-4572-986E-C0C537EC3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1" creationId="{87565E35-0E3B-49E1-AA55-F669092B3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2" creationId="{B09551C9-3D49-4991-B011-8835E58AF4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3" creationId="{14780183-CA2F-4D3C-9839-04F08967D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4" creationId="{39B86DEE-57BD-4306-8D76-6197E02DD3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5" creationId="{C14AF17E-AADD-4099-9293-B8EE66321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6" creationId="{BA1367BF-7803-4B96-BB35-697F1840D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7" creationId="{00A33923-52AB-4FA5-814C-3FA0B8AD5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8" creationId="{3B4D3802-8881-4D27-9200-3DA82DD28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29" creationId="{0419A09F-43A9-4E0D-A488-4B30A7F6E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0" creationId="{279D256B-DC77-4B3F-BC8D-EBD2A9032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1" creationId="{B519FEB3-5888-4A78-9C84-9D96F1FA61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2" creationId="{02E94BCC-3978-4B31-B13E-C0BB33770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3" creationId="{E9DEB4AD-3450-47A9-A464-9F0A2F0FA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4" creationId="{E0A9D975-0ABD-4F0A-A948-565D69B3D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5" creationId="{C8422E89-DE0B-42DA-80AC-B3D09F986C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6" creationId="{3B05A9DF-8D74-47BD-9542-8A78460D7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7" creationId="{97B96ABA-9A4D-4C0C-BD55-4EC9D2339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8" creationId="{26200A3D-AD50-43CF-A12C-AD1F0D90E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39" creationId="{246709E7-B145-4D7B-A750-08A2B3651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0" creationId="{74D45583-BA24-40AB-BBEC-0277A6CA2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1" creationId="{6CE1FCBB-0B30-4CCB-9441-B5DC8F345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2" creationId="{62A2E1E3-3E71-4A6E-B896-2FE5F20A8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3" creationId="{CB9A6B22-0A53-4BCA-8302-84505B07A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4" creationId="{62CED4A7-19E9-4150-B12F-714B5DE3D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5" creationId="{BA6C97EA-01F9-4FE6-BCEC-FF01657DD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6" creationId="{1E7450DA-6A38-4710-B392-DEFCCBE5D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7" creationId="{A0878909-1B4E-461B-8ACF-62AE7FE7F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8" creationId="{06CDBFAE-33EC-4222-9B6F-C8058FEEC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49" creationId="{787D743B-894D-41DA-8528-6DC4A2B2C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0" creationId="{FDA21567-D4DF-4963-8857-6D7481A2D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1" creationId="{07150E7D-0B86-4B19-98D3-DDFEE0FDB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2" creationId="{A5B58D70-1145-4C65-ADFE-297F1C2F0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3" creationId="{5933433D-B573-4507-B9E3-0115B68F59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4" creationId="{6C84AD5A-62C8-4389-A367-8983275F3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5" creationId="{61B206CE-B9F0-47A9-B75E-6E521AE77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6" creationId="{32D7FEE0-3C72-43DA-8D10-8E1F61E5A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7" creationId="{B891D8B2-3B66-4157-8335-0DB267C1C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8" creationId="{689FE114-2ABA-42DA-A0A5-90050C3E3E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59" creationId="{2E8F2F5E-5BFE-4B54-A929-30098F47D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0" creationId="{858C2411-965A-430A-AF73-16B825119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1" creationId="{29659BA0-6D49-45E9-9E51-E8F9B033B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2" creationId="{E14E7FB5-E24C-4059-96F1-D652132B3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3" creationId="{7E535494-31DD-4769-8802-0180D3F6B8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4" creationId="{3F5EB206-1566-4E9A-9DC8-58D6FBDB6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5" creationId="{03D6623C-7695-4B3E-9B80-AC38D94961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6" creationId="{72D83782-A05B-4220-88D7-A2CAF2DF97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7" creationId="{AC5DCAAC-A100-4A6D-A688-73AA16CBD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8" creationId="{9ADC8570-604F-4D60-8DB5-B5B7737B3C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69" creationId="{82224540-68A3-4048-B186-8336AE6A0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0" creationId="{58CC6828-6CDF-4C4E-90C4-45944ED80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1" creationId="{723D5058-A1FE-48A5-8820-4D06BF2DC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2" creationId="{D383EB14-D9E4-4279-85C3-4CDC81F72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3" creationId="{96D403AA-475E-49AB-BB1F-7EE178716E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4" creationId="{87739EDD-A2A3-4B73-8BC0-C2651E364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5" creationId="{A6B9CB70-4841-4534-8390-FD2B13ED7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6" creationId="{0D005C72-9445-4036-B97F-0948F349F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7" creationId="{89CE8588-237B-4D90-9C37-EFF9A2E7A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8" creationId="{3EA37B96-336D-4749-9A5D-4C9F83CC3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79" creationId="{B8634824-34AE-4099-B1D3-A7C094E7E2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0" creationId="{F08E6501-DB87-4802-B838-657684F40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1" creationId="{92619910-368C-4DE6-9D9B-78D653FD7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2" creationId="{714BFCD2-542A-44F7-939F-5C2F10A16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3" creationId="{6BE505BE-4FEF-4ECC-AD8C-652E6DBEC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4" creationId="{A09BD848-82E7-4F47-B2FB-D0D02E16C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5" creationId="{793BEC7B-4059-4FF3-B9CD-14B1199CA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6" creationId="{BEE3DC93-AEF3-4200-9222-67B5FBE1A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7" creationId="{CD5CD7B5-ED08-4F23-BBC0-D52E48FD46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8" creationId="{7FEC51CA-4BBD-49DF-B6D5-E2A930E1A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89" creationId="{EBCCC472-E91C-41F3-8E2A-DFDEC018A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0" creationId="{80B6DD10-5B9D-4D83-8EEC-947202244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1" creationId="{5D692F9C-9568-44EA-A140-A5542B80F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2" creationId="{93FE70F0-59E9-4882-9E22-0308DCB48F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3" creationId="{4314E047-7199-4F3E-BF6D-BCCD1C7FD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4" creationId="{2775A573-2E77-44F6-9312-87D5414D31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5" creationId="{EFF0F772-54AA-4E30-A54A-DB321ACB0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6" creationId="{CC7340B1-972F-4162-9AB9-143904887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7" creationId="{C120BCEE-9F1C-4BCB-991B-6A5E2CB690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8" creationId="{6DCE3212-0415-42AF-900F-A03E9138DE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2999" creationId="{83290722-BBAB-4146-BE90-892296D728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0" creationId="{E1B56755-962B-4E96-AE40-F85DCE8E44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1" creationId="{09D05FC9-BA01-419F-A0DF-03DC0189AD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2" creationId="{6A8CB025-70F0-4205-93FB-A60BC5886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3" creationId="{CAA26F33-7BF1-477C-8998-69129291E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4" creationId="{E34381FA-EFAD-448C-8DD7-970708DCE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5" creationId="{FE7CABAF-C520-4BE5-996C-1291B1908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6" creationId="{98D1C6CC-7BFC-4D7D-84C7-9C41C449B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7" creationId="{885C28CB-4162-4306-8167-FB07AFF83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8" creationId="{5B335F22-5B6C-40F4-9ADC-A39AA8979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09" creationId="{B8E84AF2-EEB2-466B-A334-3C7E1A0783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0" creationId="{516A80A0-2FCA-46D6-9E0A-843968936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1" creationId="{5B0284D4-5846-40B5-AFF2-6B57D34CB3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2" creationId="{84BFED2F-D1DE-4B6A-A425-7A5154F64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3" creationId="{AAC3899D-8209-4127-9623-FCF624FE63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4" creationId="{41F34DFA-AC0C-487A-A6DA-87CF6902D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5" creationId="{B503F9F1-67B6-41DA-8075-B8A3BD92C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6" creationId="{B16B83E5-6C62-46DB-BC8C-A3E7596C7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7" creationId="{4F3E4333-4A42-439E-A94F-3B33AE9C5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8" creationId="{B08AEB54-FA3D-4C8D-A700-E9278DF4E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19" creationId="{C8F1A5C0-3FC7-43DD-9BDB-F2BE3861B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0" creationId="{F4E89B62-A62A-44FD-97E3-138D6B27A6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1" creationId="{4AA85D45-7E6E-45A0-803C-58322F4CA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2" creationId="{D490F6B3-FF91-4E16-8408-2CFD09467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3" creationId="{D71EAE6A-D7A5-49BD-983C-C7F1190B2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4" creationId="{91CCFC6D-5F18-485F-8B9E-63F94234A6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5" creationId="{5D60E1BF-876D-4763-9D8C-B88EC6C1A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6" creationId="{86286E2D-EAF2-42B4-8275-6F5F391FD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7" creationId="{1E67A002-E0DD-46BA-8898-D20DD6BA4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8" creationId="{84A2FDCB-7549-4C68-B154-9D3E77ECE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29" creationId="{6431C743-67B7-4C8A-A35B-16E82FFE6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0" creationId="{9F8C102E-1BD9-400B-B882-CC882816B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1" creationId="{33460FE8-930F-4299-A06E-7B85C0E71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2" creationId="{6342E5C3-9B1D-4FDC-9925-D552C02D6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3" creationId="{4D81A951-5570-4A13-8638-6C590D811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4" creationId="{8F3735B4-FAF4-4BDD-9BA6-FA49AB98B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5" creationId="{8C5EE1B8-2488-4A82-9577-D08429F38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6" creationId="{E172150B-9401-4E28-A677-31E6DC764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7" creationId="{47C7043C-17F0-4D47-8B04-C4BDF2E93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8" creationId="{11933721-2599-42D2-8161-7D3E356986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39" creationId="{87A27517-C628-466E-B8D3-B40E1267E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0" creationId="{DC185874-7C64-4E77-BD74-1685E8AE1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1" creationId="{0995A3D4-559E-4C21-A6D2-A8B0D8195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2" creationId="{30372CD6-1F1D-4DCF-81E1-6DDA35B1E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3" creationId="{C5B1BAC1-E87A-4CC8-8A2D-837464CE4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4" creationId="{1AF86B1C-95AE-4AB6-AC52-347F0095D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5" creationId="{789E1902-62E9-4858-9F67-00ACE1BE2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6" creationId="{9AA3D8B1-5661-4A26-A91C-4B4E9A7A48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7" creationId="{DDB17EE5-42A1-4062-9DC2-FD603FC6C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8" creationId="{CC913566-D458-4E8D-8113-D039E2655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49" creationId="{81EB8606-C89D-4DCF-9A40-0F9E61E1E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0" creationId="{1B06FD12-84E0-4564-B6EF-4E0C1B0A5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1" creationId="{BB8B4215-E6B6-469B-B1DD-C11F46CFC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2" creationId="{413271E2-12BD-4519-A97B-640899B6A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3" creationId="{D7C85C6B-8D1E-41C1-A535-42CB12987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4" creationId="{3BB446C7-9A7A-403E-8F6D-0B35286ED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5" creationId="{355C2288-6448-4918-A38C-78CBE02DB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6" creationId="{C718F911-0AD2-4193-8CBD-50AD24E61A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7" creationId="{ED4BE93E-B80D-4D6D-90BF-40E718219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8" creationId="{7A1C88B8-9D28-4A47-AC7C-0290AEE44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59" creationId="{15940EBB-2862-4E01-B3A3-82F30EA60A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0" creationId="{F56B3BD3-BA26-490E-A6DF-26647E73C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1" creationId="{0698F33E-7D7D-4458-9F6F-2E865A6EB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2" creationId="{4B9C3E3A-F037-47BB-A8B5-E40C1FA3F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3" creationId="{E40B3B13-C783-4D62-A431-688B81CD5D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4" creationId="{A46389D4-FBA0-404C-8FE1-74472C20B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5" creationId="{DF1E4D42-BBBD-4641-A906-290E7A88E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6" creationId="{3F7E27B2-E067-4FD7-896D-8D2F75E39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7" creationId="{43779090-6685-4767-8D17-0E6416AF2E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8" creationId="{70811A4E-A831-4C84-97BB-9F46AFB5B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69" creationId="{9D110AB7-FD8F-4EFF-88E9-A489E36B2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0" creationId="{C39EB10A-0EF2-4D6E-B4A0-A7941CA7F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1" creationId="{137F9E6F-67C0-4390-8276-5D0206DAE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2" creationId="{89D88F29-560E-45DD-8C9D-CC05F2C35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3" creationId="{9CF23FB1-15EA-415E-8914-DBA3F1027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4" creationId="{154D75E7-B4E5-43E3-96E8-2D0D2990C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5" creationId="{8FDBCF17-D17C-41B1-86B5-EAE6375E1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6" creationId="{902348E3-EC0D-4E75-810F-A7D73E961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7" creationId="{AADEE58E-7C97-4E68-AA89-52E8283A0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8" creationId="{F9E3AD47-3692-43C9-B4A6-5B7AD7918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79" creationId="{9623BFD3-7885-4A90-80A6-21D1BC02C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0" creationId="{5AA8FE2D-E6C3-43E2-925C-201AD64FB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1" creationId="{70E36F30-25DD-4529-B072-5932D02C96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2" creationId="{5E7BBC6A-2815-45E4-860A-49749610D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3" creationId="{C9E39EA0-2EF3-4D51-A3A6-707E668BE1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4" creationId="{2666D5A1-7496-45FC-B741-D62046F7D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5" creationId="{842C6BB7-6ABD-45F4-92FF-81592C150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6" creationId="{D9A17316-8E5C-404E-BBCC-965C5B88C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7" creationId="{9A64FE1D-C077-41F1-B787-027B408D4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8" creationId="{6063B199-7A62-42F3-99A0-A98B5A26F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89" creationId="{1835BC58-5EEB-47C0-B64E-B70B95809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0" creationId="{A752F0B2-3782-4B12-88DC-5B36AF5A4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1" creationId="{B46548AC-4E7D-4465-ADB6-80D62D0A4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2" creationId="{7865CCC1-8426-4F26-A519-DB3E4BE54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3" creationId="{76E88E85-95CC-481B-A891-D3E561AEA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4" creationId="{BB7F9E0B-39F3-4F74-ACC4-AA08280A6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5" creationId="{EBE6D943-A5A1-4857-99B9-9BACC5697B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6" creationId="{43166A1C-5127-4419-80AD-CD4AAF1C0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7" creationId="{42F2FED0-473E-4F3D-901F-CECF911CB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8" creationId="{423475EC-5092-4575-9F4E-FCFFAD647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099" creationId="{C4E88D51-6944-45E5-BC9A-93F5B23B14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0" creationId="{C5963E45-F9EC-45D0-ABDB-9ECB566D2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1" creationId="{59A8C8D2-90DD-4FA1-8FB3-9D2ADDE8D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2" creationId="{DC0C0142-7BDF-43DB-84F5-B70F310889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3" creationId="{477E3ABB-ECDF-4266-9116-52F5A5D0B1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4" creationId="{078E8290-9307-4083-8BF2-EFF5E9079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5" creationId="{ACDEA56B-74C1-4DAC-944D-87A52E936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6" creationId="{0EA721B0-DE01-4D98-A4FD-152A04E66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7" creationId="{EE353BC1-A1F2-4A56-A401-1D1D09FCE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8" creationId="{95868F37-CE41-44A8-87DE-5E20B8C13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09" creationId="{C462A637-15B7-4387-9342-B21AF2807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0" creationId="{14E9B2E2-95B3-4AA0-94D3-6428541F9A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1" creationId="{DBFEC330-DCC2-4BCD-B9A8-F583CA5A9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2" creationId="{6919DD4A-701F-438C-9FAD-640E0E2A0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3" creationId="{06719F47-0B85-4123-8A36-DD061F0AA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4" creationId="{B0FDEFEC-772B-4571-AE18-E7103D144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5" creationId="{33C65D11-91A9-4B0E-88DB-832899D5AF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6" creationId="{D887B246-587A-4514-BF56-A71AAE163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7" creationId="{ACBE7208-5676-4E4E-B127-65340127A4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8" creationId="{0A68C77F-32FA-42BE-82AF-B184261F4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19" creationId="{7097EAA1-5A2D-48F2-B509-24DEA360CC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0" creationId="{9C18E8B0-C8DD-4EA4-BDBD-55534B135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1" creationId="{4D89CD6C-FCBE-4032-971E-53D9AB341E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2" creationId="{4DEA9879-793E-4FAE-B185-11AD5E843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3" creationId="{51A412A5-FCAB-4B38-8E2F-A7EEFC090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4" creationId="{0E8BDCAD-C35D-4A28-8353-E9ACE28ED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5" creationId="{43A66BD7-8348-416D-9BD3-AFDA4B8C8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6" creationId="{4A574835-8732-4476-96DA-2189F5D08D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7" creationId="{83669039-9191-49BA-B2CB-A2930083D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8" creationId="{722E1D2A-E8AC-4217-A554-D28793A4F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29" creationId="{1772DF29-CB34-4109-9A82-815EF44D4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0" creationId="{FCFD9423-7B9E-4146-AE6D-9E3A9E6F3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1" creationId="{E41F6D6A-E1E3-4BB9-8926-68DD72E7E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2" creationId="{626F35D6-7EF8-4A73-A18C-8C3BB2CA0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3" creationId="{D5887A50-581E-485A-A98B-C5AA93FD5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4" creationId="{8C3F1C79-CFB0-4866-9045-A7B60D1C0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5" creationId="{AD35C587-B2C2-4B1E-B316-B6ED149E5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6" creationId="{4FF45635-8959-420F-9E96-AB6E1F7CA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7" creationId="{10AE5015-2362-49D4-BE15-1C82F73F9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8" creationId="{C9B1A569-2D67-44AD-A463-45E993314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39" creationId="{AD7F9029-3D45-4FEE-835A-C0A0611CC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0" creationId="{03EFF4A5-D0AE-46F7-A0D4-8145B0B31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1" creationId="{7966EA9A-E564-4CBE-9FFC-7A847963B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2" creationId="{9C922780-827C-4052-BDF5-57F8C8AFB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3" creationId="{C71F741E-2D1C-476E-B899-66512B3FE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4" creationId="{C88AC3BB-4965-4B93-A673-2F79D1E03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5" creationId="{8578A1A4-CED7-4C0A-823B-834968CBA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6" creationId="{6E88299E-89AA-4622-A14A-A91812F420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7" creationId="{67AA63D1-6515-42D9-AF28-3AE7A8C153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8" creationId="{46372B76-489C-4D38-B856-7758180E0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49" creationId="{82A52A75-7E3D-42DB-9F92-056409B45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0" creationId="{C9C4EDEB-D02D-47C7-B223-4387707B7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1" creationId="{BC1BFB74-BDB5-47EB-82B5-17305461A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2" creationId="{D2EDD0EB-5F72-4204-8831-0696BA660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3" creationId="{E5B3C82E-C9A9-49D4-BFBF-9D3110BAE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4" creationId="{7DA0FCED-4BA6-4DBB-88B8-7FB4229E0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5" creationId="{ACE0BAEA-6465-4759-9652-E25FB6ED8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6" creationId="{269B8E48-506F-498B-83BA-2DEC1AF47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7" creationId="{8FEFDBEE-2A19-4C0E-B0F9-A50BCD9D8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8" creationId="{09A83FC8-9829-4DA6-9AA0-F39B9DCDC2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59" creationId="{BE5E688B-81CF-4611-B134-AE5EE17BB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0" creationId="{4F48F25B-8277-41D6-B2FF-D4E9F4CAB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1" creationId="{2992E3C7-0F3B-49D3-988B-1DB77570A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2" creationId="{830BA2B7-8272-42B8-A6F5-6D5B4FF52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3" creationId="{0F77EED1-B9D9-470C-9174-68D646A39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4" creationId="{C7F4AE21-E0FE-447A-8066-750F9A5EF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5" creationId="{FBE08932-3A24-4440-A1E1-032E728465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6" creationId="{A73EF9E4-271F-4AF6-87DF-1755A8700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7" creationId="{627C52BD-3D38-4DBD-B7D5-F0BC408FC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8" creationId="{8CDEF177-C2CF-4A48-B0C2-F10CB63EC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69" creationId="{6A460843-9A5B-4F71-B6A3-0A9E72C4C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0" creationId="{96908298-7639-436B-89D1-B5A212848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1" creationId="{2A3B73E8-D272-4AF4-AC9F-33D5655A7B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2" creationId="{61F99B84-8901-474A-9DC4-BD26F6B14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3" creationId="{FF67B44B-855E-486C-867E-A4D3206CFA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4" creationId="{2E28CA4B-F2F1-4CDD-B9FB-5C5E2459B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5" creationId="{D1857F7E-9301-44C1-A6AD-5F649231A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6" creationId="{0D80EFBD-70E9-46A4-9651-0FBFD5883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7" creationId="{AB72CB30-8861-417B-8F58-76594A6AE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8" creationId="{D2633EF2-7D97-4CBA-9F04-331564D85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79" creationId="{42331457-625D-4AFF-921F-A21D73A51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0" creationId="{B9156142-4E9C-4B22-8EDE-22CF09FA1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1" creationId="{AB7D1B69-1D89-412B-9A7D-5FA4DCF2D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2" creationId="{86AB731B-ABCA-433B-B375-819171244D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3" creationId="{CA4A3C9B-D71E-4A26-A255-B67BF4B46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4" creationId="{CFA331F5-3A0E-4654-AE12-B95A9A912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5" creationId="{543F5E42-AFAA-4085-9324-46D958620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6" creationId="{09E8C121-ACC2-435D-9537-070E527F80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7" creationId="{359F20AD-5A58-4EFE-9156-F3D0B95B33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8" creationId="{4DC11BEC-707B-43A0-A8C9-9E4FD6E1D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89" creationId="{BF202663-7D2B-4D81-B63B-6302A323A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0" creationId="{3269690D-9CB2-4FF6-9BC9-A453EC716F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1" creationId="{34CCF9C4-E8C4-436C-BAD6-0D1801D5B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2" creationId="{7B35E434-D4F4-475C-B63E-DB77AFFCD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3" creationId="{544A93D6-C130-490E-BDD0-42C198BE2F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4" creationId="{D7BEFF21-651A-49D7-870F-3D8B599AF6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5" creationId="{658ED492-A3E3-4CF7-93C8-E69AC8F35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6" creationId="{D74B3846-8AC4-42F8-AEB8-85EFA7C317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7" creationId="{0E6BB574-1459-4018-87BD-BBA3478D3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8" creationId="{E438EDD0-60F6-436E-87BB-046F5F926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199" creationId="{5E279042-EA91-4AB6-9A08-B3A894A02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0" creationId="{A1309694-745E-4457-A064-DA136A229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1" creationId="{402D7254-6237-4D8B-9B96-01F099D97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2" creationId="{09FE7189-0E23-4B32-9511-F9F7FCD802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3" creationId="{366F5F78-9FBC-448A-81EE-4691C1C0E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4" creationId="{7BC8B628-FBCF-4D93-87D4-DEDFB80EF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5" creationId="{6E294C6E-A4E9-42E5-B63F-10194D2D7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6" creationId="{00CA0664-CC1B-4783-A24B-2DCEFFC51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7" creationId="{B7C34A94-1E71-4E76-80CC-1B9B869D3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8" creationId="{2BE544E3-89CE-405D-A70F-8DEBC4DCB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09" creationId="{F4F163B0-25E0-4DCD-B022-560DB48CD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0" creationId="{3B7F70CB-FF3B-4A03-A256-54A92B9D9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1" creationId="{E649E748-D7B4-4184-A7BE-F84FA217E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2" creationId="{5437E104-45CA-4354-8E21-BF90CFA22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3" creationId="{6E3A16DD-6F2D-4E26-B8F0-AF73FCF35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4" creationId="{6BB32860-14FE-4CF5-AA6A-9AB835DE4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5" creationId="{B19C8114-9D15-4846-87CF-6CA80B1DF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6" creationId="{C71A5BD8-91B1-4F7F-92B2-368DB7272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7" creationId="{12AA878B-AA92-4F51-B6C4-7B0BBC1B4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8" creationId="{060F66A1-2BBB-4892-851B-B300BB147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19" creationId="{AE5E3E99-EBEC-4653-9099-09D93A5AD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0" creationId="{E0ECCA83-3C81-40E6-954A-BB259727C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1" creationId="{8685B6EA-0826-48F8-9BB2-2D6FE16EE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2" creationId="{48E9E14C-E193-4DA0-B16F-30331C0C5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3" creationId="{3B5E807D-587A-4F03-8E30-65B5250D0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4" creationId="{29379525-B67C-48F5-A35B-691107830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5" creationId="{40AB7F64-AA4D-4420-A818-954E45D96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6" creationId="{7967AEF0-9073-4176-B5D2-47D82A509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7" creationId="{A543AE2E-4281-448B-AFAE-322A4C237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8" creationId="{E68AFAC3-01EC-4E12-BBBF-8CF875CF8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29" creationId="{9BB5975E-C917-4336-A51C-54CEA91CC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0" creationId="{7187E250-7F8C-4688-8446-994F9F992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1" creationId="{50421A50-9AB9-42CD-91B1-74408382A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2" creationId="{63BA873E-4BFA-4B63-AA4A-50267D8A2F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3" creationId="{8A13A6E6-9A2B-49F4-BC6B-503C9BCDFD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4" creationId="{939840F1-A701-4B7E-B225-02D4F2355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5" creationId="{63D59080-9193-4C76-8E82-6918E54E1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6" creationId="{94DAD137-C121-4052-8C52-9B827B9B5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7" creationId="{71823F55-3597-4FDF-B0B9-24753662D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8" creationId="{14AB6AB8-18A2-4762-B192-570FFFE79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39" creationId="{D97AB14F-724B-4E9E-9361-1E300D249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0" creationId="{0DC01711-FD42-44E3-9CF7-EC24CAD6E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1" creationId="{85BF8781-CFEB-4862-8AB1-2F21A65F9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2" creationId="{694079B2-DA45-4D47-8C38-06C0454724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3" creationId="{6A9BDEA8-B498-43D5-A7F8-31DAADE42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4" creationId="{3B4F704A-A096-410B-B6F9-84FC044B6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5" creationId="{68D28A58-EA99-4F8A-9070-9A7D8C1F3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6" creationId="{71532D91-8A18-4435-90A8-D24B78CCBF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7" creationId="{5AD084BE-E19D-4E9F-A62E-2CE1F4658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8" creationId="{EDA81C48-CEFF-4FEE-9D0C-1BB114DA63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49" creationId="{DCE38070-1C7A-4908-A79D-EB22CE8EC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0" creationId="{98CFAFB8-D34F-453D-A5DC-70E0AF6F9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1" creationId="{EC2621E1-31D3-47C7-A92E-F68DBF16C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2" creationId="{83A69B2C-BF1A-468C-B4B5-1329DB4DD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3" creationId="{4255A8D3-CB4E-4E9D-9814-875EAE85FE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4" creationId="{E3139544-E9DD-476F-9A08-09E8E3005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5" creationId="{D316C993-4CF7-4CD7-BBF8-7D553CE8C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6" creationId="{745F5C08-22E8-4FF4-8E7D-2FFFA3864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7" creationId="{4E8EC5EC-FFA8-4FC0-BC84-1BDC73F397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8" creationId="{19A9CBF9-385C-4170-BCA0-E8CAE5A1B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59" creationId="{FD18C48D-C540-4F33-A462-FB70F91FF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0" creationId="{5B0FE1A5-51E2-477C-961E-527F65D89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1" creationId="{52A60C12-97C2-428A-BE0A-DA9A4842A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2" creationId="{9A741264-7E8D-4F9D-94A6-846FC53CD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3" creationId="{03BA0F0B-20D9-4E89-AA23-C830E33DB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4" creationId="{00A67B4A-850B-4DBB-9972-8F5014284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5" creationId="{806E4F3F-40C4-4F08-BFB2-AE10B82C3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6" creationId="{234B558F-B976-455F-B8C7-B406043DC2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7" creationId="{6E193477-7CEE-4F5C-9949-13D9021D7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8" creationId="{78C30C67-6817-4387-8353-B999EE741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69" creationId="{810D3A4B-FFC6-4DAA-A439-A32FC5B7C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0" creationId="{61245462-8990-44C7-BE9D-4B8060482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1" creationId="{0BECE922-69C6-4274-8E7D-5B6ED09409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2" creationId="{F655F83F-70ED-44AD-9B87-636CD9005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3" creationId="{F2D9B7EF-BD45-4519-AB2E-35EF9BBF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4" creationId="{8B0C2C92-E5DE-4479-9FE7-82409A3D3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5" creationId="{3C95C6FF-CF54-4CEA-8F62-ABA1549B0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6" creationId="{46C5FB51-A22F-4A43-8FA0-76F439D9D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7" creationId="{3575A1E5-20FA-4317-B1E9-4785EDA7A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8" creationId="{E51D764C-337E-4506-BBB7-7F3BF9C13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79" creationId="{81AF7586-D46B-4C58-8F72-478A2CA3B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0" creationId="{92633028-FBE2-4C09-BC15-037133811A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1" creationId="{C0FEFEC6-93B8-47DF-8DA4-6342BD6BA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2" creationId="{A0CAC06B-4375-447E-8068-6BAC78474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3" creationId="{0CE9D4A6-30DB-4B09-9BEC-9D86AEF0F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4" creationId="{2E2E417D-F345-4906-B502-A5C251BA1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5" creationId="{061E7062-0258-42BF-B3F2-6FDA30069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6" creationId="{E622A600-845E-4AC4-AE42-3C04BEC61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7" creationId="{4A777398-BFAC-4009-8435-60502B0D0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8" creationId="{1F85FB72-2708-40B2-87BA-854E91EAC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89" creationId="{3055F895-08C2-4EFA-9ECC-BE132A963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0" creationId="{2D181748-339A-43E4-B06F-72F8D9A44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1" creationId="{FAA79B03-0CA1-4FFF-A8AC-4A2C3DD84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2" creationId="{AB634FB4-BC6B-4E42-B530-FFCE3839A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3" creationId="{53EE962C-D9BB-45E5-8AF5-EA03355F7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4" creationId="{F2EDB120-B96C-42D1-B95A-F5DC9EAE9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5" creationId="{998700C2-05C2-4909-9442-64A8F62A6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6" creationId="{7004B60F-7296-4EA6-8432-F816B19CC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7" creationId="{7D9808EB-613A-4F4F-B699-0E9505A6F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8" creationId="{D7701C57-2BA8-473C-B171-646D0ADCF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299" creationId="{93E130AC-B426-4E36-AA44-52AA991C92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0" creationId="{E1C3CFBD-7637-4CFB-AD74-BF5D52C69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1" creationId="{15A565AE-3BE1-4609-89F2-1AEC68654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2" creationId="{7E92A1F0-19FE-4A88-BE1B-822AB74B0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3" creationId="{CACA6FE9-79A1-43B0-B0B8-2C3AAA4BA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4" creationId="{AC79DB92-78C4-4E63-A7CD-BB7E8ACB8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5" creationId="{D87EA7D8-ED96-45DA-8474-DBB1116395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6" creationId="{CE138610-37E2-403B-B05B-C3A94C4529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7" creationId="{FC90CC3B-70F6-45DA-B530-DC5ACB7E91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8" creationId="{3046EE35-29F4-4361-814D-9B29A441B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09" creationId="{A9B52748-AB95-400F-9158-4C32B590B8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0" creationId="{86976338-76E8-4982-A59C-1C96AD323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1" creationId="{ABC25FF7-62D7-45A6-BB27-EF5CBDA5C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2" creationId="{D954BB90-E1C1-47AD-95E8-ED9504246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3" creationId="{6C70DD8F-1731-4FEE-9778-8DDDB493D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4" creationId="{A2819579-5DB8-4319-9A43-6AB71C2B7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5" creationId="{622F9CF3-636C-4AC8-BD4C-3EA1C5C4C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6" creationId="{AE7BC270-0BB2-47F9-B71A-FD2B6BCD0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7" creationId="{CF7D7B90-F725-4D67-9380-6860DCD0D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8" creationId="{0BFC3E73-AD89-4458-9620-CF95445FB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19" creationId="{4111FBF9-171C-4C6A-8B02-89E5E5C0C3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0" creationId="{0CB33854-534E-4250-8285-9AF69D6ED3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1" creationId="{9B1F3F01-3D61-4D4B-8B55-EFA81F36C2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2" creationId="{0ABDAF1D-3A1A-4138-B35A-A5E2B30E55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3" creationId="{28636292-AA92-4F96-907A-60F3141CB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4" creationId="{16B5A9F2-BDA3-4D4E-822C-5D9DFFB32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5" creationId="{9D520278-F006-4CBC-BB2D-BA8C9E85DB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6" creationId="{AD2A010B-B4FF-49B3-8EDA-D1E5C143D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7" creationId="{373DA443-B3B1-4102-B054-E4EF2EB290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8" creationId="{89682FAC-32AE-45A1-B00D-68E85CDCBB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29" creationId="{C6779159-D38E-4EC3-80F1-E6B97CEF1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0" creationId="{EE432788-85DE-4FAE-8709-2B58A19B5C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1" creationId="{A0DBCA70-FDA1-4E22-8090-D6554697D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2" creationId="{CCBC0701-9976-4C0A-972E-31B953D87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3" creationId="{1473A423-4CDB-4291-94AE-7EF9760A0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4" creationId="{FC997FB4-973D-4DEF-988D-9A2F6BEAE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5" creationId="{97151820-3BE0-4AE7-A4AA-F8B464D4C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6" creationId="{A13E4E09-A214-4F59-A9D7-20F557336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7" creationId="{91EC2EE9-8778-4633-8CBB-739046B608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8" creationId="{7FA670BE-21C6-4C07-81DC-EAF7F144A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39" creationId="{AC75E51D-D3F9-4B99-AD83-B16E06C830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0" creationId="{4FEEE98E-BC50-46D2-8166-9E86E0CDC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1" creationId="{8EBD2A23-B278-410F-BE2F-DC148423F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2" creationId="{E357CFFA-4677-4DD5-BEF3-5B0BA3F695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3" creationId="{C744B5FD-277C-4371-9AAA-F5498B7FA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4" creationId="{AF771545-2223-4384-A3D0-3005E251F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5" creationId="{5C26B812-B690-41DD-B8F7-2E876D8C0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6" creationId="{BB0E6972-E18C-4823-9E8E-79F15CBB0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7" creationId="{AB939B0D-B86F-4E7A-9FB9-2E820E2E7B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8" creationId="{650C7771-C6ED-407A-85E4-EAEAF1012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49" creationId="{78AD2D79-2F10-49FB-A4B1-C108D0599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0" creationId="{006BE676-C880-4F4C-9D77-D0AC36A0B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1" creationId="{8BEE9311-5600-4847-9269-EFA5C6A0B2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2" creationId="{DDDC1565-E227-490D-90A7-397250850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3" creationId="{8F353F14-A49D-409F-8078-F3F5D1FB1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4" creationId="{E76A825F-8F3B-4DF9-8FAD-9AB8A66C6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5" creationId="{D5E5888B-487F-49F3-BBD0-9AE3CE4F7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6" creationId="{DFD845FA-6651-48A6-99D8-8FE164C4E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7" creationId="{EAC7D2F8-42B0-49EC-BC99-5E23ECE60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8" creationId="{53A9CC89-E5B9-4022-A19B-5458B4A27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59" creationId="{92383EDB-8112-4ADD-BC5A-FAFBC00F5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0" creationId="{E0A976B9-AAC4-4FFC-AB98-2C0EDEC68B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1" creationId="{C31215B5-24FD-473A-8315-E543B74F4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2" creationId="{83352914-9F0C-4C06-AE1D-7C6A43AAB3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3" creationId="{ABC31E41-49AB-4217-97BC-73E04D9B7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4" creationId="{E7EAC8DE-E93D-471D-9E2B-3F0803573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5" creationId="{B995BE81-283B-414D-A4F2-9346174C5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6" creationId="{A4FE24C1-466A-4AE5-A6CF-C79A9AEDE4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7" creationId="{ECA5A396-8DE1-40F4-9F4B-35C9BD0BD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8" creationId="{739E524E-BF21-45FC-AD7D-8966CDAD7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69" creationId="{8D1350D8-FD0A-4A3A-9FEB-F02261AFA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0" creationId="{94EB2FB1-ED24-4EA7-A024-39CB356C8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1" creationId="{18F35B94-DEF0-4B35-9F68-2DC0A32572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2" creationId="{2466150A-E410-4A03-BC82-047E4D7B1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3" creationId="{AFA7F95B-F951-4003-8B6B-412075E2C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4" creationId="{53A2CF90-AB1B-4A0C-A88C-1964867A4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5" creationId="{2ABC9A22-9E0F-4559-897D-726111171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6" creationId="{8E608988-8F96-429E-876B-C4E423510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7" creationId="{98CEC988-FFDF-498F-BC1F-4FC9B2C01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8" creationId="{AC6021C5-38E1-4565-880C-6F6C75C8A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79" creationId="{0B5BB300-AB87-41B1-9A24-7039F883E3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0" creationId="{F4DE840E-2748-40D6-B7CE-60E828DE0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1" creationId="{C8DF136C-0564-402D-9315-F18698280E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2" creationId="{6DDBF6E5-8120-494C-B4B2-F8C1D6F8D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3" creationId="{6F88F5C5-3A9F-4797-849D-10FD7B7C8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4" creationId="{2C02BA62-C1B7-4895-83FF-AF20D8FB5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5" creationId="{E142C55A-7DC9-4F90-9AD9-E1DE1A690E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6" creationId="{F75994F4-9E6E-48B9-B9B1-C6D3988C8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7" creationId="{883ADC65-C62F-4006-866D-D68AB8F8C4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8" creationId="{8ED80091-C848-4BCB-98EC-B14EA2050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89" creationId="{F5B1F333-7907-46B8-AF5D-5BB4A50A9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0" creationId="{F25AFF4A-0E73-4D68-B06C-EED93DA24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1" creationId="{AC4F4770-49F2-4391-B639-F3A1B4912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2" creationId="{BDEB9F50-ED16-4EC6-BE2C-3E7F0F721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3" creationId="{22800F91-8C4F-4BAA-AA0B-616105538E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4" creationId="{9F30F330-9AA1-4C2A-831C-FCB08BF14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5" creationId="{62894505-878A-4860-9A7B-158BDE2FA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6" creationId="{C540B71C-C70E-4EFF-82FA-4D88D48FD2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7" creationId="{D39DDD80-5DF0-4131-B600-9E8CB5D50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8" creationId="{ABEEAFFF-C2E2-49B1-8B9A-28D8CBEB1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399" creationId="{275083B2-0104-4288-9963-A9D89B65C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0" creationId="{1DE53920-73F2-4E26-AFB5-D1B981DC0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1" creationId="{2296E583-0130-46E4-A41C-BC88EEE6E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2" creationId="{52B1582E-A826-40E5-A2C4-03CC0A6CD6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3" creationId="{1848B53A-1996-40B4-87A7-706268B19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4" creationId="{99E0E57F-1D27-44C4-B4A9-A3E4F04F67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5" creationId="{A34490FA-D602-4F3A-A3D2-D47398762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6" creationId="{EBF7C1E6-38E3-46AA-86EB-CF54A1B98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7" creationId="{19FB03F2-25F8-43E7-8A28-1F316880D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8" creationId="{89BC9934-BCD3-4FE8-B4E3-15C599E5B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09" creationId="{824CD383-0FD2-4E0F-9A31-3D7ABF398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0" creationId="{EEEC3268-97D6-4F15-A618-B28A222B7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1" creationId="{11BF1473-FE56-4875-A6FE-A35544C0F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2" creationId="{B49FA82D-4142-4964-8FA3-759B28285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3" creationId="{CD64DD42-5B10-48B5-9738-8AC7F9616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4" creationId="{EA65AEFB-C3C2-4395-8A00-87A5E8C23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5" creationId="{2CD627C4-B16D-4F3F-B23A-CFE34CF22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6" creationId="{3E65FE91-797F-4CE6-89ED-9F3D8BE2F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7" creationId="{FC6EB645-41CE-4787-B499-D14D2F945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8" creationId="{E2CBCED9-351F-46BB-846C-BC4DB81E7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19" creationId="{C0B6A788-B329-4409-A248-0EC60AD6C7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0" creationId="{B85A916F-E0C3-4A3B-BF9D-CB5CC694B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1" creationId="{2E0B1D15-1320-4711-8ECA-9827A6FC3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2" creationId="{C4B36F8A-5D33-4DE0-B7FD-CC020F7657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3" creationId="{BCD72DC1-D0B6-4FE0-A750-477126E3C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4" creationId="{CE847DC8-571B-4572-8EDF-B5CD234E4E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5" creationId="{4CFD7D38-A90B-4315-B8DF-3903EB00C9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6" creationId="{43DCC379-4BEF-48B9-9F16-2DE6DB93B8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7" creationId="{A86F60E9-7931-489A-A78C-544EE5EDC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8" creationId="{3BB69744-FFCA-4F78-AFFE-13AF6747A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29" creationId="{79D208B1-C276-4AC7-B90D-D8F649ADE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0" creationId="{685CD08F-5AFB-43E5-81B9-841B77998E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1" creationId="{D5212FBA-5212-4999-8633-494DAD638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2" creationId="{955BF466-5EE9-4BA2-AC8F-CBBECC5BC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3" creationId="{7283FB58-935F-44FF-AAD5-284F3FFF8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4" creationId="{2CBEC953-9E03-4A03-B4B6-AAAE9ACC7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5" creationId="{FA710897-55F5-4429-B7C0-2CCB76D08D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6" creationId="{BD77CDA0-F833-4D9A-9C4A-A3A257F171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7" creationId="{A678DF3A-AD2B-4C90-9914-82473508B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8" creationId="{876ECE24-D395-4D7D-AF13-0A8771620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39" creationId="{244A8AA0-5BE2-420A-9B56-521CCC540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0" creationId="{A23FB385-0FC7-4B9B-8AC2-FC4285146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1" creationId="{FFB28D65-762F-4CBB-8D58-767FF5EF9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2" creationId="{96F13920-1163-432A-9C04-603B747A6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3" creationId="{51F31A78-2B3A-4032-A3D3-BD0CACCDA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4" creationId="{5F4FE94E-26F9-4773-8A3F-F812C2FC7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5" creationId="{4999270F-9E74-4372-9781-113264423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6" creationId="{FDD90A42-8F39-40F5-AADB-003564E7C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7" creationId="{7DCCB3B4-2D1A-4DA1-AD18-4B6F9EC65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8" creationId="{E01968E0-D1F2-4C7F-BD95-C6E366252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49" creationId="{879F04FB-D6C1-44A8-A1D3-0B4E17468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0" creationId="{A1A90773-792F-4F55-BACB-25E024FFA2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1" creationId="{0CF7FEB3-11B0-4DCB-A6E5-1C77AEEF8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2" creationId="{A4EB29C5-2868-4B5D-98B2-CF72138B3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3" creationId="{985B1186-5361-4046-8782-BE20FD716D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4" creationId="{97A0689E-2029-4FC2-9F22-52D2D5196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5" creationId="{A378C69C-7D75-4656-A10E-57E0FE295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6" creationId="{AF6595CC-1570-4485-80E1-C32119508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7" creationId="{0B776D69-D9F3-4C9E-95D4-420CD2366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8" creationId="{CAC75B76-92C6-4871-B173-4F82573DBE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59" creationId="{F340A803-EF26-4340-B9A8-150A63696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0" creationId="{ED5FF33B-2067-4493-BDA2-D3DB75732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1" creationId="{EE6EA964-C444-4A91-A17D-064E4AF67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2" creationId="{6E90EFD4-0240-4A2E-8A5D-E24AEB36A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3" creationId="{A0F2BF4C-E680-4E54-82A5-6699DD7B64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4" creationId="{3D9FFE5F-80F1-496A-B3E1-82A4F8687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5" creationId="{FB9143A8-958A-4E4E-B30A-14CCD4A80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6" creationId="{AC59B512-67C6-4F85-AF19-22AB8F787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7" creationId="{F0EEAE91-A0F6-43B4-95CD-9CD08841C4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8" creationId="{B2CAEF3E-286D-4F71-B10C-36C63B6B6C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69" creationId="{D4797AE4-9FC7-4AD1-96FB-D25826AD2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0" creationId="{4AD8C73B-9471-4711-969E-4FAA4389E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1" creationId="{88075618-6AD3-45AD-9233-93B06F09C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2" creationId="{11BCEB79-A793-47EE-A320-8AD3E9472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3" creationId="{447F4277-3062-469F-AD45-81A307F33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4" creationId="{CD6E8730-67CB-4169-A2EC-319AB22D11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5" creationId="{8BB65520-65C0-4B67-A525-242485B091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6" creationId="{78907848-987A-42A9-8946-7C0470A358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7" creationId="{572EF78A-1BF3-413E-A6D7-DBA085250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8" creationId="{E99F1192-0B19-4ED1-9634-83120DF3E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79" creationId="{FFD4D834-7F9E-4A3C-97C7-FB1C281FB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0" creationId="{D72F64C5-984F-49AF-B5C1-90956EB5F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1" creationId="{F8116EBB-EC5F-46EB-A9FA-389A1A0823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2" creationId="{CE5EA330-4157-4232-9AEA-FFBCC9C60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3" creationId="{DACBDAC4-89A9-4C08-8B86-FE5C286C4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4" creationId="{EC0F30E0-3ED3-4B03-BC2F-7091D0C427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5" creationId="{45771BFC-0D87-4C11-9E82-176AFAA72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6" creationId="{CD619D93-3D97-4529-9969-1DA36DE21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7" creationId="{60871548-AFDB-4528-9E7C-6672C2B4D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8" creationId="{36A75070-3C67-4DAB-9BE5-D15B96593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89" creationId="{4E6D9EEC-081D-416A-883D-DB4848B4F4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0" creationId="{8D87B2F2-65AF-414F-B8A4-4559C60C1F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1" creationId="{C2BE6C10-42BB-4914-92C7-3BC2AD460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2" creationId="{AD4BA5CB-8433-4AF8-8472-B57913319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3" creationId="{79E5BC88-65ED-49B1-AA9E-39797A52B3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4" creationId="{A1E32042-9C6B-4C1B-95FD-8AE683FC35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5" creationId="{3914F250-03BF-4174-8E1D-2CC0BB509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6" creationId="{25C3B91E-3E3E-4921-BA28-58D0A8A0D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7" creationId="{46426991-B008-46E9-9236-B13FC566F1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8" creationId="{DA5494FC-2543-4C51-9D4F-41117EDB1E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499" creationId="{1A833792-5EB8-4320-B865-E39B2465B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0" creationId="{33F34C44-C0AB-42C1-B696-D12A20CB70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1" creationId="{B3FFF128-ECC1-4D62-ABD3-030B7F0CCC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2" creationId="{EB565C9B-EE43-4E3C-88A3-94A405498E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3" creationId="{FCFD0C48-34C9-44FC-8787-726869DA7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4" creationId="{10B854D2-509A-4F55-A986-A28B38875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5" creationId="{180AA0A6-496F-4D30-8D2F-CF59175A8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6" creationId="{CC5202E6-53E9-4D3F-AFEC-AE9C474D0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7" creationId="{61125453-2F2B-44BA-B98C-4A1B1E9FF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8" creationId="{7050A666-8A9D-4DA5-BDD5-23F16F135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09" creationId="{C557A751-40BE-47D5-90B2-276C35F39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0" creationId="{747C4E1C-DDF7-433B-AE0E-603D325367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1" creationId="{F50A0475-7A66-4261-AB95-88F0F92AF5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2" creationId="{12A7084A-9DEA-4275-8641-723A4C42E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3" creationId="{6F6B2BA4-EA54-4AE5-A07C-6657B01E5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4" creationId="{053C0F8E-0BC9-474B-8CD6-4FCAC3B7D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5" creationId="{1205A1BD-98AA-4EEB-ACAB-1D95062FF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6" creationId="{0BE0BEF4-2BAE-4905-A6AE-4B392DD650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7" creationId="{F270900A-DE39-4137-BE7C-5F398AD27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8" creationId="{E0E19E02-851B-4BCE-910D-6485721C1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19" creationId="{62350FF5-D6CE-4B0F-887A-DD9593942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0" creationId="{4AF72F3E-BB11-45A5-A39D-288BD78F4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1" creationId="{BD8AC0B9-4E4A-470B-A902-15778B840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2" creationId="{F75763D3-C94C-436F-97A6-BAAC17428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3" creationId="{0F744DB8-F442-4B4D-B06E-103E63582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4" creationId="{72A96069-AC93-482D-A79D-42674BB3B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5" creationId="{C6B54341-D473-4D80-BECC-447F3A16F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6" creationId="{6DB74C25-AC50-4B07-BC51-8E48B9870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7" creationId="{888F0F17-AFE5-4BB6-A68A-D513FD7C8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8" creationId="{DB0B5A5C-AF95-4652-B561-DB4C03524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29" creationId="{72AAC81E-4A3C-408D-AB83-7BB0553D5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0" creationId="{DA10E3B1-92AB-4090-8630-BFC5FB2D5F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1" creationId="{125E203D-6B73-45CA-9445-97333ADDD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2" creationId="{BCEA56C1-75C1-4FA1-8752-9EB912EC1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3" creationId="{CDACD1AB-164B-4442-ADF1-0CD84F48E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4" creationId="{29065212-D250-4C5F-9B0A-8D437298CE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5" creationId="{58EA1D5F-EF47-48D9-9EA5-9301209039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6" creationId="{C7F9AD1D-E24F-4F00-941A-C1480A326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7" creationId="{6E3EA444-FEAD-450C-ACA2-F2C36637FE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8" creationId="{B7D6DD9F-F722-4F90-9EDA-EC24DFC0A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39" creationId="{78F94CE2-F361-4A3A-A5B4-7ED75AD01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0" creationId="{1BB95300-8516-48B9-920F-725F44DD7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1" creationId="{45574F84-976E-4417-A7E8-2EC851D28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2" creationId="{D3C81C6A-CFFE-4B2E-8DD7-C00497A4B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3" creationId="{C536D6E4-ECFB-4524-9C59-547567AFC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4" creationId="{4341C3AC-22EE-423E-86A0-5347C830E9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5" creationId="{C000B038-48F2-45F0-866A-7F2893D33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6" creationId="{5C93EE4F-0E80-45B9-975A-34C0B73A7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7" creationId="{FF91520F-4609-4857-A92B-4D3CAFAC7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8" creationId="{936F5F69-F195-4053-812E-C451389D8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49" creationId="{BE28F740-F43F-4338-A28F-47DBBFBEF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0" creationId="{0F6904F5-6A4C-4CAA-9BA0-14A73ADE7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1" creationId="{C1E9160C-1996-433E-8CA5-DD7E6E8EE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2" creationId="{5F6F6FD7-8FAB-4206-8C74-4463A211B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3" creationId="{F761FCE1-0733-4D18-8E27-E45191713F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4" creationId="{29071D34-ED84-4687-89F0-50A0DD69F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5" creationId="{03586D70-E2BF-4F61-B47A-C463F1F9F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6" creationId="{952B4763-DA88-4834-932A-773185012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7" creationId="{E58106AF-B26A-4F99-9AAD-BD4C422C1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8" creationId="{51EE7CB0-E828-4B79-B5E9-48F056197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59" creationId="{D3CDDFAC-17EC-4280-BCFA-B00861869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0" creationId="{7C94DB32-7D82-496E-9B57-07EEEF01D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1" creationId="{FEE90EE5-9519-4695-9E82-19EB02D95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2" creationId="{40537759-AC6D-4B5D-975A-3027060DD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3" creationId="{306258D7-78F9-4E18-8D38-FE8E1C18B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4" creationId="{D29948F4-8A1C-48C5-AF72-ACF543D65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5" creationId="{965CE88A-4DDC-4242-B287-73CDC6F1D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6" creationId="{6C329A46-9AB3-4A40-95C5-46AD9E7AB6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7" creationId="{D2912970-608B-470E-A831-5C200ED1F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8" creationId="{BEEBD710-10E7-461B-B1B1-8E69C18CC3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69" creationId="{9345169F-5268-4A7A-B10D-C5FAE94929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0" creationId="{59E25F0D-83F8-409F-96F5-CD3810B69D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1" creationId="{AF1E31E4-EF05-41F7-AFCD-6B46DDC46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2" creationId="{5873DF85-7145-4681-B98F-6AF226284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3" creationId="{BD6CC617-468A-49EB-9F6A-B6A2A3088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4" creationId="{46D259C6-4353-46EF-9AD2-5D62438A7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5" creationId="{FC30D897-3F01-49F2-8AAE-434280A92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6" creationId="{6906C806-349D-4930-9FED-3B49D283F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7" creationId="{9935A2D5-05B0-451A-A3B5-759BDF8BC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8" creationId="{FA22790C-FC59-48A3-9612-09D37DA3A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79" creationId="{771D2E45-B990-41D7-BAA5-9BF2B35BC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0" creationId="{05A46EA3-D5FD-4042-A89A-3875C1015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1" creationId="{074481FA-D765-4E9B-873B-C89BA01CEA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2" creationId="{FA2CBFE3-6F77-44F6-9E22-FDF18B121B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3" creationId="{E956F859-49F2-490C-B907-F8195DF3C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4" creationId="{B4903CCD-C263-4A13-8304-C095E5881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5" creationId="{5B492762-BC49-4E92-862B-99E22A159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6" creationId="{522B0E15-632C-4128-8E26-F468B4994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7" creationId="{BF1ADEFE-8ECA-4A78-88BF-565B253D4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8" creationId="{F09276EC-9B21-4913-9DC8-339691D4C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89" creationId="{00614CF4-BC8C-433F-8E89-DE1BD59C9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0" creationId="{5CE93800-3BBF-4BF9-9A79-81EDD029F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1" creationId="{F4C96C17-EBF4-4ABB-AB01-FC40AE7C6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2" creationId="{7E999629-3DBA-4027-A91F-2A973B8FA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3" creationId="{A3753029-8990-4DE5-92C1-F6489D020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4" creationId="{B4FF2DCD-7FAD-4320-9124-AF1A9E7E3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5" creationId="{5D588CDA-1CF6-43E7-9A9A-1DDB7352C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6" creationId="{580DBD4E-E3D7-4E4A-B15D-A475E21A3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7" creationId="{BBE3712E-0945-41F7-9553-10CD991028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8" creationId="{C6583F93-AE25-4C7A-A497-1BE5B1694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599" creationId="{8E41419C-BF53-46F1-BEA5-9201A2EE6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0" creationId="{D2208ECB-1AE7-4EE8-821D-F11D4B32D8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1" creationId="{4EDEC6DB-7F83-4337-A2C9-875CEA4C4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2" creationId="{8517DC44-E507-4459-82D7-D6911CABC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3" creationId="{F73C6AB4-F8C6-4170-BD1B-1922EBF6C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4" creationId="{46394DBB-FC85-49F5-81AB-29E871DAE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5" creationId="{718B4F13-E5B7-4226-B1FA-280D6FDC3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6" creationId="{78085ED4-1836-41DD-8525-B836E7FFD6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7" creationId="{E1078C59-FDDF-4605-A497-E27FF01AD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8" creationId="{1E346A84-5727-4258-AE70-CAA6443088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09" creationId="{F88DD559-8B55-4F99-8C0F-21E6D00C9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0" creationId="{8FE46DDF-79B1-4DB7-86CD-FBD30F2E2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1" creationId="{3453C00F-4C13-494D-A549-8D0E795C7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2" creationId="{E55BF727-A64E-44B4-A83E-CB62D3B0D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3" creationId="{09959DF6-83F2-4CC8-B377-F39948E7F3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4" creationId="{50384D87-F14F-4E24-9044-74EED02E8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5" creationId="{39659F17-F1DD-47F3-A54A-4EE40BD7D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6" creationId="{DC0F4027-3AA0-4F36-B73F-02CBEE34E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7" creationId="{719369AD-0B3B-4DBE-B944-AEDFC2338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8" creationId="{37E645D0-2E8E-4683-95E7-E7F306AF4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19" creationId="{B57991CC-2ECE-4EE0-AD52-EE2FB8885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0" creationId="{4FE5AB4E-3CF5-41A3-A4BE-3BE268C60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1" creationId="{DD66A99D-6DC0-4F13-A6B1-260F6DC88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2" creationId="{73713EBC-051A-4A81-86E6-D203ECC1C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3" creationId="{CA9B3DE5-C6AB-49B4-A001-E85869826D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4" creationId="{75D1CAE6-A973-41DC-9D30-F0E22D4F5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5" creationId="{C221628B-1E40-47A2-9F69-F3F191A11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6" creationId="{A3E9BF29-DE7E-4A71-95AB-651223871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7" creationId="{C2D6D048-E89D-43AE-9829-3D96E2CDB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8" creationId="{E3180AF3-D4C4-416F-BF5E-14DBDDB72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29" creationId="{E2627190-8190-4B55-8830-6BEEFE7EF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0" creationId="{56632035-EC5D-463F-AC72-85BE8DE2F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1" creationId="{4D1BD949-3156-4C79-B67F-1A82B4D4F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2" creationId="{FEAD37B8-6A1D-4583-960B-488E90A52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3" creationId="{412B1153-92A4-4D5A-899B-C790E976A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4" creationId="{EA2E4C36-38D4-49E1-9EEE-B4B71D66C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5" creationId="{4D9A11AA-D2C3-43F7-8752-BDB2B1BF8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6" creationId="{59FDA29F-A2C9-4762-9BDA-44E8CE866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7" creationId="{389AF42E-9CFC-4781-8B30-0509C8617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8" creationId="{434EC009-95DD-4EB4-AA00-BA3D71CF21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39" creationId="{04F36FEA-3098-4288-BE6B-BA7180AED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0" creationId="{18586855-8F31-4698-A1DF-D45411CD9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1" creationId="{32947F0B-1E2A-4A53-A32A-0A984E65EB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2" creationId="{C93338CE-B7FF-4A8F-B500-FEDC95F71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3" creationId="{A9B238CF-517A-45C3-923E-F6A4522D50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4" creationId="{B59D2312-031E-4931-8DA2-B09752422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5" creationId="{8E45C927-8B40-4530-81C8-524733F17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6" creationId="{BA716120-8125-4F98-9EDC-C8199A719B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7" creationId="{23608A62-4074-472B-A199-90E047133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8" creationId="{D61BB87A-B0A2-48F5-A1B4-0989F00AE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49" creationId="{54CF889F-3BDB-4FEC-8CB2-66E8B718F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0" creationId="{D9D5F33D-FC19-4B17-918B-C24C71600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1" creationId="{37C8323A-A547-4D15-82E1-F7F859CC5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2" creationId="{6004A61B-558E-477A-9EC5-6E9F5BC3A0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3" creationId="{176AD583-99B4-4FFC-B234-FB0DED8518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4" creationId="{BD1A98E8-8570-44CA-A939-C61F3B316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5" creationId="{B777BB89-1AB7-426D-8EFF-258D60323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6" creationId="{23779FB7-191E-4DE5-9576-2AF178226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7" creationId="{53AAA139-3E8E-478C-961E-E81CA4207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8" creationId="{7CC30B59-6F4C-460C-9D3C-61B4CB4CB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59" creationId="{7B322D1A-DCEB-4C23-B0BE-8CDA679F5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0" creationId="{6F2B54C0-39B2-49BC-BD47-D6D4416ED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1" creationId="{FA59B2D7-3075-4019-AF45-949DB66A5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2" creationId="{482FCB02-CC95-496A-BCE9-BFA8492D27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3" creationId="{8622B73F-0D36-42F3-81C7-62A326510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4" creationId="{5EBDC255-F0D6-4C2D-AC65-6FB475AE1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5" creationId="{DAF7B103-1982-4487-B369-A848D6FE4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6" creationId="{01D6B267-628A-4473-9FC3-D03DAD575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7" creationId="{264B4909-056E-4EBC-9598-B5358ABC5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8" creationId="{1CADB427-9C12-42E7-8D7C-E2BFA8628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69" creationId="{2A94CF83-1F46-4EB3-8174-31C0D3D42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0" creationId="{351B0220-27FC-4C98-871C-9E83DD378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1" creationId="{E227A4A3-5BC0-4C63-9146-7F36E8CFB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2" creationId="{6330106B-6E90-4267-9C0E-F5D84FF4B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3" creationId="{AA53866C-EC9A-4679-885F-2FF12D8DC5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4" creationId="{A40294EA-4EE1-45B6-A39D-ED00F47A3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5" creationId="{08251AF0-D9B2-4E18-9B7E-AA18E867B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6" creationId="{9B31B456-5AAD-47F3-B2B5-1B31E4DDB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7" creationId="{085F028A-1FB3-4924-9091-B2B4726AE3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8" creationId="{E545A7BE-0AF3-42E9-8A4E-4B56BEECF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79" creationId="{66BB6F94-A489-4E2C-B342-F252B4AEB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0" creationId="{F79FD70F-93B6-4641-9496-1DA8C1D59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1" creationId="{ED854E00-6C5C-4D52-A620-0E2534271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2" creationId="{E01480AE-0357-475E-B9D6-12576B81D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3" creationId="{2BD8519F-88D9-4C8A-85E9-1C747A58C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4" creationId="{32DB27D2-DAB5-4433-88A1-9429FD7521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5" creationId="{5667A5FE-F40E-4E6E-96B7-1BD700EC0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6" creationId="{39B4EB13-4F72-4ABA-8285-60744ECCF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7" creationId="{0EF9393E-A40F-47A4-BA46-F248E3E7EC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8" creationId="{CD8F8EB2-10FB-4723-9310-99EA045B7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89" creationId="{691B5152-1A6D-44A1-BE16-9F020A9300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0" creationId="{6D5F7004-0DAC-4A6C-BE79-45E97467A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1" creationId="{7A559625-8C98-4EC3-B2AF-5EB3A8073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2" creationId="{2C24F4BA-9C19-48D2-85D9-275200FC0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3" creationId="{962CB09B-D91F-470C-9862-C5B684513D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4" creationId="{91B59120-3E8F-4951-9ED3-2EE55BC6D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5" creationId="{FFEC0EA9-C936-4E8C-93C5-41D6F2312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6" creationId="{C03D4091-76DE-4D1F-A9DC-665F7FF1B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7" creationId="{5E945A08-8B0E-4BF2-BD2F-44DFA1210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8" creationId="{925FADEB-1454-45B2-833A-566035497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699" creationId="{C99BEB18-07D6-4B67-B8EC-474249302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0" creationId="{BDE2116C-9155-46DD-ADA2-B728C2619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1" creationId="{B0A31A23-7F1F-46BD-BAC9-B1CCAC955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2" creationId="{7B300A94-C2DB-4558-97A3-4F18AC5EC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3" creationId="{B45DB1C8-8FC0-49F3-9DEE-3E8287574B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4" creationId="{1EA5F8D7-A0C0-4107-BD7A-47721F0E0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5" creationId="{6E4CF232-E070-42A0-8C9F-509F69C93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6" creationId="{8EBDC777-5CED-4C67-96B1-76F608500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7" creationId="{ECAF5F04-E766-40F8-A441-45DB68685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8" creationId="{782AA366-643E-4533-BAB8-FC4585C84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09" creationId="{A1B566C3-AD05-4503-97F1-DD96BFD14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0" creationId="{610A7CB6-67D6-4914-ABEF-F528A852D8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1" creationId="{3055B5DF-AF4A-4B93-80A8-31365E0D8A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2" creationId="{CDE33499-5074-43D5-84DD-8CC199438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3" creationId="{765F7554-275A-4150-A47F-91262FF48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4" creationId="{61C61ED2-50D0-4DF2-A110-CB9CA65DC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5" creationId="{B4A611CE-C417-4F69-9028-3F4E1AAFD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6" creationId="{365E7F91-1230-4090-8496-8263D6D00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7" creationId="{7DDF0FCD-BF1B-42F0-A928-466905E519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8" creationId="{5C9C8422-993A-4A3D-A80F-77BE7B9891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19" creationId="{998C03A7-D8BD-410C-AA40-84B7C0D9D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0" creationId="{C7987C6A-04B0-4520-B6A3-3DC2A0B6E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1" creationId="{73E607DA-D50B-4308-AA60-4A26B4E20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2" creationId="{ACD54E35-66A2-4BB0-8F65-736FFC1418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3" creationId="{E6E44622-2C13-4E6C-96B9-82ABDE193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4" creationId="{AABC11ED-C5B7-440C-830E-457ED0ECC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5" creationId="{58D9D0C7-9DED-4BDC-87C6-B8482368E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6" creationId="{1494CED8-F82E-4B9A-A276-244852F6D4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7" creationId="{83653008-8952-4476-B6BF-AA5715E0C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8" creationId="{C2562A78-508F-4726-A6AB-DB9D01C89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29" creationId="{A35994BA-49E5-41B7-AD17-FCF7FFA0C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0" creationId="{01846CE5-FAF6-47D1-A27C-76CA22641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1" creationId="{635A550E-D117-4EF0-A5D5-0C8C4F9A7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2" creationId="{39A9CE0A-0E40-4A15-B8E3-BE0916800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3" creationId="{5919C242-3630-4AF1-9D8A-E89BE96F5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4" creationId="{87F6547D-3287-4EC6-BFE1-3FE9EFBE2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5" creationId="{6D15934A-1C8D-4C14-9EE6-A0CB6F3BC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6" creationId="{406D6258-C8EF-4D3C-980B-D69CABE1C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7" creationId="{8CBD2190-9560-470B-BBD4-FECEDA3D5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8" creationId="{F3C9049D-E525-4CE0-B80E-A336526A1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39" creationId="{D0AA85AE-0576-4AB6-AAD5-F8B9D9A61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0" creationId="{553D755F-7E43-4D8D-A94D-7ED1E0811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1" creationId="{E9E14F7C-476D-4303-8487-69D944DC0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2" creationId="{1EE066B2-F712-409F-81F8-892FBB9B68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3" creationId="{1D25D611-F4F7-4976-B0CD-ADDBE31080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4" creationId="{DAC65C0D-DDBA-4902-8B43-B270B1541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5" creationId="{57BD334F-C8E6-4BA9-8406-BF62A4692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6" creationId="{45785980-F2B4-4664-8959-C6A018BCD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7" creationId="{CCF5651D-C3EF-4262-B13F-903638168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8" creationId="{757CD42B-C6D8-41ED-983B-AE62617C0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49" creationId="{FF4A2FB3-511B-41AE-946E-DCD0C6D1C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0" creationId="{DDCCDF85-3218-4F2D-878B-C2F5BC614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1" creationId="{939D4F01-A8D2-4F45-A440-62BCA1E90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2" creationId="{6BB7283E-C2FD-49DD-A728-3580EA77A9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3" creationId="{1E12B02E-6668-4C28-8287-F0E5B42EE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4" creationId="{27B815AB-1485-43E9-9C89-823521E42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5" creationId="{9D8B7F58-11CC-401C-9DE6-74792EFFA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6" creationId="{B64970F7-88E6-45F9-8305-F925FCE33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7" creationId="{F685797A-B002-42F1-85BC-ADB4711E39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8" creationId="{6D29E0FF-E9DA-4CF5-BD22-CEB53AB90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59" creationId="{BFA743A2-876D-4569-B365-520426F39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0" creationId="{564D0083-2379-4C7F-A9D8-6EB838F10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1" creationId="{1FDA7247-4F1D-4B0D-9A76-DAA13FB77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2" creationId="{1D9308B9-A5D8-4E6B-A970-BDBDC2458C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3" creationId="{D544687A-BCB7-474D-80E1-8255E121F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4" creationId="{86E4F25A-4429-495F-B820-639C057D4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5" creationId="{58861495-8549-4658-84F1-0BDD7DA33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6" creationId="{C8E2A533-52DB-4A05-A8F0-134A1FC82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7" creationId="{5E5F9308-3B76-492B-BB20-3760BA12A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8" creationId="{B4D2E762-A9D2-4E61-BF82-330011EF0E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69" creationId="{D63D061C-ED57-4365-9760-08718F20B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0" creationId="{05426B45-5D08-4F32-8C74-DC405654F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1" creationId="{6B60EE3F-A867-4FCD-A4F3-FF733DFA8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2" creationId="{09C7C236-12C5-4A1F-AC7C-57A128CD4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3" creationId="{29E4A9BE-8F7E-4CAB-AF3A-45163F525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4" creationId="{5E86F0B7-77BF-429F-ADD4-448A94ADB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5" creationId="{5F7E38BF-FA8B-464A-B168-400B8BCE6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6" creationId="{A78DF2DA-CD5D-4FAF-B57A-49B18222E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7" creationId="{43BDF91F-4D46-4B0D-A56E-296DF7B36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8" creationId="{E1EE7E51-39D0-4567-8975-1B9CF59AD5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79" creationId="{A03F3AB4-434F-40BE-8155-A49F9BB9F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0" creationId="{89BB1530-81E7-4EB8-A957-6AD736A20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1" creationId="{11A0A6C1-B384-4146-A45A-FFAF4B410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2" creationId="{F2EB89D7-B2ED-46CC-9398-F672F323C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3" creationId="{55918A94-F5AF-4680-8842-5D5437B16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4" creationId="{E68FCF4B-39C7-4485-AC98-480F7E6053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5" creationId="{05B0557A-8B97-4528-860E-5384B643C5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6" creationId="{6C1A300F-E149-4239-B4D1-8E72E1F89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7" creationId="{43A5D61D-C177-4701-A0FF-97856792D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8" creationId="{13DE3495-3265-4335-84B6-52BC607ED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89" creationId="{84FA9CE2-080B-4FDF-B55E-ECE394B8E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0" creationId="{0A62C374-5ECA-4EEC-81A9-45BC540A77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1" creationId="{26ADD811-0AA7-4839-B8E5-50595BADEC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2" creationId="{23850509-C5D2-4EF2-9608-0ABB1B879E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3" creationId="{DDEC6684-3CCC-4550-885D-A101BD5349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4" creationId="{5F7BF97C-E328-4195-9047-68485E89A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5" creationId="{C7BDD832-6332-442F-89F3-A8B88F727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6" creationId="{3C334568-8380-4FD9-8C87-57C6A0ABB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7" creationId="{6A335234-E32B-453B-A830-FFB39CE53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8" creationId="{7CF1E4BC-9DC2-4C12-A570-2AEFC6057A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799" creationId="{435AA7A4-1111-467C-9C8E-6A2F7E551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0" creationId="{EC0515B6-DAE3-45D6-88BB-E539D7195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1" creationId="{EB145071-4DB0-4BB7-A232-71DF0048E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2" creationId="{83935779-8054-4849-9699-B705E5CE7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3" creationId="{DDB6378F-52FE-421A-B872-27DDF28A8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4" creationId="{A87084F2-7A4B-4DD8-9E42-44974A4C8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5" creationId="{D2C4AD57-2BB4-4CB4-A25D-9177FF3BA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6" creationId="{B4CFBB79-8885-4727-9207-8059B9555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7" creationId="{5585A10A-A871-4188-AB19-20BB3E4FA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8" creationId="{5DFABA39-F492-47A3-8800-0B4D0B0D2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09" creationId="{1EF2B5E9-8A1F-4BE8-ADFC-5FF5BB204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0" creationId="{41B79A62-7B39-4CAE-BB79-A4053860B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1" creationId="{1E031C43-7AAF-491D-AD06-F840DF619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2" creationId="{16C813C4-EA23-44AC-9192-AB97AADE9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3" creationId="{C35BED01-AC93-4D8B-9B22-CC1786E39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4" creationId="{9DE1F1B9-4C3D-4191-A3B3-9815BDF4C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5" creationId="{53A454CF-2F78-4A3D-A193-C3AA5A480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6" creationId="{09D35F13-6612-4EAC-B7AF-D6DFD4605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7" creationId="{0D8F037E-07A1-4493-9507-0E9DE4682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8" creationId="{6D0487CC-9A63-4E60-8809-C01BEBA09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19" creationId="{7C2F6142-13AE-4A2C-9AA2-0CCCA75D1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0" creationId="{4A4A3031-1C33-4CCC-A345-CDB260F014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1" creationId="{24DFE574-C3B2-4499-8B86-A6266C307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2" creationId="{75AA0590-BAB6-4329-8A3D-FE780EBE9A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3" creationId="{D33B60C8-39D3-4ABF-8711-4E0E2BFAE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4" creationId="{2028777A-4F20-4DB4-BB67-76DBC2711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5" creationId="{D896EC16-8753-455C-99DF-5DD5E8797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6" creationId="{EAB1D54A-D4A8-42B5-84C0-DF87B1E8C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7" creationId="{FC333F11-B662-4A0C-A869-70675F2FE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8" creationId="{CA6DB394-1B1E-43FF-94F6-865D91F2A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29" creationId="{3FE32E46-4899-486D-B77B-07C4893E8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0" creationId="{03F63075-088B-46E2-A1DF-FD10F9A2E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1" creationId="{436E7874-6E5B-4E67-81F7-DE8AACAF9F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2" creationId="{DC1FC278-CBD4-4567-9510-5490934937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3" creationId="{D02D889F-B5A1-47C8-8780-87F262742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4" creationId="{86505BB0-41CD-4EB6-85B2-2A5C6B78FA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5" creationId="{4118642E-CC7D-4A56-AF69-79ED206F64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6" creationId="{3B8DAD84-0978-4064-8F7F-5A98ACE7F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7" creationId="{A396FBF5-7E10-4E73-B72C-744188AFB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8" creationId="{7210F7D8-2FF5-42B2-A090-6D16631BB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39" creationId="{EA66B2C6-0CC1-4679-9442-A0DD87D89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0" creationId="{018B8831-E36D-473B-99FE-D154942F34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1" creationId="{DF48FB1D-EC04-4FCF-8DE4-919B17B90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2" creationId="{5E42C47C-E554-4B82-BEBA-50DF26119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3" creationId="{D0049F16-F1DA-4544-8AE9-D07A41B06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4" creationId="{D0E500BC-A5ED-47D9-9C82-B9F2FF4C4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5" creationId="{99FFBEC8-9635-4305-B77D-136E6F2839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6" creationId="{4EA7D452-4C0E-434D-B157-96E227374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7" creationId="{E4E15842-38C8-4BB4-8D13-59D0B376F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8" creationId="{5536E10D-003F-4979-95F7-A5D22F2B3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49" creationId="{49677891-DA27-4894-BC73-3C717DBA87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0" creationId="{F6AC7B92-1006-46EE-8708-A477DE93E9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1" creationId="{B42CDC1C-D61B-4E89-A372-477B8AF5BF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2" creationId="{C8B6EE52-9F9A-424C-A0FB-E77AEF875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3" creationId="{42D634D6-5A3C-44BB-B22F-DD3F5631D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4" creationId="{EC07DA13-2BF6-4EFE-8794-871B00FDE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5" creationId="{BF6618A9-F05A-4C8F-A53D-2F72256CC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6" creationId="{7855CB0A-552B-4DFE-BE4E-02660584D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7" creationId="{09D824F2-CE70-4B37-9A1C-F3CEE0318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8" creationId="{16FC591B-08B3-4622-9861-30F00F6A3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59" creationId="{60D6DE53-2B0C-4BBA-A9DE-E2EB9E5C16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0" creationId="{7780D33B-49BC-4D46-B2E2-49005DB032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1" creationId="{D95061DE-6817-4A69-B16F-637E17DC73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2" creationId="{75D0167A-B70F-4C93-AD92-2AE5D5672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3" creationId="{B7F1737C-3B49-4FBB-B456-D8F0E20AB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4" creationId="{A8AFEE12-7F6B-4438-80FB-0F3CACE20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5" creationId="{45CC7155-F52E-4359-9E9E-532464041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6" creationId="{04C4F024-D4A9-443C-8B54-2A22F54CA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7" creationId="{5F6A52E6-07E1-46A2-BEA8-AA86091F7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8" creationId="{C5811568-A150-47D5-B42E-85C36F750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69" creationId="{CB451DE8-FA08-4757-9F0D-907E2A5E7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0" creationId="{A00F4911-3136-4EE0-A522-9F4C31A076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1" creationId="{D3A6E4C1-F448-4B93-A568-20061D7E1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2" creationId="{181B88D6-347F-44BD-84E4-E6A9CB281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3" creationId="{3D5A732A-1673-4E17-BEF6-0FF984309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4" creationId="{F3228EEA-CA0F-43F5-9E6A-9A52CA09F1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5" creationId="{CC4F9E85-FF5E-4B87-8B9F-A542274BA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6" creationId="{30E076B0-A32C-4E53-B6AD-D4235DFD0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7" creationId="{A74C0F08-36D6-4FDB-9061-E422208B4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8" creationId="{CF78EF45-6E34-4065-86EB-9143CC77B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79" creationId="{3D1CEE81-9987-4FCD-8514-4BF8891E9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0" creationId="{7579508A-7365-44B6-B168-9C4CD92C3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1" creationId="{CA71EF12-4D2E-41CA-BD84-4D002B14F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2" creationId="{42EC7E41-D7B7-43CC-8A33-1B1F870E6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3" creationId="{BA7E5596-5934-497B-B4B6-DE7E199F0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4" creationId="{AE5CECF2-E500-4F69-98EE-75DECE749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5" creationId="{FB48531B-F8DD-4DCC-BE39-5BDFD0064F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6" creationId="{0FAB9B09-17C8-4CFB-B98E-3EDE5CF4E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7" creationId="{00AE3C19-ECEA-4F64-890C-A39575654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8" creationId="{84B11695-9CDC-4614-9D8F-884A0F8F2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89" creationId="{58629733-43EC-4F28-B6B1-2FFAD1096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0" creationId="{64A7DD07-8492-4A4A-9CD4-29DE2336C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1" creationId="{8931966A-AE26-48C1-990A-98CA3A6F26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2" creationId="{1193C6E3-91D6-4EA9-B7BD-224050490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3" creationId="{0E3133A9-D5D4-4A92-9143-7B973CC2BB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4" creationId="{9707FF55-4ABD-45DF-9A96-AD1EFB2A2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5" creationId="{6EE1F94B-F8DC-4337-B85D-0FEA38861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6" creationId="{814AE856-2616-449B-B300-8CB19A788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7" creationId="{AC584658-6C6C-4132-8DF2-6B04C4DD0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8" creationId="{7799645E-D87A-457B-810E-79FE7E682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899" creationId="{909DED4A-C5DC-4B28-8812-B18D9E54D1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0" creationId="{A5784BD9-FF51-49CF-A5A8-84D51B5A69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1" creationId="{9CAEF130-5580-4198-AB66-148437029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2" creationId="{5E38041E-4C94-4BCD-A5C0-C86D7C67E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3" creationId="{29AD271D-64B6-4FA4-A917-1BCAAC029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4" creationId="{8658FB18-2D3F-45FD-932E-34A9B9519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5" creationId="{D5D83C29-A8E7-4E13-879B-AD9D392B7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6" creationId="{126C22E1-1B99-4AC2-AAD3-894C0DDBE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7" creationId="{A9617242-0272-41F7-AB98-09ABB2D120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8" creationId="{EA0D8D7E-BE49-4F09-A3A4-8F3C1D02E8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09" creationId="{CEA38EC5-2636-4287-8418-EB8C39A38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0" creationId="{2AE6E787-2574-4503-A8E7-60180ED8E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1" creationId="{9B252DBA-8667-438D-8C9A-6551A650A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2" creationId="{87CBA7D3-88BD-4825-8D43-F229F83D84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3" creationId="{0EEDDF22-CFB4-48E6-B003-7DDC6716E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4" creationId="{4E05B66C-9649-423A-86E6-6C0F885D7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5" creationId="{8C458BCE-56F7-4EFB-9A44-1D99264BD7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6" creationId="{1591F2CF-A742-4A4F-8192-E4250E607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7" creationId="{80C4B5CF-B6CC-4AD4-9DD5-8EAFBC88C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8" creationId="{AC8947C0-CC49-4778-AF62-130D8962A4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19" creationId="{DF6936B0-7052-4786-867D-DDDE6DE37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0" creationId="{D3438CAD-8B0B-40C7-8D22-A922610F6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1" creationId="{5983572A-7162-478B-9483-FA6732E7B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2" creationId="{3745F2AC-1EC6-42E6-805A-A7A7C2A69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3" creationId="{8ED07409-88FD-4DFA-BC02-4B3EE81B6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4" creationId="{2AC2FA8D-1F8F-4117-A8D7-E450F2ECC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5" creationId="{8CB101C0-4B51-490E-A81D-DACE749D3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6" creationId="{22210585-AB8A-47AE-891A-0FDEF648B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7" creationId="{7EFA2440-9901-4AA9-9029-10CD14A17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8" creationId="{C94D01E3-BA90-4C49-AEA0-46899C3BD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29" creationId="{81E1688B-4159-41ED-8B0D-706CAB9E5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0" creationId="{F77E6C2D-B415-4AA5-BBAB-69AFDA36A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1" creationId="{38FDDC3A-4DAA-4CA3-9D2F-B1485717B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2" creationId="{FC252E24-5C7D-4E5F-A1C2-909FAFB55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3" creationId="{9D4A0E08-148C-4181-839F-AB6897D9AF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4" creationId="{076CDE20-5499-4D18-81DC-916B13EA8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5" creationId="{A6036754-EC0D-42B1-BEA4-9E3CFA4B2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6" creationId="{2813459C-D993-4906-9554-ECC144F75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7" creationId="{693B4A8D-6B0F-4D49-9E0B-4B8912887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8" creationId="{4F95D4BB-6570-4189-8517-99BD043C4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39" creationId="{FC83D2B7-5A8B-456A-B0AE-24FD7168C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0" creationId="{04F427AC-FC21-4455-85C8-E7E9FBA755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1" creationId="{D8DF6535-00DB-4A8D-BE23-5C2BF1D28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2" creationId="{5E0E4EBB-3E3A-4CBB-B6FD-3B6986C9E3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3" creationId="{79A71A9F-76CB-4FAC-9864-EDCA877BCF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4" creationId="{18147A35-62DB-42A6-8345-C0FDF61A8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5" creationId="{8800E0F7-389F-4191-8468-DA8B1F40E7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6" creationId="{3AF57DB1-4735-44BB-B7A9-8FCAD94CD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7" creationId="{7B8B8006-5BF3-424C-9ADB-535011004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8" creationId="{9BF7BE87-F9CD-4133-B2BD-0933056E0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49" creationId="{31F8DCD1-38CB-44AA-9518-5666FB7761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0" creationId="{24B3B0F8-78C6-4709-84FF-2212F1BBB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1" creationId="{E753D465-107F-493E-B101-D91F62513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2" creationId="{AE89068B-4864-40FE-96DC-423C880C3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3" creationId="{6A2311A7-B7EF-4631-8D5E-A77464D41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4" creationId="{499B6BEC-E177-4293-AB09-42430077E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5" creationId="{08393C12-89D8-4819-A128-BB7D95D82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6" creationId="{583D7B11-A063-426A-9D3F-7E9AEA772B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7" creationId="{AE72B225-1901-47DB-A7A3-B781EBAED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8" creationId="{4A277B7C-1843-41EA-8C9E-346E4F9B3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59" creationId="{DD80AFAE-7E4E-4C7A-AB72-69DF2A073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0" creationId="{EBC1E767-33B8-49A9-A0DF-407CB57125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1" creationId="{6208AA40-7C98-4605-9BC3-87382A2CB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2" creationId="{DB96B990-1D58-4394-9421-9A9227A74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3" creationId="{16BECE57-5702-4F22-9F7C-C8EB59CB0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4" creationId="{7755E65E-4D16-4E24-ABF2-26514E989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5" creationId="{B75C9019-567B-4779-ABEB-5D623EDE4D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6" creationId="{80A7AE32-6FF1-43C4-8C71-141161E6C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7" creationId="{3DD93B85-7943-4B40-8894-9A268AFD0B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8" creationId="{45FBEA05-90B6-40FA-B88B-8AC53EEF8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69" creationId="{93FD8535-5666-4848-A196-AFDDD9A56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0" creationId="{90757ACC-570B-4D1C-9719-1633D7103A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1" creationId="{EA004297-3780-44E5-B633-1DCA8529C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2" creationId="{C1996CD6-9199-4EF5-BCC2-A1D3A4F91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3" creationId="{D560D735-1C09-42E0-A3B1-2E3A296CE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4" creationId="{7800C53B-BA39-49DC-A68D-5CB0832DD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5" creationId="{BF1C7DA5-BB11-47B7-BBEF-E6702230A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6" creationId="{BD2633BA-F384-4B24-8ABC-DB008F2934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7" creationId="{011AD6E3-7C9A-494E-86EA-F818E5336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8" creationId="{4B0D9D74-CAA6-45E9-93DB-671585D97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79" creationId="{562FAEC9-D191-4D3A-B133-A809CED22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0" creationId="{88AD2774-59E4-4026-AB78-9CF9A9334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1" creationId="{D7383F00-92CD-41F0-8372-D2E7FA0D6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2" creationId="{5C83A942-D0B8-49DC-AE15-5F444ABE4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3" creationId="{8B788DED-CA6F-441A-98FF-F520AED55D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4" creationId="{B3C51338-6640-454A-9803-5FD296391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5" creationId="{7DB3F647-BA06-45A2-B73C-AB078BC24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6" creationId="{65270357-78BA-488E-9D76-7F1D55E0DB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7" creationId="{EF3CF771-8F5D-4852-9DD5-CCCF9406DC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8" creationId="{B8528162-69A2-45A3-94A4-E41B12FC4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89" creationId="{CBF6C2C6-A9A5-474E-A06C-6A578D655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0" creationId="{5185CAC4-CC82-4F86-AFC3-674F44DD9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1" creationId="{8262ED7D-7E3C-4961-A013-9FE1E14BB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2" creationId="{81059D8E-9C49-4135-86A3-DDDA987DE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3" creationId="{C7F7BDCA-8E06-48CB-8E9B-B7E910723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4" creationId="{621AAC55-A7A1-4849-BCAE-4D3B25C15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5" creationId="{FE21A8A7-6F65-4FEB-A932-0223A292A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6" creationId="{73ED358B-8FDB-4E25-937D-FAB7C7F623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7" creationId="{3C855950-7BE3-462D-9032-A22A056C4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8" creationId="{BB78BA9B-D0B5-410C-BE7E-0ADBD4648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3999" creationId="{1F0E9B4D-5C9D-4271-866B-211D27B49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0" creationId="{E04E1194-150B-42E4-A292-4D318CD4B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1" creationId="{32106C83-4E59-4EBA-AF96-7877C038E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2" creationId="{871A888B-4651-4680-9AB8-F1710CFAD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3" creationId="{06B1A599-9C47-4CBB-B30E-6EC969230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4" creationId="{79F49E0A-C1F4-4398-8078-8975B1071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5" creationId="{ACC92359-5CF5-4349-9EB1-F0390423B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6" creationId="{99006EBF-F196-4570-B3CC-B8EAE38E11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7" creationId="{532055FA-E9EE-493F-B5A3-18C680EF8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8" creationId="{9F93BB57-FF76-42A3-8F89-53F4A84A1E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09" creationId="{291D8A76-7656-43A3-B669-C0651F57A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0" creationId="{3647BF6B-C187-4966-8017-F47834F30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1" creationId="{EB5B391B-3C9C-4065-9C0F-5A7F0827A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2" creationId="{A3852329-1BC2-4C04-A9AF-7996CD585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3" creationId="{7B5249C9-A4B6-4917-845E-56C569919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4" creationId="{6DA4B2D3-8448-4009-A046-7D16F3A10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5" creationId="{F76C909A-9782-4E9C-9B51-FD1CE650E3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6" creationId="{64D1DBD5-6AF6-4594-83F0-A3A1935ED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7" creationId="{E896B00F-8D7C-4D39-B416-9B72213C8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8" creationId="{D73B8AFB-BB30-44ED-8928-057D77E86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19" creationId="{98312685-FF76-451E-B549-F283EF46E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0" creationId="{5E1ACB9B-7788-4B42-9DAE-C6AAFCFF4F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1" creationId="{915E3821-89BF-4B4F-8F34-013611169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2" creationId="{7DA55546-22CB-4615-BC9A-931E3EA0B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3" creationId="{819392A3-9350-4179-8DAA-527C70F41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4" creationId="{D662AA36-E7E7-4048-8066-BE720FAF0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5" creationId="{D250D95B-8384-4A9B-982B-BE2B2449B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6" creationId="{5B090020-C45E-4510-9EF3-24A05958E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7" creationId="{9E04F7D5-C982-45A5-BEBD-D0F43F5CD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8" creationId="{72BFB6F4-011D-4377-84F8-D875D6AB8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29" creationId="{2CFEB346-751C-49A6-B929-E72BF7CAB0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0" creationId="{0BAC3D75-6C49-4289-91EC-6B47936C26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1" creationId="{35D3AC0E-E45B-46A9-8927-91E6E2A7E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2" creationId="{BD3DFFDB-F6B7-4BEE-A13D-FC11C5F134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3" creationId="{9F229070-0BB0-453A-87D7-4602F16E7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4" creationId="{52EE6F3C-BC07-4829-9B4A-A86A3DA74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5" creationId="{8920B0F5-1370-4310-AF17-C187BD806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6" creationId="{313C66F2-43E6-4270-81F3-11C71797B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7" creationId="{F2FEA2BD-A33F-4856-982C-35A73598A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8" creationId="{08A6286D-AD3B-4E76-96DF-00BB432A1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39" creationId="{E50802E4-4B18-4CE5-B02E-F505F90B7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0" creationId="{A173B657-684A-4CEF-89EC-A5308B897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1" creationId="{8C31664C-83B9-4E5F-AC26-17EB8E32F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2" creationId="{D7BCDD9A-545F-49C6-8DC3-D162B565F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3" creationId="{867CF9AE-93DD-4460-BBCB-A5341256B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4" creationId="{576E4903-DF74-42BC-8C8A-9204695A7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5" creationId="{28C14624-9F17-44BB-A0A5-4F6CB9486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6" creationId="{3046D270-6210-45C3-BBCB-46992B3D24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7" creationId="{99A40245-D41A-4CAA-8D72-2A5EBEF79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8" creationId="{DBB0C9C4-64E8-482C-A474-451FE5168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49" creationId="{74CF9B3D-E72F-400E-AC05-0675C89F5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0" creationId="{01F0B6FD-88C7-4018-B27A-4CCE2BE7C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1" creationId="{2DFED9DC-0AE9-4066-9956-C51623D93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2" creationId="{EF57EE96-C0BE-4A51-8EF5-62D4174B78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3" creationId="{2FEC910D-27FF-4D9B-B7D3-0F515FC21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4" creationId="{2F1DE6B6-E8F1-49B0-9DD7-AF85BE5DE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5" creationId="{578CBD80-770A-4586-B746-02A090F79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6" creationId="{96F1E326-2AAF-4C30-B797-CC4372B22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7" creationId="{06121E2E-ABB0-4AE8-BF37-2A7C5081F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8" creationId="{B8F07B88-E69A-42F2-8CB7-31029E6F8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59" creationId="{B64BCF45-08F8-4FE5-B96D-D41D2A8DD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0" creationId="{BE6C26DE-A402-4F0E-860E-2DF730D1F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1" creationId="{8B399418-0E13-4B2D-A251-F9CF89699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2" creationId="{04B47057-AD40-4F08-AB85-D0C468285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3" creationId="{D3812674-7176-4E20-A4F8-0DEAC593F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4" creationId="{33382305-F1E6-4673-B2D6-8E0339B12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5" creationId="{E6E82308-809B-4C71-914D-B308EA4C8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6" creationId="{A58ED31B-8885-44E4-BEAC-603D4D9DD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7" creationId="{10EBF12E-81CC-41F5-90B7-81B085778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8" creationId="{A6D34C00-CD20-45A2-96DB-84F0F48EC2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69" creationId="{E0604FFB-955D-4089-9FFC-1ACDC5BE6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0" creationId="{9850C75B-7D0A-4AC4-8A6D-E27CEA2C1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1" creationId="{C58D8AC2-6E10-4962-9B1E-98DCD02DC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2" creationId="{900D9774-85CC-40F1-B0F6-9289D56A3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3" creationId="{8EC5C06E-4A21-4C27-B35E-F149259F4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4" creationId="{58FC3195-1D55-44CE-9808-6292E68EC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5" creationId="{2B5DD0BE-B4F9-49A9-AEC9-FADD98C536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6" creationId="{AFA380F1-E5A4-4C4E-81E9-5E9C66174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7" creationId="{1AC4E4E8-72DA-496D-A7B7-55B21E8A4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8" creationId="{5970E970-35FF-4969-A8AD-215EA3E38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79" creationId="{1077C8A7-F140-4D46-9E3F-7DD2D7869E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0" creationId="{1B1F9395-E102-420D-A54F-934923100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1" creationId="{0C6B7F2E-18A7-499D-8F7C-22CE03800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2" creationId="{16ACEE5A-A3BA-4B9D-8A39-1BC4B341A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3" creationId="{1A901C5F-9ECE-4FA9-B733-B6EF3CE662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4" creationId="{88907B55-5163-4325-A633-3A3F4AB0E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5" creationId="{00773FDB-C866-4E58-B531-1EBB6A02E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6" creationId="{59B2780F-077B-4BCD-A285-2902BC0A7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7" creationId="{319C651B-B787-4C47-9753-8A40C2C21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8" creationId="{2EB11EB7-4EF8-4903-A6AD-C077BF554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89" creationId="{FE57E0F1-AB46-4DE2-BCCA-755087E529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0" creationId="{011D7F69-CC0C-4027-A13F-0A9B54BC2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1" creationId="{A0A876E0-764A-4A6E-9E36-CB7774A35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2" creationId="{D8E12FA6-8B11-46E3-B973-D7CEC9D32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3" creationId="{5F96AC75-CFFF-48BE-B722-F5D72FC9B6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4" creationId="{E59C3B8A-174D-407B-9745-023817ED5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5" creationId="{3EF019F8-AB12-4662-BA60-EE21D2C03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6" creationId="{881C10E1-97B1-45A5-8C07-AB5EB03FA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7" creationId="{FF0237C3-D8C5-47EB-9B93-31F88F236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8" creationId="{16A41457-4D5A-446F-8765-57138FF673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099" creationId="{C3590092-065C-44AB-85D5-3F95C1050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0" creationId="{F56A4DB0-A50E-40EE-AC8E-2524053ED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1" creationId="{EA3E0894-1C26-40C9-ABA5-6EE4D1359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2" creationId="{8FE73E19-49AE-4511-83CB-2395E371AC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3" creationId="{A812A8D8-DA51-4005-B462-DBB2F7A19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4" creationId="{BF7D1A56-D0E5-4B51-98D5-4781EFE77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5" creationId="{8CF40628-B9F5-4082-BAF8-34A2DB456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6" creationId="{1754CCF8-6892-4A21-894D-54449E892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7" creationId="{C6FCF433-415E-40D3-A7C5-37ED0DC51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8" creationId="{CE7ACA56-6E74-4E2E-B66B-CB69E4269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09" creationId="{6FF53203-4F66-4DAA-B54D-316F83FF9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0" creationId="{8298240E-503F-4DC7-98E6-B747EE73B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1" creationId="{CA007E1D-2FD9-45A4-A466-E4CB45FE5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2" creationId="{E66FE5CD-201F-4CBA-A4F5-6C6761A06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3" creationId="{18DC2E63-636B-4014-8397-33476787A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4" creationId="{3AA15B77-9452-471F-85C6-5537D5C4A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5" creationId="{020A9907-85DD-4911-8424-0685733408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6" creationId="{BC9BB090-5CFC-4634-9B84-96BE67D05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7" creationId="{CF796927-7921-4FBF-8656-AE08963F35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8" creationId="{42DE66C8-D575-4981-9B80-94E78E28E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19" creationId="{14D64800-A08E-4E04-96AB-7C596490F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0" creationId="{AAAD9718-3EC6-44B1-AE68-005078EE5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1" creationId="{9DB5A83F-6595-4CFC-99F8-D8A0EA8C7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2" creationId="{117B9C59-26BF-4042-89DB-BF9C3CBA4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3" creationId="{3BB0D3AC-444C-402D-AAA6-A3EDA02A3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4" creationId="{ECD859AD-EADB-4326-A25A-87EC56752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5" creationId="{DB85F304-2CF0-44FA-828D-FDB538CD9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6" creationId="{7865899E-1328-4E37-8EC4-9BB260C24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7" creationId="{78CDB8E1-500F-4D1E-8113-051F4E0A1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8" creationId="{0F67CFD1-BDAC-4B1A-BC99-E6C55CC13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29" creationId="{8AA5B211-2D97-4CB2-BDB3-0CBD0EB37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0" creationId="{345190D8-C764-495B-BACB-5EFAD4746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1" creationId="{499DD8B5-763C-4258-8B5D-7C6E0D6BE6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2" creationId="{37FCB98C-B2E2-447F-82C5-49AC69E485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3" creationId="{F599CF67-B649-4B89-A2DC-9EB2B2D56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4" creationId="{AD8A12B6-D41C-447B-8418-14DF86644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5" creationId="{518733D7-2FB7-4DFC-854D-1E1C57C8D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6" creationId="{631003DC-A1D4-44A4-BFDF-2EACDE5B26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7" creationId="{87C23317-1453-4CF9-B78C-597CC751A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8" creationId="{C1E7C7F5-4785-444F-8ED4-EEE6BE742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39" creationId="{6F220FBC-0890-4447-A782-C8E126A48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0" creationId="{C2502669-284D-406F-A8D9-3877D12A7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1" creationId="{A7A977C4-A670-4D79-B5B0-76BEB6660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2" creationId="{4633188C-2819-4C4E-9345-A2EBC58A4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3" creationId="{ADF19D9C-AEF1-470C-B6B8-BBA7F593B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4" creationId="{446D292A-D03A-4D60-960A-3589B4290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5" creationId="{31B482A5-3A19-490C-A29D-7E320AEF0E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6" creationId="{52DFF4C6-9E93-4796-B246-3FE40078A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7" creationId="{D87E3CF5-A62D-4D81-A5C0-1D0E5C607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8" creationId="{8BDC81D8-3828-4A20-A8D3-BC7F3D723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49" creationId="{8C4E43D5-9186-44C6-98F2-3793FA2214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0" creationId="{B1C4D22E-0415-44C4-A228-1C3E01C8C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1" creationId="{FF97E243-7400-4283-A458-AAB7EF3FD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2" creationId="{66A05401-ACBB-4BF4-8417-D4F68C8CC3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3" creationId="{F1C54CAB-2958-4EEA-BF2D-E4078BF77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4" creationId="{A44A4BF4-7DFD-4973-89AF-B57FDB2A8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5" creationId="{9C6E958A-301D-4678-B539-FD18C7CA00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6" creationId="{2C0F1BD9-C5A6-44AF-BDD7-F580D7F9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7" creationId="{6D63E241-8AD2-4A3D-AE8A-9B509E9136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8" creationId="{C542FB2D-8F82-450B-8086-62D6E5D5D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59" creationId="{DA4641CC-BC87-42FC-A0DD-E91B3FDFC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0" creationId="{D9149E19-D8BD-40A2-BF80-11A4A3AD4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1" creationId="{9770082D-8339-4BA7-8669-34E7FCF2A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2" creationId="{3058674F-0927-41CC-BD39-76BFDD349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3" creationId="{6A1EE555-2033-46CC-B3A6-E6CBE3DF8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4" creationId="{36A810DA-22F5-4F6B-8A0B-407FBB232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5" creationId="{4C830687-1124-4353-AC8E-FEAEC4BC3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6" creationId="{CD9B6F47-EEEE-4C57-A614-7781EA8F0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7" creationId="{8F9B0852-7A85-4D49-9D7A-451A6A16FB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8" creationId="{8A547DBE-AF46-45BE-8E79-1F72168B2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69" creationId="{31B0920E-7EC0-4089-8884-C44D2F208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0" creationId="{A42629D8-D34B-4373-96B1-688EFA095E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1" creationId="{2792D91B-8448-426D-8B47-FB6A93E60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2" creationId="{50A0B8FB-6253-4217-BB5D-71E780630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3" creationId="{8EE61B6D-8B30-4C2D-B166-246A5CB486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4" creationId="{83457292-598E-4F3B-BC56-6B652BAE6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5" creationId="{5654C831-A96F-44FF-9265-18187CB6C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6" creationId="{34A028BC-258D-481D-89EA-BA76BB39D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7" creationId="{BC6BC2C1-C892-4EA3-8E91-BFB1C34B1F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8" creationId="{7A07BD9F-8A6A-400B-B6AD-5DA574D26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79" creationId="{8AC4EEFA-DB3B-4A9A-A5C5-FEE17FBD5D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0" creationId="{29CECCEF-03FA-423B-B1BA-99475CAF6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1" creationId="{5E6D3B69-3F03-4612-8B51-8D28E4FF2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2" creationId="{5482938E-5A3E-4CE0-BA84-ABF12312C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3" creationId="{05379689-CC9D-4BA2-8338-A590B56B9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4" creationId="{4BCD4931-1B13-4F3B-8716-B5192E5DA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5" creationId="{A27154B2-958D-4D67-93B4-97EF602BC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6" creationId="{A68FBB87-35C8-464C-A46D-4D02586CF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7" creationId="{8EA4E9A2-45D1-45C8-ABB0-F6413C7D3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8" creationId="{7F95D2DD-E6F9-48E1-B253-F760E4610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89" creationId="{1340F3BF-C0E5-4BA4-858A-94A2C91B5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0" creationId="{45752B99-44ED-454E-855D-FBB9F8593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1" creationId="{133C20B8-E472-4687-B33E-56DB52A9A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2" creationId="{A45699EA-54D2-4814-92E4-5E40F74F6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3" creationId="{9002D96C-086B-4988-9B90-B0929CC7B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4" creationId="{9DF21245-4609-4EF9-A192-7A4B5F6EC5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5" creationId="{BE073B01-2D72-4DFB-8126-447F7058A5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6" creationId="{22576A9F-0129-4D71-81F8-84C6D1EFAD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7" creationId="{90631475-19F0-43F9-BDDE-A20F0A5DA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8" creationId="{D6600DCA-CE93-455B-A645-41BBC3CDF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199" creationId="{E5769CB6-FA8F-4DC9-AF4A-8B0E0A670B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0" creationId="{2EB467AB-38B7-4260-B493-1FDC22389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1" creationId="{C0BBC0AE-223F-471D-92B7-CB5DE4E18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2" creationId="{ACA78563-5793-4780-952C-033FBF988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3" creationId="{E8348C9C-35AA-4C90-9527-9E75D74BFB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4" creationId="{B3899505-2151-478E-9503-74C922724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5" creationId="{03835502-B0DB-40E6-94ED-32C0F7F3B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6" creationId="{755BCA31-FF7C-4380-B005-EFDD4898E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7" creationId="{742FF8BC-FFCF-4759-9E07-59495331A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8" creationId="{921E8A4E-EFCE-410B-94B5-2F92F29E49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09" creationId="{FAA8A1A0-B561-4A3B-B5E2-90F6F4821E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0" creationId="{5EA33BEA-310A-459E-8014-4FA98DD8A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1" creationId="{B575AD9B-A434-43AA-8F68-95FEB8DA6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2" creationId="{022E635C-6AF2-44ED-9D2C-E6932C92E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3" creationId="{2FC6EDE1-9882-42B5-B59C-412A6C81A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4" creationId="{47349FA3-238B-4CBB-9FAF-010790718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5" creationId="{C2A5B65F-01F5-4EAE-93C0-BD1F0427A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6" creationId="{0CEEA3D6-5AD6-46CC-BAC6-EE1697995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7" creationId="{EC4D1415-C695-41F2-91A1-2C8BFC8E8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8" creationId="{B8FD8D7D-6057-4F4F-BA46-5EC2AE703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19" creationId="{860C52BB-501D-4079-A700-7B282F849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0" creationId="{1EF5284A-3778-48C8-AAF9-E99292975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1" creationId="{243999A4-CBA1-4DA2-A332-18B7B5E9A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2" creationId="{6779FE43-86E0-4ADC-BF41-8A626B44A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3" creationId="{CC3AFC92-D039-4E12-BC19-A13942980C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4" creationId="{6AAE5AFA-B909-4739-84B8-65A3A0CAD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5" creationId="{A38BC807-4AA8-42AD-93E4-6B5F9500D7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6" creationId="{AF67872A-BD43-40E8-996F-008A96B18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7" creationId="{EC6F8E37-F26D-491F-89CD-716912A73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8" creationId="{A14A6C53-49CF-4885-8B64-05064EB21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29" creationId="{00AACF58-56E1-4BA8-82A3-7CBB2F89B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0" creationId="{C0DBC009-D209-43F3-8D7E-6A9FA0D3E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1" creationId="{3E66D841-7FA3-445F-8949-940C14A84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2" creationId="{E1663AE3-52AE-4B33-8838-59C32C6C7C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3" creationId="{88F45F06-3121-414F-BA3B-289575D3F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4" creationId="{06FCE41F-8535-4E93-BC88-3AF6189D50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5" creationId="{5AE10C38-0AEE-4250-883D-9A9BC4CAA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6" creationId="{08EBA79C-F2F0-4059-9B4E-3CF5FC7FF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7" creationId="{2CC30A38-6B34-4CE4-A2C1-3676973E1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8" creationId="{5C3ED6BE-67DA-448D-AD1F-281D78496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39" creationId="{1D04E847-59AD-4E7A-B16D-AA018111D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0" creationId="{3DDE5ECD-88D3-42AF-A084-FB86FE50BC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1" creationId="{354724DD-30C4-43A5-AA99-B045932F6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2" creationId="{EEE13D79-579B-4401-BB14-B7342E0045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3" creationId="{87854393-6536-4DD0-AF0E-24C1D1E2C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4" creationId="{EAF36DBA-00CF-4003-B26D-FA2CE2ABE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5" creationId="{D0AF885E-353F-4087-8318-787C057E34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6" creationId="{02EE9FA6-B382-4B99-A2DF-F2C19FB1A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7" creationId="{AF01B758-5CDE-471F-9E46-858E933F7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8" creationId="{71FD63E3-FFE3-44BC-9D62-2AB194159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49" creationId="{F71070AF-71A1-4204-B0B2-2CFE5D633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0" creationId="{C13FA3D4-2367-46EF-A071-3437DCC0E9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1" creationId="{953E8D93-C477-4CE2-810B-93891E2AB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2" creationId="{698EC19F-8B4F-40F6-8AB0-12EAC2367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3" creationId="{2FA50431-19E3-4D15-893F-FC593F2CC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4" creationId="{2A97E37B-8BC2-4CF6-ADA9-9E094B119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5" creationId="{6B9222AA-6158-4E15-B5F4-3BB2ECC21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6" creationId="{CE0A5634-C1F4-4EEF-9747-76EE53024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7" creationId="{F3F90C1E-55A8-4DEE-B746-8763352EE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8" creationId="{FE98467D-B9B4-4BD1-9563-8260CF08E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59" creationId="{739D69EC-2406-4DA6-A301-483FCABCF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0" creationId="{A258B1CF-74D1-429A-BF06-F2890302B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1" creationId="{0A94FF37-A1B2-46C1-B2A5-E471CC456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2" creationId="{76F741D2-911E-4D31-80B9-48A22EC867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3" creationId="{641518EB-A3DF-4F96-AB6E-7DD718380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4" creationId="{19A54C46-4361-4E8B-BE96-E602719AB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5" creationId="{B0A3D648-84AC-4B1E-8529-4D79152AAA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6" creationId="{4117B297-559B-439D-8CE1-D89C610FD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7" creationId="{C2360770-050E-423E-946B-A17D9DD15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8" creationId="{0B715C55-0506-400A-AA7E-AFD30ABB4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69" creationId="{234581AD-0592-4BE9-B5CB-AC224EFFE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0" creationId="{EBA6A1F2-6D54-485A-AF62-5F7B284E9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1" creationId="{3F36C5CB-11F8-4C32-9D6E-C7B87453E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2" creationId="{0D315267-0482-4B29-8C2A-B5FFDC018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3" creationId="{904AE126-B45A-4B6C-9CED-A7CB884445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4" creationId="{83C23428-0DE5-4B19-819B-58C7CE933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5" creationId="{6EAB6E32-F29F-4CD2-9278-CCC28E238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6" creationId="{A56EA8DC-635E-4DFC-90E9-34B8EFEF0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7" creationId="{002F279F-0467-4A5E-AE79-47C15A2E8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8" creationId="{1BDB2112-32F5-4AE8-BA7D-FA45E0DCE3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79" creationId="{F004993A-4CD2-40A1-A73A-A0BB7A958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0" creationId="{5097743A-0666-4BBC-B5F5-EF8A9DBFA8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1" creationId="{F4DAF7EE-51B5-4AA6-B6D1-BC2CD6D32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2" creationId="{09E486DE-CBE9-482C-9652-E554879C7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3" creationId="{8312FD4A-0FAD-4372-8944-716DD2E932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4" creationId="{E7C45D02-0BAA-4B6D-AB1F-F1F4A6035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5" creationId="{C600D18A-4BA0-4F80-ABB3-53BC3DC7C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6" creationId="{F8DFAA6C-D859-44E7-87A1-449A7F561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7" creationId="{8CCDFB58-9DCB-4EED-AF5D-E44331A57E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8" creationId="{8A4828E4-DA18-419E-8643-B6616C480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89" creationId="{1359020F-5BEB-4AA0-BD4F-1A33A959E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0" creationId="{FA31D2E9-BA52-446C-A35A-BFCFAB341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1" creationId="{E0CE3119-A770-4FC8-BAF6-6BCEDBC8A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2" creationId="{70D5AD7E-CF8E-4C6B-9438-A4C35597F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3" creationId="{30F651CB-7072-4569-8387-D3A0591AB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4" creationId="{3D21731F-779F-4DA7-89E4-0809C00B6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5" creationId="{12B6F62F-6F96-450A-91D2-C38EDE5FFB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6" creationId="{B43D28C0-24C9-481C-860C-B9671CEF9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7" creationId="{0FEC7738-EBB8-45B4-B4DA-26CCC8E7D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8" creationId="{D91A4ABA-3DCE-46BD-9B02-C6F17A8DD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299" creationId="{AFC002F8-9168-4846-9CD7-DC8B88DE5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0" creationId="{F06A2816-BE47-418A-A1B6-B80B4F744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1" creationId="{2E414979-C859-4B78-BFA4-E1EF6EC26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2" creationId="{9BB39E38-9CD2-4CC4-A8C7-E8317EE27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3" creationId="{DCA6F9D4-CCBE-47EC-AC54-74320B5E3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4" creationId="{F79A64F8-9BB6-437C-A7DE-6E3E3911C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5" creationId="{331F06E9-B281-4AB4-8938-3B9B52426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6" creationId="{B1F0D7B8-AF1E-4952-8B5B-EBC3DECBD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7" creationId="{A3753F31-9ABD-4264-8771-7ABD795063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8" creationId="{B757B143-81B8-4B64-A413-7361AE2D6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09" creationId="{A7342085-338A-4C0F-98C9-6B1F1202F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0" creationId="{BCE1FA8E-964E-45A5-B9CE-11C7264B3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1" creationId="{3BC05BB4-2547-438B-A115-699508842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2" creationId="{994AF10C-5400-4621-8D40-85A281A6A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3" creationId="{0001381C-4061-478B-AB64-002C3F4C6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4" creationId="{F10FA27C-4B30-4F99-BF33-DF87D95CE0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5" creationId="{FAD2E8C0-7E5D-4E84-ADA1-A5929DCF8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6" creationId="{3189535D-31A9-4F94-8413-638A97342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7" creationId="{531A5BF4-F824-4F78-92C1-A84A37834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8" creationId="{BFC53776-CA75-41DC-8790-61C2302F7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19" creationId="{19F6F8AC-F305-444C-A5DA-1ED484AD5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0" creationId="{BDCE3AAB-7F1F-41C8-A4AD-C93A1FDA6B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1" creationId="{76C75A03-D163-4BCF-B203-A0A244BED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2" creationId="{C228B6F2-B47A-4231-AB5B-F5462330E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3" creationId="{0B96B176-C9BB-4DF2-BAC9-7F8C17D86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4" creationId="{5A9E6C10-64B4-4C76-A242-CE8203034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5" creationId="{3C6ABB9F-CF74-4988-821A-18654CD7C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6" creationId="{8E051D99-FD44-42C4-B204-F08863C04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7" creationId="{D4BFEA17-1E2E-4F6B-BFAD-21403F4EF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8" creationId="{2F57DDE7-DC18-4DA2-BA8B-52091F5E6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29" creationId="{8609825B-70A5-4692-9070-FB463CF355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0" creationId="{A5C7D777-05FC-4C8C-8F5A-8B350BAA8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1" creationId="{D09D7DA5-846C-4E30-92ED-5D638B3840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2" creationId="{AFD09271-8162-4718-A68F-C1153E828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3" creationId="{AF7C59B5-F5F4-4067-9775-16F228F09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4" creationId="{219DADCF-1A38-4C3A-9E5C-B6E035A2E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5" creationId="{439938E4-D521-46A6-B644-76DA26134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6" creationId="{ABAA2B16-5764-427D-817C-8F009106F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7" creationId="{A4D9D200-C4F3-4FE4-8953-88B524A5B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8" creationId="{22DC3F85-863C-4441-A659-488EBCAF7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39" creationId="{C5BD9C58-94F2-4CB3-A610-13D34EE52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0" creationId="{70891BCD-B0B7-47A1-B92C-0EB4E3ACE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1" creationId="{78C26A69-176F-4676-975E-7D283DC23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2" creationId="{8E3A2879-6BF9-4746-B650-165BACB0D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3" creationId="{452F1517-4FB0-49A0-A159-33FD9CBBF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4" creationId="{9DD43557-E638-4868-A447-7EB23996C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5" creationId="{5D8DA2D1-AE5B-49D2-8964-6B802C66F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6" creationId="{2C86BB45-840F-4E9C-9CC1-8F1D30CE5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7" creationId="{D0B78708-DD8C-4265-B934-4B7ED9DEA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8" creationId="{C39C4660-D017-4787-97BE-A7F9BCF8A1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49" creationId="{BE08B710-2908-47EB-B91F-33C616E42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0" creationId="{D4BEA4D3-3712-486C-99C9-313BD7E9F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1" creationId="{FA23EAEF-F5B2-4801-AD71-304A4AE6F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2" creationId="{5C0A3760-0A7B-4E68-885A-4AEC61315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3" creationId="{D4765DEF-670A-4F85-BB3E-7368A07DE7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4" creationId="{586D0038-3423-4C2D-986C-E4E1134C7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5" creationId="{4C5C2E91-3F89-4AF0-B804-BC5377D78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6" creationId="{BAFDA5B1-CB11-4D36-AD11-370448350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7" creationId="{8F8AD6F6-0CBA-4A37-AFBC-F9616E6CF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8" creationId="{BADA127D-CCBF-4377-B965-B3772742C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59" creationId="{63549278-0BAB-4C88-B539-CF0DBAEE5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0" creationId="{3612A032-49B0-47C8-AFAE-230EC261F3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1" creationId="{4786CE50-31DF-417A-B515-5E93532800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2" creationId="{DE283F32-1776-4D26-8CFA-D8EFCE3EF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3" creationId="{80DC9751-4A99-40C3-99C1-080CE7EDB5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4" creationId="{BD8944CB-395A-4625-BFA9-D3B15F523A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5" creationId="{3B9D2215-BF17-4C59-8B51-15870A008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6" creationId="{BEC9B0F0-30A0-4A93-B045-2A600D3D6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7" creationId="{49458561-E499-4DF6-B2BC-1D48833E7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8" creationId="{12F82CB0-E1FE-4DF4-8650-6F3181EB38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69" creationId="{720CF19C-5B8D-434F-9854-87BFDC857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0" creationId="{6C4824EC-7BEF-401C-9AC5-972A3CCF6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1" creationId="{E0147A36-E06E-49F4-B606-E29570E85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2" creationId="{D505D971-D516-47EC-9593-09EE74E1C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3" creationId="{48504658-D169-475F-84F9-4F08E9D81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4" creationId="{55C7AEFD-E31C-4D03-A039-FF137A64C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5" creationId="{0CCB56FB-D9E8-449A-A35B-5203C9DC7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6" creationId="{946F3A7A-C95E-46F3-86EF-CC76810DB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7" creationId="{67000891-3414-44FB-943F-20CF92ADA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8" creationId="{16DCD805-F0BD-481A-AC8F-4DE8AE089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79" creationId="{57D40610-66D1-48D4-812D-8699592CE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0" creationId="{8A612BDA-683D-496F-A420-A966EE813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1" creationId="{B0197C99-5967-454E-B4C8-2BFDE3E06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2" creationId="{D3E895C5-E4E3-425C-93E4-1DAE36E67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3" creationId="{58E444DB-A295-4694-A243-4D008E4D3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4" creationId="{F3203520-E63F-42AC-AE76-86A1D6BCC7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5" creationId="{99E7EC6B-6AE7-4BBB-B773-AB05ABF01D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6" creationId="{36D6A28A-A7BB-468C-AB9A-43174008D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7" creationId="{93F0360B-1C1F-45FC-B143-85272851A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8" creationId="{58A9FC8F-7C51-4A31-B46B-5B1F7B577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89" creationId="{892E4232-5BFE-41EC-AD1D-D017E0F33E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0" creationId="{E70DC07D-D4A6-4C10-A008-BECC8146E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1" creationId="{631293BD-A564-46EA-B813-7841B93AA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2" creationId="{EF58E1AE-CCB7-439F-8CE5-EA5C8FBCDF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3" creationId="{5EF2BEAF-6217-4C2C-A0D8-986DEA78D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4" creationId="{03620DE7-8B44-4091-B208-2BEDFE4E9A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5" creationId="{42742F52-14AB-47BB-93BE-BE5806244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6" creationId="{A89CD0C1-7AD3-4F71-AC39-772B43E474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7" creationId="{F4F92AAB-526E-4F17-9256-328292267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8" creationId="{187DD21C-07C8-4A97-8AFD-14BB1DB9CE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399" creationId="{86CD627B-ED80-4F2D-B978-C422420B5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0" creationId="{F1B9C22E-C6F4-4A02-8595-C7C52071E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1" creationId="{664299A5-871F-4444-84C3-FB1DED6C3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2" creationId="{F388272F-168E-4747-8E8B-463115B4D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3" creationId="{128A71B4-C33C-47C9-81D6-2C3050F52A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4" creationId="{65A7D02A-C9AA-4E6A-B479-8A7C392FD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5" creationId="{2D403B2C-5F79-4F88-BE24-1716F22278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6" creationId="{9A98FDD8-5BE3-4407-A3D9-6D800A6205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7" creationId="{6BC5FABD-E1D9-443C-8C1C-C68FB2155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8" creationId="{A72256C1-4651-487E-835D-414112789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09" creationId="{3E3E46D5-6191-4241-B271-8CA50FDE4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0" creationId="{BFEA2FC1-61F0-4FE0-9D91-6B737D798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1" creationId="{5519A3FF-5A5E-477E-A106-07B5594FC8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2" creationId="{88ACCF1C-DCA8-4570-9497-6E2CDA7B46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3" creationId="{CC71D000-83AC-4D1D-9E6E-80B531AFDA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4" creationId="{44BEBD20-7295-49D5-A11A-E0030158A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5" creationId="{989DF170-2172-41E7-A0A8-9E0A3CB86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6" creationId="{2F7BE118-5C34-4835-9D19-480D6BCCDD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7" creationId="{A2F29E9F-034D-42C7-A334-33D22F1AB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8" creationId="{2DEDC0AC-2684-40D1-B7EF-68C0EE736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19" creationId="{5F593D0E-C493-46FB-ABFC-01B080B48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0" creationId="{ACA384DC-FE45-41F9-BBAE-9612366E5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1" creationId="{D4CB6BBE-7538-4907-A1E0-BE9E5E1B1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2" creationId="{8BBAD65B-7653-44D4-958D-A74F2B8A6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3" creationId="{DFDC042D-5BFE-4B1C-8F8C-3AF3B209A2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4" creationId="{A0A6A687-C290-43F1-8136-9801FD644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5" creationId="{B035CBEA-2558-42B5-B4AF-835412871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6" creationId="{01D62C8C-9E8D-4B09-95A5-57075D3C6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7" creationId="{BC4D290E-CE95-42B6-B620-CE8A6BFC0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8" creationId="{6823525F-390C-4C5F-B833-049EAF7EF0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29" creationId="{B6ADF7F5-1B1B-4E7E-9E0B-C438A91DE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0" creationId="{ABF8C4BE-8084-4600-B842-C160C8218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1" creationId="{26D5BFA9-5DBF-423C-83D3-7FB18A1A8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2" creationId="{AE5DD1CF-B845-4B2F-A08C-D3150D333F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3" creationId="{07AA68EB-CC47-4523-B677-07E596529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4" creationId="{EEF9473C-8983-4319-9916-8ABC27064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5" creationId="{675450C4-45C0-4EB3-B0B5-DA9C4D31D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6" creationId="{51896CA7-13BC-4645-916F-2522C70AB8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7" creationId="{476F5967-2A25-4D01-8840-5BF43F862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8" creationId="{2DD70C0C-09E8-4DB6-9F84-9B2F875B3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39" creationId="{FFC8FD81-A9E1-4850-84F2-743D71C1E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0" creationId="{FCE2C440-EF32-4F62-AF27-94344DE98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1" creationId="{33C92E12-3E43-4418-99D6-C1E1B2137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2" creationId="{AEA9BBF7-E814-4A8B-88B3-F8BB0DB5C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3" creationId="{73FC636E-4A6B-4905-9A45-45D7F47B2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4" creationId="{70DD9452-BBBD-482F-AD27-BB902DDC4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5" creationId="{1012D182-948A-4879-AC0C-DB43CE440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6" creationId="{9C6B4657-5D80-41E6-9707-F094E46D79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7" creationId="{C6453D23-B679-4034-8E32-DA06A6A50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8" creationId="{E13E4BAD-32B2-4399-AFBE-8FA166EB7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49" creationId="{5FDDCDB9-AA73-4B32-8043-7D4685A1A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0" creationId="{156EF935-6BB3-4E58-9747-579DC932C9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1" creationId="{9C5E837D-B79C-4C3E-8948-ACD60736B6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2" creationId="{694C5326-F5EB-4623-9888-D3D55BFF2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3" creationId="{8C5288BF-312E-41D9-AF6A-681ADD3DA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4" creationId="{8721C185-C00D-46D2-9992-9636E19D2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5" creationId="{8D00CD45-3B1E-46FD-B1EE-9431C9243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6" creationId="{D59FFEEE-B8CF-4C99-B173-2213E1A3E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7" creationId="{780606B7-334A-4B29-BE05-74FC788D3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8" creationId="{BC134830-284F-4662-8ABA-5F7939B7A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59" creationId="{A904B000-58B6-43B5-BE06-313AB1258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0" creationId="{4B07D3DA-D3FB-490F-8857-46252CDF4F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1" creationId="{CA5CD371-3822-4CC0-A1F9-69FCBB2528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2" creationId="{D8037BF3-4E1D-4C35-AF36-69F4E8BBD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3" creationId="{ED3985B2-FC08-496E-B945-0E3B38A7C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4" creationId="{0656FF87-1287-4E44-82D0-EB0F048A4F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5" creationId="{692D5141-DE35-4E05-90E7-C8B61CC55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6" creationId="{C3F2DED5-B736-4D6D-8634-536BBED00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7" creationId="{1AC6D13A-A160-48B5-A8FA-6367978A86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8" creationId="{A88F6F78-65AB-41FA-8DDE-926420A42B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69" creationId="{4CEF8CFE-2F44-4F10-9339-3911B2890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0" creationId="{8D782F23-9DEA-4D6A-9C11-E0BA306A5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1" creationId="{60C5CB90-D3F5-46EC-BA35-92ED7CB8C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2" creationId="{12ECE4BB-F2E6-4320-A327-29BA1A0F0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3" creationId="{DD75E4CD-78D2-458D-81B5-0B252DAC8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4" creationId="{C260582F-BE81-4265-9700-8EAE60BFC4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5" creationId="{75A698CD-E093-4416-9603-06FED5F4A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6" creationId="{7B048304-793B-472B-8EAD-922353417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7" creationId="{6B7AFBE0-63EF-44DF-A7F6-3369AA76E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8" creationId="{16AFFBEB-6A9E-4A97-890E-C4A260D3F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79" creationId="{2A914BF9-5909-47BB-AD93-373FB8CD9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0" creationId="{DD79F2A2-2760-41FD-949A-A91CA0FF2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1" creationId="{B791BC9A-09E7-4FAB-8145-4E7349970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2" creationId="{D0EA6DEA-130E-4EAF-8F3F-275E0680B4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3" creationId="{11D325BA-3B0B-4D9A-987A-4D401D9FB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4" creationId="{EBD3127D-FB50-40D2-B588-6E8366A78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5" creationId="{E572F63D-CB8A-469D-8DD5-F9984BAFF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6" creationId="{225C34B2-3481-4487-AD95-EE6D0A22C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7" creationId="{41022557-0EF2-4D45-A487-67A107FC4D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8" creationId="{3D784DA6-DAC2-44A7-81E2-A84546338B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89" creationId="{BD586336-9683-4E2A-9CC6-906838580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0" creationId="{DA3D0C8D-0774-4537-84A9-5E0879CEE2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1" creationId="{3EB9868B-8597-4D7C-9658-D490EE4AD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2" creationId="{E5C1578E-F7E5-40F1-8E95-F62E68DF4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3" creationId="{37A1E09B-5884-4CCF-979A-D6FFB7EE0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4" creationId="{DEEBCBBE-3809-4596-ABE1-B9BE9E86B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5" creationId="{F67AEA1F-DFB0-408C-8EA8-B7567B948E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6" creationId="{976DB546-BE5E-4705-8449-106AC7D3B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7" creationId="{62C0C6BC-12D5-4D02-B7DC-B64FED32F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8" creationId="{B559CB8B-1B46-4188-820A-5D485AE1F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499" creationId="{3666EA06-E3D5-4499-BCFD-306E739FA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0" creationId="{1C99E387-5DB4-4B1A-9175-7FCC0D680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1" creationId="{BE6655A2-D190-43FA-BEFD-20A986098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2" creationId="{56D0A2EC-18AA-4AF1-80CE-6C07208C0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3" creationId="{B6144A05-36F0-4405-8A07-D951D2D8EF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4" creationId="{E9A4F27F-769A-461D-8844-ED48CB04D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5" creationId="{AFE62FA4-34C1-427C-8AFB-AA402CD9C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6" creationId="{7ED1CADC-E60D-4B03-B60A-90B4F5DD7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7" creationId="{C79A365A-E480-4C57-86CF-2A2AFF3D3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8" creationId="{8B63822A-2CFF-40A7-A532-244A2C6C4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09" creationId="{CD99550B-6AFB-4000-8212-571447F63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0" creationId="{E64209D8-9D55-4C35-8D6B-076AF0AEF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1" creationId="{07B9BC1E-27CB-48A6-A5EB-F81C9484D3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2" creationId="{00E7BA8A-A07F-4235-A12B-CC0C0CD00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3" creationId="{85F30B55-B271-4524-B2BD-2DFE2DBBC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4" creationId="{390B483E-6B28-4F92-841C-02D7B37DB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5" creationId="{E82D0A93-FFCA-4427-A2F6-10B7EA32D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6" creationId="{0B0C404E-E910-414D-9F2C-1CBDE258B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7" creationId="{59AFB743-FE6A-47C0-9B8D-0558D4B04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8" creationId="{C43D79D6-E526-4FD2-A25F-E0737646F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19" creationId="{6E71D5F6-98CB-4AA0-9D3D-804EB7874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0" creationId="{815E69E6-F9CB-475F-9085-FF6732CB1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1" creationId="{F3B0DF23-B745-499C-8B8F-C2AD494DD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2" creationId="{8C3B2BA7-12AA-4944-A0B2-28113A033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3" creationId="{D00FDB1B-D1E5-4FA1-93D2-364AEB277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4" creationId="{2BB4E1CA-9A35-470F-8BC8-E934EFBB54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5" creationId="{56BA1FA8-4CDC-418F-B834-009E9C17F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6" creationId="{84B85BE0-1249-46F1-AA61-A3318BB20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7" creationId="{305AA978-2377-4A09-99FA-216A051D2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8" creationId="{B813A817-171B-49BD-B968-D1F57E72B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29" creationId="{5F5D23B8-A258-4B7D-A659-F08FD90EC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0" creationId="{46999E4C-AA71-4040-846D-C5E2DD13D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1" creationId="{CEB9797A-5000-40ED-B1DB-A8828C5D5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2" creationId="{55B84916-1E43-4604-BCDC-BF8A9C109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3" creationId="{7E1169DF-F965-4EAA-8622-A1066F6E4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4" creationId="{3485DAAD-87DC-4B38-8CDA-36285CC27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5" creationId="{A1D409B4-29D5-4F6D-B990-278972C8F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6" creationId="{EF867D0B-F1CD-40A2-9CCD-3D87A56C8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7" creationId="{9E971DA9-F8AA-4632-B280-02A1BFBFD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8" creationId="{E9CF4DFF-DDDD-4196-81CB-FBB4C2B4D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39" creationId="{BDC990B2-D791-4CC2-9B66-968ABB4C5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0" creationId="{009683DE-0A4D-4E8C-82FB-4C723BA98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1" creationId="{B8A59F04-958B-4707-8FD9-3DF4307C4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2" creationId="{B8C41ABC-345D-4CB5-83A2-0A3FEC6A1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3" creationId="{3AABBC45-4C57-4291-9656-009585000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4" creationId="{7749369D-DB57-4848-B7FD-1791A4537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5" creationId="{37C73FCC-14C5-4CFB-A3DF-2B7FAC415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6" creationId="{4853FA69-31C7-41D6-93A0-C0637AA3C4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7" creationId="{B137CD12-726C-4525-A105-C67123D97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8" creationId="{B2F67335-C8C1-4DEC-A0D6-6FB8B8546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49" creationId="{34C8F44D-9F17-481D-84D3-529FDE326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0" creationId="{E82726D3-1D72-4839-B0D0-7D20B3B1EB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1" creationId="{381DB460-8F07-4049-BF96-4CF3A7AD6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2" creationId="{6E636C45-2D9D-42B4-A7C3-DA1C9D183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3" creationId="{393F1E8A-718E-42F8-BBB4-7F1B8BA6B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4" creationId="{C39CCF57-C1EB-4D38-8FEE-4C4A410D8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5" creationId="{5DA1526C-9554-41C7-9A2C-070F7703D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6" creationId="{FD2E5502-8804-4CE7-B2C9-0270E6E54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7" creationId="{DB827C5A-8FDD-4CC7-9910-5120FC877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8" creationId="{EEB903B2-08B5-45F1-A9C9-BD827FBE7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59" creationId="{F27176E7-61F8-43FF-B3DC-281D5BBA8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0" creationId="{1EAABFB8-3E2E-4EEC-B40E-FDEEB42F03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1" creationId="{211622D7-4483-4E24-8CD4-C73747594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2" creationId="{4507BE58-0E85-4A0F-A606-6A65121467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3" creationId="{9A3FE19F-ABBC-4091-B1C9-6375837C5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4" creationId="{CCFFA727-69B4-4AB3-BD67-16D636D10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5" creationId="{3F1F1FD3-A27E-420C-B5B1-293111C5A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6" creationId="{819A661B-EA0E-415E-9651-1CF2D74B0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7" creationId="{A69F54CF-9A16-47FA-A800-974E784B0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8" creationId="{4DDE734D-3FC6-4A38-B38C-33C58325F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69" creationId="{1ACFE2F6-9BAB-43EB-8D3D-2A578B70E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0" creationId="{B208C4AD-CAD2-49E4-A26F-4A7B3DF97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1" creationId="{7D91E9FF-5BB5-4936-AFAC-95E7F31E79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2" creationId="{69C3BD84-45B2-4348-A791-6301B7EB4F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3" creationId="{0F5C244E-865D-44FA-858E-8D5D4F64C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4" creationId="{DB00861F-BE64-4B69-A97A-39A17619E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5" creationId="{81A36E1B-FF48-426C-9D9D-C44104F1F3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6" creationId="{C56DC9B0-222C-4FEE-92A1-2E5D8365D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7" creationId="{1A8623AC-E119-4363-86BE-800A58B56A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8" creationId="{E7E21247-BBD6-4550-B998-C18DF1627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79" creationId="{908375C6-8C21-4272-A963-8F1C057C4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0" creationId="{8E732B18-EA9E-4965-9EE6-11CBB9D52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1" creationId="{B3A90ECD-376A-4406-9B5B-75C9446BD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2" creationId="{D02DAEE5-CB77-44F3-BE2F-10018EB0A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3" creationId="{8C0929BE-925B-4709-AB90-B064C00F8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4" creationId="{5340C505-A9CF-4022-AFC6-BCA9680FAE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5" creationId="{E92E7D93-43C1-4743-8772-A7F150938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6" creationId="{8727B2C3-6409-49D6-9EB5-9D440E7C7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7" creationId="{F567EC4F-2B95-4023-90E5-5115BA512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8" creationId="{0E58A517-9437-42B1-B7F2-19DD8B9C99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89" creationId="{C677CB35-1467-46D2-93AF-E7B1C5D2B0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0" creationId="{B710BBA1-4B40-47CE-BD0C-06B6F5789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1" creationId="{17EB9C81-AF0A-41C8-889F-3320D8019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2" creationId="{8C9D233C-0DEE-4A1E-9D2A-92D12727C7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3" creationId="{B6F36274-1540-485F-B276-1F32B4DC1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4" creationId="{F2850AE4-F2EB-4095-9927-A4DD28E77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5" creationId="{13BE8F7D-01DD-4ADE-9D49-34B779ED9C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6" creationId="{2357FE2D-0DA7-4E4D-AF18-27A1C3169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7" creationId="{B0E16740-1092-4690-9E51-E67FF1A80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8" creationId="{4EC7B5FA-5DA6-44CB-9C30-751D7EDE4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599" creationId="{EE714EE4-06FF-491F-B009-0325FD298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0" creationId="{828D24F0-A63B-43DE-A145-5F74C8410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1" creationId="{4B62F0EB-BE01-485D-B02F-3763195BB9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2" creationId="{1D41EAD2-D523-4AF2-9CA7-3E821DAF7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3" creationId="{401EACF4-6AA8-4114-B0D7-52206248C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4" creationId="{C718EBCE-2AE1-43F4-A4F9-C832ADE5E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5" creationId="{E6D085B1-44C4-4E3B-B20B-54301EB2A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6" creationId="{DCFBFE57-DBFC-4D9B-8E00-38BE013253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7" creationId="{BA59B262-773E-460A-A0B3-45DE1B78A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8" creationId="{79BBF1A1-2321-4921-AC68-A5A4B717F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09" creationId="{F442680B-4026-4A32-9207-D3416C2C0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0" creationId="{C5252AF8-A06E-4D3F-B103-9FB7130F3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1" creationId="{EE32E3FE-9400-4B75-B395-7043F49C7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2" creationId="{275B6781-81D7-4022-9B30-2C626FE44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3" creationId="{063998FF-E79E-4D2A-ADB1-E1E834492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4" creationId="{19F5CE07-36ED-4695-B0E7-FCA6B5D1C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5" creationId="{76A258CE-6027-430D-AB45-1F899BC9E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6" creationId="{48811018-2AD9-4D2E-BD3E-257D87C092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7" creationId="{41D4E43C-4485-4610-8675-D4358F417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8" creationId="{C8D9BE36-1247-4704-8FD7-82461EAFD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19" creationId="{34FF8049-F4C5-443E-BBF7-81AAA1073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0" creationId="{B6903E80-2B77-4697-8E36-8176B0F8D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1" creationId="{AAC4D69A-2674-4058-8716-EABD70175E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2" creationId="{4F1A546B-C1E2-4AD9-B7BF-90EA3A1D8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3" creationId="{A9CA8F47-DA29-4605-8E4A-3EC7EE8430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4" creationId="{C3DFE9A3-5C7C-4ED1-A069-152302EB3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5" creationId="{D729BD06-910E-4C0A-8D6A-55DA3B2AC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6" creationId="{BC009E5D-0B80-4737-A3DF-C6AF37328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7" creationId="{103C7C23-8812-4FF5-8070-F1515CB17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8" creationId="{B1C4A946-3BBF-4043-83BC-CC1B04E9E2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29" creationId="{AA5B3C85-A4EF-4389-B798-0B9DB37B5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0" creationId="{A6A6D419-8A44-4302-8FA9-76E4C165A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1" creationId="{2430BD59-FDC4-4E1C-90E0-12AF856E5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2" creationId="{5D796D7A-D0F9-4AF1-A3C3-0D8FFB0BC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3" creationId="{F6172355-AD42-4AD4-81FD-EB5803808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4" creationId="{423723BC-E72B-4B5E-AC6E-308DA43D4F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5" creationId="{D7DB3547-6F0E-4CB6-9804-5C97B2751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6" creationId="{4DDA34A9-6FAF-4527-91A6-8655EB817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7" creationId="{98097E75-6132-45D9-80AF-599DA713E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8" creationId="{0F5DB2A0-01FC-412D-84D0-974C75047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39" creationId="{EC3116F0-493C-4F8E-B27C-4DE60D54E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0" creationId="{F31BC03F-530A-4643-800D-1E195952C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1" creationId="{C5839216-FCCD-4DF5-9816-68B4C424B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2" creationId="{CE5952AC-BBB3-4E64-B3C9-612EC9E63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3" creationId="{645044BB-91FA-41FE-A0CD-EC65CABA6A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4" creationId="{275B9002-DEB2-459F-A826-62069B405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5" creationId="{AE85F565-85B3-405D-889B-C4C46D0EB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6" creationId="{C907C0A5-5658-4D4D-A3E1-53D1F6449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7" creationId="{6279D255-6A63-4FDD-97D5-93E0B7CBA8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8" creationId="{45395617-EB8B-4199-B4B3-648A8DB1F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49" creationId="{C6858D6A-E021-468E-9F22-F09EC3AC2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0" creationId="{4CEF7F33-4452-42A8-A8DE-B302CE304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1" creationId="{D5C7C315-6C7F-47CE-92A1-C75F0278D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2" creationId="{EFBB364A-9033-4A9B-A96F-E260FECA6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3" creationId="{86A8B084-F7F4-4E0E-9B62-F20BEF0AEF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4" creationId="{B28594E7-ED7F-48AF-95C4-517E575D1D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5" creationId="{F0A9A3AA-0F1C-44C7-9073-AE003BE78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6" creationId="{8A59E5DE-04DC-4473-B5B9-4A141163D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7" creationId="{863A8627-771E-4EA4-A2FF-6CFA4F7D3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8" creationId="{A17C4180-B60F-47AD-8B52-50DEE96F04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59" creationId="{87169AE1-764C-4C8C-A6F1-B2579C584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0" creationId="{077A94A0-C3C3-4139-A299-AD9FD7BEB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1" creationId="{26FF8000-6D4D-4044-921A-7234E6842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2" creationId="{D468AB25-138B-4A71-A256-CA998498E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3" creationId="{12EBF13A-D3F3-461A-A376-B70B4200F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4" creationId="{1AAFD960-12CB-428F-88D6-AAC599968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5" creationId="{C9495F09-2CCB-4A4E-9E38-271F57206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6" creationId="{4D21EF76-AAF9-433E-8975-34136DC24E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7" creationId="{549C339C-369D-4B17-8D67-BBE5D4E37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8" creationId="{A94E6210-D81C-4377-AB6D-A6920DA7C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69" creationId="{B8D5FF29-DA41-4F5E-8283-E45421ECD2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0" creationId="{A5A19DAB-E639-49C0-BBA1-BFE8233BF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1" creationId="{22062B22-DD22-495D-ACB2-5A5FF85DE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2" creationId="{6CC0025F-4DA6-41FB-9DB4-E6A535E8D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3" creationId="{1537FFD0-9840-4151-95B2-72C9384BF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4" creationId="{6E78D322-AAC5-4364-B305-ACBDCAE89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5" creationId="{322CF961-3BA8-4A5F-938C-EF69CB6A70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6" creationId="{19D79B97-9E8C-40C0-AEB4-DF61DA9C6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7" creationId="{65413009-B247-46E2-BBB9-ADB9306F4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8" creationId="{4525A9DB-6599-4897-9EC2-1A0120CB0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79" creationId="{05A9D90F-7847-40A3-9CA0-67F38C182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0" creationId="{232D89CC-5353-446A-9658-7947450CF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1" creationId="{8167FC19-9D03-41A5-AB8F-A8C675E06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2" creationId="{C6445025-1524-4295-A062-88256F6F3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3" creationId="{6C238468-E5C8-4740-8E1A-85CE408D4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4" creationId="{30656627-4B38-4BA9-A0D6-20DFEC114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5" creationId="{452D3095-7F75-4DBB-AC32-045E9BE388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6" creationId="{1649E41D-94CD-4539-8BEF-1AEDC2671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7" creationId="{DE030378-1F09-4896-B6BA-8AD1143E8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8" creationId="{87CE3444-4FD3-4859-8571-B25EB536C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89" creationId="{770C4748-6004-4145-B3BF-5FB80786F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0" creationId="{0A07BEA2-DC41-404B-A16B-36A7C35990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1" creationId="{20999CA5-61BA-44FA-9E34-72D42F9FD7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2" creationId="{1AECBBF8-63EE-45C8-96A9-414B6A8DF6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3" creationId="{DFC2E991-8E09-4291-B468-82EF45D82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4" creationId="{BC426194-AF49-4FE3-95FB-1D6CB9DF0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5" creationId="{B35BDDFE-4C7E-4694-8032-52978E647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6" creationId="{35C390AE-7FF4-49D8-AC92-058AA67015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7" creationId="{B76431E0-4B9B-44EE-80EB-3D4FBB196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8" creationId="{7E069528-89C1-46C4-9793-B70CD1753A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699" creationId="{5B2EEE3F-DE67-4A74-B75C-C115A3EA07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0" creationId="{E7D3D7AE-40A2-4CA5-AA68-747BF1756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1" creationId="{377979CA-7876-43EC-933E-C1199B95B9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2" creationId="{8D31ACFF-5B42-4EAF-87D2-3AF088A20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3" creationId="{52CE23DA-CBEC-45D1-B614-020CBDAE8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4" creationId="{3F8A9284-89FF-495F-B719-C4DF9F75F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5" creationId="{B5082A4E-79F1-4C3F-A1DC-334FED0AE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6" creationId="{F12BEDE1-59D6-445A-8815-6DF31D4C47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7" creationId="{AE362B2F-70F3-49B6-91C4-84E277827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8" creationId="{D3497955-BD6E-4F35-9255-C7E010C13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09" creationId="{5D6C15BD-FDE3-4B92-83A8-1A926DC31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0" creationId="{CF98FB7E-4628-428C-A914-F678A5134A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1" creationId="{8DFE4A2A-CD9E-4BF4-AA2F-4DE7469ED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2" creationId="{C2D1DDAA-99B3-4A24-AA1A-51F1BB4A70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3" creationId="{FC41F638-44E7-42DA-BDE4-78810A698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4" creationId="{EFE68262-9967-4C1B-B706-CAF503DD7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5" creationId="{7FCFC3DE-E968-4D5B-BC85-85861D1B3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6" creationId="{4C429966-673F-47D4-9F41-D2CB60838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7" creationId="{44B35B5E-683E-4A0E-B52D-DE437F792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8" creationId="{F3D177EA-3523-400A-A49B-2A4C61CF2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19" creationId="{B0A9F093-E7E7-41CB-9F3A-AD7B15F5C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0" creationId="{E82BA2DA-D0FF-402E-B103-7E7DBAA4A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1" creationId="{D75664F8-FD52-42A5-AB61-9AD4770A2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2" creationId="{13E1CFA0-BFD1-41AC-B3F3-287E947BD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3" creationId="{525A5BC4-EE99-422C-B7E9-0E6D09768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4" creationId="{4FCC3ED5-7E29-4DBE-B8F2-24D2A54D1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5" creationId="{F5A877CA-0D45-4F74-833A-A59B19095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6" creationId="{FAFF316C-4F50-464D-B794-C52034993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7" creationId="{D33D2953-FF73-4DE4-942B-05647C3FD1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8" creationId="{80CD3AF5-0B45-4520-8F96-3158C2BCBF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29" creationId="{56619F8E-3BE8-4249-8A9D-74A9030C0F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0" creationId="{553C686F-0466-4DF9-9FE8-FF6BBEE63F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1" creationId="{15F7CB35-6C16-4CFE-8150-8DA810A87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2" creationId="{86543502-214F-4688-B7FD-E2EB0EE13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3" creationId="{7798CCF2-7049-41E8-ACB7-E59BB0C00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4" creationId="{73BAD5B9-C9F4-466C-A28E-D0E903488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5" creationId="{AE3C4570-9B8A-4DCB-B8EF-C6DFA207E6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6" creationId="{D29CC31B-4ADA-4B0A-BBE0-EE9687261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7" creationId="{CF4EFA3B-7EE4-4CBC-B6E2-8B5CCD826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8" creationId="{A900E13E-7A11-46B7-A05A-CEC86B756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39" creationId="{74728F1D-B80C-490B-BAC7-37747050B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0" creationId="{11280A6A-65A6-42E3-AB86-5516BA8F4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1" creationId="{86DE7F6A-393D-4883-9A60-D642BFDC8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2" creationId="{327C337C-6182-44F4-895F-5744464C7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3" creationId="{5D71F2FA-6C6E-4675-AED5-FED4727F6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4" creationId="{6C09C83E-494F-45DF-B727-5564CF08C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5" creationId="{A17D137C-7486-4963-BDB3-D88C1B597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6" creationId="{484BB19D-A854-444F-8FC0-67B9D453D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7" creationId="{9FB6F3F0-8083-4671-9BE8-DDB30294B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8" creationId="{4488CA2E-DCDA-4EF8-A1A6-B36B814FE0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49" creationId="{F7B3203D-6EFD-4A3A-9E26-6A4199C67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0" creationId="{1923DAA4-9CD4-4D4D-A314-21BAE2E76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1" creationId="{FEF0FA61-06DD-4318-9559-77CC6B538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2" creationId="{D8EB5602-BC6E-4638-9A5B-B048EDB27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3" creationId="{2160EBD6-49E9-4748-AEE8-17A9E7186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4" creationId="{E6E707B9-1BCD-4A90-BB39-C95717E985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5" creationId="{669F5FBC-D5E7-4E4F-B178-82062CBA38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6" creationId="{79EA47F0-65AD-4B17-B392-02B6AF884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7" creationId="{59D80879-92AD-45A1-89BA-B405FD45B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8" creationId="{A5D7B06E-981E-4B4C-A43B-1C08D63A78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59" creationId="{AF5593D7-7437-4DEE-80DC-34DA6FBF2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0" creationId="{2D821203-E016-459E-BAFF-017670F27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1" creationId="{8A9E2716-764C-407F-B932-69EFD2949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2" creationId="{3325CAD5-4EC3-489D-AA5D-D4AC0C32F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3" creationId="{6817A971-645A-4545-A9D8-BFBC298A6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4" creationId="{0626AC15-06AC-4943-B148-1B74DE8B4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5" creationId="{EED33F29-87DD-409B-AFE8-659734F69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6" creationId="{CE09BEEF-9F94-4931-9BC6-BE4212715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7" creationId="{BEEE6F9A-293B-4293-8ADC-C79068CC0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8" creationId="{4DB90E72-8161-4820-A81D-E8FAADBCA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69" creationId="{256183A6-8EFF-4004-9928-63C631E27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0" creationId="{2031BB8A-98B7-4CF6-8DF6-222652ACF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1" creationId="{E9E3236D-FB58-47E8-A478-3DD0F557A1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2" creationId="{DB2C18AF-9599-4A18-B8DF-209D4583D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3" creationId="{29C6B5E2-E612-4798-9F08-A781A936E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4" creationId="{3E2B7BBC-59BD-4B2B-979A-A54ED09A5E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5" creationId="{99C686A8-06B3-45FE-B8E9-C416C72E5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6" creationId="{3EFBEF02-C7C7-4E6F-BD80-89DFB2D8E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7" creationId="{9C45BEC7-E05C-40F2-865D-6711063FE3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8" creationId="{E96CDD5E-436C-42FF-8C65-EB59CEA83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79" creationId="{B2D2D022-B779-490C-B289-8D398A493F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0" creationId="{A2E72732-5FC6-4A19-8F26-2A61E9A4A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1" creationId="{84B0C229-8165-4B76-8655-81A722603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2" creationId="{2C2CDFDB-C231-4CC5-9DA0-EA45EF2AF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3" creationId="{1F6714C2-ECCE-4DA8-9B4F-866410084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4" creationId="{EE3132E7-18D6-4038-90D0-19794AEEDB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5" creationId="{200B60D8-9743-47F2-A5EA-E36789852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6" creationId="{F89C5DEF-0DD9-4FA8-AFBC-7F711F7DE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7" creationId="{AC2BAAC4-2476-4ECB-B408-D6E9BD400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8" creationId="{E1D10933-E90C-438D-BD3A-6CB593516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89" creationId="{D245184D-F75E-4D64-89F5-20D3D5501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0" creationId="{1D1C653F-CEDF-4D19-A444-5577E9B55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1" creationId="{55E7B6C6-8F85-4190-BCA6-2804290CA5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2" creationId="{46B8C540-2290-4DE3-A81A-23033713B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3" creationId="{2AC9E654-79F1-4EDD-9FA3-78CD4DBBE7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4" creationId="{A4567901-8A8A-401A-8228-68551C4D95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5" creationId="{CC2693E1-4D13-481D-8801-85FBCAE77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6" creationId="{810B03A7-30D8-4332-A149-C306A7D67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7" creationId="{B82CF1D2-7D14-48ED-B77C-D7EE14EFBA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8" creationId="{0929131A-D637-4229-BEB5-E9CD56D7C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799" creationId="{FB9B5604-C8C8-43BE-A2CD-B7A6773D6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0" creationId="{2B9177A6-6B49-4044-9220-38E98904D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1" creationId="{D6607D40-F333-4336-A95C-E0B81FDEB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2" creationId="{78B44440-C76E-41B7-A70D-D108C52F84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3" creationId="{90262FAE-1CDD-4F86-8F3E-EE6848A7A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4" creationId="{D8977B10-E5C0-43E7-960F-493C04B0D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5" creationId="{DDDD2309-972C-4206-B82A-98A24A33D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6" creationId="{41B1F6C8-3B01-4B4A-9E30-91FF78BB1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7" creationId="{45F95B1B-2C73-4784-953C-76167B8A7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8" creationId="{56D2BBA7-302B-4137-A1C1-A80C9BED1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09" creationId="{9A041EEB-B033-44B3-9E8C-6F145CECF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0" creationId="{FB4D684D-483A-4E0A-985A-9DFE42A3D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1" creationId="{C7FBD49A-96EB-4044-AFE2-0A54CD2EC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2" creationId="{8465F0E9-9319-45F5-A9D9-E696976C8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3" creationId="{E8199A72-55B3-4384-9A5B-39B5AE822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4" creationId="{25F093C3-90E1-4E3C-8C43-22BB5CC385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5" creationId="{304F88C5-D8D9-4466-9547-D91D74D0C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6" creationId="{C3204645-2D53-4426-B6C6-8BD33DBB0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7" creationId="{70E88B31-702D-45C5-84E6-249AAA267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8" creationId="{15DCD410-8D13-4B49-8A34-CD237F204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19" creationId="{826F533A-5558-48B5-96F7-7B6B0BAD7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0" creationId="{52584E15-053E-47BE-ABBE-288444FB2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1" creationId="{4F9FDFFB-C77F-41D8-A962-7E70C12D6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2" creationId="{AD7A3A90-92D7-497B-99C9-BA8A85B47D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3" creationId="{86D1CD63-A780-4DCF-9A3F-0A05452D0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4" creationId="{F740E667-FAC2-4DE0-A6F7-C6EB3F949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5" creationId="{75B9C93E-444F-402F-A835-AED8BBB92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6" creationId="{AF69A873-1B87-4749-BD2E-09083C193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7" creationId="{356CCE51-EECF-4C9F-8C4C-19EA5A1B6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8" creationId="{0EF140F1-C32E-46DD-BA90-49C557410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29" creationId="{A92BB03D-8BCD-4EAE-AE05-464771537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0" creationId="{5224AE78-894E-4BFF-B2B1-88DFA6405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1" creationId="{EA19C64D-1B7D-4497-A5C9-21ECF3E67C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2" creationId="{3E0A45B1-3937-4A06-9009-FA2D89FCAC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3" creationId="{F1B38547-AAAC-4909-BD1C-49B815F46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4" creationId="{240CD48D-7264-484C-B3BC-3C8187957D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5" creationId="{E196BAE6-3134-4AFA-90F6-A5E4751B6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6" creationId="{2BA27C38-5BAA-4BB8-9557-63A9F9AE2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7" creationId="{A6651C15-EAAB-43BD-A25F-C590A55D1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8" creationId="{72F95792-49B3-469F-950F-D6F9E37FC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39" creationId="{006784C9-6C1C-4385-A58B-81CA65F8E7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0" creationId="{CFBD499A-E209-4B4C-8373-FE2A4563A7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1" creationId="{14A7316A-99F9-4FAA-B397-78E6039A2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2" creationId="{96EBED7E-924C-43EE-A2E2-082E3C986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3" creationId="{73EA5099-9AA6-4982-BE89-D29D5AE43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4" creationId="{CB5ACF27-7B11-465B-9828-CE5323056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5" creationId="{63CC47AC-8618-4BAF-81CF-76AB9997D5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6" creationId="{A52D8754-3137-4AD7-B06C-D9045D16A6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7" creationId="{94924818-155F-4B50-836D-819A378E6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8" creationId="{C4DB6E9E-A5AF-442C-B4C4-713A4603C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49" creationId="{076F6146-1F3B-4901-95EA-201449F6E3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0" creationId="{8F4CA29C-DE67-467C-8971-E80B13316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1" creationId="{EC21991F-9010-403E-BEFF-D6F16ECD4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2" creationId="{8712A73C-DB5A-41D1-9838-1A4CA6AFA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3" creationId="{CBF8D931-8052-4A9A-A9A6-2F951FE9E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4" creationId="{7A92913B-A71E-48DC-86B9-69200255A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5" creationId="{BF70749A-A8C6-45C5-910B-28CD0B0B1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6" creationId="{1ECA5B71-3C71-4060-949C-110EB991EB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7" creationId="{151557C6-B979-485F-8162-7DA1D1B86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8" creationId="{4555126A-BA3F-4857-B43F-25192BB11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59" creationId="{A143F209-1E4C-4ED8-BB06-A7EAEB0BB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0" creationId="{75168948-EAEF-439D-A804-F0EF6B569B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1" creationId="{04743AF8-9441-4B5E-93A7-AF10745E6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2" creationId="{20379465-02CC-4259-9C4D-238D4030C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3" creationId="{E8724F39-506A-4E64-9FFD-E32241630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4" creationId="{F874D906-1909-4716-9547-7EA1EA9BB6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5" creationId="{33ED9A37-2DF7-4F1F-8949-69CEE5E6C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6" creationId="{B38B8EC5-3B2A-4DC2-99E3-105B8C429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7" creationId="{D465A7CA-5095-4408-B110-4A925EBA9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8" creationId="{E8103C51-CA72-4B62-9BD1-7561DD231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69" creationId="{41C9653B-BB7F-4CDF-9CC6-643F86A53F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0" creationId="{7A698DB1-DC35-4FB7-B475-2F490ECFE5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1" creationId="{9F47D281-1D08-4173-BD2B-C87E6DD91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2" creationId="{86ACD3B5-B26A-4B7A-B54E-B06A628BB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3" creationId="{200CB054-2138-49C1-9C88-564056435D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4" creationId="{C9E2BECE-63BC-41AE-9D9D-117CBF644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5" creationId="{2C79E968-2CC6-434E-A7E4-EEA651556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6" creationId="{FB724DE2-860F-4887-9E1D-630EBFD74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7" creationId="{819E80C6-07FE-4DA1-9C00-12C208304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8" creationId="{57749B83-0E13-46FF-B9AD-513752A68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79" creationId="{EB618A6F-5C94-453D-B9C1-B6AA5BC299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0" creationId="{D7075FCB-DDCB-4D97-9FDA-E3382CF26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1" creationId="{50852C4C-9D3E-4C75-A079-49D11D3BC3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2" creationId="{525B2C8C-B72E-4D1E-AD06-3507CADCE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3" creationId="{6B9C6A9E-E383-4054-A864-BB2824943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4" creationId="{02B8C52E-DE11-40A8-A313-08D90DF60E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5" creationId="{2CAFFC70-4496-4F2A-8DC5-5671E77AC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6" creationId="{24BD0495-0582-404C-B3F0-DF520349D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7" creationId="{06757B5C-30A0-4B12-BB69-722FBBD11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8" creationId="{610DCAB5-91D7-4E9A-A8E3-3743CF461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89" creationId="{C7A97391-8E70-49AA-8113-C340758ED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0" creationId="{4F03ABDB-5E97-40E7-A5B9-25BD7E9A4E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1" creationId="{B89C0438-66D5-4515-A17F-D294D635E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2" creationId="{418F7B8E-FEB7-4F13-9CF1-052609DB34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3" creationId="{29521CDB-BF45-4CAB-9F98-2784E4442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4" creationId="{F28C1E46-F7D3-441E-9C50-C577ECA61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5" creationId="{2A989011-A2D5-4BAA-91DF-F29EABB8E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6" creationId="{0789AFC2-3DDD-4A58-BDF6-1E1B8AFCCB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7" creationId="{52D38CA6-CDDE-4E74-A157-33584E8B4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8" creationId="{8EBB17A0-31FB-4377-97EF-11EFA366C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899" creationId="{7F7294D1-4BF8-4608-9A70-F4578596B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0" creationId="{883EE7F2-47EE-4ADC-B1F1-77E430B7A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1" creationId="{C6A65E68-E6E7-428E-AF09-E4E4F00111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2" creationId="{682C2603-B7D5-46AC-B0A8-31B1030FE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3" creationId="{52F0D0AB-CAD3-4C06-A8F8-9F77DDEA45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4" creationId="{6E3B648B-F574-44A7-9DED-28D00B76E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5" creationId="{795581A2-B59B-4866-9C46-BD7A907CF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6" creationId="{3E06F75D-C403-4082-8E0E-4E2C2FA7B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7" creationId="{13AC2F1E-D637-4CD3-80A0-B6F60485E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8" creationId="{EF2119D1-677B-42DA-AB10-A19D8C8559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09" creationId="{B3D9535C-A324-4592-B66C-50D36BC13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0" creationId="{842136B1-11A6-4E2D-859D-1D1371420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1" creationId="{2BEB5E62-DEF5-44FD-A27C-4E57AD145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2" creationId="{200E1BED-2433-4901-B733-A2EC959FE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3" creationId="{FCD87760-9B00-40BC-9A9E-6EEB8F5A2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4" creationId="{96DCB9D4-6F12-4D75-9851-F487681A9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5" creationId="{4E681F9E-BAAF-41B1-8BA7-83AB9CBD43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6" creationId="{852A1F4C-C413-491D-98CD-7698C78BC4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7" creationId="{1CDF8147-00CA-4338-B33F-5F2D7D8C30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8" creationId="{5F1B12EF-6A5C-4728-A885-2FBBA0FFF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19" creationId="{8FE86559-64EE-4BA7-B282-265E8EBDC5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0" creationId="{3F6DEC47-0130-447B-865D-9C6C7E027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1" creationId="{51EA3196-1DAE-48C5-893D-2EF06B17B1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2" creationId="{9DE80EAF-60BF-4AE6-8064-C4BFE474B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3" creationId="{460C0203-06C4-4C87-A569-5D969A1D8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4" creationId="{E8F61F79-8113-496E-B211-DF881BA07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5" creationId="{55B14AE9-EC59-4969-847A-C17F569E8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6" creationId="{A3E74411-833C-4BFD-AC36-2C74486DEB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7" creationId="{EBECCC6E-51E5-4A8C-B234-A6809194A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8" creationId="{BCEF6A00-B4ED-49CB-AA1A-30AF88F69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29" creationId="{3CACECE1-F319-4B72-984A-5F7CCDA8D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0" creationId="{04D813FF-A88B-4140-8644-BFBDE95CE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1" creationId="{141CF690-68EE-4684-B1AA-CFFD84D5CF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2" creationId="{F58B0EB3-13AF-4234-87F5-1D794B5F0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3" creationId="{878A1FA3-AFCB-4436-8EA8-DFBACFCD4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4" creationId="{C0E3E1BB-3417-4F14-A7E8-AEB5D0FE2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5" creationId="{0FA57266-800B-46CB-9005-9BA8EB33B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6" creationId="{165EE54E-D5DD-48E3-8A20-F7F6D8BEF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7" creationId="{9FDB675D-1DBB-4558-9784-203687794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8" creationId="{5D859DB9-C2F5-477D-BF29-ED4E78E5A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39" creationId="{BF1A485B-B12A-4507-A5B9-72516868B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0" creationId="{517B427A-0911-4759-9327-C75AC6193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1" creationId="{44DBF0D2-0D89-4657-9E74-9A4340898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2" creationId="{405E45C9-5388-453F-94B4-2C1C6CFEFC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3" creationId="{2BF5A97A-6DA6-4447-BDE1-1E5B3EE1A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4" creationId="{6F11F2A5-44D4-4CCE-8A24-5792040148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5" creationId="{326B82FD-1FE3-4BD3-B7E7-7AE7225BB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6" creationId="{3CCEC9BA-3BDB-4FB7-ABAF-BBBEAA9DC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7" creationId="{18AFA997-727E-409C-A6F6-368A74AA2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8" creationId="{7B157382-10FE-426B-8F6A-016F930E9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49" creationId="{798507D7-4502-4035-B551-B9C70B6990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0" creationId="{6875961B-E8D0-4F97-8B6F-D77081E79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1" creationId="{802C9DFF-C99E-414A-BE8A-DDCDE7662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2" creationId="{13B6DBEB-C530-4599-BD03-41DD80ABF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3" creationId="{CC965DA4-B138-4D6C-9DB9-36C1E0059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4" creationId="{485D751E-066B-4501-9446-21CACC332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5" creationId="{5BF45421-4E14-45F3-9B9F-DD8317F0D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6" creationId="{9AEB610F-E9C8-4DBA-8C5F-98B04DA26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7" creationId="{919CEBA0-4BDE-4864-A5F7-32DAD38BE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8" creationId="{B799EFF6-80E6-47E3-A128-859E4856F5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59" creationId="{9A7620B4-498C-4733-A230-161BD9DD4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0" creationId="{E6F8E3C9-B756-4C9D-89A9-B5DEEFC87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1" creationId="{EF12DF37-556C-4E52-A8F4-028A3AA11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2" creationId="{1ED72095-ACA2-43A9-BC47-2648595BA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3" creationId="{BFB33A50-7EF0-46DA-A14B-4C9DF956E0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4" creationId="{D297FB14-AC5D-4E0D-B3C0-0DB9D11B4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5" creationId="{090CE297-8143-455A-82A9-D36BA3E54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6" creationId="{5CABA86A-9FB4-44F0-881D-D310DA6C6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7" creationId="{1817A518-1CE4-4253-AFF4-3BD5C26AC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8" creationId="{D973CFB7-CB5D-494E-BAD4-668F9E35B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69" creationId="{1C522FAA-E5A2-4E9B-B71E-81FFC6EF0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0" creationId="{A7904870-4B8C-4359-AFBA-E9E91A4C0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1" creationId="{FC127116-E988-4A25-9C9D-44BC38599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2" creationId="{218CC3ED-80B4-43C5-899B-075FC683B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3" creationId="{DA88456A-5994-4B1C-8C2E-1713198C4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4" creationId="{5CA1D7D0-38D3-42B9-B9DA-2FA05B1B0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5" creationId="{0AC830E9-9B07-407C-A115-EB290F98D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6" creationId="{76A43288-A5DF-4280-8D3B-998549807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7" creationId="{495C31EA-023E-4AAD-8E1D-E2AD7EF9D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8" creationId="{DE42F6FA-34BF-4440-9A7D-5905E9B5A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79" creationId="{085F84B3-C293-4BD3-9BB2-E4FC0CFD7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0" creationId="{BAE87B83-91E4-4286-AE4C-FC2936BB3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1" creationId="{B22D713D-A227-46D6-A258-F833CD16B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2" creationId="{BF91071F-EB79-4EDD-9693-72D9CD7E2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3" creationId="{B07563F6-B6A7-49AC-9AAF-E0CF8ACDD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4" creationId="{010CFDE7-298E-455F-9EC4-9F9BD6072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5" creationId="{E78202BE-2218-48C5-B739-EBB1EC92BC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6" creationId="{812CC1A1-A8D9-4664-879D-7DD733C9B9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7" creationId="{742F7AAE-8730-42E8-86F8-C05DFEBB59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8" creationId="{9EF89F99-C461-42EF-9144-3800F2C2E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89" creationId="{FC599B98-BA83-4E20-97D5-249299F1E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0" creationId="{CA6BC8A8-29CF-4FAC-A621-F64572B7E6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1" creationId="{BB9E3E2B-96CD-4B77-9884-C66353469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2" creationId="{9FD8FF04-703F-4E15-8342-FE11861C3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3" creationId="{FC4EC249-C841-40FD-A00A-9E23647BF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4" creationId="{30556D73-E8BE-4076-809A-42FAB5212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5" creationId="{78C30708-11F4-49B8-A741-81FE0DD00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6" creationId="{DB469BB5-AA21-4FA7-9050-06102BB6D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7" creationId="{996160C3-E31C-45D1-A2B5-9210EDA9B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8" creationId="{CC756FBD-64DD-4859-8BCD-F606AC36A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4999" creationId="{2E048001-6292-43DF-AAC0-CC21666D2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0" creationId="{17EA3531-82E1-4028-AAE3-12D808159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1" creationId="{E63ACCAD-3D32-4103-B783-574AC1E05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2" creationId="{696583CC-A7B0-4CD0-94D2-B82DE4460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3" creationId="{B47F9C85-D80E-45B9-B756-2273F18A4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4" creationId="{A7FDF440-F90B-41A5-8464-D8DC91C71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5" creationId="{43FECE30-0C44-4226-8107-17433C621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6" creationId="{C35E56AB-A7C5-4837-B1B7-3185E9E873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7" creationId="{C501C42C-A397-4D9F-BDD6-A8B49C3688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8" creationId="{A46D391D-0C52-4152-8348-F3B624CFB5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09" creationId="{D1AD8BC0-69B8-4EA8-B546-9A521AD792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0" creationId="{C926D2DC-3834-45D5-9977-66AD8197F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1" creationId="{C5CA6A7D-EA95-475B-9CC4-E73E086CB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2" creationId="{87658B11-C9EA-4E32-ABD2-F52F5B21E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3" creationId="{3FD11129-27FF-46AF-A188-7FB31F924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4" creationId="{7027E09F-841D-4210-A355-6669187065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5" creationId="{B358CD1C-F1A6-423F-948A-18481093C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6" creationId="{0E5AB9B1-ED0A-4910-9B23-39BF53CF7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7" creationId="{A24927B5-7432-459E-B7A4-5534ADA90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8" creationId="{3A897BD8-7C8F-4762-AE23-A4ADBA549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19" creationId="{54B1A2D7-5288-48FF-A444-C460BD151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0" creationId="{288C9507-EA79-4BC0-851A-8DDF57A000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1" creationId="{3F649A25-CF05-4673-B1EF-06EE6FD54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2" creationId="{A7B763C3-BA39-4ED8-8FBF-E61B399B3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3" creationId="{3A5FA67C-8279-4258-9B5E-513C14EF1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4" creationId="{ED623843-0820-468F-951A-0D6C79E56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5" creationId="{D67B6CDC-6CC5-4944-AC52-4AD0A56B5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6" creationId="{57F9CD5B-9F67-4499-BEDF-4301C3E01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7" creationId="{D8ADAAD6-5574-4C6F-AECF-FCF3B169A4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8" creationId="{44F054B1-2C42-48F7-AF27-2026DF6E9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29" creationId="{2BDE5231-5FBF-4B79-9D70-121BF4716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0" creationId="{4D8664A5-7AB0-474F-A5A2-1601D4F57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1" creationId="{62C811C5-3E91-4303-82BA-2B86D2E57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2" creationId="{15491EE1-58CA-43BB-BD5C-BB49856C0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3" creationId="{C75C73E8-4147-4EF2-8920-BFDC3ED43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4" creationId="{3C48E873-3503-4BCB-AF35-8A499DE13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5" creationId="{35BE83E4-2AC6-4856-863D-B38DD4678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6" creationId="{DF5A4624-5F06-4896-B74B-2F7D8DC9E5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7" creationId="{05F43C79-C1F9-4170-99E5-DBB54F66B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8" creationId="{1B4EBEA1-75E3-4BC3-A8CE-9314EF4F8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39" creationId="{D4C96CDB-256D-465A-843D-877A1BAC8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0" creationId="{2D2F9E24-4586-47DB-BD7A-4C17FC1C3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1" creationId="{29476E63-8DFE-48AF-9A25-EE6379146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2" creationId="{0401BB28-F8F9-40F6-B1EB-B38652C29A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3" creationId="{00B42F5B-C2B0-47DD-B30A-4EC11C980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4" creationId="{02F70CD3-A695-4B8C-A55B-954D25836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5" creationId="{8DA2730C-509B-49FB-9001-584EA16CE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6" creationId="{B168E380-DB50-4C05-A0B3-23D6D5123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7" creationId="{AC58F21E-4CDA-4FA5-8C1B-5BFE98253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8" creationId="{DC630768-037A-47C7-862F-0EF4F2C09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49" creationId="{3F935527-8C1E-4BD6-95B9-2DD8BFACC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0" creationId="{874A27C9-5B4C-4E5B-A879-9CE7B01B29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1" creationId="{6193E854-D7EA-4010-8904-39EEBB1FF9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2" creationId="{2E4EC505-02E1-4B56-A8BA-6617C7003F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3" creationId="{D9A9F9EB-82B7-42FD-96DF-CD44A50E1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4" creationId="{27A6E570-DA5C-42E0-8A3A-E8326A702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5" creationId="{E133FAA5-D3D6-40BA-96F0-F73A8BB88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6" creationId="{8FC29149-32B5-46A5-9D7A-8D985676D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7" creationId="{FEBF342C-B762-4D2B-BDB4-4A6C4DEC9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8" creationId="{1D2F32EB-9CBB-4F36-8322-E694614213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59" creationId="{FB991187-6720-440F-8E19-E5C4A0B34A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0" creationId="{DE56816E-0562-4A7D-94D7-AA3438B80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1" creationId="{A801D959-9072-4694-8EDE-124B4F064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2" creationId="{45722982-D1D3-492B-93E9-714768D40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3" creationId="{4C6DE615-E666-4C41-9857-9D209A6CC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4" creationId="{9CDC5D51-701E-4DE2-A9FF-470D46E8E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5" creationId="{5505FB07-C978-472C-9A7A-E5C9B9E03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6" creationId="{CBBA2EC9-287E-4D89-B14B-F5D5D1E77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7" creationId="{EFC4659A-9FC9-4031-A789-480F0DEA33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8" creationId="{FC40434B-925C-4B71-88FF-05AC7A537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69" creationId="{E53CAD44-0646-4409-96CC-136593EC1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0" creationId="{1F23142C-3CC5-465F-AE4E-FA8F140CDB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1" creationId="{38E2016D-BE17-4210-B2CA-FEC709C3E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2" creationId="{65DCAD97-6868-4A72-9474-35A649651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3" creationId="{E1EEB09D-6B02-4D13-BA02-652C1879C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4" creationId="{F8A9ABAF-0013-48AA-B9DB-EF76BCBD7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5" creationId="{766DAEA7-FEBD-4A99-A974-6595E907A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6" creationId="{A313B8B3-2F22-4FAA-B080-D4684407B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7" creationId="{1027E6AF-8856-4324-A7D5-5CB6412C30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8" creationId="{03FCE484-747A-4DAE-B619-C7B32EF1C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79" creationId="{E225ED4A-74AE-4B7F-A43F-E8748CBA2B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0" creationId="{412314AD-972E-4CD2-9852-0C9C4174C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1" creationId="{8B6F3CB1-71C4-4372-B2CB-3C624A0FEB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2" creationId="{5DF99EFA-A842-4FA6-A8A6-D1EB66181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3" creationId="{652D30BF-A787-4D5B-95F9-1A07D1F58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4" creationId="{2805CAFC-B1A1-4F62-9021-24F4F7FB9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5" creationId="{3B204F34-F286-4F5C-9FD8-BBE43F17B6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6" creationId="{B5C45915-8CB6-4262-B7FF-295B2EA9C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7" creationId="{CA9F6830-8ED2-4968-BD05-927A4434BF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8" creationId="{0ABA0262-93BD-4D6B-AFDC-2B29F4BB6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89" creationId="{8A8D71B8-3083-488D-ADE3-E43C833BDF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0" creationId="{7E8022AD-1E17-480E-9A01-9B1E0CF4D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1" creationId="{23A2F7B2-1D70-4FE5-AF98-124B58735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2" creationId="{818A8873-8CB5-4A83-93DE-CF4BE3033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3" creationId="{163F058D-C043-45E2-B17D-3C4E51DFB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4" creationId="{1836D14C-F53E-406A-AA2D-258FA8E24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5" creationId="{8908F092-1ACA-455C-B269-FBC8EA4FEE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6" creationId="{10F6A00C-E252-4E90-88EF-8C3B2B154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7" creationId="{D1DE116D-AEC2-4CF1-9702-E8AEE8691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8" creationId="{D75ED2BC-B5AD-46FE-9D6B-4FD9F90D8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099" creationId="{6E19A342-9116-49A2-8C67-6C12E49DA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0" creationId="{41EA717C-194F-44D4-B92D-188A4DD22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1" creationId="{C2AF1646-E43B-480D-BA62-955D09D8C5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2" creationId="{3EA0719A-495B-4A83-A58A-5A8D30AAA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3" creationId="{D9F1F37A-C71B-41A1-B5CD-6CD6788F3A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4" creationId="{5CB1EDB2-F042-4047-9191-1EDC54243F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5" creationId="{DE810985-CB18-4235-874B-71CE57197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6" creationId="{A8FDBA04-095C-4A83-97E7-C2A3F2B391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7" creationId="{5B3096A7-8499-4DC1-B589-C313059564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8" creationId="{ED326B11-69AA-4CE4-ACAA-045A30414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09" creationId="{3A488C9A-247F-463A-84E6-4AAE436FAB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0" creationId="{BEE96CD5-5460-4A39-9E34-DE32C25D2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1" creationId="{566E2697-2B7E-4B0D-B10E-CFDC0515F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2" creationId="{357412B9-A361-42DD-B3ED-C972B57A3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3" creationId="{F2C127DD-607B-4691-8BA2-2D13AA655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4" creationId="{096C2442-3963-46B5-A0A0-B45195D0A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5" creationId="{27F5D911-E716-4712-B24F-121B9243E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6" creationId="{9E991623-E516-4384-BAB2-00A63DAD7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7" creationId="{DDED5CA5-D98C-4435-B4D8-0A27F1B88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8" creationId="{D22CCB72-F468-4DA5-A870-4AD2084C2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19" creationId="{D6A92B08-7F76-4662-97A4-E6690E2174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0" creationId="{6E067CFD-597E-48FF-A239-F6A8A2425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1" creationId="{E1E9E94D-4C96-4B5B-8F45-7FB255242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2" creationId="{827B4F41-39AE-4ADE-BBB5-D5EA1C1DA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3" creationId="{C16206F0-F9F2-4346-9277-C2D42A592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4" creationId="{26123488-EF25-4018-A875-87D3E7BFB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5" creationId="{08E65E29-1EB1-4DFA-935B-9FEA04655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6" creationId="{05071E8A-6EAF-479E-83E3-D1EFDD44A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7" creationId="{8BFA2853-2C5C-4D6D-AF02-2D297502B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8" creationId="{6228F4E9-CF26-444F-B2CC-797613084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29" creationId="{832BF4E9-1D77-40A2-9E78-007A4CF3BC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0" creationId="{37DB861C-6708-4270-82BB-05037002FA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1" creationId="{B6EC9EB8-857A-411C-AF85-716B4C4CE9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2" creationId="{6D5DFB14-6043-4A16-8D88-61DFBBAFE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3" creationId="{F41C0545-C3F4-4A44-BE42-600C11988D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4" creationId="{6559E01F-9234-43BC-91C5-57A9AAF5AB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5" creationId="{3D34691C-A87F-48A6-BD52-57693ADDD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6" creationId="{A170AC6A-35B4-4797-A89B-EB36C9194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7" creationId="{93E52E7D-8EA6-4AF0-863D-7294238E1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8" creationId="{D31861B7-8AD8-475D-BDBA-C52F98886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39" creationId="{74BC0056-7203-4CDB-AAB0-C2C38595AE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0" creationId="{27678E53-13B5-47A1-A49E-FD46EC6AC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1" creationId="{6A7AEC95-C6A2-4946-86F5-5552C9373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2" creationId="{AB21686F-BA1C-46F9-AAEF-29477D8A72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3" creationId="{4052FFCE-0F5B-467F-908E-1D876CA90E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4" creationId="{9B2AD1F0-A722-4261-9FE1-E293B175E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5" creationId="{FD346F1D-4E41-4262-8BE2-48B5A3503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6" creationId="{A93ACE78-C604-487C-8B93-BE26DE24F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7" creationId="{D0F354B6-9679-4B8F-905A-3825C137C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8" creationId="{9E5C277B-FA99-4CFF-AF36-277C5F756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49" creationId="{5DCDFDA4-69E7-4B92-85E6-DCEED3C8C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0" creationId="{59577E74-48F2-47B6-A825-15B0B6090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1" creationId="{550B03BF-3D9D-4F62-83BC-13384C7E3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2" creationId="{445C16D8-881D-4FBE-8275-F7A592C65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3" creationId="{D8C46AA0-DA44-49EF-B3A7-698E9736A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4" creationId="{1A89E918-2865-4BE0-93CB-6801D77B6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5" creationId="{740DB06E-3A0C-41C3-A83A-A4F6C6100D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6" creationId="{17C6442E-B858-4EEC-A101-487DF8519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7" creationId="{7EE6F1B2-258D-4F90-A07E-9062930F7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8" creationId="{6253740C-65FD-400F-A289-B47F2F069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59" creationId="{BAFA48E9-C1F5-4675-9111-5321CB8EB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0" creationId="{14DC4304-1E52-4868-A6E2-6BD2C1724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1" creationId="{664F7A3F-4412-4D4A-8DE6-F80F94EA5E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2" creationId="{C496E40C-B9D7-4ECF-9241-4261C7F5F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3" creationId="{F75AA546-FAEF-4280-BED5-D20C6E733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4" creationId="{7CF1AD93-B629-4599-BA94-0F1B2CE78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5" creationId="{D6746322-9797-488D-9509-F98947821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6" creationId="{5FA86334-B22E-4BE2-B1DF-E1A9D0050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7" creationId="{BAFF3118-F080-448C-90FE-DA20D5D5D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8" creationId="{8911C757-818C-4E59-8BFB-5DE86FA13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69" creationId="{F35F214A-19F8-4A8A-A89F-2880D0F78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0" creationId="{F7547384-C543-4206-B927-F5A0BB778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1" creationId="{690558D6-934C-48FC-9A07-EF0E4AF06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2" creationId="{A8428B17-981A-461C-B98E-BA52D481C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3" creationId="{C354B7DC-C683-4414-81F6-2D622AFD6D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4" creationId="{9BFC69AF-D509-4E1C-B277-7DD9EE215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5" creationId="{6A7CEC82-35D9-41EF-8D08-B2DC96F51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6" creationId="{A0A0E234-C393-4275-A320-CF139B814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7" creationId="{DE5DA403-A14A-4CB6-876A-CF4255976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8" creationId="{0BD7C02A-B822-4CBA-BC4A-F33E92615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79" creationId="{7729A1C9-60A1-4D92-BBEE-F377B91285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0" creationId="{2EEB509C-DFEE-43D0-84CD-4D2935D8A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1" creationId="{84A1A637-3940-483D-AFFF-B88A47BAE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2" creationId="{AD6A28A7-0C0A-40A3-A1B3-15938CC02C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3" creationId="{EA89B0AA-10E2-45D1-87AA-1118E38EC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4" creationId="{0E4F217F-C3D0-47B7-892C-9ABD9F96B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5" creationId="{4EE072DE-6F3E-46DB-BB57-8634BCE49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6" creationId="{3A991404-72A4-4041-8C1B-582FFC1CA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7" creationId="{7853C5B2-94F9-49CF-AF88-58D466836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8" creationId="{211269DE-4CD2-4DD7-8513-8F1096722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89" creationId="{2A324557-AAE8-44A6-9F66-09CF9624A6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0" creationId="{CB4E0CF1-069E-4BFF-B231-3A07000517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1" creationId="{32EEC12F-4D80-4F84-8C84-D6DD7E31B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2" creationId="{20144147-D2E6-481B-A358-8C6C584002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3" creationId="{CFDD28DD-2067-4863-8E21-20FFA8875E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4" creationId="{6614EF77-73D4-4B55-9202-461EB4276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5" creationId="{D27CAF7F-15BD-42F8-8060-A8253BF74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6" creationId="{86A04F21-C835-4B36-9A1B-82CB60EC1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7" creationId="{40AAB576-173A-4018-A2AD-A86A18390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8" creationId="{15DB5760-3857-43FB-9144-B28B3EB9F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199" creationId="{FFAB01E1-9241-4023-BA6C-84BF583E01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0" creationId="{3A5A2067-F1A4-4AC8-888D-198C0DD553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1" creationId="{8CD3BF52-188D-49D5-9C1D-390B9404F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2" creationId="{3A185169-B600-43B1-9893-BF2BF03CF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3" creationId="{85016944-6137-4215-9056-9278D1AD5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4" creationId="{A3CE18C7-DF83-4968-9D06-2597C744FC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5" creationId="{72479055-D23B-48AE-AD87-135C08B34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6" creationId="{3F87CD8B-9D47-41CD-9805-E5ED4C1CA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7" creationId="{A985C480-3F22-4C14-B86F-41D2FF5D4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8" creationId="{6213C670-957B-4BBD-A43D-902F343EE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09" creationId="{C2DF958A-7B25-4125-8AB3-6A0C8D1CD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0" creationId="{926A8E80-3F7D-4FB8-AEF1-BAC0491E9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1" creationId="{D56202BC-B480-4712-8AC6-0C0BE9E59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2" creationId="{794F5828-D7A0-463F-ADC9-40926993A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3" creationId="{ED34C18A-9A15-451E-BEBF-2E6E6AFA9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4" creationId="{68BE4BFA-D2EE-43C4-AF80-B74A2BB50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5" creationId="{82EE5457-01B3-4141-B692-53F9E8677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6" creationId="{50F73978-EA96-40BB-B332-A0D2797FE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7" creationId="{986128E5-E774-4362-954F-22C2268E6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8" creationId="{6EFAB11C-47F8-45D1-849F-ED0C3A02D5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19" creationId="{E7296C48-F61C-4137-83AB-E5FDC4A63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0" creationId="{2BFA69FC-7149-4402-9EF9-2742AD741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1" creationId="{ADEBF834-26D2-45CF-87D3-2AD52DCCA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2" creationId="{E60EADEB-F319-4F64-A563-66BD196D1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3" creationId="{C1E96D20-E3DA-4E9C-B340-5DF2DBC541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4" creationId="{2A7A2264-7A28-457C-AD60-B6B15330EA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5" creationId="{26ACECA7-4208-46C0-9777-9FB0AECAA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6" creationId="{32B24581-5381-4BBF-B208-264600417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7" creationId="{AD88CEC4-2A52-4CAA-90DA-C4A9AF333E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8" creationId="{ADCC7BB7-4393-48B4-B8AD-B01243312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29" creationId="{9A5258E4-5990-402E-9CB4-4CC05C393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0" creationId="{58911595-28EB-4DDB-8B54-4E32FDC09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1" creationId="{0226CB1D-46CE-456C-9EE5-224C60A8AC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2" creationId="{D7983B83-B7C2-4646-A0EC-D8C4EC6C1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3" creationId="{0881371B-C67D-4A6A-8E30-0F69DEE98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4" creationId="{920BE5C4-B880-4917-97DC-20EDDAD75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5" creationId="{5C645E67-D258-4F14-A468-49C3B5A24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6" creationId="{1C42EE1A-4ABC-4AF6-B9B5-85D21FCF31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7" creationId="{50737681-5F2A-4418-9FB5-3596165401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8" creationId="{66EF1FE4-E738-4BDC-889A-178E77C12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39" creationId="{C618D214-8DEF-4092-B0E5-D446644E5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0" creationId="{E50F349E-90FD-4A35-B398-7BECC0157A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1" creationId="{4E9E39E1-49C8-4D15-8598-4FEAD07DE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2" creationId="{771C8F93-37ED-41B4-838E-03F50F1CA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3" creationId="{316BDCF2-5032-49CE-8EC2-5989D4AB2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4" creationId="{1F36661B-3D05-4D70-B583-F1C9D2148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5" creationId="{36F38C7F-F21C-4B00-9891-BFCBF83FA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6" creationId="{A775D7D3-CE41-4971-A339-5119B169EC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7" creationId="{13F5028F-1313-4938-A9FF-5BAA4594D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8" creationId="{98E32C8F-BCED-4CF0-A228-07F14CC6E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49" creationId="{6542F618-C355-4A56-BCC8-97F44ED03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0" creationId="{16A70C28-7AB1-4DCD-A268-E59A89B1C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1" creationId="{9B6702A1-B1E5-44CA-9321-479E9A0679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2" creationId="{608E71B1-9043-42C3-9887-9AFC7E263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3" creationId="{DC698F1F-3040-473A-BABC-957271AF5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4" creationId="{9E663C7B-0F74-47C3-99AA-7C81A09073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5" creationId="{35ADED57-7F31-443E-890A-9F074731C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6" creationId="{81FC9F69-B70C-4C5A-9D82-E39C6EE9D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7" creationId="{F7CAB2E4-7D60-4B6A-8E10-127F49AC3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8" creationId="{2E7ED3E2-05E8-4C91-B9EA-90ABCD463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59" creationId="{B5265830-A8D3-4564-B246-9C1B8505B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0" creationId="{AC587AF3-E895-4B4A-B29F-503188F7E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1" creationId="{EE50055A-7D0E-4C00-82CD-673D00FAC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2" creationId="{1F46170B-01DE-4C25-B0DB-77864A76C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3" creationId="{A95D97A2-20BC-4E31-A873-5D6494F38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4" creationId="{1357F83E-581E-40AE-8181-3FAAE93587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5" creationId="{53F7CD41-6AAD-4D37-BD46-EDE452568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6" creationId="{A2338D38-52A8-4DC9-B864-C866B7487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7" creationId="{B9EEA554-A856-48AC-BE6D-4DE709236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8" creationId="{731226B5-D48E-49CC-AACD-C985D245E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69" creationId="{06AD84D4-6EE5-4F7F-A6BE-EDF014F33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0" creationId="{C222FC12-0CF4-4EDB-8F0F-687A7C1EE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1" creationId="{3FD0CD08-0C18-4C7B-877F-B0296BC28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2" creationId="{5EECA1A6-B0E0-4121-8A68-CA2CB200C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3" creationId="{743266A4-0BFE-4648-8905-9D2C20ADD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4" creationId="{A709F57A-2CE9-409C-867F-151F5F1CE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5" creationId="{00EFB131-06BE-4663-AAF0-9E5090E91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6" creationId="{E3774DAC-C765-4E66-B5CF-C2099D241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7" creationId="{957584D3-97DD-4986-BA78-8B9F9755C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8" creationId="{840A9EA9-316D-49D2-AC26-625D089DA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79" creationId="{264CC25F-A427-4E98-8704-1F40D562F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0" creationId="{36019B4C-485E-4B42-9305-698519C8E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1" creationId="{356EC7D1-2D3F-41AF-841F-627221F66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2" creationId="{F7A92C53-1DEA-4207-9B42-F206F1D01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3" creationId="{1B13B674-C2B6-498F-B876-7C566B1A9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4" creationId="{8A8E3CED-33D5-4D8A-8496-DF852F045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5" creationId="{8155CDF7-F4FA-4271-A1CA-BCA690913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6" creationId="{1603E20E-332A-411D-B995-00EDD3BCC4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7" creationId="{EE866DC9-DAC0-477C-9376-FB79BF971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8" creationId="{BF4E8517-EF92-4559-9CBC-684A3996A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89" creationId="{50561A92-EEDD-4D09-ACDD-7312F420AB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0" creationId="{97CA8946-5A1E-4639-8F5C-FADDEAA32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1" creationId="{1F17C030-152F-4F37-9D7B-43FA16F1D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2" creationId="{D0406B79-A541-469B-8D9F-C8B0A2E43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3" creationId="{123AFEF3-C498-4409-AC7D-D620A139D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4" creationId="{FEA726BB-9670-42F5-AE69-4B40DC301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5" creationId="{B0806D17-D891-4FC9-92F9-70B538C90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6" creationId="{3C36CEDF-A2B2-4C37-B4D3-34BF38E32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7" creationId="{E3B1B9ED-2DEB-48CC-9FB7-D26C0D12D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8" creationId="{171C707E-FEC0-49BC-9B47-82AAA74DC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299" creationId="{89E61208-681F-4CA9-8069-E53B55B6B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0" creationId="{CA3D8759-C299-44F5-A1A8-879326E48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1" creationId="{1F6E69E1-EDF1-4FD3-B38F-B27397B74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2" creationId="{36A7B3BA-CDD7-4E3E-BCD8-DD1442B7B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3" creationId="{0DDC91A0-7898-4144-9BF2-37AA57C12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4" creationId="{C49F50D7-355B-4927-90EF-3DD86CF9B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5" creationId="{59C63C9A-F58F-4434-9F48-13AD7DBAE2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6" creationId="{5E91607A-2BC4-4FD5-81E5-D36C06868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7" creationId="{87A69E2A-4B71-4599-BDB9-DC5F65A1D8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8" creationId="{E7395CA2-C4E4-4008-B2CA-41703E367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09" creationId="{DB2E86EE-595D-492E-8072-73F6C8708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0" creationId="{34C01FFD-100F-4CC3-BE52-38C9D4604E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1" creationId="{E7045F0C-5137-4FFF-9C52-A8C58A838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2" creationId="{317FAE51-AFF4-454B-B481-39EC79245E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3" creationId="{CD68F816-C342-4EB0-BB3B-63B023C90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4" creationId="{FAEEC96E-99F3-46ED-87EE-4C15DD4EC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5" creationId="{86DA7F3C-B430-43E9-BE4F-B05018672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6" creationId="{5B5A7058-051A-43BF-AFA6-78D5F0F52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7" creationId="{B906D338-DABF-4B7D-97B2-EE7F0BBA5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8" creationId="{D686C6C3-D40F-45A2-8252-0910C7CB7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19" creationId="{BA072F6D-94B3-4906-BACB-290804133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0" creationId="{E84CDE40-C911-4563-B573-E8AFF93462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1" creationId="{A2022E5C-99AD-41B5-A255-7B81246BD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2" creationId="{76D309A6-67E0-4651-85CC-235D47A72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3" creationId="{15215871-81F0-4A9A-A635-AE103F7737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4" creationId="{DEE894DF-EE87-4D81-9133-1BF18B4F9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5" creationId="{BA7C88B7-E36F-4716-A7C9-0BB8540E0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6" creationId="{382D1323-C93C-4442-A53C-81FB973CB1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7" creationId="{8087A03A-57BC-4F9B-ABFD-E3973763E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8" creationId="{F163D9DE-BB1D-4D41-834E-32B1210C5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29" creationId="{5C5896DC-0AC9-4F08-9309-12E6728CA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0" creationId="{B0E3F73D-4821-4C60-A969-FDF8E0720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1" creationId="{FB922311-A657-4619-9AB4-24D8DEEAA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2" creationId="{0C13703F-36B8-40F2-8D79-2C1CA9FD03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3" creationId="{23DB111F-B2A7-4610-A495-B096B63DF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4" creationId="{29868F9F-077D-4662-A43A-0701F2F7F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5" creationId="{AA9026D8-26EF-461F-83CA-CB87F862D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6" creationId="{D43919F7-D82B-4174-9FBC-0DC75BB2A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7" creationId="{82C33E9E-D741-4B0E-B867-884203FCD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8" creationId="{854A2C00-18AB-4E31-B2BF-5B02382A2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39" creationId="{6E8DAF3B-F8AD-4F6A-A04C-F00D0E868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0" creationId="{0014C8DC-170A-42D1-912B-2CB46651E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1" creationId="{E1B6FAF6-1597-4A93-8F3A-AD7D1A4762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2" creationId="{406A6905-1B39-4197-B5F6-FA13C185D8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3" creationId="{67BCDC27-E163-406C-B58C-6E8FAEB1E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4" creationId="{442AEF47-5E5D-4116-BB80-BB81F85B9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5" creationId="{340C0FEC-C5FA-4EBF-A2C9-749281369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6" creationId="{DC022A0F-336E-49BC-AFDB-5DCC56E86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7" creationId="{C5918E18-4D4C-4A0E-949E-A3F0E391E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8" creationId="{4E05C30B-829A-4782-89D9-805EE19D4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49" creationId="{24E86136-FFA5-4443-A635-1AFE54EB5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0" creationId="{B9325E89-66DF-4DD4-9C21-E7F630D47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1" creationId="{7DD7BD11-1BD0-4035-887E-28A49ADDCE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2" creationId="{5657C419-4284-4AF1-AE39-98981789C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3" creationId="{6D81011F-32B9-4E0A-81EA-C98FD74C62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4" creationId="{BD0C8542-959A-44D0-B7D5-BB9A7C101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5" creationId="{ED2E2421-B578-4F91-8089-F056703D4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6" creationId="{DA61CE85-BA46-4146-BB7A-7CCD305226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7" creationId="{7AB26391-5D10-4750-BC03-277E7C5777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8" creationId="{1AD65F40-F3D8-4FDD-B7DF-76A94508D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59" creationId="{C584A294-5001-4B9F-B57B-AA23C96303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0" creationId="{5C15A306-4091-45E6-B00D-A5040C075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1" creationId="{9A48688E-21D9-418D-B9B9-3EA1F8E54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2" creationId="{25A8A1CF-8573-4581-9BB5-60AF27DA3C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3" creationId="{8878D334-52AB-45BF-95C1-57DE3B947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4" creationId="{3E7D2599-2F94-419C-951F-DA0B8DC9B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5" creationId="{27213C4B-A1FB-4BD7-9047-E1FA4F631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6" creationId="{2C5C2DD6-7A82-4854-9302-121C37074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7" creationId="{F223AFCA-7248-479C-816F-5C43F6F76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8" creationId="{8785ACAF-2E0D-44ED-B614-57EE3B817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69" creationId="{415E4376-8114-4D15-A806-53BDB474A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0" creationId="{03124887-91D2-442C-B586-94AA3C9287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1" creationId="{310E8509-6F1B-4D94-8504-FA523FACC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2" creationId="{EFA30E8B-7FC3-4B50-BF14-CA213F1C4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3" creationId="{EA816E67-261D-4025-916C-76BF4FE50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4" creationId="{282C3B44-62D1-42BF-BC7A-F3B9E73F8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5" creationId="{1CD49921-C328-4B56-AD3E-7CCF5514F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6" creationId="{6CF07B3B-68E8-404C-80BC-0F455459B0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7" creationId="{1BC3BF3A-7BBD-4215-ACA2-177A3E3AF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8" creationId="{7FA5F790-B16A-41ED-8976-88AA582E6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79" creationId="{E8294408-7D8B-474D-9278-868178E0D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0" creationId="{C231F281-5E24-47CF-9B4A-42519AAEC2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1" creationId="{6ECDE0E2-49FA-4585-BDF2-F79C745C81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2" creationId="{7704C6FB-D93C-43AA-B3C3-A3B9978EE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3" creationId="{9ED511C9-D1CE-42A7-B8DB-1727A1D98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4" creationId="{B2AD92D9-0BF7-43D2-876A-212A9B7F9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5" creationId="{76E563EF-EBCB-4FF8-848F-7F6A88DF0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6" creationId="{DE6BF259-806B-4451-9ABF-513C803FA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7" creationId="{98BB607D-4A38-4C42-AD45-8C26A00DC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8" creationId="{2C82EDFE-5ABB-4490-97D8-72FABEEC4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89" creationId="{D704D634-E9B0-42F0-86DC-88F4F529CF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0" creationId="{FC74F8FC-F046-4CBC-9872-5E0736CA5B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1" creationId="{CECD806A-C744-400E-859C-40AC7155A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2" creationId="{14D67B06-C65D-4118-A3FE-8621555B7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3" creationId="{2F67456D-98A4-4375-9FF5-E128FADD3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4" creationId="{485894AC-CA02-48A5-9D2C-69BAB88CA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5" creationId="{9379961D-8AA3-4719-99D8-DD0A675D4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6" creationId="{F3E95B2A-A107-431F-9BD5-9E17225CF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7" creationId="{DBDF848E-0356-4D41-A0FC-10FCBCBE1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8" creationId="{523B519B-2572-4036-9B40-461055250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399" creationId="{F0164C30-E8C1-4DED-8B94-222E59494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0" creationId="{46FDD160-61B0-441A-AC9A-BDC42244F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1" creationId="{B481877B-4E43-4DCC-8624-52D6184C9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2" creationId="{456D4DFB-C2FF-4EF8-B38B-BCFC17E51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3" creationId="{D79D7190-04F8-4A9B-B121-5D5C71F54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4" creationId="{8A428DE4-CC82-4C40-A935-410E12981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5" creationId="{8B25F5FD-90A6-4B3E-8B26-BEAE89AA1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6" creationId="{F1CA649B-A34C-499D-8978-044DE6F7C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7" creationId="{1D5FC8A5-DE07-45B0-80F0-0D34AA78B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8" creationId="{24AC37D3-50C3-46E6-B339-2B10A9BE9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09" creationId="{717A77A5-1E2C-4521-B69A-FCF289B6A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0" creationId="{33C797DD-5A03-43DD-A4B9-798D28055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1" creationId="{A2D37C2C-7B57-43C1-A53C-82D6B6434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2" creationId="{5ED41B6C-CDAE-436A-B2CA-61EBA4D9D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3" creationId="{8CC24493-729F-447A-BB96-23F5EA934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4" creationId="{2EA328C6-A715-415B-9268-7EA1B72C89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5" creationId="{62267FF8-76F5-4A63-B12F-9A31E2335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6" creationId="{35F1DF0E-D1AE-4130-B946-E66C9F2BC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7" creationId="{9F0AEE1B-7FF7-4ED1-99FA-5C05540991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8" creationId="{C99BB8DE-4420-45BA-AD31-8F30A96F3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19" creationId="{69DD8351-8874-49E4-99B7-68D37C386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0" creationId="{181A5AA0-03A3-49D2-81D1-6E9F767E9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1" creationId="{E45760B2-F1D2-440C-AFF5-CD156B825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2" creationId="{48BD517A-37EE-4B6B-8604-03C84B5FD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3" creationId="{9665673A-02F5-41CE-B23C-3FE0BC9A4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4" creationId="{62527244-E2E2-419B-ACAC-A7BCA00E2B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5" creationId="{9B77E605-0244-40DA-BC32-5349BF007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6" creationId="{16890B15-4765-42CE-977F-04EEEA162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7" creationId="{8C1CAEC9-F929-4220-AF09-8EB7ECD92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8" creationId="{1665E2AF-D7F1-4726-BF37-61784F87F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29" creationId="{001B50C4-5A94-4892-95E8-F62F1B969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0" creationId="{E9268CB8-3C16-4473-830B-A74B3F26F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1" creationId="{CD84793F-2F41-436C-A563-179ED76AD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2" creationId="{EF9FD404-DBB4-409E-8B99-4BA38FADF4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3" creationId="{A5684B4D-956F-4486-ACDF-76D84A4585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4" creationId="{0D84E886-F4F5-4850-B542-DA77C8266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5" creationId="{CFCEB722-6850-41DB-92B2-D352B3C43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6" creationId="{4CD676A9-7221-4537-B60F-8756C015A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7" creationId="{CDDCDCA0-0A1D-4E2C-B7DC-1CDA0C4BD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8" creationId="{CFCF8E36-E88D-4991-B1B0-059BBF1C5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39" creationId="{BAA87878-FFE9-4297-9FCA-19C55AF362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0" creationId="{57DB5BC4-8FB6-4132-8707-B4057F80A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1" creationId="{B3536423-8359-452D-8719-52A103A93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2" creationId="{A0D17202-F7C3-46A4-BD7B-FC028C54B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3" creationId="{9EC1F270-A69A-4E30-9E4B-8365321A5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4" creationId="{4193A739-A022-4258-B8D3-FA0C2EABB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5" creationId="{C40369D6-97BE-4599-955D-66317AEF8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6" creationId="{754FF334-1CC6-47D5-814D-6D2AD8AA1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7" creationId="{C994F2CC-07ED-45CF-8305-47ED5D21A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8" creationId="{B1FE760C-8117-472C-A262-C55D74AC2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49" creationId="{24214AD3-02EB-4684-867B-6C9C12DC4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0" creationId="{41D7D31C-414A-42D3-8607-09C32D78E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1" creationId="{ABDD92C9-EBAD-418D-B641-7C9554CA1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2" creationId="{EF88285B-ACB8-4389-82B4-45D21455CE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3" creationId="{C9D21717-59D5-450B-A045-306B32C92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4" creationId="{A0483F17-EB5E-4C33-9010-311B314143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5" creationId="{47B1BFCB-6FC1-443F-866B-8A3F59844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6" creationId="{6EF664AD-7573-4FCD-957D-FD237A017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7" creationId="{5AA0B055-9139-48EE-AE37-78A2CA51E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8" creationId="{1301C5E4-0BF9-45C0-903E-2AD6F9311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59" creationId="{7CA3FD60-F04A-4790-A771-05660B7473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0" creationId="{6D303646-6D3E-4EC4-B699-6483B3016C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1" creationId="{B2A3D1F3-988E-4C5E-A1EF-457C651DA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2" creationId="{BFF2D53E-8FC3-4578-B295-B5A5EF8FD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3" creationId="{EFEFA4D7-3456-4F42-AC49-9FC2BEA38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4" creationId="{64120EBC-103B-4AEE-9D31-FF1E9CF65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5" creationId="{E5F9F4EC-088E-4B62-97B8-9300DA172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6" creationId="{05C69E80-8DF4-4C7C-BDAC-0F3C1E803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7" creationId="{EEC21063-F27C-43F4-A799-1FD70A3FB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8" creationId="{AE90D207-7BEA-4435-B3E5-B54692A8C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69" creationId="{E683C3FA-03EC-4AD1-855B-5BFE59DED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0" creationId="{D68141D4-532E-4B0D-9F83-8E12CC1C9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1" creationId="{0DB06FF8-74F4-404E-B744-F228C957D0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2" creationId="{F943892D-C727-4651-BA5F-3C56F0DFD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3" creationId="{FA5F20A1-8758-45EF-93F8-3BDD4ACE7A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4" creationId="{F5AAF00D-EBA2-4432-BA0A-90370A598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5" creationId="{8C284258-3642-41F6-871D-F1C913E48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6" creationId="{D3E2FDC7-14D3-4CAA-8840-DF2BE2E342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7" creationId="{664DE50B-A080-46F7-9C6F-9EF11147A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8" creationId="{7B1E8D92-2431-4382-B081-301F8DA28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79" creationId="{FC7F3A51-0772-44A1-AD0D-E5EC3359E8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0" creationId="{F24C5F55-1A66-4CFA-B148-DF8D101CD6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1" creationId="{D3F50B95-8264-428B-9A36-B41240C7C3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2" creationId="{AA9E92CB-73A3-4E5C-843A-32D2D62FB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3" creationId="{E4436166-A6ED-4AE4-A1FD-D11699C92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4" creationId="{AF0EBC44-3E20-4F75-A6BB-0A3BC20BD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5" creationId="{0A12D011-2799-4D6A-BD18-E9FDF51AD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6" creationId="{7842AB21-AFBB-4F42-AC19-A59071DD4E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7" creationId="{3C0CE1D3-85BF-4B13-B019-9A2DBEFBE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8" creationId="{D72FA72B-4DB5-4036-8AEF-F9E87ECB56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89" creationId="{99D91876-CC68-4CB3-AF4A-6C6989E03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0" creationId="{54692D7D-CAA3-49FD-8ECA-0AB97D7C0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1" creationId="{7EC5487E-5EE7-405E-8F23-17E759F4C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2" creationId="{D3B0DF75-D8E5-4331-9369-3D3B437A5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3" creationId="{05AE9A05-E0D0-4F86-839A-C51E4F9D4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4" creationId="{DAC4DB07-076E-4C6E-9740-9F6781B51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5" creationId="{0AB16628-6136-4028-95F6-4D79C411A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6" creationId="{9A3BF60E-16B8-49E9-9AF4-659627A36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7" creationId="{82931C0C-0F67-408D-91F6-DE4A4DCB4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8" creationId="{224E7F1E-83BC-491E-98AA-211B947F39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499" creationId="{4295DCB2-D9F4-47C1-9E69-446A9DA22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0" creationId="{6FB79D51-6AEF-48F7-B083-0D981A3AE1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1" creationId="{08DAE76C-45C1-4A0C-AA1D-81FA1EEF1F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2" creationId="{6337416B-24C5-4FA2-A53C-835A2FEE4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3" creationId="{A01DB693-0919-490B-B46F-9EEF1A21D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4" creationId="{669ABFFD-E241-42F6-852D-6C6398772D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5" creationId="{1435D402-5921-418C-9FC4-0E984BC76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6" creationId="{6FE4BB54-009C-401F-9FF0-DAD47E7D6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7" creationId="{E7424601-CA6D-47E3-93EF-CD11A9003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8" creationId="{976C9F84-6386-4402-932D-061FB51F7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09" creationId="{5DEB3E3C-6AE3-49D4-AA1B-A9BCA79D5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0" creationId="{AF2F8951-6365-4D9C-AB6D-C43944D69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1" creationId="{FE41925B-A0D9-448D-93E2-C6D3CC317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2" creationId="{64733326-A667-4834-A5FE-09068A237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3" creationId="{ECBEC9BB-1924-4DAA-B6BC-D49A05789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4" creationId="{28EEFA17-C69B-4298-A93F-337E28422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5" creationId="{5500FF7D-DD29-4D67-BFF7-1450D27A8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6" creationId="{A7007C88-8D54-4B34-8B0E-86B39ABBC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7" creationId="{B7818ADA-1BBA-4D0C-A1E9-F1CA332ED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8" creationId="{94E45EBB-9B95-4CCA-9CA8-7F3A35B70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19" creationId="{B7BE0A07-E8D8-4BF8-AF5B-F8199A74E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0" creationId="{359DF11D-496D-435E-8D28-3AFBB37EEE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1" creationId="{C203A3F4-7CCF-4D56-884C-BDB64F2A1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2" creationId="{47D72889-F44E-489B-A84C-E9D352B8A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3" creationId="{4CBC2D07-E3BA-46AB-B32E-6FAFEE548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4" creationId="{0FAD0AE2-0FD9-4D4B-87E1-2833DD1A56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5" creationId="{4C01FD27-5CA0-42EF-B87A-2C237B12B3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6" creationId="{99AE4998-9EC8-44CE-BEFB-BC4C2F5A8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7" creationId="{96598244-5EF2-4EA8-9F35-0E743157C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8" creationId="{41B1A107-7A4E-4516-8607-AC5C9BDE1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29" creationId="{186B9CEF-0FB9-4DCD-B6C3-456B177EC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0" creationId="{05A75314-8369-47CC-A11B-9B0D97B74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1" creationId="{656B2F98-2C1F-4F73-B7BE-345256EE12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2" creationId="{0D2F3D47-D0CA-41AD-B047-3116D5386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3" creationId="{194ABF4E-4FB8-4960-8CFE-BDB0F92F5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4" creationId="{9D08C3F4-8163-4F78-BCCD-1B3E85EC7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5" creationId="{541E89BA-7FA1-4CC5-8047-C209FAE91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6" creationId="{1F65CF83-63EF-49D8-9963-CF69E8437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7" creationId="{B70D952B-BC4E-45EC-B0E4-1F8BF6047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8" creationId="{39AA577C-DBEE-46D1-AADA-83AAB7EA1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39" creationId="{0B02AE3F-2853-4DEF-AAD6-5BAD398A3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0" creationId="{B56F40CC-C431-4663-8755-63AB3F29C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1" creationId="{6043FE60-F564-42E2-9EB3-13F0AB0DE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2" creationId="{84F30A4B-C546-4EA6-BA04-551322CA9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3" creationId="{A2E0404A-E0C6-4F93-9DEA-F15A7E3D03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4" creationId="{997132A6-CDEE-4CC4-ABCA-42F976EB6F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5" creationId="{5C29089B-6523-4565-BD8D-5E050F2A6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6" creationId="{8F998AE5-58CD-425B-B466-824AFDF53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7" creationId="{E29A5D8C-53FD-4685-8C97-38FC2F21E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8" creationId="{6DEAE89B-A156-47D5-98A6-C14E8BF89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49" creationId="{E6FDB66D-6471-424B-9EB1-9705615EF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0" creationId="{F3CF861A-7033-4E37-BFEB-6F366C0C8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1" creationId="{4DAA0B74-EB17-4435-989E-2A7673F8C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2" creationId="{A764BE02-532A-42F1-9320-28D3D14DC6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3" creationId="{CBC95020-6F76-4F51-8A84-1F891C387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4" creationId="{96331AB0-5905-4ADB-89F7-7F6C4AAE9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5" creationId="{FF15D537-9395-49B5-816C-AAE133FF4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6" creationId="{72BDE5F9-1E2F-49BF-BD4E-57BC11530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7" creationId="{2EBE0BCB-BAC1-46F0-BF07-AE3FFEAC7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8" creationId="{02AD8933-3E13-46A3-96BB-E78A2DA17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59" creationId="{87DC8F67-C080-403C-B69C-564C53E80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0" creationId="{BDF7D020-8032-43CB-B419-2E7AD15B1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1" creationId="{09310F0A-3F23-46CE-A16A-EA183C32B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2" creationId="{C19EA357-8645-4454-A8C8-123086A45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3" creationId="{338BF97F-6BE6-46F0-AB02-E26E645CD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4" creationId="{685CDD71-D73C-4380-8A49-5DCD68D56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5" creationId="{6B22C02E-1D98-4588-979C-921989B87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6" creationId="{02778830-8BB4-4E5A-814D-2AEAA4663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7" creationId="{93416518-4F4B-4766-BE85-5577DDB78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8" creationId="{399A8256-6DFF-46FC-A4F1-5EA703F7CB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69" creationId="{9D301C5E-2A33-4CE9-920D-F0B0259BC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0" creationId="{AD92CE0C-9B53-458A-A7E6-0B20C6657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1" creationId="{E18E6AD1-FD3E-4487-9439-754095DBA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2" creationId="{C7130AA2-6A07-4467-ACA5-C140E90AD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3" creationId="{CF927485-AFF6-4AB0-AB7F-E52FDA68FC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4" creationId="{1D39F12E-55A2-4B40-A655-A3BE7C8159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5" creationId="{461B811C-26D9-4672-B5C5-17F53AA57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6" creationId="{3261C1F4-6DDB-4303-9112-50D7EE02E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7" creationId="{4C14E845-B8CF-416C-B3FB-AE00951B2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8" creationId="{4068294F-AE7D-4C1A-A8F5-8B610E60A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79" creationId="{BD1BE77A-A4F7-48EF-BA92-39DBB9325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0" creationId="{8D2DAC0F-8A9E-4251-B8BD-B89CEFB79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1" creationId="{72CF97B5-6EB1-429D-9BBB-83AFF3E9C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2" creationId="{7633ED28-FAAF-4E90-B5F7-4A79BB4D2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3" creationId="{FEEE8113-4D06-4B04-9084-061712DFE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4" creationId="{B6324C58-AB08-4ABC-9AFA-3360AED4B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5" creationId="{AE983534-CD7A-46FE-9E79-D9312421B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6" creationId="{32EE53EE-EF96-4CC9-A16C-E9BEB95AD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7" creationId="{BAE3759A-B26E-4D51-890B-082008879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8" creationId="{DD9D7F44-A602-4BE4-A113-47EA8A0B0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89" creationId="{5D9CC133-EE1B-44E9-A4B6-A8E34A34D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0" creationId="{30DE4A77-F08E-4CE8-B4CD-DD1D95C86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1" creationId="{DF93A91A-07CF-4EE8-9F41-712EF8540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2" creationId="{91BB07C6-2819-4317-B108-F89A37D2E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3" creationId="{7F0A72EC-4ACC-4943-AF5E-DDDFFDB8D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4" creationId="{D1BF4175-C033-4AC3-9396-4BA292C90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5" creationId="{A0F3625F-3392-4281-AB6E-4B42691134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6" creationId="{C4BE0616-4256-4AA6-9C5B-2B9757DE65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7" creationId="{4AF09A7A-23A5-4CAA-9FFF-14C2F8BC7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8" creationId="{DC81FECD-E423-4959-A1A1-9D40F2175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599" creationId="{58802060-8497-4EC9-9990-9E5E18651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0" creationId="{314D745D-2D94-43F0-A924-B4D17B76F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1" creationId="{F5815810-FC97-499E-9DBD-26BADCCE0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2" creationId="{5F01D985-0936-45F9-BC4B-B9F2652059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3" creationId="{77E6F5E9-BD5C-4DD5-885C-F79A00C61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4" creationId="{C8A681B2-483D-47B0-86E7-26BDB8B875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5" creationId="{4242861B-AC85-4FB8-836D-F6D2E8236F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6" creationId="{8FAEA18F-3F76-44BB-9C23-21EBE23C2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7" creationId="{11D810E7-C012-4213-8DB2-09EB16447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8" creationId="{226489E4-F6A7-459F-9D69-21B39750C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09" creationId="{36DB9F03-612A-401C-B0DA-B83BE7FCF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0" creationId="{1499B020-89FD-4E68-A630-130470704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1" creationId="{B3DF1D9E-47D9-486E-9A66-FCA787988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2" creationId="{0FC6E550-B64C-4DED-B65F-1228F80230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3" creationId="{D1B8B507-711E-45E6-8B08-4A05CCD573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4" creationId="{A0EDAADB-4AEB-4473-B508-A70D0D36ED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5" creationId="{F93F1A2C-B0C4-4B7F-AAC2-73AB063A1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6" creationId="{A9067AD8-A3E8-489A-8210-EAE17B2E9F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7" creationId="{48DC4487-F150-407C-9B59-1BF7DDA4F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8" creationId="{D364F74E-2179-4ECA-A929-2DC9F87DD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19" creationId="{3D3C0107-0CA4-458D-B792-EFE05A1DDC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0" creationId="{BD5599FB-6CAF-4EB5-9DBA-9ABE9C4B86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1" creationId="{1F136BFE-F3F0-4D65-BB27-7B93AFC3C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2" creationId="{01B257DB-8BC4-4A33-91D4-73E97EAC4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3" creationId="{D87C0E00-B20B-490B-AE2D-CAA07AF0E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4" creationId="{75D8650D-C7D7-4AD2-8E23-8CC682317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5" creationId="{0948CCCD-1F12-4978-901B-494B4E6961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6" creationId="{AACC06E6-E6E5-45DA-B8DB-DC534E00C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7" creationId="{F50180B3-9B41-4FA5-A45E-2CCF30CFD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8" creationId="{2B2E69EC-81FC-45EF-88D8-071CEDEBC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29" creationId="{B73E0944-8A58-478F-B1EE-3F1CF81FBD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0" creationId="{BCDDF0F4-7AA4-43FF-AE52-838792D24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1" creationId="{1C15A506-5B0A-4E04-A3A0-52C34FD76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2" creationId="{9B28F6A1-452B-4275-B1CE-BA7840D28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3" creationId="{445F20C9-95E2-4635-B79D-D73FB22107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4" creationId="{6AF515A9-E7D0-4FCB-AF71-17A558F777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5" creationId="{0FE47DB5-D29C-4E3F-AB83-4EF13F0AD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6" creationId="{9FA2FE05-3DB8-4B65-AC48-D8615FD4B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7" creationId="{44CD152E-17C5-4206-AA2F-90E4ED620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8" creationId="{D8AE3033-61B4-4105-BF1D-F426BFD106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39" creationId="{CE27E6BD-F904-4C25-85A7-5109F8256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0" creationId="{DCB82572-680A-4E3B-B8BB-6CA63A398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1" creationId="{00457CF7-0E5D-421E-87F1-9924B8240C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2" creationId="{D7435243-237B-4247-8732-72A88E979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3" creationId="{9811C125-CD11-4F05-B25E-5081F7356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4" creationId="{DE0CA546-C69B-4B16-BF3F-4D63E4CA0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5" creationId="{75C89A80-B919-4981-997B-71A9AB9947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6" creationId="{4E9DE06F-29F3-4744-8E8E-BD20B398F8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7" creationId="{990D0354-7917-411B-B0CA-E1E14BCAEC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8" creationId="{89959BF5-ED7E-40A5-9D03-E10993BE5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49" creationId="{6E7775BB-1302-486E-9947-43814C327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0" creationId="{52D7F0CF-0011-45C0-8D63-078DC6FFB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1" creationId="{BEAB878D-D499-4C71-910E-6A9D69B34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2" creationId="{4732BF8E-84F8-4C6E-B03B-D36E001A9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3" creationId="{EDBECEC5-95C3-416E-A455-ECBC5DD72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4" creationId="{25B22AEE-CF7B-468D-8766-690619CD0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5" creationId="{888D12E6-77D3-412D-AE75-A1D4A4C8BA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6" creationId="{CA4E66DD-5EB8-4128-8231-4154971DE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7" creationId="{93BC9170-DEA4-40B4-9A38-CB62F9E4D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8" creationId="{D3329D28-D9F1-4F9B-8A85-CE990ED4D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59" creationId="{9A85F283-573D-46BF-BEE9-133A4B5C7F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0" creationId="{FF0DAFB1-27C7-45B4-A6F8-93769A8E8A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1" creationId="{23A9650E-D096-4EED-9438-D032A6075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2" creationId="{CB7343BF-2FAA-45D5-BD40-A6DE4C0986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3" creationId="{FCF611BD-D246-4E9D-B971-DE042BE23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4" creationId="{60804E30-D97D-44B5-B735-45F3136643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5" creationId="{F7B97E55-0580-4764-8F1F-2CF6677DE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6" creationId="{9BBD36C4-66E8-40C4-B9B4-C462850A9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7" creationId="{8DA30D78-6EDA-4C04-8D86-48100051E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8" creationId="{2C9FBE90-8EA3-434A-868C-6B5924AC9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69" creationId="{46ED9515-01F9-4380-8217-358B9EF88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0" creationId="{1BC59320-A1E4-4A79-960B-9F037E7D1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1" creationId="{12335425-19E2-4D62-8E89-404E5219E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2" creationId="{E6753CE6-E747-4A63-BA9F-A51E97424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3" creationId="{D0B6292B-4D6E-4BE2-9C2E-261A9E9CF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4" creationId="{132A8F04-0FD6-44B1-A2E1-A586E44155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5" creationId="{D5D5D285-3D96-44D9-AF59-5A125249E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6" creationId="{271138A6-7E97-42FF-BA8E-2570A762BA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7" creationId="{0A4DC662-F264-4196-8EE7-5AD600EE2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8" creationId="{1579826F-81BF-41EC-AC6C-F4DA351D9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79" creationId="{0591512D-FBF0-4BD2-9EE1-154813878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0" creationId="{9BB37831-0042-400D-864D-F01CDC9D6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1" creationId="{E5F7C3C5-6E56-4BAC-B5F6-5CCD5D957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2" creationId="{705BE68D-5285-4737-A299-A0FDF92C3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3" creationId="{48FB782C-C93D-485D-B5EB-59330D70B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4" creationId="{A29300EE-9509-4C89-8FB9-89C29B234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5" creationId="{B5C7A112-65B1-4D36-9A60-631699067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6" creationId="{C7F3EF52-A9BA-4E85-B675-CF6E7E78F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7" creationId="{076CC242-819A-44CE-8A54-4A03A91321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8" creationId="{2DE68F45-5CC2-47CA-82F7-FAB3A1C27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89" creationId="{478B6C88-5DA0-417D-BF35-EC1E8CDAD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0" creationId="{193C4418-A553-4EBA-B5A7-86EF962ED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1" creationId="{D7EC2A7B-44DD-4555-9FDE-53BAC2F32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2" creationId="{DC69C469-5AFB-48F8-AA7A-4E603CFA4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3" creationId="{55556E62-EC0A-429D-9F77-63D1FAE26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4" creationId="{7B9D2DC8-38B7-4FAA-97D3-E9D4DF965F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5" creationId="{C400F0DD-621B-4923-A2CE-834B7A751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6" creationId="{17DB1674-20C9-40D9-A092-3A1F1D0660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7" creationId="{3A83F0D4-23DF-44D3-9D08-7C69214F5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8" creationId="{6BEF8200-4335-4AEA-8FB0-28899F34A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699" creationId="{C9B37D39-2589-4D69-B409-4A896B3D9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0" creationId="{FC988019-9172-4C22-B92A-CF3D0BA71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1" creationId="{5F13576D-F70A-487B-B13B-AAD5A40A5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2" creationId="{A93C83A8-4DAD-4690-9823-86DB12C71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3" creationId="{3DF327FF-E756-4A85-994F-8F6ED88A1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4" creationId="{1D66661F-2061-461A-9B88-CDA9A8841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5" creationId="{C32D52D4-26EE-40D6-AC97-86F87446C1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6" creationId="{65353A45-7BB6-42EF-BC8B-F7124E04C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7" creationId="{36740879-0519-4790-AD37-6A89F28AF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8" creationId="{1142FB39-B656-45C1-96EA-806A54AA4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09" creationId="{03C353D2-DBE6-43F4-9825-ECC6B0337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0" creationId="{7AB2923E-28A0-4E47-B122-187C24EB11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1" creationId="{8F69CF4C-1882-4F2E-93B4-FAFA5F0FB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2" creationId="{EE6E2405-7CDC-46E6-8CBE-26B152565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3" creationId="{F140A342-4B67-49A6-80A2-D21D2AFA2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4" creationId="{85D0E9D0-9DD3-46B9-8F94-1C454CE6B4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5" creationId="{F2468974-707F-4B66-89DB-9C82ECFBA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6" creationId="{52D2A361-18FA-42A4-BC4B-06940E725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7" creationId="{4AB3622E-3D3A-43A8-B8BC-6769875B7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8" creationId="{30C8BB58-A774-4513-AFA6-35EFDC077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19" creationId="{8402490E-149D-4068-9FAF-2AF592CF1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0" creationId="{EFAA3F03-86DE-48A8-ADB5-101F2DAE9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1" creationId="{E647F50E-E6C8-400F-BF42-E83E4AC73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2" creationId="{390598DC-DB86-40BF-A420-01C574BBC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3" creationId="{F3866A98-E259-4F03-B238-A9E780241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4" creationId="{40E23709-FA77-4B46-AF83-8ABB95DC9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5" creationId="{D10641AF-C61A-4FD9-8736-FBC2A3400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6" creationId="{96157BF2-B605-403E-9C06-AE916DFEF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7" creationId="{DD7871CC-64D7-47B0-9E90-63A9A1A7C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8" creationId="{83F6AEA4-95E9-4FC7-90A5-812E12599A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29" creationId="{6CC39814-78A2-4809-8C59-F2FFE9281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0" creationId="{719A36C3-6706-4A2A-A369-B1EF71385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1" creationId="{9DA2A6AD-C92A-4138-923C-6F69350CD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2" creationId="{3A042F5E-FDDD-43E6-92CF-5DD294FBD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3" creationId="{7111AC08-278D-4512-8DCD-E8D427ECF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4" creationId="{A8BC8E5E-6B40-405B-A572-215D174E6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5" creationId="{65124E81-9364-474B-972F-6A543FD9C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6" creationId="{2871DA9E-B29D-4E98-84EE-9EEEA6944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7" creationId="{838C0051-3B20-4CE0-8229-361BC3271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8" creationId="{3884DCEF-BD1B-4F01-88BC-F5D2FAF6F7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39" creationId="{2CC1844B-FCE9-4717-BCB6-C3A3C05724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0" creationId="{B7A8EB39-76FA-4976-B791-32ADA4902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1" creationId="{C819C6D9-0E2B-4A29-A60F-1A57DE0D3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2" creationId="{A35B6A76-2F7F-4D22-9EC7-1898CF110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3" creationId="{7A8CE04C-7C86-425D-9A60-CC9D20245F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4" creationId="{1FAC8AE6-EE6D-4C35-99D7-D00A92378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5" creationId="{AA3311AD-8EB5-4014-99B2-0EC258762F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6" creationId="{CCDA399D-F8FD-442E-8E6D-50FE8A227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7" creationId="{63548641-20C9-4560-A75C-E140D08EA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8" creationId="{CF0C3E85-32CF-44CD-BA68-AEC93509B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49" creationId="{C53FF954-1072-40B6-AFD8-64CC10B58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0" creationId="{BC419EF3-0124-42BC-B326-BC235228C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1" creationId="{CA2A9254-64ED-472A-88F1-2675171BF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2" creationId="{8319215F-B635-485D-A8EC-E0F5BF766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3" creationId="{10D0DB4F-EFC9-4172-B3B0-FBD0AADF2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4" creationId="{3FC075FA-8D1C-4DF7-A177-5C52A501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5" creationId="{D261925C-4256-4552-8490-2B3D9519E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6" creationId="{BC6C0763-690E-45D6-AA03-109C54794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7" creationId="{731BE766-8D18-4448-AB79-F3728EF6A3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8" creationId="{5C5B5D5C-E93B-4276-9EFF-E0EB7FD39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59" creationId="{A692231C-DE76-4D01-90CE-E13CD9CAF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0" creationId="{41699BA0-72AE-4C39-ADB3-73636CD82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1" creationId="{6A794591-5D11-4D60-87F2-B38C5E849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2" creationId="{FCB2D1DE-2083-490E-820F-49B82F08D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3" creationId="{00D5D71D-82CE-4C73-BC17-525ABF5F7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4" creationId="{CB240E78-3E1F-4BB2-833E-DBDE9B4B7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5" creationId="{063838F8-BCD3-4927-9B81-01424164F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6" creationId="{8033C68F-511D-4898-9398-C885EE97F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7" creationId="{938BF168-56BB-4CD7-ABA8-91391B6019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8" creationId="{A5F50D9D-58D0-47E0-B9B1-8090D9462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69" creationId="{F10A8677-2D69-4974-9BE9-73D1222BC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0" creationId="{41854248-05B4-47D5-82AA-32ED8E00B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1" creationId="{380E4539-F59E-4CED-B086-83D661883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2" creationId="{4EE22ACC-E4C1-4797-A205-A43CAA503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3" creationId="{CE87E5DB-9985-4AC5-93D6-3AD43F0C7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4" creationId="{85197700-B935-448A-80CF-5BC91B9BD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5" creationId="{41622331-DDFA-42B1-B092-CAF6FE5640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6" creationId="{53F75DFD-F97C-407C-84DA-FB82B9897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7" creationId="{51B26F97-3B26-42DE-8FB9-AD896C286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8" creationId="{76D623E9-3ABC-4325-8748-D4AFC7B4B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79" creationId="{D3834270-6100-49B8-B892-07D9F59BD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0" creationId="{B005C50B-3A46-4822-9980-C3B62A679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1" creationId="{46CC9CF0-D82A-49AA-BE07-FE38E86D1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2" creationId="{00B81457-CACE-4E36-AFAA-2DC615A9D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3" creationId="{9958E321-39EB-464D-9772-7C23F2C42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4" creationId="{6CAAD384-FCE9-4685-92FA-75FA89EF0D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5" creationId="{85DF9DA3-B664-48CD-BAD2-CD63929E1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6" creationId="{9F7A34CD-3EAC-49FA-8B75-FF15D8250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7" creationId="{BCE2AC6E-AF96-4C1B-BCB4-34ADC045B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8" creationId="{88388179-4E58-440A-8D35-962660ECC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89" creationId="{3D961CA8-0A2F-416B-830A-1AA8D0BB5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0" creationId="{57D97A47-01AC-4B9C-881C-387794A887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1" creationId="{390205DD-F5CB-4EB0-8E28-1743A3B73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2" creationId="{1BD63AB2-441B-4D6D-BBAE-B6FB94003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3" creationId="{E5D133C2-F3B3-4D14-B71C-3755CC5280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4" creationId="{02346FE8-A56E-4D92-91A7-9B4439DB33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5" creationId="{0ED27791-A73B-4E62-8379-EB9785AA8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6" creationId="{71BF6F10-02B7-41BD-A5E2-A14A5816E9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7" creationId="{E92C5DD4-B7EE-48DC-BBB2-71A22E587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8" creationId="{C728CD74-1CF8-4622-AE86-E39155CF5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799" creationId="{82C73A74-B714-4D8C-809E-50F49409A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0" creationId="{97F9833B-A50E-4EFA-8F92-1474D4C2E3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1" creationId="{4CD3038D-72D9-4603-AB22-41A4EF8D0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2" creationId="{A0BAEC1A-036B-4A21-90CB-A68B1B9D8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3" creationId="{1E96E9DD-25AE-4C70-A6A5-AF6430356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4" creationId="{77ED18F5-A600-40C0-A202-1FAD2A618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5" creationId="{8D9B6796-EA5B-485B-A72D-6D22350D1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6" creationId="{FAB6120D-1071-4637-ACF5-A47A18BBB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7" creationId="{12AB36C1-0ADB-43E5-9CE7-F6909E452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8" creationId="{0B2C2EA8-F9C1-4F09-BC7C-D3DE9E342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09" creationId="{5F0D3E1F-85DD-4104-AB58-788119FD0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0" creationId="{EB61C975-64D4-41F8-8E4B-1F31BA466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1" creationId="{79594FAF-07D3-44F7-A494-C51D5C0008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2" creationId="{CC824FB4-2E43-43FD-81C8-F7B904859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3" creationId="{8EC5F412-3D3A-45D0-A636-3F7940436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4" creationId="{59AACD81-A53C-4A2D-9E0D-E2AA26C6F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5" creationId="{376AAF48-94D1-4A61-B705-6BFB5DD65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6" creationId="{CB53B332-6289-4BDE-905B-CF0B538F4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7" creationId="{4676B591-517A-4430-9DD5-8D50844F1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8" creationId="{D856CDF5-8924-43C0-A6A5-AEF90A96B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19" creationId="{E254B4AF-E4E3-4FD6-8CBC-B6BCD9A6D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0" creationId="{A5EFE12F-BA66-4E5C-A334-FDE15347C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1" creationId="{2E6EDC08-BC9D-4FCD-BD78-F687C9CC2B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2" creationId="{E6B1E33A-EC8A-4095-9B4F-A0B6C53C73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3" creationId="{E04F1D73-8BAF-40E4-BBF7-3A2428F4D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4" creationId="{2963BB9E-6431-40C8-9E5C-C3D951998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5" creationId="{EA89A24A-0C72-451C-B6DF-EF0575FA8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6" creationId="{C0077DA6-721B-4FAC-864F-81980DC422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7" creationId="{2F31480F-9E5B-4596-B9DE-DA5C88408D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8" creationId="{69FACC36-6A81-4E82-9639-1DEC3F3A20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29" creationId="{2B9CDF3F-D382-4E2D-8741-4832C81C9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0" creationId="{AC142B60-DFD2-4013-975B-0627F153C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1" creationId="{DF86EA6D-93E2-4321-8707-EA1166AAA6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2" creationId="{2918F680-6C25-4722-8E5D-21D7F892A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3" creationId="{2A0B64F4-A64B-4953-8763-05CD62180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4" creationId="{AB54DDA2-00F8-45EC-9BF4-730735F6C1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5" creationId="{9300C3B9-B0EF-4115-BBF4-F03DD914A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6" creationId="{DCFC9CC8-4DE2-4E84-BDFA-0CE871426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7" creationId="{C78FE589-D137-4B29-A1C1-C085B4B85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8" creationId="{9ED79736-93DB-4E08-BECA-0C43DA758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39" creationId="{80AF6DB9-7683-463D-B39A-FEC7222BE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0" creationId="{DD7495DB-8E71-418D-94BA-7B58A178F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1" creationId="{3DA0A199-B99B-4617-9084-24426FCF6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2" creationId="{1CC37D37-BB59-43D3-81C9-B2C51CB0A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3" creationId="{1958185D-4EBA-476D-B50F-9B4E8A72B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4" creationId="{479F3D5A-D19C-4A98-93C9-A0A97391B4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5" creationId="{0EB4DB86-3FAC-45BA-B28D-550D42DAB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6" creationId="{5CE8F7EE-B6B8-47B4-8E92-F76565159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7" creationId="{9463A709-39BE-4CAB-8970-436EC31A3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8" creationId="{8BFFF5BB-E8B1-436F-B786-A534310EB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49" creationId="{6486F0EA-24EB-4684-A352-BB01E1E00D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0" creationId="{13067BD0-C4F0-482C-B269-7A5FC518E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1" creationId="{83FD509E-C35B-4802-8C2F-11B6A271E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2" creationId="{F6957A6B-C1AC-4F6F-BC1B-8996BA283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3" creationId="{6F2D46EF-CFB9-4D1E-AD33-A976E0F9F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4" creationId="{8269EEF0-934C-4AA2-B4C7-CACF1D7BE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5" creationId="{F298559D-1DC1-4250-8D2F-1477F9F1D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6" creationId="{1D60F4E5-7AB8-41AD-A080-4AC84DDE78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7" creationId="{6D00E6EF-6453-4E64-ACF2-DBD561986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8" creationId="{9B661285-0A3D-4F66-858D-4579AADA8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59" creationId="{F8DA85FA-6347-48A1-BE58-1A7AB55F4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0" creationId="{C79D7761-BA77-4187-B2ED-009A4D976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1" creationId="{A11C46B1-8B90-4BBE-BB79-AA853ACEF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2" creationId="{56341095-ACF9-4671-93B8-57B6A66F3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3" creationId="{91C1F1C1-EC1C-4260-AF68-C1B7DFBC46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4" creationId="{9B4D58A8-8DE6-4841-B687-061CC01F8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5" creationId="{9478B1AF-C3E6-46B3-9849-E8AC7F26B3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6" creationId="{3FD3E121-96CB-46D9-926A-7D348430D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7" creationId="{9EE8C9B9-3FB1-456C-ADA7-50F26CA7B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8" creationId="{77014BCC-C4DE-4425-9EF4-F4AA35E16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69" creationId="{EC84D858-E816-4B98-8C52-98DD716BF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0" creationId="{1653E5A8-2EA0-46E3-97AE-4356B92AE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1" creationId="{2E40B32F-223C-41AF-9826-92025BD0F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2" creationId="{6E4B8D94-17F6-493A-BF13-F3D1B618A7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3" creationId="{5CFB4EEC-9FCC-435E-94AF-25FF92415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4" creationId="{DB47E03A-A137-4AC9-A418-E0088FB54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5" creationId="{F1ED86A1-7DF3-4415-8B4C-69CB72612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6" creationId="{D95A80FD-B026-45C9-84B5-EBE2AE2CF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7" creationId="{9597AAD3-996E-4658-A64B-4A72918F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8" creationId="{C7B12941-BFE2-4D3D-B667-E170045B1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79" creationId="{20F9DD0B-C1AC-4330-89A7-EBEBEC2B5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0" creationId="{F41F21CE-3EC4-481E-A50C-8F1F394E8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1" creationId="{684645CB-DBC3-467D-B142-EB7742DF1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2" creationId="{73156ED8-F9BE-4411-8BF0-10860F542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3" creationId="{C9C66DB3-09BE-4873-9053-82F86D5D9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4" creationId="{C4BC4205-4034-4FA6-A040-EA95A4A4A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5" creationId="{41FBF163-6265-4084-9706-A1939AFF24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6" creationId="{3272D1C5-AD78-48B8-9D98-3DF950FF0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7" creationId="{29B9DD0E-7BF4-4933-8C15-6381C1552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8" creationId="{3FE899A8-2F46-4918-B748-537B6E4965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89" creationId="{B60A879E-EF94-4C36-924C-66B735322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0" creationId="{85F2E9CE-F7EE-45E9-8F73-1D81E3730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1" creationId="{89B0250A-12E6-412F-9DCD-4289103D38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2" creationId="{FB3CBBEC-6342-4CED-B127-1B2ABA161F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3" creationId="{A7557DA6-C937-4F97-A80D-EBC6018D0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4" creationId="{C21ED90A-7FC9-4141-BC78-3F07625D3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5" creationId="{450D441D-C637-47CA-BDF6-462FFE1E8C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6" creationId="{2ECA8460-279B-44CB-AD2E-E74C9493C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7" creationId="{0E17B862-367A-4FFC-AF42-A8050E85D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8" creationId="{80404D26-5C31-4106-9CE7-9F9167BB9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899" creationId="{E1A95B04-0722-4974-A24A-C8168093A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0" creationId="{359119EF-7AF1-4678-B37E-15CD81BCCB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1" creationId="{038A48CA-E0DB-463E-A680-F54EF0540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2" creationId="{9537AD45-518F-4258-81A8-C8BB3B4C2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3" creationId="{D283A572-6EA7-495A-8023-2B6EEA19F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4" creationId="{AEA65878-0FFF-457A-BA9A-B94921A8DF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5" creationId="{EE5B8634-0188-4AE2-9C08-7A831879E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6" creationId="{53C98D69-2F6E-47CE-81B6-EFB4EECE6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7" creationId="{8A58FE44-4AA5-4452-AF8F-2872DEF980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8" creationId="{BF61AB6C-86DE-4AFB-AF27-4C7A9980D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09" creationId="{4661C454-43F6-4535-B134-339CFA6BB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0" creationId="{FBEF44B6-A113-4923-A0FC-5067127CC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1" creationId="{5ED4195E-64E0-4A2D-80B0-CB8F3FBD9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2" creationId="{E1C86969-3A6F-403B-A24A-050A2F1B1A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3" creationId="{C60EA655-B087-40DE-92B5-16AFC0B3C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4" creationId="{AF9BBB36-D50A-4B44-B9A4-89CF498F5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5" creationId="{24555AC4-B8A7-4F67-AE8F-FDA7BD87D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6" creationId="{B40B4EFF-3CA8-4B08-B6EF-DADA48E76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7" creationId="{CE63C5C1-F88F-4874-BCFB-B9F181535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8" creationId="{D38F014A-CDF5-424A-B7A6-BF4DA6A29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19" creationId="{94137EC8-0E0A-42A3-9A50-97B3693A94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0" creationId="{EB0D5E03-8233-45AC-AF80-3C6723ACD5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1" creationId="{075DA6B7-A7FC-4AC6-91D7-64200CEB0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2" creationId="{6DBE7B71-2D07-46C4-BDEC-681D3F2E1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3" creationId="{4D15E90E-22A4-4AA8-AFF7-BC8336DF6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4" creationId="{B2EE9E5B-5C97-4885-AFC8-6DF80F12F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5" creationId="{DA1E257C-8DEA-4E1C-B4B2-4B5291E5A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6" creationId="{A1282FE1-7727-40EA-BEC2-14A38CDE7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7" creationId="{85F23301-71E7-4CAE-9AD5-B1C4F655B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8" creationId="{8A2E4A28-A652-42FE-BE70-E3EFB6529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29" creationId="{DC89BAA5-2453-4BE1-A778-0DB17218D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0" creationId="{FEEF0781-EDF5-4462-873F-F67D6C3B0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1" creationId="{AF3160B5-169A-49CC-80F4-11DAD6B73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2" creationId="{9DA31BE6-621A-42E0-B50F-09B3FDD83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3" creationId="{9FF7D671-9FA0-49A8-BC07-75E5892D8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4" creationId="{396D06C2-AA7A-4DC8-9ABA-576E5693F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5" creationId="{B12AF5E2-B2E6-49AA-BFBD-FB9C645E2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6" creationId="{0F18D3F7-EB0A-4154-B025-E37217CF9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7" creationId="{82960095-16D4-4E3D-A633-5915B7922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8" creationId="{F84659F7-318C-485E-A690-B74B0A33F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39" creationId="{49137BE2-3606-44E3-8F6C-A3B834B4C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0" creationId="{DFD26CCA-3D05-4521-BEC0-A4FD5F3A34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1" creationId="{6AF9B7A4-DB25-4723-920E-F4060357D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2" creationId="{250DEF91-790B-4EF5-8A6D-996E38B20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3" creationId="{03D615C3-E16B-41EB-A6C1-E31B5DB100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4" creationId="{53512970-E803-49B1-B6C1-968BE51E1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5" creationId="{879DD6A7-A93C-4B0F-B1E3-54025E1A4E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6" creationId="{8D457620-CFC8-4C87-948D-61B0F5DDB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7" creationId="{A5A6EAE8-E2C3-4B65-9660-DCD1A5CEF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8" creationId="{70CFCDEB-34D7-4277-8742-A7EC1C670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49" creationId="{6EA7AF84-3CED-4891-B9D0-B10B71FC3E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0" creationId="{8DD6AC55-AFFE-45D4-8059-BD0812FC1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1" creationId="{A376EC58-1FBD-49F8-A07C-5F508D3BC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2" creationId="{66931D89-BF30-481A-AFDF-0315FA42C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3" creationId="{82540BF5-FBEC-4637-BB51-9483DD5A34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4" creationId="{C3E491B1-C103-4339-93E5-E666843760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5" creationId="{C675B996-E400-4A22-BB33-86923A4155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6" creationId="{F64697F8-D845-458E-BBE2-66DF5F972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7" creationId="{AD12650B-F94B-43CB-ABE6-632AA234D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8" creationId="{4F7DB0BF-0716-4A70-8E7B-27CEB1230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59" creationId="{E2D17A1B-4EBC-49D4-A23F-5647D8C130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0" creationId="{0CEFEF26-579A-412C-8B5A-B4217BDAC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1" creationId="{725E93DA-2394-4390-B029-FFE2C3375E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2" creationId="{FA97AD8E-72DF-4306-880D-E2E130009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3" creationId="{5F70815D-D150-43CB-AA4C-4E113FAC2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4" creationId="{2B6ACA1D-7C80-4B3A-A1BA-1CFA4587D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5" creationId="{C26BAAEA-D8ED-43AB-B22A-4A70EF5D5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6" creationId="{45E57B2F-A68A-4DFB-9EED-74D87320A8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7" creationId="{9BF9AA13-B188-4C99-85B6-DCDB9D6E0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8" creationId="{13679FEC-9C79-4335-85A9-9779E94FF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69" creationId="{9E1F19CB-7421-4522-84B0-BA0008F01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0" creationId="{AFBEFE8B-518A-4AD7-8A3E-470EF1A4C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1" creationId="{0E98347F-8480-43C9-AC64-244D26900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2" creationId="{4CD63628-D993-473B-9F5A-14E402243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3" creationId="{772E89A6-F02F-44FA-AC03-0A245E29C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4" creationId="{C3E08879-9F53-4475-ADD2-30BF55780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5" creationId="{830BE84B-76F3-4321-85C8-F25A0B4AD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6" creationId="{E8A1A9A2-FC5E-4CB3-B1ED-88EA38AA6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7" creationId="{BCF3E5BB-7970-4A36-8918-F975B42B7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8" creationId="{2DE40B95-6DF8-4FE9-97FA-8739F72B6F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79" creationId="{54C058E3-7992-4140-8EA1-80A317783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0" creationId="{42A966A4-D0FE-42B5-AADB-03D0C9B79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1" creationId="{95C51D85-E884-4C89-B6ED-44D3DBF74D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2" creationId="{343B2B7B-946F-49A8-863A-3CBB2B528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3" creationId="{E0A81922-CC3D-4912-8886-0CAE266C1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4" creationId="{36E92B78-2149-4CCB-92BD-F60B962A8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5" creationId="{0EB1C1FD-349E-4D2D-9BEB-A34E3B3D9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6" creationId="{8B228997-C5E7-4223-A6A1-1ACF2BBD8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7" creationId="{B5585B2B-2E56-4EA8-AFE1-BBA8C5944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8" creationId="{1F2FFC1A-506F-4050-BF78-F1CE529DBE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89" creationId="{2360E9E2-9268-47AA-8111-0090F98D6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0" creationId="{D5459CB3-6CEC-4CBE-956B-A964339BB8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1" creationId="{9A24C6E0-9B22-48A4-A3DE-1B0219DEE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2" creationId="{934F63BE-057B-4C31-B758-10E7665D0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3" creationId="{7FBFC362-CA4A-4EB1-8623-BD7C03B1F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4" creationId="{EE9F296B-E245-4EF9-AC0F-E9461FCDF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5" creationId="{AB93639A-2F0B-4767-8E84-4789131AE8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6" creationId="{CCA2FE1E-14EF-4AC0-ADC8-8C02C3ABA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7" creationId="{D3B5D1D0-1F96-424E-A555-1DAD28297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8" creationId="{1E5F9B6B-0276-44E3-8C50-16BB72469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5999" creationId="{B71C4202-2CA4-44DD-A750-23440223E8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0" creationId="{7E98EC32-8788-4BEA-8603-26FA8F052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1" creationId="{DAF0524D-D8F8-419A-A112-E548DFF65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2" creationId="{FF461D99-D4A9-4CBD-8AE4-531916940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3" creationId="{BE8E50EB-5B30-43C8-B5F9-894792543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4" creationId="{82DB1972-AD20-425E-A254-9562E2088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5" creationId="{D6ED3014-F0F5-4487-892E-44BDFE854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6" creationId="{3F36DB41-833F-46B6-BB45-60024B837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7" creationId="{B9840365-D3CB-4EAB-9AE0-A3208FAC7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8" creationId="{DD0ED003-FD64-4AC4-B9D0-83612E084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09" creationId="{658EF802-87BA-4B43-8834-D4398E665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0" creationId="{A0DE116E-A8C3-4812-A483-63DC88109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1" creationId="{5C6BD514-2B8A-43B8-B0A5-2DA4D79F8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2" creationId="{33360225-2DB5-4472-924D-8721755768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3" creationId="{C3230665-552D-49C1-BCB2-C8B57AEB9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4" creationId="{05523135-BE74-4C8D-B2F2-7D8627B08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5" creationId="{2B40F686-6C08-43DC-92C1-756763489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6" creationId="{EAA4E236-CD5F-4BD4-A983-5A5B401B8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7" creationId="{AEFCF641-7B35-4F0B-B353-A00DC4E7A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8" creationId="{74FB9C46-C4BD-4D3D-90F1-3768CC232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19" creationId="{1E6EC2DD-3E07-4720-9DFA-BACDFAC8D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0" creationId="{2265619F-3806-44E6-848F-95C8459C0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1" creationId="{B6E178A4-946C-42F8-976F-7EF0A96EE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2" creationId="{77470D64-55F5-4BA6-9F21-9EECC9B08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3" creationId="{1947B332-1A08-47FC-88D9-5F499F6EF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4" creationId="{3DDD558E-2C0B-4D3B-A1FF-8D668F4F9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5" creationId="{1CD1910D-25E4-487E-B449-DEF10BF3A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6" creationId="{E67D1C99-BDD1-4492-985B-1C6C0DCF9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7" creationId="{8DBE3957-DA12-408F-AF81-7E6D04FEC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8" creationId="{2E06D6E0-C95A-4AE0-9982-37F78ECAE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29" creationId="{BD05A3E1-01EF-4A49-BFD6-3C2F0BC63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0" creationId="{41BA13D6-1D0B-4B5B-B87D-EFD6DB106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1" creationId="{E8B0EC4A-A979-443C-B114-5F5DA572F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2" creationId="{8D28798A-3FB9-40E5-9565-65BCF0D08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3" creationId="{87812091-F9AB-4740-9908-75B9D9CF6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4" creationId="{A66472E9-2E2C-48BC-8F54-7C273EF2BF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5" creationId="{1C7AEB63-745A-4FB5-A1E2-7C89275F95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6" creationId="{6F58BFBE-818A-43FF-BAD3-A1BE9EFD6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7" creationId="{DB2B9BC2-2F86-4477-AE42-17260C8511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8" creationId="{FEA60F01-9B71-4BA4-AD8B-E8E62BA72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39" creationId="{84732B52-44A0-4047-963F-E5EF10A0E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0" creationId="{1C45A493-7403-45A3-9381-5BB5745BD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1" creationId="{BE7BFACB-308E-40B2-A71F-CB59E07C05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2" creationId="{022723EF-FC25-4D5D-A6C9-4A5524F38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3" creationId="{ACF31705-CE6F-4C76-BBEC-D69953781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4" creationId="{A087A583-C771-4BC7-9EB1-328606DC2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5" creationId="{6735D8F4-E15B-41EB-86F1-217D8FA47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6" creationId="{D6A4545D-F1E7-448A-AF4B-5FBF7BBC9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7" creationId="{040B8EC1-80F8-49AE-B68B-A7F99C812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8" creationId="{A7F3C100-423A-41FE-9B68-1B6FE94FC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49" creationId="{3CB921BE-84B4-4AF5-ADF2-30E28E855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0" creationId="{688067BF-E5FB-499A-9874-738ED46A7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1" creationId="{5AF4ABB6-7549-4ED1-A612-05209807F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2" creationId="{1CF5C153-4720-4F3A-9001-3AE4DABA11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3" creationId="{4B41AA88-D103-40A7-A912-3F5AF78AF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4" creationId="{7C9B14B1-6465-4063-B9B5-50E20FD6A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5" creationId="{1874BBE2-835A-4D84-AC88-8B5CBFC75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6" creationId="{2CFCCC07-87BB-435B-91CA-1122FF3A40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7" creationId="{7F21BAFA-F7BE-495D-B017-D2F028C6D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8" creationId="{CD483E83-5DFB-41D6-8752-8BB87559E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59" creationId="{21FD0039-4758-416D-A63D-F1E229A0AD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0" creationId="{C55042A3-B90E-4731-A8EE-06D9BC6B4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1" creationId="{87D88925-167B-4B87-AE9B-9A1B231BB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2" creationId="{CD6015B3-758C-45C1-B4B9-0FCF4FCB79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3" creationId="{18271E6B-8B8B-40D0-8403-4B756D4AC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4" creationId="{5DD905B7-7B12-43A1-8AD9-6B82D9068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5" creationId="{405B0226-EA98-4709-90FD-7E3D731AD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6" creationId="{EC628631-6A2C-4E3D-B995-615581E13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7" creationId="{EA5A87F1-0512-4B2F-B072-0903ED844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8" creationId="{955BC2BA-FD30-40F6-9D65-17D3F5372B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69" creationId="{54384670-E626-401B-AB28-D19639432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0" creationId="{F699E734-797F-4549-BC6F-342CE58844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1" creationId="{CC7EC336-EA0F-4670-A9AF-22654F06D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2" creationId="{A42790B4-0965-4B42-8458-91CB270C4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3" creationId="{3C4E0D02-99C6-40B0-9507-F66E8B169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4" creationId="{110B5EC9-6563-4BDF-8AD1-4A62955BD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5" creationId="{17D69513-B4BB-41B8-B602-AEAF12913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6" creationId="{2A3771BD-2F1F-4F91-AD65-BAC485CF5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7" creationId="{B7D3912D-C739-4B52-B188-2CD7C6F98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8" creationId="{BBA6F064-2383-4CE4-88B5-BB9FCE7DC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79" creationId="{EB5D0319-7AD4-4BA4-AB16-98DF812F1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0" creationId="{B34A873C-5E3B-4E20-BC6A-DA22CAB2BA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1" creationId="{48A3A6C0-5EA5-45E7-BECA-9DACAF8BB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2" creationId="{A5A631AA-6DBB-4020-93F6-693866CD5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3" creationId="{E7FF759F-A2C2-4769-A271-50C541EDF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4" creationId="{133A0E1C-E157-4D08-B708-2385E5E59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5" creationId="{F6E62C98-3772-4743-94BD-1EAE0C38D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6" creationId="{725EC5EA-449F-4009-8639-3FE631955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7" creationId="{08B130F9-EA47-401B-8308-46AD52BA5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8" creationId="{155E12ED-FCD0-4C63-B038-B8B37C719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89" creationId="{951AA968-808D-42FE-A903-68F6F1BDE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0" creationId="{F0E11166-017C-4C6C-8E80-E484F2EBF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1" creationId="{B9AA08C1-37FA-436B-9C0D-B9CD75446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2" creationId="{93A2D257-07FA-4E1C-9002-F1685EF99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3" creationId="{2F368FF8-555E-4609-8D3D-608A7C8601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4" creationId="{A958EB78-1D0D-435B-A09A-70C704C8F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5" creationId="{C7BF297D-70A9-4D70-BB13-5A700417C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6" creationId="{AFACC917-A73D-43A3-9A27-94F04694A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7" creationId="{8AF50E51-A099-4C5F-BD25-97D79CC76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8" creationId="{B926925D-5037-4EC4-B7BE-1204431B3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099" creationId="{DB1B9803-DCBD-4919-B1A9-B541267A9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0" creationId="{9C49587B-FFD7-45AA-911B-C0B0EE335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1" creationId="{246FF3B3-F7DD-4B26-A77D-1D63AB4EE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2" creationId="{12F43D74-F927-4200-A325-E5A5D0578A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3" creationId="{750D20CC-D478-4576-8CDF-693BECA15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4" creationId="{7A9EE29C-1DE0-4E92-B3BA-9DC163ED2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5" creationId="{73B52D3E-3EF4-41C0-BBB6-A07512677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6" creationId="{3324B396-603E-486A-979D-B2B47F5F2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7" creationId="{E7861759-F3B0-4DB8-AC15-59391F096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8" creationId="{49AA94C6-157D-436F-9A98-F5CDDD555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09" creationId="{3C199574-E66F-4C56-849E-C883F720F3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0" creationId="{71D3656C-A845-4935-8F4B-FFE0CCDDE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1" creationId="{C8A846E1-EE44-4268-8A37-6A223E0A3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2" creationId="{72DBAC35-5793-4A7A-8548-2A3BC8CCE8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3" creationId="{716B2DBD-282D-4583-A9F0-45B846235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4" creationId="{9F2FAD8E-EE8E-42BB-8D2B-59FFF353D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5" creationId="{CD4988BC-5CF6-4844-8104-C81FF57B4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6" creationId="{AE41AFBD-7207-4603-8046-014C4AFD7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7" creationId="{8084E894-0D82-445D-9857-A65571389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8" creationId="{A528C9B6-653D-4FF9-BF6A-82106BD6F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19" creationId="{EAD9FB92-9CA2-40CD-92A1-235205490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0" creationId="{3C66C7E6-E5A8-4454-81B9-AE49920DD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1" creationId="{6A37089F-753B-498B-8DB4-2A51C06AE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2" creationId="{AA31C1FE-2099-4CA5-ACCC-1A63D82DE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3" creationId="{EBE44DD1-3559-4D4B-AFD0-B506C5BDB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4" creationId="{C1546D36-E39C-4CAF-8C89-55746A677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5" creationId="{184C15AF-4821-4DE6-B81E-F7EA4EEBF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6" creationId="{CC330025-F727-49F9-B382-48A3B274E2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7" creationId="{E0AA74B2-9679-4D03-AB8D-C1F62C21CE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8" creationId="{662FF69F-5535-4434-94B4-A3F08B90B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29" creationId="{97B73C2F-EFE2-4EA3-90E1-9D776CABAA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0" creationId="{63247FAF-7E09-4FF2-A236-1BC42F26C3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1" creationId="{4698F2D1-F95C-4AC0-91E2-395693F85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2" creationId="{5DCBB3FE-5BD1-4CD6-AF88-078172966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3" creationId="{944F2064-1A42-4410-8A03-79F24BE73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4" creationId="{CA268109-0B6F-4E71-A8AB-F806B8229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5" creationId="{C7649F67-3166-442F-8A24-E655731E17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6" creationId="{87232D57-A23F-48C2-8456-B213C3C8B5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7" creationId="{8C8DB296-2C51-4E48-8371-72ED041F56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8" creationId="{6D0CDE3E-07C7-45B2-9D5F-D06745C17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39" creationId="{1DF8F429-D925-4D62-BC2E-CD1FC4497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0" creationId="{B70E2E76-FD69-4334-A510-E27AEECB1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1" creationId="{A27D5465-44B1-483B-8398-442C32254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2" creationId="{F32932E2-593F-4C60-97D2-86790A5B6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3" creationId="{94F549C4-52B4-4072-A0EB-F24D0F804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4" creationId="{D7FA58FD-B585-4550-9A8D-D93BA23D0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5" creationId="{C6D0FEE5-75DE-47D8-A5DF-656CF5351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6" creationId="{BE61A1F1-4966-4C2B-B64A-AED8E9476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7" creationId="{A60B9770-B8B4-4872-ADB2-84B5D2ABC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8" creationId="{29F74A88-108A-4620-8805-8C2507A14F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49" creationId="{A4C2374C-E56E-48DB-9AD5-CABCE500D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0" creationId="{69C6CA15-2F10-4A36-97D7-B7EBCE2751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1" creationId="{C357E140-A90A-4B7D-BBF8-082E0F752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2" creationId="{B5B854B7-F9A8-45C4-B865-FCF00FC86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3" creationId="{A21CB783-62F2-4392-BDB1-73A556F7E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4" creationId="{778577F4-E767-4931-9EFA-24626B1D16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5" creationId="{F8763902-D11B-4A44-B5CE-553A0C319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6" creationId="{96D57BFE-193B-4CEF-AFB6-6B1DB9C27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7" creationId="{DE4ACA3A-C219-4883-B341-8CF003F2E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8" creationId="{6368994A-D66C-4D73-9764-BA3FAC846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59" creationId="{84544CFB-8D85-4F60-9AAD-36410E0B2F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0" creationId="{3B584374-F73D-4047-B83E-2742B7112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1" creationId="{0A4F127B-5086-4E63-BCB8-180091D29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2" creationId="{FE19CAD4-4522-4443-B628-7F074EF2F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3" creationId="{9A572002-B4E3-457B-96D8-DE2769BA2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4" creationId="{F1C570DD-7152-412B-9887-F41EC90AA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5" creationId="{AEDE053C-3FE0-46B5-B7F1-3292F82D3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6" creationId="{98BC6700-78EB-4DAF-93D1-EFF00DA13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7" creationId="{339A5A00-3846-4CC2-AA15-1A21333B9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8" creationId="{1E193E56-C4ED-4FE8-A6D8-C5E87ABFC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69" creationId="{7A3D694E-4D77-4602-89BA-AD813EFA3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0" creationId="{C96B3356-E590-4392-8002-5E618250C4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1" creationId="{8AB19F96-A6BB-4301-AC27-079913146F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2" creationId="{639A56CE-03CB-4B5F-84C5-A9603EEA7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3" creationId="{09E8BEDC-5CE2-4400-8F84-510C4F525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4" creationId="{4BC737CF-4EA5-428A-8BDC-25BADDE2C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5" creationId="{2D209B1A-040B-445F-A116-45C27F8D99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6" creationId="{D7AF43B0-B669-4582-A775-B9B8F11E3B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7" creationId="{28BB8A80-7753-457E-BB48-2A5AABBCE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8" creationId="{E2F1F194-214F-43F8-BABF-3B6D9E210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79" creationId="{A8048745-8791-41D5-AE51-F041D0FA4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0" creationId="{06FE5B40-22AE-4FF3-A542-A736ED41EA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1" creationId="{D57DFA8B-1C45-4F7B-97DD-F889746F7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2" creationId="{58560C75-21AF-4EB8-9AC1-3901259E0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3" creationId="{1B7DED7B-9DA1-41F0-A3A5-D48F351D3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4" creationId="{EE886559-08CB-4977-8329-E480489DF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5" creationId="{78444911-2DD8-4C7A-B3D3-35C3377CB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6" creationId="{806ACD3D-773C-4C3A-98D0-0CBA2F4B7A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7" creationId="{230C200A-D3C3-49B4-B8C8-FF26F7D38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8" creationId="{C4F51D54-741C-48C5-9E94-56F8CDAA4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89" creationId="{0D651707-E3CD-42E4-ADEB-25FF069DE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0" creationId="{0606CA7A-044D-4B7A-8E22-0283C338B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1" creationId="{307C1D7F-163E-43E6-8B1E-7B67CD396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2" creationId="{DB3375A8-B82B-4058-AF5C-A7F620713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3" creationId="{8FEAE624-EBE5-4477-A067-34047F23B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4" creationId="{20CF5081-C0A3-4A3A-A160-32FE18D8B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5" creationId="{484B6894-9201-49CD-A956-ED002F4FC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6" creationId="{5ECA0F9C-A330-4513-A328-860C67CC66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7" creationId="{10C0B8FB-4E67-400D-AE73-D6BD2E87D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8" creationId="{BE32B7F6-55C9-49CF-83DE-55A1914E4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199" creationId="{3BFBE7F7-2533-4634-9EB4-D4D7C8C18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0" creationId="{820EDCB4-A782-4846-B69B-39635AF603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1" creationId="{62BA3B79-BD20-43B1-B08E-9F3885554A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2" creationId="{041B430C-E6B2-4625-83DB-9AA69E21C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3" creationId="{F66E0521-9F43-4B9B-AE1C-4F97D2569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4" creationId="{23190FF5-1BA6-45D4-AD6E-87A791B18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5" creationId="{CE651814-6730-4C76-A9AA-81562F4F42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6" creationId="{2ACD0484-A486-426C-AB02-AFE5C4053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7" creationId="{19F0B266-F866-4507-8E9B-2030BDCC2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8" creationId="{F611A4B3-5056-4EE9-A1DA-AF1258568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09" creationId="{BEE4DD88-D34B-4960-B179-0EACA013D5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0" creationId="{1A24DF12-C16D-494D-978A-2450564D1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1" creationId="{C7C0A521-391B-4A22-A8E8-F86A0269FB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2" creationId="{99535CE1-7A24-4C0F-B953-A3A9E11B9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3" creationId="{A1204308-5035-4A62-8E33-3B6E379CD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4" creationId="{E47DFFCA-5137-4F2D-9B06-0A0AB39E5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5" creationId="{6ED72660-760C-47E1-BD95-8A4097093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6" creationId="{A01A4DDE-8D28-4828-9913-DC54DF609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7" creationId="{FBFE11F5-6422-446E-AEB3-4984E5BBD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8" creationId="{21A4D440-BA5A-40AF-8B2D-CDA6A01E3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19" creationId="{9911277D-F3B7-49BD-98D1-499D17079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0" creationId="{ACA6AC76-4F30-4860-BAA3-EFB192759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1" creationId="{C412A71D-B4FE-4A74-8BF3-87A8A9B7B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2" creationId="{99F01973-0714-4773-8D34-F3A1A89C7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3" creationId="{B5A2CC98-8502-4925-95A2-2E5794F68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4" creationId="{84C1DC14-1C66-4F4E-B0CE-FA1498740D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5" creationId="{43046110-F85F-48AA-B681-A573808D8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6" creationId="{99465411-CFCC-49FB-B961-314572CBE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7" creationId="{69EA51FB-0B87-48F5-8F0B-08FC66BB7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8" creationId="{F324D78A-86E6-40FD-B43F-3DD508969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29" creationId="{B72B0F47-C4A0-4E1A-B9FE-83E81FC4C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0" creationId="{703D077E-D7FA-4203-B5CD-DDE29E532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1" creationId="{74519AE5-B399-48D0-98F6-F43C149A0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2" creationId="{9DB8DAB3-060A-4773-8500-ED49DDA32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3" creationId="{D0A85B3D-8CE2-4DCC-9F15-7CE10D96A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4" creationId="{3429ECAC-791B-491B-AC36-77D6E00CD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5" creationId="{CE9259D9-CC9B-450B-9063-9842583C36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6" creationId="{0FE3D8D0-2FD2-4E7D-8C65-08E6A1D35C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7" creationId="{44235C50-41C7-4B89-9E1F-4891982E9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8" creationId="{CDEF4AA0-EF2C-4C14-9B0F-EEEEA0D26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39" creationId="{387B49D7-5AED-4106-BA0C-C080848F2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0" creationId="{379B16DB-AC9C-4BBF-8A48-4CC2B6071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1" creationId="{653BD301-E2AB-4485-9738-36421F850F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2" creationId="{7C7DF469-0F47-4A72-8AA7-2F1193FE8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3" creationId="{89D91B34-4416-4199-B0E4-916D51229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4" creationId="{FE5AA417-6340-455F-A268-ABCCF158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5" creationId="{B5DC14E3-D20C-4654-8254-24417D45E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6" creationId="{19B26F0C-D62C-4E82-8DF6-87E63500AE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7" creationId="{0113B16D-8C6E-4DE4-9C14-EA5E2874EB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8" creationId="{2DE5490E-DB35-4936-BE85-9C819348D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49" creationId="{B9BF5B72-501D-482C-AC07-23ADD5E51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0" creationId="{D10465BF-8CF6-453C-938A-CA90760DE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1" creationId="{5CAF22F9-F3A5-4480-8A99-D101C5F94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2" creationId="{C333CEA5-1BB1-44F9-97E5-2F988AD1EA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3" creationId="{9B9D3764-CB63-4580-86AB-38520BD0A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4" creationId="{5C21AF6D-BAF0-445B-823E-C120992CF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5" creationId="{AB7E1FFE-2327-4F25-936C-C9AA9142F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6" creationId="{3D7FB667-927B-4D55-8FA0-53A746930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7" creationId="{DED5A86F-880A-4E53-8619-A6B99CE28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8" creationId="{3A141B51-8E97-4C8F-8AB0-D504A4E3F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59" creationId="{C6884D71-20E4-4A12-AB4F-26885AF65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0" creationId="{1B11F0FA-394E-4CE3-A24D-0EA28150AE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1" creationId="{BCB07B16-DCD0-4E9A-A867-A196BA831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2" creationId="{AFEFD38F-5684-49C5-8316-8AE53F3E04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3" creationId="{167AB163-377A-4942-8E73-D6779E27D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4" creationId="{B99FB2F2-B4C3-4372-8C1C-5D7404934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5" creationId="{7C0E6766-5ABD-4AD9-93B9-5644692DF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6" creationId="{DF2D8A5D-5C6F-42A4-AA3B-5823A198D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7" creationId="{C6CADF9E-E7F6-477F-A60B-17855980CB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8" creationId="{11985980-6270-4DF5-88F6-43C88D6E5D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69" creationId="{E1880C52-4884-4D0C-8019-9B4CBA407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0" creationId="{E6F880CE-43C0-44AE-835A-6B8266757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1" creationId="{A7832812-E4EB-4C45-8F97-C63BB3C88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2" creationId="{95F59872-9571-466B-BC38-4FBD71242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3" creationId="{A2EBCB49-41A6-48E8-8E47-E50F85074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4" creationId="{E0B041FE-CCC7-4378-9693-377B96589C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5" creationId="{89BE4217-925A-4169-B1CF-410133B96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6" creationId="{46A1A41F-8643-4A85-9AC3-3926CF260D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7" creationId="{D8D117AC-E8E2-4098-AAA3-C5ABCC5A2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8" creationId="{E2D31743-2FE9-4119-A142-0CF39B004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79" creationId="{39E19D09-E804-4404-B6DA-5A04C7F7B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0" creationId="{B65ABF51-DB44-43EB-9CEA-CFEB2612C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1" creationId="{04EA89AB-310D-4647-8DD7-6847B0441B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2" creationId="{A51B69C4-731C-488A-AE16-A4CF70D75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3" creationId="{4E8C8318-DCDC-48CC-B790-4469024E9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4" creationId="{1D4F6FAB-A454-4699-9748-0F239D809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5" creationId="{44CF2837-728D-4B38-907E-BEF6148B9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6" creationId="{E16BC899-E63B-454C-991A-E17AD3225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7" creationId="{4EBE51E7-870A-40FA-95C8-1333C020C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8" creationId="{AECBCA0B-EAF1-40D3-ACAB-A079D5804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89" creationId="{C663C024-527F-4389-AC07-287814401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0" creationId="{88958B17-513B-443F-BBF2-61CFC9E0A5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1" creationId="{7092EE64-DDF0-4E60-9C80-D61083BB59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2" creationId="{CBC9F789-0A47-48D5-900F-A5602B72E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3" creationId="{F2D92BA5-5533-436E-B5EA-1D2E4D0A8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4" creationId="{0865F181-E906-4D82-8621-B11EC20A8C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5" creationId="{BC017691-BD69-4982-B68F-B9518E4E0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6" creationId="{040FD027-7E60-4C41-A6E1-C70E63513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7" creationId="{A07EA10D-7259-43F6-8EF6-0AD427FFEA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8" creationId="{F029E8A0-D7E5-4223-8E84-51A51EC01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299" creationId="{BE0F5022-A7AA-461D-BA76-CB7F29BD3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0" creationId="{3AB5144D-93F3-49CD-AE37-A915D31A5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1" creationId="{1C98493F-0E6C-4E5B-9E3D-CF79968BB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2" creationId="{C64A4C43-921F-4B77-BDEC-0BF5EB059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3" creationId="{41D0A725-070E-48C7-A046-34ECB5C1AA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4" creationId="{B4A77967-55EE-4A7B-8267-2CE5B567E8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5" creationId="{01B2523F-5853-49E6-B85A-769C87F62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6" creationId="{784C5477-9F28-4797-A4DC-3F1A98F6C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7" creationId="{BC1D3334-F71C-4DBB-AAC3-EC4EAEC64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8" creationId="{4E16DED9-2C8E-42A3-B9E1-8F00B6878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09" creationId="{DFA7264E-FFA5-4601-8E64-FE6E14583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0" creationId="{6FB5A9BC-6068-44B3-9F9D-AC2099A17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1" creationId="{783AC29B-F459-4331-AC9F-C41D51474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2" creationId="{0028A654-432E-447C-8436-F228A1A50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3" creationId="{92E8AA19-BB72-44C0-8A55-2D7DDAFA7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4" creationId="{FE1F164B-0C90-49C7-8449-61CE0AA44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5" creationId="{DCC44F97-5F3C-4DB2-AEC4-FE506836E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6" creationId="{C486BAC5-B46C-4A1A-9B24-FBF9C7665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7" creationId="{F1647C71-01F5-4EA8-8FFC-05AD7B8C8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8" creationId="{5AD4CA5D-3695-4D7D-A88F-0F31A021F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19" creationId="{991C1520-28E7-420B-846D-1C453DC46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0" creationId="{F742625D-9091-4901-B3AD-5B67A023A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1" creationId="{545730AF-A83C-43FD-8927-EA0BFDB24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2" creationId="{7029C039-1868-4C58-941F-C52A926BC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3" creationId="{F1D86E09-5064-4138-BFCE-EA2BAD73D2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4" creationId="{36E66ECA-2F84-451A-9C57-40087DD5CC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5" creationId="{9160843B-B0F4-42C8-9199-35A50C836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6" creationId="{6ED8093B-7652-4864-B98B-323F8A595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7" creationId="{57C1C7D2-99F6-4573-AF71-28327C463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8" creationId="{A4148C6A-D3D2-4F4C-BC0A-9B3ED39DA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29" creationId="{E6E3E8F4-1B01-432D-B5F4-BA36AD217B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0" creationId="{897C0285-7CD6-4E36-B79B-7FA8B551CE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1" creationId="{273C0E89-AAE2-4453-B0FD-A70C0ECC6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2" creationId="{13AC6E6F-A829-46F4-B584-B4CAD18BF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3" creationId="{32DBDF46-1D1E-459B-A20E-62F811A69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4" creationId="{1520C56D-80B9-4DB1-BE16-B38F76A17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5" creationId="{69B43CDE-64BF-4833-B8AC-0B2B208D8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6" creationId="{59779B28-942E-432D-805D-18058D0E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7" creationId="{3A324022-41CF-4B45-B8CC-CEC6FE465C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8" creationId="{F1A32EDD-738E-430E-9783-47EB467EE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39" creationId="{F66FC85D-C9A2-4E25-9CCD-DCA7E14CD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0" creationId="{4358D132-BA38-41E6-97BD-579AD2C1AF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1" creationId="{BEDC0BC3-D61E-428E-8C5E-FAFEA4E97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2" creationId="{0B07AC58-DAEA-41B3-883F-349C0A028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3" creationId="{9C437A7E-03F4-4C0E-9293-83A6CAEE4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4" creationId="{BDD6F7A5-E804-4D73-B813-541B6CE27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5" creationId="{B2FE0186-6D13-45AC-9387-E4C51E9CCF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6" creationId="{F4C09B39-932B-4B48-872A-20320E4FB4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7" creationId="{4E82EC37-0781-4E5A-A46F-85CC9E41D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8" creationId="{1E0A59D8-8228-4CD5-851C-0EF9E1BFF8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49" creationId="{405FD83E-11FE-4B23-86E2-D253696D96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0" creationId="{9AD37EC8-52A9-4CDB-89E1-5E2136C15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1" creationId="{D9FD854C-B248-4892-96A0-5623ABA02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2" creationId="{0B1C89B3-5244-4A92-83AC-DF5579C529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3" creationId="{4EB928EC-B119-4C60-AC47-72B34CA66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4" creationId="{DCC3D365-2BB8-4FBA-819B-035D4D3EF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5" creationId="{221E8D7C-602B-4E70-A550-47D6436FB5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6" creationId="{1928B73C-3CD6-4FBC-A1D2-78ED21D66E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7" creationId="{2843B4B4-3CC7-4A06-9851-376D11CB8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8" creationId="{929BB4FF-65E4-4CBE-BF06-0B46A9AC3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59" creationId="{AC199167-A220-4B03-844B-D71D9F91E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0" creationId="{4CBAC2CC-AE6F-4B68-9A47-B1012545E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1" creationId="{F21218F3-C9E8-4F10-AC13-D4C4744ED0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2" creationId="{60ACB870-D24D-48F7-A7BD-463A0D567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3" creationId="{77A300C5-1AD4-44A9-BC89-FD7CB03BB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4" creationId="{93BE0361-B206-44CD-9011-6ADA0E4B2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5" creationId="{B87D6487-8947-4DD3-ACF9-4E6F09EB4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6" creationId="{5E2EA871-DE37-4554-A9E3-2B1477F9F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7" creationId="{D3C0A174-B5CA-4CFE-8557-B79563A080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8" creationId="{5285B22E-0B4B-4BAD-AA47-F0FB3BE78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69" creationId="{C1781EDE-D177-4181-82E6-D3F1237F23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0" creationId="{45E975DD-3737-4B6A-9FAE-612D18F5B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1" creationId="{FD55FC02-F5B5-4167-AD33-5380C4EAEB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2" creationId="{D45250C0-8009-4612-93CD-94620D3726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3" creationId="{152A16E5-C1F8-4A23-9549-617772F1F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4" creationId="{0DA09882-1C83-4A16-BE0E-7FF72F39F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5" creationId="{DD1F4470-E71B-42D2-A0AA-579BB9DDFC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6" creationId="{ADC298C5-C7E6-457D-B638-E9325CA8B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7" creationId="{43968C17-0A68-4901-A9DC-A64CBEFD4E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8" creationId="{A833212C-A347-47B1-9083-F1F88E2A5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79" creationId="{7EC93A64-5262-4B48-A716-63B532FCA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0" creationId="{0E24C5B4-928D-4BDA-A313-6501BC3CF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1" creationId="{74C3A674-0700-4D39-BEA4-B9182A800C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2" creationId="{1A6A52D9-4825-4116-BE0E-126FDB2ED8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3" creationId="{2FCBE5FF-E58D-4DA5-9789-BDA72F251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4" creationId="{22FE15B5-81BC-4B63-A200-CE4EF674F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5" creationId="{7321AF2E-3D46-4F32-8618-C4F6EE272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6" creationId="{36FDC133-9936-4C06-99AC-7193D1C731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7" creationId="{319EAFB8-F66C-447D-AEFF-5E9F07CCF0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8" creationId="{792932F1-12FC-4F3D-BED5-029AAFE6E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89" creationId="{DA5983BA-21CC-48BA-92A5-AEE0886A01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0" creationId="{7A4ACBA8-4592-4961-A08C-7753714A1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1" creationId="{0CE4578B-98A8-4825-AD20-C1AA75363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2" creationId="{79626D2F-3024-4272-B2BA-FAF333838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3" creationId="{7F3F7DB5-B407-44B5-ACE8-71BB33937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4" creationId="{9AB41E89-1B63-4DAD-B363-CC8E1E03B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5" creationId="{87A53C1C-EB32-46CE-A58C-5A7E4E942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6" creationId="{D4B7A9C6-77EC-4599-903F-F53E5B834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7" creationId="{20069A69-A19F-421B-8893-F19DF6D379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8" creationId="{CBAC8623-D4C9-4A90-960E-C35550D2F7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399" creationId="{95CF3915-2700-4751-8625-F5E6D5D23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0" creationId="{B8B508A1-539F-47B8-8426-D5006920F8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1" creationId="{236C6A1D-C784-4D9F-BA2F-0A6734DD5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2" creationId="{529260E4-214F-4973-8AAC-3AC963220F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3" creationId="{CEF97B55-DFA9-4DDB-98E5-20C547DF5D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4" creationId="{1E35C035-3901-4B7E-B042-20ACC24B1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5" creationId="{9E88DA63-261E-480F-BC70-6EECD5EAF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6" creationId="{A9C6FC7E-F667-40A2-BBDE-D6383E6D3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7" creationId="{91C23AA8-11FF-40F0-BB01-A2995B863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8" creationId="{07DB3C82-1E98-4631-8D40-FCE86B2BF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09" creationId="{93E67418-DBAF-49ED-861C-7AAC24807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0" creationId="{58B564D0-EDC1-452E-80F5-7DA9A06C5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1" creationId="{C430F3DC-CE60-40F4-81B7-056F2AD4B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2" creationId="{ACDB7FCC-684F-4E9B-8AF8-93F8AE5401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3" creationId="{899D5DFC-1551-43CA-9763-6914E32EB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4" creationId="{C4D69B5E-98AA-4C8C-BC52-3444920469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5" creationId="{0B9CF054-1BD8-4AF5-9DE3-AF53155AC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6" creationId="{3C8C3277-C8A4-4363-8A9A-D14D0575F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7" creationId="{87C62D83-4F3C-4CCE-B6DF-CC6B769087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8" creationId="{8D7B1452-8AE4-4EB9-BA67-9617FB8B7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19" creationId="{599076B2-E8E6-4D3E-9832-456626BC6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0" creationId="{360CB8AC-4591-4025-B7CA-5A462A84D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1" creationId="{D4A8580F-38F4-4A69-8AB8-073AE4072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2" creationId="{BE46EDFE-4AF0-4317-A28E-BEC76D8B2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3" creationId="{1DDA0924-B9B2-4C27-A73E-46C137BA44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4" creationId="{59064B93-9848-47F1-AB9C-BA03A8FAE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5" creationId="{2648D5CE-51AB-4EB7-A2B4-720DFE33D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6" creationId="{B669470C-28C0-4FE2-AD8D-98DB7A758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7" creationId="{0D9FD500-CBBC-446B-A9F0-825DAD9220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8" creationId="{DF698D75-2391-4E8B-BF6B-CB9DFF573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29" creationId="{57A64AFE-C420-44CA-98E0-8489FD7C7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0" creationId="{A1EDADC4-3033-4C9F-90BD-631F4327D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1" creationId="{EDBD09F6-CC20-4B83-9AF4-DCFC4863E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2" creationId="{FEFCEF9B-97E7-4FA2-B324-EBF2868F11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3" creationId="{CFD2026E-0C48-4B47-BD07-057047A75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4" creationId="{2460653A-EEAF-470A-920A-AB9565746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5" creationId="{DDFAA6AA-DF17-4485-AE45-4DC7563F4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6" creationId="{39338F18-4091-4293-B2BD-6BB15FED8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7" creationId="{42FBDD6B-178D-4B2D-9638-623940251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8" creationId="{FB2B2A84-F6F2-4B43-823C-D37918C6E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39" creationId="{ECB351F8-C199-44D2-986D-B3E01D3F7B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0" creationId="{FE57186B-814F-460C-BBB3-BEB7FCD20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1" creationId="{441B9F18-5162-4D8B-B77E-71BC470D5F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2" creationId="{3098961C-D55D-4773-92D0-71DA4091A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3" creationId="{D05F0493-849C-4F90-A525-6B879D817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4" creationId="{2A43C2BC-7E23-4C5C-9438-B31C5C6497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5" creationId="{75D0EF99-5A7C-4F97-B898-A64D98CE19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6" creationId="{19CF66F3-821B-4169-85FA-C8601474D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7" creationId="{0A528DEC-8E33-4D12-9C5E-5D6E22079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8" creationId="{5A18D122-AC35-40F5-8964-1417E7798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49" creationId="{97CF25DF-DAE0-4A46-A99F-38A250CCC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0" creationId="{CCFA6C55-FDFF-4AD4-BE4D-302BFB4EE0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1" creationId="{9C21C35C-1B15-4F57-A189-A67E06C5C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2" creationId="{F7FD773A-413D-42D8-A87B-80932C1DA0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3" creationId="{5A9DBCD6-8FE4-45AF-AD43-ECD68F79C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4" creationId="{7C9E9746-DA5D-434B-965E-E51E3B79F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5" creationId="{8D2CB3BE-07ED-4673-9948-5533BF7AD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6" creationId="{AEF40625-849D-4830-94F1-2F30D1434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7" creationId="{59FD7532-7874-4880-AFB0-FB2105385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8" creationId="{8BB877A2-CF41-4410-9D49-3DFA67C77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59" creationId="{819D7D3A-D9CC-43B1-B7C1-945292BFE9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0" creationId="{EB5975B9-AEA0-4A04-B53F-EFB722318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1" creationId="{95223434-F0B8-4D94-9D60-7DFC82E7B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2" creationId="{A9157EF2-783A-4D9B-BF74-95B59FEC3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3" creationId="{54EB86D1-A0EF-470B-B948-E1B7046F44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4" creationId="{60FC8312-8F41-4975-8317-F37F646ED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5" creationId="{18F65A84-15DA-4311-945A-BF0059ABD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6" creationId="{C67DA7E3-780E-4D98-8207-462026A1C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7" creationId="{3825BCC3-653C-4C6A-ACB7-B9FDB65EA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8" creationId="{36422CD7-06C5-4697-9A28-F3F33CDAD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69" creationId="{344FE209-AA04-4744-82DD-6E86855B2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0" creationId="{28065CDD-4283-43AF-9378-E38AEC0FB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1" creationId="{29B057AF-950A-4C0A-8748-6C906FC8F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2" creationId="{A498A10A-202A-447E-B450-58965B0E6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3" creationId="{A09C9474-93BA-4FE7-9FF2-911F923EE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4" creationId="{00FD3ABA-2CF7-4885-93C3-BB11EB6D1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5" creationId="{2FBF8DD3-42A1-47FE-9563-6E9A67BDD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6" creationId="{D8911EDD-412E-4EA6-9E4A-2FD37E8A1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7" creationId="{83F8A65F-3180-4364-9A96-D95FA23F4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8" creationId="{85067DF8-D934-4CA5-AF76-C09A4D2FD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79" creationId="{0B017D77-31B5-44AA-88C8-1CE3628D9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0" creationId="{DD0A43C4-1C4E-4F5E-BC2A-5A73645C1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1" creationId="{1D1AB78B-F272-4392-8904-1962659E5B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2" creationId="{8B27C026-43B1-42D5-905C-AA7E36B25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3" creationId="{4F7EB83C-70B1-4977-BFA6-A7579575C0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4" creationId="{07847115-4572-4404-ACAB-69D8B6033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5" creationId="{BE13A15D-C95D-4385-8256-906EDC43C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6" creationId="{4C7F8E7D-F635-49CD-A671-E5734DC11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7" creationId="{160D0D21-3976-47FB-84F6-11FAFC485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8" creationId="{68461316-33B3-4BA9-B17A-A4B5A1320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89" creationId="{922ACC30-D8BE-41FE-A3DA-A2A197B66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0" creationId="{FADF785A-9C66-4FCC-8763-E0638FBDD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1" creationId="{D785FF19-13E0-4A51-92FB-29FF40128D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2" creationId="{4EC44229-304B-4724-B706-1B93ACB697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3" creationId="{04D7CCA0-241A-4810-8D15-62C1097AA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4" creationId="{C4B283C0-2FD0-4A98-8E13-A603B7E9A5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5" creationId="{EFE215C4-26FC-417A-A42D-FAB692220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6" creationId="{CC334B56-CC6A-4F47-96E9-E88B237E4C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7" creationId="{863737AC-4490-4485-B427-1E90E5308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8" creationId="{F1D514B1-DDBC-4DD3-AEE5-CB2A9F9AB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499" creationId="{589FB2C4-A5E1-414D-970F-514CAD816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0" creationId="{31261D8F-4540-42DC-8E56-9D443BB3F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1" creationId="{43FFC2F4-C66F-4194-9E62-63048D0FB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2" creationId="{58AC203D-63F3-4EE2-B7DA-3FE0F3269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3" creationId="{06126A00-2702-4817-A138-E64D6A9EF2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4" creationId="{73D55E59-8670-4836-B579-8B81BCD92C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5" creationId="{CC18E5FD-4F37-4EE3-A8CC-69B6A01ED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6" creationId="{DA24A590-3160-487B-A2F7-E4C760EFBF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7" creationId="{5F59D3D9-4D39-49C8-95E4-56D59745C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8" creationId="{F2271211-552D-4AE2-ACA9-6A0700D529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09" creationId="{0B488417-66C1-493F-93E8-070A48DC7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0" creationId="{DD0A9703-FF0E-4379-9808-ECC64C9794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1" creationId="{4A6C3AE4-8A95-47BC-A98C-428541B93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2" creationId="{D13C05A9-61EE-424F-8E04-539F6958E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3" creationId="{1F5C060E-1632-400B-944C-11CC0A21E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4" creationId="{003314F1-CD21-4459-A23C-C26EACF15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5" creationId="{460ABAD8-0674-44AC-BC0C-17CEC8139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6" creationId="{627B6876-D024-4D7B-B27D-48F98D0BC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7" creationId="{25D2C2CE-7093-4918-86AD-BAE5A67F13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8" creationId="{75837C65-1835-4E9C-B02F-ABE8706E6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19" creationId="{7A745CE2-C030-4AFD-A96E-405FD0420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0" creationId="{D78225AB-25AF-4960-A17A-0EE4B53EF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1" creationId="{ED2D78BC-107D-49F9-95BC-0890FE7AB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2" creationId="{E65AB46D-7E19-4AD1-9CC1-202A5E8C5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3" creationId="{8A768583-41A6-4A9A-9A56-184BF2C5A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4" creationId="{F760085B-9209-426A-BCE7-6ECD3A87E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5" creationId="{38ADB4FF-1838-4D9B-AADB-4678CF4D7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6" creationId="{573AE831-0228-4454-8243-29C129A49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7" creationId="{E057C8DF-370B-45EE-A2CC-9220485EA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8" creationId="{C997F32A-985E-45D8-B9E4-356802179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29" creationId="{9300792A-3E9B-422B-9056-F95BD75B7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0" creationId="{FFFA5B85-B9B0-4809-88CE-126003014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1" creationId="{8628B5EE-02B2-4CD3-B11B-D1F30077E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2" creationId="{1C28008B-8DE3-4956-AE65-24EE08655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3" creationId="{E925339F-0FC2-4228-B099-59AFB9A6F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4" creationId="{0D7B93BA-F771-4134-9133-791609505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5" creationId="{CD690E3F-A447-4ED3-82BA-0C3B025D14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6" creationId="{50C7E398-CB9C-47EC-BCFD-C1AECF39E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7" creationId="{9595D4E6-0A94-4687-9467-6E10C19B9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8" creationId="{07844321-DE5E-4D33-A70D-6EF42CD2F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39" creationId="{52467A17-1765-478E-A511-CD7F9F64F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0" creationId="{F790700D-A3BA-41B7-9EEC-6B765FAE6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1" creationId="{04EA369C-6332-42AE-B6D8-EEA007CC49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2" creationId="{9F889BBF-1FF0-4E52-B0F6-FC58CD344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3" creationId="{77235777-2153-408D-9041-0A9188F82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4" creationId="{34FA539A-805E-4C42-9377-098FADEDD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5" creationId="{9EC539C1-5AA9-4204-B325-09A430A344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6" creationId="{4DB197BD-9566-4241-BA69-B0CCDD4A6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7" creationId="{B15753A9-AA75-4A59-AB84-C2D5E5497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8" creationId="{98423849-0B62-408E-8390-7BC6BAE80F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49" creationId="{611FE9DB-9B89-4A7C-9313-8C95BCE46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0" creationId="{27D9899D-B8A2-4ED4-B36A-E7E54207D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1" creationId="{C95208A7-536D-42E6-8FA7-922F9AD78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2" creationId="{2FBA43B6-9224-4194-8BA6-7CFDFB5A4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3" creationId="{5C8EEC5D-9897-4F18-AEBD-CC2D209AC3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4" creationId="{FD14B2A7-FB1E-4019-9693-497B74ED47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5" creationId="{B5EDA6AC-A3B3-4E2C-A0DB-A6CBD3AD6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6" creationId="{4251F049-0437-45A9-A959-03FAAF336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7" creationId="{149434C4-FEDD-4AED-B0DE-344AA1E2E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8" creationId="{970C3D2F-A209-4456-A9F0-A5AA8ED833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59" creationId="{14A01BB9-615E-4086-8F73-4F29E22DD5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0" creationId="{5DAA5993-3600-4133-9D6B-95FF0742B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1" creationId="{8B1F42FD-0FFF-48C9-ACD2-DF40E6790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2" creationId="{AB3E5412-1383-4B8A-934D-A8D4F5BC4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3" creationId="{8246457F-2964-449E-B364-CD43491D4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4" creationId="{786A8D42-14A2-453E-961F-8C78E5246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5" creationId="{0A3AEB9F-61F7-4FF5-9789-DC9ED4A2B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6" creationId="{86DA4181-00D6-47C5-938A-3987F7C4C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7" creationId="{85BF43D3-29FE-42CE-AF09-B97ED1D3C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8" creationId="{47DECFB3-05CD-42BA-B5D3-4E2594BE8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69" creationId="{2501CA11-52BD-4C1D-B2C7-BBD4BB20C5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0" creationId="{5A59B205-190C-4FE1-8BE7-6D4D0C8BE0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1" creationId="{B8F9E89B-9DE0-4172-B101-97B6A5A2B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2" creationId="{F60756B6-21FC-43F0-9096-8B4DD673A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3" creationId="{2A9D66D2-9BAC-489F-A2B4-268E0AEC0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4" creationId="{3F074F6A-A9CB-4FDA-ADA1-3E83E69A1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5" creationId="{63E33130-0254-40C4-A413-491A7F289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6" creationId="{4A8CD23B-FF57-41A8-B4D2-C75211BB2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7" creationId="{70F21306-8534-4CA3-86AE-C26D65992C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8" creationId="{E67F3803-62D1-4A2E-B349-A1D46188B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79" creationId="{88CB3081-3754-496A-9E3A-9417BD9FC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0" creationId="{330D56B7-3AF3-48B4-A29C-E01893928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1" creationId="{7316A75A-72D3-4D93-A659-FDB7B0275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2" creationId="{93D770B6-B7FA-4B87-A82D-D80A598AB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3" creationId="{F9ECC15C-3009-4DE6-9D0C-9B8B5BADB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4" creationId="{AD6A5CF1-C718-426F-B8A7-D67A201CF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5" creationId="{0B8CDD3E-4BCD-4AA5-8382-0A8EB173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6" creationId="{D274911D-ACC5-474B-832F-4A7655626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7" creationId="{F4A14CC3-6F4E-4016-A484-3A88D24CA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8" creationId="{3608AE89-B106-4CD0-96D6-68478FA7BF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89" creationId="{909475BD-73E7-4266-B85E-D5C8111C4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0" creationId="{0235E3EA-BA64-4ABF-B455-FE619A5A4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1" creationId="{AB025A8E-C2C5-4869-8728-8F8E33DEC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2" creationId="{88EB918C-280F-412F-AE71-B9012D237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3" creationId="{A15F55C7-589F-46DF-AE3A-DF12E53FF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4" creationId="{51DB44F5-CD7D-4B87-A964-89E9218DD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5" creationId="{75712C62-64B8-4713-A00B-B310EDA6F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6" creationId="{90956C14-15D3-49B8-AB3A-FABEF6E7F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7" creationId="{41F55897-DDCB-46C8-9466-A9898B216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8" creationId="{A9A0B50C-EB3D-413A-A285-756A12ACE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599" creationId="{A1F35D73-69C6-49F6-9589-EE0592795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0" creationId="{9A93357C-0830-4BA1-B154-FE7C55D28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1" creationId="{B2253097-C66A-4E98-A066-017AA41F8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2" creationId="{5C398579-8CDA-4B7B-9693-009E60B61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3" creationId="{97B93E76-06BE-4EDC-A74A-D518ADEE7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4" creationId="{152BF8DC-CCC0-49F8-A0C7-0657385014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5" creationId="{B1E2D940-B5CF-4E0F-B8C0-32611CCEF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6" creationId="{97B7E20F-8FB1-441A-9D37-3747B4DD72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7" creationId="{1AC237B0-D6A3-4CBC-9527-E8D6DC257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8" creationId="{1A15FA0E-8223-499F-9D38-2F9EEC2463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09" creationId="{5A623FB6-E3C7-4BF9-AA77-8844442E6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0" creationId="{506CB444-173D-4A19-B688-31B80507E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1" creationId="{AA6E5869-5A69-49D5-B1B4-CCEC93A773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2" creationId="{0E2EA000-DE4E-42ED-84E5-8E45C355F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3" creationId="{4AEC0BA9-4FB3-4A50-AB2A-BA871269F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4" creationId="{874BF27C-CB78-4A67-876A-E32231B551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5" creationId="{4CB195BD-0225-4E2D-91C4-9F9438A40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6" creationId="{AB06AA03-2E61-45B7-8084-DB7986715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7" creationId="{7D19FF60-4F69-4FF3-AB5D-F9B31A654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8" creationId="{2CB77EFC-333E-4377-BE71-AC69F0CB5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19" creationId="{C67B3E56-32AA-4661-9BD2-32C56C70C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0" creationId="{93429FA6-8C3E-445D-B98F-63ABFA4B3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1" creationId="{23802608-2855-4F4F-9938-DD32017C9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2" creationId="{A2FEF344-14A7-47AE-A44B-1976C1A738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3" creationId="{5D5E58AE-81D7-4E79-B2D1-3B265127C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4" creationId="{A7579BD6-6E3E-4385-AB6C-45BBC3717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5" creationId="{42CBC234-5B17-46EF-BF01-2295D1E39E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6" creationId="{77DFC26C-497F-419D-BE4A-BF5EF2501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7" creationId="{CE8C0527-7870-4556-AC13-B829F1158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8" creationId="{74BE187B-E579-4275-8851-15D40EF7C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29" creationId="{40B20A9D-B068-430E-ACD9-A0BBA1659E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0" creationId="{24E7305E-B802-4BE2-9981-F61DF2BD6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1" creationId="{97F19EB9-BBC3-4C19-8806-532411060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2" creationId="{BB3EFACF-0F16-471C-8D82-12F12B902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3" creationId="{0FC6421C-8DBA-496B-9DC8-A29E58DEE5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4" creationId="{B7811CB9-7856-40C3-BB67-F0DCB4255C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5" creationId="{B786C226-59CD-464C-8636-83342123B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6" creationId="{A8EEC58B-92B0-48D2-8BFC-371876C1B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7" creationId="{D1879676-4331-473A-AA4A-342D45FA7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8" creationId="{5FBB0A53-C51E-4E1E-A34B-53110E7E46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39" creationId="{BF222225-292A-4A2C-82A6-A28BA19E3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0" creationId="{B363A325-E785-4ED5-9A4B-BD99DA445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1" creationId="{A6884966-3516-4BD2-A44C-7CDF10688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2" creationId="{9FE0C7A5-3282-41AD-BF93-570E5058D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3" creationId="{81FFC1A9-5338-437C-AE40-53094434E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4" creationId="{731AD5A9-FD35-46F8-A69A-98547ACA14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5" creationId="{130CCF8F-1014-432B-879C-E89CDB2B0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6" creationId="{F00CC767-5507-4945-941F-31C46A20A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7" creationId="{60A8F934-2BEF-4999-B7F7-8F0E087EC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8" creationId="{C6373B30-185F-42DE-9E2C-F9D1F9BB0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49" creationId="{F9045DD7-A39E-4B1B-ADF7-7471170CC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0" creationId="{3D81640E-6950-42A3-ADBF-AB03DDD344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1" creationId="{83A6E898-BFAD-4C9A-9D89-E523EF4A5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2" creationId="{83FC9AF4-CE68-47E1-9ED6-F105A5AE7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3" creationId="{1E901E87-6737-4382-8875-13D7802D0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4" creationId="{46278746-3B0E-4F4A-9C69-5D86EFE45C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5" creationId="{C081C0EB-AEBB-4F78-87D4-9FBC2C4649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6" creationId="{502000F0-4B62-40B3-900F-72D7D1FFA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7" creationId="{B29B352C-310D-4907-898A-B1AAEBD74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8" creationId="{B3114762-69DE-4075-8A88-EB28C91E82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59" creationId="{7415C2C7-1492-4E4D-A805-4EC4C2DF0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0" creationId="{571559D9-34B5-448B-A59D-81056FA8C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1" creationId="{42089F8F-C603-4B5E-9F97-36FA4B0D8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2" creationId="{DB934523-550C-4D62-9E4B-377542A81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3" creationId="{83567443-2F7B-465A-8E4C-3E589FE67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4" creationId="{06D48CF6-5A86-459A-B9B1-BFED43289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5" creationId="{96ED5B9F-429E-49F7-98F5-CB8EF5BD6E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6" creationId="{7DFA7072-C166-46A0-BA80-8FEE40020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7" creationId="{44E0B85B-46E8-42AB-B491-134641E680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8" creationId="{958E7320-A5A3-4F3D-B3F6-415752337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69" creationId="{8D8900F9-D939-4FFA-9DDE-7189416BE3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0" creationId="{7D280E20-2732-4788-BA7F-D46812B61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1" creationId="{F6956E07-DAF4-4C59-A91D-5694B0153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2" creationId="{ECB6638E-8632-4A2B-BAA5-9B55F6BA5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3" creationId="{9436023F-5486-4EF7-8A92-0CD708A81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4" creationId="{FF22B03C-CF98-4C7A-A353-24D071FFE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5" creationId="{4042D7BA-4BC5-47D7-8359-947C06BEE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6" creationId="{5299D354-87EA-4BA8-9631-A3C9F48C6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7" creationId="{5731A502-140B-4253-A607-1445D2EB3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8" creationId="{1C4ED7FC-9241-42BA-ACE1-64875DE6E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79" creationId="{4FE3A875-394A-4F93-B8CF-76C2D8F50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0" creationId="{080E293E-74FF-4F52-ABBF-6AC093EAF6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1" creationId="{C6068F10-F874-46E5-BA6E-F64AD0E97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2" creationId="{97D6E1B5-5D7B-47FE-96FC-3718C7B5D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3" creationId="{C6D4611B-5CAA-40D2-BF8B-87E768BD01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4" creationId="{07F88513-BCFF-4DFE-BD87-63E8FD8E1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5" creationId="{61506536-8C56-4CEA-9972-4E8CBFDCEB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6" creationId="{8AE9F18D-E9A8-45DF-B0FA-328659373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7" creationId="{13D1A768-3A54-4A3F-8B4E-54BEAE9ED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8" creationId="{9322E367-02F6-43F9-9B0D-386C2B685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89" creationId="{AE211CD3-3C6E-43F4-85C4-217E8E3C9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0" creationId="{5AE07E50-ED86-42BE-92E5-AA8EB757BA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1" creationId="{98DFFFFB-CADB-46D7-8A01-A2DDE0485B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2" creationId="{E64E795D-CD5F-4F55-972C-452AD1948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3" creationId="{1D6F0652-A078-49A6-B7B9-E212E49DE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4" creationId="{651ACBB7-9933-4364-86C7-D3D51C0F0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5" creationId="{221BF76D-A844-42C4-B51F-1AAC91920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6" creationId="{F893B191-8DFF-472A-808C-913B621DD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7" creationId="{D35FD291-D438-4F02-848D-ADEDC1BF7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8" creationId="{CBF0B0C2-7E35-4C0D-A32F-8FDD72C5AC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699" creationId="{7E1FB26D-0713-4B34-8D49-AE4FDBD4C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0" creationId="{00E2BE11-3CD7-4E45-9B14-74E7C2F4E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1" creationId="{12F22C89-3EA0-4922-A816-8F37F4D86F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2" creationId="{47F90FA0-943E-4382-A302-096CD06E6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3" creationId="{AD257580-7AF4-45E7-8CE0-6C9A90CD05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4" creationId="{4609D8DB-C466-49AC-95FE-1119BA96C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5" creationId="{2E701D0C-C337-4FB4-9721-6C5941DD9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6" creationId="{25568C55-FD0E-4401-A94D-2208942FC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7" creationId="{A81DC17A-179E-40D3-93DE-EE06E9CA4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8" creationId="{E1BF4C28-44ED-42F5-9D8A-FDDDCF2A5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09" creationId="{0E3821A1-1A7C-4871-974A-218660136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0" creationId="{64B4DD02-3D65-4402-8AC7-780216AEA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1" creationId="{0C11371F-74DD-4BD6-8B0C-30C9E21AA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2" creationId="{0FC99C52-32B4-4FFF-9990-EA622E90E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3" creationId="{0F1A402F-3A3B-484A-A200-54FCFC3B3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4" creationId="{F09948D4-6109-495C-8DEE-99B65DEAE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5" creationId="{C4AA4203-2F85-4367-8DA4-659594A321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6" creationId="{226BB818-7D85-4C2D-BE94-176DBE7F5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7" creationId="{A56FE8B0-CFEC-42A7-8D8D-1296E220A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8" creationId="{05E4D779-5EFF-4575-9B5D-88E6C4DE3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19" creationId="{3AC632DF-19B9-436F-AFC8-BDC474A64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0" creationId="{2AFD6ED4-DF08-4AFB-8D09-0E820639E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1" creationId="{D16E6BD8-331F-4EE2-8FCD-7E5A4568C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2" creationId="{0BD18777-3D64-4FCF-A6CA-ED8F48905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3" creationId="{1C7C5420-F3E4-42AF-B4F6-69387C126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4" creationId="{BE7F5564-C3D5-4EC0-9094-959204406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5" creationId="{042EFA9D-B28E-42DC-8849-F9588D31A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6" creationId="{0B7D8969-C6F4-4043-9ADE-FAB9908E1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7" creationId="{DBF60AE4-493F-4F0B-9796-7A7F0C5B0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8" creationId="{5BCC662F-D7B6-42A5-9CFA-06CC9BD3C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29" creationId="{170577C3-CA37-4427-BAD6-D4BA4A06F3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0" creationId="{A7EE724A-CF0B-4CD5-BC24-122431995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1" creationId="{065F5C64-DA2D-418F-A2F9-02D46A883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2" creationId="{D455E00C-AC41-4519-B78F-8104510CF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3" creationId="{2AC7A9BF-873E-413F-B240-77FE7E102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4" creationId="{84386C06-FDF6-4A06-9AC9-509DDF4D8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5" creationId="{FA626323-7243-4F5F-87EC-3AAED0A25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6" creationId="{E8433302-1C1F-4A4F-A81C-D55C4AF02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7" creationId="{8AEC6B11-0505-4C96-AE51-C77E77972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8" creationId="{E5C46EF8-73EF-4203-9563-095E0E717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39" creationId="{CD4021C8-48CD-4B1A-BA0C-853832794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0" creationId="{346A6DEB-9953-4475-A445-A1B533DC9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1" creationId="{B5EE94B8-1798-455C-A8C5-2A23A7065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2" creationId="{BCE54BAB-E505-4835-A800-D3F0BD31F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3" creationId="{FFF6D810-D4D8-4947-92F6-E944C0431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4" creationId="{28F517AC-54EA-4988-BAF1-12D4B3F4B3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5" creationId="{A24EB727-46E2-4F34-83D5-D3863571B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6" creationId="{22E62070-B886-4214-9718-CF5409533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7" creationId="{6EC058AA-88F6-455D-8667-0512ECF9F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8" creationId="{83659B87-9D78-4333-B194-ECB91811E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49" creationId="{6160F014-12FB-4DDE-AC36-FC8203A1AF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0" creationId="{82CA5AB1-F689-4BEC-9BFF-66EBEE710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1" creationId="{16928402-F8A6-4A4C-8F15-70C4DD931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2" creationId="{71CCDB11-87DD-4224-AA6A-0422CDC43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3" creationId="{FFF3608B-5773-4DE4-9DCC-A5D0F04F0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4" creationId="{EA4D6BE5-8472-4000-AFBB-EF9626DDF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5" creationId="{EEDB110B-C5AD-4BFD-906C-4C66B2949D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6" creationId="{11EA5418-C212-4E3D-A47F-021826CAB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7" creationId="{10B79BF7-90EA-4DE8-A5B7-21041AAFF2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8" creationId="{1681A9DC-4BC7-4D4E-A6C1-8AFD9A4ED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59" creationId="{0E7D6F73-F520-48D1-AD05-D5BD9E8D4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0" creationId="{5B0E8270-9B40-404E-BEF2-E2B6231E7A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1" creationId="{DAB9984D-49F9-4D76-A159-3306BF780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2" creationId="{71291CAE-92B7-433B-8ECA-7FB5CFB9BC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3" creationId="{25B03CA3-3827-4521-ABC6-5C06131AF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4" creationId="{CD6827A3-3DCA-4ABE-9178-4FD4841D6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5" creationId="{CB56C069-6CAD-4BB0-B3CE-A3F34E7C0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6" creationId="{C8AA2523-1BF4-4A1D-BB5A-E3215F729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7" creationId="{7E42E73B-242C-4E73-8EFA-236D1810EA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8" creationId="{3C5E4FFE-4E26-4BBA-A304-457D2C776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69" creationId="{57C2A4E3-1EFA-4524-B1E0-368E0300A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0" creationId="{B0123E4A-8471-4357-889D-8BECCBB33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1" creationId="{6692E22D-79E1-42E2-A503-0134B1424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2" creationId="{2FAF15F4-DF9E-44FC-84F4-EBA8368CF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3" creationId="{A3A7F111-4A55-436D-B90E-03B54C293A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4" creationId="{1CE71C25-60E0-444B-A82C-4FECC604C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5" creationId="{814EA52A-6D77-4CCF-AD3C-2A6D439733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6" creationId="{B171EF86-2B6F-4924-825F-8615D68F7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7" creationId="{C834C99C-5479-4096-BD90-F74243478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8" creationId="{80F21792-D692-48FA-9AB6-EFE0C93E7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79" creationId="{EC388B2D-781D-49B8-BA54-246C0E7C50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0" creationId="{ABAFBEB5-1AF9-47FD-85B1-8542FE5F9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1" creationId="{753527E9-F68D-4B2C-8EFE-E393EE2CA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2" creationId="{0B9994C8-287C-4E14-AA2E-37DA495F0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3" creationId="{470267AF-3C97-4B1B-812D-B0C66CB22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4" creationId="{BA4AA03F-1112-4C97-9452-CEC6D60EBC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5" creationId="{59BE981F-49DE-44F1-A3B5-A448BA310F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6" creationId="{9688A14E-F1E7-4557-927A-F0754AB8D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7" creationId="{9FB9BD4E-09F8-4B84-9122-35C457F5D6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8" creationId="{86BD969F-3822-4FD1-9E04-A9E321F7D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89" creationId="{883B6B5F-9B2D-48DA-B971-A35C62F42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0" creationId="{302F4AFA-7950-42C2-8258-1E445C891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1" creationId="{341B0A6E-3B52-427A-95D0-AD17BBFCA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2" creationId="{2C974DE6-919B-4246-9064-CFAE68A2B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3" creationId="{3ACA0F9C-99FA-4267-827C-8394158E0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4" creationId="{BFBF00A5-192D-4943-BD5B-CEF79A9FC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5" creationId="{1852FA82-13A4-491B-9472-12CB5E0A2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6" creationId="{B9FE27EE-7F40-40ED-B3A4-7ED3EBBE3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7" creationId="{958C3A32-CF40-4CEC-9809-4207453F6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8" creationId="{FC056D1E-86AF-4F9D-BD5A-99E19AFB5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799" creationId="{D270085B-C15D-4390-8BF8-E37B02A67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0" creationId="{92C44264-04C4-4F0D-BC5D-E890D1680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1" creationId="{E5BD12F7-ECA4-4FEC-9CAD-EB519B905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2" creationId="{70B59AC0-3FC6-4463-95CD-FD5589121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3" creationId="{1723ACB4-9657-4FFA-B90D-2CE281CE3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4" creationId="{88B4CB4E-6AE3-4C60-88A3-BD58F7939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5" creationId="{EDF3B6F0-B266-4C3F-9B2A-CE514B123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6" creationId="{78C3D76D-673B-4E67-A39B-E204146F7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7" creationId="{A94C9141-CB68-4BC6-86FC-C859333ED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8" creationId="{2E089F84-98D1-4405-B467-67460D4C4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09" creationId="{94F081AF-34C2-4765-9774-E8F1A5B21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0" creationId="{E9C09C9D-FA64-4DDA-A29A-74EC5EC56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1" creationId="{91448283-674C-474B-90D2-E519F543F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2" creationId="{BB2D57CB-5D25-44DF-A6CD-5D23765484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3" creationId="{4BAB49E3-E365-47FE-9429-14DE1CD92C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4" creationId="{C1F41523-DFED-4CF6-9E0F-FE3D5CE33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5" creationId="{7BFAE84B-6C02-4E77-AAA8-E6C29BEBF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6" creationId="{AAB15677-D13A-4DD8-A0CD-E291A166E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7" creationId="{31AE497C-8C62-46BD-8AA1-B4958BAC8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8" creationId="{DD200FDC-9B1E-4BC1-A10A-3AEA3B113C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19" creationId="{4B9675FD-49BC-49D3-85F9-73119D770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0" creationId="{6FB28D71-0787-4232-9027-6152BB920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1" creationId="{89355AA2-1F8F-4EA3-9341-7476A1341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2" creationId="{67A528E8-5158-4E24-AC55-9A796793F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3" creationId="{D8694588-1F20-47C1-93C1-43189D307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4" creationId="{93A178A1-1C71-48F5-871E-7D6DE8582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5" creationId="{D56AB0F3-F175-4EA8-9382-499C48742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6" creationId="{8EA9EB6A-01B1-4A5B-9006-535029142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7" creationId="{82A62B25-67EF-4B66-A063-AE4A4F2B4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8" creationId="{3526BC07-7369-4E46-9FFD-124DDEEA2D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29" creationId="{1768A65D-0083-475B-96A3-40F531A7D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0" creationId="{9E254472-3E72-4E72-B115-5F236A20AF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1" creationId="{34037C7A-D9D9-49DA-9A8E-EFEB947FC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2" creationId="{0B2C1FA9-97C7-475B-9BDE-1C1CB4CFD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3" creationId="{FBED1FDC-B338-4B82-B885-953781DD21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4" creationId="{C3BAB70B-01D2-460B-894F-EBB0BA2CF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5" creationId="{ED2016A5-0CF8-44AC-B096-4EABB6848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6" creationId="{B84C5B33-1715-42DA-A82D-17BDACC8FC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7" creationId="{1499C6A5-2D0C-4BFC-B673-77703E924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8" creationId="{B72442A6-4D4C-4C61-BD66-DC548087C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39" creationId="{C3E5B49E-A4F2-4E38-849A-AE56D2D90C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0" creationId="{C5E7BF2E-63BD-4B11-9526-2704A08028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1" creationId="{A275C519-6C96-46CC-AC7B-DE3AD5092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2" creationId="{014FD2DB-9579-4CB5-9B05-69E378A8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3" creationId="{4ADD2D4C-2B36-4D1A-A808-6CBFA5D77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4" creationId="{0489FD4A-8AF0-4AF5-ACBD-73E71A0913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5" creationId="{286E84B9-3303-4DC7-8D44-8EA77721E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6" creationId="{23A096EB-58E5-4092-897B-CCD906FAE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7" creationId="{907A9CE8-335D-4EDD-A305-CEAA29F8F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8" creationId="{62B82A6F-4E8E-4B5C-AF31-558389DF3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49" creationId="{0F1DC7F3-57EF-42BB-9420-758E6D52E6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0" creationId="{E2617A2C-C027-4E24-941A-A629C00B0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1" creationId="{10D6FD54-1DAC-45EB-9894-8289CAA2C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2" creationId="{B936485B-4A2B-4A7C-8454-6293A6008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3" creationId="{509E2A5F-F1AD-4ED1-B8EE-148DBE62B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4" creationId="{4BA6EB8A-D9FF-45FF-BD72-586B767E8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5" creationId="{E1CF5FCC-E6BB-43A8-9ACD-9AC3CD57F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6" creationId="{A1B81A6E-36D7-40DE-8E05-375C7AC66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7" creationId="{03152B58-5FA1-4FF4-ACF8-7BBE0323C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8" creationId="{EBF688EC-2210-4223-8752-C2E14B47C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59" creationId="{6D480259-DE55-46D7-80D6-129F7D188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0" creationId="{55EBF71B-11F7-4B65-9551-E4B1D9B98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1" creationId="{FFA43CDC-D999-45EF-88E8-95AA43D54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2" creationId="{27CD5682-8867-41F9-9621-311F77B43E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3" creationId="{A1858AF3-869F-46D4-8143-9F2DAF1A8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4" creationId="{8863CCA7-8685-4D20-87FE-BEDA18571F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5" creationId="{760A41DB-9AE1-4E1F-9542-B6F0DB2673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6" creationId="{1512FD42-DC4D-4B50-9E48-F3C431BE7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7" creationId="{94655EA2-3BE0-418E-B19C-51A0319E9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8" creationId="{8911B607-6C4A-40A9-A9E4-E373C63FB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69" creationId="{66F0D56E-889C-472C-8F19-7DD823D385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0" creationId="{1AFAC1E0-397D-43CF-A877-3AB482C12A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1" creationId="{B662C096-7A51-4D36-B358-4A96FD883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2" creationId="{753D51C2-6C68-42ED-AE02-5607C385D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3" creationId="{0401BC75-9D87-45C4-8726-7F8A9918A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4" creationId="{E4F6074C-AF33-4A18-8E50-9D44F7870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5" creationId="{005FF42F-4676-4D4D-AAA9-AA6AE3CE0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6" creationId="{105A8C37-3E0B-4BAF-A059-B441904C7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7" creationId="{228F7E94-C4AA-495E-BBD0-EDE9AFE77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8" creationId="{55A355FE-1DCF-4CE2-B7E3-949233F7F8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79" creationId="{C38188DE-EE5B-4352-A2FA-0633E24AA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0" creationId="{0C96A2F1-C831-42C2-85F9-D94EA0380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1" creationId="{811129FD-2BA0-4CFD-A11E-EC19D42F2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2" creationId="{C7B2D643-96AB-4381-AC94-B08ACDF44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3" creationId="{80E65955-E7CD-4583-BA83-BE03BB432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4" creationId="{D04870FE-80DD-4A54-ABA2-20E368FEA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5" creationId="{AF59C691-46F8-42C1-8E81-8145EEF96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6" creationId="{D5768F7A-0383-4E8D-B59C-11FDE7DFC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7" creationId="{161FC094-BB1F-4F22-BFE3-D9736237C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8" creationId="{C2492928-E4BA-447A-857F-E67D6E36A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89" creationId="{97F1394F-3390-4B06-BEB3-47F1F492A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0" creationId="{79A1421A-1BFA-4DE3-9FDA-9BA6283E1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1" creationId="{126B2A3D-CD2A-4639-B4C8-D37D8E3BE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2" creationId="{8F08F002-7C97-492C-A771-E9230FB8D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3" creationId="{062AFCF7-285F-49CD-B92C-57BD03C57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4" creationId="{675990ED-922B-462D-99BF-20C59B681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5" creationId="{665D0D52-9431-4240-A79D-0E5760489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6" creationId="{1B5404D3-94FC-4693-81C9-BF65B0648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7" creationId="{77BCDA45-A475-413A-AD6F-98E2B30AB4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8" creationId="{8663D5DC-8163-46CC-B72A-A8EBC36A8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899" creationId="{00C96DD5-6222-49DB-A3E5-4E2699F2F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0" creationId="{0A32CDC6-F6FC-41C3-975B-8CF643661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1" creationId="{442CDBEE-ECDB-4732-B30F-DF201325B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2" creationId="{7215653E-2BF0-40D8-8C76-DCA0BDC93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3" creationId="{C0E1DFFE-AC8B-4890-8A38-9B98FD2EA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4" creationId="{0A6C45D6-09AB-4FE1-8354-8AC302883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5" creationId="{B09FECEC-6F9E-42AC-AA0F-D8F14DFC0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6" creationId="{2D161739-8D27-4D6D-8E29-B6B03D2B1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7" creationId="{D5CFC7BC-EE2A-4C5A-BBD3-55B3ECA91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8" creationId="{3F405952-68EB-4E51-9FED-8D99A45E3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09" creationId="{6D80C32F-22E1-4CE8-B5C8-E78D626ED9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0" creationId="{666EBAB1-A974-4066-8150-2E73AD8D7D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1" creationId="{8AC02226-5DB1-4002-A6F5-B05B7C141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2" creationId="{B5ED3050-58C4-48BC-A4F5-D89576980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3" creationId="{9D13EA52-7FE4-4366-A35C-DD2678D68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4" creationId="{0B0ED391-ED07-4202-AA98-9DDF08BD01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5" creationId="{5B5BDE8F-1BB5-4078-A671-55F66F29A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6" creationId="{25E6FBD5-D46B-477D-AF9F-69288E8E5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7" creationId="{E573C273-15C0-4D2B-AC02-365EEC5A02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8" creationId="{F3B211BB-88FE-4CEC-8E39-9286620EE1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19" creationId="{5A80820B-913D-4F13-A348-492329D78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0" creationId="{9CC7C05A-49C2-47F5-B9AA-CC87D2DD7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1" creationId="{1BBD8E7C-DC51-47FC-AD4E-8589DD029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2" creationId="{C07E62CB-B86B-47CF-9E26-E7469AEE81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3" creationId="{C64F79C5-4FE3-4377-B8B3-1604DDA08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4" creationId="{2098E1D9-61F1-410E-856D-A0FE73B876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5" creationId="{0B5F8D03-D1CC-49F7-BF87-3CEE05A3B5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6" creationId="{7BC2EAFB-6DB9-4168-9E0B-6651BED667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7" creationId="{D6E90F09-CC82-4BF8-A7ED-213FC2543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8" creationId="{1299BA56-BB4D-40DC-A02B-C5A1F32AC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29" creationId="{025C58DE-F681-4F56-81B9-D88684ECC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0" creationId="{EE07A54E-A866-4EDF-8817-5B67BB7125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1" creationId="{C6CE8063-C01C-4C88-8C8F-601621521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2" creationId="{164120F7-16CD-4210-8354-3D264A325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3" creationId="{CF813FD2-EB89-41EA-B380-2CAE837A4D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4" creationId="{0EC2F813-36E4-457D-83F7-3693FA360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5" creationId="{EDDB2D54-C2A8-454E-BDFE-35F339A4F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6" creationId="{FACEF14F-23DE-4A97-85C3-E49F035B9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7" creationId="{85E259F2-1B27-4A55-888A-AC87FFF5D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8" creationId="{3F67BDCC-3281-4B8B-89E7-89010D96F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39" creationId="{EA870615-FF37-4A19-A22E-592626042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0" creationId="{7516B813-F262-4DD2-B879-037DF30D5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1" creationId="{B10C93FD-4DE3-4724-A457-9BB08814B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2" creationId="{C99355BB-3D52-4EC5-A356-898296061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3" creationId="{A26A1D0C-AB3B-491D-A59E-561CAB8F3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4" creationId="{5B91A828-DD2C-44EF-9A66-0998F7785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5" creationId="{F9CE0B71-C84E-4E6F-B512-F1D551A87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6" creationId="{FADD33DA-6754-4F6A-9589-96C9AF985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7" creationId="{EC87BD0E-C895-4A0F-A550-B8780DC6B8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8" creationId="{7BBB13FB-B2AB-4F7F-89FE-B69D234A84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49" creationId="{F3E85FDB-461A-41D2-BC89-729546CCF0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0" creationId="{4BD73B40-3A88-43AE-AC11-1FE4823F6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1" creationId="{C66528E4-D7CE-49F6-83AE-53157F072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2" creationId="{E064B698-EC09-42CF-82CF-FF7C5CDA67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3" creationId="{36946EE6-1F8F-48A9-8AA0-594149F546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4" creationId="{C284BAF0-190B-43B8-A295-FEAD85166E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5" creationId="{81E1D976-18EB-47B9-BD5D-032C2C0D3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6" creationId="{D78C191F-A486-4C9A-821E-072263701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7" creationId="{2BB5F2F7-8C68-4E1B-9506-97CE20412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8" creationId="{B9EA96AC-2BA1-4F1A-A3D4-6C93078C7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59" creationId="{2774C7D6-23E1-41F0-9650-74C59271F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0" creationId="{F3C95BB0-B02B-4F52-8D0D-B35DE5131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1" creationId="{946B4ED5-D57C-45A8-902A-455C749A15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2" creationId="{85F63297-0EA2-40E4-87C5-B86EBBE59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3" creationId="{0777A39F-F35B-4814-A4D3-8E26A5615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4" creationId="{6996188A-2BF6-40F9-99D5-6823A6F53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5" creationId="{6FB97DCC-1BE9-47CD-9AD6-898CFFCFB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6" creationId="{27FC058D-CEAD-4946-8936-1AE19DA2C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7" creationId="{D59EA8C5-D96D-4F8B-B7A8-3FC14B0AD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8" creationId="{AE5F97EA-4E22-4CA4-AB6E-744D6DC28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69" creationId="{2C5BECF7-9FA0-4C06-BB3E-B0369E65F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0" creationId="{C1C32630-283C-4DFA-B3A6-9CF656EF5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1" creationId="{0D9A2BF9-CCEB-4795-86FD-E0A9B570F5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2" creationId="{9E87B748-3C4F-4EAC-BECC-B20F18A0E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3" creationId="{3B12EFE7-32F0-4D92-9D33-573EB0B4A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4" creationId="{35EA143E-6908-47CC-9DF6-233EA9132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5" creationId="{EA9FFDBF-49F7-40BE-BA2F-757EB5151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6" creationId="{35CA5730-8E9F-4742-AF43-E90417527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7" creationId="{D4B21292-4A3D-407B-A355-92224807A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8" creationId="{D9F158AA-10A5-48DC-B0AD-B38C89A5C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79" creationId="{F06EE4E5-F616-4156-AE7B-11F51C97A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0" creationId="{AE3A079D-32A5-4EDA-A476-2F3C87DF3E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1" creationId="{C807E135-6B4A-43DB-8DE8-2BD2277FD9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2" creationId="{4935FF66-EF98-4C08-8449-64A42DF42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3" creationId="{147F64E3-EE1A-45AB-9ACB-B2C9170346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4" creationId="{090F1A9C-56C1-4CD3-B232-F9E188E61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5" creationId="{DCB8844D-7AB0-45F8-893A-214442002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6" creationId="{559EE4A8-02B1-4DD3-934D-F95A2FC5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7" creationId="{4D1427D2-4C2E-4061-B2FE-3CB113A9E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8" creationId="{A0A9D5FA-39A0-4E62-8F08-D1333B1E6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89" creationId="{32F33F22-098D-4EFB-8919-ED8A9CE55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0" creationId="{2B2C575B-7B78-4D80-A2FE-7D5AE9035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1" creationId="{1B559E0D-926E-4FF7-A990-1D20F9D2A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2" creationId="{B51618E3-9FE3-4BF8-8BD1-B3B4CDAA26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3" creationId="{36307687-5582-4AB8-A3E8-2B2108185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4" creationId="{37346132-D17E-44C3-98D2-255D819D0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5" creationId="{B4F70D2C-00EC-4718-8F31-B58A5A9867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6" creationId="{B5A7EC01-53EF-4ED7-AC7E-27E77035E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7" creationId="{B190CB22-167A-4551-9AFE-E001835F3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8" creationId="{CE0A7805-E7A3-4BB4-8424-ABD1627A29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6999" creationId="{2E7B8535-172E-43B4-A52D-80773697C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0" creationId="{4CF41D14-7E63-427B-A48C-E47B8E7AD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1" creationId="{D8CAE2D3-C6E5-427C-AADF-B8085287F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2" creationId="{A8D491C8-FFC9-4096-9D71-7ECD817B6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3" creationId="{10D806AA-6CCD-4E85-85CD-C4752C7DFC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4" creationId="{1B34CC24-5239-4BF9-BD16-79D7D3F9C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5" creationId="{C4399E8D-08FF-4F62-A8EF-BD4BDE76D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6" creationId="{53D0D684-6F1E-44B5-B972-319816DF3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7" creationId="{C7DD5158-4110-447B-8A13-3996DCCCA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8" creationId="{F317EF47-3695-4FB1-8B7F-2C63D59BE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09" creationId="{60A22B3D-F2F9-42E8-84C6-9EFA74630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0" creationId="{028A5FC9-7D40-42EA-9944-CF061E20A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1" creationId="{76C9D15C-092E-4576-B459-1561E3825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2" creationId="{64165F42-ED79-4CCC-BEDB-E0C35D44B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3" creationId="{CE0642FC-4D8B-4FFB-A5D3-D09F2E2BE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4" creationId="{0F2F2A46-FF15-4BC9-9AF9-2374DD473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5" creationId="{DB1F67FB-D1E1-4643-A2FA-DFBB1B516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6" creationId="{1F1751BE-BEF9-4CEB-9D60-9E5EC5C12F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7" creationId="{808DC524-B6FF-4EC8-8F50-F8B8317C4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8" creationId="{470C8C8D-BD01-455D-B2FA-2E69D64E5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19" creationId="{E6D0C476-9E91-4154-8720-B323B4407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0" creationId="{6666E539-8D1B-4F40-9115-E889071AE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1" creationId="{8E5A2388-BD45-4C92-A141-CE2A3ACD7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2" creationId="{152A5023-4BAA-465A-96E8-86FC434B7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3" creationId="{67E72D84-13E6-4CC0-8C85-6C5F46DAF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4" creationId="{409FD65E-3566-4EF9-A324-DDD699821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5" creationId="{85DA0FB7-23F5-4678-A3F6-3D729C7571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6" creationId="{0DBBCCF0-9073-4694-AE1F-EF5C769FC8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7" creationId="{9DCCAD82-2A8A-4AAA-A649-AC4ED3B2A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8" creationId="{4E7C0FA4-AF6E-4823-BD9D-FE3C4D596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29" creationId="{848B5DFD-86E1-409C-AA69-2A52AC7A7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0" creationId="{66A38FDA-1E39-4A04-B51D-DA9C347A7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1" creationId="{FBD6FE55-E8DE-4BF6-B050-FB33B0DA9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2" creationId="{A8C02F4D-4270-4FFD-AE77-AEAC82C77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3" creationId="{45342960-43EC-40F3-B399-B201D81A6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4" creationId="{BD74D2E3-0EBD-417E-918A-E0EA2B63E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5" creationId="{E6653E30-B096-4BF8-ACA1-75152C92C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6" creationId="{5D20F6EF-0314-400D-8D81-5F2EDEC4D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7" creationId="{8A51229C-9E9C-466C-AC84-C2447C7830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8" creationId="{26A493B7-D0B8-4B99-A6E5-9E4A88DB9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39" creationId="{64859213-3C9B-4C64-914A-F8B7D1C54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0" creationId="{11D96A48-D0DF-4BFE-B436-FD659D2B8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1" creationId="{438A4A86-E2DA-4F69-981B-662762E35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2" creationId="{3584CB43-DDFA-4326-B98A-79F5EBAE54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3" creationId="{11EF3366-74E6-4CA6-8335-57E48CA2B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4" creationId="{F6283A3C-43E6-425A-AB0B-F43CFA93A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5" creationId="{411D2E51-7A1B-48E6-99E8-4689FBCCD9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6" creationId="{79BB16FB-3681-425A-84CD-213A638AF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7" creationId="{928B0A9A-78D3-4433-BDB6-244C5BCDA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8" creationId="{E7EC9C42-3EB4-4720-BBB8-EDF5FBFEA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49" creationId="{B3CD873D-0551-4C62-B558-7C7395356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0" creationId="{F85E379F-4EF1-4710-893E-90C3C81AB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1" creationId="{971F0479-40B7-443E-B2EE-5CE55ECF0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2" creationId="{9B6AA67B-1232-4645-9E22-F70D11C00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3" creationId="{6E2FD8CB-AFAA-4E97-B8C6-2D6A1C76C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4" creationId="{134DEF6A-DF37-4C0E-9FB5-D0063AB40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5" creationId="{5F1B7254-2899-4F1A-844F-65BEFB533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6" creationId="{7F019B14-3DD0-4A2F-A608-454944DAE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7" creationId="{2C007774-8B3B-4E11-8CCD-9C1A1E400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8" creationId="{8D13C2EA-8ABA-46DA-B0E1-03B0769BB3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59" creationId="{14F149BB-9F32-4584-98B1-A51B866BA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0" creationId="{3121A404-001F-4BBE-9D18-6DFD9EB28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1" creationId="{23AC0074-0117-48DB-89A3-AA10C6E8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2" creationId="{9FB68424-A6F5-446A-B397-F2FF8E6DB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3" creationId="{4DD758CC-4A6E-4E41-9F3E-A31F2CE37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4" creationId="{6AEB4113-078E-4FE2-9AF6-15E790377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5" creationId="{925F701F-63CF-4901-8ADF-E7995A031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6" creationId="{E8FE10A9-1280-49A5-BD0F-09E69E1AD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7" creationId="{08E6B92B-38C1-4E0E-BA42-CD735EF3B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8" creationId="{C8B44808-EF80-42A7-93F0-875E06EDE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69" creationId="{0A95B373-1048-4827-B237-44FE71F5A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0" creationId="{442ADC81-336F-4CFA-B13C-2776CA3B5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1" creationId="{7884065A-436E-49BA-8A9C-C340BF2F83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2" creationId="{4AED116C-CBAD-4F81-A8AD-698D9A238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3" creationId="{933C9257-A7E4-43B1-B487-49B3D5DEF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4" creationId="{125BD786-AB0C-49BF-8623-BEE35CDFB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5" creationId="{4CF8943F-47CC-4401-9E80-22225D141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6" creationId="{3012F9F2-F42A-491F-B669-8F33DE664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7" creationId="{50DBBB23-C9DB-4121-954D-797D65617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8" creationId="{AB06996C-E972-4AAB-BC99-CD6AC6BDB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79" creationId="{F2539306-70D6-44D2-8E9D-681F7915D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0" creationId="{4CB59C98-D89B-4158-B68A-FD5072B14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1" creationId="{8406547D-5479-4302-9DDC-722B1F5F9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2" creationId="{F423A332-345F-42A1-B9E4-66B23E703E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3" creationId="{AD413D5F-2271-41FF-A5E9-C8B5C1AB9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4" creationId="{794D7AF9-DAC8-460E-8DF8-1C393FB6C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5" creationId="{65276B4B-5B40-4CC0-9A90-59144222A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6" creationId="{73764FE0-F6B0-4B4D-A43A-800874BC7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7" creationId="{97DC5DD9-7319-4F85-B42A-039A7A9EA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8" creationId="{80FBC689-9C75-4A68-A4B2-D16A09AB2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89" creationId="{C2C7415B-8695-4197-8622-DF4B70DAE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0" creationId="{71F2D025-BE46-4896-B5EF-ABF6C5F5F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1" creationId="{CA9D81FC-9E09-4796-AB54-379D3D41A7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2" creationId="{FEADD3A2-1337-4FB2-82A2-884EDB1F9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3" creationId="{BF8F8446-4F1D-4AF2-83EE-5C1863182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4" creationId="{2E41EDC1-AA1D-4FFA-9B45-CF18269B5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5" creationId="{956191F1-2171-417F-AFF3-44891F148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6" creationId="{250C5CD0-0F97-4EF9-AD6F-FDC01B96E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7" creationId="{85DEBC97-29C9-4CBA-916E-E7F91E8DF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8" creationId="{E1EADCC4-9568-4BB9-9DDD-6B4BFE30B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099" creationId="{2365AD07-283E-486C-AA6F-A2F23E66F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0" creationId="{F4151269-F1D2-4001-A4E7-F3215F5081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1" creationId="{808A8C3E-81E4-4A99-86BB-C419D3879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2" creationId="{AF77A778-1562-4AFC-8A86-D508A37C0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3" creationId="{F4F684B8-EDA6-48F7-97B0-5D5C180F86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4" creationId="{DCBEB893-2179-4C73-BCE0-70E9F3A71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5" creationId="{42050975-FAFE-4137-98E2-44B9627D7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6" creationId="{3219D671-B60C-44C9-BB29-2AF00DE486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7" creationId="{E8DE1913-1162-40ED-A612-6D6EE236D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8" creationId="{01CD5D7A-844C-4F37-9045-A34C6328F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09" creationId="{3CE2E23E-39AE-4EB1-B1E8-4DB2900AD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0" creationId="{8D3B5AE3-6D15-4437-9993-BF9E26CEA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1" creationId="{CD84E386-E7D9-4719-AB9C-C1E68BE55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2" creationId="{93415073-4BF0-42C4-A574-C3D1DE2A0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3" creationId="{3FCE11CC-7235-4B2C-A927-9A6466C8D5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4" creationId="{009BC815-41F8-4D51-967A-C57F250E9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5" creationId="{1AABFE07-EA7A-4594-95C2-10101A386F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6" creationId="{CC3E767C-6395-4032-B768-8BCBDC135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7" creationId="{305530FD-67BE-4F27-A062-011EC52AF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8" creationId="{C60F3F33-A76F-4E74-A816-7DF84DB09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19" creationId="{E70615DC-C2A2-4D3C-AFFD-FB1FE20DD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0" creationId="{C220CB37-CF88-47C1-AF8A-E19DBB95E1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1" creationId="{46C71486-1736-4C7B-A103-55A7B53532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2" creationId="{B0CD865A-0BE6-4CDA-82F1-C59210F3B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3" creationId="{F5A3D7BB-3EE5-46AF-873A-FA4C472C8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4" creationId="{2ADDDF4F-D1BA-4374-8B1C-D489DA0D75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5" creationId="{6687CC9D-2271-4DFC-A641-436EAE46D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6" creationId="{6C0BB290-877E-453D-9731-63DC49C7FB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7" creationId="{B97F6B0C-07E9-4770-AF2A-B59427230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8" creationId="{D9B524CF-EC22-4CD4-A654-62A1E5CB7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29" creationId="{BF319E11-6B70-4FEB-90C0-B09EE22367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0" creationId="{9D80CA19-D235-47B2-AE8D-84E854C50F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1" creationId="{288B6A93-C161-4DFC-B61E-789ADFCB9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2" creationId="{AA4B4592-BD6F-4E55-A4CE-62A09C861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3" creationId="{FF442EEA-2510-45AA-A0FF-3F5E785EC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4" creationId="{DE4D9FE5-E90C-43C5-B67C-019180360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5" creationId="{EF38B817-7130-4F9A-9CFC-080421CE1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6" creationId="{55F1138A-4839-49A7-9034-A5A40FEBC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7" creationId="{6F1F6833-5124-4C05-8D5B-B1AEFCAE8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8" creationId="{1E16EE9E-9396-4BCF-BF8C-31CE2B83D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39" creationId="{054D00A1-6286-4C8E-B905-15190CCC0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0" creationId="{8281F67A-BC10-4BEC-BE73-C3D3BAB09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1" creationId="{1685E9B0-9638-429D-8CF4-C6883B9B8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2" creationId="{F7F70693-EA4F-4776-B004-CE11DCA44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3" creationId="{D703E517-AD5D-4B82-9608-8C56C4553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4" creationId="{4EFE70E1-078E-4ECA-A1F4-CAA5D8B93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5" creationId="{58F16D2E-1C41-413C-AE69-3D9B508C55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6" creationId="{B6C0C456-C956-4F87-81AC-DEC8086EF1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7" creationId="{5A6AE368-3B74-44BA-8C17-41B3C420A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8" creationId="{3130908F-5956-4B31-B5BA-6A7B34C4A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49" creationId="{0813DAFF-A609-4505-B3CF-709D2C6D7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0" creationId="{9648EB8C-0983-436C-9453-4EB40480F5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1" creationId="{A6B47A0D-80D0-491E-A793-9A08F4808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2" creationId="{0FDD2CDF-8399-494D-9FA9-C7CB02095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3" creationId="{8E17C92A-2391-4978-9603-21D55126EF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4" creationId="{FF555F57-2070-42CE-AFCD-471D6A1C3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5" creationId="{3C54E83B-B482-4E12-8725-EDDE8205D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6" creationId="{7087BA84-D57D-4A61-8029-CB1382785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7" creationId="{8852F221-D45D-45F5-9F2C-0E0F2CB25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8" creationId="{3E27B091-997D-4FBF-BCFD-A2BF678DA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59" creationId="{043DEE21-0526-4164-90BE-7DECC9EEB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0" creationId="{2EDD6597-74FE-429B-B3F6-8AA8813C7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1" creationId="{4C2E2F74-32D1-4DFB-8EF7-C17BFE41A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2" creationId="{BEBB7ADF-0149-45BA-A23E-8CB4497E7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3" creationId="{90D03431-BE0B-44D6-8FEF-1C160FBC39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4" creationId="{2C200E25-4E14-4E4A-932B-483D0AF04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5" creationId="{2AB4B51E-B412-402A-BE6B-661FD0D088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6" creationId="{C71BDC61-194C-444B-B1F1-680319D86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7" creationId="{11325647-478E-4CA2-8D72-7AB5D36F7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8" creationId="{BFDEFFA1-FF45-4728-BD8C-7777C85E03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69" creationId="{077C5F1C-FF99-4E08-8FA2-F2B319928F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0" creationId="{2F6233D2-8FC8-457B-BBAF-A97DDAD05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1" creationId="{606A13B9-63D3-4370-A7F7-2C4C7D2DF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2" creationId="{6AEA688F-BBEF-4871-879B-58FD9DF98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3" creationId="{B732AD6E-1D99-4A15-A9D7-0DDDE24B4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4" creationId="{7E0F5039-4489-46A5-8250-ACE4C7E40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5" creationId="{7AF6D9CF-34E8-4192-A8E1-B8C2FC470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6" creationId="{896CDE61-E6C6-4F2C-8818-108CDC020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7" creationId="{03278A50-DF1C-4FBC-8631-F01113BF26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8" creationId="{EBD99BAD-F86B-45DA-919E-DE591989C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79" creationId="{0F9C2A20-E692-4889-8D58-D90799CBA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0" creationId="{BB3E3830-E381-4A60-8D55-2F3458B72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1" creationId="{2C108DE1-0DBC-41CB-9210-DFA0BE4EC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2" creationId="{DD644EB9-B666-4D1F-9210-73FBC394A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3" creationId="{B43C209B-23F0-4870-84EF-57DE605CF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4" creationId="{FF9C780A-7BBD-4FA1-AD3A-9DF2F0634C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5" creationId="{53AEC41B-1BE2-40A1-83B2-783D311F7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6" creationId="{1D664401-BC91-4471-A746-4CEE8C1B36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7" creationId="{87B5D1FF-9E9C-4857-A7BB-D11896C91D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8" creationId="{A9CCC27C-FE18-449A-9911-4F5A1E9B8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89" creationId="{9708031E-9BB6-43D8-A1C5-510BC6B0B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0" creationId="{CD6E0C2A-5A3B-4CAE-AC70-89F894161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1" creationId="{C53AF6C3-A5E1-4BA8-9E4B-FE478282E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2" creationId="{F4A5AC19-2E3C-41BD-A301-9ADBD264C0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3" creationId="{61732A54-F534-4E45-962E-A84DF638F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4" creationId="{140D36B4-33FD-4843-9A95-1400DF7B97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5" creationId="{5CC7AD93-2DE8-47DA-9CE6-FB9F45778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6" creationId="{1A5E7003-1148-4197-8B52-348B87341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7" creationId="{1A2F6CE2-DC08-48C9-A3B4-A01177E52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8" creationId="{BB69387D-9538-41DA-B759-F01605E99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199" creationId="{FF768003-D0F1-46B3-95B4-BA1920BF94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0" creationId="{C6F22861-B2DC-4C2C-A84C-8707EEECB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1" creationId="{5EBD30EA-4F2E-4A7D-9DE7-C9944837E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2" creationId="{D436AB5C-37A4-494D-95B4-E1D5E13252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3" creationId="{C4997F3A-289D-487E-8824-7D5CCFFDF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4" creationId="{6CE59219-027D-48D9-953F-CAF3AAB02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5" creationId="{23F94970-897E-4307-B59A-2D7EB000F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6" creationId="{6D43B976-DC78-455D-BDC6-AED2BAD46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7" creationId="{16D8D6E4-74E9-40EC-B826-D71DDA92B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8" creationId="{00BF0DE1-D615-43D9-B6E7-EC65F40DEB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09" creationId="{616729D1-649D-4A36-8945-345004C82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0" creationId="{2BA87D3B-4456-4CF9-9C75-69D1CFFA2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1" creationId="{98793698-DF80-4108-ACF3-142D02660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2" creationId="{7F88C6A5-5F88-43E8-9F78-F9376F883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3" creationId="{1F4C7E43-456F-4FD0-BB49-6195BB2073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4" creationId="{B796F9F1-E229-4590-9D51-E971C827B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5" creationId="{9EF969B7-F0FC-47E2-857A-411FF080F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6" creationId="{1AF6959C-C550-4F2F-9BA9-81F6F34A0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7" creationId="{1BCFD371-4112-4249-9039-9BEAEE1C3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8" creationId="{1750240A-04A6-45A7-A339-7FB698C9F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19" creationId="{F3BE1CCF-4464-4933-A2E9-5A9AB979E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0" creationId="{B05BAB9A-B11F-471C-9BA3-16333A119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1" creationId="{3312CF8D-7397-41C6-B2B0-B3D500926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2" creationId="{D7E9143C-A0CE-4F08-B834-E8898D3F5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3" creationId="{53A658AE-A4F2-4C98-A0BC-256974592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4" creationId="{9D53BA2A-1EB7-40F8-8FDA-19D9AA1E40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5" creationId="{6D6C1AB0-03B9-492D-9B2A-2D5BAA2306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6" creationId="{F2B7A9F9-5326-4A1B-8E6D-BBC6EE6DA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7" creationId="{A324F873-458D-4197-8BE2-170414342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8" creationId="{FEFA5C0B-2447-4A80-9A99-8B35AD947F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29" creationId="{B0BEADE1-7CE9-491A-9837-58ECB1235F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0" creationId="{160FFE17-4412-46E1-8C68-63EA9B0C8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1" creationId="{41272791-9ED9-4DAA-B18C-BA683830B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2" creationId="{588B703A-6B7A-4DC9-ADFA-C1D1FA809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3" creationId="{CD2C0591-6072-42E2-9622-BE36382D0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4" creationId="{316AF446-63F8-43D7-A01D-0C3C04E88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5" creationId="{8039BF62-CF6F-47AA-BD42-BEEDBBDED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6" creationId="{0C5FAD4E-2277-46BD-B834-A8F608A8D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7" creationId="{A27DCD78-02E1-4A09-AE4E-0EDB5847A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8" creationId="{C92EB9B9-5817-493E-B208-0637AD4E8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39" creationId="{7B1241C0-3504-4496-8FE3-80BE9C48C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0" creationId="{5EBA18C3-7B8B-4E77-B015-1A0BFEAE3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1" creationId="{7DA88365-2492-41E1-A9FD-19A5D701AF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2" creationId="{216D261F-CAE0-4B3D-A0FC-D329F99741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3" creationId="{5247F9CB-793F-433D-B186-8ED5C6192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4" creationId="{46FA1F5A-C240-4F19-B3D5-76DE01519B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5" creationId="{A312587C-7FC7-4440-9ECF-F8EEDAD7D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6" creationId="{23784339-8D6C-4119-80E6-63E09D1F20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7" creationId="{B7E5F50D-B5E5-4ECF-9418-1E0834AAE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8" creationId="{A67A65EC-9E4D-45AE-85FD-37543D0D8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49" creationId="{1DE399BD-DFFB-4AD8-BE8A-D32053EDC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0" creationId="{2D694DE1-DCA4-4756-81E0-1DE1E32B6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1" creationId="{BE372AD1-5C0D-48FE-BE20-0FFED4959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2" creationId="{337AC3DB-B0CE-4394-87B6-D8EF002F1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3" creationId="{8A6BE5D3-8201-4081-88F9-8902DCF435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4" creationId="{D1D24843-1E5E-4BC5-8399-07FA80A2E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5" creationId="{F6BDC64C-C0F6-45E4-804A-7C6B09C26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6" creationId="{C4DC6388-76C0-43C6-B212-AD09399C1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7" creationId="{905352D2-2BBC-469E-9DD6-0D5AAF88E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8" creationId="{E540BA32-49CB-4FC0-B911-41B6857E3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59" creationId="{93DE9B6D-51F8-4079-B94D-34DF0EE6B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0" creationId="{2223CC40-78F3-43A4-B8EE-9B5AE24FB4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1" creationId="{68FFFA03-86DE-475A-A305-08152D2EA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2" creationId="{61FD4D31-0FBE-4F54-A300-838C94D8B5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3" creationId="{B1DC22FB-40D4-43C1-98FE-8D85D90B6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4" creationId="{A2595968-63AA-414B-9609-50327E9DD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5" creationId="{5717F61F-C3A6-4B22-9B19-C7530DFF7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6" creationId="{DC746E7D-622F-4B27-B906-B3BED16D5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7" creationId="{79E3588A-BED0-4989-9F5B-12233E335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8" creationId="{E081D4A4-B46F-4354-81DB-3E55F72D4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69" creationId="{8F6BA342-5DEB-4214-B618-995C8EF88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0" creationId="{3CD5B334-1811-4550-A8ED-476AA9D12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1" creationId="{1F06C330-76B9-468B-B455-AA1813F92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2" creationId="{EDD92E76-0F34-4C12-929B-58C0984F7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3" creationId="{95DA5385-0BD3-4FF9-AEBA-15334AB4E6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4" creationId="{BF3D53CE-F0DB-43E1-8757-6AE1434C1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5" creationId="{3631D54D-4A38-404F-8D1F-FCAF1CECA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6" creationId="{5D72CB61-6222-49A9-817D-C42442802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7" creationId="{533FB13F-9418-42AA-A7B3-78131FA73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8" creationId="{DCD336B2-E149-4613-AE69-EE85C94DDD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79" creationId="{735B4B5F-8F61-45E6-8C02-51E0262FE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0" creationId="{D84398FD-1674-4808-8C66-5450DDA69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1" creationId="{9E52C925-152E-4471-90B5-47D36AFB7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2" creationId="{0BC315DF-F732-43C2-8B4C-E7F8C3599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3" creationId="{2D594555-6B33-48A8-8F2F-E82FD0B49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4" creationId="{A29A700A-68EB-4B5B-AE0F-DBE63AB05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5" creationId="{33B53E0D-F7FC-423B-9A99-3864A1F5F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6" creationId="{003B6791-25A2-4F4B-94D0-FCDAA5CF9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7" creationId="{66BEC751-28DA-4F14-BC54-AED537E0C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8" creationId="{448DB7E7-F40A-40CC-A547-FDA0B731D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89" creationId="{48EA66A5-F79B-4968-B35F-6DD621CA1F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0" creationId="{FA7E1186-1BCA-49ED-B457-BB186864B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1" creationId="{29C99042-08AC-4114-AF81-4306FD06F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2" creationId="{22183A70-F792-448E-BEE5-ECFA9DBAF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3" creationId="{A8F8657E-E080-4669-8D60-6C74BE3B3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4" creationId="{1794C786-4510-4246-A77F-2B52880F2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5" creationId="{0DE62091-9228-41A6-A3F5-ECA803D4A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6" creationId="{879B3F64-3362-453A-AA85-3B14A5D4E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7" creationId="{50EB82E4-012E-4E39-943F-8D2F1A8FB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8" creationId="{045A345E-001A-43DB-A836-0A42595D3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299" creationId="{D156610B-AFA7-4749-8300-D42BC6F1C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0" creationId="{0C01B1C9-BD23-4558-9141-9918FAA637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1" creationId="{8987B9F9-A8D2-46E0-A486-0D3B8BDD2E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2" creationId="{698BB3F3-C397-4379-8A91-F31705C8E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3" creationId="{C529B828-D2AD-479A-ABFB-4B014FDCF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4" creationId="{56FB902D-6E62-4C5C-BE30-5E6C220E31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5" creationId="{54E64FDD-F673-4D6E-9425-8D3B028FE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6" creationId="{1AA148DA-D0FC-4F8A-A34C-561DD3CD9F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7" creationId="{6D239946-8B6A-4C3D-945B-5295DAFEC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8" creationId="{32CBF7F0-74E2-4F97-8CCF-588D52068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09" creationId="{E88CD6E3-B5B6-46B0-9FFA-FF336774A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0" creationId="{477B3810-317F-45DD-9786-8B6BCB74DB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1" creationId="{8907B735-6D46-4613-8246-01830EE6E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2" creationId="{E5BB1AE6-05F1-49F0-B1D8-5ECD6821E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3" creationId="{BE2C0BE2-A7C0-4E93-95A8-BD6F08265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4" creationId="{74BF27C8-0F4F-414C-B226-FE25713DE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5" creationId="{5DF904AD-A2BD-4C70-BC6F-06919F58C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6" creationId="{BEB1B094-37F3-4A30-8B40-78EEB91C9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7" creationId="{B55B00CB-7140-4E5C-B9AA-7DF0A1AEA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8" creationId="{0447EA99-AC73-41D6-9227-C9CF2A56B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19" creationId="{300740FC-1810-418D-87EE-55BDC2689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0" creationId="{B472ACC9-1C94-400F-9EB3-F05842755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1" creationId="{CDE720B4-04D8-4E59-A7BC-F01546639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2" creationId="{FEB5AE7E-671E-4888-8DBD-912F8207B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3" creationId="{C4F51907-D48F-4FD6-BF4A-D57CD9E57C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4" creationId="{7040FA69-A46F-4B63-9533-C830392C8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5" creationId="{8437A397-1891-4FA5-BDD2-D3644165A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6" creationId="{47A75BCD-B67D-4CCC-8091-4B2D4F6A1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7" creationId="{F06CD2DB-7B61-4E8E-8037-D548DC2A2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8" creationId="{6EBE408C-2C4B-4C80-8982-82B8A5FBE9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29" creationId="{06AC1195-11C2-476F-B2E4-D57373D13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0" creationId="{F7F22CB0-2592-4A3E-898B-6B02DF13A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1" creationId="{FE10BC68-E31E-4ACA-82FC-3A9D16BC8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2" creationId="{5A3AC0C7-27DA-4FEC-84AE-8F003E9DA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3" creationId="{20E8E6BC-4B3F-4260-926F-504806982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4" creationId="{DE40B2E9-117C-4AE3-865A-3292B9B26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5" creationId="{71D02401-66FE-47B5-87D9-94EE76B77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6" creationId="{FD514EBF-F9A9-4009-BD99-C1908C101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7" creationId="{19BE2594-C12A-4C4F-9FF2-CB0621911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8" creationId="{60523B8E-A21B-446D-9BB5-3C08ECF42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39" creationId="{16E82D4D-853A-4366-AA98-8BAA1674C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0" creationId="{CB9D6EA5-4BED-490E-82ED-258075CAD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1" creationId="{C7AFF2AB-4D48-47EE-8C51-B909D51B3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2" creationId="{8109F1E3-958D-4554-AABC-F31EE00ED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3" creationId="{4E5F5231-8E52-4D87-B957-279D7AFC2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4" creationId="{BA5338B9-B53D-4452-ADAD-51D76B325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5" creationId="{39926883-E1CE-4772-BA83-725A7C0B7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6" creationId="{452F32F9-FAB8-495C-85FA-43DB19C0E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7" creationId="{E42F7011-FD33-424C-A021-95187B579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8" creationId="{6BE5FD43-3D56-4D10-995F-591DA1585B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49" creationId="{70D1CB5D-9E0E-4F9C-91BE-255F1AD55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0" creationId="{C9E2FA48-BC72-4F7C-B021-29C853B94D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1" creationId="{79E33684-DBED-42E1-BA03-03F6D59D1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2" creationId="{732C7CBD-895F-43DB-8C7D-93F2DE9279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3" creationId="{8C960601-F2BD-433F-9451-4626B3F5EC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4" creationId="{EF95ADAA-CFDF-4588-983F-B5FD5AFAB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5" creationId="{81F559C1-8569-4E82-B81E-C92671AE3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6" creationId="{B352CC2E-567B-4B2C-A792-52707AABD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7" creationId="{FAB3E79A-3DA6-4166-BC63-C28F55CA5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8" creationId="{ECD9E973-3281-4F05-BDE8-8067E00FB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59" creationId="{D464EE49-4F38-4F4D-9310-BA0CD9AAF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0" creationId="{8D172207-9003-4BB6-BD1C-0ECF162048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1" creationId="{5710E14A-C089-47E1-A143-DA1429C5C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2" creationId="{AA263381-BC4E-4AA6-BBA4-9EB8BDD7B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3" creationId="{485DBB81-5632-41A4-9753-0F91F1C61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4" creationId="{17A1FFEF-C32F-4C0A-A13D-A41EBFD59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5" creationId="{03EED2B6-9895-4703-A52B-24731D911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6" creationId="{1AE69C2C-23F8-49FD-A891-3FB8511A9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7" creationId="{D3CA0E72-BAEC-4BED-B2BB-DBFCC40BB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8" creationId="{7322B545-3353-48B2-934F-E368DFEB9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69" creationId="{FAE57F71-682F-4F56-92B8-5F8F9BAF9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0" creationId="{92FC0F28-4400-4909-A95A-ADF3905514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1" creationId="{62078B63-6C6F-489D-96DE-298F83F383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2" creationId="{2C3D5705-18DB-4C0B-8A7E-AD66DC62D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3" creationId="{64F95A83-E6CC-4351-9207-501061A6AA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4" creationId="{CA2ED002-B9BE-4C63-A559-AA08C9043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5" creationId="{F95316F8-8499-42AF-8AEF-C45055A3DA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6" creationId="{01D0BE90-D4E2-40F3-A9C2-804AF585A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7" creationId="{0EF8929C-6590-4BA9-BC51-D0CF2E3DD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8" creationId="{DB45412B-25A5-4B48-82A0-6C8C20A01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79" creationId="{DE5E9319-CF59-41CC-AB7E-B6F6788AD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0" creationId="{F9639455-679D-4164-9D03-07E7FD32D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1" creationId="{B51E288D-F02F-4490-94C2-780387EDC0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2" creationId="{A1377064-D88F-46AC-96B6-C7F810B79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3" creationId="{8FEADB64-21F7-4FC6-A37E-DB8AE4D5D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4" creationId="{DC2D2322-030F-4968-AECB-08739FA9C5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5" creationId="{B6B4D99D-5241-4ECE-BB41-5B57B964C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6" creationId="{3B6E54AE-E7C0-45D6-AECD-F30D76714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7" creationId="{9CC296AB-6F13-4703-8A61-D62A7A46C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8" creationId="{046903FB-AA23-406C-9D2D-CFBFAFE07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89" creationId="{D267DD75-A3E9-43F1-87C0-924B84D72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0" creationId="{817ABD6C-EE0F-4B66-8152-FD705E29B7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1" creationId="{5E20A72A-453C-4AB6-9279-F85D9CFAC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2" creationId="{378137E2-F650-48FD-AB97-98E4B032EE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3" creationId="{6787B1FE-2D1F-4B60-AD41-4156FA0BEA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4" creationId="{63E7970B-248C-4EEC-84AB-EEF3045D3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5" creationId="{C0B5FBDD-180D-45F7-B6A9-FB0023E8A7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6" creationId="{6A35648A-312F-4EA1-A6D6-8FA1B731E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7" creationId="{C79A6E30-1A08-4B02-86C8-D11195569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8" creationId="{F5E984FD-7273-4B21-856D-195697D96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399" creationId="{CFE03651-678E-4210-92A5-888C64447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0" creationId="{E78BB859-B621-467B-A47C-6F1197901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1" creationId="{7240C34E-4238-4F50-BBF2-0350BAD7CD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2" creationId="{A2A7B8F6-0739-4F62-A00E-6877DF4AB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3" creationId="{7D56E275-F381-4958-9BFB-E437655FE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4" creationId="{26DC4D11-9D0B-48A4-9F99-98A321673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5" creationId="{0D8CF1A4-A612-4333-98CE-ABA79CE2C8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6" creationId="{6A6BBD12-B1AF-4360-BCAB-39BBD3C329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7" creationId="{76CFDB57-C481-4DE9-87C4-C1B8A1BA50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8" creationId="{D8DD1C41-6BC6-4049-86C1-09D73BA0D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09" creationId="{F169D386-6674-4279-B677-939AC572B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0" creationId="{F2310EC5-06A6-47C3-ACC5-B2A36106E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1" creationId="{F4483979-58AF-4A5E-9344-434CF7C89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2" creationId="{033B6197-FC9E-4AD2-949F-CF2E9C1FF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3" creationId="{C322C478-B103-4105-B2D0-8AB687E23F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4" creationId="{231116F1-932D-4FE0-9DCF-EDB7F6A37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5" creationId="{C8C06D5D-244C-4569-8916-C3438C3CE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6" creationId="{C4D18697-E821-4845-8060-FDE297538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7" creationId="{8C0864AD-8B45-47DD-8471-953F74EB9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8" creationId="{828A875E-0D9E-4E51-889E-AE999BFC99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19" creationId="{BB9341DB-CA17-4411-BF16-E0D057EC57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0" creationId="{F319B498-CD43-4268-B268-F4E1DA8B0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1" creationId="{5D3F2E7D-BFCD-4A70-A13A-12D41D678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2" creationId="{9EF279D3-0D65-4A29-9FE6-8E8A7C57C7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3" creationId="{32F8F7E6-4826-4370-8DF2-5612DBBF7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4" creationId="{B1DFFDD9-FE0E-4B26-8E4D-F0D6C6356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5" creationId="{59CD0C51-53A5-4575-B342-EDDBB265C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6" creationId="{032CA871-D28A-4CED-A7C3-C6E6C6A89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7" creationId="{B60437AB-AB0A-4F59-A3C4-A6C843911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8" creationId="{00468B91-0BEC-4A9C-9AFC-FDABE07D6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29" creationId="{BAE2079E-BEC4-4589-959F-A9560EC7F7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0" creationId="{190450AA-8979-4282-A078-2585447B4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1" creationId="{404A660E-2FAA-4F27-B5CE-AB8525673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2" creationId="{E0E21475-5332-4783-B2BB-A98265CB4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3" creationId="{232D9609-6B4D-4089-A9DE-2C92910B76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4" creationId="{AB2B2994-7497-4F9E-A1C8-B7B027284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5" creationId="{B2D195AF-F286-4887-97E7-DC3A82C65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6" creationId="{2EE14B9F-041A-41B5-94AE-611ABB800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7" creationId="{FB8532F8-F505-4B15-9012-DC677BF7A2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8" creationId="{93756A8C-88E2-4347-88D8-659CF0418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39" creationId="{210786C5-BFDF-4C19-924D-73964EBA5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0" creationId="{5772AA43-9183-4D33-8E4F-342F1201E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1" creationId="{1162C960-D1BF-46B2-867E-3862D7D9C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2" creationId="{E1E6CFD8-2BC7-4187-A441-F844C07CA4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3" creationId="{35982F63-D1E3-42FE-9EE4-710912A078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4" creationId="{7AB9AB9F-4A42-472F-A0C9-88DD997DC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5" creationId="{89E53DD7-5BF3-4A6B-9C01-4916D3510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6" creationId="{B2E28855-0C60-461E-99EF-3CEC2EA1B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7" creationId="{9A347F68-3A96-4E16-9501-D6CC34AAA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8" creationId="{EADCAB32-94D5-4CB9-A152-A72B57219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49" creationId="{78A6EEA3-FC2E-46E2-B5EB-5D3C893B6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0" creationId="{48192B41-8796-4C8A-AEDD-535D2865F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1" creationId="{E9F02BE6-5635-47E3-99D7-17E9B113E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2" creationId="{1D448435-5D6E-4E75-B538-BFBD835D08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3" creationId="{D5A17480-4E87-4F3D-9D28-9FA4CBE3F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4" creationId="{71ED1C02-30C8-404F-8FDD-9BDE9E823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5" creationId="{C2A0488E-138A-4DD3-AC93-5C6D5A71D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6" creationId="{90099E68-AD4C-474B-9E57-21FC30EE2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7" creationId="{8A178095-2020-4558-AEBB-706F03C47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8" creationId="{8A09AFB3-EA48-435A-B4AB-D2BC770F5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59" creationId="{EDC9AA39-3362-4C33-8A49-15F5A8677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0" creationId="{D90B3006-7798-4D21-8824-0AF71EB074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1" creationId="{33A67614-1CD3-4BAC-8BA2-F0A87A84D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2" creationId="{13E07F19-209A-4736-8284-32C9D8885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3" creationId="{6773A31D-71F4-4AFE-98E2-145D0FC0DD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4" creationId="{090BE60F-D4DE-42F1-81A6-6DE76401B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5" creationId="{35110AC2-F4AA-4572-A62D-8F6F1FEA7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6" creationId="{FB06E26F-6B50-4EF0-9869-360EC57B5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7" creationId="{25812716-DA68-4448-BC2B-BB06C0F77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8" creationId="{2D6F455B-E6C6-4170-81ED-FE7FCD701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69" creationId="{8AAE432F-750D-467A-BCF4-4CC20BB71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0" creationId="{1CCFE96D-F392-43DE-8F0B-E84F23594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1" creationId="{AB49F8B4-2BB7-4EA5-9C1B-B2D7A2551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2" creationId="{E1A67FFE-9A55-4F91-930A-C22E9470ED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3" creationId="{91C81D6E-B68C-4FBC-B43A-671D62EB6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4" creationId="{4340085A-F8EE-4F65-803C-DAD89A92F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5" creationId="{73E15107-0DF9-45B3-8BD2-F20237214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6" creationId="{5B022F9C-7B16-4778-8CBD-6B0765783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7" creationId="{5C9C6965-20C3-4D48-8BAF-66FF75730F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8" creationId="{789AC269-5EDE-417B-A0D6-7BA49C658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79" creationId="{B70E8BD4-3FC7-47DF-93F4-CE25F16F5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0" creationId="{DE4B29AF-CD3E-4570-B317-5C507E557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1" creationId="{5B39C728-B07B-4907-B9C4-E4A8CEFDE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2" creationId="{77B0A0BD-03CF-40C6-964A-0440AEAEC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3" creationId="{03944989-AE6F-416B-B89A-EA52A9A23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4" creationId="{1C973D45-04BE-4C16-9C6C-1BFBD261D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5" creationId="{45B211F5-FEDB-411F-A852-2A5C3CD9D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6" creationId="{04F1A005-F249-4526-9726-BC3958DE30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7" creationId="{B22DA11E-7097-4CB3-809B-624643EB8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8" creationId="{1FB98E20-C2C1-4E54-BB34-A6784E52F0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89" creationId="{049027FD-0AFB-418F-91E5-FDFC7D7E7E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0" creationId="{F31C1523-1897-4952-9C2A-6E3EDD008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1" creationId="{33347D82-1C90-455F-B215-5D12B779C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2" creationId="{B2704BEA-F0E1-4070-A8AD-5AAF0F1C8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3" creationId="{25D74029-A735-4A7C-A76B-F71AFDE3D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4" creationId="{950FB634-1A16-4F84-A38F-7B5D59DD0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5" creationId="{C1A14F0A-0034-4B2B-AC5A-8F0A3CC2D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6" creationId="{F0D1A5FC-1F60-42A3-BC91-7F3EBB475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7" creationId="{EBFC8594-9B26-4BB0-88B0-B20550B70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8" creationId="{291F0D4D-421D-4CF1-8497-55922D452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499" creationId="{66E3E29E-F503-4E64-8F36-A8D697D6C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0" creationId="{5563F41A-8502-4482-84F2-8D444DBDD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1" creationId="{09A16775-E46E-4A2E-B423-6C066DB1F1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2" creationId="{7AB9DDD6-C827-4C0D-82B1-E36D88C5E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3" creationId="{F21DF532-547D-4D6D-A814-B658A7975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4" creationId="{0AC428F6-2A5C-4BE8-BD38-A13BD6631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5" creationId="{D5848061-C188-462B-8986-52F105BB9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6" creationId="{AD5C46D9-3A8A-4093-82F3-97083CA01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7" creationId="{97674B7C-7C47-4E28-B810-7F18FB453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8" creationId="{70DEE760-5608-4F40-85B1-5DAA623D0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09" creationId="{897403B7-CCF1-4888-B2A8-43852B3B7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0" creationId="{6EE2DAA3-ECEA-4009-917B-26A3F955F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1" creationId="{F821BEB4-6E0B-4F4C-902B-3F7937162E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2" creationId="{54D9FE34-0F4D-4D72-88D6-B264D2909D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3" creationId="{972C69AB-B322-47FA-89C5-5A3428979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4" creationId="{5774DAE5-2C91-4F4B-AAE7-C026734D5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5" creationId="{A133429B-A28A-4A98-83F7-116138FDF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6" creationId="{A9709A93-0128-42DA-8464-F542F61D4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7" creationId="{C73253A5-8058-4E34-9AC6-6D916B3F16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8" creationId="{F5A6F518-20EC-457E-A0DA-591854457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19" creationId="{A772E856-5E06-481D-A2C7-5F5D4A6E1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0" creationId="{BD90BE6F-AC6D-497C-A1B9-42441F2F3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1" creationId="{998C2824-196A-4A5E-A714-39F62BB08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2" creationId="{BED8E3FE-CFA4-414E-A27C-09C2F078E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3" creationId="{FCEA9EF3-2529-4531-AE04-57D962BE9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4" creationId="{6A58B4E2-D4A6-49A2-A47C-FDF81C2E4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5" creationId="{2913C9ED-6A9A-4103-8711-4A8AD91E8D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6" creationId="{E6BA2974-031F-44DC-A059-B994D45E4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7" creationId="{4C2C8D95-AE29-44AE-AEE4-5A89003B8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8" creationId="{19EB1EC4-73E4-4388-B945-9B0CEE53B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29" creationId="{7E376E87-4A73-46E5-AAFE-67E193352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0" creationId="{60BC10DC-9CF6-4032-8B8C-BFEBB7C84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1" creationId="{04EA26F5-671A-4E8F-94AF-0019CB5AD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2" creationId="{F9DB83C2-D005-4DDF-AF60-B311CEEE1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3" creationId="{9F5F5C8F-2B78-4D20-AC30-4031B6F15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4" creationId="{B9092AE1-A495-4458-A85A-C730930D0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5" creationId="{0886CFDB-1318-4891-BF62-141CE6A446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6" creationId="{BE8F945D-BB68-4843-9E38-7BAAD54DA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7" creationId="{95D89430-8648-4FA2-8969-D9051CAD2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8" creationId="{994D6D91-A6AE-4CD6-B1C9-551F4C4AD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39" creationId="{840C5C2B-7B33-4B76-A18D-A7C4B5E32A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0" creationId="{B76626CA-B20B-484B-988B-E235411D3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1" creationId="{F9AAE443-9FE1-4778-A1A1-B7466EC69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2" creationId="{374C6D98-A086-4B08-96CB-A2F1E02A4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3" creationId="{AA481567-AD3B-40F4-87A2-92B2F0207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4" creationId="{6D985E8D-4C82-4895-8839-3D550A66A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5" creationId="{1B59C66D-FA3C-4AD0-850F-18DF4C1C2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6" creationId="{AEC77BDC-CE32-477B-B857-45D9BC491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7" creationId="{A37977C5-8C8E-42BE-A483-FE3A6388D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8" creationId="{4C14CDD0-CB32-4745-91C9-1248551C2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49" creationId="{2E316B9B-78F4-460A-B27C-17EA45404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0" creationId="{A7B0BA45-71B8-4D8F-86C3-C3330D791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1" creationId="{F06C9B19-C2F8-4688-B03F-51FE8471C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2" creationId="{0CE98A73-A735-44D9-AECB-8BDD9E323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3" creationId="{D93D2D3A-6719-4A43-A46C-84C41964F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4" creationId="{054BA77E-F01D-4AAD-9CB3-9306D7F75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5" creationId="{6F8E7EC2-F528-42B8-9F1C-2CAF7D646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6" creationId="{F2747BE9-08FA-4E60-8A75-BB85DBC75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7" creationId="{35D4D4FD-B1CB-467D-8B19-384A96E21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8" creationId="{E8E8ECD5-6D3A-466F-A4F3-CCF02B3C5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59" creationId="{A9613ED8-14F4-44B1-9513-836C5F5856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0" creationId="{D85027B3-3EB8-4873-BD8D-DEAA83B75A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1" creationId="{708FCD5C-3AE3-4279-9D97-914540E9F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2" creationId="{86EC40A8-EA8E-43EB-B38C-9C6525BF3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3" creationId="{DD52F581-5274-48DD-9183-C6F6965B6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4" creationId="{76A8778D-5C95-4DCE-8072-FF4F17A8C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5" creationId="{BA59C46F-E330-48C0-8F36-87EA9E1D7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6" creationId="{E03E4116-BAA6-49F0-BDA6-45D327EB10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7" creationId="{E744319F-4669-46C9-9D8B-FB896CB458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8" creationId="{484F6E44-4B89-4EF6-872D-97A3498EF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69" creationId="{5FA7C27C-C7FD-4D0F-9E66-23B5841D1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0" creationId="{57E90134-92AE-4EFA-AF81-188F94EDC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1" creationId="{47CA7EFD-8477-49C5-BD7A-760DD0239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2" creationId="{3B61134F-0526-4165-B8B1-B9EA3A345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3" creationId="{479AA78F-4027-43AC-A3CB-31555B844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4" creationId="{7AA361A9-EC24-49AA-9372-CC3AB80D6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5" creationId="{DC545140-6377-443A-AA5F-1692A48DAB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6" creationId="{F90A9B6D-AA18-4A5B-BFF8-AA445D7C29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7" creationId="{F3427BC2-834E-4EAB-80C5-A7A4A5AC2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8" creationId="{CD40FFA7-4625-4524-9595-27B0B0267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79" creationId="{01A6B1C6-6462-414A-9394-1D142054E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0" creationId="{8828F759-3421-4034-B7AB-F6F3B859C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1" creationId="{90BF0DAE-11D8-4068-B13F-FC64C167A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2" creationId="{A73974E5-07A9-4A1C-8B0D-4DA6FED7AC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3" creationId="{FFCAB867-D4BF-493B-AF68-363AB124B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4" creationId="{760BD6B4-613B-49C5-BD2B-7C4BF38FFA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5" creationId="{9B5513B2-C434-413E-B511-20E01EEE17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6" creationId="{7615A25C-E21D-4D8E-A875-E41A5FA0A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7" creationId="{1F604DCC-82B8-434E-88C6-06E9A7921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8" creationId="{4671B15F-7921-4A48-81BD-19C3C6AD9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89" creationId="{26A6D5C5-0D4C-4254-9952-14507784E5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0" creationId="{67D80A2D-98D4-4123-8DDC-DA3B23AB2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1" creationId="{6ACCD348-8D3F-4A60-9A54-D7E399FF95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2" creationId="{D9940A60-C720-473C-B776-3F4590795B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3" creationId="{F83B21FA-3CFD-4788-A744-E58B7319D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4" creationId="{7F9F7B4F-5302-4396-8EDE-7B3BFD328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5" creationId="{7138E8AA-8263-4E44-BFFB-F0133BEB9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6" creationId="{25A1D637-0511-4F40-97C9-0AFB75869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7" creationId="{9AEE4570-ED02-4A67-826E-323521AEE9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8" creationId="{CA6CC572-CE92-42F9-8C77-CED24EA01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599" creationId="{99659076-A34C-4850-AFF2-9BEF35826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0" creationId="{FE02B92A-1105-47EC-B8D9-8BBAB5967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1" creationId="{6C263E59-B661-4B5B-AC07-E95F43F2F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2" creationId="{CAA4D24B-22E4-477C-B17D-B22CAFBEC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3" creationId="{5ED08CE7-8907-4F0A-986F-739B3D726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4" creationId="{60600707-C0D0-4DB9-8F23-E48B9B3F2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5" creationId="{B1F3C889-CE66-42BB-A9C8-80E7AC0E6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6" creationId="{D957F1C6-5314-4D4C-9C55-F6E346D3E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7" creationId="{8DC79D05-802F-47C2-9C26-C3321ECD6E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8" creationId="{94DEE021-C44C-4268-92FA-3478226F3A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09" creationId="{F5E6E44A-E21F-4694-B155-529212F27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0" creationId="{3599F704-C3ED-4B50-951D-DE85F0813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1" creationId="{5CCAF3E1-D0B4-4DF8-A751-82E5DAF6CF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2" creationId="{8850951E-992D-4DF4-9DA8-E27049E05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3" creationId="{DC33D5A9-84BB-4117-A25C-9842C27BB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4" creationId="{C02B3396-740B-42A8-A7D8-B9A8C6FCC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5" creationId="{BC793799-1042-4631-ADB6-0C7223563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6" creationId="{05219752-8C35-4C74-8F57-6BCB90062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7" creationId="{E82A10BA-20AC-458C-B2F8-BA478D317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8" creationId="{0F63B110-932A-4BE6-889D-074904C35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19" creationId="{4449C09B-09FC-4DA4-AFD5-EA3604041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0" creationId="{95253F62-5DD3-4876-B99C-45179D1F0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1" creationId="{57FDB31A-1F74-4C7A-9CE2-16C31E712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2" creationId="{07B3398D-C408-425E-907D-3B759D233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3" creationId="{816D9022-0716-4E15-91F1-0EF2A8654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4" creationId="{5F2F2FEC-A4C2-4CF9-A4E7-79D4A3A72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5" creationId="{1895E67F-21C8-4D0D-924D-FD9036607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6" creationId="{E2BE4861-0344-47A8-B097-D3925FFCF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7" creationId="{98E00D44-467D-4F52-9899-1FC7576DC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8" creationId="{7308CB42-2A25-457B-BF67-16E6E4A15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29" creationId="{16D9138D-DCDF-4F1B-8187-3E9237653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0" creationId="{9A64EED9-DE92-4781-BC86-C5C7C2153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1" creationId="{08FA277B-CA88-4DBC-A5D5-977E3ADF5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2" creationId="{0CCD7513-D2C2-4E73-B296-89B51B7F2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3" creationId="{64F4A20B-4608-4793-A2A9-D88CAD16D6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4" creationId="{1FEEE523-4ECF-4808-AE75-85E759BF5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5" creationId="{7854F7DC-9631-4B93-854E-F9D8DAC0C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6" creationId="{52789C10-0DE2-4191-82A2-E08286E74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7" creationId="{EDB5FAE5-F1BA-456E-A56B-8F48D7F086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8" creationId="{89D891A9-A159-4034-B1E1-B15CA5822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39" creationId="{4018E241-20CD-4BA8-A1B6-20CAC2C265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0" creationId="{83AEAD73-82F5-4CED-9FEE-A2B4629FA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1" creationId="{04D7C787-C122-43DC-BDE5-1DC27D570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2" creationId="{45651F9A-B0C5-4AEC-9716-C51CDE61D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3" creationId="{9468E45B-0430-4CD0-8E21-A2B519CF6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4" creationId="{5C2BBA04-6CBF-47BE-A2B4-6B9758BB7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5" creationId="{8748B446-39E5-49B6-8C1D-187B46094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6" creationId="{22F6D632-9718-4EF7-8455-42F56098C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7" creationId="{E53629FE-C1D0-4B79-AD39-E9FB405C29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8" creationId="{A3FC48E9-B51B-4F46-86E9-52403ADB3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49" creationId="{6CEA0F56-D6B9-4867-AEB6-9726B3BDB9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0" creationId="{70F3EF08-0CAD-4858-8671-72633FC78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1" creationId="{A43FCBB3-19A7-4E38-BBF9-A68E6D714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2" creationId="{1011A919-32D3-4156-AFA4-63CE788386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3" creationId="{00EE6730-5F6A-4ACE-B593-B1FB25998F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4" creationId="{BB28C21F-4047-45E7-9F5F-4079FC2C13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5" creationId="{4361A4E5-900D-400E-8043-A30C263EFE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6" creationId="{7379FB60-F9D5-41D8-B84C-8E41619BA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7" creationId="{30850FAF-FF81-44E9-8A52-A5EFFF79D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8" creationId="{7437771E-7AE7-4BB4-8C4C-B5B5E9AFD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59" creationId="{F8D48DC9-569F-464D-8D19-42CFC3950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0" creationId="{0DD96E42-951E-45B5-8A57-451AF5B87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1" creationId="{1B46DBAE-00EA-47B0-AE81-516D6C06C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2" creationId="{ACEE8F95-CED6-47FE-A805-920A987DF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3" creationId="{093766CA-41EB-46B5-AB7F-3757C9F3F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4" creationId="{F2EFF78D-96DB-4CCB-8FB0-D569C829F5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5" creationId="{1F7BEF92-592B-430B-8C45-CD489BCB8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6" creationId="{C7D0CBD2-7663-4E21-9A3C-78D205D277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7" creationId="{13EDA35B-256D-4434-B5A9-BB4CD0017E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8" creationId="{F2683C05-1A32-42C9-8017-B8ECE4E1B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69" creationId="{BBF93FDB-A571-4864-87ED-ADE46CC64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0" creationId="{2C1D4D6A-6248-4C93-8077-3EDA207F2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1" creationId="{6A82AC3F-3CCA-40EE-9CB2-9C4601D7A8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2" creationId="{299D9675-0574-47AC-8739-5F484D33B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3" creationId="{2C71D2E7-607E-4AC3-9097-2B99174E0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4" creationId="{F8BE3606-9842-4E77-8D3A-6E9E1C407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5" creationId="{42E556D7-53B9-48D8-9EE1-037D95A9D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6" creationId="{41DAE9BA-0867-40B8-9939-DE1E49AE4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7" creationId="{437A6F7D-5FD7-4B26-9D73-AEB66FFDCD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8" creationId="{8292C29B-0A3B-4AEC-BFEC-9B725A8767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79" creationId="{D0C2FC49-4ADD-4FE6-9BDD-537D220452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0" creationId="{162C5346-CDE9-480B-88BB-300E244F01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1" creationId="{B3E8FF84-6190-4BC3-A85C-F87ABC9E4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2" creationId="{2579B527-D669-402A-A520-C741A35EB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3" creationId="{329962BD-75EC-4711-A10D-02DAD364E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4" creationId="{10E2AF57-3C00-4D7C-B007-4675CC87E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5" creationId="{8595A36C-69A1-41C2-8141-403B99E7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6" creationId="{57EBF98B-3620-4643-8FED-C912C321E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7" creationId="{8AFA3EB4-B29C-4486-8E5E-026ED00C7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8" creationId="{18A46390-0002-473B-8A22-7B9F73F55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89" creationId="{A8180B5B-C2BD-4D76-9348-5470B037C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0" creationId="{28682949-DAE9-4DAC-843C-9A183B119D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1" creationId="{5D965EEC-038C-454F-AA32-D5AEFEDEA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2" creationId="{78949A54-247D-4981-9D61-7B6D44A02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3" creationId="{C5691A17-DCCF-4982-8DDB-4B12488CC3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4" creationId="{39BBF306-D4D0-497D-9516-03799BF0B1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5" creationId="{9057B4AA-D6A8-4F74-9627-45E37FAE6A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6" creationId="{CA75A669-E729-403B-8263-2AEDD2859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7" creationId="{53ABC7E4-1A69-46D0-894B-83B2DC8ABE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8" creationId="{08FA8C27-E5C4-4225-83B5-897D02EE5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699" creationId="{9D174993-5083-43B7-B3E0-215135E47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0" creationId="{577E018C-8607-4956-8EA6-8098BCB9C8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1" creationId="{707D7A4B-3DAB-47C8-8D59-162D37665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2" creationId="{3DE0B591-5F0F-4A0F-A051-02300CEFD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3" creationId="{60E91380-684B-45E2-B57A-36778E001B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4" creationId="{193C8434-94B0-4357-A82A-9D93F0333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5" creationId="{DF2C048D-8CCD-4B03-994C-F0F5666F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6" creationId="{7F06A65E-C150-477A-B320-AA4EBDD381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7" creationId="{9FC1EE30-190B-44C4-BF8A-CCBF054C2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8" creationId="{2EA08A4A-FC71-48E8-A4A7-D089EB128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09" creationId="{57DFCFF5-AC30-42EF-B7B2-5011828D4A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0" creationId="{9913C062-D28E-4FCD-B884-784FC30C32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1" creationId="{713AEAEA-B376-493D-AEE9-A5D60AAE3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2" creationId="{75A1900B-4726-46F9-B5EF-69599508E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3" creationId="{32BB6770-DE21-4BD1-8FA3-456A6275C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4" creationId="{CF7E11C3-DF04-48D8-9520-F57E0B0A88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5" creationId="{1C8764F5-EA57-4530-8AEF-FE6DB6423A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6" creationId="{D41D080A-6D81-4775-A0DA-7E95E2170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7" creationId="{E7256644-AC5D-4FC9-8298-3BA0A511A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8" creationId="{6372A3D6-2E6D-4948-8D7A-C42D9EE7EC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19" creationId="{D2AA16AF-9A1B-431C-82FF-C0843C11A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0" creationId="{6EF41498-4609-47BA-B960-BBCA1DFEAB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1" creationId="{CAD870CF-7F2C-454D-BDAE-265CA80F4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2" creationId="{EEE7F52D-3B90-4044-BE80-1A9D966E63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3" creationId="{C07E0BBE-6C53-4319-BD71-8801A368C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4" creationId="{ED730155-EF05-4F2D-B3BA-8B2153E78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5" creationId="{2004ADD2-C2D5-4671-9C45-90F30F2197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6" creationId="{16006AF0-4D7C-449A-BFCA-6E3B6C6EC3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7" creationId="{3F782FAC-0B01-44D1-BA18-8DD86528F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8" creationId="{8CEA00EF-1173-4B33-9A53-020FBE31A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29" creationId="{4C798AA9-D0C9-48D6-8E28-97614EC851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0" creationId="{638C24F3-B0DE-444F-A8A1-E83623DA8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1" creationId="{63868C23-D1B9-4D17-9104-9B91E927B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2" creationId="{124CA9BC-6FE6-4632-99D4-D8808B466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3" creationId="{4EB8206B-052B-4A7E-8DA3-EBC765DF5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4" creationId="{9C262C02-8C94-4041-81F0-3C81EE704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5" creationId="{8D2CB8FE-57A5-435E-96F6-B22214148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6" creationId="{D36F978E-E665-4172-BD46-0AE07B9EF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7" creationId="{982343A5-EEDB-495A-B9E5-292913FEB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8" creationId="{87CEB735-0D61-4B25-8021-A32C60BAA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39" creationId="{9281A58C-9D73-4C7B-9944-30979C6A0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0" creationId="{4451D89C-48DE-4F49-A85D-8873954248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1" creationId="{8C449CB5-05FB-4463-82F4-2DFFBE378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2" creationId="{AD79EFE6-5D0B-4C2A-97DD-D644247CE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3" creationId="{092D4B3A-862E-46D7-A0F4-F96AFC3E0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4" creationId="{6AE6617B-0046-4E82-997A-51B49D620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5" creationId="{847AF6A6-D88B-40CC-842A-4A09AA75A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6" creationId="{591B9050-3ED5-4B2D-9794-FA51081810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7" creationId="{50575B3B-68C5-4F3C-9EA6-D4539A10E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8" creationId="{765A46BA-E28F-4A04-AFE8-49F5E6ED0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49" creationId="{C4A68099-E376-49DD-A46F-853012D1EC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0" creationId="{29D90A9D-6A90-443D-8174-9766FE785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1" creationId="{5A619354-C325-4935-8E51-6E02EA4C64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2" creationId="{14E05E57-ADE7-48DC-B76B-2DB8D16EB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3" creationId="{4CA3EEE5-BD90-4DEE-95CA-FFA059BB7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4" creationId="{98BC20F3-2C85-4F29-B151-A89BB13F83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5" creationId="{63B3F29E-FA42-480F-9CA9-80572AB53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6" creationId="{86DE401B-1050-4FE3-ACEF-A0235FE43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7" creationId="{AAB8FD3A-1775-43BC-B25C-475DEB3D6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8" creationId="{57B343A2-4155-4E28-B676-5B15CC124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59" creationId="{F609B035-0681-488D-BFC2-787A9487C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0" creationId="{437F9243-7F14-43C0-9A09-EBAF6272C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1" creationId="{4C3D2C1E-AE37-4AD6-A925-61F5958C7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2" creationId="{E60BC7C3-099A-4C32-BF8A-12BAD4F1E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3" creationId="{CC3C5160-BBDA-4B0E-9E4A-609F583E41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4" creationId="{ED7662E3-A705-491E-9F7F-70A13AB43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5" creationId="{DA341E3B-2A5C-4EF7-9E69-1954011BC1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6" creationId="{3F51C5AA-84DB-401D-B4F8-07BC8E11A0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7" creationId="{797CDF8D-10F1-4FC8-86B3-38BD36F73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8" creationId="{7986A9A6-6B8B-42B2-87FC-6374C92C2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69" creationId="{5AFF25D1-9141-4025-AC1D-5AAB6DBCB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0" creationId="{0C8611FC-4137-48C6-96E0-80844589E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1" creationId="{E44F52A4-2D82-4B08-A0FF-906085F61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2" creationId="{FB2689AE-7708-4EEA-A278-24FC21715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3" creationId="{891F53E6-DA98-4865-BFB6-C0A4B542C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4" creationId="{FFA77280-DBA2-4142-B499-BB8332AA6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5" creationId="{1437242C-1617-47DF-8FEA-6615FFA4D5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6" creationId="{DD0C628D-3FE5-4869-BF68-5365C0ED5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7" creationId="{90C9027E-0DCC-438A-BB10-B9B9802A2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8" creationId="{5510E08F-3C3E-4842-8C9D-02D3E5854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79" creationId="{82DDD1A6-05E4-4D22-A4E8-FD7AA9466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0" creationId="{43E47DAA-2F97-4262-B83C-34DE9420DE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1" creationId="{EB07AD07-F73C-4281-9FAC-56B0967E5C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2" creationId="{EF9E6C28-0D05-4A46-89BD-69AAE2DB6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3" creationId="{F4268C79-5C4E-4AAD-933E-CB2CCC07C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4" creationId="{6C4F96CC-BAC9-4E81-8D64-CA3B0F91B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5" creationId="{51B4D520-0DC6-4CA9-ABAF-D653BB32E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6" creationId="{4410BB7E-AC97-4D6B-87D0-441423A14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7" creationId="{7AB0DB78-08E9-4666-9880-288A4DAFA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8" creationId="{B259B51D-9E3E-459C-971E-3DC8B20F2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89" creationId="{12616547-EDBD-4026-A0EA-DE6673D44B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0" creationId="{D2CA4343-87ED-4702-AE48-83144CE22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1" creationId="{4215E87B-E9E9-4256-BEC0-FD1D29FF7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2" creationId="{32966818-11CA-407C-ADD1-1339B5D52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3" creationId="{A80324AD-1F45-453B-836B-B5BB39E18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4" creationId="{C16A6565-4C71-42D3-B6A3-59E1623FA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5" creationId="{0221E2DE-EB56-47B5-9047-2710D365D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6" creationId="{441DBC9D-2D76-4A06-B348-6A8979BB3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7" creationId="{0182D012-B709-4BCC-A74A-FC065BB6D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8" creationId="{53B5CAEA-5767-4E1E-A7DA-58027DC6A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799" creationId="{922B3336-365A-4049-A459-0B815BD81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0" creationId="{8A76E922-B551-4E45-BDA3-C3A0E17B7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1" creationId="{F8791942-B4A7-4B03-82DB-FD8D835FB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2" creationId="{F9F6EBA9-324D-4F4E-8DF7-E850EC276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3" creationId="{30DF9396-05BC-45AC-B0D2-FF4F3F4C1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4" creationId="{CBBE2FB0-0910-423E-B596-3D08E1D6E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5" creationId="{07734F6C-77F8-4E2A-A18B-D84230C9A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6" creationId="{4FB8A8C9-E29A-4579-B19A-E9707C6DF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7" creationId="{EC055D08-CFA3-46AF-A562-E675AAD75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8" creationId="{72A58305-E7B8-4FD8-BAE1-7782C4470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09" creationId="{ECBCB8EE-2F61-4136-ADB3-77FD5CA9B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0" creationId="{CB926C4F-1DB2-445B-8E9B-595193590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1" creationId="{DC8FC95D-9622-492F-8B0E-CD7CC3173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2" creationId="{CF1E2204-BA38-4E7E-B59F-673A0990C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3" creationId="{6E67991B-6349-4334-9A0E-95D0CE875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4" creationId="{155CCAE7-DCB8-4245-9756-F9116B80C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5" creationId="{8B259173-C14C-4DD8-84BD-E36C52925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6" creationId="{EEE19090-6378-46F3-9AD7-F5CEEE7CA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7" creationId="{58672C4A-AC6F-46D1-B328-AB33BD206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8" creationId="{F4103FB5-9CD6-452F-8D1D-F006E26F4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19" creationId="{78D8A62D-5120-4369-ADCC-1A90748CC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0" creationId="{60E8357C-FD13-4EBF-BC99-FDC2DF782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1" creationId="{94A1A261-FB57-48E1-921B-BAD78EA223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2" creationId="{C67C0B5A-269E-42A8-ABF9-0C73CAC86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3" creationId="{9F89BBE8-7D9A-4A33-8E0B-8AD23C7A85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4" creationId="{0547A37C-FD9D-4A45-B06D-B60E33C25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5" creationId="{6790642C-790D-4496-9032-F190F57DF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6" creationId="{41B3D989-EB7E-4C0D-9144-3DBF7E60A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7" creationId="{0092975B-0850-4A2B-99BF-5CA180B7C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8" creationId="{F314CD54-4D7F-48B7-8664-C32C96D02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29" creationId="{80AEF5BD-3F18-4128-9F64-1038BC488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0" creationId="{96DA2A54-AB4D-426F-86E1-4BF28350B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1" creationId="{86056B8C-EFE8-43FC-9FA1-C95E268AB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2" creationId="{F864F24B-D738-45EF-B742-3C2DD741E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3" creationId="{5ADC2D33-F8C8-42B9-9F58-B4998E9CB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4" creationId="{42F2DC01-28E6-4CCC-A2C8-5171D560C2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5" creationId="{76D0E85F-060A-4C6B-82AB-882399AE68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6" creationId="{9B221088-2293-4AAF-BDB9-D3C55565E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7" creationId="{996263D7-B95E-4EFE-8FAD-64CE5EA58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8" creationId="{59D2E9C6-146C-4B64-891D-550BD0AFC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39" creationId="{25A90828-DBB9-4B3E-A2AB-B8CAE39E4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0" creationId="{A22B97D3-8F91-4E95-9780-907B29A7BC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1" creationId="{4198DBE3-00C1-4AA8-9596-2FCC2DD25F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2" creationId="{C871FD6A-61BC-450E-BD52-2E788DE19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3" creationId="{C0884E5A-1E89-43A7-AE51-FD5D16E2A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4" creationId="{A810AB40-369F-4E71-BD94-0C4A764DE5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5" creationId="{006BFD5B-8B8A-4F68-9C94-3F7EFB737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6" creationId="{5E6B09AB-81FD-455E-9D7A-FFE7F1DF6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7" creationId="{92949736-F77A-41EF-A4A0-893213D6F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8" creationId="{29EA1FF2-A23A-469F-9B2E-367BCD367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49" creationId="{080015E1-A3F2-4B31-9D1B-ADF7C04665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0" creationId="{62E8C767-191A-4352-8C2D-058E67E40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1" creationId="{2040DFBE-430B-48EF-9051-0A5203C0DC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2" creationId="{1CCC8207-A588-4A67-AD02-4AF3581DB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3" creationId="{5205595D-C2FB-4DCC-AAE1-614547A0A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4" creationId="{4A990C9A-12A6-42E0-8F31-7A37E910C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5" creationId="{AF64ADE8-D1B1-42B7-9D3A-608C89AF9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6" creationId="{8C059D5F-839C-4943-9828-5C32EA0B2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7" creationId="{65873F04-7791-4D04-B324-5041E09E5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8" creationId="{9ED1877E-8ABA-4E65-9610-F6ADE16DCB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59" creationId="{55D6B7E8-7FFF-4436-99A4-0E06F28D7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0" creationId="{CF6A5F48-1331-493E-985C-B19C40AF7F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1" creationId="{1A7839FC-3D99-40EF-B5AE-03549D43C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2" creationId="{60090F93-3BAF-4D97-870B-A73D4C44D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3" creationId="{862CEBC3-8532-4BA9-B8A2-E5EC6CDF52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4" creationId="{0F6B5386-4D85-4774-82B5-932C394BD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5" creationId="{567132AF-BAFE-484A-A2CC-D379EB300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6" creationId="{5D27A18C-133B-4E5A-8AD7-AE2195FA9E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7" creationId="{01AB82D8-4F47-4E2F-BDD3-C1187D56FD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8" creationId="{30AB3785-546B-4A1D-8870-4F407D10C3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69" creationId="{4A1DF56D-7B5D-4632-921C-37CCB7B1E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0" creationId="{AF6990B0-12E7-4033-A4CC-0BD8A38D5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1" creationId="{5AA19B97-EC02-4C50-AD3E-14E429F31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2" creationId="{EF161551-A5E1-44FD-8E7F-72D20B9B0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3" creationId="{7914A0C9-8310-47C1-9B9E-8373A2A16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4" creationId="{92CC5C38-0476-491E-B920-A8018ECCF7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5" creationId="{3CCF77EC-41CA-4DCC-AD0E-3B5EF59EF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6" creationId="{5E5D3051-9B41-4909-9372-E97DFF874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7" creationId="{B3DCD81B-A9AF-48E9-8674-D34CA8C83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8" creationId="{5938AAEE-8AFD-46C3-9E3B-9DDA9C3F6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79" creationId="{93802805-C90C-40FA-9188-FF758EABB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0" creationId="{77A26475-D9D1-4627-9609-9478F5DD5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1" creationId="{9AB39F24-034A-4E26-B607-F7A41679E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2" creationId="{429FA06C-B3B4-49AD-B8C9-ADDEBD44D1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3" creationId="{7F701617-6EBA-4ECE-A6B3-4FD0E962C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4" creationId="{8A2E0F16-CD46-4ED8-BB95-E708FE1B1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5" creationId="{57914518-7B23-4B9C-8298-E090AB65C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6" creationId="{45E91382-A57D-4949-96F3-0E6AAA6C0B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7" creationId="{FB47C005-5035-4EAA-8008-04C1DE8F7A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8" creationId="{0DF26CD9-3180-4BE4-908E-86F775653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89" creationId="{3EAFF898-3786-4D2F-9782-03A6BE9FF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0" creationId="{005AF1D3-9A53-4B49-95A8-6A4B0A218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1" creationId="{D4E9680E-9DF7-4117-AB03-57AC5B4F9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2" creationId="{3FFC184C-98FC-42C7-A6E8-3CE491982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3" creationId="{480F1F64-D41B-4B3A-85AB-0218D1642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4" creationId="{058CEC6D-F953-462D-9D16-00B4666183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5" creationId="{63531E9B-2A01-475C-8701-E303B9150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6" creationId="{E1378D18-7E39-4C43-983A-9DE05AE7C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7" creationId="{3932B094-432A-40A9-BCA7-05188BF1F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8" creationId="{0B434832-9C92-46D5-91BE-2B88C5C230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899" creationId="{10CCF50E-E5C3-4C7F-A087-24997E99F2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0" creationId="{10EEA18F-A775-4FB8-8E3F-8405CCB9D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1" creationId="{46244019-0CCC-4203-B369-D3B76F52D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2" creationId="{F31438BE-36C3-4EA6-8277-7D32BFCFBE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3" creationId="{A2EAFEAB-FA81-4B29-A097-17D076182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4" creationId="{7E0A6EAA-57FB-453E-9C31-118388A76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5" creationId="{548B561E-6FC5-4C9E-8CFF-6A97A0466A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6" creationId="{BDF2C1DB-B2CE-446B-B0F9-9C2C014CC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7" creationId="{8C3EE1CC-DE44-4EE6-A782-985BF69B7D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8" creationId="{49BB77B3-A8C8-460C-9C42-DB0F3B0A7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09" creationId="{926BECC9-5F5C-4DDD-991C-E190B4547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0" creationId="{6760FBC8-059D-4031-8135-79299983E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1" creationId="{7636384B-2048-4314-8081-10F092B0E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2" creationId="{91B10FD8-EF81-4D2D-B394-28E640AA8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3" creationId="{C2A7C0DA-23AF-4747-91AA-F7A75EC6A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4" creationId="{6087C131-290A-474D-80E5-FD1536F07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5" creationId="{06FF5E8D-65CA-449E-B2E2-50FBF9FF1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6" creationId="{2EBD1047-0469-4E74-B022-C20E40C4B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7" creationId="{28C25D57-BCDA-4807-A597-6A414D78D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8" creationId="{229608CA-C60F-4C3E-947B-35A2F6ACA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19" creationId="{217F8195-31EE-4B7B-91CF-58D559F97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0" creationId="{0887450B-E494-42B9-81A1-1E458F9A5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1" creationId="{22E60BC4-EEF2-4E54-9ED2-E19E38B8F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2" creationId="{D2079978-CB15-4F09-A0DA-244F82B9C7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3" creationId="{7F83DB97-2FD8-4594-99A3-65F4987E3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4" creationId="{26D5BB3A-5A91-4306-9B99-77A5CAFCF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5" creationId="{F8CD364F-51C4-4547-90D9-B6208F1AA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6" creationId="{4CDF8EE2-B071-418A-BC45-8EA4B8A61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7" creationId="{6E494264-1C80-4847-9831-91182C13E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8" creationId="{BED0E1D6-9271-41DD-9CE7-B361B6CF37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29" creationId="{3FF92DEF-F386-4427-AA5A-6BC4A24B75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0" creationId="{90367871-AFBA-433A-945A-B0D2E2010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1" creationId="{9E49B6C5-5FF1-498B-B1B0-B68FF37F0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2" creationId="{CC88EC57-71BD-4EAA-9D29-C115C03DF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3" creationId="{2878D6E4-8B7A-47CE-802D-EFE534633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4" creationId="{4736633C-7912-49E7-B3F5-5876735FC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5" creationId="{7B8EDB58-60AA-4083-B24A-D5C4C6BDF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6" creationId="{35C2E20B-D8FC-442D-B363-0D3688408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7" creationId="{A257FC9E-646B-474C-AF73-7893465C7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8" creationId="{02358F95-734D-4F3A-9874-06A661BCA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39" creationId="{0312FC1D-DA3D-40C0-9B77-B84090E8A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0" creationId="{B4942F21-05F3-4633-88D6-A0BDE75E2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1" creationId="{3B3EDF76-3672-4394-A0F1-E5BCBCB02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2" creationId="{393DE142-61B6-49A8-BE0A-B8F4AA7DC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3" creationId="{198E10F0-0887-4FD8-B95F-60DF85E38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4" creationId="{E523C978-AB38-4E89-9F75-7BF6F471A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5" creationId="{1018E4C7-33F4-4A1C-870E-EF77C3C0B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6" creationId="{206F86EC-3B3B-48B5-B6D2-33CE2A590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7" creationId="{466908FA-1CA3-4CBB-8AB3-A4AA4DC9A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8" creationId="{5C8585C7-212F-45FA-BEE9-0A67B7BF5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49" creationId="{7D465F40-FFD5-4C14-8956-79D449DD2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0" creationId="{55AA968B-6F59-4EBC-A187-15BD4B5C7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1" creationId="{F1E89CA7-BDD7-499D-80F3-8197B7DC0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2" creationId="{7DDB8319-04F6-46ED-8632-866E68609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3" creationId="{C68C7825-9B3F-44BA-9D5F-D4F15772F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4" creationId="{AB664270-D2C0-45A4-8979-5E18392484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5" creationId="{CEB83FF8-CE18-4326-97F5-1C777CB56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6" creationId="{912DA952-BBB2-47C5-8EC3-63ECCBA98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7" creationId="{639E641C-722B-4FA7-AE78-7A7150B35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8" creationId="{9BEEC780-C068-48BC-9264-3A4DA02F37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59" creationId="{D34FFCA7-C80D-4CA7-A98A-7828A9CBA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0" creationId="{3C2A9EAE-58FF-45C9-800B-65A452EE12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1" creationId="{4C86497C-B057-48D5-9CCD-E25E0A1F0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2" creationId="{B5403C92-DCF7-442F-8005-C2C0864F0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3" creationId="{364F7F31-D697-4523-A0DA-52A458FCC7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4" creationId="{ABE2DEBE-5D38-4CD7-AC14-8AF1C3309E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5" creationId="{3B34715C-88E2-4728-B470-24A85C455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6" creationId="{7758FC22-1D4B-4586-BBE4-72CCB794DE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7" creationId="{09D6D16F-B8BF-4028-B3CE-0B63B6EF1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8" creationId="{D97D13A4-A8D5-426A-81AF-902F63BDC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69" creationId="{84A9B960-011C-4395-8332-A2C4176DD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0" creationId="{BB8E0E88-26E3-48F2-9F9A-CD83C49DD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1" creationId="{6FBACA70-7C1D-4122-8AF6-DDC615260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2" creationId="{7A9D6591-FFD5-4CD6-A8D0-CAB0829743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3" creationId="{8C0EE265-90BF-4DB4-BDF0-D51E8EA20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4" creationId="{8D93A1C1-638C-4654-8C92-7C9A733E1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5" creationId="{B801F8E7-047D-4B40-8607-DC2EC827D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6" creationId="{A9A6138D-C321-4198-A70C-2FCBF16AF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7" creationId="{59867A8E-3090-46C5-9A2B-DC4833CE09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8" creationId="{43D8CA57-F272-45AF-B3A4-4DF984B12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79" creationId="{9B4D8E2C-8193-440E-88C9-97298C49A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0" creationId="{BB5E95FE-F5B1-47BF-979A-A0D6E7BE8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1" creationId="{82BD941B-2EBF-4D70-B007-9BCE1BE74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2" creationId="{1CEA0B07-7C94-4DA3-8639-FB772F850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3" creationId="{439DF20F-ACA8-481B-89AE-90D0F8A6DE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4" creationId="{205A2656-27AA-4C03-A2AB-039AB269D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5" creationId="{22032047-FD72-4D89-990F-50B83D6AA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6" creationId="{8B95A8D1-A4BF-44AF-B428-E0754FE6A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7" creationId="{D3B50D4A-912B-4830-8D29-B2433E878B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8" creationId="{329B00A4-034D-48E9-8DC8-3448FF2FD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89" creationId="{FE0C9B8A-EFD7-4694-877C-90422BC3D4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0" creationId="{473AAEF2-61B5-42A4-812E-2946B8625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1" creationId="{C32C50C5-FD99-4E6D-8C95-AF10BD66C7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2" creationId="{53B13579-F9ED-4CC6-8830-E8A9F947C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3" creationId="{D6633907-0576-443B-9669-0A275B298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4" creationId="{04A67F97-252D-4C88-89FD-31BE2E03CD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5" creationId="{D629A134-2CC1-43B4-9AE8-454163718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6" creationId="{85FE749F-E78E-4702-A7CF-E93DEAD53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7" creationId="{8B85D80D-7242-4849-AFEA-FF053771B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8" creationId="{E74903A0-A3A0-42F8-A24C-D65378397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7999" creationId="{887848DB-AFE1-4FFC-BCB1-625FE8D60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0" creationId="{C5EE9A3F-E253-4CA4-9E73-F94EE6E16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1" creationId="{7DDBE66D-D393-4616-B91D-F208A21B1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2" creationId="{E4D4C98A-A365-45D4-AF7C-9DF008F50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3" creationId="{7D0F72B0-A0EA-4F18-BF02-436168552B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4" creationId="{056600FE-62E9-4430-AB53-7B52CEFCB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5" creationId="{F8C67E90-1E12-41DB-A51B-9BE7EAC8D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6" creationId="{51D95FA0-FC2F-4C08-8BEC-0B5DEEBFB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7" creationId="{D3722C4A-7F23-4979-90D0-AC8BFE1956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8" creationId="{88AABDF0-EF82-4C08-827C-A696C711D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09" creationId="{789F08D3-278B-4102-A626-9F3CAFE321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0" creationId="{629D25B9-6365-41EB-9ABE-9212E12A7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1" creationId="{2F3F214F-7E0A-4C8F-B644-AA5B9BB43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2" creationId="{BAC9AE29-1A9A-4B12-9FE3-9E60C7A454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3" creationId="{A29F73DE-BBDD-461C-853C-933D28BE5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4" creationId="{983F727A-DAB0-4ADD-9377-B160E9187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5" creationId="{F9158EEE-C83C-4A6F-9807-37CF573AE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6" creationId="{1B1AD3FC-39D5-4E1E-A43E-7A5705530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7" creationId="{8573AE65-0190-4BE4-83D2-C2457A74C9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8" creationId="{DDD42BF2-C8C1-4CDE-A672-06DDEF48A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19" creationId="{3644F2AE-7DC0-4BB0-9E07-EDE973CA93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0" creationId="{A46C1BE7-E203-49C1-91EC-3EAB7FE195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1" creationId="{2D6AF8F9-AB28-4929-98D5-D94F941993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2" creationId="{91E8AC5D-41EA-4B6F-BC11-14603AD61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3" creationId="{A37FE2EF-A97A-4621-9F73-9ADF9E743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4" creationId="{8ABFAA8F-00A4-4D8E-803B-F6B3AAB447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5" creationId="{9E9423DE-4162-4187-A83A-2B99A86B39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6" creationId="{D78AA1A0-AD27-47E4-A362-888849DE2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7" creationId="{91DE4F77-D850-4BE5-B1ED-1FB66F13A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8" creationId="{C7229FB9-C9F1-4635-8048-159E34416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29" creationId="{0A76915C-9D9C-4FA7-8F67-9FF11CD5C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0" creationId="{AD2C49BB-0E26-40A7-8A4B-F3A11F2A3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1" creationId="{E74D6F87-0FAF-4C7A-91B6-E36B417F0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2" creationId="{08C05A3F-5A9D-4326-B93B-95786A564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3" creationId="{805A14BA-3B14-4C89-AA23-391F4445C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4" creationId="{564B47AB-E856-4182-8AE2-0212F1B51B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5" creationId="{2369F45F-4413-4FD3-BC49-629DE4B3C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6" creationId="{5F122B0F-8925-4319-B6D9-DD155F4637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7" creationId="{44A6815B-95F1-4611-BC5C-C2F2B6CF02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8" creationId="{979CC303-8B97-4DF1-B80C-2B83588A0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39" creationId="{BA277E46-8000-41B1-B95B-238CA8C3D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0" creationId="{44EBF602-CA55-40B0-84D2-F0D34ED6F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1" creationId="{A26C767F-8A3B-4DAA-BB1E-0A994CE41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2" creationId="{EC6548BF-834A-49CD-98DA-7118B67B0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3" creationId="{FA0B172C-315F-41C4-BFE4-A7B3E2229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4" creationId="{A7E28538-4B19-4011-9C55-4FE8F1DE5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5" creationId="{8943CAB4-0553-441C-A910-872A460554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6" creationId="{99211EA6-AEE2-402D-A35F-F24C3C0520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7" creationId="{29B43180-187F-46F8-87EF-906DD16350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8" creationId="{6BBF1687-7FC0-4F21-9729-E0525A218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49" creationId="{E98E132C-12E4-40AA-BEE6-8CC2298C51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0" creationId="{0886E803-B2E4-410E-9D75-9F87E8472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1" creationId="{D0C3493E-CD54-48B4-96B0-92259FF15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2" creationId="{B0F26219-469C-4A3F-B361-06B42F012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3" creationId="{7652E4E3-6D93-482B-94F8-2179EA90C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4" creationId="{89E557C9-CFA4-47FB-8668-89C9A8EEF8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5" creationId="{335EBC8F-D0FF-462B-9A68-E51784A39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6" creationId="{B501ED38-B598-45E6-A922-1F1B22252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7" creationId="{A650C495-5CA8-45A7-BE78-F3FF87340A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8" creationId="{C96308E5-89DF-4887-996A-B4A92C2CE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59" creationId="{DDAC830E-50E1-4D20-84C6-27739FBF0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0" creationId="{4D866680-319B-4B35-9274-14D52C8E1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1" creationId="{17CFBD34-78AD-4897-A377-ECE36706D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2" creationId="{654BF7EC-501A-498D-88F0-B3E7052038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3" creationId="{F5E5F547-AE74-4B48-B7D1-1B214FF3C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4" creationId="{8C5A2C9B-442C-4337-858B-28A5CB98D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5" creationId="{15CBE1DA-3B23-4775-841E-B75278622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6" creationId="{141403B6-A883-4ACF-8435-FFAE850C2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7" creationId="{B1E50B60-AF37-4846-850A-C5E4D1BF7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8" creationId="{1291BB55-7908-4618-A433-336EC37DE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69" creationId="{F8384366-7A8E-4CD1-9BAF-B61BD5473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0" creationId="{23575FC9-679A-4318-AA81-C1065BBED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1" creationId="{5FBCD1E4-9181-46EF-A7FA-E872F808F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2" creationId="{2157CFA6-93CE-4A32-B7AB-05DC3D203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3" creationId="{99517C9D-44AF-4F31-AF99-F9DC83EAC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4" creationId="{4B748578-5025-475E-AE41-961C542A0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5" creationId="{A3192E1A-725B-4985-972B-23F0244CD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6" creationId="{35C41DDB-24B0-478B-B461-E34F49543F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7" creationId="{861FA7E5-981D-4DBA-BE74-BCCC4EFD7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8" creationId="{456EC586-5FFB-40E1-BAF0-9B0817ABD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79" creationId="{A488673F-FE66-40E3-90E8-795FA43AE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0" creationId="{A1A2C057-EC1C-4688-A981-BB7D96337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1" creationId="{F1C6A54F-02C8-4177-BFE3-0F6226B06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2" creationId="{0C5F4150-7105-4C43-A68B-A51CFAADBA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3" creationId="{24CE7C3E-9AB5-4667-B170-04C58B25A6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4" creationId="{263CA89F-32E7-4A5E-A538-163C3F53A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5" creationId="{57F176F0-7029-4142-BC57-A4E6A26F4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6" creationId="{E9178B4C-62C8-4A18-8031-350E6059B3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7" creationId="{093E7ED6-A1B0-4DA5-9E86-AED16DF15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8" creationId="{DAB45898-0BCB-40BD-9607-27B52191D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89" creationId="{44F3B414-04A7-4BD1-A89E-E3EB5B3D9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0" creationId="{14643786-249F-4DA4-9129-C1CEB30AA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1" creationId="{3B243AB4-9FB2-4741-B5FC-C1F2C8221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2" creationId="{ACE41038-90CC-4BEF-B00D-F0C300E8D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3" creationId="{F0A12BEB-3B18-4C7C-86EB-020862A34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4" creationId="{85396EEC-4F55-488F-A63C-CB62F0F054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5" creationId="{08C1AC04-0969-4D93-8663-5182480E9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6" creationId="{DA5CD7AC-ECD7-46C6-BA79-65CC2EFE2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7" creationId="{FF394341-D78B-4142-8DCE-DDE0638F4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8" creationId="{072BAE63-1D35-49B8-BE3C-E17D5A51E1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099" creationId="{B461F4B4-1B63-44FB-B93A-1162944BB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0" creationId="{0CCBDD2B-48AA-4A90-A731-0B9901B876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1" creationId="{7E56994B-1FEB-42E1-860A-3460A0F5D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2" creationId="{0A904CC2-3022-4D75-B202-1D10AB8C3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3" creationId="{EB726796-8525-4166-9964-17416B1CC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4" creationId="{9D121872-6471-4BB5-A014-FDD483743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5" creationId="{3FCB4C9B-610D-4D78-8877-7A049E55E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6" creationId="{865C3C9C-FBDE-4459-99F6-391832FBE2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7" creationId="{44DAB21C-6557-4278-B896-3F747B023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8" creationId="{7F71314C-8E5F-4341-9A4B-44EF9DA8E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09" creationId="{BF1DDCC3-5BBA-4453-8ABC-14D3B2F8D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0" creationId="{96087ADE-69FC-467C-A0AC-04C9AEF90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1" creationId="{C8624C52-D836-4F57-9048-34CA90880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2" creationId="{2A7F3141-7E82-47AB-97B3-98ACF30FBD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3" creationId="{AA97EC7B-AA84-4329-B1A1-A551F8D99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4" creationId="{DF66C268-6A8D-4211-AA5F-5F9B0C7535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5" creationId="{B90EB169-BF05-4C48-9A09-946069F4D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6" creationId="{A3CBD28F-D8A6-4C64-ABF6-030DE43A2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7" creationId="{01B17AC5-0179-43F2-ACF3-72A80EF73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8" creationId="{1577179D-AF0B-4BCF-8CD1-5A0CFCE2B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19" creationId="{CA2A1A62-4ED7-4F80-9C51-CAE95F32C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0" creationId="{9FA06822-A81A-48CB-B65B-69D7D3A33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1" creationId="{D331EBDD-A5FF-4891-95E2-44EDF3B11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2" creationId="{CD5831ED-DB51-4824-B328-ACA7BCC5C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3" creationId="{1DE6C16F-16B9-4C1E-9E53-38D0B690F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4" creationId="{B959087C-B256-46D3-B36D-426BC12FDB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5" creationId="{1C25F8A8-8459-46DD-84EF-4D745EE48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6" creationId="{6C18C328-17B2-4EC4-8282-FEAED1850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7" creationId="{81BCC2CF-7D72-4A57-8412-D1E6410AB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8" creationId="{5BD17D2D-02AA-481A-B73C-B8BD56D297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29" creationId="{B55A2E42-6AF9-4963-90A9-A5F0DA775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0" creationId="{A66ADDF9-9E09-4C1B-A50D-F4533074E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1" creationId="{382148B0-644D-4725-9A3C-CE7DB1EA4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2" creationId="{851E9493-D097-46E0-BBE9-9354521C7C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3" creationId="{1D7C97A0-B727-473B-965F-25AF85483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4" creationId="{654B2416-5411-4CDA-A42B-490391DA3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5" creationId="{746D80EA-DFF4-4489-8FE0-461D5CDF6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6" creationId="{9BB8B07A-5BB0-4D8D-BF9F-4C55B348B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7" creationId="{243F9DD9-2F3A-4635-B524-79896A6D9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8" creationId="{62BFF443-1003-4142-B95A-86FE83AF7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39" creationId="{76B5FD12-C214-460F-80CB-DB988395B5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0" creationId="{84BE5161-6902-412D-A755-B92A346727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1" creationId="{B749AC66-0785-4981-87BD-FE606D5B7B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2" creationId="{49367113-9E5E-4325-A1CC-8BBED27AE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3" creationId="{BB52C3BE-E8D7-486E-9363-8D6506E24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4" creationId="{03B43DCE-03D8-4552-94A7-B1FC6B671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5" creationId="{852BB512-E17D-4C19-A632-745B4CAC2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6" creationId="{CE43065E-B238-46B7-A200-5F7E95AF1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7" creationId="{8E79AAC7-26E7-431F-8766-7C809C01CC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8" creationId="{86AC38D0-E6E0-4888-9E2A-B274CAC9E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49" creationId="{9C93FFE9-F613-4A6F-AA8E-957FCA09D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0" creationId="{3251A88A-1C1C-43F7-AEC0-0F998E0E6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1" creationId="{3466FFCC-8D5C-4E5B-AA0E-5E70935B9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2" creationId="{5D16F116-EF84-489B-8BE0-886F10B05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3" creationId="{3191CB5A-A656-440F-AD0C-9803864BA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4" creationId="{77731BC3-BBD9-429E-8F3D-8C1919178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5" creationId="{734D63B0-9CF5-47E7-90BE-62D0A53C0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6" creationId="{8076CDB2-63A1-4CF8-8E3F-C4636458E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7" creationId="{5818591B-5DF8-40DC-A3B8-C0B78C198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8" creationId="{22309666-3134-4582-A4A2-87AB1F063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59" creationId="{E90AC4F7-CF73-4C1C-A22B-FA46D6D20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0" creationId="{9CDEE1DF-97BA-418B-9BD4-FA0C694E2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1" creationId="{F71635AC-40B7-4EAA-B4EC-A8CDED04FE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2" creationId="{4D8ADC12-28A3-4E6E-BFEF-122BC51A4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3" creationId="{AEC40AAA-79B3-4B61-AB68-960FE672EC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4" creationId="{49C09EF4-99A6-4456-9D03-6204740E6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5" creationId="{5C4D8889-EA9D-431B-B672-E397663F8D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6" creationId="{2E2EF8B9-3EFA-4300-9BEB-0B53BAA6F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7" creationId="{EC457CF8-CF75-47B6-83CB-0CFA2ABEE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8" creationId="{10EA5F41-9C14-42D1-956D-EDD2CB0C66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69" creationId="{738DC552-0329-4B68-860F-1677B4099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0" creationId="{1677C345-5B5B-40CF-BDDE-D19372A90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1" creationId="{5FB98369-B7B5-4E65-B858-8366A8ADB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2" creationId="{7AA89F8F-99B5-4618-9222-2600D385C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3" creationId="{32271A96-E6A0-484E-8CE5-14724E66D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4" creationId="{8CDF38A4-7A3B-4D72-8067-600FCF492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5" creationId="{F66A7EDC-C866-4816-A222-04F8B56834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6" creationId="{050903BA-FCC7-4243-8D80-B06AF725A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7" creationId="{5093FDA4-98C2-486C-8C56-39C914575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8" creationId="{BA01079E-94C7-4FF5-84FF-443317573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79" creationId="{99E3D0CB-0EE7-43A6-AC6A-589990B51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0" creationId="{F91E04AA-479B-4196-B4BF-26170B87F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1" creationId="{F1259ED1-8AE6-474F-9444-9E8559BF7F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2" creationId="{85753CC6-2762-41E8-B82E-D64369B3B0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3" creationId="{9AA3F88A-062D-4D95-8CEA-F71C03EA9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4" creationId="{FA25D398-5D8D-45A5-BE18-4035A51E2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5" creationId="{D588BE7C-CA2D-4777-B623-BAB216AA9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6" creationId="{8D8A274E-EFA3-4973-A89F-094D5B933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7" creationId="{9E905C60-1331-44E0-BEE1-0131DE4D9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8" creationId="{ABD431FF-E9A9-487A-B5DC-F9AF968D8D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89" creationId="{C74496D1-A232-4329-A8FA-9DC7D1005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0" creationId="{EDFDC0CE-AAFB-440C-BFE1-87203508B4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1" creationId="{5DA8B8AA-3391-4E59-95A8-EBF7A78B2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2" creationId="{D10AD0ED-2C16-443A-A629-57F9F8F83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3" creationId="{1C41E795-BEED-4DAF-9578-3EA524453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4" creationId="{30BA59A0-148F-4328-B2A0-21A95ADCB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5" creationId="{03D5179F-D7E7-4417-B642-1DD76FBC6A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6" creationId="{DCA11117-BA40-43E0-BA67-114C6AB9D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7" creationId="{193F85B2-051B-46A7-9D06-B3DB38067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8" creationId="{5FFFA672-EEF4-4B67-BD51-EBEF120F7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199" creationId="{02D56235-95F0-462E-9097-C6742E6EF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0" creationId="{55EBC1A1-EB6E-47A1-83B7-E88788F3C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1" creationId="{5B2145F4-A925-488E-9612-207D78DF9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2" creationId="{8E4E3703-FD87-4E8A-9818-39DB69C2D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3" creationId="{F2F96F7E-CAB4-42F4-BA24-4AB4CFB553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4" creationId="{C769D01C-43DA-49E7-B7AB-C210AD63EA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5" creationId="{BD430D12-4225-417A-8227-AE757CE1AD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6" creationId="{E7C48DEE-8DFF-45D2-B61B-34AA91783E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7" creationId="{C829ACAB-43FB-48EF-AB29-DAAF43BE6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8" creationId="{B5B32309-13CB-4F33-BFC2-EE2255932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09" creationId="{8B11B206-EC77-4F2D-B1EB-B09D68B6C3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0" creationId="{D8419DF2-825E-4654-8318-012EBDD7A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1" creationId="{AC380496-D041-4D70-BD57-746F43223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2" creationId="{CD127E37-923C-40FA-A4F1-7A1C8F1E35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3" creationId="{6EB7B7CD-332E-460B-831B-81B78F954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4" creationId="{09E7FD53-F129-427E-87CD-13AF819CB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5" creationId="{967C637A-8EC3-4910-B41F-7F61224F0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6" creationId="{CFD33F45-C669-4249-AF17-C300DF62D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7" creationId="{0139E1ED-EDB7-4F4B-B352-E9AEF55ED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8" creationId="{3CDB3F85-0BFC-4C79-8E8D-1BFEE03B98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19" creationId="{CF0B1600-1AA1-4BC6-92BF-8E8B350D1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0" creationId="{0DBB19CF-3F9B-4CD2-9727-133AB8013B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1" creationId="{7E9F7D05-C6A5-47E2-8634-5E73C7039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2" creationId="{B9F7F49E-66C0-4296-AD22-BF2C42282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3" creationId="{8C7B6FD1-586A-4E50-A554-6EC822C6F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4" creationId="{6E3D54FA-1102-4EFC-8008-015C804B0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5" creationId="{B21406F5-D77C-4FFA-A0F2-41BF01136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6" creationId="{BE5F093D-7F91-4BA7-91A5-01C0DC89E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7" creationId="{22941E37-149C-4E5B-8C5A-77515EFEC6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8" creationId="{19E88412-466C-4224-8AD4-C1BEA1D33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29" creationId="{36D163D4-B14D-4B29-AE52-31BC32443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0" creationId="{29459821-4AF5-4EC2-A3AA-33BE66C06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1" creationId="{9B5DB8E3-FF6A-4F97-8B1F-8F82A5C74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2" creationId="{154948ED-CFCD-4B7C-BF5C-D7CE86A06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3" creationId="{1829CAF7-DC0E-4F0E-B43D-34CB5C037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4" creationId="{2E2F76E0-5BA3-4BBD-90C2-5EE852F4A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5" creationId="{15C6488C-50C7-4DCD-A568-B3EC5FF137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6" creationId="{EB639B0D-73E9-4552-A830-54F28747B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7" creationId="{057122D5-7BB5-45A1-B2A4-FD61F2527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8" creationId="{8DA35896-12FB-45E0-A413-426FF2838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39" creationId="{8655D861-5018-480B-BA32-96B89ED132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0" creationId="{E65FBF4D-CE30-452E-BF8D-FE0C336BE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1" creationId="{8837D767-5862-438F-8B57-3328CA3D9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2" creationId="{F7CB7B1C-A8E9-4B76-909B-9E817BF86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3" creationId="{C15627B0-3BF3-4A40-A7B9-3E3C06EFF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4" creationId="{22E9968E-5271-42BE-8D64-DE10BD6D0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5" creationId="{0ABAF9EA-D94B-4853-9550-FB7334BA7F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6" creationId="{5FC477FD-392A-4125-8965-ACCA1E9059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7" creationId="{8212A99B-3EB1-49F3-82AF-FC5287CE8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8" creationId="{87004E0F-66CD-4451-99FC-CE327AB4A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49" creationId="{0CE1FEE8-D954-4BD0-A98E-5240513F5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0" creationId="{631380E5-A05B-4573-872F-05E1442FFA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1" creationId="{3506E99E-F67F-4427-9835-21C792D3E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2" creationId="{835D6809-68D2-441C-BF8F-E524EED70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3" creationId="{9814E69B-F9E9-405C-8A5D-70A68AC3E9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4" creationId="{F7437AA6-DE11-4846-9175-8A4E813E8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5" creationId="{2E2EB1FA-F878-449C-8393-C53200CF1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6" creationId="{F3DA64D9-A644-4441-BE5D-867755B1C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7" creationId="{4815D0E3-F5C0-46E5-9DDD-D8A93AF4E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8" creationId="{00B8EE92-B126-4FC7-AD12-AAD4E1A0C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59" creationId="{BB207A35-0B02-44B7-8927-849FF38C0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0" creationId="{65E4E4A6-CCC5-4678-84D6-12FB3C626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1" creationId="{190C4647-472D-4F9C-923A-6F09C9910B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2" creationId="{BEBC2A05-586D-41A2-AB80-B3EE24A4F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3" creationId="{534356C9-7A9C-4947-BB1A-4D44F9C96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4" creationId="{DAE96227-76A9-476F-8D6B-DC3BEDCCC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5" creationId="{72A96529-0319-4606-8F4F-0CEB48D53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6" creationId="{10DE7571-5432-443D-8E39-95F0B91CB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7" creationId="{C456FB41-EACA-421C-9581-44BBC397D1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8" creationId="{8D3178FB-714C-41DD-9988-BD1AF93DB5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69" creationId="{00CF6CC6-1A43-41F5-B11E-B20004F74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0" creationId="{919A5656-C505-402D-B051-88103F401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1" creationId="{39674AB4-820B-480B-82B6-EAC0A80ED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2" creationId="{32BF8137-336B-481E-9E9A-4AB388CE6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3" creationId="{350CF502-AA86-4547-AB53-398BB4070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4" creationId="{11E67CF5-3144-4AF0-AE23-735A473BC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5" creationId="{F918FA4A-EF02-4EA8-B1D7-4FF93AFD7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6" creationId="{BB808472-D858-4966-9C8E-4A854C098A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7" creationId="{3611744B-5568-4829-AD3E-BC077217C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8" creationId="{2CB68614-5D13-4C4D-B5E4-CBB1C7998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79" creationId="{DE042F8E-21E1-4469-92E0-42553316E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0" creationId="{141A2150-44D7-4D93-A712-7557BCA5A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1" creationId="{9C63BF37-DF9A-4121-89BB-3C5D3AC97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2" creationId="{F9E6EB46-0DC8-4728-AE1D-B3D73D890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3" creationId="{8D7A6F0A-E6F3-4F53-B704-896FA88E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4" creationId="{12EB16D3-6EFC-47F2-A404-90D945A3B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5" creationId="{227C0BBF-9726-4525-A366-A386D14A4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6" creationId="{C99D40E0-5607-4A7B-AD5A-C890384B0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7" creationId="{DC4F0FDB-8E1C-47CB-9826-309C2BA80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8" creationId="{BCC50A3E-1542-45BA-A3B8-739092131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89" creationId="{A7E74730-3660-46E8-8D69-98F898A374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0" creationId="{73EA3019-392E-4862-9AB5-6EA7E1F52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1" creationId="{3E6B2B04-599F-4A1E-B51E-FC0FE35F5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2" creationId="{82982E4D-68C8-4912-B288-881409C64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3" creationId="{05F32E8D-9D70-4975-BC43-1BAB26483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4" creationId="{F0BC5ED0-9B55-48DD-90B2-902919A2EB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5" creationId="{9A9D506C-B7B5-41B3-81F0-2DBD275F8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6" creationId="{09B2714E-A12E-4F31-A5C6-3B961B73A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7" creationId="{447D8121-1BD0-44AA-A473-7856DC91A0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8" creationId="{2058F9DA-947C-46B9-A622-D82033C121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299" creationId="{B78A60FE-5CCD-4BB7-8972-A5A58BDCEB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0" creationId="{119BC59F-D6A2-4041-95CA-829C9BB8A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1" creationId="{9E9735F7-FAF8-451E-A1FE-DBB0DBAD5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2" creationId="{EE5D7060-C3A5-4FBD-9FE9-DA4138C2F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3" creationId="{323F8DC4-AB3B-4BE2-8C90-ED480D77E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4" creationId="{59BF1919-FF63-4AF4-A02E-94A8EC931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5" creationId="{1D632737-F200-418B-8E64-EB978D2A2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6" creationId="{22E538D6-99E4-4DF8-B87D-F03B221252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7" creationId="{1C7C6380-87D3-4A83-B1C1-6D5A6D702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8" creationId="{938FA4E6-BB97-4719-8FDC-F130B2BF3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09" creationId="{512034F9-B276-45AC-9B5C-9DD300DDAD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0" creationId="{1A12CB64-F8B9-454F-A334-F453F69E9C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1" creationId="{9D9CD35C-5938-405B-9ADE-D40967699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2" creationId="{0A74E304-C957-4372-B2E5-1BC3F41C7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3" creationId="{AB0E2645-6F9D-4288-9326-775599092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4" creationId="{3BF7C9F0-BA41-40E6-91AB-303B5E0C1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5" creationId="{B407B30B-6CC2-47B9-8DE0-13FFA1B02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6" creationId="{44B2423C-EE99-4357-BC48-66DDD0A408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7" creationId="{3FCC00FA-610F-4858-AFD7-EE6FDB265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8" creationId="{E8590A3F-2210-4386-971B-F4AA7F5C7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19" creationId="{FDD41890-89E2-4310-832E-9D41874F5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0" creationId="{4CA6583A-72E2-41F2-83D4-33D957FB5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1" creationId="{85AC6B10-9E2D-446B-BBC5-0B82506A3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2" creationId="{4AA754C6-5A1E-4230-94C1-8D76F0B47E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3" creationId="{8BC45AF8-6B10-4033-BD91-53DDD573E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4" creationId="{4775D623-4888-4AB9-A872-FDBE31AE5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5" creationId="{2857B980-EE91-4A6D-A372-08F79D906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6" creationId="{FD03D885-D436-495A-9876-A2A32CE130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7" creationId="{A45BF454-7079-449A-9ADB-B24DFE5F70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8" creationId="{E03AE2D8-86C7-4EDC-B522-793438E6B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29" creationId="{CE435B88-8216-49AB-8E7C-AE56B7400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0" creationId="{41FC281C-49A1-4284-BA46-26231CB80B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1" creationId="{AC526B04-EC79-4294-8E90-1AEA60EA14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2" creationId="{55CCBFC1-9184-40DF-9C93-B85C8F55E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3" creationId="{6045BF73-9947-418C-BA1A-3336A4BC2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4" creationId="{FC155A93-DBC2-4D88-B7CB-308DD69D5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5" creationId="{215A4850-07FD-4CC8-8E50-E07D4F983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6" creationId="{E646D3B8-CBDC-43FD-AAD2-D0C333BC9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7" creationId="{6A675C9B-0A64-4779-B5FD-DD0AEAA98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8" creationId="{82FE7F4E-6177-4FE7-9EA7-FB3FD580F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39" creationId="{61A94565-C26B-4A56-9A70-9D7D90F04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0" creationId="{9609453B-DCAE-4D0E-9C42-D8E7E2559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1" creationId="{4131E823-2235-4F1D-80B9-B0885D558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2" creationId="{C121F6C9-AECA-4E85-BEAE-A51DA9F3F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3" creationId="{19294943-A174-4D51-85DA-FD839E83D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4" creationId="{5D4A2E0F-3A7F-48A4-B91C-3608FD868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5" creationId="{0CB2ECA1-23D5-4D2F-9779-50E237CF0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6" creationId="{9BF740EE-5993-4026-A138-44D0E5BDF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7" creationId="{C03649CD-8AF5-4706-B7BE-74611F3A8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8" creationId="{B004858D-E112-4907-82DA-4201B8988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49" creationId="{C0F6435F-7F7A-4FCD-8039-CED8C3DA3D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0" creationId="{051D4A86-E593-480C-87FA-4C4193B6E0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1" creationId="{1A476907-E0CF-4200-8AE1-67F21EAD9F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2" creationId="{6CAD23D7-C2B7-4965-A91F-534F152FC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3" creationId="{54568159-9E9E-475B-81A1-677C0A98D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4" creationId="{F5BCBFC4-F8BF-4912-BFB2-8A437AE74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5" creationId="{495D822C-5EE9-48ED-BF62-1B7722635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6" creationId="{00EBE7C2-6EB2-4A7F-9FF2-C50D27296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7" creationId="{99C92970-4FE9-45FB-A940-646E814DB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8" creationId="{478F13C7-820C-4CCA-BBB5-F3E90B273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59" creationId="{F95BAA5F-8F9D-4BFC-8792-D48098405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0" creationId="{95099FF2-343D-40D2-8741-1F9B792B6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1" creationId="{6695CA09-4E00-4943-85E4-0FD2A71AC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2" creationId="{45E444CC-0290-4E11-817F-57F6B7CA7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3" creationId="{C82B273E-678E-45C1-A30A-988ED3A19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4" creationId="{7C2F3AF2-F4B8-4C0A-B02E-2274792C5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5" creationId="{B9593A37-E657-45E0-A1CF-9E93ACB296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6" creationId="{14844990-6CDB-4FAE-B250-17EC62675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7" creationId="{98A51504-8B13-4816-8E8E-D59166CE70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8" creationId="{07121E89-E7F2-4247-9995-05328818D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69" creationId="{6D6F1327-DEE7-4322-96F5-F8A1B5C0DA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0" creationId="{C83A360B-9A4A-476A-B533-69ABEC8E2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1" creationId="{16727860-CDF8-4A11-AA8E-E1EC942D3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2" creationId="{E6E364DB-B812-4E47-9369-E5029914DB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3" creationId="{28211CBC-ACD0-49EB-8155-950040FFA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4" creationId="{768AD149-959B-4429-803F-B0B10CBE2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5" creationId="{00D29F1B-40AC-482E-8D8F-85E4989D3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6" creationId="{EEED59E9-1E77-4A1C-9789-62DDE7750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7" creationId="{E069944D-48DB-48D5-A74A-1241187F8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8" creationId="{D07EA8C2-3CF7-4D10-AC08-5D9AA09BB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79" creationId="{52585869-9B98-4668-9B4A-FE03A3DF7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0" creationId="{6AD78B04-A67F-4859-9F64-AA2D17EA9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1" creationId="{B2762974-6137-407A-9598-448301C46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2" creationId="{2168F0B1-43EB-4EE2-AF12-8FEF6CCF19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3" creationId="{35250E34-63B1-4A4C-813F-F5B637D3E7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4" creationId="{A5389A2C-DB48-44D4-AB12-59C722015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5" creationId="{32464A04-3266-4EFF-9410-88A4690B1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6" creationId="{B8B55C55-AA98-481F-9889-D273C15134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7" creationId="{919EE7F7-035E-4831-9022-400EC43D6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8" creationId="{EBDE2295-FE0A-4D46-B8AC-567389E89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89" creationId="{7EBA0F66-00D4-4B39-BD0E-8A8638F313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0" creationId="{547B0817-3599-45A5-BB8D-30E3B58D52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1" creationId="{5332F042-7F37-444A-BE4B-88C725950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2" creationId="{E829BC38-4756-45AD-81D4-70510DC4F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3" creationId="{5219F1AE-9CF8-4FC5-94F3-6022DFD6C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4" creationId="{2E88A6B2-32ED-4237-B960-FA10C452F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5" creationId="{72E1B693-4AC0-4626-A88A-B562E3059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6" creationId="{6283B9E1-6300-4556-A02D-D88FF0031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7" creationId="{172ED0FA-0347-457F-B747-23D709B84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8" creationId="{81B4902A-9937-4A59-A55C-B1384871E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399" creationId="{0C56D9DD-D4B9-4F01-A47D-F5DCC5B0F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0" creationId="{05710C3C-DF55-4178-A7A6-E15E421EA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1" creationId="{708925D9-CB5D-441F-A0DE-EE9BCBDFB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2" creationId="{A7C5083D-91C8-4FCA-984E-6CB9915F42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3" creationId="{7B4E808D-2B8E-4E91-AECA-9036D3B421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4" creationId="{A79BE35E-CF97-42E8-819C-99009E8B1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5" creationId="{C8845246-47E4-4FF9-BBB2-63F3A5ACB6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6" creationId="{FE98EE55-E923-4CB5-A4AD-96C6AE3AC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7" creationId="{83CCE78D-B9FF-48C5-9527-FBFA3783F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8" creationId="{F2915F63-9D52-4AE4-A4AA-08F34A14D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09" creationId="{AA669F9A-75EA-4B77-BADC-AD4D25B61B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0" creationId="{3516459D-7C00-4B4D-9A13-640445DE6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1" creationId="{BE1B2100-2E63-4EE2-93B2-DFDA8F6E6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2" creationId="{1A3455F8-9B8C-44B3-9798-85D4F4FB5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3" creationId="{ACAC510D-66C1-4F97-A60A-AF8B698A9F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4" creationId="{9361E7F8-5759-4168-9F9C-7AB5E64E0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5" creationId="{CF64FDE7-D2FE-4A15-BFD6-CAD32AE6C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6" creationId="{EB0B4FB5-AD02-42C2-AF80-DA7BB01E0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7" creationId="{90456461-B860-4238-853E-1CD2BE3AE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8" creationId="{2385129A-2DE2-4548-8AEE-A96CC5929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19" creationId="{204686CF-3DF4-403D-9673-F5418C441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0" creationId="{6A36776B-D1D3-4193-AA25-90C95FA438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1" creationId="{AB27DF21-8107-406E-934B-60C1AC4D7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2" creationId="{AF4BFEFA-30BC-46F3-A51A-3F958319D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3" creationId="{483ADF97-4EF3-4F54-B928-A61BA04FE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4" creationId="{43812E6F-0F8F-4465-A0BF-1F3189673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5" creationId="{5234C262-1827-4F68-A52C-F60CEFC38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6" creationId="{DCBBF9BF-2510-41A2-BF75-EF1CEC096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7" creationId="{BF2F4E72-27FB-4B6C-AE6D-BF2C2F63F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8" creationId="{24FB83AF-BB24-4D55-891F-0D6C86E25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29" creationId="{00A67829-E031-4D82-BC01-251D682207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0" creationId="{6D6F1A85-1033-4FC0-B135-3086FCF93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1" creationId="{2B981DE2-CF74-4D4E-BF28-56F491B0E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2" creationId="{FB68BD17-C053-4230-9485-C18FFB595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3" creationId="{0BE849F0-7BFF-4A01-A8C3-1D6E6F5DB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4" creationId="{C04655BD-DE40-45F3-86B3-98256E447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5" creationId="{02582E76-C4A8-425C-BCE7-EAA926D56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6" creationId="{3573C704-C6FF-42F4-81E9-DE0623D74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7" creationId="{F3AD73BC-736B-481C-8C45-1D998C093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8" creationId="{314CAB41-633E-4A08-996A-204089A79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39" creationId="{02DD09EE-75AD-432B-A9CD-6EE144B8E4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0" creationId="{CCE41575-476C-4342-A30C-52CC47FBE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1" creationId="{511E332A-5FC1-4222-B2EA-255B039DA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2" creationId="{501F8A34-C4DA-449D-BCE5-8CE7C51FC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3" creationId="{3456B9B6-5818-476B-A791-058CDFE11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4" creationId="{BAE9E7A2-27F1-458B-8BDC-19273563C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5" creationId="{0F154759-C4D8-45FB-A0E6-AF4BC5048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6" creationId="{D03C188F-9438-4EEB-B45A-6AE55E062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7" creationId="{EB20B033-A377-411C-A6B0-4C9AF2960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8" creationId="{612EF1AE-04BB-41C2-8AEB-90EE0B71C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49" creationId="{EB77CC11-B1B7-4FAA-AC22-D62C9FF5A2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0" creationId="{1E032556-E153-44EA-8B2C-ED96D34B8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1" creationId="{7AA697E9-52AA-42F7-A0EA-89D470063B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2" creationId="{F2B14E0B-D979-4A9D-9234-7D89D1808F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3" creationId="{A31A2B9C-63B7-4DB9-AE70-D0F0ABEB4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4" creationId="{B1A8EBA1-14D6-47C0-AE9D-5BBA90B8D7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5" creationId="{50320404-450F-414E-92C3-BA939BFAB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6" creationId="{6403F899-5BE1-4A15-8E9A-8A447C8578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7" creationId="{6949FA2A-B71D-4930-B445-BB017C8E3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8" creationId="{9506E189-8B57-4D24-AB29-F71D8FD95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59" creationId="{B9EBC238-9F60-4511-8FA2-D4F2C35A3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0" creationId="{E5D4C8D4-0D0D-4693-94F1-F2785ABF5C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1" creationId="{BF26C2DA-B981-47FB-A8B4-43AD54686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2" creationId="{A5358630-8795-43F2-B630-987AE802B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3" creationId="{EBF40DD5-9390-49CE-A274-E73B9947D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4" creationId="{841F0641-0791-4D1A-8D51-AB6256D38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5" creationId="{2B0DC2CD-A513-41D8-9C59-BCC43EEE33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6" creationId="{D2C86CD3-9ABF-4838-A225-ADE432579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7" creationId="{7E2B9CDB-2826-4A16-ACAF-F7237956D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8" creationId="{2117526D-61D2-4985-AC38-17BBCCBDA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69" creationId="{C9A14834-E315-402F-B662-5A9427430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0" creationId="{F1B16CF8-AFA7-4795-A7DA-B7947C2E2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1" creationId="{C2524024-4773-4CD8-A281-0DDC2B836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2" creationId="{CE99B874-1A51-447B-9646-CB6BBE63A4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3" creationId="{53156FD7-ADE5-4865-A284-6FADB20AE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4" creationId="{8882D2DE-92EA-4E8B-871C-E22D2F89E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5" creationId="{B84F8B44-C6A6-41C9-AD54-C2B6CED52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6" creationId="{9FA1CAB6-AB7C-471A-B345-0B7DDBF54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7" creationId="{AD31D54D-B5CD-40FA-9B85-4B4EFC114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8" creationId="{C9E79251-BFA5-46E1-BAB0-9C6EB188D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79" creationId="{40CA44A9-75DF-4F7B-87B5-00EC987D9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0" creationId="{2C25A065-E1B7-4A8D-9871-554C82CCD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1" creationId="{FD176018-B46C-4AF1-8343-BAD1D10FD2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2" creationId="{0D430EE4-9AA5-4A7C-A00D-829251938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3" creationId="{9FC4D7DC-6774-469A-B910-9F79B6DDA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4" creationId="{21924140-1E03-4737-9FFE-194D1CBFF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5" creationId="{F3AAA57C-F2E0-41C3-9AA7-59445CD50A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6" creationId="{FDB2BF2F-28BB-4692-9F27-5115779CA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7" creationId="{A4BDC713-407F-404C-9BFD-D0BCC1EA2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8" creationId="{972C364A-F75D-465C-9C39-AB7975C39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89" creationId="{E521343D-6FE4-4BB8-89D9-2B19AAA9B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0" creationId="{19994D66-33DA-4DEC-B166-5E5D15FDF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1" creationId="{C690008A-9611-4865-AF1A-AE2ABE7B2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2" creationId="{3B72C26F-6659-494E-B346-DFC6CFB8B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3" creationId="{FDD91897-1777-4C3E-B7D9-138552E05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4" creationId="{CF4918D1-E554-41F9-8532-D96C0CB9C1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5" creationId="{17535C37-5272-43C1-90D9-6CFFF8A3D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6" creationId="{ACAFD02B-E0D5-4A03-945F-57B23187C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7" creationId="{644F1AD7-1E3B-4635-94B3-7FAF83A05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8" creationId="{728530B5-5C96-486F-BE35-E8233A4A6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499" creationId="{672158CD-1CD1-4F80-9B9F-262F137280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0" creationId="{F779E78E-D4BA-4B7F-BFF9-291D67D771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1" creationId="{D45098EC-EF24-4F46-A691-137EDC434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2" creationId="{004A2767-F25D-4E2F-9F8C-7DCADC4049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3" creationId="{BF15985F-BFE0-484F-98BD-24EEE1941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4" creationId="{390A5E73-9EBC-4B88-A84E-F98419EFC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5" creationId="{9661D405-32FA-49BF-9180-1A9D79458B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6" creationId="{2F1D9F4E-D3CA-4FA1-BAC9-CFB9E7FFA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7" creationId="{98F8DFE8-B5B6-4B77-BCF1-77670C035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8" creationId="{76D18ED5-2673-42E2-A2F3-53E9DE014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09" creationId="{0267E85E-7062-4F18-A6A2-C08C01917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0" creationId="{2C5E105C-A4A0-4FCE-B051-D1BCFFFDD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1" creationId="{85AA1952-563B-42F2-B58A-03C3816AA9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2" creationId="{0728B3E1-05B0-44D6-832A-7FB5F144BD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3" creationId="{D44FDD17-8E67-4F14-8A02-057152A41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4" creationId="{4CDC3F5D-9F4D-4057-8010-8154F27E9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5" creationId="{1339678A-9DEC-4E17-9A09-39BE8D16A5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6" creationId="{D42E36A0-009E-4783-B3D6-6D0466609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7" creationId="{961E3CCB-D01A-40AE-8004-9605FC302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8" creationId="{10AA1530-5B05-48F8-A64F-A50D975FF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19" creationId="{41768209-1144-4E33-8808-37C54D125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0" creationId="{50AC2227-22A4-41DF-A543-9CE4E8481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1" creationId="{3463E88E-6095-4CAE-AA0C-B711789B9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2" creationId="{90A03CAA-6BD2-42B8-80DB-5458DDFC0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3" creationId="{424D5BE9-4A01-4011-B775-27E7D2128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4" creationId="{36FD661B-8D11-489D-94C7-7CAE63DE3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5" creationId="{B4133F71-EEB0-48BE-B376-7A1CBEDFC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6" creationId="{9A03E30A-98D9-4E3E-A885-17D7A2302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7" creationId="{123F4DE4-C0DA-41BC-A030-EC912EA77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8" creationId="{D2767DA4-7BE7-458B-9289-37A7576E5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29" creationId="{BCA7211B-07DF-4A01-92C8-0BE6E526AF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0" creationId="{3F7C8F99-4331-4FF5-B387-9F52EF463A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1" creationId="{4AA1AB75-0BF1-47F5-A259-BCEB0CF38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2" creationId="{DFD11A8E-E961-4B57-B387-E3689D821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3" creationId="{C1314F11-C59C-4308-9FF3-A9C0FBBEFA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4" creationId="{663DDEE7-36A9-4B28-809A-677E5B03F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5" creationId="{91738DA9-36DB-47F1-821D-242F4308F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6" creationId="{9228F50C-8C8F-4994-B3EE-AC7938161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7" creationId="{318B7EAC-C4A4-4447-8403-32CE76DC7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8" creationId="{085F535F-1F18-45E3-8171-7F734CD5C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39" creationId="{219C5CCB-CFCA-4890-AEFB-AB02EA042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0" creationId="{3E395EF5-4805-4FD9-B277-73CDCDE380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1" creationId="{2F8CD28F-F011-41F0-AC8B-F28024B4CF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2" creationId="{65F7C868-8305-4C66-8041-66E489BAA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3" creationId="{D1034849-3332-4DA0-8DEF-477F14EFBE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4" creationId="{C0E0D756-FF6C-445B-91AC-3B04A5156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5" creationId="{4367F7B6-1B02-4E46-83BA-370D88BBB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6" creationId="{F7DD1D20-2245-4677-A870-59AF11DF0C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7" creationId="{0BD4EE45-C0F1-4596-A437-F00EC96D5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8" creationId="{258DDC4F-AB8D-4BE0-9479-890124A56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49" creationId="{C849E489-A901-49D7-9F75-C20122650C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0" creationId="{71F51F0B-B827-436B-BFB9-05723557A1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1" creationId="{F5BDD245-46DE-4794-A132-E6BF7EE8E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2" creationId="{44D40073-853D-4231-B716-DC1743DFE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3" creationId="{C07801EB-EB18-42D2-98B8-DBFCF882F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4" creationId="{A5447FFA-2E65-401B-8F43-B3FBA20BE2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5" creationId="{F9A91456-9B18-447F-8D8F-59F31311B3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6" creationId="{FD3D8ABD-9A43-4E05-84D0-045E51C607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7" creationId="{3272C9F3-B4D1-476C-B8A3-94FFC034F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8" creationId="{6A25F7A0-43AD-4D30-B183-E9859CCB1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59" creationId="{06329211-44E8-4F69-B922-83DA7D7E8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0" creationId="{32A10085-9A17-4669-A7C4-12C26E86D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1" creationId="{33911B46-253B-4413-A2BA-2243E65F3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2" creationId="{424A0353-D224-4BD0-A899-BE69A4B4D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3" creationId="{189462CF-2A18-4E42-8897-249BA016C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4" creationId="{93BFEA77-5C30-4778-A2D2-7D1D29313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5" creationId="{D122A22A-0FEA-451B-89DC-CB7F6903CF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6" creationId="{513CA29F-CE08-45EE-9D92-E4FBC437E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7" creationId="{983573B6-609E-4351-8447-5800EF90B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8" creationId="{128ED698-1386-496E-A3B6-2DE15EC8A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69" creationId="{3349FAC5-FA79-42F0-B455-1B984D404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0" creationId="{385D40C7-44EF-47CA-91E2-E638A6065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1" creationId="{21D3A7C7-5F7B-4E83-98CF-95F1280E90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2" creationId="{4A35AEDE-3B9C-41BB-A5D6-D4C8FEAF5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3" creationId="{A83621DC-4056-4E6D-A9DD-5E4031202F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4" creationId="{6B9BF4BD-D6B9-4500-9FC7-348722021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5" creationId="{FA8F956A-A4B5-4D8B-8A96-36C830E09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6" creationId="{1C55AF33-658F-4C7F-9D99-DB1932A38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7" creationId="{C0E23C2C-115A-45EB-9902-4A309B7E9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8" creationId="{1A71ED8B-9AA6-461F-B459-2391188E8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79" creationId="{868EEB7E-3700-4F3C-A8B2-706029994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0" creationId="{FEC5B9A7-E8DF-451D-8973-44F08353C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1" creationId="{AEB74C50-F042-4220-AE8A-4036F90064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2" creationId="{C44C3662-CD7B-4AE3-B4A0-D26DEDF93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3" creationId="{5B753E43-0B78-45F7-90D5-F410170C4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4" creationId="{F8623E58-6E12-4494-A43E-3B6BD3F2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5" creationId="{C29E08F0-6554-4E6C-ACEC-161646864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6" creationId="{09F2F259-D0AA-433F-867A-BE2D10524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7" creationId="{38209FAD-FDFA-4E8F-88BA-EC43DF724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8" creationId="{97FB6410-D84A-4509-B8C8-2D1DE8A70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89" creationId="{A486BCDE-D5E3-4861-85E9-8A828125D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0" creationId="{B5A7566A-BB82-4FD0-8E78-C9EAE6CE46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1" creationId="{1D5A5BE4-9883-4475-8A78-8A298042B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2" creationId="{9D840DB5-EAC6-4CB3-A367-4B17AB053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3" creationId="{00586A8E-CC52-43EF-82A8-796FF79FC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4" creationId="{1B55EB88-9910-4012-9D44-52D32DC67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5" creationId="{12CD7B93-E400-4553-8DF0-AFB450685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6" creationId="{6D5F7EA2-242D-433B-93A9-2AB619825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7" creationId="{9EC89F36-31E7-4E81-BE1F-9539BFFD7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8" creationId="{C887EDD0-F15A-44B0-B658-8649602A7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599" creationId="{2CB33B51-1C5A-4539-813A-AEDC9C6F5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0" creationId="{A7F4B7DF-4279-4BD5-9AB4-3C40C9A92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1" creationId="{546AC2B7-1661-44FF-906F-1895BBF97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2" creationId="{A1B3CF1F-579F-4646-9207-1E4021DF5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3" creationId="{287D10FC-CB1C-457B-89E1-5D87034C9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4" creationId="{3FA2F05D-7DE3-44FA-B27E-94B83EA23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5" creationId="{84382874-53F6-49CA-84C2-C8D4A44F1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6" creationId="{16E01684-4CEC-4F42-A361-F2650AF64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7" creationId="{98A8BE44-2C31-4423-A3B2-457FFAA7E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8" creationId="{33EBC772-27BD-4C4F-88C7-850C0A7B3E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09" creationId="{07C795E1-ECD3-41B2-B6D3-9D968CAC7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0" creationId="{9D0865B4-1A78-42AE-91A9-71A9FE6B4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1" creationId="{B9079662-977F-4FB7-897D-1F3E174C7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2" creationId="{23104768-0EE0-46AA-8D0A-E7C491500E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3" creationId="{3859FBD5-1ACF-4D50-9A04-08833DEC4B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4" creationId="{C31C1C47-1A18-4BBB-92E3-999C3FC62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5" creationId="{95181020-7B97-4DC3-9F46-787CCC021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6" creationId="{28114AA7-969C-457E-8924-85A23A8B6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7" creationId="{C903CC07-518C-46C7-8022-46CB05522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8" creationId="{3D5C9EC9-1FE3-4D7D-A827-58C071A2E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19" creationId="{02C79C41-74C4-48FA-A785-E2660BB45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0" creationId="{3AD79A71-0D3A-498F-A4A6-E9461D4521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1" creationId="{E67EB704-50C9-4F7D-A832-621521CDF2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2" creationId="{22AF40E4-0802-4F31-9E53-68C013E4C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3" creationId="{258AE629-CADE-41DD-90D9-113D1CE33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4" creationId="{59559FDB-A080-4891-9F14-4E78B1254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5" creationId="{F27B7D04-349E-4BAF-90F2-C53710A52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6" creationId="{053100DE-4290-4001-A495-43D88B236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7" creationId="{85741E6D-8ACC-4CB7-9C5D-2E2DAE5AD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8" creationId="{593826F6-6B33-4D48-BE1E-FC4A97190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29" creationId="{ED2AD3EB-37B3-4D43-A4E1-D6F2B7C66B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0" creationId="{17D9F911-39F0-4F74-B7AC-4BBCBF0C4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1" creationId="{F2B151FC-A271-47DC-BE85-23DACFC7B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2" creationId="{C0F1D59E-7A9C-4493-9D73-212EE61E2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3" creationId="{E88785A6-9768-4C26-8803-4C0F634C1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4" creationId="{F4D5AB05-9EE4-44B4-A384-62CA320B7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5" creationId="{CF7D3A00-9601-4668-9187-F15138F245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6" creationId="{C3E52DCF-047D-4EB2-BD76-0D00ED2E1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7" creationId="{77F17200-B6F6-44E2-B59B-625F8B880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8" creationId="{D26BDC8D-8D93-4434-A2A1-4548FA8427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39" creationId="{BF68126C-1256-42D5-B8D9-902D014B6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0" creationId="{086C99DC-D3E1-4E91-8224-4F88DBAC4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1" creationId="{54F106CE-1648-4C35-8C03-362376E31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2" creationId="{2FFE340F-7AFC-44F9-8E1D-46A97A66AC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3" creationId="{6D053B3F-7D1F-47E5-9DE5-403585154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4" creationId="{8C5DA6D2-BF7E-4402-A81E-830FD5E681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5" creationId="{D3A0C541-D58F-40A0-B8DC-6BAF60B21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6" creationId="{F84CA091-AA72-4E9A-A4EA-67D4F5EC3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7" creationId="{D643700B-C707-493C-9B5F-9B38360C6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8" creationId="{956D0EB3-5F0A-40DD-A17B-51AF088ED4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49" creationId="{F56231D4-75E8-46E2-BF64-D9055408D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0" creationId="{1C321686-41EC-4BFC-AD94-BFD3F6636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1" creationId="{E1BD1A62-A218-429E-B51C-757062487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2" creationId="{50EE99AC-A553-4793-BBAF-98FE1A000F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3" creationId="{972A17D8-D80E-412F-86EC-75B57CBF7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4" creationId="{55906C0B-1E64-49E8-9B8E-D03A48448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5" creationId="{F3A65ADC-8807-4EB5-96F9-CCD58213D4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6" creationId="{609A4450-B0E8-49A7-957E-8D9BCC13A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7" creationId="{9E755A46-15A7-4D43-8C0B-1AC04E964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8" creationId="{A4110573-50A2-4ED9-92C5-4C5ACBDE10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59" creationId="{DAA611A5-F0FC-41D0-9EEA-56E28FE8D5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0" creationId="{65C16905-527B-48FD-BD9A-344390645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1" creationId="{C286688A-9873-4497-9FC6-8BD9E71DBE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2" creationId="{650A4791-3995-4347-814E-B094CD7E9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3" creationId="{970F302D-6E8A-4547-8BC0-0FE24F55D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4" creationId="{3A090A75-36E4-461C-9619-56FC7528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5" creationId="{11DD5BAA-B54F-4BAB-B1CB-612E519AA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6" creationId="{45FE2B3F-462C-440A-8442-A4AE89BC8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7" creationId="{3AA9FD28-FE80-483B-B332-F0455A7D0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8" creationId="{6E81D956-43F6-445C-825B-394DC9617D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69" creationId="{23F4BDBA-E977-4C3A-A951-58A6A241D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0" creationId="{FC285E60-27A6-4BED-9F96-B208710D2A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1" creationId="{DDCBA535-9398-4734-8CCD-D2D6FE740B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2" creationId="{99058C0F-9040-465E-8044-AA210D0ADE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3" creationId="{2FDF6001-2F04-475A-80A9-B64CD2C0DF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4" creationId="{BCA898CD-EB6D-410D-BE5A-44B2F205A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5" creationId="{B13A6FE7-9BF1-41F7-9EB4-4DCE17E3F0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6" creationId="{369F613E-194A-4D75-97D1-7D4DE78FF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7" creationId="{D2CFCF81-9AE8-42A1-B0EE-63702FD14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8" creationId="{80FAA3BC-A4C0-47D9-974A-C15E693CE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79" creationId="{80B22243-84E5-4E47-829D-9D9B9D7E5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0" creationId="{8E0E0CEE-6B6F-4D2D-970F-6410FD48D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1" creationId="{315D0E6F-3898-41E1-9589-272B21E52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2" creationId="{B2060BCE-2A2D-4182-802F-E0B3D37CD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3" creationId="{1F2C30AE-EE86-422A-8B97-3858AE449F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4" creationId="{E950E375-9B8D-4AFD-90D0-21AD5D5EE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5" creationId="{EE669AC7-7AE2-489B-8666-729183141D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6" creationId="{6BCA2CF8-819F-4924-94F8-EC5E10D871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7" creationId="{90AE5531-72C4-4888-A7E6-B53425976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8" creationId="{43766CFC-B7FD-4870-A35D-4463773E1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89" creationId="{DBA25675-9A04-4D47-8FAA-C5FABD681E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0" creationId="{C2760144-17E9-45FF-A023-1CC5A1C99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1" creationId="{30F6F10E-C3A7-46BF-9FA4-CE51A9A61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2" creationId="{CF3BC2CE-B55F-4541-B12C-580A3E3D6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3" creationId="{0046823C-1E7B-49CA-9B5F-529C093DA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4" creationId="{F2761F23-501F-4670-B49E-C83A7BC6C7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5" creationId="{98F6725F-059D-4431-9497-84E68BFA5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6" creationId="{43232327-F297-4A78-8F9C-0FAA7885C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7" creationId="{1ED037A4-0BAA-456A-8976-4004F977C5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8" creationId="{0CFD2C2F-C833-4333-BCDE-64D615089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699" creationId="{1E7A28C8-B1E1-453A-B813-59907E111B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0" creationId="{5F5AE268-0F19-4789-BE19-5A128836E7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1" creationId="{6849BA33-CA46-42A7-BCE5-5F22EB10F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2" creationId="{FC34F89F-294F-4C5B-B8D1-FEA1D944D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3" creationId="{A2E2ADA4-A569-4E8D-8240-01028339E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4" creationId="{5940F68C-E398-40A7-B02B-7B6B73B624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5" creationId="{82BB9540-E4BE-4F0B-A2D2-E595D3A024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6" creationId="{FB8FEA5A-C9A5-477A-B2AF-C34FECEA8A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7" creationId="{54BE96A1-6142-4115-95AB-FE995C2D3A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8" creationId="{AAB7515A-20FC-4F3B-9D14-4AC1A1E09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09" creationId="{D0F2287B-A61F-4098-92E4-EDCD43120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0" creationId="{F8BAD739-B5EF-4351-8530-266CFA4FF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1" creationId="{7C064B1F-14A8-4C52-B553-DF23058496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2" creationId="{FEE32A1F-9313-4399-ACDD-98BE75469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3" creationId="{3E94943F-B8B0-408B-A6A1-B200F2FCAF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4" creationId="{0E1AAA6D-9B6B-4831-A72C-B1A1F78AD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5" creationId="{AA09C145-C5BB-43C5-82FD-3A5B59BB7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6" creationId="{61024611-8ADF-44D5-99D2-D63A2B31D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7" creationId="{21567A23-8AA9-4611-8D0E-44B85ECA20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8" creationId="{A8DBA054-94D0-4537-94F8-386E7B25F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19" creationId="{9B35AA6C-4387-42AF-8084-B029C44B7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0" creationId="{1DE5C779-7EC8-4E81-AF51-FD27A35B7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1" creationId="{8473F414-95F8-4957-928F-D9AB2D8DB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2" creationId="{AE147C32-6140-452E-BD42-7E830404F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3" creationId="{A432F141-B590-49BC-BF43-CEA75308C8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4" creationId="{1A07B05D-CC66-4847-A74E-3219A2254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5" creationId="{2BFEA426-7B55-41A9-87BC-C1CF97E64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6" creationId="{2259E13B-6511-4691-AF1B-63FED81A3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7" creationId="{F1FD9D05-C148-4A6A-831A-23129A4FE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8" creationId="{FCD6D4A0-3B68-4437-8EF8-D08CD436A6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29" creationId="{86D50F30-F635-459A-854A-1D31C13E7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0" creationId="{518C90B9-A886-4B42-9BDF-FA472D957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1" creationId="{F5DE2FBF-AE4E-4AB3-9F87-DDA9BD9D5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2" creationId="{767EA2CF-10D6-4ADB-A860-2ACC6B9BEF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3" creationId="{C1F31B49-01D5-4872-AFD5-0D2EA6ABF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4" creationId="{E60F6AD3-25D0-4F4C-8886-900D6655B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5" creationId="{AF03C0EC-0128-4220-8D23-EA63EF384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6" creationId="{7E0E1AEC-19AD-4DC9-8BC6-DC7AE0C25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7" creationId="{87E05A5D-6EED-46A9-AA53-DF33032531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8" creationId="{09222B82-8D06-4EE2-8015-52D6A7171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39" creationId="{9BE63FDF-5C3A-4DC1-8FD6-DA59299F2B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0" creationId="{9D9CC785-6FE6-400E-95D6-A7D54C498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1" creationId="{8C027CDA-6495-48AD-B606-2B3D7A46E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2" creationId="{A3B87B5C-D7B5-4A39-BA7E-527D1291B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3" creationId="{8F1F0014-C610-4EAE-9985-3E8B098A8E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4" creationId="{146E507D-3486-4E80-A738-EA64F9AF29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5" creationId="{837636C1-EA50-41D1-9F17-CDC2F098E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6" creationId="{10DFC689-5506-4A0C-B866-B7897548E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7" creationId="{CD3A6F7A-8B63-41C9-81BE-EDE753142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8" creationId="{CC20D323-15B9-45D6-964F-13DABABEF6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49" creationId="{1360D1B3-01D1-49E2-A2BB-F1EC08A85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0" creationId="{096D48A5-57D0-486D-8553-3F91E9997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1" creationId="{1681B248-82B8-41B4-8CD3-8ADAEFB67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2" creationId="{41342E3F-AD87-4E21-987E-313F59ACD0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3" creationId="{BBECB57D-F4BF-4A37-A0EF-644CAC755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4" creationId="{E4D6C519-CC57-4028-825D-C0BDCDD95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5" creationId="{94303B0D-FD65-42B9-9BEB-FE0A9EFD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6" creationId="{97519808-DDA4-4B8C-BF1D-9D9EC3CFD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7" creationId="{8D0613C8-6B41-4A4B-824F-298BEE334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8" creationId="{362B5CED-7349-45F4-8867-1263E5CBE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59" creationId="{4CBB81E8-F788-4C78-9777-48302A8844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0" creationId="{4444407F-2098-4029-9876-194A77C84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1" creationId="{7CF24FEB-8799-4407-B086-EBD68143A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2" creationId="{FFE5A738-8032-4D53-A406-94B612A946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3" creationId="{7E2956B7-D4DE-4CC3-B831-47298EA800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4" creationId="{EFA50BE3-3BF2-4D03-A7D1-4C89910591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5" creationId="{9D741690-F798-460A-9BDB-77975A4BEF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6" creationId="{A71006D5-9C35-4B07-BE4E-361A3A28A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7" creationId="{989448EC-21B0-4566-9FAD-C00F11743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8" creationId="{5BEEF6DA-2767-4BDE-9AAF-08F83AEFC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69" creationId="{15BD0A13-6288-4634-B971-4AAAD0FF3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0" creationId="{4EB82F98-77D1-4E72-835E-C5622BFD4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1" creationId="{C87421D3-A82A-418A-AD30-C725A159D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2" creationId="{A8EDCE49-4593-47DA-9367-8851BDE30F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3" creationId="{E3B64156-61A9-4D16-9783-49140C1BB5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4" creationId="{3854C074-E552-4088-89CA-C4D38C733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5" creationId="{6ED09BDE-0DA4-42E7-9178-C511D9326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6" creationId="{23BFD6F4-F9A8-40E8-9574-A073FD49B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7" creationId="{D520030A-FA4C-46C9-A02C-90FCBD713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8" creationId="{59D5452C-0993-447C-B5A0-474CBC623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79" creationId="{85E75AB1-996D-41C8-8332-97565AB65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0" creationId="{F0F6959A-0A6B-46FD-A5B4-0A2880971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1" creationId="{C5A3273F-8F67-4EC3-8180-6145DC30E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2" creationId="{F3BC883B-9155-4161-A9B4-B5B3DD96AC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3" creationId="{08584862-A407-40B4-BD10-5ACD94882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4" creationId="{1927D970-0F99-4241-B58C-8D2423618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5" creationId="{3E68FD6D-C1C6-4599-9EE4-E7C9D48BE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6" creationId="{EFB36370-EA88-4E0D-BA5A-753B6C3D9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7" creationId="{573AFD84-F0DE-4E64-B5A9-8FA568D8B3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8" creationId="{D4769220-508C-4F8B-84A8-8BAE4BB500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89" creationId="{1804FFF8-F046-46B3-8D94-DF9EE8E59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0" creationId="{1806F8C3-9F16-4366-B7BA-15F333A6A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1" creationId="{1FDDD1EB-F9F3-4D4F-B635-4BA9C38FE8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2" creationId="{729F14F9-413C-4131-8E79-6C4016296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3" creationId="{CD4DC09E-516E-4A6D-8B08-9BCB7C2FC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4" creationId="{7FD89882-3E4E-4D8E-8294-9EA0C0B7D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5" creationId="{C7086702-CAD8-4D27-A6FD-53D46F621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6" creationId="{8758D551-4F2A-4F90-A597-190400B9D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7" creationId="{A065D17E-ABDA-4ADE-8B2C-0CA481460D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8" creationId="{56484940-9065-42D2-BF6A-EFC77B885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799" creationId="{3571575F-D083-4BC3-88A6-5F66C6488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0" creationId="{418DBD21-D1B9-4864-9DD2-F69FEDCD2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1" creationId="{786AE99D-7354-4EC9-A686-62A70B396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2" creationId="{6D0EB34B-8242-4647-9935-AC4575F47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3" creationId="{64B4B553-715E-473A-8222-4DCD999BC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4" creationId="{6A5EC71F-42B6-4E78-B8F7-803B9273EA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5" creationId="{7A733EF7-9DDE-4758-812E-E792CFD52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6" creationId="{199A4C46-CFD9-48E9-8389-8068121FC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7" creationId="{FB0A88E9-7909-4FF5-95B7-2338D908DA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8" creationId="{5E466D1E-D520-47F6-975F-EA993C0309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09" creationId="{06484246-A454-4D67-A9A2-6ECE95ACBE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0" creationId="{9BADCAB9-C9F0-4AA9-B7D5-D7E02DB293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1" creationId="{F9B7BE13-69E0-4E24-B10A-E98C78D30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2" creationId="{9F2A7C1C-7BA3-4FC7-9BCE-1F8002A25E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3" creationId="{77B75A3F-F127-48C5-9005-38065B26C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4" creationId="{7DF3F1AA-0862-43E3-B3B5-FB6993817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5" creationId="{05F76CAF-29B1-4E3E-BCE0-CE4AE474B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6" creationId="{AB3034A3-4C86-4F42-A1C7-81A030A0D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7" creationId="{1E3D1682-1C68-4650-B712-EA90654E3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8" creationId="{A1C02253-8713-4387-9960-B74D00720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19" creationId="{B2F2F1BF-C24E-4207-8CFC-D996C4939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0" creationId="{385268AD-905A-468D-ABE9-6DE642FCB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1" creationId="{AAE64E76-15FE-4127-8F26-A4509E8B0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2" creationId="{65B3022A-3E48-424E-81D9-3E046B0B1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3" creationId="{23595277-4E74-486D-9020-04656E5101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4" creationId="{EFD03CEE-9D45-4A8A-8C4A-69CA01F46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5" creationId="{BD0863F3-E9CC-4C0C-BB9A-42DD8F847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6" creationId="{DE390D6E-87B8-4ACF-8E5F-9DA564618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7" creationId="{A073731D-ACA4-49E6-9C54-B4A159DCC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8" creationId="{9A679B29-A892-451C-AEEF-8B01534A6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29" creationId="{8238AFBE-0D05-47C7-8767-65B073ABC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0" creationId="{D4EF46AB-0C05-4C65-8C83-E6B9A64EF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1" creationId="{EE4709D3-1829-47A4-BADD-C84E07433D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2" creationId="{51671B88-378A-4564-8F24-4596EA116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3" creationId="{2B077161-0D07-4454-B62B-86671D598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4" creationId="{EAF7E115-AD89-44A8-8B35-49F856524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5" creationId="{A4A4A95F-1151-472F-915F-2D12727574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6" creationId="{054B2C31-EE03-4A20-81F6-39A38974B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7" creationId="{A4CA0A96-1FEB-4839-996A-BEC0CD462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8" creationId="{E28A0874-CBBD-416C-A835-C38DE45E2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39" creationId="{47324DF7-C24B-43D6-937E-AB1C6B3EE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0" creationId="{D7C39196-E8CF-41B4-A320-C077FEB43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1" creationId="{F2BF8124-CC18-4885-A043-C69959D623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2" creationId="{FC1EE1E7-DE68-42F1-A142-FE64B3050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3" creationId="{0617DE81-9AD6-400B-B0E2-374779932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4" creationId="{8631B8FA-867C-47A8-A20C-62D9011251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5" creationId="{915D2A05-5EF0-4EDC-AE0B-00DFADA7F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6" creationId="{33592025-6ECA-44DD-8AF2-06B0D0CF9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7" creationId="{A267F20C-0836-4A99-B5C6-1D5D218822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8" creationId="{41A879D9-D4E5-4FF1-870E-3C1ED54299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49" creationId="{2E728D64-BDE6-4D99-8008-6CECCC180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0" creationId="{D2717ECA-0A42-4DC8-A937-3EC05BDDF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1" creationId="{48A53A5D-697E-455D-BBB2-1E3E7D474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2" creationId="{F36FD2DE-F652-4643-AE16-C7AF7A4A6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3" creationId="{C7DA81BE-61B2-4C4B-AFD2-10FEBB71EF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4" creationId="{94D9CF5F-8BEA-46BA-8240-E12DBC6476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5" creationId="{A5B17580-473F-43BE-BAA8-E93DC1D38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6" creationId="{D5307C9C-FA66-4CED-B158-BDA8FADCF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7" creationId="{239C2B9B-177C-42B5-BA03-7872FCB66F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8" creationId="{A7EC5436-08CA-4F2B-92F5-4CF3C3D80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59" creationId="{1D259C1E-FF70-47BD-BA69-4CDEFC648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0" creationId="{97C61576-CFDA-420D-98F7-2D0C6E776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1" creationId="{4AEFA753-D901-4D3A-819E-DC56B9E14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2" creationId="{C9AF6CB8-1EC3-4C2E-81F9-0AF40B2308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3" creationId="{55FE1A50-3F5E-40E2-8B43-35E29DA51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4" creationId="{C0AE6FC1-92D9-49D7-80F1-083E0EBBC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5" creationId="{8C0053F1-7BD1-47A1-8011-673DFD46C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6" creationId="{EE4F7A88-103B-4274-B791-2DE80A861A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7" creationId="{5261DEC8-70F2-4651-B4DF-26A92D841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8" creationId="{9E9BD92E-E704-495C-854E-9DA05FF03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69" creationId="{5DC6FF37-0964-4040-A5F7-AA6B089EC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0" creationId="{1616855A-6D4B-4392-848C-6E5F41632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1" creationId="{B73E305A-133D-414D-BC19-826C4318A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2" creationId="{A8555E3C-CE03-48FB-B653-5F9A425E0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3" creationId="{0E6DDEC4-0625-41D7-8130-D4C954AD8D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4" creationId="{B6FB4759-BE1E-4F9E-B5AB-710DB24A7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5" creationId="{69E28038-801F-42BA-9E28-D5E8C1A2C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6" creationId="{F4C5E0FF-5DBC-4BDD-9BC4-E28EF72C5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7" creationId="{BF186B0B-7E90-4BE2-9AEC-6858CAD83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8" creationId="{7750FB7F-54C3-44DF-B117-7EE68F406B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79" creationId="{5C4FD861-56A6-4C4D-A347-ABD88CCE37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0" creationId="{26380C0D-F82C-4D54-830A-8FEF78552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1" creationId="{B907D004-B9AB-4BEF-8D0A-712B11BDFA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2" creationId="{006503BA-DC0C-4661-95F5-253F9C2D2E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3" creationId="{454DBA29-61B1-4D47-9140-0508B5F36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4" creationId="{B9555C8C-9B15-473E-B9EA-34E338916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5" creationId="{0C88536A-D20C-4EA3-9E28-3B59BFA1B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6" creationId="{E0280101-2536-472B-B126-D90AA736A0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7" creationId="{AF64435B-670E-4953-8DBE-A1FC96234F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8" creationId="{1CA74A82-EA63-4809-AC05-1FBB9E22E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89" creationId="{D53BE0E0-69DA-466E-9814-92CE3D4954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0" creationId="{FD3A6D5B-75E7-4018-AB36-16316CFEF1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1" creationId="{E0F2C9A2-286F-4215-AA8A-CB305D5BEC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2" creationId="{847B9FBF-4474-40C3-B491-60C2DC4E1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3" creationId="{F200C97D-DF59-4D06-B0D1-B712390E4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4" creationId="{E1CF09B0-D38B-40CE-B20F-330CE29AF3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5" creationId="{CB553F5F-B21B-4C5B-B4FA-303189D11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6" creationId="{0F626E19-8AA2-4374-B9DE-09F4CABAD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7" creationId="{BF13E2D1-5473-4B56-98F2-D3506E507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8" creationId="{CFCD87CE-7095-4FF2-8CCA-F1396F597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899" creationId="{277A7052-C046-4DDB-9F16-B73E68C57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0" creationId="{E779425D-14DD-4584-871F-42BFCCEB8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1" creationId="{FB1F0673-B540-463E-B2ED-7D4A45411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2" creationId="{E9D644FF-4EE1-4D43-B2DD-FD89601922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3" creationId="{63D1B982-BE1C-4DB3-9F65-799013E1A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4" creationId="{3BB7F062-2FF8-4D59-97D2-4D1C802FF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5" creationId="{59768DBD-25F6-47D1-88C3-C5BD93776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6" creationId="{8CA74C2D-E103-42B2-AF12-1E224799A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7" creationId="{E8616ECF-2D58-400D-AEC9-1CDED0D63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8" creationId="{3563F7FC-83B3-4CD5-88F4-1564BC08B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09" creationId="{E819D73D-F855-4DAC-A6C2-A80C939BA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0" creationId="{776854E1-D4B2-493A-B4FE-E5D466EFD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1" creationId="{D23DF9A1-06F9-4450-87B4-8F9461D67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2" creationId="{1BC2435F-2347-4098-9AFD-6C2EAD8D9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3" creationId="{8F77BA7E-A30A-4A75-BAA3-144441D53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4" creationId="{6264DC76-5D04-4164-8E70-0511FED84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5" creationId="{68D8353E-A038-4179-B2AD-2411C871D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6" creationId="{02EC4D9B-76DC-4030-B039-1A48703B01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7" creationId="{4201783F-058A-4F04-A1C6-93D2FC588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8" creationId="{A0D3EFEE-B01C-4AE3-BB74-47A1EEAEC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19" creationId="{46B8CE01-BB77-44D9-8E44-0938AAB7A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0" creationId="{0D4C1C2A-FA4B-4266-BF50-87A9B9BDE3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1" creationId="{5B92706C-5EC5-4C48-9D02-1BACFA924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2" creationId="{BA087296-A218-48C8-B6F9-E9001397AD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3" creationId="{130379AE-1404-4BC2-AA55-D18F0E322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4" creationId="{96E7B102-CF28-4E6C-BC2E-D2C655E58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5" creationId="{3A26E3FF-27E2-4FEF-ABD9-08C700862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6" creationId="{75715A20-C4DE-424E-ADD3-EF1FF1ABC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7" creationId="{CBE68230-3F2A-48C8-ACA8-C13CDF851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8" creationId="{1159B739-B001-47A6-B3F0-FA71F2BEB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29" creationId="{7C330200-EF1B-4FD8-8448-047DBED1D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0" creationId="{721D25AB-7846-4CF2-9D39-0182BC1D9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1" creationId="{3F47B1A9-ACF2-48D1-91A0-5A8870652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2" creationId="{F36DE183-2EAA-4EE8-93BC-810DA2E03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3" creationId="{CFE95066-6A86-44BA-A5AD-9A4A205DA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4" creationId="{B2654931-5C68-42E7-9C00-3102ABC58C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5" creationId="{D2126C65-CA34-420C-90F0-6E00CC7DD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6" creationId="{1A34E818-A612-4E9A-AB4E-0E4AA8739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7" creationId="{E1616DD6-D1D4-4E28-ABFE-CDF4795DD6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8" creationId="{51479DA6-3A11-4287-8306-5DBEFCE7D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39" creationId="{8902DCEA-24A0-4342-8099-24518B11C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0" creationId="{48C655BC-729C-419A-9A80-73A924CB4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1" creationId="{05433F9F-C751-4682-9F32-41600C1F2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2" creationId="{2983195D-A3A8-45B9-8F3D-681EEF8AA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3" creationId="{B37207E9-8543-4747-9399-9A61108AE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4" creationId="{C0797248-1BA9-4642-A83D-1135E3A0F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5" creationId="{689E4516-FEA2-46DA-9898-3EA9F77B10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6" creationId="{7D9AE96C-6FFF-471B-9D56-0D129E88B7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7" creationId="{F80F8065-8B01-4840-8F0D-BBFF31BEF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8" creationId="{C93FADBE-5117-48DC-9F7D-3AD7E0902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49" creationId="{AEEB7626-1CEA-4EB0-BEE5-66AB3191F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0" creationId="{AA16206A-0DB0-40F8-B402-54ED28053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1" creationId="{4622F197-ACD7-429F-BEAF-515821E2A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2" creationId="{337611D7-FBA1-4B4A-A162-ADB3DBB61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3" creationId="{7A4E5F56-4242-44A0-A385-D28A8FC97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4" creationId="{ABA270D8-BA50-4A9F-9FEB-35A089F4E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5" creationId="{2639C4D1-0A49-490C-B362-5CF624683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6" creationId="{D9CAE7F3-B0C5-4D61-B598-1E6E0313B1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7" creationId="{82058E70-7802-4395-9D46-D09C269E3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8" creationId="{49AE1DC3-B244-425C-8096-625B408A0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59" creationId="{4ADB0CFF-6A93-4864-A367-8E943F73F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0" creationId="{7A26030C-2092-4AC1-A48A-97A514EA9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1" creationId="{18EDA968-FDC3-46C2-9D6F-C6B09C116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2" creationId="{A05FDDD0-A808-441A-B52A-FFBFC4B63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3" creationId="{75B1C030-27A7-4368-BA0D-50BEAB79D4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4" creationId="{C992E439-FDE8-4E6C-AF32-C23A096175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5" creationId="{E1D969DD-1E35-4C21-820A-E466106EDA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6" creationId="{617B7A7F-A91B-4ADB-B743-D193016FB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7" creationId="{DCCDB4DB-632C-4E3B-8D1F-6156FF00E6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8" creationId="{6E79AE0A-3BD1-4662-9054-99C527811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69" creationId="{41E3302F-C7DC-4F20-BF8C-A9ADD25C4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0" creationId="{EDE914A4-D401-4041-BBF7-079E1AA13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1" creationId="{B8D022BA-A624-4EC6-A25A-34C5E0B4FA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2" creationId="{101EAF04-270B-4094-BFD5-D27EA0F76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3" creationId="{1CB05D9F-3833-4AB9-8B81-2E7918352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4" creationId="{7E98DA89-5B9C-456F-8C10-7FEECD217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5" creationId="{EBACA3CE-F00E-45F2-9ABE-9B1237B417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6" creationId="{71300311-75D7-4E70-83A3-80C6F5C63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7" creationId="{AD0296EC-A86B-443C-B024-6132FFA33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8" creationId="{CE987478-620B-401B-98F9-7FCCA055D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79" creationId="{B8F9DAB7-3C66-4A12-AE75-0FBB71302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0" creationId="{818E8D6C-1119-4EDC-84FF-F7BF5F03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1" creationId="{ACC3833F-5686-4786-8965-995243177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2" creationId="{B23B96E2-F8EA-475E-8478-062F6C7BF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3" creationId="{B5E58502-989D-473B-B4F6-3389E70D7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4" creationId="{E07A45AE-A77B-4FBD-AC87-06F65AF6A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5" creationId="{67637374-3D69-47DA-B2CA-0DD9B3DB84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6" creationId="{E3717F27-8014-4E2F-9895-6E54C0F68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7" creationId="{22542799-596F-4075-BC67-1AE13912E9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8" creationId="{B0BE1274-3AD3-43EA-97F0-367495510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89" creationId="{CF2B4B45-54C8-4B3C-9953-9015B0364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0" creationId="{7B340610-38EA-4358-93F1-5E363CA27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1" creationId="{4D898E2F-DD80-4D70-ABA1-2E96D8741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2" creationId="{10CD4050-17D4-4503-8AAF-7E78FD5D37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3" creationId="{229A7149-96CB-4172-9803-95CA1FE31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4" creationId="{AAA5E2B7-F7E4-4A63-B3E7-B6DB2AB1E2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5" creationId="{3D32EC35-0465-4544-AEF3-2792416499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6" creationId="{70EFB4D8-1304-4619-B45C-70E7918BCC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7" creationId="{CD7D963B-5809-45FC-8307-EB0CA612EF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8" creationId="{67C68E93-BF39-4F80-8CF3-0F33B5FF9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8999" creationId="{170178E5-09B2-4657-93D6-CEFF795414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0" creationId="{AEA7ADC9-482B-47DC-B604-9BE3B8D0D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1" creationId="{A45DD5B3-D629-4DFC-9545-1336EF8EE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2" creationId="{0BFDE353-E6EE-4795-938F-77D30028B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3" creationId="{8C69DE54-A8D0-476D-BDCA-58C60638B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4" creationId="{737EE8BA-52BA-4753-910F-36274757F6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5" creationId="{E90E183E-434A-4DBF-88BA-D5D2FD959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6" creationId="{041D4999-1FEC-40AC-99DA-A43640E40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7" creationId="{FBF7EFDD-1711-45AA-8616-661F58B1A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8" creationId="{3886ED65-7A23-4CDF-BA5E-EB6F16C75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09" creationId="{E8AF05F8-24D7-4CA1-A05D-AD677BD50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0" creationId="{614070CD-F7CE-4CE1-B82A-45131D4018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1" creationId="{6E476135-A74B-4EB1-B3B4-B17835CAA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2" creationId="{069EF41A-840B-437B-A091-2C1CC9976D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3" creationId="{3643E381-F926-452F-9EA2-F94AD4758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4" creationId="{B4325DAE-7F5F-4D41-99E0-336A6E9C8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5" creationId="{40BB7EAD-890D-4B07-B225-B06457611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6" creationId="{251D68FE-E9D6-4841-8337-D210C50AA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7" creationId="{5CA78457-DA01-4DE3-A213-78E72A0714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8" creationId="{AD972452-F7AE-44B4-8756-9E605EF8F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19" creationId="{07A79469-5576-463E-9DBE-D0E1EB12A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0" creationId="{A9C0019E-4485-4600-9261-9480AE8BF3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1" creationId="{1B947AB0-2003-4EFC-A6A2-FD4BD5AA3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2" creationId="{F3859FD0-AD28-4D3E-BD79-409320342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3" creationId="{17705437-3EE4-43FE-87D4-718C928CB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4" creationId="{E66ED79E-69F2-4D20-B1CA-76C748390A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5" creationId="{C5E37AE4-FB8C-4E9A-8580-44B6C342F4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6" creationId="{B0D03641-4BB0-45DD-8DCC-021BF5B89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7" creationId="{845C53ED-755C-4BCF-8C76-290048646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8" creationId="{E0AA150C-DA0E-49AE-8174-37700936F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29" creationId="{63530CE8-132F-4481-BCE2-BFDDD0BB7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0" creationId="{E4B7FDDA-178A-49C6-82D2-03DDDE308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1" creationId="{7E5C084B-4F94-4AD7-9732-5D8C1CB2C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2" creationId="{5BB00610-8CB1-4960-A412-1F7FA42035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3" creationId="{79BC2C4D-2A52-4304-807E-99CDC2EA39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4" creationId="{4B23FEA8-86D9-465B-92FE-45C11051C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5" creationId="{27F34E92-D3C4-46DF-B608-5371279DD4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6" creationId="{77A5B60B-A497-46F3-852E-7AC33CF91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7" creationId="{4066AD48-E7AA-42AB-AF9C-32EE2ACDD0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8" creationId="{6C89CB6D-55AF-4A4D-A422-964FE9B56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39" creationId="{BCAD7F9F-06D2-4410-9A00-921082590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0" creationId="{86D4709B-1B1F-4A55-A360-F691B1878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1" creationId="{88566ED7-3C47-4558-845A-C6BEB2797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2" creationId="{8FB2A75B-78AC-4062-9844-6A58631CE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3" creationId="{EA706160-8338-428E-A714-D9595DF05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4" creationId="{4A518A2E-85BE-4C70-B79D-47372754F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5" creationId="{A206E2CD-95AA-411E-A649-6C16D74FD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6" creationId="{AE007493-8282-49CF-8E6A-AF281DD8C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7" creationId="{B3ADEC9E-627A-44DE-9DD6-68961D536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8" creationId="{72AD334F-A75B-462A-984F-516E17943A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49" creationId="{DFCD1515-4CF9-4456-ADBF-D00C510B6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0" creationId="{FFF45EBB-29D5-4456-9A99-F98185C2D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1" creationId="{7148E821-6D20-4CC9-B686-36214B9BB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2" creationId="{495CF97D-247B-4BF9-8EB5-23CE86E08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3" creationId="{3689EF93-1B49-4017-B0D8-A4E0D4164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4" creationId="{1F0EAECD-E1A7-47E1-9320-662F46382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5" creationId="{31922979-F4E8-4737-A8D2-0600592C38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6" creationId="{32D7A278-2154-4666-8DA6-27F6D4969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7" creationId="{B1930B56-81E1-420C-A4F7-59DDD6774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8" creationId="{AE950D73-06AA-4DD5-BF7F-4B47FF81E2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59" creationId="{5B613B0B-8E1E-49D4-98B6-E7553136EB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0" creationId="{756A162C-B4E4-42DE-B22B-90CE7F3856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1" creationId="{D18B25AE-1252-4333-9F34-32AF3462A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2" creationId="{B63A5171-46F8-4D02-82A3-D6B988C43A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3" creationId="{488896C7-D8EA-456C-9C1A-219ECA707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4" creationId="{A7A18D71-5766-47EA-9B03-A26E4A3544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5" creationId="{65FC8F4F-B134-4D24-9BF0-76D59DBD9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6" creationId="{7D8F6DFB-88BB-427E-A721-1FFB5B53BC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7" creationId="{E8C5CFBF-F3CC-4ECE-88FF-9276C12A0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8" creationId="{C03CA0D2-A868-471C-A034-D0A1FB1F3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69" creationId="{BC6B29D5-D060-46FE-819B-54F33A182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0" creationId="{079B99A5-2D21-4628-BF1F-8E1DAE313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1" creationId="{49E9637F-2DF7-4BE6-9CA1-A46AD85A4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2" creationId="{E8F4D203-498E-464E-A540-E1B7859CE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3" creationId="{7936F8BE-040E-4356-8464-A54A324945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4" creationId="{71B08D73-454D-420A-A973-E5B1ABFDA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5" creationId="{684BF6AE-7BA3-48DF-AB82-3B4D29DF2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6" creationId="{4BF1BF73-4777-4639-875A-C224D6C2A5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7" creationId="{DC2158B1-581C-458D-98E6-95ABF2D6D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8" creationId="{EF6C5B6E-F8B7-491D-81BE-911AF9AEFB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79" creationId="{18D5A372-4A37-4E99-8A78-8A49E3036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0" creationId="{D338272B-DAF1-499D-8264-D4F3BFE8AC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1" creationId="{E8619D65-4B5A-4299-9D0E-FB5474364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2" creationId="{A6AAA815-10B6-4AF7-B5B0-D465C2379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3" creationId="{C2E45F7C-23B9-4BC8-A9B1-E1B0C13C7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4" creationId="{A5750DB3-C2C7-46CE-A577-73C9BFCC21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5" creationId="{7019DD0C-11DF-4129-B904-ECC8F6909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6" creationId="{9EBBB8E7-F2F3-4F73-8725-E28E358D2D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7" creationId="{AFB4128E-2B7C-4699-BD5A-54BE2912E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8" creationId="{1087E747-52E5-4642-8B07-043A57CA1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89" creationId="{DF0F3A5C-FDA2-4594-ABBE-D4362679E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0" creationId="{38BA8E00-D05E-42AF-9096-F81A948117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1" creationId="{A7958E5C-BE43-44FB-AF81-29B0DA12EC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2" creationId="{8B611EBA-DF16-4D8B-B4AB-E592BF9D4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3" creationId="{1E60302F-B6FD-40D0-B0EE-B8262A940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4" creationId="{784360DB-F329-44B6-B265-417410151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5" creationId="{29669156-6DA2-4780-B937-CCFC7ACE1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6" creationId="{0CBE3DB6-ABBC-4776-B468-21C121DE72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7" creationId="{0414C53B-9629-4941-BE6E-CDF60E6203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8" creationId="{2064E71F-0750-4DEC-B0C4-B02D51E91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099" creationId="{B4ECDD92-0800-4DF3-9BCA-C8AE397D31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0" creationId="{8DAF3790-3FA7-47E4-8F00-379C058D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1" creationId="{F7BC984B-7112-41E1-A9E2-E3DE3DCC8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2" creationId="{CD169510-3F06-4946-9A8E-249D23718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3" creationId="{56076E11-1438-473C-B9F7-4BA5D83FE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4" creationId="{92D76AF8-EE7E-4092-B3C3-5A257D7A90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5" creationId="{CDB7688C-A16E-459D-8F4D-6D7E444D6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6" creationId="{41F7334A-FE31-4A2E-B877-61E8D2252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7" creationId="{0611AB3A-DFFB-4B55-A4DA-F4F7C7051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8" creationId="{1CB1B7BF-1148-4C18-BE84-E8E301B73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09" creationId="{AE7D8426-996A-4E30-A28B-9796060D4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0" creationId="{A185EA26-0AF7-4EB3-A8D3-593B45C5A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1" creationId="{6D46C575-AF49-46C5-9165-8CB7D62E4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2" creationId="{1A3A6B02-C5BD-43BE-B091-B8C335A6B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3" creationId="{337B4740-7486-44D3-9036-44AF168F8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4" creationId="{5BDDA7D9-B700-48BA-ACD9-DF895570C4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5" creationId="{8399C458-926C-47CD-B035-7C5BF3BC4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6" creationId="{236653BC-65A9-4933-A27D-B2AAE8FCD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7" creationId="{EE6ABEFB-A467-4AD5-9D45-A23D64A36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8" creationId="{1019CA99-58E5-4E63-8C95-9D083FBC8B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19" creationId="{490B616D-C94D-40D5-BFA2-98E590CF8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0" creationId="{9932F332-4CD0-4A5D-9B6B-847A44972D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1" creationId="{C020D707-A5E8-40C8-AEE9-8EE60199F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2" creationId="{6BF90906-A8F3-4772-AC2F-6C0F56993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3" creationId="{497A2A13-249E-4A7D-814E-46A48EF5C3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4" creationId="{A4183707-8B7D-4987-97BC-4B525D5CF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5" creationId="{6BA316A3-A9C6-482F-A87C-E5B99F35A9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6" creationId="{E217A456-5996-4205-8EDE-88DFD1F78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7" creationId="{AC25D9D1-E4C4-431D-BF20-7B5625B69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8" creationId="{7AE0C0C4-96F8-4214-88D6-4655AAEA8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29" creationId="{369AC035-D994-4143-8F5A-1D64671CE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0" creationId="{2220AC65-9810-4960-92FC-EEBE407FE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1" creationId="{13D0C488-3DAB-4AC0-A2C5-091CB2621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2" creationId="{C0E228D7-A3F3-4564-9194-C9455FDAF2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3" creationId="{A03AACB9-29FA-4A6C-BA41-FA1E9AEA4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4" creationId="{4F496B47-025F-4A49-8901-130178A32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5" creationId="{0A77BC8E-0235-4FB2-9FF6-C7EF9B3B56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6" creationId="{74F7D44E-37F9-46E7-9A10-71AD7A172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7" creationId="{D98B27BB-801E-4C7D-B68F-9203206906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8" creationId="{F78256E6-573B-4105-A0D0-0917AF0C87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39" creationId="{3629EE18-A586-475A-9D5E-DA52C6E85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0" creationId="{524924FA-D16C-4F86-B874-1DE8BBE8E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1" creationId="{1D769B5E-E7DB-4D4F-9F67-437DCCABA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2" creationId="{A76718B4-0BC3-4D58-A549-1F7DBE04A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3" creationId="{2DC0B50B-32F6-4ED0-8921-2152939CA7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4" creationId="{3511CFD0-3647-405A-B799-9A1B7D97B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5" creationId="{E68CE09F-3B23-4F20-A8ED-306FE7D81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6" creationId="{D6034833-FC71-40DC-9345-7E0769392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7" creationId="{BCF17042-6515-4D66-BE13-3F7B9B416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8" creationId="{34FBE1B2-DF8F-4D98-BBAE-9EF6AA4CD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49" creationId="{2AB38643-893A-498D-9643-79AC3E868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0" creationId="{315F3F52-459B-4FB3-B9D5-C9524AB737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1" creationId="{92EF322B-4386-4283-869E-8CB9494C9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2" creationId="{80DA6329-A353-43BC-95AF-BC1A062A6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3" creationId="{1AB85972-42D2-4D6C-9238-0FE52F9D01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4" creationId="{9DAE4973-AF29-4220-AD10-44AE9CC45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5" creationId="{0BCD9EFF-CC5C-4973-930D-E4E393A67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6" creationId="{DBCCA244-7346-42F8-BAE9-5A335FE0A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7" creationId="{A0DE2FE0-147D-48D6-A305-8D9217A6A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8" creationId="{4D0F9F9F-BBB2-4D6B-B8E4-6CE3C9F4DA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59" creationId="{CFB26396-30E6-482E-8892-F7080ADACB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0" creationId="{37AB5FE9-52FF-4A6E-9C46-7141DFC30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1" creationId="{DBCDC36E-D1DE-4470-8815-B64F5D6EB2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2" creationId="{69783974-5107-47FE-A576-BFAF2D378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3" creationId="{362A51E5-4D4B-4529-9982-103DBF5A4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4" creationId="{1BB08BF4-497B-4225-91AC-02CD8B4E9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5" creationId="{BAB11E51-61A7-41CB-9ED5-736E3FC4F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6" creationId="{DE06555B-6A5D-4CF8-8920-70C1AB88C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7" creationId="{87300732-C569-46AD-B51E-F9990B7D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8" creationId="{274FB05D-B6B8-4DF7-8B75-6B0DE8F81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69" creationId="{4295F03E-691F-470B-839D-723CDD7E49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0" creationId="{E9526401-113C-4810-A983-846E21935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1" creationId="{265CC818-7086-41F0-83E9-31B5D2165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2" creationId="{279F30C1-A723-4BE1-AE62-1DE0D192D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3" creationId="{160A072A-D596-4F66-8F97-66185983C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4" creationId="{09F926AB-1EF7-480E-B448-9E9EF37324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5" creationId="{4DF22144-E9C8-4374-975E-F553669BD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6" creationId="{3CEAEAF8-9976-44D5-906E-9254D98A8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7" creationId="{8C7435AF-C77D-4A8B-9279-BF676371D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8" creationId="{CB7FFBEA-E0A1-45CC-A7CC-C3B3EE4904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79" creationId="{D1F43356-5EE0-4F17-9D0D-1F79FD22E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0" creationId="{094C8175-3C1A-4863-927C-47D360790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1" creationId="{45CF8711-85C9-4752-A2EC-856872D1A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2" creationId="{E432C88D-5AF9-4AD9-AA45-83E568D2B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3" creationId="{46F07F28-EEFF-4F62-A48C-505162F03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4" creationId="{3DA026F2-E907-4A10-A742-3B32AE32C3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5" creationId="{4D375FD9-446C-4F8B-93F8-05D03B1D2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6" creationId="{7BF893D7-8A0C-4F67-9DB9-3E6F752C21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7" creationId="{C7A3265D-29BB-48B8-92F3-5229744E6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8" creationId="{BACF3F8A-728D-42B3-8E5D-301E02F11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89" creationId="{2EA10C22-43CE-4B82-A7E8-D40233671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0" creationId="{387AB439-9CE8-4268-868C-4A2198B541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1" creationId="{3D77141F-C77C-45AD-AB34-58C889577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2" creationId="{994FC89E-95F9-4599-BAB0-6F7E0432F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3" creationId="{E4243C6B-7DDD-4CCD-97CA-ED0E2D7DA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4" creationId="{40FAE97E-9A6A-4CFE-8BFB-9E22CA4DD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5" creationId="{7023AA90-348D-4039-8415-90EA438D28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6" creationId="{DE61E15A-A7D6-43D6-96D2-9878A6BAF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7" creationId="{11DF06E3-082B-47BD-9793-B737A59AEA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8" creationId="{FAD5A960-C21D-4FA9-9F82-2119D79CE2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199" creationId="{D7692C39-26B7-4B8F-8332-8D52157CB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0" creationId="{688D30CD-2146-44D4-85E0-F2EDB6956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1" creationId="{0F6B2572-8C2C-4E7C-AA56-11B14F187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2" creationId="{034813AD-DAA1-4711-B4CA-B6E4AE6AE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3" creationId="{01A7D7D5-B067-4C98-9A35-E1439ED27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4" creationId="{2D1FB2C8-4981-4812-A1A1-1CC8308A39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5" creationId="{FF2E9DD8-E38E-4360-9574-D4EB2C89E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6" creationId="{97B834F3-E69C-455C-8DB7-187650EA0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7" creationId="{7CC2EC91-9AB2-4BBD-8DC1-D95E64EE9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8" creationId="{338BAF93-CA8C-40A9-8AB0-FF4A36C73B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09" creationId="{89DDAD40-A1C8-4FA9-BC9C-5163227B9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0" creationId="{681E712D-360E-4B6E-92A9-E8C55E3BA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1" creationId="{D9EA4E91-6993-4292-A810-DF20C7EFA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2" creationId="{803E9F7F-AFB6-4231-8986-FC20FAB77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3" creationId="{9CBFD0CD-E771-4511-B67A-CB7931C1E2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4" creationId="{BD2C2156-A2E2-4CDC-95F3-A3B22FDA59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5" creationId="{C39EE928-81C5-4109-9D9A-04ABDB36D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6" creationId="{91FEDE98-2146-44B2-B27C-7138BBA947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7" creationId="{573F47EC-0F60-42F9-8BA6-12BE3A556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8" creationId="{C8A436BE-7D84-4032-A312-A8141F84D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19" creationId="{865CAD4E-37B5-4001-B9C7-74E941463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0" creationId="{3DDB5A6A-93C3-445F-8B11-90813C0A7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1" creationId="{B65037F8-73F7-4D90-937B-F96044F982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2" creationId="{A0360C98-FE01-4C5F-B52B-11D3CF973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3" creationId="{CB5C901D-92C2-4F26-809C-4E50EAC70C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4" creationId="{81CAC275-8F1E-42C0-8ECE-1DA7489D2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5" creationId="{B70B55D7-196D-4C6B-9313-F5956CB98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6" creationId="{89919554-D9FD-4A96-8A33-2E65F614B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7" creationId="{853F7D9E-C185-43BF-AD33-C8467A2AB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8" creationId="{55624451-B196-4C25-9AC9-C3261019B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29" creationId="{8E49AB76-01B3-4B4F-BE06-CFAA3456D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0" creationId="{6395FB8D-4849-43E7-AB0B-90EADD938D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1" creationId="{04E35ECF-5488-47F6-8B65-A22C07CFD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2" creationId="{6F09BD86-9AE8-4897-9F44-A856E4890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3" creationId="{C145567B-F78B-486C-A3CE-B3482E353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4" creationId="{7E8A8F6B-D7E0-4E08-90CF-FF92E275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5" creationId="{E2D6A4A7-92DE-4299-892E-2402CEDF5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6" creationId="{F61BA390-E863-4BE2-BA6B-7821A12BA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7" creationId="{6CDCA75B-D5B2-446F-9999-0D0F7C5C0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8" creationId="{A917905F-E3E2-4094-9F5A-471DD8F49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39" creationId="{0823773C-D730-494C-B37D-9718EC499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0" creationId="{F9024108-9D92-4F72-84D2-B1299A5F75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1" creationId="{524F4650-4DAF-40FD-9F1C-A7354DB200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2" creationId="{5BF16397-9B08-4B53-B736-15FD49034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3" creationId="{0A282868-4CB9-45A0-AB7F-D12DE5F7BC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4" creationId="{190DC86C-AD4A-4136-9625-A917458A14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5" creationId="{CB36D570-71A9-4E55-9F4D-391D222E6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6" creationId="{6398F14A-4388-4408-A282-FF8BCCF22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7" creationId="{3780CE76-CE28-4E9C-A910-0F5FE850E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8" creationId="{3459FEE2-7132-4063-A76C-0B98137278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49" creationId="{4BFC7413-4866-4230-8D3C-571EB5B76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0" creationId="{844592E4-A42F-4459-8434-5FC1D905D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1" creationId="{1086A8C0-D558-4949-8652-1B8F6DC1C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2" creationId="{ABE0D853-BD30-4D46-BC0D-FC43BF494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3" creationId="{032AB3B6-1467-482F-9655-883468B330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4" creationId="{FF9666B0-C54A-4A0E-9E0D-A4B7A61FC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5" creationId="{301DE66F-A82B-43BD-AAF3-941CC55819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6" creationId="{A264CF60-EA6A-4182-B30B-21A1F121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7" creationId="{83C2E00E-5573-40C6-B916-E363BC766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8" creationId="{D680C70E-B111-4799-AFDA-BE10CA288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59" creationId="{DAEB635C-073B-4287-825E-B9625445DE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0" creationId="{0903F910-6670-4F79-93A0-9AF2164CE8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1" creationId="{5754E26C-FA6B-4C7D-A2FD-AEA497BD2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2" creationId="{4B017E85-2E68-418C-8F1E-85C80A634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3" creationId="{C1052AE6-BDA8-48B1-8A20-E06999B14D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4" creationId="{F2EC752C-E234-45C3-A955-78ED2094C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5" creationId="{30C43A1E-B686-4E81-A427-2E38DED5C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6" creationId="{79D209AC-312A-44BD-AF75-4D7FE220F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7" creationId="{80504497-49CD-4B4A-B234-431CD4C2D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8" creationId="{534557F9-10C4-4FF8-81A9-7D5F900150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69" creationId="{7CA886BB-C75A-4679-9C33-E2AA543E0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0" creationId="{878809AF-EE96-4E2E-9370-672910802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1" creationId="{F0A4B1FB-E579-4000-8142-046DE5B07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2" creationId="{1AE80205-9846-4084-AA76-0876AE94A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3" creationId="{D2888FED-4E8F-4812-94EA-76B0F50B6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4" creationId="{19B758E2-E26F-436B-9A80-FBB002BEAB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5" creationId="{FD9EAB51-1C95-4DAB-8E82-FA9B57134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6" creationId="{F356988A-325A-4935-B666-BA58F07CBF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7" creationId="{98F31E49-1135-4CBC-8A51-462687969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8" creationId="{2DECB7AD-B67F-4849-8137-15476D379C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79" creationId="{06FCF3FB-C7B5-49F1-B753-DE45C7CC7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0" creationId="{940D086A-F5C3-4C1D-946C-FDE9AF1BF7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1" creationId="{326C4253-8557-433D-9497-311F1E7E94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2" creationId="{CE51340C-B539-430E-A583-AF974F904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3" creationId="{7DD253C1-D5C7-4B6D-AAB2-198C1A7EF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4" creationId="{A9062E4D-BADB-47A7-AE75-B9CF5CA0B7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5" creationId="{E8D2AE04-6D2C-4D17-85ED-A8012AED1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6" creationId="{57DEC0B1-C811-4F7A-B6CD-6EBDE2133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7" creationId="{49A6A626-7280-412D-AB60-36EB5123E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8" creationId="{B79D9D8A-57A0-4145-957D-411195203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89" creationId="{3C70B2A9-1A1F-4789-870F-34343EACB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0" creationId="{07938C02-FDF7-47FA-BE32-F47182AF4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1" creationId="{4A839321-0B45-4281-9209-3B3C89F02F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2" creationId="{31B10321-A084-4C21-A53A-EFDB15FC6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3" creationId="{7377CF49-D5AE-4E28-A8EC-FA69EE645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4" creationId="{4DCCC310-4899-4EE3-A03D-AC6001EB2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5" creationId="{DB93E3F9-D697-419B-956E-02C13D73ED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6" creationId="{093714D2-5A63-4A44-9226-D48BD0135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7" creationId="{6C15D60B-9C25-4B86-A1A7-5A26BECEFB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8" creationId="{83226035-630B-4305-8037-A147B83B4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299" creationId="{FE8D552E-A1F6-4F4D-A7B2-F5B04A580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0" creationId="{92419ABE-B4A4-42BD-B115-BF42E4725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1" creationId="{742CF3CD-BCED-4C34-8B00-D8B73D080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2" creationId="{2FD1C93F-490C-48A9-8558-81CD5ACD53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3" creationId="{9EEC613C-970C-4F36-834A-53778EA493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4" creationId="{EBE5739A-1B5D-40EB-92C6-0304C29CF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5" creationId="{76711877-94A3-452B-85C5-2413557898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6" creationId="{53D688B9-A576-4B49-A2A7-4C58242B3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7" creationId="{E6E9E20E-F827-4C76-94B5-9D0DB3FE4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8" creationId="{A7109E7F-4C6E-4873-AD45-82A8A5B41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09" creationId="{3C1D6091-124E-4874-BBFE-5C6C50C9EC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0" creationId="{71B99B39-AEBC-48A1-A62C-2DA5548CD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1" creationId="{EFD9B1F5-78B9-4716-819E-E4AC1A67B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2" creationId="{E4E58405-85D6-436C-A088-E03AD3E03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3" creationId="{C0B7DCDE-DE85-46E1-8FA8-0EB570790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4" creationId="{F84C538E-BC9A-408A-92AA-1F916F5CBF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5" creationId="{0A6DB36C-1E01-4F5E-9E60-C5674216A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6" creationId="{D9E680DC-FC49-4FCA-90A1-512E1EE9D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7" creationId="{1B3BF1FD-C1AB-46CF-9B56-4B6F83A5A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8" creationId="{AC36AA2C-ADE2-4B91-BE18-619266BA0E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19" creationId="{9D4EF212-3A50-49C2-A3C2-98EC2BF5F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0" creationId="{AC30FF83-850F-4D89-B0A6-21ED85EFF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1" creationId="{2E377E11-E59B-4071-AB85-B32B828D3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2" creationId="{1B32446B-9C89-404C-8517-081CC1470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3" creationId="{C8DCB52C-A9D8-4E79-A033-E68ECEE3A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4" creationId="{1F97FF90-2BEB-42EA-9D5C-9D44E666C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5" creationId="{D9B66737-C404-4D06-966D-039C08363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6" creationId="{3F7CBC3A-8404-4585-B2C0-92EA6C4E1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7" creationId="{FF8FB4A6-3DBE-4649-AC7A-BA67BC388F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8" creationId="{6E62028B-DA5C-4E2F-BBBF-1B936A62A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29" creationId="{99222A99-0A0F-4161-A01B-336F98B8A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0" creationId="{678FBA60-A279-4E69-A01C-CB145E71D8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1" creationId="{E342D293-6305-41AB-BF51-3C07912F6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2" creationId="{A8C10699-2DBE-4E25-A445-7C19B9FCA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3" creationId="{2D670EB5-C168-4DEE-A2D6-B7B5B238D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4" creationId="{94878162-0E37-4722-8007-7C55CBC3D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5" creationId="{899099DB-3558-4029-864D-722956B18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6" creationId="{7D96E72F-F2AF-4326-A83C-C7C590E03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7" creationId="{9E71146A-207A-44F7-A878-ADEC9AFB1E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8" creationId="{9EA96534-256C-4C07-8AEF-11983F586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39" creationId="{11684F9F-9046-42ED-81F3-749C8D766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0" creationId="{378E785E-3F54-4F9F-8377-B10FDDCF2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1" creationId="{289EA3DF-3127-41AA-A5D0-FE7C2FA173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2" creationId="{92C8EC80-864D-41DF-A097-859D2328A1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3" creationId="{B8C0D74E-29C2-47EC-B05A-0195607CC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4" creationId="{76915FE2-5041-4AD3-AD57-98E7199AC6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5" creationId="{266C4E82-FC1E-408C-929A-900F7E04C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6" creationId="{5829EA40-AB9E-4DE7-AFF6-7A1618AA0B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7" creationId="{AEDB53ED-F1F3-441B-B2BA-FACFC63216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8" creationId="{61C1187D-4CE4-483A-9C0D-5D55DF6E0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49" creationId="{C0DA3613-AD3E-4285-A71F-D94E3C684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0" creationId="{002258B0-1788-48F3-A645-9E131118CC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1" creationId="{913D9C33-15C0-4068-B1B9-011D18801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2" creationId="{2FA80DFF-F424-4B35-9D35-9B6E56A91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3" creationId="{C5CED15D-3B1A-4D0B-B4A5-A4DC83033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4" creationId="{BF671A62-8B69-4562-AAFD-99F3F7C18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5" creationId="{70C1094D-C303-4558-9E11-6E9079273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6" creationId="{11256A65-44C0-40FA-B702-B6DAA85D7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7" creationId="{52CA642D-2B00-43FD-9F84-74630731A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8" creationId="{E161F427-0B25-4D25-94D9-56F53A2AF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59" creationId="{5C4DCFC7-B95F-4E8B-95AC-4B53E35CB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0" creationId="{0776DAAB-CBA2-44AF-B454-1011627EC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1" creationId="{EEB73289-B6C6-4A66-A739-94ADA4274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2" creationId="{52A4E986-EDF7-4036-9363-716745CE2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3" creationId="{F40582F5-0461-4A05-A7C5-18BD80AC90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4" creationId="{47831B06-668A-450E-A094-F91F45918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5" creationId="{418D99E7-CF7D-45D7-8F97-7459A1716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6" creationId="{9AA02CD1-21A1-4D2B-9A63-7A7355926E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7" creationId="{2B1D359E-AF24-4B61-BE7A-5F5599873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8" creationId="{3E0E2C34-12FF-4528-ADBC-73015B702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69" creationId="{F9B1076A-29EB-4FFE-93B6-F81CECDE5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0" creationId="{3403332F-3E5F-481B-8DB5-0BA045D62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1" creationId="{D998A2F9-8B97-48C8-9500-F244C83A1E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2" creationId="{334A15C0-4BC0-4C9C-99DE-57BB1C116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3" creationId="{A03B4C87-6366-4B18-9416-08F4E98CA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4" creationId="{4B4CFEA5-28E1-4BBE-84D2-BD2635532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5" creationId="{3A295B16-B349-4CB2-8EB6-3C7F44C946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6" creationId="{6C631A27-A45C-447D-9A49-15288FA2E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7" creationId="{7E839810-A533-45FC-B6F4-655ADF86B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8" creationId="{66F268C1-5B2D-45B7-8CE1-010528A46C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79" creationId="{14F7B921-770F-488C-A970-0E6EC2B2D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0" creationId="{BEACCC55-E7E1-4131-B96B-843500109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1" creationId="{C1789FE4-1A59-4B81-AD8F-3D8B94B3B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2" creationId="{EDC344C8-3CC0-47C7-82FD-EA1AC451D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3" creationId="{0C2D1E88-0BA1-440D-8F24-3F10AD8CE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4" creationId="{14C925E9-70F6-4BF3-A335-A3BDAEB08F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5" creationId="{B8040CDD-5843-457B-A51A-486F5CD5E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6" creationId="{9B67218B-66BB-4721-8E65-16E9A3CEBB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7" creationId="{1C0E7CEF-6E65-4498-9689-672890F03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8" creationId="{505AD1C0-FE8A-4668-B5CA-71BBF8AD58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89" creationId="{B9170BB1-2C3B-46F8-8AF0-3E7CC2E7F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0" creationId="{EED02DC9-8DDE-4028-A09B-F5675869C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1" creationId="{50D78C30-1C9C-4116-A745-593CC0072B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2" creationId="{AE04E8D6-07C7-4691-AD34-2BE6203F56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3" creationId="{EC437523-6E60-4F0F-9504-1B34B580D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4" creationId="{82BB1E2E-E0D6-435D-AE0A-26C075BDF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5" creationId="{23A7F823-AE5B-4C3D-87A2-E641DC6EE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6" creationId="{2A2E6743-5F72-4665-9582-9424C77403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7" creationId="{13A99411-D141-48AF-AE9D-E8273F6816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8" creationId="{C528E180-5AE1-4BCC-8FE4-33A31CE609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399" creationId="{B990CDBE-4D5E-45BB-AD56-85B24F014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0" creationId="{64D494A7-8329-4D2B-99CA-054D83B48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1" creationId="{0D51A9F8-88CF-436E-92A1-F05477BFB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2" creationId="{50E128DF-1E3F-43D7-B2AD-1DB40DFF7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3" creationId="{62B3F0E9-7836-4AD2-856B-A53A049BD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4" creationId="{3AEA5F80-2A79-4A97-B2A7-5CBB67ED02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5" creationId="{AF525718-134A-4098-8C19-C05A55775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6" creationId="{D655D56D-D60A-495E-87E4-F8DD67A97A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7" creationId="{BAE36FDE-26EB-4278-8DCE-0E234AE0E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8" creationId="{C3DD67D4-DE49-42F2-889C-097F51CAF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09" creationId="{6F04E4EF-445C-4B37-9E3D-9E078228F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0" creationId="{A4FB2946-B12C-42F0-83C5-A50DCC196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1" creationId="{3115FA2F-CAAD-450F-89AB-79C0CEC6A5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2" creationId="{5A479B0E-6EDA-440C-B5F9-803165A47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3" creationId="{817B982D-8269-4713-8343-6ED364CE26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4" creationId="{B7C0C380-E777-458D-A11D-8F796E97FE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5" creationId="{393833F0-3BE7-4431-89CC-68F10CCEF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6" creationId="{0B18CB8C-F286-4307-AB45-473FB26D1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7" creationId="{078C0618-2B34-4C14-9AE3-1D9073887F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8" creationId="{8F74BE93-8BF7-4A79-845D-52F3E8870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19" creationId="{D25BA9FB-DD68-42C9-ACFC-2206AD508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0" creationId="{42FFBB51-875A-4AEA-982E-64AE65B4C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1" creationId="{25D15609-0E99-42FE-8937-3EF9C0B9A4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2" creationId="{9FD4D654-BA0C-42F3-8B4B-E32732F97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3" creationId="{6620C465-BBB2-468E-A178-022A534CF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4" creationId="{BC386FBB-75B6-4047-8677-CBE878F33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5" creationId="{83CDABD9-1752-49C0-A8C4-F8BCC1C1F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6" creationId="{10D01D1A-FB08-417D-8C45-C428B8722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7" creationId="{F0724B51-102F-4377-95B8-226A92F1A8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8" creationId="{A2278998-999B-4ECA-AC98-9192BF7DF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29" creationId="{6D3B4BB9-8B67-4615-BD20-8B27C65CB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0" creationId="{9F721E19-914E-4737-8FE0-9FABE47B7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1" creationId="{21C2A073-B56E-49BF-B66D-2D367C314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2" creationId="{62E65F2D-61F9-472D-BCFA-A22062FFE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3" creationId="{221F4C23-9785-43F5-B223-5FCD16B0F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4" creationId="{72C76B79-A0B4-48F2-85AF-4E8F41BE9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5" creationId="{E5BE1FBD-5102-47C4-A9FF-E6E6BD30DA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6" creationId="{40EF0697-8E9D-4E0B-B473-48F45E4DFE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7" creationId="{78A7B994-5D4A-4D87-A162-5D61479FD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8" creationId="{859E106A-3D85-4364-BDBF-CF85659C3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39" creationId="{EBE42E04-1CE4-485F-9868-7F7C88D7B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0" creationId="{41B606EF-B8B8-4C04-ACBA-FEE4DC59A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1" creationId="{D9706734-9118-4B9B-BE66-08DF3AE7D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2" creationId="{093F27B3-65B6-49B6-93D2-29F4D37EA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3" creationId="{7D06B111-70C4-412A-B761-A607B6549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4" creationId="{735743F5-B05F-44F9-A17B-1CBF8ED24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5" creationId="{FD5880BC-2512-47E5-85AB-C0133002D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6" creationId="{11CB7E5F-16FA-47F1-ABF9-2C6A7C12C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7" creationId="{981C80A7-0FB6-4684-A01D-C8047C3A4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8" creationId="{703D4BEE-3FED-49F6-AA89-461A0DCE5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49" creationId="{AAECCA1E-C529-4332-BB0C-71988730D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0" creationId="{B2BF4FDA-1F33-4439-9BBB-14D9FF634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1" creationId="{C143CEC8-2D3E-4691-A653-8551D8567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2" creationId="{309172EC-3ADE-491C-829B-B149C5361C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3" creationId="{361424E7-7505-43BF-8AED-CB956AC9A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4" creationId="{08F13EE2-660E-4639-9790-458E52C1C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5" creationId="{4D23260F-2E0D-4C24-8B2B-9965CDC27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6" creationId="{BE1D5300-B67F-47C2-98CB-5B463E6B5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7" creationId="{465FCC4E-E842-4AD9-B802-875748132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8" creationId="{BBB0D753-14E6-47EA-BD33-F2C48A356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59" creationId="{532CAA95-D919-4E5C-9DBF-BCB2B05EB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0" creationId="{99AEE465-1CC0-4B94-AAD6-73027DA8F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1" creationId="{D08E728F-B8B5-4442-83F9-99A17ED13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2" creationId="{DC004E3E-8FC7-45D2-9383-1B84485826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3" creationId="{898402A7-EC1D-4CD5-A71F-11745B820A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4" creationId="{32B52453-64A0-48BA-9433-E85EF1DCC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5" creationId="{4FADBC48-E846-4DB4-9740-5DEB68A17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6" creationId="{29DDBA8F-B745-4631-9D73-25162E3054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7" creationId="{2B74C3FC-D14F-4A6E-B221-BA740F150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8" creationId="{7A93625A-FE41-431D-B64E-B99B1B709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69" creationId="{0CB67778-852D-4737-9073-92C27F384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0" creationId="{6B05BB58-6127-413B-99A4-E9929334B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1" creationId="{FD555687-2E0A-4F27-93C9-3B1876EFD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2" creationId="{6F6FAC6A-DF17-4E55-B342-3ADA66915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3" creationId="{6B6B0E22-2843-49EB-A110-9BB97FB85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4" creationId="{E88639D6-C905-4261-9832-DF02CCFEB3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5" creationId="{E010E789-E214-4043-8FF4-4C1ABB44A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6" creationId="{C394DC16-6B2C-432B-B94B-6DCB6643C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7" creationId="{1DBF0A6D-78D3-4AC7-B662-20D6571E57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8" creationId="{878AA1F5-E68F-4662-9CA9-B36F1CF5C2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79" creationId="{F903C775-7FC6-4084-8331-6D47D6F17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0" creationId="{4E4F8AB6-0B79-4F25-AA6A-85386D247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1" creationId="{4C39EE16-60E3-412D-941D-3A78CFA0B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2" creationId="{A2350BAD-6353-4B44-8396-38BB5EA5A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3" creationId="{A0BF84E7-C25A-4B81-8407-06C676A75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4" creationId="{91D841CC-4A7D-41EA-9F9F-15AEB2D56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5" creationId="{C51DACF2-E1B9-4AEA-9879-45C637613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6" creationId="{ED317D1C-CBDF-422C-AA90-B1AEA021A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7" creationId="{A06636C0-2AF1-4B4D-BA63-F560965D59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8" creationId="{10F29F97-8AFE-4C23-80E0-A58956969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89" creationId="{4A5C855F-8CAD-4C9A-A433-B89F7A749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0" creationId="{C87DD3F3-9661-44AA-A76E-9E23BD545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1" creationId="{E90B18D8-05D4-46AE-B353-1902E1DBD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2" creationId="{0DAC79DB-63C5-41C7-B778-B390E3D31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3" creationId="{5581C66D-BC54-4690-932B-6365BEFB1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4" creationId="{BEEFE09B-5E62-4DAE-A3E2-82CDC3A12E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5" creationId="{AA785014-3E90-4717-9F9B-F7DC7BC1B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6" creationId="{C08EFE43-F009-415C-B7B9-7DCF17F8E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7" creationId="{53C1087F-3423-4BB3-8076-8EABEA1FE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8" creationId="{BDF409C5-35BA-4F5D-8B6D-E9802F8BE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499" creationId="{B90907C2-29DD-4F70-87AD-DA1D832BA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0" creationId="{B9827CDF-93AD-40F9-976D-48649DF514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1" creationId="{02076800-02F5-4BA2-9983-E7359B4797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2" creationId="{0ADF1C39-24CB-430A-A6CA-39B8A16AF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3" creationId="{E1EEB3F8-031D-4CD5-85F8-574D8F8628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4" creationId="{411A2304-149C-4C26-901D-641734BCB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5" creationId="{4FA287B1-41C5-41FB-B732-F37296A953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6" creationId="{08EE8635-53C3-43BF-8C2D-2C0C4F83B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7" creationId="{C80DADC9-C00C-4061-B327-04BE167DFF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8" creationId="{8252007A-22F1-43CE-A2EB-CCC171DE4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09" creationId="{9851963A-EC60-49EF-B2FB-71F5E26D46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0" creationId="{33123C5D-74FD-4A62-BAF8-3E4B308EBC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1" creationId="{AD6A7029-DB87-4E3B-A71D-952E67B8F4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2" creationId="{04F6651F-7CE5-46E0-B380-602E4FE6F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3" creationId="{C9B790D6-4568-444B-B8CA-526BE2916B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4" creationId="{2427149C-21F9-4B23-BE0B-CA7084E8D2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5" creationId="{8C23461E-5F3C-48B8-A3CC-AEDB27DD6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6" creationId="{2A536B7D-DBE5-4C15-BF77-137A3ECF0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7" creationId="{69C0A1EF-37C0-4AFA-A9EC-CCD60D355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8" creationId="{D921B738-6F86-4C4F-9488-6C32AE3DE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19" creationId="{84AADBC9-673D-40B8-8825-1C31DDE4D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0" creationId="{1EB69B88-42EA-4738-A40F-061E181C2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1" creationId="{FCC2B0BD-DB25-4ED1-B77D-9FC7C64E0C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2" creationId="{2411EDB3-BBA7-46DD-B3A2-F679F4C53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3" creationId="{DAFA5FB6-A13D-41BB-A1B6-FD31D944D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4" creationId="{F882E96B-80B6-4A49-9BA8-02D08C1A3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5" creationId="{877A25C7-D228-4CC1-BD0C-A3DC69BF2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6" creationId="{1B2375AF-E226-4495-B951-C5D60F7A4F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7" creationId="{A85FFF35-2D9C-412D-A191-B2804E6F0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8" creationId="{6205FEE0-C958-4746-A1E9-0F09A3CB1E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29" creationId="{70D9EF89-A937-4865-97DB-9E3B0015DA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0" creationId="{F326CA89-A3CC-4FC1-85D0-30B721707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1" creationId="{D2E7BEDD-8064-4752-9E0D-AC52BF5C94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2" creationId="{156C9089-47AF-40BE-881A-EA0016777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3" creationId="{9AC286F8-E559-4E38-BC59-2DE1F5A72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4" creationId="{B3909290-53DC-45CD-AE2B-952EE1F42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5" creationId="{658BFA70-AF59-4D90-9239-6CE070C182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6" creationId="{3E59CA58-4869-4D00-AFC5-85334A8836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7" creationId="{8318A126-6A0E-401B-9F29-8D8E997BC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8" creationId="{54A97B3E-61C1-4D1B-90A6-30DC184DEE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39" creationId="{511287BE-8248-47E4-ADD3-359EEC5D9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0" creationId="{F9DEED7F-45A0-4BAF-A1F3-D68B6763EA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1" creationId="{1E05223C-9F2D-494E-84EA-1932370646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2" creationId="{687A651A-07E0-4258-81FC-FF9031C66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3" creationId="{38DED19D-FE03-4526-A1AC-6EAA4B03D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4" creationId="{88C4E330-55CC-4876-857F-6C1CF3F16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5" creationId="{A33EBC7A-4CB8-460C-B5B1-B4B172F8A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6" creationId="{AD3F8CDC-F505-48DE-B802-1602838F8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7" creationId="{7FDE04FD-E1EE-4C52-A908-CE93A6314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8" creationId="{D45ED628-2A27-4BA8-88CE-56757A37B0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49" creationId="{14B5E087-2829-4B00-AF1A-B155FB57A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0" creationId="{6235D2A3-FC3B-43F5-BFA7-840F22A5B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1" creationId="{57293CA4-2727-408A-B315-096533BD3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2" creationId="{888F25C8-EA44-4DBF-9DDC-9F493C67D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3" creationId="{0CE35AEF-7EDA-4D7C-9956-04830298EC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4" creationId="{DCCE1478-F154-4124-A27C-51DD1F863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5" creationId="{9AC65E92-41C2-4F4B-A90A-55AE2D875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6" creationId="{96BCA2BC-B825-4484-A5B3-4183276EA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7" creationId="{3EED7E30-1E7A-4F59-A92E-7F679236E1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8" creationId="{0B4C2846-9740-4CE6-A57C-E447FE084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59" creationId="{BF90F00D-CDBA-4721-BC1E-A56C10283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0" creationId="{4CE2E46C-30FB-4D5F-B0EE-A2B2E64696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1" creationId="{D6715B3B-385B-4F0B-BBF8-F6D0EDC39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2" creationId="{62883752-2D6B-4852-B13B-CF1503181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3" creationId="{B61E7801-3C5C-403F-BA43-371CDAB3A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4" creationId="{4F55D270-6BB9-4083-A88A-3B6AF0182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5" creationId="{0C352EDE-4869-4F28-8DD9-31A361AD8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6" creationId="{57EE9729-69D4-4F63-AC62-8BBF2E7BD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7" creationId="{FC088A6A-4892-448A-988E-6A1F11623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8" creationId="{C9C67CB3-6865-4456-A547-62CB523FD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69" creationId="{CD08EC60-9F96-4F7B-AF03-51BD46D28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0" creationId="{7BEA8163-353F-49F9-A7B8-695FE6371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1" creationId="{DF249F64-A19C-4078-A6EE-7845E446D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2" creationId="{B4290DD7-B984-4604-875E-7416511FE4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3" creationId="{A9C6266E-A9C5-4CE1-A0AB-C34814DE9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4" creationId="{9932301D-F618-4BEA-B0BB-DB9200CD8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5" creationId="{C75CAFDA-4DC4-4CEF-810C-9CA6D88FD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6" creationId="{D22A51EB-011A-4C0F-9F35-36A6E90A6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7" creationId="{08096145-B4E4-4937-BF2D-1C8896B309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8" creationId="{6375F02B-3CBE-48C1-9402-3B2AC35742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79" creationId="{8C604FAF-F46C-4A79-BA15-99D4E389B7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0" creationId="{7F418A8E-D34E-4A61-8B48-EDD3C04FD1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1" creationId="{9FF210A4-CF77-416A-B416-5B447AC5A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2" creationId="{2E811C69-E7BB-4200-8145-59AD58051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3" creationId="{CC8C1CA7-E7F5-4FA2-9FE9-0FD26F3E1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4" creationId="{AAC9A9CB-A9AE-4B62-9012-1C50F34224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5" creationId="{3BC06E8E-1345-418B-9058-14F14BFDF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6" creationId="{6C10E88D-B545-4A6F-8203-D8792DCF5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7" creationId="{1A5FC17A-63C1-4EE2-805E-55CB53AF9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8" creationId="{0DFF5C49-CCD4-497E-B34E-967AC27F58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89" creationId="{DF302ABF-4321-4713-AC8A-212EDA5C4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0" creationId="{877541BF-0128-4251-91AA-01A99FB8A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1" creationId="{7584635A-541E-4555-AC9C-540B1EACE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2" creationId="{7012457A-B490-438A-AB0C-035AE54D6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3" creationId="{2121C624-F328-48FA-933F-8090EDF8A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4" creationId="{DD051CAB-C1E0-4CBB-9157-13320B237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5" creationId="{D44250C4-51AB-408A-952D-CF6E81C8E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6" creationId="{C655B4AE-7BF0-467E-A03D-F4C997111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7" creationId="{570F6891-45A7-46EF-94C0-25F52ADAF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8" creationId="{E5D44C6E-1F9B-4021-B130-CB7437BF1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599" creationId="{19A76575-9FCD-4F19-A960-11725B6919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0" creationId="{FE7ACDE9-71EC-48BF-98AA-64CEA7766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1" creationId="{5724BFE0-26D9-4D0D-9D10-1F85DF547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2" creationId="{E23725C1-33A1-4035-BA26-2DADDE0AD0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3" creationId="{922E2FA0-1BB0-4136-80EF-C15B2BE72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4" creationId="{D4C14179-AAB5-480C-AAC2-742315216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5" creationId="{E7D40F57-60BB-4150-BB50-89013DCCA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6" creationId="{BC780775-E674-4305-9D17-E35580703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7" creationId="{28BF3EB1-E064-40E8-83A1-FCBABE668A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8" creationId="{286C4128-C91C-45A3-8B34-EEF6D59C4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09" creationId="{D23086FF-86E5-4AF5-A73F-CB3567946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0" creationId="{5A877C13-5292-4B77-80E2-A132A6D4E5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1" creationId="{D7B6FF22-60F3-41F8-8F26-260ADE635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2" creationId="{1719A704-3360-4B76-BD60-23CCC6FC4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3" creationId="{F30FFD09-369E-45C2-9410-D418731B41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4" creationId="{6877B045-E9D9-4D7C-A1BA-BAC6846EB8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5" creationId="{8C3AEFAC-39EC-498B-AE47-B2B0C78F3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6" creationId="{740A0548-0D8B-4805-A943-66C1AF412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7" creationId="{7FE772EE-EA80-4925-8A90-EADFDDDAB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8" creationId="{BBC057EA-8592-482A-AF7B-532AD838C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19" creationId="{2436FAEC-C5AC-41A1-AB4D-3770D3CEF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0" creationId="{4C3A6E42-374E-4784-B264-C0F59521A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1" creationId="{22048E3B-E6CA-460D-BC77-B2D4C73D0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2" creationId="{CEFBA6D6-81A5-4CE5-8370-02B0397DD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3" creationId="{31B50C77-878D-4908-B079-C923809B4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4" creationId="{A8379F6C-1940-42C5-A9C5-F3CEB6829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5" creationId="{D3BE4F78-F0D8-4EB5-A837-7DAA9D7C9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6" creationId="{2D0D8CD1-7164-49B2-84ED-4777CA22F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7" creationId="{3ED4CEF7-3491-4FF6-8F49-2E55CD04AC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8" creationId="{080E2F97-5F0C-4CF9-B7DB-0D3E2744FE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29" creationId="{0FFE15ED-EC9F-4072-886B-4CCF82C2D1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0" creationId="{ACFECAE8-B4C7-42AE-915A-A0F11422F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1" creationId="{4F658D51-4DD1-45E5-81CA-783C42085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2" creationId="{D5811F66-6954-4095-8833-7D780A6FE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3" creationId="{9A17A155-4814-4117-9327-B7DC60D25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4" creationId="{5C8D3C91-5425-4469-B562-20C7D4FAF9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5" creationId="{78B5FE68-6594-4D36-B1F6-2B3C8D27D2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6" creationId="{5C7604E1-D7D0-4B06-888D-C8CEC4395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7" creationId="{F9255759-DEAE-4413-A5B1-4978D7F9B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8" creationId="{7FACFD08-D7A2-4913-8A5E-C030294BF1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39" creationId="{30676784-EB67-42D8-B1D5-15CBAE3AC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0" creationId="{55C4E426-BD88-42B2-926B-264447F28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1" creationId="{C8355DD0-BDD4-49D8-B66F-4EE0C3A35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2" creationId="{0153B856-280E-4CF5-B415-3BC3FA91F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3" creationId="{1D4DCC3D-3C8F-4ABD-9625-7787B28B5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4" creationId="{4D08C3AC-3F09-426E-8BFB-5AB807F3BE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5" creationId="{24ABD56C-683E-4596-A00B-130F0C629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6" creationId="{729723A6-A2AC-4BEA-BF24-2F6D5784E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7" creationId="{6B21DB93-A432-4C9C-8DE5-CF589C96E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8" creationId="{443DBAD8-C315-480D-9EB8-F04197C5E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49" creationId="{714AA133-534C-40B0-91B5-22E9F6E367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0" creationId="{9EB9BF0A-1F24-478F-99BC-22E2FB9672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1" creationId="{6D8EE767-FBD7-40B3-A645-09D816E88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2" creationId="{3D9D425F-CFA0-442F-96C0-D77EEECEA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3" creationId="{CDCC32D7-FCE9-441E-9AB0-5DADFE314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4" creationId="{832AB8B4-85D8-44BD-BB95-CA749F200D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5" creationId="{2FBCB8A3-275A-4836-9BB3-4DC2546E7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6" creationId="{3EE5A9B8-811B-4F57-B4F0-11A4A656BC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7" creationId="{2C6E694B-E974-4D55-846B-55C679AFB6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8" creationId="{B2DF1C45-EDB8-4547-99AA-8A6968AF0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59" creationId="{F09D320C-A59E-4076-9884-2BEF1F030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0" creationId="{246DF650-FBC9-43D2-9F51-F49AA84C2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1" creationId="{76B3BB75-DF5B-4B78-863A-A0427B19C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2" creationId="{A9AF5260-97F8-4342-9923-583D81A70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3" creationId="{7B09E1A1-0650-4209-8BBD-DE95281A9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4" creationId="{FC8446BB-FBC4-42E8-B155-A5A1117DBC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5" creationId="{7C991025-DF2F-43A4-9060-F77112FF0E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6" creationId="{272ADB6E-7236-4471-886D-0F6B67195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7" creationId="{17C26995-3514-4CB5-B1C1-C4BBDC645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8" creationId="{0F018499-694E-4285-BC59-8A0B8E620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69" creationId="{A81F62E7-52A6-4BA3-9B20-AD82259C9D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0" creationId="{F7D7BA1E-CEBE-42B7-8CAC-417DE6087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1" creationId="{166093F6-84B7-445E-B89E-84E046FD63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2" creationId="{368C8706-AB65-462B-B999-8A2D9B8A8F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3" creationId="{42AB9ADB-ADE4-4341-87BF-84211261C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4" creationId="{EF42A0FE-71B5-4C4F-B74B-7D5E8BA4C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5" creationId="{F9B4FCFB-1D8C-4EC2-9D10-E852025D1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6" creationId="{BB48B51D-0E31-4841-BFEB-6EC53FF882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7" creationId="{834FE251-30B2-49ED-984B-4F1B21147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8" creationId="{09D4FF90-0C59-4844-B660-01B4FA6488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79" creationId="{C1E1E509-3550-4300-8858-948CDC9DB9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0" creationId="{90C2E192-2CCD-4913-B62B-AE21BA68A4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1" creationId="{5C4CE449-E65C-4A78-9128-AA5D0117E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2" creationId="{53AAF609-F279-4C72-8480-4A960F3586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3" creationId="{6FFE4E34-CE7D-410B-A6E4-A061057F7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4" creationId="{0F322EB8-FAC8-4001-A4C5-1F89841FC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5" creationId="{94D08A71-327C-43CB-9CDF-5A57B8776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6" creationId="{4E613A8F-9482-4AFB-B097-5A4EA910F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7" creationId="{119D72E5-23E2-457F-AA7F-DD37335C98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8" creationId="{BAABF0CE-909A-432C-87AF-C20C951D5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89" creationId="{7814697E-8954-43F7-8852-F39FAD286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0" creationId="{2DBD02EB-49FD-42DE-B0EB-49FD8D1BE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1" creationId="{DD99189A-C370-44E7-BC81-BC6F3A143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2" creationId="{FAFCD55D-C900-478C-8921-FD3FF18A3A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3" creationId="{25314853-9639-4E82-960B-FE1A88D79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4" creationId="{6532413B-54F0-49A1-8072-E6909D8435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5" creationId="{4552F882-CD45-42E4-867C-2F1C71363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6" creationId="{EDFA053B-27FF-43DD-AD24-B1F3A1779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7" creationId="{6B82222F-C4D5-44A8-BC34-9B3FE618E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8" creationId="{A94AC698-678B-4294-8DB5-27DFB6177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699" creationId="{BC511A64-CA6E-4C82-A6B1-F8CAF5969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0" creationId="{627FDD94-EB9F-420E-A270-642EF0697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1" creationId="{21E8AE3F-FB0F-44ED-B6EA-71DB7B366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2" creationId="{F14D5785-96CD-4487-BF10-1022FE556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3" creationId="{46AF068E-9B1A-4685-99F8-5EB7ABC5E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4" creationId="{832C1CD4-BF08-4F05-A754-4340B1E5E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5" creationId="{5DBDFB8F-DAC8-4536-9003-489080220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6" creationId="{4D5DBAB9-1DE2-4684-8910-6A74C631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7" creationId="{412877C6-4B41-4E46-83FF-A7D8522B9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8" creationId="{0874FD83-D9ED-4C13-9823-016A54C6D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09" creationId="{B45B3AA0-1373-4580-BC67-3249C6EE6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0" creationId="{36CCC9E8-DCFE-43D3-861B-620E57A35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1" creationId="{7921CAFA-D6C7-4F2A-8051-C0E3F5B28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2" creationId="{E97AD2B4-E590-4225-991C-6FFF09FBC7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3" creationId="{0E7F58BF-A98E-44FB-8FB0-35FCBC934A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4" creationId="{A21A9F78-7031-4847-8B0D-28CB48329F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5" creationId="{3BAACA7B-A55D-4053-9ECD-4CEE388C30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6" creationId="{A59AE5F5-8D9E-407B-934E-65F760F98F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7" creationId="{B50FF26E-EB2F-42FC-A089-243A7DE47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8" creationId="{06E21DF2-60AA-4612-B7B5-0252AE8CF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19" creationId="{4CBAEBA4-A809-4D6C-A046-3C65E1AD6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0" creationId="{F721A3A3-0CED-4E3F-B90C-EF94356B67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1" creationId="{36C44175-F5CA-45D2-BF9C-CA487BA0F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2" creationId="{FF0C2643-5DF0-4A5F-A3C1-6DF2FD7E6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3" creationId="{9EE3E015-7089-4B3D-90BC-F6347C5881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4" creationId="{76DEB632-F834-4393-B107-9BA745C67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5" creationId="{CAF4A15B-11EE-4622-9624-5855098284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6" creationId="{F9FE269D-96AE-4C54-ACE6-037505ABA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7" creationId="{AC7E3F50-2D1A-4D12-B470-7F695DDFE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8" creationId="{7D5D825D-81E7-4272-A491-6012A22D7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29" creationId="{C1A533A5-F5B2-48D1-B7AB-809806ECF1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0" creationId="{EDBA59A2-F0AB-4020-BB9C-25711220C5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1" creationId="{EBE5E52E-F4E5-4728-9463-4C3E62642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2" creationId="{2817AA99-BE7C-49B8-BC58-AC6438821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3" creationId="{F01462BB-4284-4105-BC7C-6F8C609E6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4" creationId="{B39B9E95-A32B-4864-AB41-91D6E71B9F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5" creationId="{AFCCA1FB-D701-45A8-861B-0F8583AEE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6" creationId="{790BC4AB-7916-42A6-AB65-66F1BAABF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7" creationId="{69AEE4C9-58CF-4D3E-9226-71F939B19D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8" creationId="{9F766458-214D-4EF0-9A5D-F6E450E3B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39" creationId="{F0E429D2-7A22-4607-90D0-A2ECE84651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0" creationId="{91FE435F-17CD-46FE-915F-F4D6CCF23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1" creationId="{12DC861B-C6FD-4CC0-A38E-D2873238A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2" creationId="{EA32C6F1-F442-414D-919B-314590487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3" creationId="{42DD2358-4315-4715-A06D-3405B72710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4" creationId="{6EA7C316-A6E6-4739-9F5A-C53F6EF0D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5" creationId="{3D2D2F50-A27A-4FDC-809A-7A197F988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6" creationId="{AE0559B4-9BF7-4AFA-86FF-5FA382702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7" creationId="{3887D058-4F95-4475-BEB9-FD0012D2FB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8" creationId="{04012BA5-24D7-4C82-A390-92E242CC6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49" creationId="{4D5A1E3D-E3A4-4BF7-9751-581C773C4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0" creationId="{3FD69DC2-A91B-441F-AD32-9DDE0628F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1" creationId="{57CE68BE-44B4-4497-AD2F-5F3D6F676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2" creationId="{2EF403EC-80F6-4F90-B035-B4850CE99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3" creationId="{63856AEA-B291-4CA6-9E27-395BC1C9E8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4" creationId="{765BCBB8-62E1-465B-B83D-E7861D6031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5" creationId="{57C5D09E-B053-4A0A-8A03-865FDFB128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6" creationId="{45A22996-6AB6-42CF-9D1E-82AAD6E98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7" creationId="{E050A5A6-037E-4255-9465-31B3A49BE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8" creationId="{8C35A86D-1BA9-45AA-BE24-183383FAC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59" creationId="{A77A1462-DCC3-4CA9-9E8F-8EEBCB6CC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0" creationId="{CE82F8E5-FD4D-43CE-8AE7-1C0CC6DE9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1" creationId="{51ABBF12-5059-4A0A-970A-A82F96AE7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2" creationId="{5F880BE5-126E-401B-A327-2556CF479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3" creationId="{58E9F971-A023-46AC-AB9D-AA93EDCD1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4" creationId="{B5FA96E0-4F6F-44D6-B9E8-4602580990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5" creationId="{3B8DF88F-6D40-40B0-8844-380CED352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6" creationId="{B6D372BF-9622-46C7-BFB1-0BDA9FB67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7" creationId="{A4082176-EB4A-448F-A8DD-BB636D656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8" creationId="{CA392B12-4E12-4B41-BC9A-51D7F9FC2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69" creationId="{4A41A45F-B1DE-4F0A-B08A-2E72C850A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0" creationId="{18009BF5-94B5-4F48-BF2D-366275F033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1" creationId="{F82CF4C6-977C-4DF6-8EFF-777751C85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2" creationId="{414C37B3-4436-41B7-9539-3C708FDD1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3" creationId="{8F740EF3-6016-49F4-80B8-D582F4657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4" creationId="{39F2CBCC-5911-45BB-AF7B-B4F83A54A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5" creationId="{07B395BF-77FF-44AB-9721-D6B99D0B1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6" creationId="{1D126606-E084-455B-8963-667EECEF3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7" creationId="{2CA0BA2F-9D22-4AE2-AE14-DBE3BA22C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8" creationId="{B662B1AD-CDC1-4842-BD74-4B797DB441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79" creationId="{053D6393-13FD-4938-86CE-37FA1D8FAA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0" creationId="{1EE31215-2E33-40EE-A087-8E067C93B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1" creationId="{376CBEC9-D0DF-4A4D-9CD0-CC44D24CE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2" creationId="{8FDA47DE-846A-4ADB-A454-DCC04B51F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3" creationId="{F13806A1-266C-4935-84D0-53B95952E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4" creationId="{8A9456EF-711C-4D31-BA29-8B4BB2FF8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5" creationId="{AA98F32C-4F6A-4C49-B67F-8CDEF9DC5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6" creationId="{F1DFAF95-4DCA-4780-9425-7D97F8B8D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7" creationId="{D75B4275-7284-40AE-A7BA-D04C5DC00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8" creationId="{731B2F9E-10D8-4930-99B5-A874B0A8DB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89" creationId="{B90E9041-1784-4764-B4BA-DFBFA0989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0" creationId="{4C8E46DA-2A65-4005-A517-A9120BD561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1" creationId="{7EA52EA6-E44F-4E61-AC22-4C8C47A77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2" creationId="{EE65FDB0-950B-4422-80B8-31045B40F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3" creationId="{1C0AB01B-8674-4706-8D62-69F5F9F39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4" creationId="{2544C2A4-26C3-4696-9057-48725303D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5" creationId="{9060FAD1-D059-4CF1-B566-9AD44BAC5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6" creationId="{F20A371F-7383-4F66-B9E7-BD11D78286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7" creationId="{AE21281F-5ABF-4420-8B3F-F26AAA85A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8" creationId="{ADA25D81-A114-4C90-9626-3A6706323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799" creationId="{3C5D623A-1335-4311-88AF-258F06789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0" creationId="{A5A8BD52-A1AE-490B-BB50-96D75954B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1" creationId="{68E7272B-DEFD-4B28-9A7A-E6F57DE7CA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2" creationId="{27B0ED84-7DB7-40CC-B2D1-4C03F34C17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3" creationId="{8EE46859-24FF-4D99-9CAB-DE6C24B57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4" creationId="{5A2A754B-439B-469A-8F33-0D105EAB8B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5" creationId="{4D1E63BA-5E2C-4B84-ACBD-B913BA5DE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6" creationId="{F6B0DBB5-B12E-4815-88E9-B0A985DFB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7" creationId="{A886A9E0-FA74-462C-9388-8F8CED8AD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8" creationId="{D8243925-5381-4F4D-92DA-189A356AC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09" creationId="{A72AEB2C-FCCE-4616-A924-3768E1E2F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0" creationId="{FDD2BD4E-AA23-4541-A60A-CF538F5B7B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1" creationId="{C49A9554-052D-418D-B2B3-94F32E1FA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2" creationId="{3C9E0869-330F-49AF-98BF-76277ECC14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3" creationId="{0139EB22-F3D2-42FD-B4D6-B515D8985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4" creationId="{4B529B4A-EC96-4959-AAD3-5BCBADF79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5" creationId="{03DA038B-3021-4A83-A98B-E0407FB85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6" creationId="{A6C49971-B8F2-4AE5-8926-35B12AA53A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7" creationId="{68285042-78FB-4CD3-AABC-EF1FF83E5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8" creationId="{BA33D0E4-9963-46DE-8F83-427D43976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19" creationId="{62596534-FCA4-401D-B764-A7F91E5BC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0" creationId="{87458FBA-9AF9-4AD3-B5F8-01654CD94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1" creationId="{DE7D8FDD-44BC-43F5-B18F-7B6F12D981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2" creationId="{97BF9966-0116-44D1-8E27-B3790D96E5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3" creationId="{AF9F3BF3-1BD2-48A4-9B5C-2C91A56F0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4" creationId="{6F7FAE50-111C-4718-8F23-B0CB3A983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5" creationId="{82AE2280-0ED0-4ADB-B5B6-63005BB1C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6" creationId="{0FB8C247-6728-4C76-8DD8-15A0347FF8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7" creationId="{49D931B5-5793-4BCC-87AA-02A6FE6F30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8" creationId="{3D3769B2-D959-42BD-8D75-38C6FF2FE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29" creationId="{7E148328-7146-4207-A51D-7F4DBD7920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0" creationId="{F796B7B6-B154-4E97-8371-11DB1B15C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1" creationId="{5FC06E26-8415-4084-928E-533FCB073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2" creationId="{530BFCC3-85D4-4689-B671-F09983FB0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3" creationId="{98D7AEB9-A891-4802-B6BC-B47FBC172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4" creationId="{985D5BBE-E3D2-48CC-882B-9E2A34B0E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5" creationId="{839E7F50-82B2-4C65-954F-82918E52E9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6" creationId="{D242D32A-ED3F-41D1-868E-C6F14A706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7" creationId="{207086AC-64C5-4C03-A5F6-8D5EE25BB6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8" creationId="{CB938E98-000A-4235-8B97-FD42D16C1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39" creationId="{731F6ADB-4F50-4734-B520-608CB569F9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0" creationId="{AB0A7397-90E8-44C2-A038-1DCE2C2D1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1" creationId="{28939ED4-EA48-4D1C-AF0A-A95762A3DF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2" creationId="{5114E064-61F6-4166-ACAD-6F55D6EFB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3" creationId="{5A6350AC-8DE3-4BD5-BE75-99088F8E3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4" creationId="{1F7BEE82-721E-48B1-992A-5A271CF50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5" creationId="{824C69DC-F690-471E-A283-A9C4EBF0D1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6" creationId="{2AFB2094-A0DF-4371-98EC-A0DDB115D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7" creationId="{33D78F07-BB86-40D5-A356-994BB0EFA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8" creationId="{CF7AC2C6-616C-4DB6-A2D4-D100FCA4C5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49" creationId="{5FABB189-99CE-4AD2-B143-1226F67FA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0" creationId="{2E181997-1382-4D59-88F5-E670759EB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1" creationId="{AD87F7E2-857F-4190-B034-96825CA1D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2" creationId="{529A6ECA-47DC-49C9-833A-45A030CDD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3" creationId="{E27C2BAB-6145-45F2-9FC7-34D269AA3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4" creationId="{F9FE671C-15E5-49AC-BD21-8284536C0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5" creationId="{D41C41AC-B921-4283-8491-69078C34D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6" creationId="{079566D5-DC49-4C9C-B6FC-463945905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7" creationId="{78199604-C4E3-482E-8178-FD33D7162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8" creationId="{09F05E02-2107-4D4F-A690-5DEDD13F97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59" creationId="{12E15C3C-BFBE-457C-803B-87A98D28D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0" creationId="{D3B6C7A2-3B50-48C1-AFF4-1ED290D39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1" creationId="{EF55546E-D7F0-4187-BD30-4B87DE032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2" creationId="{14AF6428-9E42-4165-8B67-0A25D0A6D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3" creationId="{7A273D72-FC3D-4C08-8C9C-18E4E05ED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4" creationId="{D5B9708B-0480-49C9-A0B2-A660D0DA7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5" creationId="{AA8A2B8F-E5F6-41BA-9191-D412C11B46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6" creationId="{7DA2EEFE-F64A-4A12-A96C-A7418ECF8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7" creationId="{39D9790C-44C8-43EA-8E2D-D94A98E38D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8" creationId="{D2AC2C5F-E266-408C-B224-BDFE47817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69" creationId="{4A913FFC-F4E2-4575-9698-00C16EEE5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0" creationId="{025C8D25-6CB5-43E5-ADD2-3910E59C3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1" creationId="{C4447948-0ECE-4654-8095-5F4FD7971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2" creationId="{8E2DFFB6-C437-4E99-8BA6-21DA9214E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3" creationId="{EF187071-AE0E-4A9C-A541-DB65C0F4E5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4" creationId="{662291AA-9CC0-40C6-9133-E4082C8163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5" creationId="{8527F68F-056C-4F1B-9BDC-ECAE8A105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6" creationId="{CC84D0E8-687C-4AF5-8DFB-AA5E3C74C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7" creationId="{F7FAE929-0BD8-48F8-A10A-5491A7C50F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8" creationId="{C6DCF9BC-13E6-4B6E-B4B6-5AEB3FADA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79" creationId="{9C973F3C-9684-485A-B5EE-A585F72ECE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0" creationId="{646BF5D8-059D-49AE-86C4-C07B73B57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1" creationId="{044C3569-41D2-4806-825A-CFB870DDB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2" creationId="{5299A945-C387-47D2-B129-72CA64081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3" creationId="{A3A1EEE6-56DA-454F-A4FE-C12C174886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4" creationId="{723D2F49-973A-4A64-9872-CBB18B25B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5" creationId="{B3BB47E0-7CBF-4BAC-9D9E-46059B1B8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6" creationId="{F118A366-05D2-463A-BA43-279069069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7" creationId="{02DA333D-1795-4D43-B5D0-253A52AA77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8" creationId="{C2224D51-313B-4619-9CA6-C4273DCD4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89" creationId="{1C8F306D-C232-43DC-90C7-2F04F4FDA5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0" creationId="{3CB9DDA6-BF2C-46B1-87A4-F888F99158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1" creationId="{583BEFD4-1CAB-4079-9A62-D1E09FF53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2" creationId="{EF6ADBBD-3449-4AC3-B9C8-84B8106D8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3" creationId="{C57D2BEE-9289-480D-B4A8-E10B880964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4" creationId="{3C971501-3BB7-42BB-BF99-57658B43C3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5" creationId="{EB0111FA-BEF9-49E7-83D7-2A2D9F48B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6" creationId="{9D41F058-A9FE-442A-8A49-5346FBFDA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7" creationId="{9AA9B295-B575-42EF-92BC-8220C5E38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8" creationId="{6FD8DB0E-7B24-4D1C-9D46-383B14DC5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899" creationId="{A7C587A9-186D-4A2D-B691-CA89E8545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0" creationId="{756FB4D4-2708-4F7C-A88F-234CE9CFB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1" creationId="{F9058C29-989D-4ED9-8341-037CFBC39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2" creationId="{29CAB55E-7A4C-40F3-9CF1-0DF9D3014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3" creationId="{EE7D156A-A065-439E-9DDB-4E58BBB36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4" creationId="{3ED277F5-277C-46F5-A331-1C3795A02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5" creationId="{B0769A24-2067-4B93-8953-23975F448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6" creationId="{AFFC6162-33D4-4610-A8F9-B42152D349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7" creationId="{9E2956B5-86CA-4B28-88C1-E702780BC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8" creationId="{D8BBF003-CE98-4B88-B3DB-316B9252D9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09" creationId="{1ABDEDA5-11CF-4C07-82D4-DC4560D49F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0" creationId="{CA4AF740-5AF8-4A2B-BC30-D5ABC78BB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1" creationId="{C103AF40-9EA1-4D8A-B336-9B8E29CB3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2" creationId="{DD822BC0-E2BB-4CD3-804A-5D29D0C5C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3" creationId="{4FE15408-995D-47AA-A063-23CEF9518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4" creationId="{F60B795A-40A3-4A51-999F-63FD92567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5" creationId="{BABBDF73-BE2F-40E2-A3E7-26BE96DE0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6" creationId="{40826103-5AC0-4F99-AE80-A89CEA9C8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7" creationId="{6A57E581-F709-45BD-83B2-269E5ACAA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8" creationId="{C2A6A77D-6F85-4F34-8515-EF9BA2D2D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19" creationId="{9F8A86A9-EA9C-4433-A9D2-16A61206E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0" creationId="{AFD389AC-7BD1-427A-89DE-4458241E15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1" creationId="{378ABC20-5E35-426E-802C-611265284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2" creationId="{6A5C3EF4-9FFA-4E1C-9F25-1F63427AC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3" creationId="{1688D8B9-AAFB-45C7-907A-A21BFE2E6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4" creationId="{BBA11580-E745-4446-A72E-DACED7A8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5" creationId="{4B19610C-5698-4222-95FB-7F69C5509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6" creationId="{0BF57E4F-AF95-4805-B754-FF3E75A62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7" creationId="{48D401A6-5741-4A8C-A4CD-ADB83A8C6D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8" creationId="{27A4C7D6-66EB-4B54-A131-2E4D1D10F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29" creationId="{49CFE46E-06BE-4D32-9FD6-2FFAECFC7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0" creationId="{3F9EDE4D-D479-43A7-A9EE-9D48B4FA9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1" creationId="{44A778FF-0662-4C3E-B32F-A061B2BB3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2" creationId="{9545A06A-545D-4EBF-B0E9-14DFBE9EC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3" creationId="{3D3A529E-B836-45AA-844E-EB25A83DA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4" creationId="{17FCF005-2C14-4B4F-BBBC-D891718DA1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5" creationId="{77AA16EF-11FE-4372-A2A2-7CBAC274E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6" creationId="{4AAFC731-1314-43D2-B683-E3860CF12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7" creationId="{94B9FA89-6B89-4578-AF9D-489007331B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8" creationId="{CBFB39FB-D80B-4512-BAA5-137A05859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39" creationId="{33AC2C55-C218-4E7D-8D52-B98023C4C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0" creationId="{8EE132DE-909A-4AD3-B675-926B15ABB3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1" creationId="{41C39B56-3D6E-41FC-BA14-D94161578B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2" creationId="{4DB1A105-06AC-492E-B227-A3A1B458C0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3" creationId="{CFE1BBAA-20FA-40D7-AD55-D10161CD5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4" creationId="{CABDB1DA-CB32-4712-A905-227265BA5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5" creationId="{3FE49F95-592D-4FBA-B84F-09D3B352F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6" creationId="{EBF871EC-ECF5-4DD6-81A9-61FA989FA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7" creationId="{59848308-3132-446C-B628-CF9C1BECE9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8" creationId="{0B61F4E6-46D6-456F-AA22-EFD55C1EE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49" creationId="{79C8604A-32AB-44FC-8490-BC01E500E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0" creationId="{4A7F7C32-5F9E-4CA6-8BCE-BA4A73A0F0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1" creationId="{F1BBAF6C-4AF9-438D-8BD5-F1EA96B186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2" creationId="{B9370C73-3A88-4E7C-A8DB-D7C7BD802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3" creationId="{30A82C17-574A-4C10-9DA3-17FD62BBC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4" creationId="{B29AD421-C231-4701-89BB-E05229C52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5" creationId="{9A604E95-F8B0-4D8B-A4A2-9746BEDE5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6" creationId="{E603AB91-1295-45C5-B0E7-9B7A1FB5BE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7" creationId="{DC11BB0D-A074-4B33-8F6A-5E2DA51C5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8" creationId="{20C20E0E-E69A-4BC8-8223-E4CC0B137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59" creationId="{27C7022B-7306-4739-9C7D-44A17D6CA4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0" creationId="{35F4C672-536D-43AE-8C35-3394A08D8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1" creationId="{7AEF5381-10C1-4FD7-9E1C-FC3C29911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2" creationId="{A211ED8F-312F-46CD-9B65-5D4625D53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3" creationId="{3480EBBF-3216-41E4-A9C3-E98E86312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4" creationId="{5FE22DDD-1E44-4C20-9FA1-58196C2C9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5" creationId="{239DDD0D-C7F7-4D3B-9E0B-C1A461B71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6" creationId="{86FDBE3E-EC3F-4CD5-96B6-A856EEFA3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7" creationId="{81D9C0E8-08D0-4F11-A705-1D8654973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8" creationId="{FA7C2521-DB7D-414E-965E-45995455D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69" creationId="{E70806D5-C547-4E58-BD38-F675A8F00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0" creationId="{925370E2-4051-47AD-A2F0-40F8D19CA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1" creationId="{5394AEE5-7462-49E9-B288-CD4E7240D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2" creationId="{3EF2B9DA-886F-43DC-94A5-C51B655CB2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3" creationId="{3E44A099-C5B1-42EF-95E6-A7C772240D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4" creationId="{BDA91A65-77ED-4701-AABE-2F7452AC40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5" creationId="{1FD25AF8-F6AA-41E1-95D1-18EC07435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6" creationId="{433DFC95-0352-462E-AE4A-123BEADF8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7" creationId="{134A7EAD-BF84-466F-B841-1ADFEF06C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8" creationId="{7F6FA2F0-FB0C-4F37-B52F-CBB7D8E376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79" creationId="{5BF05E7D-A8A4-46BC-9E29-79907D2B2D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0" creationId="{F1EC1F4E-8B83-4657-A6BC-A8F2BD41B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1" creationId="{A3561EAA-F58C-4D79-8668-B0E9A3363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2" creationId="{70CDDE51-CF26-493C-BAD5-EE73DA1C7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3" creationId="{AE9DF320-7736-4F29-922E-4C47F72B2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4" creationId="{11EFBB15-E736-419F-9E81-14BC29B8C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5" creationId="{B6EF75DB-A353-472B-88FD-F39DD37F0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6" creationId="{577A5440-45D3-4C49-847D-66BE1EEEF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7" creationId="{F1FE35B2-344D-403B-BABE-7E1A40F35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8" creationId="{CA242CA5-3B35-4E18-95C0-4942A9D48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89" creationId="{DDB34143-811C-4691-9841-74A1416D4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0" creationId="{145F7A8D-8051-4B73-80C7-022B2D660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1" creationId="{A49A8677-EAAC-4F8A-B4BB-27057C9B26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2" creationId="{0D44D8B1-A394-41BD-B1C2-BB4A9AF62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3" creationId="{B30FAFF5-52F1-4362-B718-4BBB06995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4" creationId="{47BD51D2-A2CA-471D-A970-F2ABEDCAB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5" creationId="{535AA00F-F811-44E5-B5EA-49A00188C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6" creationId="{30C558D2-8E4C-4E53-A9B7-06ED006E8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7" creationId="{60AAD928-0027-4CA3-9EF7-8D6A755AA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8" creationId="{9BE6A4A0-9A58-41FD-B65D-8C71E24B5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9999" creationId="{7F49CAAA-8B6D-46F4-A810-4714224E9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0" creationId="{E063E3B2-E91F-40EC-82A2-24865CDACA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1" creationId="{E417A1AD-C3ED-4F75-8860-EF5838701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2" creationId="{F80923F6-E39D-4A97-BCB1-568A47790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3" creationId="{79F5E88D-8F1E-4E2F-86ED-0F158AC5C6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4" creationId="{373B1CD3-F7C9-452C-8DFA-EFC50E47E4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5" creationId="{6D47512C-203A-42EC-BA43-B0E5682AC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6" creationId="{049876FB-ABD1-4AF7-90F0-E03380614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7" creationId="{B59EDB9F-0252-4090-8732-8D6D65FA8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8" creationId="{B23269DE-6875-40A1-B1AD-F59C92DCA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09" creationId="{8EF6FF72-E780-4C0C-A46E-EE9DE93082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0" creationId="{8703AF1A-30A1-4111-B454-4C918CBEEA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1" creationId="{829AD0CC-53A6-4DC3-8223-B3CAA3795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2" creationId="{4304EDDA-7507-44B7-AFFF-14B4C3EB23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3" creationId="{0ED30DD7-178C-404C-9F8D-0201038F1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4" creationId="{F595D386-53F9-4F47-B57D-E0AA00BE2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5" creationId="{528F6DD5-E43F-4F61-8B53-C01C3BFB23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6" creationId="{7EF4EE45-7DCD-40A4-BF4E-26CFB01FF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7" creationId="{1E22636A-FEE4-4870-9BDD-91FBE465B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8" creationId="{FC433F7D-9D29-4C0F-B2B3-EA12B6474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19" creationId="{97CD5C4C-693F-482F-930E-1174D0411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0" creationId="{572A881B-32EA-4ABE-8A36-FF8340F63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1" creationId="{D3A61BB4-D33B-488B-9B40-D361DC521F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2" creationId="{E641A37D-B6A1-432E-A88A-32875E529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3" creationId="{7ADB9F67-6E98-4186-AC28-D676896B25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4" creationId="{3BB47987-3944-4924-8744-0EF523322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5" creationId="{87AEF4E6-1C4A-4CC3-9386-FF763B7A5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6" creationId="{540BD495-C1A7-46C1-8AF7-EB830FAB3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7" creationId="{849543DB-E9D7-44E2-B881-2AB09469A4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8" creationId="{2A26A5D4-E29C-450C-B30D-498402227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29" creationId="{5403D5D9-D6DA-49C9-AD56-24330CCEC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0" creationId="{BBD93B63-86BD-4C8F-8F2B-2505BE001B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1" creationId="{7DF3EF96-0EAA-4484-A5B8-1608D2F150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2" creationId="{14C4EF4F-51EE-44DB-A116-D8CA93D941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3" creationId="{00B0C9EE-C0D9-4037-A6C1-37A6A40A3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4" creationId="{62535ECA-E8DA-4AEE-9DA9-EAEE23700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5" creationId="{AC30050A-921C-4258-99F6-5361D304E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6" creationId="{269B14E3-5F59-4CEF-9AF0-0AE852305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7" creationId="{25C4AE9D-3D78-4625-803C-DC3EA8B2F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8" creationId="{663F35AF-3E8B-47A9-B931-76FAC63BC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39" creationId="{C7B93170-5DE9-4B7C-AA3B-833545317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0" creationId="{97023204-5F80-4620-9B3D-05509081B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1" creationId="{E1C6E56D-DDC9-4A60-B531-2576E9E221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2" creationId="{66536560-E0ED-4F07-BFBD-7EDA2A6D50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3" creationId="{80107BD0-C5EF-4037-B8DC-DDDAAF382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4" creationId="{52EC3379-1E80-4202-9E95-6E68D6E6F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5" creationId="{70D1147E-A10C-45CB-B936-9C31ECC0D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6" creationId="{BDEC57EF-79CE-48FD-A4E3-A01FF653F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7" creationId="{DDD57413-BF9D-4ED9-99A4-9BD5876FF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8" creationId="{CCC6EFFA-134B-4572-88BE-2D727B7E9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49" creationId="{26E2FF41-3617-4669-B526-5B12F75D9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0" creationId="{8A9B168A-4E82-4718-9044-912D4BD0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1" creationId="{E51758CE-0C2C-4240-998F-9FE11F11D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2" creationId="{743B3428-8A11-453B-8B52-0954A7149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3" creationId="{7627E93A-E2B5-4017-BF0E-E04E44843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4" creationId="{3CFF7339-090C-498E-BC08-A52177ED37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5" creationId="{E2A5357F-0FD5-4E78-AC09-4212F8A05E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6" creationId="{DB64E8F7-4A67-4795-9841-3A46C55B6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7" creationId="{0F42DD1E-E8F2-4D38-994D-D560E180D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8" creationId="{8969759E-5443-4236-AE96-B7EF5B56FB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59" creationId="{FB1AEF75-F7E4-44EB-A62F-8A70B651A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0" creationId="{41533FB4-07F0-4C36-85FE-CD6973E27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1" creationId="{8E99B7C5-FB35-4E98-82BA-4AD6ABBA6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2" creationId="{E3B7F083-A78D-4130-8385-B76876379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3" creationId="{DDE2C060-83D0-46F8-8A66-5C51C784F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4" creationId="{580B9857-756A-4F03-84ED-599A552414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5" creationId="{E03FCA17-C124-4963-8235-A4C06F1FE3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6" creationId="{4EDF6AC9-875F-42AA-AEAA-34C6A89FE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7" creationId="{ABB82B6D-AE1B-4BBC-8ADC-5B7A3D58F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8" creationId="{D113C860-7078-4750-A971-B66BEDAF7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69" creationId="{8AB450FD-B2BB-48D4-9F02-D32FD4886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0" creationId="{91D8FAFA-505E-48A9-A863-BD6E4A6D3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1" creationId="{EF3B29FC-FA6B-4F1A-951B-8E7C34AC9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2" creationId="{BB4B6822-6529-4529-82D6-5589A64F2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3" creationId="{9560DDDA-5409-4264-9E8A-08C1CD68A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4" creationId="{2D49B0AC-EE99-4D77-8E01-1DE51976BF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5" creationId="{773E5400-CFF1-4DCF-A656-EF1C619E1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6" creationId="{8C86BD57-7ACA-4563-820D-D03F836AB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7" creationId="{E963052A-FE41-4A54-AED9-1B67EF47F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8" creationId="{DAB9F68B-653F-4539-9310-A05964A8B4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79" creationId="{2D7F812C-48E7-46AC-AD17-AD9112421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0" creationId="{90CDCAAE-5359-4E51-8D8B-CDC2AF227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1" creationId="{9BDD8D94-98BB-44C5-B1C7-1AAB8554E6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2" creationId="{8A061049-A96D-4DF1-9FB0-A753E498A6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3" creationId="{F9A9E038-FEA4-4714-BFE6-AB591D48E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4" creationId="{B1F31C94-436B-4F44-83AA-BA832C726A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5" creationId="{847E88ED-2787-4C27-9CDA-FC49A51E8E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6" creationId="{155684B8-9DE6-4C42-90AB-5610F5363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7" creationId="{2FDF4E99-D3C3-452F-927A-BD7DFC657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8" creationId="{74F0E006-7113-41E4-A766-DD607939C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89" creationId="{1038892A-3EA0-4AE9-91E6-8FD8D9ACF4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0" creationId="{63303245-B356-421F-976B-2439BEE15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1" creationId="{E2FB37F1-38C9-4F23-A12C-1E960F623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2" creationId="{D6D6820A-CD60-4783-A0B5-B391E8EAD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3" creationId="{E822305E-1C70-44C8-981C-1633D9E5A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4" creationId="{69BFEDD3-EF89-4058-B9A9-26BBBB0B05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5" creationId="{B797DEB8-5227-4EA4-A3F3-E2D405730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6" creationId="{6DC8EE03-8F7A-4124-B376-C3136B408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7" creationId="{B767717E-DA2C-454D-838E-15233098E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8" creationId="{E0ED844E-6882-4913-9996-94114D0682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099" creationId="{41644550-F5E0-4A8F-844E-66199D9260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0" creationId="{3474932E-AB7D-4F13-AE1A-22F877DEB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1" creationId="{B08662C1-6231-4D29-B4EC-9477AC2658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2" creationId="{75D5BC0E-3F19-49CC-A856-0C5172F99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3" creationId="{98EC96BF-6F2B-4CE8-B46A-BEDCA8D0F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4" creationId="{D9E90E8B-3E73-40DD-9C98-FAAAD0D89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5" creationId="{5E95FCD3-BF97-4C1E-9293-29AB46853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6" creationId="{ABD2D7D0-5FDD-479D-91D2-0945DD7DE2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7" creationId="{BB07FD34-6133-414A-B876-F2C892224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8" creationId="{BF7F6F25-3B2C-439D-A16B-57D19663D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09" creationId="{EE3FE28A-E77F-4D47-A7FF-785C5A028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0" creationId="{7C70A31D-2096-43E3-9455-ABA0B0A6B8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1" creationId="{45E6E7C2-4E81-4475-A9FF-778D4FD33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2" creationId="{F30E9662-91F1-4ED4-A9C5-7FF396BCC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3" creationId="{EAC593B7-E7DF-4967-A7F7-B3829FC0F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4" creationId="{BF3E778C-E157-4647-BDD3-33FA19EFA1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5" creationId="{91C3897B-545C-4713-B480-5CCD774547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6" creationId="{E75CE6A1-C150-4F05-AAFB-406628665D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7" creationId="{4B537683-0968-4BD1-B45F-CF556D93D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8" creationId="{553A6C80-53FE-4034-83B9-340D9FFB25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19" creationId="{5B38A2DC-E00E-493E-BDB3-A96225E7F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0" creationId="{EAEF59A3-7EE0-4FC1-8936-7341220A1F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1" creationId="{F40D85C2-4E88-46C8-BB9C-715AF0A26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2" creationId="{9ECC5DD8-3321-4A3C-BFFB-05E7D3713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3" creationId="{2B3FC9D8-A5F6-48C1-BA15-A5E4637769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4" creationId="{35D172C4-C9B8-455E-B944-2394FC80B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5" creationId="{8976161D-4BCD-4B2C-B4D7-E9A2CAD88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6" creationId="{64CF7F7C-D172-4AC1-827A-94A955F6B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7" creationId="{A880038A-F182-410F-BAFE-A845130F5A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8" creationId="{2B99031A-8B1B-4EC1-830C-48B356650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29" creationId="{6C2CEF76-D5B4-461E-BFB9-D6E3E5FFD8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0" creationId="{51460879-7BC0-43F2-82CF-B8850FE56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1" creationId="{1EBCF7A6-40DD-44B2-82E6-13E034F1DC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2" creationId="{A74F3691-A0E7-4354-8828-54F8EC2F53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3" creationId="{CEEE2A80-06E3-45C9-AD77-6FC1E7E1D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4" creationId="{FD9049D7-B6C8-4789-A86D-DA5B9AC16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5" creationId="{B108AA4A-3779-410A-B5A1-D7FB20D77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6" creationId="{005F75F7-427C-48DE-A3BE-EEDF24742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7" creationId="{C06E61B1-3599-4588-8C23-0C0E57227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8" creationId="{F92714BA-E3C0-4B09-866A-FCCA67AC4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39" creationId="{1EAD92CC-5CB7-4E5F-9A92-A9C7CBCE6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0" creationId="{5EA70819-3CF1-4097-88E7-14AD74E9F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1" creationId="{766CA0FF-6A25-4F63-9235-DBD55D7F02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2" creationId="{8099A16C-5C07-4AD6-8B97-AD171EDD5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3" creationId="{9AFE4103-D868-4787-9A28-C2471D473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4" creationId="{1A84C1A6-7618-4C94-A665-D1C457595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5" creationId="{5BF02FA3-0D21-40D7-B340-1F7679EFBA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6" creationId="{03F6D61B-EDB8-4511-B786-FB1AB5670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7" creationId="{C59D5CC8-FFAD-49F8-A280-54E805322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8" creationId="{F5F6C920-40A7-4797-B5DE-2DB3D2AC8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49" creationId="{B5C3A2A4-3DE1-400C-A866-78E317383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0" creationId="{5AAD1189-A9CB-41A6-B8BD-ED5ABCCA9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1" creationId="{B9A919EF-FBB8-4490-B6AA-37736C0CE9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2" creationId="{CB5AF3AE-A550-4A20-B5CB-31AA3BE8B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3" creationId="{E9C48A0A-430E-4A04-A11C-3F79997B80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4" creationId="{9EE997AC-4463-41F0-9B9D-C7A15E320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5" creationId="{FA4255A9-DE76-44E1-A839-146D651BCD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6" creationId="{976CB848-1144-45F1-B538-AD7F22C43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7" creationId="{FD6DB4DE-AFCF-4293-98F0-16DDEBE74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8" creationId="{DDFBCA3D-016C-4EAB-BBBF-A333F8595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59" creationId="{49F6A3E5-2CFB-46DA-8FA3-3C77F75272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0" creationId="{09FBAB7D-122F-4C44-B06D-C3F6982718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1" creationId="{5A9ACFE6-83E7-4817-A6A1-F2918CC6D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2" creationId="{9B99F5AD-F2B7-40B3-9CA2-958263295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3" creationId="{EA8AA080-72CC-40CC-B564-D0E692E1C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4" creationId="{1A4274F6-E264-4738-8620-2FD385C15F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5" creationId="{CF3C4ABA-551F-4136-924E-99AF60743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6" creationId="{57D601B6-BAAD-4849-9C51-58A0D40827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7" creationId="{F45ADD63-D4EB-4803-BB54-05A910A34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8" creationId="{505251E5-5E07-41B5-A66C-00ADE99CB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69" creationId="{2C58F5D3-EBB2-4744-8BA8-B6AED5F6A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0" creationId="{75C958A3-941E-41F1-8F6D-955DF816C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1" creationId="{177F2AC0-2CC7-4172-92FC-E45381885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2" creationId="{D01B4D84-8DE7-4FF0-AEEC-86A737588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3" creationId="{8B1FF186-BF9E-4F69-A6C9-E14D30842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4" creationId="{C79B295D-CEDB-4921-A457-07942F1C6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5" creationId="{82F261F6-7180-470B-9912-9DD497780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6" creationId="{D1E7E6E0-0FF0-4826-A0F1-55CEF6651A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7" creationId="{D9E95370-7BF8-4B26-9AFF-811AF5BF4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8" creationId="{786DE026-0C67-42D4-A955-8B0924604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79" creationId="{0594937E-D8B0-4AC5-B420-223560F6CA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0" creationId="{D78F13CA-7739-4C5A-ADE1-5E8053AF0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1" creationId="{4D5DD2E7-621E-4334-AB0E-56F18AC0F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2" creationId="{5E39049D-1016-4446-AF52-40F7A851F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3" creationId="{134D74A2-ECD7-424B-9C96-BE9F222D7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4" creationId="{34121732-8D7A-46C0-8C27-D7E812A88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5" creationId="{E06B7304-1ECF-41A9-9907-2563EA88A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6" creationId="{13FE33E8-0610-42AE-9090-A9AFA13BF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7" creationId="{876D4F50-B741-41B9-9E21-2296E96B35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8" creationId="{7FE4D13F-BFA1-4AA1-9EB6-E904D5BDB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89" creationId="{AFE1A14D-24BD-44E8-951C-BD4B8441DC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0" creationId="{D9904148-6F43-4AC4-98EB-1EE4AFD7E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1" creationId="{E39C117A-4494-4408-B49F-A4F61177C8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2" creationId="{2DFB2B10-539E-45B0-9AF4-A729F39CA9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3" creationId="{9A6A8DC4-7B36-411D-914D-C41CF1269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4" creationId="{08A09F9B-5F82-49CE-A490-87DDD0917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5" creationId="{435EC9BD-AD7B-4010-99B2-77C5A35D8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6" creationId="{6446DE62-4E4B-408D-BE13-885751893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7" creationId="{90818283-AB49-40FD-B88C-B4570DD78E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8" creationId="{02B76D82-D0CA-43CD-93D3-9E0046AF1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199" creationId="{89437CB2-18EB-41B3-85BB-180978810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0" creationId="{CCFA21C5-4A7E-4B77-84A8-1E175463F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1" creationId="{5815B99C-5A1C-42FA-B4B9-A4421FD7E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2" creationId="{EC6B9CD2-2B4F-45E1-A727-1A28BEEA85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3" creationId="{4C9459D5-2454-4247-8067-AD7837236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4" creationId="{0C8DED50-4694-4323-8C02-242A18790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5" creationId="{66CE3507-E5A9-49C6-8BA0-3ABECC3E9B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6" creationId="{F6D32B02-5523-4361-959D-EF70FFC101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7" creationId="{106F498D-D16E-43B6-9F26-B035CB4E5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8" creationId="{9A944BAE-05FB-4478-9096-D22BEC026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09" creationId="{E6B3FB67-93C8-4AB5-816B-B9BC03867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0" creationId="{F82D2C39-0E8E-4FA3-8F8D-568051AFA0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1" creationId="{6B398AAC-9FDF-4966-87C5-474A43AADE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2" creationId="{F38D273E-284B-4151-85F7-0B89313EF3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3" creationId="{EFC9ACE5-C4A4-45E5-BAE7-5234E0D39A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4" creationId="{8F0740AD-3D3B-488C-86CD-0EA85D3CBC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5" creationId="{F7CBF8AE-8121-4E9D-847D-E3CA4807BA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6" creationId="{995364CB-1A6C-4785-AF33-24092B3F45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7" creationId="{DA8CBC15-52A2-41D8-BB6A-265A6E9F2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8" creationId="{F5C50040-2D8D-472C-9D7F-F99E9C7A3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19" creationId="{8A320E58-D384-47D6-A53B-4E9F3306B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0" creationId="{D134AE9D-59A1-43F3-9F4A-0553778626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1" creationId="{CE11CCC4-1834-42B9-92BB-510F60ABE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2" creationId="{A8FB3D3E-F7FD-4089-B904-CFB640A79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3" creationId="{F6A7940C-DEB0-4EC4-8BEE-FF7F6AD58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4" creationId="{90856637-020D-4E2E-8AE2-B9B5343C7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5" creationId="{D2DDE8DC-094C-42B6-A3D7-694E70D96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6" creationId="{64C81380-9FD7-4514-83AD-B298FA165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7" creationId="{EFDA1DAC-9330-4112-8203-2E54188D5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8" creationId="{E51B0301-0CD0-436A-8E0C-51E132B54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29" creationId="{89B033A0-403C-4138-BA7D-018751DBE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0" creationId="{87A4EB19-39CD-40D9-8E9B-95D4A0D62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1" creationId="{3A97285F-47AA-4889-AB98-9C66D94FE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2" creationId="{2E4EABD6-0BD8-4D7D-A9C2-E9CCFCAA1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3" creationId="{BBCB5CD5-38D4-4E2F-9375-55C9F51834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4" creationId="{CA794933-2BAB-46DA-B81E-9AA847DC8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5" creationId="{351869E5-C67B-4A2A-B1F9-0893DB529E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6" creationId="{8A14067B-EC52-4348-820E-C90CB2666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7" creationId="{B72754FC-C27A-4039-9AEE-A2667E0DD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8" creationId="{CAD08988-FB9B-442C-A4AB-5633386D48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39" creationId="{C52D1DED-BAC4-4619-9116-5DCE93820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0" creationId="{0B48436F-02C0-47EE-94BC-CB71D04AA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1" creationId="{DEF85045-7EBC-40B1-B987-F2C8AB0CC9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2" creationId="{17491750-191D-4ECD-85A4-7E89D0ED5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3" creationId="{71253D61-3D71-45FB-A37D-DB7847A1C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4" creationId="{450179BF-9409-477B-9BF3-E2F2A51A4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5" creationId="{1560ADA8-16EA-432E-B72C-EA49EBEBF1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6" creationId="{D6C6943D-00CC-4F36-AE82-B50A1D72B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7" creationId="{B72BE13E-65FC-4942-AE26-211FEBA92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8" creationId="{62DBEE1B-8FA7-4335-A29C-B05A6835E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49" creationId="{1A043A9A-9F77-4D2A-BEA0-D5ED65F9F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0" creationId="{8F2DEF76-AE68-4C51-9F6E-3CA8F4DD2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1" creationId="{3402589D-F005-4168-83BD-D8A78F608C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2" creationId="{CB0CE97D-B18B-48AB-B385-F4F637DC6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3" creationId="{4F5BE2EC-719B-4F75-B678-5A914DC84E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4" creationId="{1685CD6A-7179-40C5-A2CF-4344C2D61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5" creationId="{569DDACD-EEF8-420B-8DEB-6CD55D7EF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6" creationId="{BA88BD69-3138-46F4-A846-C4ED5A04B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7" creationId="{1C5D8663-77B7-4F6A-8D21-0E9AC1FF8E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8" creationId="{E8305D35-0DCA-4825-95E2-1610B13AA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59" creationId="{213DC266-71A6-49C1-980A-A8666446D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0" creationId="{B31F2F2D-406A-4875-A88C-A2859C623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1" creationId="{65535493-AA36-4B14-9380-644A616A97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2" creationId="{8BE60F06-440B-4EA6-923A-CA08B48070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3" creationId="{7CF14A0F-7E21-4134-89DB-5908A46214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4" creationId="{77D15041-412F-4756-BC38-1AFF48FE5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5" creationId="{BDE01008-6E7E-4C11-9874-8DC09CF13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6" creationId="{A0C625FC-77EB-4770-BBE2-46EBAD9E3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7" creationId="{3F4BF816-C1B8-4BAB-B1F7-3476BFBDF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8" creationId="{647971ED-CCEB-4162-AECE-8A7EAA478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69" creationId="{A2FC2996-8031-49C9-BF0A-11EF6AA00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0" creationId="{7CB14C2D-49FC-4790-A54F-1D852091A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1" creationId="{FD16F7D0-0EF9-4E6B-9D04-84B600970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2" creationId="{FEB2262E-73B3-412A-BF96-9066FCBE8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3" creationId="{CFE13E15-7196-483B-8D60-DC07F8CEC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4" creationId="{8A8F6576-2B84-4799-B4A5-B79C655CF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5" creationId="{F21129B8-AAE6-4A75-9E78-857611797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6" creationId="{7A660130-8E54-494D-94C6-484A5BE6A4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7" creationId="{E42630E0-7E5A-4A22-90D7-0160CBA90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8" creationId="{26E7E3B1-1378-4591-9FFD-A0C20452C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79" creationId="{B317D02B-F96E-419A-8937-4968885E9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0" creationId="{25E3F6E7-A2F9-45EC-ABCD-1AA6054C5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1" creationId="{650019D5-42F5-4741-982A-B2427DA6C7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2" creationId="{112DE39E-607F-4EA4-AA53-C7C4FA4CC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3" creationId="{D0340403-F665-4D04-B24E-98FBBE2D9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4" creationId="{59C176E2-1D0F-402B-AC2C-0531AE4E1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5" creationId="{3D2E002A-23F7-4103-A51F-26755D426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6" creationId="{385264DA-763E-424A-9E20-5FA311D02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7" creationId="{5D4AD53B-5C74-4BBC-ACF9-372D390FAD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8" creationId="{14AA648B-1640-4933-AAF1-4293370D93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89" creationId="{5851B8A0-48C2-4B93-AB50-7EF9C83E4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0" creationId="{1C64C15D-9A4F-4E9D-95B9-9E229D394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1" creationId="{39D4F89F-9840-42F1-AE73-4229EFF8F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2" creationId="{3F5061F6-C1EA-4F0B-965C-553E92241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3" creationId="{6AABC426-906A-4162-B3C1-610FF5227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4" creationId="{A0FE91AF-12AC-432E-AA75-5396E51E0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5" creationId="{EB7998DD-E176-492B-A754-A7FEB86FA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6" creationId="{747805D3-46AC-4333-B5FE-05C79DFF2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7" creationId="{A5A2106D-2E95-4BDD-A183-A259FF059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8" creationId="{9BC5C196-A165-4C3E-8FC4-4F65F5421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299" creationId="{B0997C7C-BC6E-44BB-A700-6FCE37782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0" creationId="{A0F827F3-120F-4743-AE11-5F8A64686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1" creationId="{A59ED723-87A9-4150-B633-9C25800400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2" creationId="{D72F9501-B552-4BCA-92E0-A6BEC788F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3" creationId="{3D721E7A-0CDC-4563-A2F2-EE3E0F91E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4" creationId="{796F9934-B1C1-48EF-8DD7-421C98684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5" creationId="{36EFC59C-A30D-460B-971D-169F4C2B6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6" creationId="{37455CB5-AB7A-4B7C-AAAE-A4F0862C9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7" creationId="{2E090B0A-FC4C-442B-A3F0-7EAABF060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8" creationId="{2EE6B29A-A22D-44A2-A1DD-D88DC8D9AB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09" creationId="{9DE37AAC-8DEE-4F35-AA71-3C6AEC2CB4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0" creationId="{B7F66E7F-4D6A-4927-97CD-FDC115272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1" creationId="{FE00EB14-50CD-47BA-A5D3-CAF8B6A27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2" creationId="{6E054AD7-7A48-447C-9809-336331C531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3" creationId="{9C3C5110-F211-4CB7-9474-2A703DF2F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4" creationId="{A0D9E183-8A70-4F0F-A6DD-A2DAEE41D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5" creationId="{058D6182-0445-497D-A182-526528891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6" creationId="{CF6D27EC-0A7B-4E04-BF22-6545339CB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7" creationId="{03043B78-5449-4957-9A0C-23C548554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8" creationId="{FAC0311B-2DB6-42E1-A1CE-0C4F4D89B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19" creationId="{06EDF6AC-07CA-4C5B-84FF-909CB5DF8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0" creationId="{C91B76A1-B48C-4781-8066-43426B979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1" creationId="{1FAFE34C-9BF7-41F2-AA2D-3F05EF54BF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2" creationId="{A48CD777-E8D4-41FA-8B36-F5EA87F9F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3" creationId="{E426E6EE-1605-4820-BEFC-B2344699C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4" creationId="{D158D25A-F8F2-45E4-97BB-2EE5D3264B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5" creationId="{A2369C3F-2EF9-41E2-8DD6-8C175B2BB6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6" creationId="{1F3E8B4E-FAD9-4A6A-8AE8-B0A66C684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7" creationId="{12C25B2B-1737-4412-939C-7D9463E4F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8" creationId="{9717FE90-E742-4920-A590-1329559BE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29" creationId="{B7F712D6-41A0-4147-8AC9-220AC56B2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0" creationId="{77AB6FC9-DA3E-4415-B5E7-7418900FF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1" creationId="{45F73268-2374-41B1-A56F-191D050D56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2" creationId="{04815BE0-5588-4B0A-9CC6-877A929A6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3" creationId="{D59FEE91-F42E-49F5-B235-CFB0CECE7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4" creationId="{1F8C8C19-C7E1-4ACD-9B0A-3700B62BA8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5" creationId="{BD06CCEB-85DE-4A4E-A571-9B2A487AA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6" creationId="{7E4A6D2D-C362-4DE6-9641-81EA40873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7" creationId="{99C8372D-DD71-4345-A8B6-39084AEDE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8" creationId="{84A01E1F-69EE-4DE0-AC39-15B37FF84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39" creationId="{A6D6969E-56DB-45B9-8777-167AFD5C42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0" creationId="{DCB77FAB-02B2-49EB-A88C-31863D453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1" creationId="{15A71F56-CAA0-4572-85D0-09821B91F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2" creationId="{7BDAA2D4-A85F-4062-AEF9-EC70D1CA8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3" creationId="{6D547993-C874-483A-807A-118B0148E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4" creationId="{E9E98290-F41C-431C-9DEC-3360A5644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5" creationId="{61FBBB82-0C23-438A-B8C4-E9954F09CF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6" creationId="{A054EDB0-8D8F-4A7D-9275-66D350BBD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7" creationId="{13F7345A-9A6F-4023-B8EE-F3C72B431F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8" creationId="{407D24A1-88B0-424A-A74B-EB3483D0B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49" creationId="{5C9933ED-54A9-4987-8A0E-B69DD473D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0" creationId="{70EFB39A-5612-4CD0-895D-5597F85F2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1" creationId="{EEB5FA68-302B-4E83-A280-AEBED71CE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2" creationId="{C388AE4B-1D37-4221-9FFE-381DF458B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3" creationId="{61104C79-A668-4C9C-AD19-D043A5927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4" creationId="{C24ADC25-E5D9-4E53-B237-AD2A0E0D8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5" creationId="{2F5D34BC-F628-4339-96FE-F9FA4B0B5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6" creationId="{C5878E33-EA74-487B-AA9C-23897584D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7" creationId="{501139A6-89FF-4E80-B5C9-FD11D6335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8" creationId="{062A32D1-44AF-46EB-9D65-4D887D3C9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59" creationId="{36B0961C-3B24-4DCD-9A8E-EE604B473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0" creationId="{9D255A10-F639-496B-9657-1BC3E2E08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1" creationId="{C9E46D43-1E6B-4155-BD56-F7055CECB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2" creationId="{EA0151CC-1D2E-40DF-BBD2-D4A34E7FE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3" creationId="{5073F27F-E91C-4F19-A091-14D1670CF6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4" creationId="{C616FA9E-9D14-46F9-90CE-464673FC8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5" creationId="{6CB807AB-F29C-4AC2-A8DF-993AB51E8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6" creationId="{FDCA0447-EBF9-4A94-8F41-8CA8B6142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7" creationId="{50BD2338-F0ED-4E95-937A-671E56A6C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8" creationId="{256B5F3D-F95B-447E-BB4E-EB7E5AE72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69" creationId="{C70FA581-9E85-4ADB-8D64-423B4CFE91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0" creationId="{74D7C9AD-3FEE-463D-8F38-CEB06BC711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1" creationId="{14DA9A39-286E-4291-9C3C-70F930CDB0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2" creationId="{E7389CB2-9B73-4C53-86C8-BF5E0472E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3" creationId="{726E55CC-E7CD-4365-AAE4-E7C9CCFCCD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4" creationId="{C943D33A-7548-4DA8-8F8F-2B14B143B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5" creationId="{CDF8B065-192F-490D-B5EC-08D37FEBE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6" creationId="{CB74EA3F-CA7A-47D4-923D-A70547638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7" creationId="{5756029F-2664-4C32-9036-8B54EDC66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8" creationId="{0B29F527-4815-49DD-8345-DF06EB101D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79" creationId="{EBE13F4C-BFF5-4F16-8FC7-345EA3A20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0" creationId="{30ED8799-8A1B-4C1D-B393-D1E0C1509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1" creationId="{4D1631D5-48E4-4DCC-BFD9-8F76B90EF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2" creationId="{98EE207F-103D-443B-8DF0-835AA2E4B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3" creationId="{DFDD0A8C-A162-456B-9664-BA108822C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4" creationId="{1FA037E5-A3BB-4B36-BF94-C7D849A19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5" creationId="{2BD0898A-34D9-455D-B962-423F0D084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6" creationId="{6E086EDF-D39D-40D9-9270-E364F3A4F4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7" creationId="{D6DBEB53-D904-4337-B965-1C017830A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8" creationId="{B7E164F4-62DF-40F3-8B27-50C22E5691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89" creationId="{4670B39A-80B4-4B19-8A02-EF862DD03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0" creationId="{AD492388-617A-4DE0-9523-8EF55BE0CA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1" creationId="{7855F907-2BC0-437A-8093-284A231A6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2" creationId="{824467AC-F4D0-41FF-B893-51549BF2A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3" creationId="{E90CECEE-AF60-423E-A266-A8F6AAB69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4" creationId="{CCE6F183-B44F-462B-BA08-8371FD3324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5" creationId="{8E2EDCC0-6BF8-4018-8F36-5AF23B340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6" creationId="{3F3ACCF3-2225-4E16-85D8-D647177D2E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7" creationId="{8DD2CFD7-947D-4A55-9940-371189EE8C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8" creationId="{20392997-8C56-4F89-A791-0C57A3A0D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399" creationId="{1853FA30-E805-44F3-A9AD-06749C16A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0" creationId="{62B9FB3B-7900-4C3B-A038-3AAEEA08D3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1" creationId="{A009AB0C-E9B3-4BFA-8C0D-4E6149FC57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2" creationId="{CACD73D4-D632-48C0-8757-72C7299918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3" creationId="{B890C768-9F6E-4080-9FB5-BCD0D6456E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4" creationId="{ECE1953F-065D-4E25-BBCB-108AB90BA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5" creationId="{7A7354CE-CC1C-4EA1-B649-F60B30F40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6" creationId="{2300DDD9-9FFB-4709-941F-F7F3CB84BD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7" creationId="{2BBD0B8F-0370-4A15-98DD-5F4B6791C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8" creationId="{B2B04F90-9890-4CE5-AF0C-F850CB66B1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09" creationId="{AAD7ED83-9398-499C-8F8F-B8A444D300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0" creationId="{DF2E242B-2607-45C8-B49B-52BC10544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1" creationId="{FA4CA54D-0826-40B1-A29D-FE76D4601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2" creationId="{F8EA57F0-5F96-44A9-A1A9-E0FFB057B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3" creationId="{58C8FA76-3480-423E-969D-8054CF12B7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4" creationId="{6B260723-88CA-4A99-B36D-F43639433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5" creationId="{15732FF0-2ACE-4E95-8A16-894A8F29A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6" creationId="{505F4F72-950A-4088-BB38-A7530CA71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7" creationId="{AB7D3635-1C9E-47EE-B340-3B2436C0F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8" creationId="{53322DF1-4E80-4D7A-AA52-ACC0FBEDD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19" creationId="{38B113B4-B4D3-4DB0-8597-8D925ADDC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0" creationId="{0C335B07-1A16-4B76-81EF-AC19604273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1" creationId="{C564C72E-D830-41DC-999E-53DB7A0F2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2" creationId="{B5412C26-F4B5-4946-B458-31DD4B869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3" creationId="{D385B4F5-EB73-4407-BC60-F7D0D9546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4" creationId="{B637CBD4-4766-48DD-9F42-9F64B1D31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5" creationId="{124AC225-777A-49B2-96BD-4819076DBD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6" creationId="{D7C9CB68-E4E7-4A59-86C2-35E7614DEB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7" creationId="{72D33CC4-41B7-44B1-9A41-551D19AAD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8" creationId="{F74D3964-C600-4BE6-B7ED-309FF0C18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29" creationId="{8AB78DE0-4B36-44C7-849E-39689060B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0" creationId="{714AC443-4256-49F9-A464-6A43C8B10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1" creationId="{098E4925-07B5-42A5-9945-0FC8A725BC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2" creationId="{110EBEC1-60A0-4858-BCFC-3E1D0EFC44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3" creationId="{C005A4A5-16EF-488D-8389-CA12573C6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4" creationId="{C3D73605-F8FE-402B-B12D-841C3A099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5" creationId="{D60105BF-4274-4148-8953-CB0D7DC30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6" creationId="{C5452A70-F3E8-4D9C-AAB4-23E0614959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7" creationId="{814978D0-05AA-4725-8F84-2BB0DC314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8" creationId="{0B32E6F7-D680-42E2-BE84-D0F3AFB20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39" creationId="{BFEACABE-3C12-4D53-8603-B2072C8DE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0" creationId="{DCB50D7D-7E37-4BFA-8E2F-B05421A94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1" creationId="{A98B8C97-FFD5-4DB4-BBB6-F2F770D1D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2" creationId="{CDABF729-771B-4A86-85A6-0360B6602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3" creationId="{D7D4861E-BBB8-4932-959F-CED0CBCFBB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4" creationId="{DFA6D8ED-2AA0-4F5C-BD2A-C0CC4146E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5" creationId="{1C1E331B-A0A1-46A2-A5E5-682BE3E69B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6" creationId="{E525312D-8F4B-4EB4-A1EC-474F2046B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7" creationId="{663042D6-13A5-408B-98A9-97E6B34D22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8" creationId="{27CCB533-7026-4166-91D0-7DD0F8D432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49" creationId="{BA466347-199F-47F8-9178-434FAEC51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0" creationId="{35B8D432-9618-4230-8D46-FF8B745889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1" creationId="{22B9D6D1-4CD7-460A-AA60-CE4C24E1F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2" creationId="{20CC30E5-6BB3-44D1-8580-96E5ADAAB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3" creationId="{BF9A637D-193D-415D-99F8-925D1ABE7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4" creationId="{7EA7805D-1EAC-4FA6-9FC5-F362C47BB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5" creationId="{1A3B69AC-97A1-429F-8ECE-0FD232957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6" creationId="{7D40C81E-DA5C-4F38-BB27-8A50A6223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7" creationId="{D8A75A70-8CE6-49FD-B95F-E9797B183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8" creationId="{2B858F7C-0569-442F-BBB5-D07E2DD0FD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59" creationId="{A81FD109-DDF2-4FB0-9979-2220F69FE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0" creationId="{A549452A-416B-4C87-91F0-4550E7A528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1" creationId="{04BC5BC5-C147-47AC-9FB1-CAB013DA7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2" creationId="{9F534BF2-B6A8-47BE-81F4-394984494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3" creationId="{DB21EFFA-5555-4AD3-9EEA-5DC3E76C7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4" creationId="{D54170AA-F2CE-418B-BF91-761B346C9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5" creationId="{06949AF0-854C-4CD0-AB19-5938DD159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6" creationId="{D235ED0F-4136-431E-A6B9-98B1B39FD9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7" creationId="{6DFE817A-7324-4800-B0A1-A06665C6C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8" creationId="{92205DA2-C8B8-41EE-AF48-F985DEC2E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69" creationId="{2AD1445B-4DC9-4EC8-A308-2FFECCB94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0" creationId="{2FF90E1B-BE8B-4BA0-9828-8DCA53F48D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1" creationId="{9E4E41CC-C7F0-4E89-8AA3-16B4ED41B9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2" creationId="{05BE9E75-4528-4111-82F7-982773DE0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3" creationId="{E5BDF63F-55B6-4E98-83B7-108767BE9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4" creationId="{E17E9AB5-63DA-42A9-AC8F-3C66D1FD7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5" creationId="{69388EF6-AFA0-4A22-A70E-8D01E185B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6" creationId="{40F24027-2261-41CB-A422-10EAD7638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7" creationId="{9FD50B13-75CC-4FFD-9480-23808BA22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8" creationId="{E2EB50A1-34DE-4565-98AD-62446091F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79" creationId="{28CEE092-6BF6-4D4C-AE46-C985782C6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0" creationId="{0361986A-3A9B-4F2F-9F7D-8F27F05B2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1" creationId="{B8E9B17C-2AC7-483F-8AD7-3E296586F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2" creationId="{E9C30D67-E532-47E9-86B8-FEBC7AABE5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3" creationId="{D0D2DC51-6F48-420A-98A5-5FEDCA07A4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4" creationId="{8A19C303-461B-4E04-AD34-58C17BCB82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5" creationId="{65177364-5F35-4784-9279-C510592EB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6" creationId="{13221CDD-990A-4605-878B-C4942850A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7" creationId="{8C8FA46A-4F5F-41A1-B2B2-4E226D7701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8" creationId="{5A7D4C93-3393-443C-A968-F42D8BE99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89" creationId="{D83D1BA1-59A4-481D-BE9E-7B0940D59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0" creationId="{237F5E26-F837-41E9-BD6E-984827B41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1" creationId="{819BCDB3-916A-4ECB-A6C7-CB23A5B3C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2" creationId="{D5F8CFE9-3191-498A-A955-636B8CF02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3" creationId="{BC8C285C-FD13-4794-9F6E-BA66201013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4" creationId="{96F9D4EC-0F64-449C-AEB7-7EFC755E5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5" creationId="{C78D4576-C27D-4718-8330-0FA32C52E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6" creationId="{84A8E10C-46EE-4E9A-9A70-C7D193AB34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7" creationId="{A3BDDFCA-B1BF-490A-934E-D0C540406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8" creationId="{D733F74C-2676-4147-AAB9-14D9F10CB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499" creationId="{8ADF109E-2CAD-491D-B4DD-133CEC4A2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0" creationId="{E6BF59AD-1416-46BB-9C31-8B51CDFD4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1" creationId="{CF82A206-344E-4F16-B0E3-088800B0B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2" creationId="{71F0983B-F2ED-4ECC-A8E0-761A4BE67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3" creationId="{E62A47B8-07B6-4EFD-AC2C-F6B2A2A0D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4" creationId="{B75510E0-EEC3-4C90-9DB9-E65E16D22A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5" creationId="{43105B9B-9260-4769-89DC-2792408005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6" creationId="{5104105C-7646-43E1-9330-D51828DFD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7" creationId="{637FE1C1-CFCE-42B0-B978-9638D66DD6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8" creationId="{438AE207-F024-47A6-B284-427CC34C3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09" creationId="{BA7D618C-0341-4904-BD51-340FA73E7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0" creationId="{5CC438A2-6790-4AC2-B6E8-07EB1B4A0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1" creationId="{2E0D3E24-C1F3-4B27-9844-7E90F59E3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2" creationId="{6D0BC0D9-B5D8-40EC-A315-644925E4A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3" creationId="{1A3487FE-31DE-481A-AF22-2AA009BA3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4" creationId="{8C254665-E8FD-428A-B630-989A3DC46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5" creationId="{943098F6-4458-4252-9BB9-A74E8186F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6" creationId="{6F095944-BC92-4550-9244-B5234B2B31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7" creationId="{F549DF81-0D4D-4079-BEF0-2AFBD612D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8" creationId="{54344E93-B61B-477B-86C4-6FB472D87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19" creationId="{505BF1CD-2186-4F36-B9BF-ABE881DF7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0" creationId="{3D75FE50-C21D-4CB3-9AD1-9C472501D4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1" creationId="{CFB322B3-40EE-4B87-B28D-BAB4C0ACEF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2" creationId="{C0687867-C3DE-4167-9AF1-AE4EC90DA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3" creationId="{D2CEA536-DB6A-4645-90FA-6B90D4DC60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4" creationId="{ED0DBAA3-C5C2-48D8-9BB3-D4A08357C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5" creationId="{C72601C4-8E07-48B5-8B56-388E5C4B2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6" creationId="{75FCF734-4C1A-4765-9108-E01FFC6A9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7" creationId="{E8E4AE07-1603-4885-A625-E93143342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8" creationId="{498A8318-759B-40F4-84AD-0597195CA2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29" creationId="{02BA0DD3-FEF1-4F72-B56E-21E881302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0" creationId="{70A0FC11-3CC6-4D7E-88A8-F7A76A930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1" creationId="{DAC26614-BB84-4C68-B17D-04A7F38AB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2" creationId="{E4B9AAFC-29FA-475C-B747-91C2493DE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3" creationId="{15BAA39D-0876-4C6A-B74A-1F7CBA8B3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4" creationId="{5055B4DD-E770-4FD5-8930-89A75D5AE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5" creationId="{66410A5B-0B4C-4C7A-9927-2C12C7444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6" creationId="{D39DB301-4B0E-4AF5-810E-A78276C05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7" creationId="{6E1BCDC2-35DA-4229-B17E-A9DF4A4E71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8" creationId="{CECD3FBB-821B-42DC-821A-48C9581AA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39" creationId="{160B6C48-988D-4793-BBB1-F22654E55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0" creationId="{08D2C4B5-10F4-43E2-8242-A3F9AA71D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1" creationId="{FBBA57BE-32A2-421E-8F55-A7DC3714F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2" creationId="{7B7B7AEB-3F2E-49AC-90DA-95FEBA30DE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3" creationId="{CC4FF7CA-19A7-4119-B1FB-8280547BC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4" creationId="{3B364C42-FEB7-4052-9DF4-911777AC1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5" creationId="{7D4CE2EB-441A-45C2-9212-4AC359DAED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6" creationId="{0BCCBBEE-2CBF-4B04-933F-B281ABCE0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7" creationId="{4258D0E9-14C8-47FE-BA01-4A88AD6B3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8" creationId="{56744692-EA27-4D3C-80D8-3B2D6A28B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49" creationId="{888E6D87-D84A-46BE-A8AB-CE1899448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0" creationId="{EDEEF400-F68C-410D-9BB2-0B0DE565F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1" creationId="{B176B130-21B4-4ED2-8BE0-F0777D8D7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2" creationId="{E9F6FF2C-4DF1-4009-9AF6-6FC61D7D8D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3" creationId="{BB285B2D-A846-4050-8D98-BB3BD15630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4" creationId="{F6B82B85-BB02-4B2F-BB96-5213DD9D4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5" creationId="{E440F2BE-AD54-4F6A-9A6F-8824D7E37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6" creationId="{505D86BC-8BCB-45C7-836D-425F3DD6F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7" creationId="{21D8E69A-E300-4723-9EC4-61DBAABA4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8" creationId="{F5258848-66B8-4522-BE06-B528E9311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59" creationId="{4B6086D7-FC49-4330-A851-145E874A4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0" creationId="{00F588AF-8853-4F7A-ACEE-2A83E5054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1" creationId="{459CDD3C-E189-46B2-A619-723F9DFB6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2" creationId="{E32ACCC4-6757-49BA-9CF2-47D4A58DEF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3" creationId="{7D88B218-9657-4993-A5AE-0A071F20DC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4" creationId="{61D05E23-E30E-44F5-9CAB-ABF1086A8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5" creationId="{2694198F-FE7C-4513-9ADB-57D9798AA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6" creationId="{5D68ECAC-009A-454C-9B09-689B12259A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7" creationId="{C78957F4-887E-4407-96FE-5FD0C9D72B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8" creationId="{8EB5CB3D-C115-41E1-9963-419FF09CE7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69" creationId="{E1269577-82DB-440D-AC4D-29191ADE5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0" creationId="{248AC707-2D6B-42B4-A68D-B91453439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1" creationId="{6889AF21-666A-4936-AC21-DFAA36FDA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2" creationId="{F7CD49F9-8271-4EFF-96E5-19F90EE38E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3" creationId="{C4F5BFC1-8AD7-4506-9095-DCD4EE0FB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4" creationId="{D9D80022-AB77-4B7D-A72A-CB46CBBEC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5" creationId="{FCC5C639-B07B-4A24-B9FE-41C4AB897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6" creationId="{E40A942B-319D-47C8-9743-F1E7A5C067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7" creationId="{4F6507F3-D0D6-433F-9575-6B1AC27FB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8" creationId="{6C285386-4CE3-4538-A38C-DBC7F5E28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79" creationId="{3BB0C2C7-A86F-4DD7-BE6C-E8F87FC12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0" creationId="{B58821F8-DB84-4861-B284-E0D960AEA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1" creationId="{DA69AE94-9E1A-483A-B356-8BBFA53E4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2" creationId="{65CA26EE-263E-4A05-AB7C-2D5CC4EB2E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3" creationId="{E0195B2B-F04A-45FB-AE82-2A216C9CA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4" creationId="{76FA4BEA-F8EA-4618-96E3-5A0A8592A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5" creationId="{36E48AB1-C0DB-4FE5-B2A6-CFF2496A7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6" creationId="{FF9AF00D-79BE-45D5-9DC6-6E96BE7E5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7" creationId="{C8937210-F5E3-42CF-817D-ACF5C33CB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8" creationId="{2820F57C-83F6-40A9-BE81-BD101A9B1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89" creationId="{BC8095E8-8956-4042-B440-D308F64E9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0" creationId="{63E09BFA-F86A-429A-8D01-A324EB70B4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1" creationId="{3BE98E88-1443-4672-AAB0-01203E0BA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2" creationId="{C2E93CEF-8F1E-48FC-88A3-5DCF1DAD6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3" creationId="{C21F516B-BBA2-421E-87E6-A72C9ECA3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4" creationId="{08B76C41-35AB-4B38-A7A8-8D8A4F068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5" creationId="{1AC2B0BA-573B-450C-8C62-1DDAEF4E2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6" creationId="{5D214614-3F18-44FA-AB00-276876EB8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7" creationId="{21B9D823-B2CC-4A61-9A52-30B298CE8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8" creationId="{1A2B3251-A470-4756-868E-D05E521D2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599" creationId="{42CBC7B4-E831-4EE7-8735-3BBAD56A9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0" creationId="{DD2B79D9-27C7-4A92-AD6D-E860FD8635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1" creationId="{615C6122-108F-4880-8E19-C0D80EF6C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2" creationId="{37F5860C-D007-447B-A045-7283D11A6E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3" creationId="{D4C57B65-66AB-48E6-AF8D-C6200C99E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4" creationId="{FEC91583-905B-41F0-A40B-BFF56119F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5" creationId="{CD9425DA-F08F-4F86-8902-CF1625E75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6" creationId="{3C1C1059-6C18-461E-B1B0-1081FAB6D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7" creationId="{E68D0826-E781-4F97-AF34-0D9352992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8" creationId="{405427C5-33DD-4B12-B4FE-7720918ED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09" creationId="{9C5EC1CC-D6FF-4CD0-958C-3B2B53248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0" creationId="{59EF568A-838E-47C0-802F-6CC9F5D3B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1" creationId="{816C182F-1F6E-421A-8CD9-B16252F151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2" creationId="{20BFFE53-D44E-49C2-8EA1-4E43F823D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3" creationId="{9B6D6BB0-23E0-4EAF-9525-6F2226169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4" creationId="{28F6D36C-A78E-4B7B-A0FE-6D553923FB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5" creationId="{0EE4081B-B618-4279-8D6E-3DE1BC102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6" creationId="{FA36831C-34DC-4D37-AE2A-7A7674560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7" creationId="{B48ACCB6-77C3-41AF-85B8-349F39FEE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8" creationId="{EC35FCB5-95F8-45D5-97B5-268B0D643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19" creationId="{68185551-CE61-4786-ACB9-1132CC08BB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0" creationId="{E22A5E45-C4CB-4D33-B6F2-B98DD3723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1" creationId="{0EF6C407-9027-406D-BA08-1D6A45B801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2" creationId="{F16302F5-7362-4441-B47D-108BC9E71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3" creationId="{A917218F-C449-4975-93FF-982ABFBBE8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4" creationId="{343390D0-13CE-4BC1-B971-31774D7F3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5" creationId="{53786D66-F86E-43D2-8CFD-8B1587049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6" creationId="{D8905ACF-F320-41F3-9BC2-A14728D2B0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7" creationId="{4EEFEAF5-469C-46F0-A78E-C36707254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8" creationId="{FBDAB3D4-3BA4-473A-A9FB-7E61D3C5F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29" creationId="{79CA3B31-E033-45D2-A648-93CEF4DA4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0" creationId="{E786E00D-C077-40B7-8F87-C770D69697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1" creationId="{AE5285C7-B7BE-4AFC-A236-B5DD2069BD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2" creationId="{8DBFB05D-C164-4805-9035-F84D09D30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3" creationId="{03EC0E32-4EF3-4631-97BF-FBF09D565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4" creationId="{CAE90A63-4F6C-4B1D-9D19-A9FBF4E04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5" creationId="{32DD9524-5C8B-42EB-B984-5C1919B12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6" creationId="{A135C393-67E7-49EF-910E-9973EA9CB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7" creationId="{E87F9F68-938A-4EBA-B647-C0374A934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8" creationId="{E5C5B359-F83D-4B68-80A5-A1378D2A7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39" creationId="{32D9CC7F-DF9D-4A4D-BE25-FBF2E0D161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0" creationId="{F9B3BB54-3E59-4DB4-8150-69C9FD3CA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1" creationId="{47822411-539B-49DE-A404-CBB276310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2" creationId="{D4635EC7-EA5E-4D09-B194-68A7567922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3" creationId="{6C935514-692C-4354-9903-463FD377F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4" creationId="{9C413F5B-C077-4A9B-A32D-87D24D8A1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5" creationId="{E8028E26-B2C0-43FC-B63F-674E935D4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6" creationId="{68DA3E36-D51A-4A11-BBD9-67CD017C35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7" creationId="{CAE16DFD-BF5F-4449-9EA5-36CFA7A15C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8" creationId="{8232D263-9C1E-413A-93E0-FA851EEF4E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49" creationId="{A2F1AB23-428D-4350-905D-C3BC1B7D8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0" creationId="{EA509FB9-4ED2-46F4-A476-93F98DB12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1" creationId="{879D66B0-EC71-4778-BE13-682657521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2" creationId="{FBF08883-0295-46CD-8AB5-194F26D36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3" creationId="{43ADE310-DA9B-42AC-B91D-DFEDA7CCB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4" creationId="{42CA2F9E-96B0-4891-B231-8A5FFE99D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5" creationId="{0B348268-1CE4-4BB3-9D0B-4E240F01F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6" creationId="{B0BB4B2C-3450-4E83-97C0-30EE753F49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7" creationId="{D7316657-7CE3-4D27-B4AE-8E7DA628C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8" creationId="{092368EA-6612-45F8-B7D6-87E12E167B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59" creationId="{34CFC0B3-1F9C-487C-9893-0DAE43CFB6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0" creationId="{B7B3EB8C-1172-4657-A5E9-BD5604848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1" creationId="{78E0AFDD-1736-4478-B83A-0CC1BE1B3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2" creationId="{4D76754D-04A1-499A-AB64-B07353C70D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3" creationId="{E5F5F25F-B7F5-4884-BA53-BD66BE4B1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4" creationId="{AD29DA14-B6DD-4980-BC24-32519DBAF4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5" creationId="{7C3192E5-1288-42BB-B7D4-618344DD7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6" creationId="{13DD461A-7716-4DE0-89B5-96A16220E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7" creationId="{64971D63-03A6-4350-964D-304C4F7A95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8" creationId="{E6DF9D48-61AD-4E22-962A-B1A6D04803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69" creationId="{C2EE54EB-6666-4156-91B8-DE90B1DCB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0" creationId="{CF0717CD-71CF-4EF4-B1DE-2E701CAAA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1" creationId="{859607CB-1F7F-4D4B-8C98-A468A1800C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2" creationId="{88140667-C09B-4181-A150-04B64E47BC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3" creationId="{608668B3-7EFB-4690-A7D6-174CE3DB4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4" creationId="{D9F7B818-D717-4D18-9E66-DA3958EBC7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5" creationId="{737A7E8E-B268-4CD3-AA92-F336A4BC0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6" creationId="{4E390266-9D25-426D-9D9C-AD17238FFF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7" creationId="{83CD645B-0086-4BE0-AC0D-8BC0B806D7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8" creationId="{E6683511-8035-4139-B157-9A9EC5289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79" creationId="{D6B91E45-76A7-4866-9AFD-F75BB9B69C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0" creationId="{214076BF-6191-483C-A152-124224713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1" creationId="{13118FA9-D6D8-43E8-81FA-0E1A8A3191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2" creationId="{EEA2A7B6-831F-4AA5-B3B1-193BE0B34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3" creationId="{24A4A3B1-6DA4-4F9A-90C2-CD803C610F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4" creationId="{015C9EA2-6701-45A4-A842-411A66194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5" creationId="{3B868B6F-3D3D-48FE-B512-ECE265AF1C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6" creationId="{23261797-B900-484A-B85B-8216196E7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7" creationId="{5608C25C-01D0-4CBA-B024-47F1AD1297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8" creationId="{A953FA42-073D-4FA0-A394-40AA96AF2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89" creationId="{270108BA-1DB8-458D-ABA7-B85B07EE1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0" creationId="{0E23DD6C-59C2-45BD-ABE2-F77362CE7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1" creationId="{C96AB016-6012-4B42-9AE9-7FDFCEEE4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2" creationId="{B192385C-BB53-46F9-A87A-5D375CF4D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3" creationId="{22C01A60-77C1-4199-869D-20CB4D92B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4" creationId="{E1038719-3BB6-4D37-BD5E-34CA7C737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5" creationId="{20C3F414-C07F-4904-B950-E0849B0C85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6" creationId="{56CF46FE-3334-468C-A227-38B609EB0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7" creationId="{EF956FA8-F0EC-47BB-8B42-80CB6F7B52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8" creationId="{B4D6F9FF-ACD8-4388-A348-4481C45053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699" creationId="{663DEACF-B634-4D31-ACBC-E725853AF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0" creationId="{80FDA012-D0DA-458E-8348-B78F97473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1" creationId="{18F469E9-2DB1-4C69-99D1-CE43A46DDB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2" creationId="{C0B3D06C-6807-4D01-B9E3-D2506FFDB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3" creationId="{F4D73407-5EA4-4437-9387-C507DD609B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4" creationId="{56205A5D-6D88-49D4-BE41-2297BB140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5" creationId="{619457F8-7F55-46DA-9296-181152D50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6" creationId="{B19C0BB5-5222-44D5-86DA-3A94DDA15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8" creationId="{CE82F6A8-7B92-4911-B5AE-A8E2DD401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09" creationId="{4BC2B2EF-DC21-4197-9EFA-641BAC3D6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0" creationId="{66896E76-E199-4A6B-A163-68FFB8A52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1" creationId="{96926035-E757-4471-BF2B-957C002DC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2" creationId="{E049BE52-5E55-4E8C-8AA2-1A8EE6DD6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3" creationId="{A8877585-2C20-4CAE-94D1-C2A51E92F6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4" creationId="{052FA2D8-3F58-42C3-8C73-33864A3062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5" creationId="{31FBDEFE-C1AD-46FB-BA81-E38444FD38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6" creationId="{85B187EF-9BCB-499A-A769-35FA1676D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7" creationId="{9C11473F-F6C5-4921-B392-6F254E7DB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8" creationId="{137D1709-FAB9-49B0-B7EB-42A2FD339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19" creationId="{10C04006-6FAE-4824-A42E-4E414DC860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0" creationId="{4C6F6516-2AAB-4F6B-A5AC-5C8CAFC32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1" creationId="{3EC5181F-DA04-4928-A17E-44373304A8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2" creationId="{064FCAA3-EB2D-41A2-8704-B971DB64AF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3" creationId="{4C1D4AC3-53BC-4A6D-B9BA-E30DB0389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4" creationId="{FFDC3320-67C1-456D-AB97-4E599FA5D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5" creationId="{67B39370-B7A1-483E-A30A-A0A3A319C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6" creationId="{062C4BCB-6A2E-4600-B408-221352C4B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7" creationId="{96735934-4D5D-407C-8CAB-2930575F4A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8" creationId="{8C14B894-BCCE-4C8B-A3F0-25E1C2DE6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29" creationId="{E3CE2C18-02C3-4119-963C-D41F7F9D3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0" creationId="{CF764DB1-665A-45C2-86BF-3305C1956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1" creationId="{0AABB837-6A48-4F63-BAAA-ACEDCBC64D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2" creationId="{0C3520E1-334C-4E37-8F11-5C60393DD6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3" creationId="{6D3FE260-3422-4331-901C-DEAA92FEB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4" creationId="{17B2C5F9-81E4-469D-8CA3-9C0B91D0D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5" creationId="{79C8A489-A026-4F12-84B9-380AFB7B23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6" creationId="{1C7B4DB6-DFD6-405E-A56F-61C3FE99C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7" creationId="{7AFB411C-9CCD-4B40-8CE5-0AF211BF8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8" creationId="{08A4BF32-E495-4AA0-83E1-D6CE632AA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39" creationId="{8DA10CBB-C199-4306-B16C-98636A0925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0" creationId="{C6D960AB-FE7A-4278-A458-B6042C3E2C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1" creationId="{781075A9-83F9-4CC1-B439-811395F2D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2" creationId="{09B20EFE-D5C4-4074-8323-D2A3B08CC0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3" creationId="{48373414-3718-46A9-B1EE-74DFA6F63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4" creationId="{45BE8F93-0383-44DA-A615-CA6DB8974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5" creationId="{9133F880-EC93-4696-A7B6-7A2657F148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6" creationId="{59E73E8B-A7CB-4854-B457-FFFABF858B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7" creationId="{E5BC6B95-AAF2-4FED-9661-7F6F6315EB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8" creationId="{E96C9B14-0D36-4777-BDDA-5EC289B3D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49" creationId="{E0559E72-3373-4A3A-B9E8-D638F5FDC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0" creationId="{473F2819-4D84-4144-BA8B-51616E5D1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1" creationId="{1FDC3B3D-4E9F-46A6-8544-E600986C09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2" creationId="{5C254F90-E918-4A31-83E0-47616C22A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3" creationId="{DDE9A358-793C-499F-9BE0-2E1B5EE3F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4" creationId="{4EA04F46-AD6C-4874-BED5-18889D4AE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5" creationId="{17004932-636E-4E96-8A72-2875C24DD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6" creationId="{44EAFDD6-48EE-47E9-8D39-2043FC5A87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7" creationId="{C8BFD150-C409-47B0-AB1F-118F3C0EA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8" creationId="{246B770E-9C2F-4273-B92A-557D8FA13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59" creationId="{8C9A2186-F9A4-4544-841E-B85B50336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0" creationId="{7AF94E58-702A-4E84-9536-567DB8EC8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1" creationId="{42E136FF-E1A0-451A-B9F0-3307987C10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2" creationId="{DD0457D3-57A8-4594-8E88-7E3693008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3" creationId="{FEF4B3D8-7132-4FF7-B8E1-051288BD34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4" creationId="{C7F3B225-694D-42AC-BBD6-66DA8ED9C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5" creationId="{94E8C827-E4DA-4C79-8717-6D0866FC8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6" creationId="{16E12564-5464-44A5-A5E8-1D16A2CEB9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7" creationId="{67F81C89-0FD5-49F6-93E3-E7FE6A7F52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8" creationId="{8DA1CFD6-759E-4C14-A98C-1A8BEE322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69" creationId="{DFBFCF74-5055-4EFB-9CC7-670AA507C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0" creationId="{A4094A10-9D08-4FA9-AE07-DB3256C84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1" creationId="{64B5399D-CEF0-463B-969F-4B90B3675B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2" creationId="{4F946171-CE67-4F7E-834F-D9569F37D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3" creationId="{7951F1B8-81D7-4C6B-BC79-50B668605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4" creationId="{53CFEC16-BDE2-4D4E-B0EB-115CFE855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5" creationId="{4242C7DC-EF1A-4DC5-8F62-5E9064C93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6" creationId="{5F9ECF4E-3BCA-4B47-B2F3-3D250162C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7" creationId="{67A62CB3-E47B-4646-940A-30C3181F7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8" creationId="{74EB3122-AD62-4337-B8B2-3DAFA12E0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79" creationId="{64FDFDE8-5C31-4D0A-B0D8-7C26FD85B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0" creationId="{3CC9244E-2650-41AA-B2A8-FAE4DB58A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1" creationId="{8E97D9F4-9159-4F89-ACF4-F149D61C5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2" creationId="{FB2B1E92-DC57-4B47-8B56-3F95F36CCB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3" creationId="{5F87FD01-8FF2-494E-91D7-B83339A74D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4" creationId="{053F994A-03FB-4216-AA46-55D1B8A10E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5" creationId="{33E9BAB2-7454-422C-A07A-330031C577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6" creationId="{75BB960E-8E09-41B5-8EC5-610A3C8C5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7" creationId="{A378607E-862D-4317-97DF-3079F7F34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8" creationId="{0C629C14-AC5B-498F-8280-E5CA3D095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89" creationId="{FA929BB0-3C97-46E4-83A4-9277932D7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0" creationId="{A7A5BBAA-7E74-4E6A-BC5C-B9361487C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1" creationId="{01CE0CD1-3783-4997-8043-CC0D7F5ABC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2" creationId="{9D99DDD7-DEEA-4A83-B439-260383821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3" creationId="{D0FB9A4F-F30F-4234-BC51-C1897BED1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4" creationId="{EF457E9F-B7C4-423A-990F-29AA007E7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5" creationId="{C19B5D36-B461-4D27-BC42-F25046B23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6" creationId="{A5046FA8-A278-4A67-8C95-298C5E462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7" creationId="{3BD9D264-2CE6-40C8-A8AC-2779C7342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8" creationId="{52FCC6AD-6D2B-4646-944B-E09B3A920D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799" creationId="{E2B0D324-B328-4BE4-9ED2-343E27CE6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0" creationId="{6D15EEF9-B3E2-4CF1-AE63-AEE2F5B642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1" creationId="{6973BB4E-ACB5-47CB-9523-80233CF09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2" creationId="{8147CF65-C327-4F64-85D5-03905F209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3" creationId="{125D95E0-DFFF-429F-AE19-2D275CFEC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4" creationId="{98691D83-E2BA-4D44-A214-B13A12B154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5" creationId="{A4EAE6BC-078E-4997-97CC-512D77888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6" creationId="{A421854A-3B66-449F-8F3F-21AC22F66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7" creationId="{3D8C4E20-F91F-41EA-8FAF-5317173A5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8" creationId="{75924554-796D-4B40-8552-40DF39E28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09" creationId="{4C1BDEF5-E16F-4F6D-9438-A3BD172B9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0" creationId="{6DEE9745-8948-49C4-BB6E-97D11BA082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1" creationId="{5BAE7882-ECC2-4229-B962-F098315912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2" creationId="{E43FA763-9990-4890-8328-3C54CE53D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3" creationId="{0FA5107E-0D68-43BF-A39A-F61EED2CC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4" creationId="{DDE62641-E7AC-4B73-9F5E-96FCBB3CDE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5" creationId="{A373B320-F0FD-480B-A78B-B85665592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6" creationId="{672EE3E9-3D43-48BA-A85D-24EE79DEF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7" creationId="{144CC2D1-6482-43BC-BD3C-07C1115E6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8" creationId="{E60E1209-37E2-4DD1-8789-010B5E31E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19" creationId="{3C0A1A32-7650-446A-B4B1-42A7A866C4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0" creationId="{DB3E3ABC-C78E-476D-82CE-6BECB4C0C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1" creationId="{D5F1DE71-B594-4F84-81AB-D6D84C70A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2" creationId="{AD7152C9-CDE2-4C78-BB07-3D8C674F90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3" creationId="{158D9369-6D56-4C9E-A115-CA41A20AEA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4" creationId="{08E554CC-E770-473A-8F89-B1B536437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5" creationId="{6E9B5010-A4F8-4282-8BF6-E9A00A3FBF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6" creationId="{574FB4D1-FF42-44BD-BC03-1000B69D7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7" creationId="{A502FFE4-1778-4E32-ADB3-BC94DA4CE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8" creationId="{D23EBB7F-4A91-4158-ACD7-E8DDEB557E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29" creationId="{56FB7554-ECA8-4E80-9B44-42D7A5232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0" creationId="{A09BDDB8-8644-45DF-BB07-20A439139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1" creationId="{C1C4368C-6554-4A8B-9F00-1720669F8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2" creationId="{512C86FA-51FE-42C2-BC3C-B36B06A87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3" creationId="{BF02CB5F-21F0-44CD-B9AA-3EA74771EB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4" creationId="{35F8E80E-1ED8-4E98-B1AB-8359542F4E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5" creationId="{01FF3D12-6F08-4E2C-A9BA-FAF8D1F82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6" creationId="{9F3EF7D5-B5E1-4705-8183-0F4A581175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7" creationId="{4986DE43-1BA8-4916-BD79-648DDB8AB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8" creationId="{C164B1DB-6895-46BF-99D4-7360F2684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39" creationId="{EF4C069F-DCEC-4009-ADCD-30ADFE54C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0" creationId="{1051CE79-88D7-4D02-A72E-92E19D3846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1" creationId="{F40F7927-0FA1-4651-8A4C-DC12F8AEC1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2" creationId="{E89F20D6-4F15-4560-A68B-E4E533ADA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3" creationId="{1E2777BF-2932-46F2-A27A-9BA44D2B86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4" creationId="{F1DE107E-ADD7-425C-9222-7A2088FF6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5" creationId="{442CEDDF-1979-4266-85FE-8E39EBEC7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6" creationId="{3B2316DB-5628-4FCD-832D-46C18DA4F9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7" creationId="{B4EAE40D-29B2-4BEB-B34F-00A6C1BEB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8" creationId="{B9D06786-9DDE-4A66-9E6A-AE731BF8B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49" creationId="{07544A8C-2F4B-44C1-B23A-EF0CE3798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0" creationId="{703384D3-D263-4259-9926-48C5EF296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1" creationId="{7AB389A8-AF31-4219-B8B1-381EDB73B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2" creationId="{CDC9EBAC-94E0-485B-9D67-652A6CD891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3" creationId="{C1E6A3B6-D458-4E5D-8DA2-DDC02A489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4" creationId="{C8DE3344-2345-48F1-A1BA-4FDD56239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5" creationId="{D24CC5A5-F8CB-43D7-B535-710391751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6" creationId="{890296A0-1C15-431B-B295-4E2C19A7A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7" creationId="{1BC4358D-B5BA-4FE9-B9F8-8DEB467698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8" creationId="{2516424C-4E55-4F8B-BFE2-55B7FC660F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59" creationId="{06BE322E-20F4-4FB7-B79A-B0B516C06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0" creationId="{CA51F5D2-9EC6-4C42-8B0A-00CB72E2A4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1" creationId="{ECCE2700-B1C4-499C-BA2E-ABA6CADEA3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2" creationId="{2620F36E-2454-4F93-8C63-89612E439C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3" creationId="{F3091D77-666F-450B-938E-9843D8027A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4" creationId="{43403FC5-5E67-4797-AFEB-0815276CAC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5" creationId="{3CEE195C-3AAB-4706-9261-FBBD90FAA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6" creationId="{124C9B90-8F59-4790-AEEF-AF84B0B18D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7" creationId="{D0CA3EEC-D9D4-450D-B7E1-C39B30AFF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8" creationId="{381966EF-DC11-4C66-9107-122099FF54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69" creationId="{3CB01713-B62D-46AB-B522-0CC36D96C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0" creationId="{646686F1-6D65-463D-873B-15FA5AF6E5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1" creationId="{571A59D2-3D8B-41AA-9DAF-5860FA71A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2" creationId="{DDEA866C-9580-47E0-9A05-F8B04EDC4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3" creationId="{B287C01F-2B60-4567-845E-29D95EC2E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4" creationId="{3C72DFA2-FEDB-4DB6-BC1F-E624D8808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5" creationId="{1CCDFAC8-6C2D-42FD-933F-46A6EE47C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6" creationId="{86319BD4-5EDB-40F8-BDEE-C43325B72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7" creationId="{DB655002-BB47-4084-9D9E-6133ED6D94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8" creationId="{BFAF89E0-71A3-499A-8ED1-88B9F3437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79" creationId="{219CBDAE-5307-43AE-9C00-C6C947BD5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0" creationId="{18CC5693-459B-4D59-94DB-7AB9E2E1E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1" creationId="{43D27E8F-AA98-4DA8-9E14-B1D7DAC79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2" creationId="{7B531132-83AB-4572-A655-9509B336D5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3" creationId="{E392E78D-0297-40B1-B52B-D90CCDDA4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4" creationId="{9D7E51B4-7B67-486E-A393-451D58C1AA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5" creationId="{ACDA678F-E7E5-4154-B57F-206553D30A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6" creationId="{AC117A1B-DFDA-41CE-AB47-FDA73C9C30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7" creationId="{8457516C-7984-4F12-95AC-B40FBCBCD4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8" creationId="{68945408-0AE1-4A5A-8A39-A5778199C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89" creationId="{3B6245E2-6801-40A5-BE3E-F91BAB53FF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0" creationId="{EC490903-799F-43CC-B73E-6EF5F1939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1" creationId="{C3D32DBC-D742-42D8-BE4D-1CAB603FB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2" creationId="{9AF985B9-9A40-4103-A0FB-8D1CC7B53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3" creationId="{BD1FC530-E2BA-40B4-94E8-33F5F6EE81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4" creationId="{1609D608-00DC-4DF4-9A9B-CAF3862ED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5" creationId="{88FBFBB7-23AB-4ABA-A32D-F7A4C5DFD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6" creationId="{34934AE1-943C-4AAE-AD8F-929DB43E2B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7" creationId="{5644E6CD-791F-48E7-A63B-B8D6F73FB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8" creationId="{EB930E1A-13FA-47C0-B010-3736BD305A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899" creationId="{ECB2F00F-5525-4A6D-B328-D52A056DF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0" creationId="{680F2B03-8B08-47CE-B789-51380A5DD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1" creationId="{21391EFF-70C4-4DE8-9329-6946A5C60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2" creationId="{3CC9B4F5-E082-4B96-A7D7-A491123BC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3" creationId="{03B150CC-E173-40D3-82B3-3A1455B53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4" creationId="{4738C346-4E19-478F-BCE8-53113E7B7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5" creationId="{2D97D1D4-29DB-4D58-98F7-E0D43AC87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6" creationId="{F13E7591-A998-41D5-A351-DCE31F5051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7" creationId="{CEC9A3E0-6255-482E-94BD-9F5A4B7E7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8" creationId="{114478D6-F3F6-4146-B69A-BA9611EDA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09" creationId="{7846A824-E1D8-4F00-8311-11B67FDED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0" creationId="{4561E7AA-A98C-495B-9A82-729C065D9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1" creationId="{5279CC69-E80C-4CC1-8E9A-8571366EC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2" creationId="{313E2C69-888D-48FB-96E4-9931F4743E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3" creationId="{50E84504-137D-4455-A98D-2941DB88E5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4" creationId="{14ED3418-A5F0-488D-98ED-49F3BF74B1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5" creationId="{737ADD90-76A1-41F2-B3AC-CA9E26908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6" creationId="{115954AF-BA64-49D1-ADB1-1ED9931D7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7" creationId="{CCF62A31-5E9C-43E8-AC4D-7CE6DCE0C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8" creationId="{722C3F45-B358-4AFE-95E6-D95098418E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19" creationId="{ECABCB5E-E955-4407-9573-67FE3FBBB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0" creationId="{D0E5F46B-3D24-4073-AE40-36FB011B4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1" creationId="{8D9E4052-F58C-4698-B6A8-D02CA3BD9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2" creationId="{3B7BA154-4151-4960-9010-DAF5412111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3" creationId="{DECA3799-2800-4F9E-B155-5FF7BBD93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4" creationId="{2D879074-A129-4428-AC79-9FE03B468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5" creationId="{55160779-3A7E-4832-BAA9-7A097AF47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6" creationId="{CE4EBED3-28C8-4AA5-9419-F1B11956D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7" creationId="{3219745B-A3D5-4A70-921E-6418D1260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8" creationId="{34F506B6-2C01-4117-AE2D-20F33CBDB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29" creationId="{19A7BFBF-C209-4287-8174-5C033D050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0" creationId="{5F9EFE37-BCEF-4F51-A22F-0774E23135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1" creationId="{24617D22-AA8A-44D7-B6A6-168979B63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2" creationId="{DC66FBF0-7153-4E3A-B4D3-EDBF8BB66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3" creationId="{085D5069-1D52-4CA6-9D54-CB584EF679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4" creationId="{8575C03D-37DD-47EF-9659-0E4478F7F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5" creationId="{079305A9-04CE-4C06-8336-42CEA1F58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6" creationId="{EBD64BA1-AC52-47AF-9AAB-3B7626D728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7" creationId="{BFE8846A-6379-4324-BC6A-4395A6667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8" creationId="{4BF00495-A5F0-4294-9993-5F819D28B1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39" creationId="{88075047-1935-4D63-B548-7FD167573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0" creationId="{5898A62F-83DE-43BC-84F7-5FB1765774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1" creationId="{D5DAC242-8544-48FD-A8B4-39D79A324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2" creationId="{A12BE47C-90F8-4C77-A4DB-C4B03BB5AF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3" creationId="{FBFC8A8D-E582-412D-B909-6500304A78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4" creationId="{3149327D-F348-45BD-AC0F-CECE7C7F75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5" creationId="{58D7F298-D0D1-47E8-BDE9-74037893E7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6" creationId="{09F95D7A-501F-4EA7-A1C6-1E61A12F6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7" creationId="{3F5CC11D-F1C2-4303-89F3-BDE2CE50E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8" creationId="{D98A9A5B-EA7D-4AF8-B3A2-8C70476F7F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49" creationId="{69524FDD-1F9A-4AE0-8A8F-175904341B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0" creationId="{E657CE89-E258-4665-AC3A-5D95BB379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1" creationId="{7C094297-5DD7-4BE6-BE2C-88E7D641A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2" creationId="{5A22D564-1C27-4A32-9614-CA308B297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3" creationId="{668DAE83-8DA7-4578-81A2-2CFF85FD1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4" creationId="{84B9851F-759B-4E51-8896-764E663F6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5" creationId="{3892EC44-77C2-440B-95CA-EC912BA08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6" creationId="{8F6C3EB0-7C5F-48BB-A38D-D1D8682D3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7" creationId="{84D2242E-4F5D-4FEA-AD2A-9D66D76DAA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8" creationId="{3436C37E-8BB3-4808-9CAE-4046B66CC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59" creationId="{AF5FCCB4-686D-41F2-A80D-6C55FE482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0" creationId="{D3C0D77E-BF94-4ECA-BA48-48C849DCD2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1" creationId="{4C591064-BB83-416E-880E-0EC95EF4F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2" creationId="{24FA8E58-9EDB-40C2-BA8F-33F92AAC8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3" creationId="{2D5FF508-4ADC-4262-8DA6-EACEC75C5B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4" creationId="{F2C8F604-96D8-4070-8EB6-1DFC41937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5" creationId="{D1D85BEF-D803-47DE-AD8D-CB186FF775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6" creationId="{D7C3A894-3E9B-4748-80D3-C204BCD6F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7" creationId="{57E60F6D-C409-4B30-80F2-85DBAEDC1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8" creationId="{B0A55A1E-DB80-4BCC-BD1F-FEFDB5E57B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69" creationId="{AB60F686-ACBA-4E0E-8355-E824276923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0" creationId="{3AE932D0-35BC-42CC-A7A5-EC13C96E5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1" creationId="{4AB2CC08-EE97-448C-9C57-1E5224110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2" creationId="{CD731605-3715-42F8-885B-0F4BFE5F87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3" creationId="{AAE7E1A0-8A87-4C4E-B167-BA02E0909C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4" creationId="{A0187DF8-A9BD-4483-A7B8-984A607201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5" creationId="{E72903AA-5246-446C-8A5E-739BF00F1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6" creationId="{6F2A7DDA-FE46-4374-BEEC-7686875D6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7" creationId="{179834B4-90EB-4D89-94CE-456F108253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8" creationId="{464940F4-B39C-4222-BB56-9904E84622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79" creationId="{7F1AE5DD-CB5C-4680-8B67-B0042B99F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0" creationId="{368824BD-B977-4035-AEC7-6121BC21E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1" creationId="{E244A50E-3283-4B7B-B926-0E547A296D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2" creationId="{EFDD1DCC-7589-44D5-8859-40A65D6F8D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3" creationId="{2323C9AD-5317-408E-AA79-DFFCAD386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4" creationId="{FD395303-4841-4789-AB21-1BA316973F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5" creationId="{4573BE51-5893-421D-8BAF-DDBA0ADB70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6" creationId="{F5227455-29EA-4F59-A8F6-2A19C316E1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7" creationId="{8AFC8286-0E13-43DA-A559-6485D8C63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8" creationId="{5B5567A2-FEBF-4C65-9B9E-1F9EC5FFA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89" creationId="{BB8920EC-B1DF-4B11-82B8-63269B103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0" creationId="{17560125-3DEE-45BE-89AB-46ECF2AE4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1" creationId="{B99B5979-CA52-4657-A698-56ADE8F39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2" creationId="{76128884-AF34-4AB1-A1C3-A085690C5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3" creationId="{3A096319-CCBA-4AB9-BCF7-AE70D5EB3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4" creationId="{32F11AC2-EDB3-4E13-98DC-FB9C20659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5" creationId="{96C0ADDF-F8B9-4041-AC39-1DD75B2514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6" creationId="{2748C032-0854-4BA1-9238-4CFA5309D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7" creationId="{D2FB146E-B3C9-4283-B5E7-3E91E18E3E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8" creationId="{F21689B6-6464-4643-8659-EAC66B3ACF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0999" creationId="{967B92B7-9F5A-410B-9EF0-774957A34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0" creationId="{983FD0F7-D958-4F37-AE4A-DE55564FC4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1" creationId="{2C66A83C-0FA9-4E40-9716-82325E5745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2" creationId="{0CF40875-6128-4D22-A5BB-EFC227461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3" creationId="{D71662D7-02BC-4F1C-9BB0-D1A3BA5E8F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4" creationId="{27479A6B-FF8F-4A13-8F45-28A47229D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5" creationId="{66F51BA3-9FAC-4FA3-9F2A-8A289804F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6" creationId="{2810C33F-832E-40F1-A49D-B1367E4C0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7" creationId="{D4BAAE69-5F7E-4B60-8BB9-1C6CCC958B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8" creationId="{1599E914-F4E9-4D90-BF88-3BB738AFF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09" creationId="{A034F2E6-772D-4543-A6DB-63C2B2F774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0" creationId="{27586675-2AAF-4C1E-B3D8-1F0D2AC418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1" creationId="{AD940ADC-E9DA-47C7-B0D9-F34426E21D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2" creationId="{B51258CC-6071-4BC2-9F96-52DBAAC09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3" creationId="{C67B88A6-F4E6-4B1C-BB70-BAB57E6C89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4" creationId="{4475730F-FC97-4DC4-8FA4-1F9CC8F94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5" creationId="{C071EE35-F010-40E3-8F78-2B5FB248C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6" creationId="{87858BD8-E7F8-48CA-A654-9D1672F09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7" creationId="{4D295AA4-E28B-4465-A74E-66692E104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8" creationId="{DC9FEEBF-0A3E-4381-925D-5CF8786C9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19" creationId="{AE210A7A-B0C3-4DBD-9475-3DD3D0F3B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0" creationId="{00A459FE-8FBB-409F-8C62-8A76A5D48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1" creationId="{C3534F68-86DD-473F-AB73-18EF8D5D9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2" creationId="{23733E3B-D2B4-4800-BEAA-670F42923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3" creationId="{9B071D83-1AE4-4867-99D3-04478F37F1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4" creationId="{19BC7D03-1DC7-437B-AB62-BFEC2B7DA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5" creationId="{674A1C86-7AE4-4382-9233-4633DD10C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6" creationId="{4B17FF4E-C31D-44FB-8B6B-C8033B9E2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7" creationId="{A380CF9D-FF11-4C20-BB07-082155C0A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8" creationId="{14FEBC3C-2B61-421C-887C-605649C0DE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29" creationId="{96DFE879-F59C-43A9-BC72-C9EBD4B1F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0" creationId="{5C83544E-425F-41D2-9FB7-AE3A65184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1" creationId="{41A88BD5-51AD-4DBC-8950-60CF6BD33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2" creationId="{36F5E304-61AD-43A1-9DCE-3668FBBCB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3" creationId="{34AA9785-E569-49B8-B439-7AC5364CA5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4" creationId="{0CF4C74E-B620-42A6-A354-F1ADE4565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5" creationId="{6E473DDF-DD43-4D8E-B76E-ADB17ABB43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6" creationId="{98096B74-862E-476B-8CEB-5177155A71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7" creationId="{584E9D00-7EBC-42E4-B841-253B7041E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8" creationId="{26750BA2-33F2-4750-A9E1-CCFB48350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39" creationId="{F227D8A5-372E-4664-A249-D5314E8D4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0" creationId="{F218F3CC-BB70-4B16-A376-FC53400E1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1" creationId="{62C5C53D-962C-450F-ABA3-A26E53A28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2" creationId="{FB6E95AB-77A2-4BEA-BB5B-32EFD89DE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3" creationId="{52A238E7-4067-46A8-ADC5-C961F6D6B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4" creationId="{3096B268-907F-4F1A-AA0F-D057F5040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5" creationId="{5EC2A0D8-2E35-4495-9BEC-E0C5EAB17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6" creationId="{7A99987F-4622-4957-984C-39AA0A21CB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7" creationId="{2D2D9062-5EBB-4F40-A7F8-53911CD5F0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8" creationId="{51E99443-6C7C-4EF4-BF02-A4D387FB0D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49" creationId="{FB4056B0-5DC0-4B80-BAFD-B2987700F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0" creationId="{FEAA9348-1D61-4162-B2FF-63DB0DF29B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1" creationId="{95AF441B-2874-4E7C-BF52-6B4DA9BDA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2" creationId="{B4542466-BA55-4A36-B7C5-459AB97FA2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3" creationId="{164065B0-C4E0-4EA6-8531-54F97F2F2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4" creationId="{346B6042-BD9D-48BA-9BC7-1333A5362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5" creationId="{A7ED680E-AB7E-4E35-8C8F-E193F08D1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6" creationId="{0AF480DA-9B62-41E4-BC5F-BAFD141D2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7" creationId="{B34CE38E-9F02-418A-A736-0B70219D8C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8" creationId="{4D96BB8E-0519-4C93-B06F-FB87D72CA3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59" creationId="{44DE8E39-5554-4155-AFCE-51D508D28D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0" creationId="{ADCCC378-F5BB-4F80-9673-32EAE8F43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1" creationId="{C61DEA59-9C44-49D0-B167-E257E0EF0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2" creationId="{DC477E95-DDAD-417A-8899-6D6DEB932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3" creationId="{0FFCF9B4-0BED-4F8C-B38A-779D3E3BF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4" creationId="{FF79BC89-E71E-4A91-8F9C-87A8A287B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5" creationId="{1AA3D5AD-550A-497B-A3AD-6C5024CA6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6" creationId="{E488A163-1F4E-403F-9D29-A5A1EAF80D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7" creationId="{448A6BF7-B0E6-48A5-ACA2-457702BA2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8" creationId="{EFCEB9DE-AED2-48DF-B9AE-A7E036138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69" creationId="{9BD48E74-470E-4AD3-9376-29A82F93A0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0" creationId="{E107E358-1374-4392-B8EB-89543F0AF1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1" creationId="{8258FF5A-842D-4F0D-A12B-52B24D894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2" creationId="{66447C30-65B1-444C-8303-FF9ADF50A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3" creationId="{670806DB-8046-4196-801E-283261B5B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4" creationId="{E46ADF7C-03DD-42A4-8DE3-50EFDC3C7B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5" creationId="{0F94B162-1F97-46EB-98D2-46ADFC5BF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6" creationId="{B8C3D7E3-0443-4A5C-A4A0-EC596D61E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7" creationId="{32E069C4-557E-49DD-8C8F-001F7C7B8C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8" creationId="{C2D18240-2D59-4225-9A3A-ABE79D8EA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79" creationId="{E790B6FE-174E-4143-9907-A331F75A5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0" creationId="{C17817C6-D71E-4B8C-AA31-A1AC37DA8A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1" creationId="{C7102B58-DD35-48FB-90E7-3076C55FB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2" creationId="{DB68F2A5-2B24-417F-B2B7-F9963E67A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3" creationId="{3917FA55-5749-4ADF-92D5-0AF1586C9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4" creationId="{2EB048CB-2A97-46EA-846F-6A43147885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5" creationId="{90A80CFE-F270-4D97-94A3-76405A94F0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6" creationId="{99969EC2-E8E3-4B44-9D7D-B28DF37ECC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7" creationId="{D24CA224-BE33-443F-9B82-AB6E49CDBC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8" creationId="{1B511AAA-3A98-4102-8F57-B91B9F8BA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89" creationId="{A8005BAB-1BA8-4E0B-974B-24BE237D9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0" creationId="{2E9E8A33-F509-4266-A5B4-BDC056D319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1" creationId="{841C8D53-AC09-4037-9684-FD9AF9EB7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2" creationId="{660F599D-952B-4680-A383-A563E11F64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3" creationId="{4846861A-3041-49B9-B0B3-4F5EEECBA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4" creationId="{4C14CE39-0A0D-4098-97BD-082150EDB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5" creationId="{5050C014-6498-4E31-909F-D4E54BEFF7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6" creationId="{F3053CD2-AAD2-4590-85DD-1763D3455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7" creationId="{55CDDDC5-6887-472C-91AA-325D0005ED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8" creationId="{F4BB5A60-E7CF-4535-9ED0-B1279C7CEF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099" creationId="{F6E72E43-C358-4CAF-A346-72BEB8FAC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0" creationId="{960356D2-5682-4BFE-9982-F9CA26C08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1" creationId="{7AC5A99C-64AC-4383-8C2F-09BAD64C0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2" creationId="{B79B445D-733A-4CE0-9F6B-6D5C8D36C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3" creationId="{5FA6BEA6-A3C1-4C11-8372-DAC471D5C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4" creationId="{1D9353A6-0D4A-48E1-B2E3-7995CC0D5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5" creationId="{C34163DD-4E09-4605-8956-882ED3CD0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6" creationId="{1837F484-D4D3-49B4-A9E9-096603A2D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7" creationId="{967483E3-BC6C-4884-A461-4555128FF0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8" creationId="{6B80B650-8843-4DA0-8E99-EE5B968EE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09" creationId="{3FEAC89B-D67A-4DA7-9330-FABFA8F0D4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0" creationId="{D4A117B8-1AE1-4345-90FE-59DA50DF6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1" creationId="{E425001C-704F-4E95-A8D8-7CE53FD10B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2" creationId="{71237A2E-2391-4E27-ADD8-5B447C873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3" creationId="{647066FF-8DA8-48E1-AD76-24084B06C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4" creationId="{BA92969B-16CA-41FC-81A9-7A434DF06F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5" creationId="{77E54F30-E0CE-45CB-ABC8-CC4455EF3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6" creationId="{264B3B55-E073-41BB-9581-6CA477352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7" creationId="{FEC9A26B-0DA1-4F68-8483-F5EE69E65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8" creationId="{2823D97E-BBEC-42E7-9146-3A8EA3C08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19" creationId="{870A2CB6-54A9-4006-98B9-BB82E6D10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0" creationId="{D522BEF2-C6D3-44E9-934A-1D50FDA0E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1" creationId="{CA5F964D-42CC-42AD-BE0A-E89C9A0AF4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2" creationId="{C1B48DDE-C57A-45AA-B749-D673F3083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3" creationId="{58240343-547B-49C4-9ACE-9326A8835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4" creationId="{5AB27129-E22E-4182-9FB9-8101CADB6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5" creationId="{5A889F97-8FAF-44F4-B7C9-0547F1D01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6" creationId="{896C54E8-47F0-4530-8560-03C646C8A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7" creationId="{0A478117-7539-403B-BDE3-9FFB5FAEB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8" creationId="{4331BAE7-F5F7-4E54-A0C1-FAB941D9A5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29" creationId="{2BEB1593-9DC8-4467-957D-7C3C4AC16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0" creationId="{D116F63E-2091-46E1-AF11-E207B4044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1" creationId="{DA644C55-66ED-4EF1-A2C4-EF8C800CE1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2" creationId="{4CCA240E-6659-408C-8B97-153FA6828E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3" creationId="{F1A1F5F9-D265-4973-94BD-3E3BE4CE74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4" creationId="{7AFE38D5-CBC2-49A2-9247-BD901282D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5" creationId="{949F8952-A17C-40E4-A861-639AAE563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6" creationId="{CD5BAF3F-56E7-4A1A-8AC2-428119F27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7" creationId="{1EEBC5B1-99FE-413A-B968-8831952CB2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8" creationId="{F3C9EADD-D7C8-4A90-AE5A-92E3C7B1D3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39" creationId="{D242B414-7068-4A03-AD1F-FE1C9964C1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0" creationId="{07D9BB2B-A8E9-4D1F-A349-8DC0BFAA8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1" creationId="{24A056A7-1C5C-44DA-8C04-E5D3521554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2" creationId="{E6D946D3-341E-4917-8AB4-00A44C5AA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3" creationId="{7C0172BD-DAC7-4006-BAD2-ED0AE65017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4" creationId="{96ACC12E-0374-4024-B497-C893AEC95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5" creationId="{A9C43EE6-0DA9-46CE-BB5B-F3F408C6F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6" creationId="{27B6929F-0CB4-49D4-99E4-3101544127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7" creationId="{9AC3691B-8A91-4599-A653-670F262A1F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8" creationId="{FC3C2C72-B19A-45A9-AD09-5474F0C0F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49" creationId="{402FAEA3-2E93-4C2F-B7CD-465634D31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0" creationId="{F793EB8C-6A2E-4AF8-B980-5602FB5A7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1" creationId="{1E264208-8777-4A72-AD43-D2A4600652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2" creationId="{CD73479C-1B80-48EC-9228-C4CA437ED2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3" creationId="{A55B2C83-ACC4-4B4C-97FE-C49541BD8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4" creationId="{6DA6B1A6-DF34-4C03-AF83-779B2990B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5" creationId="{5B4C50CC-3A26-4237-B8BD-27D2C42DB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6" creationId="{B527BC63-717F-42FE-9E8A-7AFE065360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7" creationId="{7B1B6C8B-C620-44FC-8E14-4CD73E5F0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8" creationId="{377F94EA-A217-4133-A0B1-01A456C01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59" creationId="{DE83AFAA-E1DB-4133-B43D-706E55D66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0" creationId="{5090E768-76C5-4243-ACC7-7B0DF3BEC3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1" creationId="{3A49DF91-25DF-4A86-8581-43B3BBBF53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2" creationId="{8FBB6189-1F31-4617-BB81-D2E365858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3" creationId="{9D2DA521-CF64-4075-84A3-6E1AB3BD6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4" creationId="{F7034040-D779-4CCF-954F-B1612A9756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5" creationId="{2E011024-0EBF-4972-AA28-7749DE76EF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6" creationId="{0A00D564-94FD-424C-A48B-B67C247B0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7" creationId="{AB42D7E7-1DC1-4E2F-A7B3-D9233DE8E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8" creationId="{46FD93C0-084B-4DCA-98C2-AE765884F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69" creationId="{76CC1DAF-1C4E-4BBF-BAB3-A69FB8FAA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0" creationId="{89077413-12CA-4A9C-BCE2-D314C34DA7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1" creationId="{8236793C-0066-4FAE-8349-9649CFDC27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2" creationId="{5717FB2E-8BB4-4070-ACEF-4F948E53FC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3" creationId="{DF249C53-BA87-4125-85C9-41B860E517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4" creationId="{3C101909-7FFF-465C-A790-BE6EE916E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5" creationId="{37EC7C20-CB98-4656-99EA-99FA2AE8A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6" creationId="{CA428FDD-B315-42C2-AB7A-45B48B71F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7" creationId="{3832D498-FD49-4904-A707-61AB4B0092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8" creationId="{9609A60F-829D-4FB8-85DF-27406E979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79" creationId="{4C969239-F1F8-4350-9D09-AF63302597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0" creationId="{B74C7D61-466B-4E16-9DB3-420EE6E63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1" creationId="{95F3028C-CE82-4B9C-B4C8-FE286380C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2" creationId="{C14E3FD3-A9F5-4DCA-92D0-3D00B8348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3" creationId="{89AEA2DF-2B60-4509-B229-EEF3487FB3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4" creationId="{1C8A2720-D1D9-440F-9364-9E8028953E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5" creationId="{335E8774-4D20-49C4-84D9-21A64B6E8C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6" creationId="{ADA24EE2-FFA2-4873-AD47-C36C29B14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7" creationId="{86547D58-2225-41E3-8810-CE83571F1F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8" creationId="{16BCA5C1-84A5-4DB9-9E96-A2620999C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89" creationId="{1C9A123E-5251-4675-8A9A-BA026954B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0" creationId="{F47BA7CA-E409-4883-87FE-C0F40A3F1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1" creationId="{6891F6A8-9AC3-453A-BBF2-81FB781C54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2" creationId="{17936FF8-061D-4231-BE14-AA61443C6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3" creationId="{3DA85A44-D7F3-4841-ACA1-F766BB73E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4" creationId="{4913FA64-B87F-486B-808E-F4673B3B72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5" creationId="{5DB2A910-74DA-4882-90CF-37F6DC5724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6" creationId="{97DC404B-0730-4D3F-A6F8-33AB0512F8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7" creationId="{BF421D09-46C9-4376-97F4-10DB814F6E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8" creationId="{0CEDC7F5-5931-4AE2-A352-1E0ED0B35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199" creationId="{3E141F5E-CC7A-4D4D-B68A-CC05835AA4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0" creationId="{B1A96E30-4D9E-4575-BF35-32B5D30D5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1" creationId="{BBB2D516-1CD0-439F-B4A4-1E31EE936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2" creationId="{9C85EE05-C7CE-45F2-8C40-F4D420DDFA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3" creationId="{7B8ACC9F-7A41-4381-B668-969B555B3E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4" creationId="{1018A66F-46C5-411E-96A7-DD06266BC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5" creationId="{9E9FB845-6C91-4C33-BBBA-05CFA9AE3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6" creationId="{DC02BE47-AA4F-4CDF-8384-BD0C573E9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7" creationId="{01278E54-3EF0-47FD-9542-A147A87F77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8" creationId="{F87EC132-5D5B-479C-A081-2513E4AE8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09" creationId="{6B7F0F52-06CB-4636-990C-64F43B965A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0" creationId="{383D5B43-B6E9-4E57-BB5A-BF7D362C5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1" creationId="{FF99B726-2EF2-424C-9938-C93F65533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2" creationId="{D0ED0CCF-8E2D-4CC0-8ACE-C1298CD72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3" creationId="{34C193CC-19B1-47C1-B348-C73B37597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4" creationId="{5EBBFC27-EA5C-40E6-8745-9387F02A91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5" creationId="{10B045F9-0A42-4E33-8AC5-AA8A4E5B7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6" creationId="{636E02F9-4EDA-47A3-BA59-4569F4AFF7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7" creationId="{FDE3A18E-D9F0-4E97-983B-5E643D32A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8" creationId="{88D83A24-DBEB-4B77-B451-9B6817F0F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19" creationId="{591C3BF0-B010-4B15-B55C-C93315CE5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0" creationId="{346EFC87-4649-4814-A254-8C31992C18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1" creationId="{E6B204BB-0AFA-46E6-B1B3-B12015EF2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2" creationId="{D3C58E92-2D9F-4A2B-9519-7C88F2FCB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3" creationId="{F68F44B5-ACCA-436E-B3A1-A0BDC276A6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4" creationId="{E0A33E4D-3B63-4C59-86AC-1AF88D2B6C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5" creationId="{72793097-C551-400D-9121-17CA4B178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6" creationId="{180E108D-9EB0-4528-BBA0-6A80D30AB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7" creationId="{B65644D3-2BB6-49CB-9F26-8B2BAEE3B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8" creationId="{D44D7A53-39CA-4D93-A5A0-25951DDA9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29" creationId="{A424A156-3CA2-4E01-8F9F-5892ADECB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0" creationId="{862FA26C-DD7F-478E-AED3-6F25DE1ED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1" creationId="{00637CEE-FB96-4CD4-A388-88568653B4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2" creationId="{88FD09CC-7D72-4BB9-8307-5CCE839D9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3" creationId="{C5EAAEDD-9BE6-4D29-8B6E-6718743F0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4" creationId="{46E1D32C-1FA7-476D-87ED-A9FACF37B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5" creationId="{6DA9E4FC-64C6-449E-BA35-4A4B69170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6" creationId="{CF9A031E-27C9-49F1-8955-47FCBDFE8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7" creationId="{738D6C15-C667-48E4-BAEA-6457AE52D0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8" creationId="{50DB6B20-9755-4AA7-BD58-CCBD1C30AE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39" creationId="{46BFB818-1EF0-4C7D-BA49-BF2B318BB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0" creationId="{05A71576-B43A-4AE5-AAAB-DF950154D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1" creationId="{BC1E8EE3-F9A8-4D3F-997F-6E7A40B38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2" creationId="{9B12B39A-C55E-4B5A-88DA-942175327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3" creationId="{57AC6333-3147-4161-9CC7-8AD64CBA4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4" creationId="{1AC08F0C-69ED-4336-9050-17557FE9EB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5" creationId="{F03A3AC4-53AF-4194-BCFE-FED9FBFFF7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6" creationId="{7EE670B1-05EB-4535-BE23-3613EE1CE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7" creationId="{D9AF9EC1-97DA-4C31-9323-B644AE3633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8" creationId="{910CCC5F-561E-436D-83E5-DA190B809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49" creationId="{6C85CBE0-DB56-4798-BBC8-786BB51A8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0" creationId="{80AA930E-966E-43A8-BE0B-AADBD3FD0B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1" creationId="{1808AA90-B709-4DEF-BD5D-6D3D08ED33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2" creationId="{02AC38ED-2F05-4CD1-94F4-4D4847004A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3" creationId="{33B74A4E-0C96-4ED7-B86F-643245646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4" creationId="{00702E58-FB87-4855-9F56-F4460ED9F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5" creationId="{AFFAAD38-CAE2-49E6-912C-B4730CACD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6" creationId="{E7DDF45B-0F48-4C34-9B9D-29945CC83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7" creationId="{A87D9FFA-67D3-41B4-AB41-EB4E2D666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8" creationId="{5C2D2B0F-6425-474C-BE81-7A6C519AC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59" creationId="{E5694E10-E91B-4BC2-A0B3-9CE7028CE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0" creationId="{448A29A1-A486-40E4-BDED-129066F163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1" creationId="{D46FB537-0856-4B83-97FE-7B4F90546C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2" creationId="{17672626-ED85-43C2-9A61-8B42D60E76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3" creationId="{B85487DC-B222-44BA-9651-B209D8A54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4" creationId="{15607508-61F6-4400-94B6-B0B0DBBB0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5" creationId="{CFAA95D9-CA63-48C3-8199-BA8943981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6" creationId="{37EA157D-E802-4717-B3AA-5591F62CE6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7" creationId="{16859F1A-F5D8-42A6-A55B-EA2461DAF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8" creationId="{9A6DC427-C9FD-4134-B09E-8D2C007B6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69" creationId="{CEA897EB-A174-425E-AAFF-661802993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0" creationId="{D685AE02-008F-47B2-838C-8ACF26A25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1" creationId="{68962CA7-2F8E-4501-B2ED-4FB034A74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2" creationId="{67F9B68C-D1FC-4DB1-82EF-4C439091C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3" creationId="{AB43174A-26CD-411E-BB98-13F1B8114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4" creationId="{6C2EA702-8228-4846-BE9A-543C1F426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5" creationId="{25D17780-B3B4-44EB-B903-E72F38532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6" creationId="{56901246-4436-40B6-BA65-26BEFF774D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7" creationId="{E17DB837-3895-4C00-A8F8-C3E27BEF6A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8" creationId="{36E3AFFE-078D-4429-BFC1-A61E36E2B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79" creationId="{65B9F887-7AA1-491D-A16E-CD24D9762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0" creationId="{5FB3C807-E7EF-431D-89EA-9576DEE7AB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1" creationId="{E70CF02C-6E6E-4939-B9F1-3F8BBF746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2" creationId="{CA401FA4-C4A4-4D3C-BB9D-14C63C5F07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3" creationId="{30F528E9-59D8-42D9-A030-D20C776F0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4" creationId="{85E8B3BF-9227-4F54-A160-198E938B0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5" creationId="{086CD8B7-BBF7-41E9-BEC3-24801363A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6" creationId="{C76EAAE9-F5A2-43B1-920B-9722467A4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7" creationId="{995E0E87-FB6A-4D3E-BFB7-20D983661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8" creationId="{8DE0EEEF-526F-4B99-82C1-542056ED8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89" creationId="{5D2BDA7E-B205-47F9-9585-DCDB39A4B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0" creationId="{2A777068-AC61-417B-AAAC-92A47F3DE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1" creationId="{27D61829-9FD9-4D98-9C73-F9D8FE0B4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2" creationId="{314A650F-F3FC-470A-9912-C42D0A567A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3" creationId="{A05F4C6B-743F-4213-8DDB-5255236393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4" creationId="{F9DC3CC7-84C2-4469-BC38-9AC8338B9F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5" creationId="{7B78849B-AF7E-4415-9483-663A4883F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6" creationId="{2D917D19-9953-496B-B697-C7B92DB0A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7" creationId="{902945AB-C8E9-4320-A6F9-87E5482CB0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8" creationId="{C4D2E804-5929-4B21-9DFB-3FB712D9F1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299" creationId="{352D0166-3982-438D-A306-26AE0097E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0" creationId="{1D13F663-DDD7-4175-A7E9-D34853F696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1" creationId="{D297381C-8CE3-45D0-8B7F-5C0F30A35C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2" creationId="{48D52D71-06FA-4324-926E-2455424AF1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3" creationId="{571ED7AC-3F56-4064-AB89-F3D95CBF5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4" creationId="{7775B5A9-804A-453E-8435-4E50BD1470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5" creationId="{41283132-8FA7-424B-9895-14C217E9A6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6" creationId="{7F66F432-1EE7-4C0B-8076-61A926694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7" creationId="{6A00C998-43C4-474F-9866-A73914B36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8" creationId="{F6ACFEA3-192F-4E01-B0E6-C7847F3BE2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09" creationId="{E9D9F586-AE74-46B3-9753-04A331DF88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0" creationId="{CD90C203-85DB-4F43-AB6C-160D81F83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1" creationId="{F128C4F5-387C-4ADA-BF4F-50BA5A2A6A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2" creationId="{42D2F204-5997-4B67-8761-A2EF86B7D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3" creationId="{1C33FEBF-59FD-4C9F-B6BD-6FFD47EA9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4" creationId="{9261B7BC-D811-4AEF-B9C1-92AB8D7F1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5" creationId="{E0290FE0-DE7D-4C2D-B553-F3FEB1E5CB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6" creationId="{4DF283DC-589E-4D88-868C-EE018791B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7" creationId="{E4AB81EA-3B39-419E-8913-E748E66AE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8" creationId="{B5344994-06D5-4811-B410-CC46BA02C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19" creationId="{C1CF9FF9-2D39-4D1D-8945-AE5A89B1CC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0" creationId="{1FE7176C-1200-400F-A606-53F06B27D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1" creationId="{8585CE42-90CD-4A99-B18C-4E849E84E1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2" creationId="{7A51DE9C-40FC-4BF2-A190-D819537BCE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3" creationId="{E8661AA5-8E10-4AE8-82CB-E97FD2884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4" creationId="{547591E9-D65E-42C7-AC61-9F99E8A17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5" creationId="{B5D05C5F-2D0F-4CCC-B8B4-FF09AEB0E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6" creationId="{FC047933-72EC-4A35-A41F-3D77883E2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7" creationId="{67C227A6-5A87-4B06-B40D-6D73DD94D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8" creationId="{AD031FBD-91FC-4679-AFCD-0B515E3C7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29" creationId="{FB2E6137-B7F9-49D0-BBFA-F0DE1089D7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0" creationId="{DD28DE07-E3E1-45F7-8163-C67CB3DD7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1" creationId="{D1D49C34-BC63-401C-89E7-921D4FD1F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2" creationId="{80A39CB5-395A-48FF-97CF-395D9337F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3" creationId="{AEADDD31-DA60-4DEE-BA99-5E6E3ECB1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4" creationId="{373DFD4D-E046-443C-9F3D-F00D3053F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5" creationId="{AD563133-E91A-48A7-9747-8D7C24BBE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6" creationId="{DB3DB92C-01AD-4BBC-BC49-7FBAC40718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7" creationId="{1462EA05-55CF-410C-A351-A5F0F4516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8" creationId="{29175A47-338C-450C-9CE3-B20C9EEF3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39" creationId="{394F37C6-9E63-42C1-9F8D-7280CE46D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0" creationId="{6DB52526-9403-48BE-B2E6-9DE07A566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1" creationId="{1BB31FA4-C751-4BD7-B69A-65B04EE80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2" creationId="{8A906DB2-46C7-4FC0-9D5C-4C7763BCBB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3" creationId="{97DC7F92-9227-4A8D-9A56-BE2F1C080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4" creationId="{FD88AD28-ECF9-4FFB-8345-068171948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5" creationId="{8CDE60C7-DED2-42DB-BB72-5BFEF8CEB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6" creationId="{3E9A18D3-9451-4610-9A0B-3F99CCCC6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7" creationId="{9BD20C07-253A-4473-B465-46FB9DCE2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8" creationId="{7F074DD5-F483-496F-BEAB-83448CA361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49" creationId="{4C66903C-E967-402B-8A38-CE7F06B9D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0" creationId="{10649AC6-D485-487E-98BE-62935CD64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1" creationId="{DF317CB3-B59E-4B86-98C9-883658E21F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2" creationId="{E006D117-006C-42CE-A1C4-AC46268599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3" creationId="{566550D0-CEEA-4A90-AB80-F8BD429618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4" creationId="{BE42B686-EAAB-4BF4-B8DC-5BA0F15277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5" creationId="{96979504-5FC7-46EA-AADA-40212E846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6" creationId="{18BC353C-5AD4-426F-A154-223876545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7" creationId="{AEBEBA9E-8B2F-4242-A775-CC51D73256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8" creationId="{5E8CDFD1-3A07-43C8-9504-88F7D39AD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59" creationId="{C010C83A-F41D-4638-9AFA-7DDE4A0D57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0" creationId="{4C76303C-563A-4EE6-AA0C-CBAE99CC7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1" creationId="{F83B5C74-A95C-4CB5-9020-1647C3484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2" creationId="{6DBEC281-6A3E-40DE-8820-DD015C0F3E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3" creationId="{24851465-D00F-4C1B-8A69-CE653B4F0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4" creationId="{F61285F4-B2E8-4223-AB0C-CF9C3220AA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5" creationId="{7BCFC9B6-E5CF-4D4E-A75C-B71082E19C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6" creationId="{BD6DC68D-1AAE-4F9D-869F-69D5B5F03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7" creationId="{523A56EB-47FD-4F32-A7CC-BA6DBBDF9E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8" creationId="{2E7974BA-7EE5-480D-945C-E339A69915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69" creationId="{3ACEE020-D558-46C1-AC32-A4275A8A1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0" creationId="{A27A0DC8-BD7C-4926-9CB1-A376266079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1" creationId="{81645C6E-A874-4FED-B52E-58BB6FF37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2" creationId="{BB3E0FC0-2A88-4587-9D3A-B47CF6274C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3" creationId="{D92D9C29-31E4-4EF6-9A21-2F54FF5D56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4" creationId="{A1856F7B-6677-45BC-B821-B08A64F7F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5" creationId="{383582C8-339E-40E0-ABEB-4CE53C933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6" creationId="{043E7F8A-18AB-4D34-B220-D4BE7C3325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7" creationId="{A33629D9-4F3F-4BF9-B4B4-A7782F58E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8" creationId="{A36D027F-D33B-45DF-BA2F-376788B04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79" creationId="{8177B822-4F3F-4ABD-8906-85732DF77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0" creationId="{7AEEE7ED-B96A-46E6-AC10-652AB75BB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1" creationId="{B9FE9E5C-168A-4CF7-87FD-6C9C7D2BE2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2" creationId="{DD8A1B2A-5BF8-4639-A25E-4636F26FF4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3" creationId="{1315C8B2-D7BF-482C-AB8B-CBF849FE2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4" creationId="{C7DCB4BC-F2BE-41B3-8B9E-D4BA7E1F0A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5" creationId="{553E9191-12A7-4F7D-8091-4BC9858CE1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6" creationId="{8339C300-9D5C-4548-B0B0-1513600C80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7" creationId="{B9B9D5CD-A6D3-4BE0-814B-A90F285DEC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8" creationId="{1905B139-6D72-4019-9311-83AD60741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89" creationId="{2DF259B6-70BA-4C07-ABEE-697E6B744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0" creationId="{5F46C12B-7D02-40DB-B2F8-9D91095D6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1" creationId="{32A909AE-E553-4849-8EEC-9E112F8AF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2" creationId="{6F270639-AE75-4E10-9B36-B7B45D93DC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3" creationId="{C6EAA124-F26A-4ACE-9F6E-3D86264C5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4" creationId="{AF8AEC22-C0A9-4FC4-B55E-85AFE11A5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5" creationId="{C00BAA96-AE4E-431F-B6A0-B4CECCECD7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6" creationId="{E08BA559-DBEA-4D07-A9D1-16BDBB02A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7" creationId="{0583812E-6A50-48BA-9052-715EC9FB75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8" creationId="{6316B1F0-E670-4FD0-90C9-7AC0B3AAB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399" creationId="{E74F07B0-5E7A-4D1E-B395-A7DF7C8FB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0" creationId="{9593D77B-F4A0-4164-9D43-719DD6001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1" creationId="{E18E362F-53B9-448E-98AF-CD3BEA9ACF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2" creationId="{C3743D82-A1D5-467A-AD51-4AEE6D302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3" creationId="{7E1DD53F-044E-4640-AF6D-47A5F79BE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4" creationId="{3F2345B0-5D5D-4942-9E46-DF493D954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5" creationId="{1BEC0E07-3484-4EDA-A84A-A0FDCE0B0F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6" creationId="{7256DE31-DE66-4571-B11D-BE0755927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7" creationId="{920F6BF2-86DF-4308-8A7C-19037D0CF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8" creationId="{9C6E12FC-E4BB-4171-9CAB-3558D8F267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09" creationId="{7B90C2E9-C844-4D06-8B6B-83F119E72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0" creationId="{72F47A7E-ECD6-4CB0-BEAA-D981788A3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1" creationId="{C05F96B9-0AEE-4C90-84FA-E4BD12232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2" creationId="{E0B80728-3E9D-4F2A-BF63-DE83EC66B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3" creationId="{7E8B8F2A-E2AE-4A6C-9506-82B4F0C0B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4" creationId="{8477CE12-27AC-467F-B560-8706444956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5" creationId="{1FD6F303-3BE4-4DD7-BA10-9D3ADD296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6" creationId="{69D03C0F-0391-4EF6-8E2F-8313C0711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7" creationId="{98EE2FD2-76C8-47DB-BD3A-F620C3F72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8" creationId="{306D6805-D641-4C6A-97BF-A29D7D847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19" creationId="{E77CBD92-E6D6-470E-82D4-AB365E8DA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0" creationId="{101B85D8-CF59-4F30-B215-56E20D4FF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1" creationId="{88552F95-606C-4841-9F48-D518EE1E8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2" creationId="{903A0882-94EF-4B6E-B03C-31B86F242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3" creationId="{4072964D-9A5F-4DFC-8D88-BFDD13776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4" creationId="{263E03D3-685D-4A9A-B8B7-3B4E474B01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5" creationId="{F7FF0221-1E09-4FED-977B-511A7BE66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6" creationId="{D1D46840-8ECD-4C15-B8B9-BE4AD51C6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7" creationId="{96B6FD56-B9EB-40BC-B6F3-9A662F06E4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8" creationId="{3CB58E32-E7F8-43A3-9F39-54F8DB18E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29" creationId="{CDFA31D2-4D27-4AED-B2AB-12FDAAB944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0" creationId="{ECC4AAA7-6339-43FC-81A5-F92855448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1" creationId="{6C4DE76A-781A-49C7-A04D-2B21494F3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2" creationId="{2E77B96F-9227-4792-B0EE-F394015E74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3" creationId="{9334C647-262F-4D77-9C9C-F3190D7F3B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4" creationId="{9428360F-0ED0-4CDA-9F64-54BC19A27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5" creationId="{3C2AEA42-0912-45C0-9850-3AA3B2325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6" creationId="{6D107A47-F0B4-4FE5-AB3B-F9710F28C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7" creationId="{9959AD7F-487C-42EE-B233-178513AC1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8" creationId="{15CE7C31-306C-4743-9F7D-7EA970BDE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39" creationId="{FE56F0AB-BA97-472D-8A65-52F49987E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0" creationId="{F82EA3BE-B354-46B4-8C2A-810EAED22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1" creationId="{52B45B0B-E21E-474A-AFE6-C15D0732E4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2" creationId="{D4C803FD-3A73-4077-97B5-558A1B8DD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3" creationId="{6C0454A2-E109-4B44-9C63-3F9D3E5B5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4" creationId="{FD5633CE-80A7-41A5-82D4-41AA0BEEE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5" creationId="{B3F8913F-E8EC-41A6-824C-C28F14C2F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6" creationId="{EC0CC741-747E-489F-BE7E-877E69B698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7" creationId="{5C05CB5A-5EAB-44A2-BA65-40159B334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8" creationId="{FCBEF59A-7F3A-486D-828B-2464371FF3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49" creationId="{FD480AC3-56F3-416F-AC37-E1EB5D3AE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0" creationId="{3F14010A-068A-4A89-9F40-7B056D66E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1" creationId="{7CFD5463-3695-488E-9ABD-A46CEBF36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2" creationId="{8F05ABE5-87AE-410A-B3AD-815B15C526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3" creationId="{E4828D9F-50F3-4EDE-89E1-86BC075E6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4" creationId="{5C2F658C-4815-4254-928C-86F5574B1F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5" creationId="{CB89D1AC-6E82-4905-8576-926C7F358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6" creationId="{6667F2BB-0343-4494-9557-7E74E504C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7" creationId="{3DB0B1CD-4361-4E75-B592-C587D3E40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8" creationId="{FB788B46-A6C4-4CDB-9985-89F532D61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59" creationId="{621E5614-B740-4BF0-A803-F2622C33CB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0" creationId="{E1849771-5C5D-4D6F-8EDA-BC9115CC5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1" creationId="{A4D8C89E-7CB8-49EB-9D3A-E5BD6A7EC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2" creationId="{C32FC2C2-B212-4E85-BB67-3D0B475E8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3" creationId="{59611103-EA1C-406D-BC3D-D719BDDF3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4" creationId="{61C45A15-931E-4E43-913B-C5DEC63FA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5" creationId="{D7F2ABC7-8C33-4232-9DFF-4542654FF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6" creationId="{A21F8812-D665-4DCC-8585-CF30B02B68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7" creationId="{CE4C3087-0B68-4545-9262-A7CDDFF2A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8" creationId="{512C44B0-D3A6-4FFE-899D-05D4FCEB2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69" creationId="{0DF396BA-CD0E-4786-8082-1FE29EB6C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0" creationId="{AC2A36B9-2B6E-48E2-8877-59DC1A50D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1" creationId="{493A1E07-856E-4A5C-969B-309933CC7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2" creationId="{92420360-8C98-4251-8AF0-9FF9D9219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3" creationId="{25006A6C-DAF4-4CAE-BFEB-3296DEF965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4" creationId="{426AE1FB-596D-4D0E-AC8F-C5ACE2238E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5" creationId="{0BB95196-ABBA-43CF-BDAD-779939C93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6" creationId="{303EF327-DBAE-4DCB-B80C-A724F7510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7" creationId="{4C32CA38-0AAE-4856-B091-109F000D57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8" creationId="{82F84B19-F398-4976-B111-5F3F9FA33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79" creationId="{16610BCE-2DA4-4B48-8D28-050AE01C3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0" creationId="{47C80CEE-FD35-4157-BE9B-7F2466A65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1" creationId="{322254AF-230A-4BD5-9751-FCA899916A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2" creationId="{E98B8919-93D2-4DE3-ACD9-98490006E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3" creationId="{F7F43E24-EEDC-44A4-A99F-C476B189D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4" creationId="{FB59ECAD-8DE1-4866-8990-1465FD761A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5" creationId="{09F7A870-BA54-4371-AF5F-716616EF3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6" creationId="{AE15974E-F876-4F6C-AB75-D20111F6F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7" creationId="{CA362A5A-9ADC-4EFD-B1C6-B722FB513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8" creationId="{FE8797AC-82F8-4BE6-AEC1-137C8E0EB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89" creationId="{FC7642AA-519F-495F-B4F0-08D1CA7AC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0" creationId="{6D3F42B3-9BFF-4860-9B1C-7EB2873D8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1" creationId="{F5DD12D3-4D8A-42AC-AEC2-116C0E7E7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2" creationId="{43413219-BCE4-42AE-BE5C-ED8B86E2EA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3" creationId="{BDC519BF-FB70-43F0-8AB2-E8CA785B6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4" creationId="{3F34F962-259C-4010-BE99-4362DA4626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5" creationId="{161ABAC3-42A2-482F-8925-9C408668E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6" creationId="{7D74866E-6BC0-4169-84DE-53D2486D4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7" creationId="{CDC17DA9-E9A2-41C8-B9B5-986D037EF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8" creationId="{DAAB7A9B-33CF-4413-B785-C362BF5CB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499" creationId="{59AACAA7-2A3A-46E9-A009-2678740CE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0" creationId="{57487A62-B720-4F74-AA55-83DF2BF95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1" creationId="{5D42EFBB-1327-4DC4-8005-2259B27D5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2" creationId="{BF650F8B-0F13-4671-895C-BE34A169E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3" creationId="{46C31BB5-CA80-4799-841E-7E6357DDA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4" creationId="{63610BF9-1E92-4498-B378-E95E31547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5" creationId="{0E3B2812-6AD9-4B19-97C4-1AC4E0498D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6" creationId="{C6EF39F2-4D51-4B6E-9D11-B8F511DE5F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7" creationId="{71B0D37E-B469-40EE-B7DA-7BCA052E9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8" creationId="{3A2A23AB-4EBD-4AA8-96D9-07CEB89955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09" creationId="{896597DF-8B24-4ADD-9363-5EA4F8E5DE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0" creationId="{70F2A40E-C992-4A23-9F50-89056EEC2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1" creationId="{1355D2E9-9AEE-4D8F-ADB6-CC39E9D28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2" creationId="{D1FB090D-AE6E-4704-AE74-4E1E9359D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3" creationId="{2CAFCDDD-78CE-43EE-A777-846CCC988D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4" creationId="{A3881851-73BE-409B-86BD-F7569C52C1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5" creationId="{E5FA83C1-38A0-4CCE-BE34-4FD8BF1FB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6" creationId="{352FC520-4F50-4208-8B4C-60EAD6632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7" creationId="{D19F42C0-BFB2-4BA1-B401-DF6064F68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8" creationId="{B7160B0D-440F-41DE-AC92-79B6003E27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19" creationId="{7D50B245-4958-4C61-9B78-53C1F06E9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0" creationId="{F36E5993-9EE0-45A5-A6F0-AD1808612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1" creationId="{2F4D6A1E-9C69-411F-8826-3513BDFB5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2" creationId="{CDA3A903-22CE-42BF-87E4-DE0B59C5F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3" creationId="{A98BDA2A-766F-4C79-B035-4B32BB97A4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4" creationId="{EC2AE2C6-9F9C-4D74-8765-74A48E0A50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5" creationId="{1F7D99DA-9513-41B8-AD91-30831429F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6" creationId="{50B499BD-3F65-436C-884B-790FA9018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7" creationId="{3C51C86C-98B0-430F-BDB1-238B8BDBB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8" creationId="{164E8979-59A4-450C-8CB0-4AEBD17DAF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29" creationId="{7CBAEA12-E690-4DE3-8BFC-43E5E64B42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0" creationId="{BB105A2E-29AE-4E1A-85F6-0788121BD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1" creationId="{73B75F06-FC59-4819-BFD1-093D3F173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2" creationId="{8C8F689E-A5C8-4608-9CE8-D7D0048E7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3" creationId="{EB8C44A5-C3AC-4A82-A52D-9BF3ABD193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4" creationId="{C0F937F4-1B6B-4403-97C0-AF893F76F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5" creationId="{7D2A15A8-9B62-440E-940E-3633FC609C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6" creationId="{D1E1CA3E-7C47-4D49-92C2-4A7CFC785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7" creationId="{7219E39F-5D40-463C-A624-9BFD5065E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8" creationId="{819DB070-10F8-417C-B4B8-D212ED1C6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39" creationId="{CF1237DC-3F85-434E-A748-95B78CD97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0" creationId="{8111E158-B6B8-4C67-AA7C-92F1E2577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1" creationId="{93A2CE7A-1503-485F-B603-A27BFD97A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2" creationId="{1967F370-44E3-45E4-B693-4CF99AB4E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3" creationId="{63DCCB6B-BECD-45F3-A31B-2DB964436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4" creationId="{2363D54D-B9C0-4CE7-B71F-46AA8F445B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5" creationId="{89E214AA-C202-4778-BD84-3199192CE8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6" creationId="{AC0192F9-425B-4B2F-B03E-92F71C1E7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7" creationId="{8CAB9593-85BC-49D7-B579-E9FCA5B9A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8" creationId="{E4703F57-CE17-4905-83C3-BC2D36FBFB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49" creationId="{5072FBA4-102E-4038-9003-BC5CF460E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0" creationId="{57939B47-3E0F-4249-998B-956C882345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1" creationId="{C1D0A887-EE15-4B63-B523-8BDDD3B6BC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2" creationId="{6A7BFAAE-2DC7-4712-AF4D-BE204A65D2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3" creationId="{478D7204-5E98-4FBB-B7B7-07167F8C7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4" creationId="{6C84D58A-3D3D-4F6A-B5F2-6A89B2A0B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5" creationId="{6AD3FE3D-B166-41B3-B0D8-0B69030DC9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6" creationId="{A5867AE0-B783-4907-8978-4EDF177A9E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7" creationId="{EB25A589-E87C-4347-B4FD-B1ABF480A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8" creationId="{9A494B50-2BBF-40C9-8D67-2CA829FD25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59" creationId="{0FACCC4B-9B7E-467E-A921-45FCC96F79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0" creationId="{656F2E83-7195-4970-AA6D-0F3725B362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1" creationId="{FBC62BB0-6206-456B-A99D-8830E8BCF2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2" creationId="{8F58386C-1C73-44E6-97C2-3C0616A57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3" creationId="{6155AC43-A3E4-4D28-8E3E-708195528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4" creationId="{1E5EF645-FF11-48FC-8D8E-A598EE47B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5" creationId="{4668E8CF-848F-4C3D-ADAA-B60E28187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6" creationId="{118F9334-EDDB-4C3B-92BD-5AF984560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7" creationId="{FCFEEC9A-078C-434C-9920-8306E18841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8" creationId="{8AC4AFF5-F2ED-47DC-B1F6-53648AA34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69" creationId="{5E0B2953-C0FF-4257-B273-64AB6303AB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0" creationId="{E87733AE-97B9-4645-A641-A13A57386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1" creationId="{122C92BC-E557-406A-9F9B-37545AC3C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2" creationId="{902C118F-BCF8-4D2F-A112-B5F43283E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3" creationId="{C0E840A0-C48E-4221-80DF-BB1F8C37A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4" creationId="{EB514711-8453-429E-9DEE-27F588138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5" creationId="{9D6F078B-1A82-45ED-A600-01D37E1EB6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6" creationId="{039FD058-3E31-4B27-99E7-92D2D8D9A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7" creationId="{5BA16072-EFE7-47C1-B5AB-8EFD01577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8" creationId="{ECC3C1CD-C9BC-4038-9377-6508BF666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79" creationId="{EC95D21E-1753-4874-9F1B-4BCE302F5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0" creationId="{3D5B0AAC-7D93-4483-88E6-A0BBC2174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1" creationId="{9BAD881D-BA31-41D1-8A29-80EC62722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2" creationId="{0887778F-A9A8-4496-A154-66D102A18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3" creationId="{18B39D6E-E50C-4867-9B1A-45DEFE5B2A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4" creationId="{0F577E37-AEB6-4A3C-8981-C7CA5521F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5" creationId="{42644B1D-752F-4CC9-9AAD-1267E1B30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6" creationId="{A38A56EF-57AB-42BE-891D-E3FE75D33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7" creationId="{C87D6B3B-DB06-42CC-A6B7-FC8627CF0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8" creationId="{999C2481-44B6-4E7C-ADC7-22826D39A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89" creationId="{EB6B26DF-B651-435B-8C26-0A9783A97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0" creationId="{6703B89E-46FD-46ED-BD1A-BC4456B86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1" creationId="{817552EC-1D6D-44BA-8C10-09DF4A7BEE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2" creationId="{EAD58D7D-2EBB-4185-A177-030D61BEA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3" creationId="{EA725BE1-D19D-4154-A955-FA864D3FC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4" creationId="{0F2E54E0-81FC-421F-8FB0-B17ECEC9B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5" creationId="{E5686A24-4DC9-4723-BE5B-A4692FD2E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6" creationId="{8326B784-E2AF-477A-B01E-2895F474C9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7" creationId="{58B078F2-0C2F-4CD5-92E7-EAD38AA58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8" creationId="{1ED494C6-E677-4AAA-B7EE-1BDDF404A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599" creationId="{936AF02E-1202-4A10-BBCA-AB502C36D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0" creationId="{AF7E4BE6-FA69-4A7D-96FB-CA49DCC7B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1" creationId="{548AF4C8-8C23-4A17-9261-74D166AA1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2" creationId="{72BB9AF2-1FC4-4416-9527-1C608DA9E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3" creationId="{C5EEA1B8-EC6B-4886-BC13-58009AAE33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4" creationId="{DE2A5575-98ED-4E8A-9AE4-2C040F642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5" creationId="{CF2DE6B6-4BAE-442D-8B90-C068A531D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6" creationId="{B8F6A985-85DB-4AE0-9B58-FC0F3A93A9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7" creationId="{220DAF05-11B2-43F2-8A7E-B8BF0278C9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8" creationId="{D03F1703-666A-42CB-A0EE-9F1580FA1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09" creationId="{DC37406A-0B79-4D7E-A45B-CAE728D7ED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0" creationId="{1B5A2FC6-4E82-49FA-8799-11F374AA8A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1" creationId="{A8219355-4D03-4BBE-8874-E179377D5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2" creationId="{11F7B74C-FDF8-4D21-B647-3C493C412F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3" creationId="{9B84A1AF-CE2A-40AE-B2C6-74DFEC899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4" creationId="{D977A669-1C6A-45A1-8D50-8936E4BC3D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5" creationId="{6CF5A7FD-BB96-4764-AC5E-9D3C583098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6" creationId="{FB272D3A-3C0E-4D5C-BEE2-4D696C0859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7" creationId="{849A0725-770E-466D-B4C2-2758F096F0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8" creationId="{BA466D48-1090-4B23-B52A-5D3E2DFF1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19" creationId="{8798F85D-C64E-4340-9C6F-E72A6E86F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0" creationId="{E2F45AB1-16B4-455C-9C59-94B990F41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1" creationId="{CF0445B8-5ED4-4921-8DED-1578E6B31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2" creationId="{88D3F69F-F0CA-4847-9E8B-86195CC9F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3" creationId="{5ADB723F-9EC3-4A0D-B28B-9EF62C00F3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4" creationId="{7C24EE6C-D7E6-4495-AEA1-0A3BEFC5D2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5" creationId="{E135921D-F788-4F75-8B49-1481393E2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6" creationId="{10BCE29D-5707-4A33-AE34-83937412E8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7" creationId="{1D6CB3FD-26E3-47C1-924E-C34F3D3DC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8" creationId="{300C4CE1-4943-4007-9CE7-9BB93206F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29" creationId="{9C2B48AA-1B39-4B5D-AAA0-73EFCBDC4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0" creationId="{9A23E820-4B46-4199-8AE4-DFDF72847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1" creationId="{89C580BB-9F04-4916-A1D2-C63C4AECB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2" creationId="{7119A096-CBA2-4EDA-97B9-B75E0C0C0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3" creationId="{3406F7F1-BE60-4D9F-842F-3DE939864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4" creationId="{7A573023-20E0-45C3-983E-9D5172201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5" creationId="{77F8F8EC-4A0A-437C-95F5-42857BCE9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6" creationId="{6642A073-AE77-4D7D-87F7-374B519AD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7" creationId="{438D0CEB-7EC2-497A-AD6C-021155550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8" creationId="{F4FF9C5D-016E-462E-BB35-4C404EA4D6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39" creationId="{488F3483-F8D3-4ACF-B23C-2ED47CC30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0" creationId="{FCE0E991-5687-4BF5-87D6-9EAA16DA7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1" creationId="{338C0EB2-1320-4C2C-B79A-67D5B3F5A1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2" creationId="{EC15FD7D-DC27-415F-8D91-C3EE0CBCA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3" creationId="{5444E30D-7038-4C60-BFF2-28A699C7C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4" creationId="{DC20901E-5A96-4C25-BE69-0A85A19935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5" creationId="{B79FC83A-FF81-4020-814E-F5D08B478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6" creationId="{FE50A38D-5358-40FD-A4DD-B1E038F67B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7" creationId="{C149D1B2-71B9-4EA0-991D-642F2575F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8" creationId="{C15D02FC-41AD-427F-95F9-52050E199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49" creationId="{9DB1ECB3-612C-4AC2-A51C-7C5681E2BA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0" creationId="{364B443F-AC92-4BA9-AF1A-2D6FF781B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1" creationId="{CBC3857F-4B73-4B8F-BDE6-BD4F0D2EDC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2" creationId="{F2A8F367-0390-4138-9F26-C89663B16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3" creationId="{105AABF1-B15C-439C-8734-F863B43146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4" creationId="{70635507-5A7F-4B29-93FD-1FA8D7B35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5" creationId="{00CEC113-B62B-4629-9E01-1F0DF2B60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6" creationId="{FCFA777A-BA99-488D-8396-183F5E5F6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7" creationId="{A6A44C3C-6187-4A40-98B0-D4CB7319E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8" creationId="{1DB2AE13-32D6-4F57-B54E-BAE80B515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59" creationId="{92CBD891-D1FE-466B-A540-46289EC5D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0" creationId="{0B349830-BD3E-4E55-ABAE-971396DDC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1" creationId="{8EB6C900-8E0C-4D18-8916-D5106A478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2" creationId="{47FEE371-FDF9-4BC7-85D2-879A4E557B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3" creationId="{DB6BA0FA-D522-4BA5-B3FD-C727041E3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4" creationId="{BACE90FD-F86D-43B2-A3A7-4B2BB20A9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5" creationId="{1B6E4D95-F8DF-42DD-BB60-77D4A0717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6" creationId="{F2F1C58D-895B-4628-906C-B361FB5B9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7" creationId="{9F38E9BA-574A-4CA4-82E2-317D2A62B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8" creationId="{91F092D1-8F33-42AD-B1EC-7D00DEF79B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69" creationId="{9F367F29-F31A-433B-AF90-50AF155679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0" creationId="{3CEC1203-EBB0-450C-89D8-92E979416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1" creationId="{D455B3EF-5D20-4BDE-B602-5BDA99870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2" creationId="{C389F7C5-CA9C-4E7A-811C-0866BC74E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3" creationId="{9FFBEF1F-5A6C-44C1-B4F2-75506FEA8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4" creationId="{52CBED3A-4BDA-44AC-A99C-715A0A0A0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5" creationId="{21EBA4C3-DA9D-42F4-81AF-F77225E25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6" creationId="{1AD4A607-D8EB-42AA-80EE-07C9089E26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7" creationId="{E1866DCA-5E92-42EE-838A-310384192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8" creationId="{C8D392AD-B2BE-49C7-9D83-1D0966803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79" creationId="{DE80656F-582F-417C-A6E9-5BDFA5B4B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0" creationId="{9D66DCB9-788C-4689-BE30-DD9CFB09D1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1" creationId="{5B4CF115-64CC-4D76-9B70-F4195AD34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2" creationId="{7C557BF5-712D-4FF8-9A49-F07E5EFFF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3" creationId="{B4E3890F-E152-408A-BDCB-D12C07D68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4" creationId="{0BEB8EF3-DA85-4674-9A1F-231E07E87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5" creationId="{B807CEB5-8B3B-4447-BF6F-2F15668DA8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6" creationId="{A65AED9B-66A5-4D35-8A56-4581DB678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7" creationId="{350E808C-DB9A-4A89-B228-3FA952197C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8" creationId="{96AA623F-B896-41AD-A019-546C590D6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89" creationId="{21AA547F-C480-4C78-BD39-22C79BBE2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0" creationId="{3494985D-51D7-4F90-93A4-B66C215EEF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1" creationId="{0EADA5F0-4366-473A-8840-63A541E25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2" creationId="{2A649469-7215-44B8-804C-EA3A89AEB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3" creationId="{3E5AA17A-0B9B-4E7B-A47E-D864A74CB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4" creationId="{5C8B6468-B5AB-4F48-8B3C-A402DFD06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5" creationId="{72C6D0FE-AF1F-4026-B521-8DF9D9D33E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6" creationId="{FD9C1389-A70C-490A-95F1-E9B71A566C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7" creationId="{6E3A3A0A-3692-41D6-B751-5C36D0FAD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8" creationId="{F5C74C98-CE6E-400D-BAC2-83FEC2D06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699" creationId="{270C5875-120D-4AD2-A71A-FA604C1B8F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0" creationId="{C63ED956-D556-44AE-9A7D-A9F021754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1" creationId="{3DC47148-8AF2-4594-83ED-F7A4A380D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2" creationId="{21936D82-7316-497B-AD29-934649EBB6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3" creationId="{2985C25D-983F-4820-92EE-FC0AEAFC3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4" creationId="{253D2961-3E18-4068-AC47-5459D6EEAB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5" creationId="{FBE76DB5-A3A8-4F92-86A7-85A4C3BDE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6" creationId="{D97FF6DA-EBEE-4977-A879-392255F21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7" creationId="{9BC33BEB-07E4-4E27-95E7-AF75113F1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8" creationId="{3DDDE515-2665-4A37-9064-CCF60DE9B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09" creationId="{A94C7D6C-480D-42FC-814F-6CBF17E5E3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0" creationId="{3BE49EC6-9AAF-4DC9-9912-1B6C1F92C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1" creationId="{02D641DD-80B2-403C-B0FD-DBBCA8B4A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2" creationId="{6D923351-9F66-446A-97D9-67D1833700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3" creationId="{1C733E16-837C-41D1-9049-1A4B271775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4" creationId="{F8E71D07-2104-4480-B85C-51531D081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5" creationId="{A2A81ABE-DDDB-415A-B770-099CD0AEA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6" creationId="{20C74DDE-EAF9-4A8B-A27B-69ECF2CEF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7" creationId="{7982F5AE-3DEA-4ED5-9D96-215EB19525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8" creationId="{90FC8225-BAF5-4BD0-8013-935E99E856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19" creationId="{4EB27AC3-4F53-4C35-82C6-8B7072B625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0" creationId="{B057AD14-1FC6-4854-9913-342273892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1" creationId="{B70B1CA0-5EDA-491D-8708-9D2FC66E8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2" creationId="{6301F1A8-E5F7-490F-9DF9-8553EEF11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3" creationId="{8F9A1FCD-1F59-44D6-8123-6769EC6B7D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4" creationId="{9C1B6B00-AF93-4F47-89C6-F32608E2F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5" creationId="{D8B3A642-6E07-4FA4-A682-0F0740B58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6" creationId="{F54319C4-01FC-4E63-B70B-62BE2ADCEC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7" creationId="{41EF11B9-D154-498B-BAFC-6873307CEC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8" creationId="{8DCAD54C-65A9-424B-8570-98ACA7231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29" creationId="{D1F53DED-01DF-487D-ABD3-EF9D6DE65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0" creationId="{BDDD901D-24AB-4560-BF50-F6A37F8B2C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1" creationId="{4FB6D5D1-F895-4AE0-AE61-769C329B6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2" creationId="{37618B11-426D-4B53-BD41-F1230432B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3" creationId="{FBD4F9AD-DCB4-470E-B41D-EC7C151D1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4" creationId="{DDDF4351-5EC9-4EB5-8F79-6BDA5EA3C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5" creationId="{E33351B6-B0BB-4A34-AC2E-94F4C1910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6" creationId="{7ED67BAC-4489-47A8-AED3-244D6740DE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7" creationId="{B2C8CD92-5486-4455-8987-33AD26929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8" creationId="{672AC42C-D2E1-4C37-90BF-9E7810979F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39" creationId="{4CFC3E0B-DDA7-407C-A595-0DACF97E1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0" creationId="{1F7E8585-8F5D-4858-AA36-21638C745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1" creationId="{B8F1CAE6-2B09-4991-9DEB-60C9D9AB1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2" creationId="{C39B34C3-F02A-4588-9129-0ADE3AEF03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3" creationId="{FD458394-F1AF-4E61-AA8F-E9D8B9B9CC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4" creationId="{182453CB-0147-4528-8F4F-102DC57B30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5" creationId="{19E66DE6-440D-484D-8B5F-10A5FA23E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6" creationId="{6048793C-BE61-413E-B324-84AC3D706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7" creationId="{D148242D-8A24-46DC-964C-7570B41A3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8" creationId="{7B2F624D-ACB5-43C5-838C-A43070A4B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49" creationId="{00A63364-1C5D-4D85-B7A6-37DBF1CF1B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0" creationId="{8BB5F8DC-C69D-45F6-82BC-A38198404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1" creationId="{30EDE154-03A7-4ECB-922D-7CF75B354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2" creationId="{10ECBF3E-0A42-4B66-B475-D821E9E29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3" creationId="{98A6E120-A1DA-4A9C-8070-1451B1F1E6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4" creationId="{4C90AA7D-2830-4E65-9EDC-16A9770C1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5" creationId="{60194F99-E0C1-4276-990F-E79B23A39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6" creationId="{F700B653-551F-4C9B-96DD-60E4F67FF1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7" creationId="{037C9EBF-EC3F-4CF2-8311-33F6DA1BB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8" creationId="{B3C1FDEC-55B6-427E-84C8-D1AFB6572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59" creationId="{BD63DF23-F383-4C38-BE4D-9C9850D49E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0" creationId="{8A099F04-36A1-4F98-B125-8F0AEDBC0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1" creationId="{60BDCB76-CD53-4AFC-9652-B1761DE02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2" creationId="{F635EBF8-39AF-42EF-8E15-1DF8F97DA8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3" creationId="{8652467A-AFDC-490C-92DD-1A280EB3F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4" creationId="{B3C468A2-E5F8-42D1-9D41-6E449A8167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5" creationId="{2F0099DE-C7A8-4A73-8CE2-63A3236B2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6" creationId="{3CC551CB-4B04-4119-B47C-67B393BF9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7" creationId="{707845B4-EDE2-4171-9B00-17E5BBE81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8" creationId="{C6B01CEA-B4AA-4CED-9507-F7EA89C76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69" creationId="{6FD4D8D7-B7D5-41EC-AEB8-180F77353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0" creationId="{300474D8-9767-4A72-B933-E87C28B467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1" creationId="{7980A404-7D06-4AAD-93DE-686D66C638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2" creationId="{69840079-53F6-4A93-A669-D5A6D6B8DC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3" creationId="{A6ABFB08-E1B0-4776-8F02-954BEC560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4" creationId="{2FCD650A-5382-47D7-88AA-68ED494CF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5" creationId="{22D572CE-EA4B-404C-85E8-A125A8D4CF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6" creationId="{21EE9AA4-B29F-4B72-A107-A0BA04269F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7" creationId="{45A51F5A-3A6B-46FE-A386-BBF4B5AA8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8" creationId="{6C60AC5B-8D14-4D8D-BCCD-119FD9C12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79" creationId="{D5F69DCF-F989-455A-A630-71EDFB5522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0" creationId="{0E3EE2DE-E1E1-4835-BBC5-D23FA3BC3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1" creationId="{6CEEE2B6-74AB-42C4-8C1A-B27ED6DE1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2" creationId="{599E10B6-AC82-4C50-836B-002C19992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3" creationId="{CF08AC31-59F3-4C33-830C-5311116C2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4" creationId="{6B84BFF5-16E5-4513-8DFF-A08EAC4ADD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5" creationId="{2A9C95FB-514B-4B3F-8F18-00DEFF9722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6" creationId="{6CBA97FA-425F-442D-BC94-6B0AF59AF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7" creationId="{12A2AF74-EAF2-462C-B312-A1D37F133B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8" creationId="{F785EE0F-22AC-4873-8EEE-AADDF2EB0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89" creationId="{D8F3ED2A-F856-4443-8F29-98FD46278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0" creationId="{92CAD581-33BA-425C-9607-A7A89CD698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1" creationId="{4B760A86-77B0-45ED-A338-F5C7D73FD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2" creationId="{914FF2CE-A465-4D8A-B937-FF0BCBA95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3" creationId="{701BDDC4-278B-44CA-A9ED-5D94B5CD30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4" creationId="{872C80CC-19B5-460F-8E9E-19E2A0BFE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5" creationId="{335983E8-8377-4912-B599-A4B43CDA1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6" creationId="{3C18C9EF-FE48-4E40-B6DE-AFEAEE227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7" creationId="{FC5B73C6-44ED-40B5-9EAB-29B915404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8" creationId="{9EFED274-EEF9-442F-84EE-04C91F4AE9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799" creationId="{993F215B-5359-4512-9E5B-8D227321D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0" creationId="{327FE0DA-7BF4-47C8-822A-68606DCE5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1" creationId="{C0759AA1-6E9C-46C3-AEAD-FDDFD24BCA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2" creationId="{C659F924-6CB6-4AF9-BEC0-8D02C6613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3" creationId="{43F4F1E5-A8FF-471D-AE35-3BEEDC506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4" creationId="{B5CEEDB5-03A5-4FD8-83E2-A768BD27B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5" creationId="{050101BE-2261-4294-862D-D337DD4729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6" creationId="{1ED31943-8043-4CF6-B099-5DA372A5C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7" creationId="{F1712062-6A69-4C55-9DCA-5079A01EBA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8" creationId="{90B80582-CDFB-483D-B620-6909034727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09" creationId="{F63A6C60-7CA9-4037-853C-D9A8D5326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0" creationId="{5C5DE6BA-99E3-4ED5-8506-98E53EFE3C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1" creationId="{5EB7191B-90BE-4338-A8DA-0220CBFCA2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2" creationId="{6AC5F88E-70D6-48CD-8D4E-92E5FD280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3" creationId="{BA45DD68-0E04-414F-9879-93A10168CA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4" creationId="{E8737D2D-0A5C-4B1E-AF8D-781CC5DE2C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5" creationId="{5F8667AA-9388-4D9B-9990-A176A1F9C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6" creationId="{F3286D11-4148-4B2B-9D3F-7343F2505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7" creationId="{C40F3127-BBE5-4993-B121-0FE176AC0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8" creationId="{D74A0601-1111-47AB-A8AC-19D19CF08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19" creationId="{D2979E09-5BDE-43E8-87F2-EBC8EDD8F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0" creationId="{8C0888EB-D360-4410-B15C-AC9BFB9CA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1" creationId="{7AA65D9A-C858-4141-ABF2-31DD6484F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2" creationId="{467058DF-4F0B-433F-8DC8-A8E1DB08C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3" creationId="{8BDD5C6D-B73B-4E6A-8B78-72FE95426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4" creationId="{E163965D-CDE7-4C4E-965C-57F35BDA03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5" creationId="{7D68AFBF-5EC0-4550-9B28-9D569D124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6" creationId="{6D086E2A-6460-401D-8E04-207A472F9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7" creationId="{786AADBC-8C2F-4B70-980E-FDA2C89D3E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8" creationId="{4A9AF1C8-0239-40C8-8B1E-CB7176A0FA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29" creationId="{190C5758-C3BF-411E-AEDF-038B3BFFF2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0" creationId="{E2C702A4-DF2B-4381-A8D6-414D2D26A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1" creationId="{CA7B1312-6382-4E61-A819-99829E0C90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2" creationId="{5BA3AB6B-E7A1-4FA9-836D-872AB3D69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3" creationId="{6B62BBFC-1A73-44CE-8EB2-AA537FCE8E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4" creationId="{01A61BA9-7B92-4AA9-ABD3-4EBB65CEE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5" creationId="{B57F4D90-19B8-4B6E-9F4A-BAC7716B5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6" creationId="{B676D66A-39A8-4BBF-94F4-FD8CF7DC6C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7" creationId="{1866F049-F811-48CD-A25D-A39E772BA9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8" creationId="{E3B42697-4599-4A1A-A886-26FC09FDE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39" creationId="{7198B087-871D-4820-8B24-449FE07660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0" creationId="{D46AC595-0125-428F-BFC9-6351E0BF9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1" creationId="{A3AF799B-595D-4C28-92E8-11D847BBF8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2" creationId="{A88FFB69-1A97-4D1C-BC91-3601D14A3C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3" creationId="{D451DD65-D8E6-46BF-A515-82DA59B3F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4" creationId="{9CDFCA2D-1D64-41DE-B890-71F9D05534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5" creationId="{0217C350-2C57-4FC1-9C7A-794B9AD0B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6" creationId="{CC43C2AE-FA51-458E-8AA4-CCA56D8D9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7" creationId="{E3BB22C9-37E5-4226-B900-20E60EF22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8" creationId="{92789011-89E3-4CEB-B1D8-459FBD1C9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49" creationId="{DCAE1BDE-8045-45E4-979F-67D6B0133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0" creationId="{60AF984B-48D8-4E7F-9FCD-D29126010A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1" creationId="{CE281BE3-A664-4BC9-843D-CF2D1DDB61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2" creationId="{0AA80A7F-33ED-4F2E-B943-5FF53A0BB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3" creationId="{C1E0035D-06C0-4C40-A68C-5C4135DC9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4" creationId="{23F8792A-195B-4E9D-9639-09FDDC324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5" creationId="{FA91D56D-8A7C-472F-9264-10C148DFE5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6" creationId="{E5CDA613-390C-47D6-A207-873F991EB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7" creationId="{49F7A73B-2368-472E-9990-793785DA0C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8" creationId="{7BAAE9B6-CA0C-4795-A607-55F2C1496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59" creationId="{8CBA50BE-4339-415A-9F6B-A9BEEA1790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0" creationId="{6554BBD6-F2A9-4CA8-B03D-3023849BC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1" creationId="{A91A1016-B8A1-40F7-9791-83F0E29F8F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2" creationId="{F373108A-8999-4283-964F-A7B36C5606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3" creationId="{393C0804-3159-46AE-98B9-CD2EFF9AA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4" creationId="{10BEFB75-FD5B-48A1-9AE5-2506DC15A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5" creationId="{559AA2E0-1CFB-4EE1-A008-E98F56808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6" creationId="{A2FD80D1-A005-4586-94A7-08482FAB90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7" creationId="{18E105E4-6552-4C08-8869-094353108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8" creationId="{576DDEDE-FFE7-4C2C-88B5-1FDEF10779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69" creationId="{2F762813-13FA-444E-B942-BE2CE77B7E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0" creationId="{CE70334A-7014-4C51-A93C-C3216C8FAA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1" creationId="{661AC541-B16A-45CB-AB61-D7304E351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2" creationId="{4679BFC8-6AAE-43D7-822C-D705F5697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3" creationId="{FB828F49-2329-499B-BE33-998FEA2B3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4" creationId="{DC9FD99A-EC66-42E2-988D-0E804E481C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5" creationId="{C17AD4F8-CCDB-4FAF-9ADF-789944A7AD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6" creationId="{C374684C-27EB-46FB-82E9-0A51B9E070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7" creationId="{99C80151-CBF7-48B5-BDD6-E33EC6E119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8" creationId="{1E593EDB-1100-4B84-9CA6-C84B0CF6A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79" creationId="{8F3127CE-7887-41B5-864B-982C2292BD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0" creationId="{D2C0044E-955B-4DE6-BBD2-759647102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1" creationId="{73627BEC-B569-475B-8186-EB4BE99FC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2" creationId="{029BD0B1-0C53-4621-9C26-FCEB32C41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3" creationId="{0C801304-5FEB-48FF-8B12-96D8FB893C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4" creationId="{E2D88037-94B6-4B48-B5CA-4B2D96D3F2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5" creationId="{A3E10406-4637-4FEC-B001-6F0B3358F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6" creationId="{AEADAC85-8EF2-4FEB-8C84-6E25F4ED1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7" creationId="{809C300F-70EC-43ED-8CFA-76D7E551D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8" creationId="{F4DD6CD2-B533-412A-B191-D5FE43B3C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89" creationId="{0E5836BB-D86F-40A8-B679-21ED0CB92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0" creationId="{F85AAAED-4222-4061-B9FB-5BCF58E02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1" creationId="{94FB3DBC-F239-448F-9C82-0F2B983A2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2" creationId="{1AFC26B5-ABAA-45B7-9F94-1F02504020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3" creationId="{D509B59F-5897-4434-B8AA-3BCABC085E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4" creationId="{D5481E47-0B99-4594-8B6C-6DADEF635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5" creationId="{2C975E95-2ABE-4D23-A489-023165607C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6" creationId="{DE4622B1-E0CD-4522-B25B-A1C8D49B1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7" creationId="{0E033563-553B-4A8C-845E-5A10C9481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8" creationId="{A568AA5B-2C74-4D5A-BA25-AFA71422E0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899" creationId="{0A09059D-95DE-43D5-8E35-8AFC6C19C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0" creationId="{FA6C5247-641A-4248-B315-77678A84C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1" creationId="{6D3A8E27-C338-4C46-9033-6C7C3B412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2" creationId="{F83A6319-EE03-4DEF-B31C-59F03CFED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3" creationId="{DE2832D2-EBE1-4439-9174-D4CDFFE224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4" creationId="{8C19B768-D3EB-4BE3-9734-D3E2D10C3F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5" creationId="{12B2C975-CD9F-412B-AD56-F9A447A514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6" creationId="{0687711E-3029-4E14-A76F-C9976A7F0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7" creationId="{ED033B79-4EC1-4FCE-93E0-5157E11E6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8" creationId="{20D86A15-B010-4222-9E3F-144AE51530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09" creationId="{91F844C4-BB36-487B-A93F-C31F08A35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0" creationId="{30609135-2BFA-4620-BE60-54C6A2C53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1" creationId="{21E06D8B-C372-4311-87F0-AC43BBD5E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2" creationId="{82526257-2949-4167-8EF9-24678393E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3" creationId="{598D52B9-CA4E-4DBF-A47B-9EDDAB7B3D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4" creationId="{FCCB0B8F-25CB-4D6A-B56F-EF97CA3D7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5" creationId="{06B993DA-1922-47BF-A57B-23B1574C3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6" creationId="{C07542C3-DA34-4A61-9711-381FC975F1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7" creationId="{8CD63B2E-0280-4690-B959-B25533DFF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8" creationId="{C9FAA69D-4633-4378-9BC9-F4415372AF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19" creationId="{263D5F14-8DF8-41C4-B0C0-431BC49B4B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0" creationId="{9577D747-3CA1-41A4-AEC6-C6C2D5C16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1" creationId="{CF594C4E-361E-4DE7-9C34-DE920DD3A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2" creationId="{67E28ECC-A0B5-431A-B12E-D7C4E3540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3" creationId="{DF0DB80C-053C-446E-89FE-9278B9605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4" creationId="{8736F6B7-0C03-4067-A36E-B699B10B99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5" creationId="{0ED424A3-5DC0-4020-A272-500E201839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6" creationId="{57555D95-49A4-47E9-BCFD-658747703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7" creationId="{E721B0D7-20FB-4F07-91E1-B940571FB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8" creationId="{4CB8DC86-0F9E-4FEF-ABD3-5F9CC9033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29" creationId="{F538F445-C633-4F2B-86E7-E3924B0409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0" creationId="{E6277E84-3B39-49B7-834B-EDF9B015E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1" creationId="{8D8CB919-F49D-4368-9BE7-32BF563CA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2" creationId="{F42EA465-8908-4124-A908-18398B6A4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3" creationId="{13857115-F7A9-4523-AD7D-2D64C8FC7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4" creationId="{D8FE0FD2-FDA0-495F-8B7F-D3BCBB636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5" creationId="{CF07E0BA-1E7A-4438-920F-825EE8E9E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6" creationId="{4AB9C526-5F28-410C-B757-B7B52273B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7" creationId="{3C15408B-AE4D-4CC8-AEFF-05955A4C7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8" creationId="{EE9A0B92-40A8-473E-B27F-32DDB1E35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39" creationId="{987969CD-3A1F-42B9-AA8E-C8BDA0F22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0" creationId="{B3ADDA8B-A04C-4F16-B98F-1ADD6B45C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1" creationId="{AD9BC989-BFCC-4E68-B238-406D8281B8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2" creationId="{F07A1433-2D0A-4F57-9441-89DEC603B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3" creationId="{42B46A04-0929-4D2A-8E3C-86D2242DF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4" creationId="{EE4BBD99-77CB-4528-86BD-9B1E6848E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5" creationId="{82089345-871C-43AF-B611-F2BD21169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6" creationId="{E2EF29CC-DBFD-4081-AC9B-4218B1F9B1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7" creationId="{0902998B-4DC0-4455-9B81-FDD36A1559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8" creationId="{18EFABEA-9684-476F-9A17-573DA0D93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49" creationId="{2384BDC6-9D5A-4247-98FE-F179F22BB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0" creationId="{BE624E74-D72F-45D2-BA1D-F0AAC524D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1" creationId="{FB07FF53-8BD7-46E7-9FA3-51415AC94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2" creationId="{0021D7A6-9B93-462B-A61F-7883308FF5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3" creationId="{E376BFED-6A9E-48BA-B6C0-55EFE440EA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4" creationId="{3E470231-EE8D-45D3-BE39-279B822F3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5" creationId="{465FD582-2A0C-4524-A54A-5B21B1D35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6" creationId="{B27D779A-16D1-4D2A-AC1E-9EEC642C4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7" creationId="{00E9F8FE-A3A0-4177-BB08-2E7F8AE91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8" creationId="{DB1E2591-04C9-450B-97D0-72CF60BE6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59" creationId="{1F3933DA-66FC-4593-BE4A-3CABAB2C9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0" creationId="{33CE6C6D-87B2-445A-A137-8449D39CC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1" creationId="{75A68FD4-05BE-4994-B159-31EA0025D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2" creationId="{FC5D721D-03BA-4AD9-B477-1815B0985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3" creationId="{86DD2256-68AE-40CB-A529-B8E002B9A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4" creationId="{F28D9C1A-7C92-46AB-ABFA-F93865777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5" creationId="{89226CDA-F1B8-4B7A-AA36-0812FC5A1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6" creationId="{DB5FC4D3-F284-4452-9C4D-A38602F83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7" creationId="{A9B876D7-3E3B-4008-9C7A-64AEEC3227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8" creationId="{51B3ED75-684F-4C2E-BC5A-EAD5CABBD3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69" creationId="{0C897D24-DFDB-4ABC-A43A-F117C2AF05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0" creationId="{D5841A67-3F01-4AB9-93EF-B4E750223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1" creationId="{FF9595A0-BC4D-4C5F-A38B-371E7ABB86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2" creationId="{CC7D4AE3-A477-4670-A082-E97A298CD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3" creationId="{F8C0EFAD-EAB1-4BDF-B87E-B0D007538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4" creationId="{3DDA4427-FC78-4102-BB77-7663BA57F6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5" creationId="{465AA3E3-29D6-4AD3-9032-DE09025EA0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6" creationId="{88F08754-DC11-4934-9C5A-97BEC50E3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7" creationId="{24999E83-DC46-4752-BB4E-3599F71E72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8" creationId="{55F95C90-ABC1-44CA-8E53-0D572C9438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79" creationId="{2E107223-29BE-44A5-B9B7-51A417530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0" creationId="{2274A8A9-82CF-4F06-8067-D6E1621C48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1" creationId="{14102399-1524-4368-9DF1-61C6F01CA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2" creationId="{E60AE9C4-C81B-43A9-8357-F100C16F3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3" creationId="{F9366C46-A0A6-43C2-A5F1-E9C33C483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4" creationId="{5131C39F-CECF-47D0-89C6-E1D5BE293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5" creationId="{B4FBEC49-D50C-4BFB-8EC3-D3FF8AC28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6" creationId="{43CEE166-DF78-4E58-B14A-786D0E26D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7" creationId="{6B8C5F95-C024-44BE-B160-FF11520872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8" creationId="{842012A3-E9E8-41D3-B52F-9FF0E23EC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89" creationId="{166F9783-5F2C-45D3-BC09-6292D037E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0" creationId="{0A943EED-CC00-4446-93B7-2BFC6859E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1" creationId="{BA49551F-CA07-483B-96F9-1DD63F964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2" creationId="{611350E0-1DA7-40D1-9C04-21C09191E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3" creationId="{1F1882E0-A9C3-477D-B1F7-BA06F8C83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4" creationId="{C1F0901E-67ED-4380-8D72-91AFD6196A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5" creationId="{C2DF8FF3-ACC8-4979-A50C-C10043718F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6" creationId="{A891D7F9-03B4-42AB-A677-A4D1867B3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7" creationId="{08A0D9FA-9BC3-464F-9472-EDC6A11DD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8" creationId="{C04BDE52-6D5C-4960-B106-D1722976B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1999" creationId="{C881A418-E21E-4769-A5CA-24651AAF2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0" creationId="{0CCF10B0-7F58-4806-B6A4-E56E1424B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1" creationId="{8A7D46DD-53E4-4E8A-B707-6A7ED6316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2" creationId="{5D24B2E6-F881-41BA-8050-22D5EA471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3" creationId="{90FA851F-B12D-4225-9136-7185F4D605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4" creationId="{DE080DB8-E282-4521-A04A-F72C26BC5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5" creationId="{F1A9E7AB-C5C0-4A51-B8BE-646586AF55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6" creationId="{A4C67B6C-4145-4A5E-B653-005AFD33F3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7" creationId="{15007FE5-9FFE-4D60-B80E-F46DF0EB0A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8" creationId="{FE56A4F4-FE66-42B4-B343-C46143E98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09" creationId="{D426BDE9-078F-4BB8-92F6-6BAC61917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0" creationId="{7970AF80-3106-40FC-AE42-9379C7765F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1" creationId="{BEE069CF-4FFB-4093-9CA8-40876D612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2" creationId="{74DC7B77-562F-4035-9925-4F26F7139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3" creationId="{172EC18C-0455-47B0-88A1-EBE534DAA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4" creationId="{FFB00DA8-ED98-47EB-A23D-3C4CB6F45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5" creationId="{920AB90D-178C-4D9E-918B-0A022A283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6" creationId="{C108B3FB-6E5E-4F55-80C8-3529F91BD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7" creationId="{F22C732F-2AAF-47CD-BD62-85AF6E20F5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8" creationId="{21B85E6F-FA34-44B5-A807-C9463C4F4A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19" creationId="{C7E1BB45-638E-4ADE-BF8B-0643A80E6D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0" creationId="{56AC8DC4-0414-4FA9-A4D3-B44A04B617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1" creationId="{3E092A16-69B1-405D-900E-870EAD5D01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2" creationId="{0DDC9180-8D21-42FB-9883-A3E6FBA883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3" creationId="{43803916-827F-4085-8F29-4AC5E63756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4" creationId="{D408533B-678B-46B7-A88A-0299875D0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5" creationId="{27A6CACA-1D21-4F04-9555-FF08B0CCB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6" creationId="{67919014-12EF-4F93-88FB-F30FB2822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7" creationId="{E02B009C-EF77-4361-938A-42E4974F4A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8" creationId="{4DC97321-8A1F-4721-8917-F8BEB43FAF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29" creationId="{D1FCC35B-7952-4A7B-BF22-F41869870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0" creationId="{0AFE79E9-4636-4881-82AF-95F1B36CB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1" creationId="{E70149DD-8D19-4C16-A632-BCE066E6EA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2" creationId="{A2BB60F5-8714-4176-AF30-15D088168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3" creationId="{65B6BA2D-36FD-4732-AA55-555552FDE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4" creationId="{311AE3DD-968E-4B97-A7F7-B7B78A07B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5" creationId="{FA4BAF13-0625-4DBE-AD7E-2D706F087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6" creationId="{00611FC5-B06A-41F6-B388-2A9A252C5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7" creationId="{B494E7F8-0CF5-47C7-9564-65BDDE0D6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8" creationId="{4E984240-09E0-45F1-A96D-83732309A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39" creationId="{8F7DE005-3DCC-43C4-AA32-143C06BCBF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0" creationId="{7228C33B-B3E0-496A-9960-4013B7B34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1" creationId="{5BC7C300-A6D5-42DB-AC70-4E84E5D253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2" creationId="{72DED9E8-5F97-4AD1-95E9-3637F6E51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3" creationId="{1E7856BB-73D2-4CD1-AEEC-687B8B0F4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4" creationId="{8ACB9243-9513-4BD8-B16D-9BF9641C4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5" creationId="{3C2DB728-EBC2-4429-9BA4-7AF36F9356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6" creationId="{745E86BB-BD6E-4FF4-9D92-247676007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7" creationId="{45D8C842-B38D-49B4-BF43-EAE87FEB16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8" creationId="{B5A82FE8-1E5C-4691-B747-56045E314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49" creationId="{3189BC0F-26E0-4571-A36B-438D354D03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0" creationId="{89CDFB69-AF05-4F20-98C3-A0D001347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1" creationId="{E0497E48-97B9-44D2-BAF0-D84A761DA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2" creationId="{1DABA502-1CE3-47B7-B4A3-DC5FA748D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3" creationId="{E1E3D806-A81C-4A1A-8694-5AEA82D5F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4" creationId="{7284ED08-82CC-4810-84DB-52B63375A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5" creationId="{C1EC2BAA-3152-4486-B0CD-379BF78A1B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6" creationId="{1A054B5C-F46D-44A4-8FCB-C83715007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7" creationId="{FE8BE182-ABB2-4C24-AF6B-BAD3740AC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8" creationId="{3A20899C-F6FD-4F58-B695-14EAF7E8C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59" creationId="{3D9AAC96-84D8-4FDE-96DF-8A7B045A5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0" creationId="{CD79928A-281C-499A-831B-C9F8CA3C1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1" creationId="{11EAD915-4255-40E6-AF2E-F1FBA4CA5E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2" creationId="{4FF59154-5999-4E27-B822-7B7FB550D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3" creationId="{87626468-724D-4305-91CE-388215E59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4" creationId="{FA85E0F7-A02A-4C0E-9EF3-35493DE12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5" creationId="{37C266DB-24BA-4933-8CD4-F49BF49542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6" creationId="{28A2F8BE-A0AE-4A52-BDDE-6AF67D75A8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7" creationId="{1793259C-51EC-46C4-9444-D4C2C77AA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8" creationId="{3A04B3E7-506D-4B87-8C39-2AABB4B6F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69" creationId="{39B51A8B-3A6E-490A-9FB8-A1F3F0698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0" creationId="{3BB8E9FC-A410-4140-81FC-C823C5B28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1" creationId="{9EB9B085-A168-40A5-94C4-55C9ABFED3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2" creationId="{8E121310-6218-4984-BD77-B9615E590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3" creationId="{0EFD62E7-4AE4-4919-9C93-F29BF4A26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4" creationId="{18B9D816-49D4-447A-8E7F-4680FC100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5" creationId="{1A589FA9-BD82-4A26-A7FA-DBE9C5785C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6" creationId="{DF169E00-7B67-4F32-9DC5-4864BB244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7" creationId="{27173220-F322-40CE-93A2-18F8856EAB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8" creationId="{4203B772-A25B-4B78-9D9A-5508836BB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79" creationId="{82316010-86EF-4814-8489-99C670842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0" creationId="{22307711-C00B-45A9-AE7F-6718BF319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1" creationId="{275247F8-676E-4AB2-88D1-F195AB3B7E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2" creationId="{FD27633B-C63C-426A-9FC3-C9DB918FC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3" creationId="{56287DC4-EF86-4E37-ACBF-2D70498216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4" creationId="{C2C6D505-A726-4B5D-B031-C4CFB2E7E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5" creationId="{56DD150A-44C1-4353-B5B9-3290F6159F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6" creationId="{75A67380-38AA-4625-A92C-6118A2F6F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7" creationId="{62E16A4D-112D-47EB-8857-743A38AA4A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8" creationId="{10E1B09A-6228-4606-A590-4234F5236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89" creationId="{814DE311-BE1D-4C59-9B83-B01CB9B2B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0" creationId="{DA803619-0B5D-40EF-A0D5-51FA723754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1" creationId="{7488B401-B941-4218-A931-52DBEB486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2" creationId="{BDF41647-85BF-4193-B65B-AEF03082A1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3" creationId="{D5DA0C06-2C65-4828-A2A8-5C38A56C4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4" creationId="{1409D184-BC24-4ABA-AD5F-CBD3E86C1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5" creationId="{6C5054AA-7870-4229-8B6B-F70DEFB58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6" creationId="{B498933D-B4B9-4A5C-BDC4-7E63E50A1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7" creationId="{B9F8B348-6DF3-4611-BB19-EF0C1D1EBE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8" creationId="{5CF656FE-A438-4658-9491-FF260D1FE7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099" creationId="{8503D727-9526-4DCE-8E17-88034AE95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0" creationId="{4593269A-2CBF-4955-B000-D488EBA0CB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1" creationId="{0E39B26D-7DFE-45CD-A34D-172F176E83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2" creationId="{F53D862F-B7C4-4E0D-BC82-9C36832A9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3" creationId="{ADB98DCD-5B49-40BA-9470-858BB60C6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4" creationId="{A58271C4-683A-438D-B56C-88A38C2F0D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5" creationId="{64064E6A-8C99-4317-B351-450CB41CE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6" creationId="{D0C078A2-0B28-4D95-8336-7BA0BE3DE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7" creationId="{6F88D7E1-0CBB-4A37-AC15-35FF7FDE8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8" creationId="{D09895D4-EF93-461D-824F-AB6B938BE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09" creationId="{8958477F-E8B6-4A53-A618-49978E201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0" creationId="{5056365F-C01C-4933-B9F3-DE9209089D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1" creationId="{02CCBCFD-1F18-4E46-8EA6-3179485B9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2" creationId="{F0E23576-A8DC-4D04-8E30-1FA96B50D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3" creationId="{C3A72375-910E-4F68-9271-2196AA3E49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4" creationId="{EB559156-A91A-41C3-B5C4-2EE6F548B6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5" creationId="{B8A758AF-89A4-4B53-913F-3EDFF0CE6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6" creationId="{21A52D70-2F25-446B-B0F2-390327E620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7" creationId="{2856C9C7-4A59-4C3E-99ED-8947AF8306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8" creationId="{A1C9C752-4835-4EAE-8D70-EE40D5E4A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19" creationId="{FB8AD026-BA05-4765-9FD3-089D0CC03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0" creationId="{FB399D08-6488-44D5-9921-B8C117CEE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1" creationId="{C49DC6B0-56F2-450D-9652-BA234A4628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2" creationId="{6CAD2259-9F74-4132-AE96-9465FBFECC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3" creationId="{ABC4EE21-E0A4-4678-BE2B-0E8534DB8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4" creationId="{4A1628C6-C482-4D19-A6D1-31F51FB15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5" creationId="{978432DD-19C4-43F3-AF15-90AB2BE25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6" creationId="{8126EB82-29EB-46CE-9006-26F8990CD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7" creationId="{5B525394-F218-47C5-91F8-3F3F98BE5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8" creationId="{D31CF4E3-287D-4032-98D3-35C15CA8C2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29" creationId="{BF959D84-B0A0-4730-BE74-F569889FA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0" creationId="{37A193DA-D0C6-44D3-A9BB-03696B99F1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1" creationId="{F2F79D02-8ECB-41C7-849D-B0BD14F98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2" creationId="{347B95A1-116B-4FA1-B956-90B2DFCEF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3" creationId="{CA100AFD-F720-4466-BC30-745B224FA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4" creationId="{20A7F0FF-DF6B-4984-80E6-C789517CC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5" creationId="{B53C427A-7EC9-43BB-AC94-37E7394A7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6" creationId="{25D73B76-51C4-4C59-B51D-230E60BF5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7" creationId="{7CAAAC9C-9AB5-41BC-B73D-8DC6194DC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8" creationId="{C6FA9DB6-6F7D-43A2-AAC8-20D8C823C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39" creationId="{FEAD1B85-C395-41D1-81C5-0F8072536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0" creationId="{80357E23-7DBD-488B-A5AD-9AE30E12C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1" creationId="{383FF50B-F6D0-4EC1-BBC6-F691FBCD7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2" creationId="{1A7888FA-7C1C-4105-B995-9EDFC6EE76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3" creationId="{A55A20B3-972D-4FBC-A654-575434920C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4" creationId="{1BBED533-4604-4803-9BFC-BA9EC48BD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5" creationId="{A73E6118-DF25-42C0-8ABA-2BB8BE5F7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6" creationId="{7E6B4E14-221C-4830-AD57-02A4A1F2EF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7" creationId="{15F39A1A-6FF0-4AEC-AA65-B15F5B2E0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8" creationId="{150B0420-7BA2-4189-BC34-B45A222D5C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49" creationId="{9B05E976-2F8E-4BD7-A354-CAB6514178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0" creationId="{B6FC1E7F-11F2-44E3-A345-96E6D92316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1" creationId="{D4FAEA47-B2AB-4067-A976-0779279AC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2" creationId="{05CA4092-9D8F-4A12-B694-F6EFD4939B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3" creationId="{47B0C7A7-B703-450B-9F3C-70DE109C1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4" creationId="{D449869B-4C02-455E-8C24-512A11985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5" creationId="{840C9B99-392E-4A7D-8B14-CF26CE529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6" creationId="{121F1F28-C32B-404A-ACA5-CA84CEA5DB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7" creationId="{FC6379BF-B5E9-429D-8DAA-74AC1D569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8" creationId="{09456E2C-0496-4A06-BABC-D2B6C0818C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59" creationId="{EF9CBA1F-2609-4ACB-9515-EB1BF8BE51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0" creationId="{AB26EE2D-7505-451E-B7E7-788E7B704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1" creationId="{7D45DBC2-9746-423A-9FE0-9D97C0435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2" creationId="{0E189C18-3533-4DD0-B92F-34885C212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3" creationId="{B8028461-121D-4A78-BBDC-B27A4D4FC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4" creationId="{60DF34B3-6BD4-41E2-B589-19F3695DB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5" creationId="{66D540AA-B376-4E26-8B31-9EE2B8B550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6" creationId="{A34D4FB2-F87E-4656-8990-924CFEC93C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7" creationId="{6B884B89-A279-4F67-9F4C-570B837F1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8" creationId="{1F672478-76DC-4FC5-82A5-63C859E21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69" creationId="{53390C26-CA8E-4DBA-8825-C6A1C9E93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0" creationId="{234EFD01-AC1E-4BD9-B265-3E8135715D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1" creationId="{B4F8F125-C2E0-4E1C-9DD3-34FCA0056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2" creationId="{2BBFC254-2BE1-4739-85AD-4AF2A90C3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3" creationId="{A2572012-BE57-411A-BD42-1F0A913A6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4" creationId="{AD642C16-D26B-45CE-B74B-C48D83B0C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5" creationId="{BC97834C-1CFD-4695-8F8B-87E6D266E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6" creationId="{4797DD98-37C8-42B2-85A1-03570D8CF6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7" creationId="{7AE53CDA-3D01-4F2F-ABF1-554FF56FF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8" creationId="{23E67A81-C03C-47A4-BF1A-474BB642B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79" creationId="{BE7DE4FF-A2C7-454B-94D1-C9DA107AE6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0" creationId="{4D30CC49-F045-4332-AD5E-847AA6844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1" creationId="{1C8280F1-9A52-44D9-9EFB-AB06695E99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2" creationId="{BA8F2B9E-61B6-44D9-8577-95E6C225C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3" creationId="{EDADE0B6-924E-43CE-98A7-36B110817D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4" creationId="{17351CA6-225A-455A-ADE4-F7C853BDF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5" creationId="{EA273432-36C4-4987-A01A-92C9ECC6B7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6" creationId="{3758C43C-7B66-43CA-A9A6-D94CEBA33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7" creationId="{A66C3518-B626-474F-BF42-C96AA8E0C4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8" creationId="{3734DB70-BCFA-4670-AD6C-07437EAAA9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89" creationId="{145961AB-2CE7-4E8D-AB65-2B7F16D04F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0" creationId="{D39B9D95-0904-4B07-9476-E7E1AD3D81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1" creationId="{847810A8-DB4D-43A3-8E2D-D4F9BC80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2" creationId="{C5C68C6B-AF27-4AE5-B2F9-E62054AA1D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3" creationId="{2581251F-3E51-4545-9576-F9CAF373F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4" creationId="{909D01DA-D274-4849-A821-420A8A95A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5" creationId="{25972AE1-A242-43EB-8694-F4A927B44A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6" creationId="{CD59AF2A-3200-47BC-9B4E-88035B000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7" creationId="{793B2520-B3A8-48A0-8504-BE66B032B4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8" creationId="{F690C371-642D-4CAB-8DA6-A0989890D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199" creationId="{EE37056F-1358-4743-AAF5-738DBF5D6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0" creationId="{719E896D-891B-47CE-807B-358B5D1EB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1" creationId="{A191C4D1-D5BE-44AD-90CF-A31A1201B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2" creationId="{5DA8EFD1-E030-429A-9A25-C8845E165E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3" creationId="{EF983CA0-C559-451F-8E03-71E95C291C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4" creationId="{DD76E1A9-B683-4DA0-8379-66E26184A1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5" creationId="{99AF842E-0DB4-4745-B60D-C5E4A01325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6" creationId="{FBABFA4B-B0D5-4D52-BDC9-F0E6EA0FB7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7" creationId="{63BB8E30-8365-402F-AB52-D4933C72D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8" creationId="{3CA85907-1B43-4C2B-96B4-271EF98A4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09" creationId="{479AAC80-20DC-403E-A8B2-4921154CD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0" creationId="{7CBB64EB-8F3B-4035-91C9-0F68014CC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1" creationId="{2C9760DD-853B-4C45-9AE0-A08D85B6A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2" creationId="{9EB1EDF3-C55B-4297-8850-FBF5103AF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3" creationId="{13F4FC6E-6247-4965-BE5F-6D7563FB1F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4" creationId="{68A0531D-28E2-46FD-9920-C443F49CF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5" creationId="{AA6F81CA-4682-4C0B-BBB4-CB9E178F7E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6" creationId="{8A2A504B-2B23-422A-9480-259B95090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7" creationId="{3761D374-0CEE-4666-BBB6-5BFFC56F0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8" creationId="{146D8F56-DBED-4CC4-9CC5-E9480CCE7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19" creationId="{C35228FC-B7C7-438E-A606-652CB14BF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0" creationId="{851E961E-C77B-40CC-A83B-BAEA8FF28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1" creationId="{33637FC3-7424-4BE4-9015-957C69D8F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2" creationId="{74B491C5-BB93-4751-8999-447C04F3A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3" creationId="{16076101-2B83-4443-9913-E50D596CF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4" creationId="{8C752437-8F54-4808-A2B3-023BF4FE0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5" creationId="{84FFF557-39BE-4426-BA75-E015C724F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6" creationId="{AAA2881B-8D98-41C2-B9AD-D8517ABCA5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7" creationId="{E65A563D-EA12-44A0-8A16-FF8CF60200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8" creationId="{49A53B68-9852-495E-AE2A-3596D9C1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29" creationId="{AC2EC1F9-EF10-4487-97AA-1FA4DE96A9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0" creationId="{9F9EB566-33F2-42E8-BFA2-4FE1EA1F40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1" creationId="{AEA77E18-EFDA-4B42-B2A8-E685DD5305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2" creationId="{BAAD4A95-2AF2-457D-9907-1440603B1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3" creationId="{6C63980B-2EC9-4042-BBC2-50E388E13B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4" creationId="{8DB20D29-BF6F-4341-9543-8B333B8EB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5" creationId="{C6FBE5CA-C402-4334-A358-12E5B6C128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6" creationId="{45308A9B-6C9B-4DF7-9466-5EF39FDC5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7" creationId="{EC36923F-E936-497B-B4A8-CF49D4AC7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8" creationId="{EAD41F8F-EF8B-472F-88F0-598F9C1E7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39" creationId="{0E1B1357-EE44-48B3-95BD-BD045DEC2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0" creationId="{4314223D-FEF8-4889-854A-3D3518810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1" creationId="{1BEF6CAD-6DEC-49EE-87EC-2FA24D45D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2" creationId="{178C841E-AFC8-4D3A-A34B-575278FCD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3" creationId="{504D066E-DAFE-4ABC-BF83-D8B7EBA6E8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4" creationId="{F8B5B98B-7438-4468-BCB0-B99234D2CE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5" creationId="{C034AD60-CA84-4AE9-945C-5B19DFACB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6" creationId="{5BF648EA-FF3E-407F-AF23-CFB0056387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7" creationId="{85C5286B-D900-4D23-A69A-A6D8A2E34D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8" creationId="{DF4B0CD2-24AC-405E-82B4-797DFD5BB2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49" creationId="{F8A25E63-E9E4-4C0D-A319-8BED24F21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0" creationId="{980DEEBE-8589-4AC5-BAFD-8122E58EB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1" creationId="{FDF64985-8178-4E48-ADF0-E264072B1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2" creationId="{4F369B4B-2E9C-4401-8529-FF42676F7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3" creationId="{B8A64173-0630-4EE2-89AB-880F5980D7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4" creationId="{863FBFBD-FC3C-4A8C-ADD7-52379AE1E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5" creationId="{8BA431EE-B200-4E8D-B2E4-610B5C904C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6" creationId="{2BE91249-ED6E-49A7-A82B-2D6C1B1D2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7" creationId="{451A7D10-0C56-4CDB-A53C-995F26FA9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8" creationId="{347B14C1-4F14-47A2-8E25-6159004DA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59" creationId="{F13C7458-9F87-4676-87EE-8CE681588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0" creationId="{90032E80-D54D-4BA0-9C3E-132595EC90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1" creationId="{8244B5DF-E2ED-4A49-A4E1-3BA9C0BCDB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2" creationId="{60C330F1-6053-42C1-840F-5DE792935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3" creationId="{1C409916-F9C2-4CC8-98A6-E1504F445F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4" creationId="{0C3D0CF0-72A4-4EF6-BFEA-457CD6341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5" creationId="{DF25C431-5389-4FCA-94B8-1855C590A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6" creationId="{0C3671C2-EC97-407D-A1A6-287696B02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7" creationId="{240C5A3D-4CAE-4990-8A45-EF6FD4126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8" creationId="{E8D260C3-6814-40A1-A1B6-225EB9614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69" creationId="{AE9826F0-7F0B-4373-AAB3-A01C51A0C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0" creationId="{D8AC15F6-9E35-4A61-8B38-3D89184CF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1" creationId="{BE53EE29-3AE4-45B9-BD2C-F7B42BFAEE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2" creationId="{FDE7055C-3074-4BE5-BFD2-D3CC0B344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3" creationId="{AA85E6F6-B461-4A1A-AA55-F14004DCC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4" creationId="{D71D925B-FF71-4A12-A98F-C207CE417B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5" creationId="{F5CF9B11-C1D3-4AB8-84B7-4439540B6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6" creationId="{3E47B71C-7E0A-43FB-8E1D-B9F3D2551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7" creationId="{50CE136E-E60C-4D3F-9235-006B2A76D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8" creationId="{E387A7D4-2097-4BCF-B6A4-B42F31BA1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79" creationId="{D9508B33-E980-4D6F-AB56-91010D74C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0" creationId="{68D49C4F-8D28-45C1-B692-21ABF0BF7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1" creationId="{AF064E1F-04BA-46E3-B383-45C7D0DB2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2" creationId="{2E1124CE-EBAC-4D86-ACFF-39B0A90DF5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3" creationId="{E38C2403-FD50-4777-8DDE-56414294C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4" creationId="{4307E967-FCD2-4F83-8901-6C9D3BB8B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5" creationId="{6E810F00-1123-4D4C-823D-AC929BD3B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6" creationId="{7CACB293-D4D2-4A76-AB53-EC89819F9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7" creationId="{CF8888FF-5135-4E15-BB4C-D597FDE50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8" creationId="{94FE5C57-17E0-4642-9C10-93A6AAA57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89" creationId="{F24A5BC6-45B5-451C-9BBA-95A58C4ED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0" creationId="{464C3831-0E05-4713-976D-B95AA9D83B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1" creationId="{198EA944-0966-40B5-9775-706A343E2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2" creationId="{89A2CCC8-D481-4AD6-94D8-6604DF4BB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3" creationId="{EF913656-2689-4A8A-AE02-3745602CF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4" creationId="{575936AB-E8B7-46E0-8222-0C2CB17FCC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5" creationId="{62EFCD73-22BF-4547-AB40-7CB33AE78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6" creationId="{6CB5641E-109F-4967-A38F-E6D5BDFD0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7" creationId="{5AB2AE62-2DDE-44A7-BA95-746BF68292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8" creationId="{638E9457-EF90-47D5-9BFE-01F812A79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299" creationId="{36D8F7B5-1601-4538-8646-D8E82F4041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0" creationId="{AC8BB19E-3800-4C01-AE35-861D2E7E51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1" creationId="{359B11BB-1BE0-4E7C-A3AE-8378950D6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2" creationId="{CE144DB2-8904-44D7-B07F-26F1509C0D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3" creationId="{540D788D-7A99-4191-B2F5-803D3B60D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4" creationId="{F3538014-66F7-41BB-9098-D3F5A5690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5" creationId="{423C9778-F8A1-4A66-BD54-AAA70AA34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6" creationId="{3F0EBB4E-0C18-46D6-9A17-28E1C773F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7" creationId="{70E31B74-EA06-49AD-87A5-C1454DBFD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8" creationId="{857E8561-A22C-4D29-B0E7-29D93DCD3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09" creationId="{ED271DDE-01D6-4032-B5A6-7875A1FF78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0" creationId="{BBE0CBAB-123E-4B71-A50F-3A66EB84B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1" creationId="{D267B782-F1D8-4F77-BFF8-E967AD3E9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2" creationId="{BD99A19C-1B51-4D74-93B4-87933513B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3" creationId="{C41F790A-500E-4342-A533-348B816A1E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4" creationId="{094B6EF4-77AF-4825-9F82-4049468A2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5" creationId="{7E58F36B-0386-42D8-840C-16538BFBE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6" creationId="{CEB1DCE5-A78D-42C7-AB19-551AA5F81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7" creationId="{4A74D783-6691-4AFD-94A4-7BC4CB6D0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8" creationId="{49336BD7-01BA-4560-A3F2-E573884ECC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19" creationId="{4678E9FC-496D-4F17-A942-24A7F041DC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0" creationId="{11C80477-7F93-46E4-8D8B-C09D32F61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1" creationId="{C78B2778-57EE-446F-98DB-6AECB989B6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2" creationId="{33992F05-A2BF-488D-AFEA-7B0890059D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3" creationId="{3012DB91-94F4-4DE7-BA10-43A25764D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4" creationId="{DBD560FC-6F57-4485-98BE-6E86FF891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5" creationId="{02291ADF-25C4-4E84-9FA1-CD609F30CE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6" creationId="{69C96267-13F2-4B35-87A3-13C3645FD0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7" creationId="{441432C0-F25B-4D0E-9630-05E49D56B2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8" creationId="{96EDD46B-6CB5-498C-80DF-C2CAB6825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29" creationId="{D8604045-2CCC-4BAB-A0BE-6BA7B6970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0" creationId="{A209C709-D4AC-4165-8DF7-D89A407A4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1" creationId="{E171C758-DC75-4FBA-B4D0-201DD318E6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2" creationId="{D8CFEFD3-17F8-4B63-951C-B7A72D4EA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3" creationId="{B8042ABD-6752-4448-8C0E-B6DDEF7ECD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4" creationId="{44E0058C-1DBD-4BA6-8E34-69932272A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5" creationId="{EDF0F863-BDB8-4C4B-9AC1-F9C4529E3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6" creationId="{F20ABC92-F2ED-48FA-B86D-7DC979492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7" creationId="{E191A8B5-5136-4010-8C5E-73FEAE9BB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8" creationId="{19EB305D-DD24-4946-8C43-520E865C9B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39" creationId="{AEC72BF3-B71A-4EC7-9B69-15C630E08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0" creationId="{891753D7-AD97-4798-89DC-6CE87B4CF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1" creationId="{A52CCDD1-6589-4210-BB00-12454B282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2" creationId="{7448DEF3-CD59-4C64-B372-252BE3372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3" creationId="{C26F010B-5268-4BF2-83E3-7B067AE96E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4" creationId="{8D5044E5-6A1E-46EE-BE99-0D94CF073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5" creationId="{EFD1ED6C-C5D1-4D68-B6F3-0A2EC27A26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6" creationId="{6214F995-DD7E-4FDF-B35B-BA8A02B7B1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7" creationId="{76109849-7F5F-4BF1-83F1-D8E2A8C60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8" creationId="{7D90C73D-CB71-4502-A6CA-3E50D2FFA1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49" creationId="{A2FF483B-9AC8-475C-A43B-D040B1415D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0" creationId="{D72F2A54-424D-4BCD-BCA2-2AEBF1FA0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1" creationId="{1DD2BD92-D604-45D7-916A-2F988C9E7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2" creationId="{6B03B5EA-A2C0-4CD5-A06F-13CD3D079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3" creationId="{E72E8410-3375-44C9-B085-B01865687E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4" creationId="{CA81BFD6-FE0B-40B7-81CE-BB29FEA12C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5" creationId="{D82C286C-D83E-4621-AF30-ABB47EF53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6" creationId="{ADD3202F-45C0-4F25-B298-0C048DA25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7" creationId="{1420A086-422F-4972-8942-D07B6A592B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8" creationId="{6B21906D-24DE-44DC-9F0D-DAB81B481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59" creationId="{BF1CD50E-7F37-473F-BC07-26B9B6EFD0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0" creationId="{1E22610F-CB06-40B1-A794-4DB283AD1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1" creationId="{A847F883-8C49-45E8-8A25-7FBEDC8C62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2" creationId="{B1D6BCBD-CEF4-40E5-A777-E36D05F8BC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3" creationId="{EC6E5FC4-C0DD-4C6E-B87E-73956D2EA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4" creationId="{A317D8E1-FF7A-431D-9332-07857ED77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5" creationId="{18329593-D469-4FF2-BD8D-D6303362F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6" creationId="{B3D09AE9-8E65-4899-B05D-A12E81F017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7" creationId="{29A8BAC0-8E98-4BBA-896E-BFB43D7CA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8" creationId="{32EF3D6D-F72C-435E-A281-D1A832349C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69" creationId="{AACEB42B-C617-468C-B54C-923CF9CD1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0" creationId="{728C6ADB-AEF3-4AB3-A259-23D2AD9D37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1" creationId="{8A3FE188-B0C8-487C-9240-68E04DC3D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2" creationId="{492867D7-9820-4C1D-A952-5AAD8AFD73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3" creationId="{8932F295-F7F6-4F66-86D4-97D445CB85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4" creationId="{E894AD32-28BC-4FDB-A165-70B2692B8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5" creationId="{B6ADFD15-4ECD-4048-963F-4B3A8D721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6" creationId="{CEF2D941-0D01-4A82-91F7-14ACDBF1FC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7" creationId="{4723BC47-3E3F-4B37-AF39-A29F60DD5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8" creationId="{A68C951E-4A40-4532-A23B-D770B1B73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79" creationId="{120FC6C1-ED10-4ABF-A949-93D677FA5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0" creationId="{629A9A47-91E8-4FF3-B0C2-C267B9895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1" creationId="{BF51B53D-CDAB-4720-98EB-25D5412BC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2" creationId="{16C957BF-779B-4B69-9482-4C29313E3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3" creationId="{F3E2AB77-F695-46D2-8807-F399356C11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4" creationId="{5F6914F3-FB20-4721-B6E4-F5F44873B4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5" creationId="{279A9175-43BF-4C4D-90EF-07E910204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6" creationId="{FAF0CD3D-4460-41B9-8906-A018A23649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7" creationId="{B106B3EF-407B-4B71-A2BE-7988221A22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8" creationId="{25B5056A-1A75-45B9-A3E7-D17FF4E810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89" creationId="{39D817B7-0F5E-4B05-8770-1440DC2C3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0" creationId="{ED1142E1-18CC-4BB0-9E39-A7B9C050E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1" creationId="{7DA726EB-B173-4452-AA41-1DEBA425B3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2" creationId="{F819FC5F-FD5E-4A7C-902B-2A2DC02C4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3" creationId="{2E8355C5-F2D2-4AB5-877D-BEA49D645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4" creationId="{2B8637B8-3C97-4CF0-833B-938B4EF84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5" creationId="{C0DAEA31-A07B-42F6-9529-CA38F30E8D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6" creationId="{DA5F1508-3D9A-4775-B41E-40252211BE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7" creationId="{A479D12E-78E9-439B-844C-925C7EE98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8" creationId="{D3473D47-CCF0-4DB4-8078-7DD2E7FA5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399" creationId="{F33BC5AF-8674-45E1-83FF-85C02A474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0" creationId="{6775002D-AEE9-4D13-9911-3FAED41FE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1" creationId="{E4BBF1CE-6B79-477A-9FB2-03449C2DD0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2" creationId="{E3D846E7-A9C6-4DB7-A8CB-D0FC08E625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3" creationId="{D216D118-52FF-4CC6-8B98-7175ECE53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4" creationId="{0A871807-30C8-4155-A7CD-D9D93D62BB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5" creationId="{E260E32B-FCFC-456A-982D-62580EB738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6" creationId="{057A2A4C-39E6-4530-8B29-D7910DE21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7" creationId="{FE5DD738-91D7-4760-921C-3D79D9F9F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8" creationId="{1F9992F7-2B35-4D6A-9A12-1D18F458E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09" creationId="{72B06B90-7161-4A93-BC18-C88E1F439A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0" creationId="{8C9C8300-99B0-4B37-8835-01FF8F03BE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1" creationId="{A2571A8F-AE20-49F7-B05B-A1D89499DB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2" creationId="{42412A65-AD43-4890-A24F-6BFA6E2C91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3" creationId="{AC1810A3-756C-4D97-B064-D4B224759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4" creationId="{0D6D1303-8D19-477A-9AEB-24C303AE3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5" creationId="{FA63C2FC-CE89-4921-B8DD-7B130C511C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6" creationId="{91D674B2-FBD4-438D-9B14-9011241949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7" creationId="{3E091E94-D4D6-48CE-B9C1-7ABB21E52B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8" creationId="{05A30F93-591A-4607-8BFB-5DAA6DC547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19" creationId="{3E30D058-D71C-4C97-9E3F-20E2C55329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0" creationId="{78D73B27-6E08-4DB7-BB27-9895F591D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1" creationId="{EA97E4F2-87A2-422F-8AB5-C57509A826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2" creationId="{E9BBEF2B-A2E1-42C9-BEFA-013BC6D89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3" creationId="{2C2B29CD-7BFD-42D7-9397-F7B48CC7E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4" creationId="{72BA5B5B-D1F2-4162-B7C4-0E5816537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5" creationId="{2469F3D0-EF43-459D-BD90-DBD8CC10C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6" creationId="{FD2664E3-EC29-4FB0-A422-F24870868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7" creationId="{023DF32A-C516-4C3F-8AAC-456329553D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8" creationId="{C44FF8C4-E840-4941-9684-483A1D9481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29" creationId="{1A7751E8-92AB-47F8-9EF3-7F991A8859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0" creationId="{8AF244C2-C8C8-43F6-BB66-A8B1BF487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1" creationId="{956368F7-EEBB-4466-A121-9521385B8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2" creationId="{1D2E58EB-FB6C-4F39-91C0-6F4F56EF6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3" creationId="{B839EC6B-D476-4875-928D-BBC6A5D475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4" creationId="{B54E8A7D-9F26-448C-A1ED-8034B04B69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5" creationId="{544E3014-219E-44B6-92FC-1574F0970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6" creationId="{2C1BD112-01C2-4EFF-9B64-3B0C19AE6D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7" creationId="{6A56850B-2C6A-4A25-8D4D-63FAA8ED6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8" creationId="{E64087EE-4AA5-4171-AB1B-9E510B742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39" creationId="{3CB0A17D-2102-4A44-89AA-A5DA1094F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0" creationId="{A51DFAEF-EB7E-4A34-887A-887F49426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1" creationId="{BAA422B8-6EDC-4B91-B844-EBAC6B4963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2" creationId="{FE3A7BB6-8A0D-4139-A99E-220242744E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3" creationId="{E8232A4F-1B02-453F-A818-2191D78BE3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4" creationId="{E8E597F5-AAC5-4C81-A0D3-0BF6689E9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5" creationId="{9510DA3E-2A3D-4664-9188-A270E0A3B5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6" creationId="{389EAD8A-AB75-459C-AAE0-83FE075D8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7" creationId="{3C9EB298-CAAD-4833-875B-D6F41865F3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8" creationId="{554CAD44-C3D1-4026-9BA7-EE6C0C30D6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49" creationId="{6989424F-C768-4D4F-B755-9DA410B02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0" creationId="{06FCFA54-D0F4-4123-83EC-39DC7D526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1" creationId="{153596DD-0A16-4629-8B87-367BE2383A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2" creationId="{CF285CF0-1D9A-4E03-A1C3-2B5566015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3" creationId="{36CBAB9D-1956-4DAB-80EE-732A97735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4" creationId="{8201F960-4225-4817-A327-CE0C6BDE8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5" creationId="{52ED9332-1366-43D6-89F7-26D1DB36DC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6" creationId="{CA8703C6-894F-4B21-83E9-B9F586745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7" creationId="{FE01B2A4-BFDA-4239-A508-D294751A7E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8" creationId="{39C68327-437F-47F7-B7EE-A44CF90C9E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59" creationId="{82E5BD5B-78B5-4BA9-9020-B42F52FA27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0" creationId="{F71D2B0B-7BC2-4564-AE98-BFD718EFE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1" creationId="{4A51680B-7E1F-41A5-AE14-7A0663DBB8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2" creationId="{04DD9113-D065-4EA3-93F3-740CC8CCF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3" creationId="{5B7C0776-0A43-4F90-A3B6-63F2C6E357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4" creationId="{6B529C53-2E2F-4D4B-AB84-4C7C7F1B9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5" creationId="{C559420F-0B51-41B2-AAA5-D83A305AF2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6" creationId="{240A97E1-50B9-4183-9067-8D32706A3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7" creationId="{26A415F6-9BBD-4C2D-9A38-3687A77770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8" creationId="{6DD652DA-52F8-4E28-860C-CC78ED794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69" creationId="{D3433050-E916-4DAF-A73F-1A9225008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0" creationId="{84DBFCD0-539F-4CB9-8A05-00027DA04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1" creationId="{F284C215-3348-497D-BC82-1AA873B793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2" creationId="{A8280894-62F0-42A0-9481-42D042C08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3" creationId="{59D73DC0-2798-4A5F-B8FA-C9620296E6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4" creationId="{85AA5341-9CD0-4188-918A-3926064F23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5" creationId="{D4E43F67-94E6-4C9B-8A1C-44D118C030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6" creationId="{68BDB901-E0F2-4515-A6FC-07F13D947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7" creationId="{361E6D76-FCED-41DD-9F72-15E0D9E9F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8" creationId="{B6CD6C52-8338-4BD3-9076-517A1E264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79" creationId="{10F85026-DC8B-47E6-826A-419A89F67E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0" creationId="{F10F77C2-BDA2-4BD3-9F70-71A5497E0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1" creationId="{751492ED-B31D-4A00-B29E-EA3584CD0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2" creationId="{907BA24B-3B2B-42F3-B8CA-678949664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3" creationId="{5A074A9B-9D87-40D6-9D62-0FF63095B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4" creationId="{5D0DFFB5-4473-41DA-89B3-2C7EF2C80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5" creationId="{42421941-D5E8-45B4-8576-C80E27305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6" creationId="{DA3A87DF-5E33-4D6A-8D3B-053A61741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7" creationId="{1D0E957C-B491-4595-A25E-8A54E2728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8" creationId="{A6E8AFD2-DDA6-452A-B312-192208508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89" creationId="{06B1BA0C-C759-43A8-9BF6-896C3E93B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0" creationId="{296DD230-D67F-4E86-9473-8157F371C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1" creationId="{0DA586A8-8F57-4104-8B05-024053E946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2" creationId="{8CE7676F-9E62-4E23-84DD-4DF5B954C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3" creationId="{3E00E622-FAA4-49C5-BE2B-57E6FFF89E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4" creationId="{F88D4919-3967-4442-AA1B-FF1B4F8AAB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5" creationId="{4920F0B2-8CFA-47D7-8B77-0C6E1AD0A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6" creationId="{36FDC1A7-DBF0-4634-AE98-1B310460F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7" creationId="{6DB300D4-51AE-45C9-B0D0-A6AC819C0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8" creationId="{078F0CC5-DB49-4C33-B842-C2111829E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499" creationId="{176E7F67-0079-4EBD-A4E5-10B2B4E9CC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0" creationId="{89025628-0268-4D89-AE49-7A3AA8419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1" creationId="{A0DCDA02-CF04-42F3-9606-1E15C793B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2" creationId="{79229B98-8C4C-454A-83F9-6AF1E699E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3" creationId="{AE1E68C6-B68B-4C54-A9A8-627AB03A6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4" creationId="{DABCBA4D-6289-4763-8CFC-61E0E731D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5" creationId="{3D5B0555-3755-46DB-B0AC-A399088E1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6" creationId="{D57F3970-DF05-4A19-A124-559D416661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7" creationId="{3C605E04-FA32-4447-8D56-8D2FA33D5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8" creationId="{28354DC6-8380-4D36-A5DC-F74148676F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09" creationId="{C965C178-68F4-473D-BE00-B3634DAAF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0" creationId="{41FD410F-97A6-4B34-959B-7B695C391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1" creationId="{28A583D9-BFEE-4D17-B5DC-65230E6D4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2" creationId="{4099EE8A-81F9-4A1C-961E-0C36A2D39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3" creationId="{302D79B3-1D6E-4FB2-AAA8-98B02C4BD0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4" creationId="{C4AA6519-762F-4067-B1A7-44EC4F3579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5" creationId="{1DA37F44-C015-490D-8A05-2E6F09C868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6" creationId="{EB174A3A-E85F-49D7-B623-2198CA52A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7" creationId="{8846FE96-939F-4EB0-8377-8A065D80D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8" creationId="{D86FD9E0-D3B1-4C7E-BD8F-02C1513C8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19" creationId="{4996B724-CDFD-4501-8CBE-DC5FFC735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0" creationId="{5F645871-571D-47AF-A157-35951BF574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1" creationId="{8F788D4B-17FE-473A-A083-CE76FA3DB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2" creationId="{69170807-1A61-480E-A15C-7525B92C8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3" creationId="{9109C710-417B-4823-A21A-C962DD2B2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4" creationId="{6DF2F2B5-B67E-4980-8011-2FD563DB9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5" creationId="{E5614AD5-B31D-4C7C-AB48-2B8824A244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6" creationId="{C8E60D89-0D09-4B1E-8CB6-B8BF0C04E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7" creationId="{9E056907-BF5A-4BB4-A69D-FCEDBD8AF4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8" creationId="{4397F51F-FBD1-49E7-BB26-53B7AA18D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29" creationId="{748E5160-45AC-449F-A98B-8F0CE546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0" creationId="{F6C4503E-2EF7-4886-9F9C-833CA12499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1" creationId="{7D957E28-3174-4F58-8052-F76F26159A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2" creationId="{9D3B2226-FEB1-4914-9BD2-3694AA5E8F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3" creationId="{7B9F0EB6-DF95-4057-8265-73E1F77EA7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4" creationId="{47EAE1D8-7269-414B-B9B5-4E0D5A2EAE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5" creationId="{98134CFB-7BC5-46A2-8CB6-CD343DE4A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6" creationId="{5526BBA9-5910-4E9B-94D8-7205ED781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7" creationId="{124EF998-3502-48A8-A026-DD9113CE3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8" creationId="{ECE69A27-758F-415B-8C89-E51B3A7870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39" creationId="{11867801-5812-4176-8CD0-E684E0BED9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0" creationId="{BB8CEC0C-87EF-4E7B-97D3-81E4EB8D3C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1" creationId="{987D99B7-8B40-4CD6-82F7-FC8CF91B6B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2" creationId="{4E085670-FE23-40B8-806C-DC39B1EC9E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3" creationId="{ACC4FC8A-3F2F-43FA-ABB3-B97904B43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4" creationId="{E8A56924-3D53-47A9-BD5C-C754EB7953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5" creationId="{DB461243-161B-4335-ABC1-BAF0503822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6" creationId="{BB9FD0F0-072C-4F29-8001-D0B25DE06E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7" creationId="{34CEDF88-8A91-4C94-BD94-04DCBEBD0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8" creationId="{FA393897-9188-4514-940A-BC2EB996E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49" creationId="{93C59F8C-5A8B-46BA-A0D9-79FC41A056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0" creationId="{9BA36B01-9BE8-4B7A-A43A-A0E3511A4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1" creationId="{D7C1909A-DBB1-4DD6-B5C4-FEEBC8FE7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2" creationId="{348E3F17-CC42-43DE-A28D-E59946B6BD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3" creationId="{91E854FF-218A-485F-963F-E9D195463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4" creationId="{AE0F3E34-196C-4670-AF2F-33BF957F8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5" creationId="{791302D7-104B-49DE-B89E-C4C85A634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6" creationId="{D01D6AAC-C1CD-4C8A-98C1-7F28186E0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7" creationId="{80A1E642-A213-4C96-800E-5B3B01AC6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8" creationId="{72E13C7C-18AE-46FC-9249-0AE5C25E5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59" creationId="{0F6179AB-D450-4693-B33F-AC69AA2693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0" creationId="{85EF5D0F-2A4E-4F65-ACD2-927842A2E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1" creationId="{8378D999-6D37-4AAC-827B-A5A4E09F4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2" creationId="{EB2BE422-189B-4D63-B115-D3B415A21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3" creationId="{A8D3188B-EE88-4B8E-9F69-E74117090A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4" creationId="{FAD47827-336F-4930-A7CB-3B3C20E988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5" creationId="{B8441AE7-5113-4F60-B9BE-B745B4FF4F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6" creationId="{3895CDDF-1D71-4FB2-84FF-3CB9D8C1F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7" creationId="{0E87B9E8-4968-4719-87F0-3EF82C135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8" creationId="{B81A383E-C57B-4DF9-83BE-D5A632526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69" creationId="{E3ED0AD1-D026-4101-B0D8-0C2C6CF9A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0" creationId="{E8FC20A1-8F3C-4306-A3FE-ACFF1004C7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1" creationId="{56B2FB71-CB96-4816-AEB5-52580A401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2" creationId="{AF13E520-C3DE-45B2-AD33-6C40173674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3" creationId="{36B5CBD2-C91D-446F-890C-76A05B4FA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4" creationId="{413D9471-570C-40D5-AAE9-BD05385F6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5" creationId="{3F2F126B-6491-4F91-9FAF-C3C0F80862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6" creationId="{2A8B11BA-6A24-4565-B292-0DDDDA1E1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7" creationId="{B0B15FA2-2BB6-40B3-A3DF-51436156C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8" creationId="{408D8C37-3426-414E-B555-8E38E6480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79" creationId="{A8CF642C-6D38-4D6E-84AC-8A3766FD47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0" creationId="{78716E6E-699E-43E1-8FD1-D46640F53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1" creationId="{A756EBED-505B-4B7C-A602-3F4E693DF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2" creationId="{C0CF4AC2-8F9D-4A05-BE84-3C7B766B5E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3" creationId="{53AED3C6-01B8-4EFF-BB8D-F56EAA505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4" creationId="{3FF8ECDA-49AF-48FA-9699-44BA73788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5" creationId="{40CD5421-3593-4717-925E-8396E4C7B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6" creationId="{07614B2A-EA95-49A3-961C-665D0C18B4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7" creationId="{0257E86F-5DF2-4095-B77C-F17F0112A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8" creationId="{14492354-03EC-45DF-ADD3-CA050B5CC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89" creationId="{2522BFC5-07D9-474E-BF2E-FFEB4BC3D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0" creationId="{BD659869-00A4-43CF-9035-EFFE4712D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1" creationId="{A89A0D05-5682-47DA-9F14-25FFB5904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2" creationId="{1EA8AEB8-FEBA-48C9-B032-8AFF02A87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3" creationId="{01445AAA-F146-4753-B713-D7D811A87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4" creationId="{18D42F76-513E-4575-A700-91B37668E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5" creationId="{18CF0B82-1D6A-470A-A8B9-EAD2C2B18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6" creationId="{A745F279-4909-463D-80C3-57CC1E607C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7" creationId="{93EC7773-B2A8-43B5-A6F7-75A27C98A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8" creationId="{1316E537-2F9F-4BC3-A213-6CC3219E7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599" creationId="{0BDA7A55-5883-4C58-84D1-355FD138A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0" creationId="{A739844D-E631-4358-8D35-6F09B3B66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1" creationId="{016C74A1-9EB4-499E-9BE2-CEF13262D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2" creationId="{E165B01A-22D3-47E9-BFFB-03E570577D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3" creationId="{3D0FD697-8FAD-4055-96F3-FDA9C20D3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4" creationId="{27D9A9C9-FF5C-488C-8191-A5B0E89AD2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5" creationId="{2884E07D-73D7-409E-9EBE-2B796B75A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6" creationId="{69D9E446-57DE-4C7E-BA57-743F690EEB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7" creationId="{E483C80F-CD2C-4FE1-B9D4-FBF2E16B9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8" creationId="{3D8875DB-CB46-40E4-95A1-CEB702434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09" creationId="{4D5AF232-FD2D-4A85-846D-A005DCBA5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0" creationId="{E403AFBA-4085-4159-B15E-AA0F647D78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1" creationId="{6A20D67B-51F5-44CB-AA27-007533199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2" creationId="{9747C0FD-6594-461D-935B-1ED910E322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3" creationId="{311A70BC-06E9-4CAD-97A2-6423C7CCF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4" creationId="{4BF542F9-A5E6-4195-95CC-6720D6D7A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5" creationId="{DC1ABE9F-20E9-49FC-844D-1115E12D45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6" creationId="{3EAC88D6-1BA6-444B-A88E-72A08E705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7" creationId="{4A31B4DF-CF37-40DA-BD58-D1DED848B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8" creationId="{88ADBCA5-EF3F-4023-A002-FD07B78BB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19" creationId="{B8BAB6FA-FB63-407B-9FBD-7B27BC8E7A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0" creationId="{F319D247-49A4-4382-95F3-1CC770FDA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1" creationId="{07E3D4CB-2AC8-4FBA-B11E-B301C74C5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2" creationId="{A8E71EB4-84E0-4605-84FE-3BD9034E6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3" creationId="{90795BC5-9D57-4E2B-94A4-0E29CE5CC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4" creationId="{4C2D50D9-E28F-4FA5-A541-CDE22A4F12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5" creationId="{9AEB5515-36A3-48C6-9E60-2F4E91987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6" creationId="{2F0680B8-88C5-42BA-A56A-75B10A260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7" creationId="{8855D47D-357B-44B7-9185-7C104FB084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8" creationId="{16A093E5-845B-4061-8206-7947CFB785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29" creationId="{D56D36C0-3320-4943-9ECF-AC83D20EF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0" creationId="{61DCA384-C1B4-429A-8839-547E95B6F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1" creationId="{43709A0C-D7DC-4CD2-B8C8-B7201DA957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2" creationId="{85CCF3B6-D6EF-4560-B48F-DDA298084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3" creationId="{E44CBF11-45CE-48E6-B6A3-C598DBFE32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4" creationId="{C299FBBB-4594-4C5F-8D99-9FD9EE5869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5" creationId="{38771650-F342-4EC4-B58A-AF91F5540A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6" creationId="{1948A596-B93C-44A5-8D7F-5F85604F5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7" creationId="{836727EF-A647-45A8-BB06-3ACE9DF868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8" creationId="{6536B4DC-9CB0-4BE3-AC3D-9D3F8BF835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39" creationId="{45C1E6B4-551A-441F-8F72-5FFE113A7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0" creationId="{3158E4AA-EFC6-4419-8270-3B3CD8BF5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1" creationId="{5B2E24A7-E01F-408E-954A-E914A38D1C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2" creationId="{5F528684-B338-4749-82F1-1E45F5A79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3" creationId="{9A163C68-6286-4A2D-9163-389CC75F8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4" creationId="{690DC116-B8DE-494A-B6B2-9134E904F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5" creationId="{34CCF9DC-3C0A-4A42-B7C8-9D56A9DC8A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6" creationId="{3835D1B2-3954-40B5-B536-9AEA1A4A0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7" creationId="{086FB4C5-93C0-4017-9C82-F00E4EF4D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8" creationId="{B9C8040D-AFBA-4CD4-97A9-E89665A2E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49" creationId="{D7D70AE0-EF48-48D6-90AC-509DE2A18C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0" creationId="{5BE8E0FB-A1AF-48BD-B09B-7DB9A85C2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1" creationId="{2ED1C874-2B5E-40BD-A1B7-B60D957EC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2" creationId="{87C35E0F-03AE-4648-8853-C27BB86B8C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3" creationId="{CF76EBE9-0626-43F3-8B1E-8EC583C3C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4" creationId="{9310B838-9A0E-4C07-92DC-A86C23687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5" creationId="{211A40B1-1781-4165-9F99-8FD40EEB0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6" creationId="{1ED638B5-6446-4F81-B47C-816FED7F5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7" creationId="{FF94898C-B930-4025-B657-199A84C1D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8" creationId="{AD951BE8-7FA6-4B7A-8C53-07D7594492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59" creationId="{FC08DBEC-5E0B-47A5-89B8-38837B9F7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0" creationId="{30E24867-F3F3-4E6E-BAE0-EE71F5C77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1" creationId="{C2270027-03D6-4E8D-A6FB-79970694DC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2" creationId="{3DDD139D-1F24-4651-988C-ACDAD531EF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3" creationId="{F8923BD9-414E-497D-B1AE-04AA3F1BC3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4" creationId="{FE8E7B96-9DCF-4E5D-AACB-BD67C41BB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5" creationId="{79FE65DB-C9E2-4577-8B85-57471B1BC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6" creationId="{3B1636F6-8ED1-473D-A5B5-3FBBB3F109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7" creationId="{D9F055D3-243B-4E0A-8A31-AD10D50D0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8" creationId="{D01B04FC-4FDE-487D-AB6A-B818688404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69" creationId="{2CA22A79-CDE6-457A-A03F-E9D09DB53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0" creationId="{D50A8D6A-81F0-43E7-B4FB-74403CBBD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1" creationId="{7512BD99-1932-4069-9420-7CE96A307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2" creationId="{F8ED9B07-3831-4EFE-BB66-D5DCA1E474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3" creationId="{BE8ACCB2-9F7D-428C-8EDC-1EC905497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4" creationId="{DA8B8037-904E-4771-86DA-02CB1F535B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5" creationId="{34FBE9B6-5B06-49B3-BD33-5DF58CC78A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6" creationId="{EB0B348C-16E3-43DA-8B84-EC94E558A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7" creationId="{3D13BF5E-0A18-4544-8B18-59B95C8BA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8" creationId="{BCFDD7E7-5DFA-4488-B793-E0BB313EF5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79" creationId="{9D58D70F-A79D-4778-BD1B-01268B825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0" creationId="{8C993D71-A8D6-42CF-ACBF-2727895070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1" creationId="{584657D4-C70D-4D46-B370-F218DBB94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2" creationId="{CB5858C2-3767-44EA-ADDB-15FC400FD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3" creationId="{FFF9DFD3-1A04-4B1C-A222-EB3D507EA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4" creationId="{189E397C-902B-4E74-91C5-30CCB14DEE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5" creationId="{5DC1B3AD-8DE5-495C-A27F-1895B66212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6" creationId="{8B267900-712B-47E1-9CDC-998FC6012D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7" creationId="{2FB24DEF-D498-402A-87EE-4909FB449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8" creationId="{C941281B-C069-42DA-8826-51013A7184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89" creationId="{83B6EDD0-96CC-4056-A836-6D9A6ED248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0" creationId="{C45A1A7B-DD12-44A5-8901-661A94D59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1" creationId="{BCCA75AE-6196-47A6-9963-C0FCD37C2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2" creationId="{A8CEED14-9573-4C41-8C26-564103EBA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3" creationId="{E551E126-FE6E-4E05-99D8-1B983CDAB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4" creationId="{687D9A22-DA53-43F8-A3D4-6E5051013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5" creationId="{5AEDEE7D-D919-4FE2-B2C8-7B30C3DD6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6" creationId="{8BC54605-9F2A-4512-A99F-BE87D2803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7" creationId="{FE352B9B-74AE-43AA-B82F-30743EB4D0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8" creationId="{C8656DB6-18FB-4164-8795-D40F408A4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699" creationId="{9F5306CB-95EF-410C-B76A-4ACC408CB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0" creationId="{73BA1B79-7B2E-4638-A359-C0C045A5C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1" creationId="{A3A97137-F696-435F-82A0-66044DD2A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2" creationId="{C7903B1B-214D-48F3-B2AA-862156487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3" creationId="{131C6DA4-EB5A-4D78-BB22-58734CEA4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4" creationId="{FA014A77-F78C-4937-80EB-1A8323E809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5" creationId="{92487D69-31CF-41D0-B31B-303FF315FC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6" creationId="{3AA62C69-C2DB-47C0-BADB-8E748BE2D6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7" creationId="{A1D64D02-BEFF-4D8D-B0DD-FF1F0AAB80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8" creationId="{367F631B-01DC-49A1-8C69-B4BD69055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09" creationId="{4E00DBB5-F924-45E4-9B3E-1BC395BEDC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0" creationId="{54FBD8F8-091D-47FE-8EC5-EA4FFEE05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1" creationId="{5E4365AF-8307-443A-AEF9-D79B6A696B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2" creationId="{8638DA0C-BF26-488B-B007-1C7705024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3" creationId="{B0883EC4-8856-4F4E-A663-9BCC5D405C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4" creationId="{C51C30A7-379D-49A8-84E8-85D0196E3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5" creationId="{009E8AEC-3B79-4FAA-8F47-D352B410C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6" creationId="{CDA503B3-32F9-45ED-A807-263DF930A0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7" creationId="{29E786F1-792E-4A84-AA10-CB56C665D6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8" creationId="{D37F0409-B3FA-4058-BB7B-E3825BD30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19" creationId="{7BE8B3E6-5D70-4A83-ADA7-180285841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0" creationId="{56A882CA-ACE1-4C60-825D-BBFC4A08D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1" creationId="{AFE19AE9-7ABC-465A-B8AF-CCA250F49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2" creationId="{246725CF-FA14-4C56-9DB7-1293123D1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3" creationId="{0F5A090A-AEFD-45F4-936E-FF4B4647E8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4" creationId="{B233A33B-93F5-4E2B-817A-E35052693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5" creationId="{559A5A83-866A-4391-8C00-A5429CFEC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6" creationId="{822FAD7B-3F73-4F41-A7C5-055121BBE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7" creationId="{457AFED2-B59B-4795-9A0D-F2737AABA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8" creationId="{C12B9921-8C3C-484C-8697-CE6BAC458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29" creationId="{2346D357-3BCB-4DF8-A2B6-FE34FB676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0" creationId="{37361216-E6DB-4A82-8C40-27E5D7DFA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1" creationId="{06BE22F0-E3D6-489B-AE57-621358559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2" creationId="{7282BDBE-15BB-4E42-9C02-DF4A286FE6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3" creationId="{84D08464-4FCA-465A-B958-DFEE05DBDC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4" creationId="{70052E55-E912-4612-894B-912A35971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5" creationId="{CBE72438-0D58-465C-B9ED-98B52E7C0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6" creationId="{7848924C-AB61-4220-8AFB-31DA7C1A6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7" creationId="{9958EE54-48E1-45EB-831F-8759E3274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8" creationId="{AE417812-D919-48F8-A71F-F89961C6E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39" creationId="{952F6635-9F96-4A70-96C6-4924E367E2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0" creationId="{047BD4BA-8B72-4CD5-A5E7-85D8ECEE3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1" creationId="{A1A946A5-6531-40AB-A23A-C3A76F1A2F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2" creationId="{136A26FA-1529-45CF-812E-CD37A9B57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3" creationId="{CA6E94F9-BC54-45F5-B3FC-6EFF42D92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4" creationId="{78DAF165-7FF7-4632-ADA8-9FEAE445B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5" creationId="{E85FE721-9447-4C9B-BE4F-DDC9BEB90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6" creationId="{23DF40A2-26EC-46F9-9BA1-FDBFE0D2AE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7" creationId="{C8A695BD-424C-4FF7-A9B6-527B7E8BD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8" creationId="{5BE0A477-57A0-48A2-9B4D-3CA3E57F8D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49" creationId="{FEC3A2C5-3A93-4B27-B2FD-C5DFC11FE8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0" creationId="{2B9979E3-441C-4892-B4F7-F23524A44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1" creationId="{5E56E5C2-4A9D-4FFB-A10F-63999C1D4E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2" creationId="{819AFE31-16FD-40E9-A9AB-A43B93B8FD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3" creationId="{1C1E697D-5089-4188-9C7B-4D65C7C0E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4" creationId="{99F11541-8BA4-4ECB-B823-189688EE9D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5" creationId="{5E4F59BC-0F3B-448E-AC61-B0317E2278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6" creationId="{4B77388A-788F-4007-B527-BF819EA524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7" creationId="{0EFEC60D-B6D9-4BBE-96C9-800137C4F5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8" creationId="{629D434A-F86B-49D4-AFCC-187A64DE0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59" creationId="{9361DA24-01D1-429C-80C5-D9C1E6DCC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0" creationId="{D2D9E470-776A-41E2-B90F-A648BA07F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1" creationId="{7AE76E36-5480-4E54-83D7-0E4B502A5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2" creationId="{08403546-DE3B-44AB-A520-F5144BB3C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3" creationId="{23038ECF-6895-4C6C-886F-86FC2A465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4" creationId="{04F4568E-6302-43EB-B85E-BCAEDC7B3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5" creationId="{28DB61E3-3B66-4A41-A4FF-8FA14B4CE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6" creationId="{62B3A9F0-323E-441B-A121-056A7F8EA0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7" creationId="{F301432A-F956-493D-B2BA-44B87FF617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8" creationId="{A8238589-8C0F-4682-854D-8091F17DA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69" creationId="{603D2AF2-8376-4387-952A-FE66D311F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0" creationId="{2F15E467-608C-405E-93B5-661DE77390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1" creationId="{503F3F86-E9D8-4C22-9956-CD59B8DFC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2" creationId="{C43A5FE6-D0B4-4E1C-BEFC-91CA99923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3" creationId="{EB34173D-CE7B-44CF-AEC9-9152B486CD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4" creationId="{1DBE2A97-25A1-4749-8592-E4812333DC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5" creationId="{C7AB1FD1-5140-4965-A79F-09D47FAF46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6" creationId="{47F65FB0-BE29-44EA-AE5F-5568C8507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7" creationId="{B95BAFE1-8632-4A8D-8F2F-58E65401D4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8" creationId="{53C1DBCF-E009-4335-B04B-5F53A417DD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79" creationId="{2388CD6B-7C34-4930-94B1-E5E6FA45A5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0" creationId="{0D5ADD17-FE7B-48AC-A0D0-50767974C8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1" creationId="{90CF5F9F-E8F1-4825-A22F-54FF0B93D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2" creationId="{9B169F36-57AF-4A81-A216-2C72B452FB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3" creationId="{9CEDF930-F849-43FB-B0AE-609EF5F702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4" creationId="{76D642BF-57AD-45F0-9680-BB07DE9D2F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5" creationId="{74613D72-B911-4A09-AB04-43D8B1ABD5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6" creationId="{4099654A-BD3D-4170-9F00-0EFA4307B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7" creationId="{97418A54-EAA7-46F8-8CDC-4719704F8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8" creationId="{5E8485CA-BA66-41D9-BA4E-63F48FF274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89" creationId="{DC836024-02B7-460F-9B06-6EFB2CFF6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0" creationId="{C3DD682E-BB3A-4DD9-B69E-E26897A3B6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1" creationId="{FE380503-2BA8-4E77-AB0D-4FFD12F58F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2" creationId="{AF5353EB-2044-4713-AF67-E1EA39143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3" creationId="{38EA094A-4F6E-43F9-93E3-05CA78CD2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4" creationId="{E8187AF8-5309-4B77-9D00-A4A697E2B1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5" creationId="{BC6501E3-074B-4CE5-BC4D-C4045AF4D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6" creationId="{33B42F1A-BAA1-4FCF-8E5A-56CA8A358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7" creationId="{EFE65515-DBE6-4E4F-BD1D-3797F633FA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8" creationId="{BC36FA47-52A6-4F5E-99FE-285CBB48B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799" creationId="{9F3D41BA-DB60-473B-9025-FEA2FBD88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0" creationId="{D906BDED-63BB-48A9-AAB9-F4F24A5AFD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1" creationId="{16AC9693-06FC-48FA-A611-0CED19F1A1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2" creationId="{AE7217D2-DA84-4DFB-9C96-8508E9F237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3" creationId="{7E5F56FD-6639-498D-9DF1-255576E41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4" creationId="{6CBC3BC0-7FA4-4D03-96F4-781BD12A3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5" creationId="{9B3324B5-2792-4D95-9F9A-7DB992D30C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6" creationId="{B91FC6F6-2B6A-441D-A6F4-DA8E10B7F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7" creationId="{582E2B0F-2743-487E-92D2-763E65749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8" creationId="{F40A6766-4C9A-483A-9F9D-D47A198359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09" creationId="{351F73B8-9C04-4BB6-BDCC-EFF9CEDEB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0" creationId="{D7A2A736-94A1-4924-A69A-3AE11D3A1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1" creationId="{0DDD2F05-8F23-4102-9C29-7732987C8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2" creationId="{11506052-A55A-4508-8E6A-69098552C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3" creationId="{7F4DFB5D-F888-4CD1-8936-11F88BC2C6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4" creationId="{8B4E9CBC-5BCE-4975-84C1-E6DA7EBE4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5" creationId="{7C4DB58A-4E40-4A4F-903F-3B0F13809D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6" creationId="{7BA72F7B-7502-4045-B0DA-0C8CAD62B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7" creationId="{67A69ED4-B393-4879-9D8C-53F26B74B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8" creationId="{0D3DAA75-D82D-44DE-BE06-7981BE1F6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19" creationId="{1C27BD3E-8C88-4400-9F00-67D0E46DE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0" creationId="{1F92398A-26AE-414D-8D22-3284EE448C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1" creationId="{A74E3B2C-4EA8-4864-BB8A-88329BC21A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2" creationId="{86A54CDE-AC0A-4ADF-A702-57389A8A0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3" creationId="{797FEEE4-75F9-40CF-B1B3-3749307BF3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4" creationId="{304404C8-C706-497A-ACE7-E82D71D59C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5" creationId="{C00C7B61-1FAF-461F-AE6C-56CCDE2681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6" creationId="{7F5B3DF7-BA93-46AB-AF67-019FE9CD9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7" creationId="{6A34A7ED-D81D-4CB2-AA78-AA41B27C8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8" creationId="{7782B436-E68A-45F2-9DD1-C3FDCBBBD7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29" creationId="{C853B144-CF22-4BA6-A0F6-6A07EFA9E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0" creationId="{6615BD18-1993-4CC3-871B-59F07866D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1" creationId="{B682FCDC-E03D-479A-AD18-1E01B22A4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2" creationId="{E856CA40-2397-4CB3-BFD2-492253DF0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3" creationId="{4609E899-34AA-404A-A94B-4D1955261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4" creationId="{9348AE61-5D53-4104-90C2-46355D542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5" creationId="{83054141-A726-43C4-AFE3-F5612786C2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6" creationId="{57A55B09-1814-402C-8C26-DE2A3D517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7" creationId="{8FCAFA95-2CEE-408C-B049-94DFD2973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8" creationId="{5180C8B4-EA6F-452D-8F56-AB095F881F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39" creationId="{C0A6D1DF-38DC-41D8-B67A-A1384A7C2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0" creationId="{9AAF5453-0567-48FB-869E-943916BD69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1" creationId="{98238E9E-626A-4B21-B131-9671B7DC9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2" creationId="{83BF9A46-85A8-4A6B-9B57-951F5C0FE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3" creationId="{5F1E75A6-78E3-476D-A381-C81994236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4" creationId="{3C215325-EC30-449C-BFAF-E1270AA8D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5" creationId="{9ADD330C-AB15-4BB9-9090-7605FBFB2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6" creationId="{DBDD3C71-6678-4757-87F8-7CC53F3DA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7" creationId="{12B14E65-6AFA-49B9-9599-9583E9DE06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8" creationId="{2F186214-7D1D-4759-AEB3-CA13D5F64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49" creationId="{5E9B8879-DA02-47C7-99B8-457811481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0" creationId="{5AC5C4D2-EE0A-4D0F-8EFA-84733EEE3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1" creationId="{09DAC6D5-84DA-409C-AEBC-B7636AD3D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2" creationId="{052D5880-B7A7-4DBD-BEF6-41D6BD7CF0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3" creationId="{A01957FC-57F3-47C7-84BD-1BA51A31A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4" creationId="{8935F3D4-34ED-4FB0-900A-5710625C7A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5" creationId="{E33459EF-C846-4B44-A9E5-11B156720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6" creationId="{C6FDB2D0-E6CB-4F7F-86BC-384BCB3C4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7" creationId="{805DBD16-82B5-432F-8A48-A915C8614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8" creationId="{0A28F5D3-BDB5-43ED-B18E-FABF00A4B8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59" creationId="{1509BB18-9E61-4EB5-9BDA-11D2173DE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0" creationId="{0D77FDF4-68EA-412C-91BA-F22CC2D25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1" creationId="{34447C03-0D33-48F6-97E2-DDD85C01AF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2" creationId="{E5E85CE0-9AA1-47F8-ABDD-BF08FB260F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3" creationId="{A4B97DBA-271C-47A1-9B46-EB8387FD35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4" creationId="{BBE02291-CF57-4532-9ED7-37D716666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5" creationId="{23797C70-2B32-4465-A2CF-B6F502029E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6" creationId="{CFF0E849-92DE-4A15-985B-60B752304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7" creationId="{3434971C-922C-4B3E-963E-4CD4661EB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8" creationId="{B2C4A342-6584-4428-ACFC-E9776ADEAC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69" creationId="{A1AAB7CC-FDC2-4FBF-A472-7D34D3606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0" creationId="{E64262BE-221D-4B83-B7DD-30CA2A8A07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1" creationId="{4327C0A1-9DC6-420B-BBF6-EE8529A08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2" creationId="{CBBC4626-3E88-4577-88CD-AC6BA5F25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3" creationId="{41826830-69DC-4F64-BF10-C1746B8CA2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4" creationId="{32F086B5-05EF-4829-9732-34128C3B9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5" creationId="{90CCE39B-7A69-492E-AC2A-9812EE9E2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6" creationId="{4F2DF619-63FA-4455-AA8D-8B76147EE5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7" creationId="{E3D4A217-AE91-473C-9FA6-982A557E0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8" creationId="{6388351F-6528-4EC2-967B-59F28FF432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79" creationId="{8B05C45A-44D3-45CE-841B-BF6DEFAB7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0" creationId="{25C33ED6-F69F-4CED-A2DD-288D71DAA7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1" creationId="{F1066191-60AA-4D07-A3C4-AC6AB38EF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2" creationId="{A7E7DB0C-73AE-46F1-BB6B-6D572F46D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3" creationId="{662E1B22-C641-439E-9387-315D6C918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4" creationId="{F280B895-05C6-451D-856C-D9F6C4C4C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5" creationId="{7E067AFD-EC2D-49F2-AD8D-62B02471C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6" creationId="{206DE166-7551-4C0B-B841-D858DCA7A3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7" creationId="{A328F8AD-86D9-4E94-9F7E-2DC570FCF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8" creationId="{D6EDE7C8-C44F-4CB0-9757-5605DE165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89" creationId="{AAF2F185-2B28-4BB4-B54D-7910B08B0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0" creationId="{8F995CFA-1AFF-4584-8450-64D647741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1" creationId="{39BC232B-05F1-4718-B9F2-2087FE3271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2" creationId="{939E1272-1633-424F-83AE-644AD9A5E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3" creationId="{3F0CF9D6-BF13-4C43-8C5F-756A8AE32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4" creationId="{DFB79346-967D-45A9-9FC1-B7A593B46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5" creationId="{EB5E7FE9-D19F-4C16-8889-7D4AF5C378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6" creationId="{38BEB54B-63C5-413B-8E97-3A86FF4B4D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7" creationId="{BF4B449A-204A-4824-8F69-0D254176F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8" creationId="{C8DD127D-989D-43E5-8DF7-4702EE9A77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899" creationId="{AC3A41DC-30D8-45B2-B6D8-5A74D18017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0" creationId="{2170AD7E-DB80-4428-9E1F-178A16643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1" creationId="{53FE484F-8A43-49A1-B9BC-B4CAB60F2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2" creationId="{02B7C884-83A1-4C6E-9A4D-D2D12B5ABC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3" creationId="{ECBB94BC-3205-4B3F-8E6A-0566F27C2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4" creationId="{22CD213C-8F60-4B1B-A4B8-4D51BAA16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5" creationId="{B4362346-2003-431F-A867-FE5DCE6E1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6" creationId="{044EB9AB-23A3-4051-9EC2-17F32A017F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7" creationId="{98627AE2-CA25-48AC-936F-C58DE22A0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8" creationId="{CA1A7DBC-7807-46F8-961C-E1F60AD403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09" creationId="{2A27507C-550A-426F-8633-00F2AA0A64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0" creationId="{6D4A98A7-D416-4EB5-B094-4C752F16A8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1" creationId="{E7636C1C-D8AD-4C86-8CEF-67867AD293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2" creationId="{783E42AB-3116-461C-AB0A-62F42D13A2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3" creationId="{D8BCD9F0-80FA-4BB5-BAB8-85BB4FA8F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4" creationId="{8D4DAC6A-8744-4866-8EA1-0A30233C6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5" creationId="{3A748A44-E0F4-4C22-B45C-96DBBF1DC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6" creationId="{30F5F72E-421C-4A17-840A-EC533024A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7" creationId="{CB2C4A29-B040-4455-BAB5-E712248B3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8" creationId="{EEF0008C-6EA8-4566-BF24-F94C76937A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19" creationId="{0EB792AA-C899-40A3-9279-EF8784D89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0" creationId="{1441E955-FC8D-4AC6-820C-23FDFF9B88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1" creationId="{20BE2BC7-1252-429C-965E-55FBBB360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2" creationId="{A96D81F6-FD3E-45F7-B7C2-FB4C59A0E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3" creationId="{F116766E-F8A0-47F9-A1BD-E5584DC59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4" creationId="{759BD53F-BDCC-4E17-BF37-98BFDF7074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5" creationId="{F8C773CC-AF70-4CBA-9D02-5E39F7B90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6" creationId="{2570F32B-85E0-4D31-ABA3-AC71CA7541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7" creationId="{20CC2C1A-B0D5-45DB-95E4-0EBED7CC2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8" creationId="{0534DF79-D7C2-4D1E-95AE-A3977EFC1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29" creationId="{A9736822-8A1D-4627-A163-8FB7C678D1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0" creationId="{4999BABF-FF56-4310-9B27-BD527755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1" creationId="{3EB85F2E-4A63-4089-AACA-34496012DE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2" creationId="{BD0B640B-7CEE-4A41-8371-490D5FF701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3" creationId="{53098C29-0931-49AA-B549-0515B1B3D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4" creationId="{60EDC9D6-2535-40CB-A944-917BD38BC9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5" creationId="{A17626C1-2151-44A8-9BE5-5F0E092660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6" creationId="{B4917145-081C-4956-9E52-E1ED74D07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7" creationId="{A31F78F0-5CC9-4374-AC49-605131F72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8" creationId="{CE5A7AF8-6D28-42C8-90EE-9369F8E551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39" creationId="{B3C87013-7433-426D-B648-9E5B6DBE2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0" creationId="{ACF45FF8-1396-4167-8085-36E52B787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1" creationId="{DA2DBDFB-BC3B-49F0-833B-7B986BD854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2" creationId="{C95A915B-26CB-4AAF-872B-DAD521FA6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3" creationId="{29B2B35D-ADA2-4CBD-9ABB-77D6230430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4" creationId="{C285A358-AAED-4ACF-B051-F4642F78E7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5" creationId="{D9770A2F-E4FA-4B5E-9672-264D45AFD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6" creationId="{2718783E-B51E-4153-BCF1-ACC17BD3E7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7" creationId="{1EF2A698-5DFB-448F-B919-69710AB5B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8" creationId="{5BDD407A-348E-4B44-9CE3-58D67A852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49" creationId="{54F0609A-E3F1-4BCA-A6C8-E727D2AAA9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0" creationId="{BC01F308-DAED-4904-924C-16906D6199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1" creationId="{61CA5262-F591-4147-A56E-114F0CA06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2" creationId="{FEDBCB01-4947-4951-8C28-51B357FE4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3" creationId="{3AF1BBDC-0380-4097-AC7A-F7221273D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4" creationId="{7F951C99-4BC5-4DC7-A0A4-9215E7FAB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5" creationId="{1B0D10C8-8BEA-4112-8797-70DB2483E5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6" creationId="{A1E5F196-2A57-4D96-9E15-388B053A0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7" creationId="{B4CA2ACD-B69B-46ED-9BA4-7C2C2A83AF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8" creationId="{2A9B22DE-AEE3-45A6-BF89-7096A6AFE3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59" creationId="{3A555086-BF29-4744-88BA-4402A3D087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0" creationId="{D3AE1B51-7480-4AE1-A363-E0F144079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1" creationId="{8B64AFA4-F9E9-49F2-B7E8-D114A5F98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2" creationId="{D522D122-AC1C-48AE-9A1A-85D474833B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3" creationId="{2160FBA6-EB26-45EC-B6F5-42D92E3822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4" creationId="{D9493C3D-69AB-44E8-B204-66C23729EE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5" creationId="{1BC90236-65AA-4C95-AF4C-E04261609F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6" creationId="{CBB3EF9B-4B84-4E57-9B14-F67B080C9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7" creationId="{8978526B-F448-4BCA-86BD-2F52900115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8" creationId="{840E3076-7AD9-49DF-842E-E989B75940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69" creationId="{1C79503F-4628-4B40-9E20-749D45409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0" creationId="{1D0F65C7-51EE-4D3E-91A2-9075C5A7D7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1" creationId="{A3CAF9DD-EE06-40C9-8BF7-FB19D9D69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2" creationId="{B9B14FD8-0DB9-4A8C-9A48-8910F1BAB1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3" creationId="{C28376DF-4C20-4EA6-89F2-6ED4F716BA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4" creationId="{313FC605-30E8-46CB-9303-236E9A062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5" creationId="{29927A31-4E8A-4BAF-9109-25D3DEFA09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6" creationId="{70D2DD8D-7B0F-4F91-BE36-FEC1447B3F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7" creationId="{593764D2-0008-4284-9E08-B16093F74F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8" creationId="{17CAD1C1-E20B-4726-8FE0-5404BFCA5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79" creationId="{3582DD2B-562C-41F4-8827-8BBD90DA8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0" creationId="{A59B69BD-C314-402F-9B39-DCF3B5EC5E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1" creationId="{A86F5546-E324-4336-A7D9-850FE4DDF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2" creationId="{993A4CEB-3301-4778-A99B-D066FD10A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3" creationId="{5E22015F-33FA-43BF-8A1C-1A2C82558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4" creationId="{58430B8A-20DC-4C2A-B606-FB87A6EB0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5" creationId="{D97A1AB8-43D9-4955-814D-9BAA70D12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6" creationId="{BD06F93A-6C87-4C8A-BA32-6A8D3AC7C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7" creationId="{CD64329E-F7F6-4764-B02B-27D074D16B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8" creationId="{A866614C-54D9-4A24-B580-42AF714D6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89" creationId="{BF0957E3-CBA0-47E8-B385-E0258B1B5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0" creationId="{0F5E9E67-D1FF-4BEB-8D8A-9E6EB5552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1" creationId="{28A53BF8-F8F6-4F0C-8AD5-111FF65BCC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2" creationId="{CFE51A83-C46B-42FC-AD46-AF3D7C674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3" creationId="{A4C92CAB-ABB8-4DE7-A35D-EDB8370FF4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4" creationId="{7E69588B-9F97-4C89-A847-D2694BC85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5" creationId="{039B3B14-D88B-48E7-A144-DC7F079CB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6" creationId="{F82BFC41-F14E-45A1-B0D6-31855A463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7" creationId="{DD2303E4-C022-4AB3-870D-A23BBAFD0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8" creationId="{0BD2385C-8551-4B34-8169-14B2B70CD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2999" creationId="{EB60F1BC-9F3B-4885-9000-5A7A8F37E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0" creationId="{FFB596E4-7E60-470E-A6E5-EE1BF980F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1" creationId="{C0BF48C6-7C05-41FD-860F-DBA6F12280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2" creationId="{0EC68E4F-7E1C-4C2D-B452-C8F2BBC20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3" creationId="{6A6E11D1-BD96-416B-A088-52F96AC7B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4" creationId="{A6B0ED71-5790-4ACE-A409-6A2F6247C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5" creationId="{9B40F199-0EBA-4F7F-B074-FC409031B9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6" creationId="{C6CD8969-EE61-4407-8968-62950DB371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7" creationId="{3D90FF04-8FF5-4908-82A2-FBA7ADD1FB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8" creationId="{974FC12B-2AB9-41F4-AF60-9F1ACBD6A2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09" creationId="{7FA8D8F6-55A9-4334-9B6E-D3D32382DD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0" creationId="{6BD68B0F-47EC-4EB5-B9F7-313E97EF7E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1" creationId="{2EC1F12D-1B6F-4105-96DC-4A022F5594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2" creationId="{A97054E2-E47F-497B-B489-CC90C657F3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3" creationId="{2A8BD82C-1EFF-44ED-A020-449680F5F2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4" creationId="{5CAFE4BB-2ADD-4C9E-A4BD-6C3C15CFEB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5" creationId="{34AEF352-F2BA-46A7-B747-D1B7D9D04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6" creationId="{F10BDECF-94E1-4382-9E5A-A610FFE12E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7" creationId="{5ADA5AD1-1385-4DD7-8E99-BBBAC26CE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8" creationId="{F49346BF-536A-467F-9811-809DDEA296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19" creationId="{9162117C-FFD4-4C96-834B-C4D34F405C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0" creationId="{E19779D0-524B-4FA2-AAEE-397E0BAB5D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1" creationId="{45620F3B-6BD2-4FB9-B22A-AF6CFD0136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2" creationId="{89B3415C-10A3-4D54-81D8-37D2AD939A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3" creationId="{095838D3-68F0-4A54-8C2D-C39A166BBE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4" creationId="{01C0CC8A-F5D3-4933-B9CF-523D58D77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5" creationId="{3177D4F0-1E6F-44FF-A34E-C177A0D333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6" creationId="{5C914C86-5FA6-49F7-B9BD-0C30B79A1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7" creationId="{0E161BD4-E0CC-4998-B382-B9186D039D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8" creationId="{729B33BB-F29A-4AF7-AAD8-5DAF46067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29" creationId="{2595F7DC-5179-4ED5-AD89-33F223307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0" creationId="{DCD1D5EE-E703-4780-BE50-9A7CD0076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1" creationId="{D062A1C1-2DB1-4861-9D22-96DAB5FAD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2" creationId="{7180BC22-8986-46EC-AA5B-F13FBE7771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3" creationId="{BF8F39DB-F057-418E-B432-07046C95CF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4" creationId="{FE62EEB7-C986-4829-914B-7BDD785E8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5" creationId="{7DC6DD8D-0770-4B04-920E-898570FDE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6" creationId="{A69EFFC5-F8A1-43CE-A4BA-DAC7EE1014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7" creationId="{C4EF456B-F0FC-4997-9159-9A4598CC79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8" creationId="{8E027F58-7F61-4AC8-9FDB-67B6CE574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39" creationId="{149078C1-3EB2-4BB8-A8BF-2A6649F28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0" creationId="{5FD8FAF8-DAEC-4260-B41A-4778AF526C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1" creationId="{E4DB3E04-F4DA-4E45-9D02-F0A20A2699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2" creationId="{EA920135-02D4-4CA8-9229-51D5A6F2D4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3" creationId="{C7CE52E6-06EB-4B06-9780-3046F3B6C0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4" creationId="{C8F4D4E7-F0F4-46E3-A6C7-6B85B56D9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5" creationId="{9E1FF17D-548E-4A90-AF5A-EB9E3A610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6" creationId="{5D4642B3-2705-47FF-AA0B-6D68AFFCC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7" creationId="{2115CFC3-3FF6-438A-A5CA-AC03D9B357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8" creationId="{16BF1422-91D4-4E43-B343-F394FED9E8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49" creationId="{00C63238-FAAE-4C90-888C-1FAA6CF2BF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0" creationId="{830362F8-2951-405B-B4B5-4C98D28AD9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1" creationId="{B1F040D0-54E6-4772-8819-63493AB96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2" creationId="{996D1C1B-5F95-48C5-A1EE-684E15108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3" creationId="{73F2A5E6-8767-42DB-ACBC-03635F5C41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4" creationId="{461CFDDE-EE0E-4FBC-9C70-F219DCC20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5" creationId="{3527D29F-0EE5-4848-8417-6391DBF60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6" creationId="{F61D2E58-C9B7-41B8-BA0B-038A616A8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7" creationId="{56D585E5-B759-4513-B016-3B890DE573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8" creationId="{5A3AC9A1-2C8C-4054-BB43-B9DA80FC6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59" creationId="{BF00A422-A662-4358-8363-8BA827841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0" creationId="{CEC95C5B-1C2E-433B-B713-86F278AED0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1" creationId="{E2F26657-15A2-4806-8354-ABA160ACBB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2" creationId="{7F4E0AB6-F026-4AE2-9ABB-3CD669709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3" creationId="{900791C6-0CD5-418F-B66A-208964397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4" creationId="{77888732-9E0C-4400-B6A0-5C1354305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5" creationId="{5A1F9E01-DAD8-405F-8EAD-C392FB851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6" creationId="{3257ED62-49B3-4407-A6D5-BF3545412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7" creationId="{A70EF6FF-476F-42F2-90F0-2A58ED083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8" creationId="{2EBB77F9-4524-4BB1-B581-6EAB7F9C0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69" creationId="{C1744483-2265-4D43-AF2A-C36126004A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0" creationId="{9183AD22-C69E-4722-BD3D-140E67296D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1" creationId="{C4924196-E355-443C-A197-F3B3A8B001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2" creationId="{D3910BE0-95B7-4F2B-991E-ABE7A68A87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3" creationId="{9A9ECBA4-71F2-458C-942F-329D6E256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4" creationId="{51901018-70DC-4865-A2A6-544E4C0C9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5" creationId="{D0F4686B-BFC6-4F7B-A261-71971255F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6" creationId="{D38F8582-7CF7-4D2C-B0EA-295EA8BD57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7" creationId="{D4035BAD-2120-4CD4-913A-FCDB14014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8" creationId="{2EF6B1D0-F693-4399-8EF0-37F9288BF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79" creationId="{BC3761D8-DF17-4990-8F75-B9E9F504B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0" creationId="{20883932-B0E6-4F9A-843E-40733442F0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1" creationId="{6C04C328-2FFA-4B82-BDB2-C50ED351AE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2" creationId="{833FE788-50C1-4BA4-B2F6-620C7E6592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3" creationId="{06AA1737-7D5D-4037-AF48-05A094E65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4" creationId="{3B4C602C-FA8E-43AB-ADBB-394905DDA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5" creationId="{BA6AFEE6-00B1-4DDC-85BA-F3F82BCCB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6" creationId="{2BF63D24-D793-4182-B0CB-6336456C4B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7" creationId="{8667DA9A-4756-41F8-BAB1-7C52CB33B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8" creationId="{957D3743-19E4-4DC3-B42B-B1B543F1D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89" creationId="{AD60E848-6864-4D9A-AABD-BC73D4AA6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0" creationId="{6EA19B58-555D-4DB7-9C32-94482102B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1" creationId="{8FA21AA6-15B1-4945-9572-581590CE15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2" creationId="{A205645A-5D93-49BC-8EE2-F96A738AD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3" creationId="{48701EFE-F8C2-426B-8719-6209A1BDE9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4" creationId="{537884E9-58D6-4D2E-AFD1-530763F16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5" creationId="{BBF2DFAB-B62C-4529-9721-693470BAEC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6" creationId="{92836DF4-7CDE-4A03-B8F3-0AB18A380C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7" creationId="{78CDBB05-AC62-483C-B142-200ADBD2A5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8" creationId="{D6D964BE-F29B-47A3-B41F-1BF213782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099" creationId="{31C2341B-C578-4BAD-8F87-574D00341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0" creationId="{D6ADD692-0347-44C6-BAF3-1F14FA7880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1" creationId="{9920B835-74B9-4F59-AED4-EAE57ED48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2" creationId="{731C8E55-8E58-454B-B9E6-F92774B60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3" creationId="{CEF97C1E-4989-4DEE-8671-BF519FE8E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4" creationId="{A66B7FB3-D6BA-4E5F-86EA-3E7DB8ACC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5" creationId="{EAD70B5C-2A58-40E9-906A-6E22862D4D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6" creationId="{E78CB377-DCC1-4A51-85E3-5DCF2DE5F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7" creationId="{7A7B035E-77AE-4497-9F37-2F786AAD3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8" creationId="{F86DF16F-E8F6-4385-AD92-6593F5CC11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09" creationId="{448DF21A-9555-49A9-A7DA-E2E4208D2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0" creationId="{90F59C84-3882-4959-AEC4-F79B68B339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1" creationId="{E9F0EE8C-ECF0-4CC7-B3B4-93391F4B0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2" creationId="{E2E59FD8-F551-427F-8298-CCF2B1CA6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3" creationId="{E4C0B7A2-546F-4F89-AEE1-D06A390F4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4" creationId="{6D161155-3DBF-457C-BF09-870F467006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5" creationId="{0A4B20F1-8BF4-4EB1-B6F5-3A6E841F8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6" creationId="{400A4FFA-4984-4F98-926A-63B909EC1D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7" creationId="{A8EADD35-6231-4A0A-B19D-6B867193A2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8" creationId="{CE96DB51-8912-49CF-88EB-2D2A59032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19" creationId="{1F4B9D38-E84D-4A64-997E-A855E20BA8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0" creationId="{F92CCE0E-1001-4009-8DA1-83AD8B06B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1" creationId="{53CDCBD6-FB70-49F4-8CA5-3E8B50EFA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2" creationId="{226ABDB5-399E-43F5-B6D3-AF6DE3548D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3" creationId="{0CD3564E-CA76-492B-BA53-0C73B6B11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4" creationId="{C788597B-D6A5-484E-8A11-AB959BB05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5" creationId="{5F7A60A2-359D-40BA-B649-ED85CE6DFC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6" creationId="{C6C6657C-0B8C-4330-918B-7E703FDEA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7" creationId="{C47676AE-4F3D-41A8-8857-99FCA74B41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8" creationId="{46630688-887B-490D-9A06-C3E5D9B5C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29" creationId="{18B2FC6B-A031-4C1F-8748-7D34C58E32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0" creationId="{6DBFD27D-2F2B-4FA4-9E48-C2685CC5E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1" creationId="{08F04E05-0672-488E-9414-4432BFC8D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2" creationId="{A3EBF8E9-AB2A-45DE-A234-0ECCB8304B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3" creationId="{D6140436-16C9-4680-BDC9-5CEE818557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4" creationId="{9C287203-ADB7-47F3-9FC1-53683D95B8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5" creationId="{B54A2D58-57F7-479E-B53D-62A7349D01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6" creationId="{B30356C8-359D-4A49-A058-7DAAC3D1D1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7" creationId="{0D1984D8-0730-4720-90B5-343765D73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8" creationId="{48298844-6618-4BD8-A138-4AA2F23B48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39" creationId="{F3369942-6D2F-4866-9F14-4E43BEDDA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0" creationId="{917D7D12-4A3D-4FF7-8287-EB1337C190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1" creationId="{B2153E85-7359-4597-8566-DEF814B71D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2" creationId="{0980E64E-4E7B-46A4-9002-B0D04CA10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3" creationId="{66D2296F-8C2C-4144-9B2B-E230930B44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4" creationId="{86E19261-4FA7-4A7B-BE11-ACE818A3D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5" creationId="{2A7553D0-3422-4BC0-8071-C7862674AB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6" creationId="{426B06FF-9296-4B22-ACFB-5C89F3C825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7" creationId="{EBB7A274-B9E8-4C23-9829-F731ADCA94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8" creationId="{0AE4C6C7-20E7-49BD-BAAC-92DD3F8FF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49" creationId="{048EF348-5252-4C55-9222-979FB0B9B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0" creationId="{8A764D2B-E985-486A-9741-FD1185E79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1" creationId="{C0F08E56-BEE9-4512-AA24-41AAFCDE2F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2" creationId="{0107FB63-C255-4A40-A823-64156E885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3" creationId="{6EA70E75-0891-43FB-8D8D-E4B45066EF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4" creationId="{AF19C352-F215-46E8-B1EB-2CBE0FE96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5" creationId="{20816013-15E8-4872-B1F4-F4404EA581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6" creationId="{5BCB9847-61A2-4CE7-8BAA-B0DF38A09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7" creationId="{FA8DE393-41EA-46E1-9460-BB071D406D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8" creationId="{691F5EDF-DECA-4E7F-BAD8-6CFDF725F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59" creationId="{69A10924-7325-4D52-A0AE-7480ADFFB5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0" creationId="{1B4ABC5F-DBC6-4519-83F9-8613B40E2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1" creationId="{2D9AAD51-EE54-44E7-AEA0-45AD1EC1E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2" creationId="{0D9C1926-3011-4220-8572-B476A8BA9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3" creationId="{6E7E4C13-9749-4BAE-B1FB-78CC9EFBE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4" creationId="{64E139B4-8759-4F63-9658-313E5984A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5" creationId="{660DBB05-9FB7-454F-AF4B-40F54E047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6" creationId="{7FB01B24-8F40-42E4-B356-04B049011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7" creationId="{5D6C0488-C12B-4B53-BB5C-A16C2CB52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8" creationId="{E2E2CA7A-F97C-4D9F-9C14-5E85F80D4E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69" creationId="{DE9B0638-764D-4936-BD94-07D85FF18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0" creationId="{96EE126A-AA5E-48A0-8C9B-854201F92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1" creationId="{773597C4-FEF1-461A-9C90-680D7BFEC3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2" creationId="{B72254C5-6A42-4A2F-B4A5-DD2930E669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3" creationId="{818D92E7-5323-451B-8B42-B8FACE7E1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4" creationId="{D1BBDD17-8164-4689-829B-ED4E4D1F2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5" creationId="{12C9BAF8-8116-4CD2-B15D-A85C71C58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6" creationId="{26532F88-44C2-42F9-8ADE-3C52D4801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7" creationId="{AEB74908-0903-4D72-9063-C4E7B2243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8" creationId="{899336E0-3ED2-4F5E-AD12-429902781E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79" creationId="{B69D9D70-AA82-45D6-A9BE-F60D0CC112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0" creationId="{94941DBA-710F-4BBC-BE4F-A9F5B82CD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1" creationId="{A6087C00-12CF-415C-AC59-5DA0E709D8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2" creationId="{77B375AF-FBA9-431F-8829-B9D5582B28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3" creationId="{863EA10F-5E8C-4C23-8EEB-4699C6A91F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4" creationId="{C8AE327D-76A1-49F3-8D77-184B1FFEC5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5" creationId="{EA0880CD-118B-4541-830F-6C5BFB82B9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6" creationId="{DF2208BF-9C67-4013-AD7D-820DC160E3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7" creationId="{3AC8658D-9E2D-441D-9F4B-66A44699B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8" creationId="{0850CDD3-2882-4C98-B9C0-9E7A35A0D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89" creationId="{8482C6E7-D68E-47E0-8E42-24ED57E81B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0" creationId="{83F6AADB-CDC6-4D70-910D-F657DCA53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1" creationId="{968CF98F-1ABD-4260-845B-2DEDBDB211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2" creationId="{0264F98A-7F55-4708-AEFB-B72922F579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3" creationId="{C67D2A3D-47AE-43E8-B63B-9629E51A59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4" creationId="{F9138193-AD90-4150-8FC8-82FB344C6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5" creationId="{2CE9F02A-FEC3-4E24-BA1D-0BF261E7CE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6" creationId="{32397B30-9085-4CA6-93CF-BE85F5BF1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7" creationId="{73CD9265-BB78-4372-94F3-3C3D06F6BF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8" creationId="{65FE0167-8AB0-4DE1-A5F7-F4A4D2EA1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199" creationId="{3971209F-43BB-4290-BE01-AB15315E2E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0" creationId="{73A9806B-783E-4083-AB57-5BFA56DC6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1" creationId="{815981D1-4154-437D-BADB-88B52FB41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2" creationId="{04D7B11D-750D-4A97-A67D-214D9AE5CC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3" creationId="{17348DBE-9325-4494-805C-7D5BDC33C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4" creationId="{FCAD4015-5939-4D89-B511-89E2EDEF1C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5" creationId="{EA62937D-0B1D-49B0-892E-476EB078A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6" creationId="{2785EC47-47C6-4C69-94A0-6193F8BDF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7" creationId="{91BBCBC2-1E3D-42EB-A1FA-E038E7A522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8" creationId="{1B73D274-13FC-4929-BB37-997EC0887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09" creationId="{3C0F7C21-4F4B-45E9-A864-C457EC461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0" creationId="{328DA33D-2F0C-4FF8-B42E-B9BECCDA2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1" creationId="{9749C916-9871-45C9-8E27-A671F5B295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2" creationId="{5CE67710-E122-4DA5-99AE-7C6877A33D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3" creationId="{49634F3D-F63A-4640-A5D9-81050CA50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4" creationId="{F0C7802D-7FA1-487E-A246-323DCC0E51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5" creationId="{AC8816CF-BCB2-49DB-9491-37D374956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6" creationId="{874EFCEE-9A18-4E59-82A7-80E3C35890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7" creationId="{33F012DB-006A-4F4A-AC76-8E2F3BD94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8" creationId="{295704E9-2525-4AE8-95B4-00A86DA6F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19" creationId="{52125B8D-1C37-4017-B1BB-37FBAAF786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0" creationId="{43C3C118-E8ED-4C76-A19F-881840C94B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1" creationId="{7276EBD8-0E1B-4095-8A88-51749C6EA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2" creationId="{F72E8648-18A3-48F4-924A-3AD91ABCC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3" creationId="{74C5CBFB-DAC6-4AA5-9CD8-068B10A4EF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4" creationId="{D67F7172-2DE0-464C-8045-842F592C10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5" creationId="{57C4362F-70F2-47AF-A021-EBE844BF4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6" creationId="{4DE74BBD-4758-4AC2-8606-B9DDBF8DE3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7" creationId="{DE0E8945-2FCC-4753-9BD1-188B910520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8" creationId="{F4A8741D-B7F8-46C4-841D-B5C94FB125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29" creationId="{5B6C4FFC-867D-4557-A764-E799C3AD3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0" creationId="{53758DCE-93F9-494C-A521-5B8516A93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1" creationId="{68FDF399-6A33-4051-8B9C-D6F30C2AD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2" creationId="{3982D2A5-DDAC-4C9E-8C85-E0BC0A3AF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3" creationId="{52741A4A-AC61-49FD-A89D-27BFE1A782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4" creationId="{563B57B7-8609-491F-8244-5A1FA5C1A4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5" creationId="{0E8CB29C-50C7-44D1-9891-65ACE18828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6" creationId="{691F599C-C2F5-4D39-B45F-E70F2A2D7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7" creationId="{3D82481E-6E74-4BEC-9B85-07B34E1AD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8" creationId="{D8025ADE-BED5-423C-B4DD-AB23BB2FD8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39" creationId="{2009F283-8C98-4ACC-B97C-A3F90B6EB3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0" creationId="{285840BE-D848-49DB-A911-AE6F3E0477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1" creationId="{B85346B1-1984-4953-BAA1-760611010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2" creationId="{FAF3B124-DDF0-41B4-B1CC-0C334DC4E1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3" creationId="{C794D641-2B9E-4600-BDDC-983DBA8B4E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4" creationId="{F76E7D92-1A5B-4488-B060-9A1031A034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5" creationId="{267FFA23-EF48-4FA7-B421-9AE5332AF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6" creationId="{EB5D21D4-F552-435D-8CDE-1AC45EDA5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7" creationId="{1A9096DE-2DF3-49E1-AC88-279DF02CC9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8" creationId="{634CC064-4491-4FD4-B888-A15333692F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49" creationId="{7C788882-73EF-4A66-9FE3-6B720D077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0" creationId="{B3E3D267-B82B-4781-9A51-749A68AA9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1" creationId="{1D5B482B-D29D-4AA1-8194-F805D6F13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2" creationId="{CC56E086-1809-4B90-842B-76F94FADF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3" creationId="{5C17A6A1-B80D-4C28-A313-0448BC1792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4" creationId="{4C7FF09D-66B0-47C9-9054-887CA16BA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5" creationId="{FA6822D3-D61B-44F4-8C59-7D53494742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6" creationId="{56EB0916-77C5-451E-9678-E0E5081EA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7" creationId="{2A228F95-F69E-42AC-8DB3-A8A243AD65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8" creationId="{74644B73-2ABC-4164-8D1B-5A9B30FDE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59" creationId="{5953C1A9-C640-4DBC-905E-C47722911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0" creationId="{F836ED69-F7E8-4D29-A382-F95F33EF06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1" creationId="{644F725E-B833-4BC5-BA12-2BE029428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2" creationId="{463AD6AC-1032-4596-89BC-B7047661F9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3" creationId="{67537D4C-4458-4233-A1B1-E95F3B61B5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4" creationId="{09ED927B-35D2-4C45-A633-1B6B54DF49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5" creationId="{CF207B89-F80A-4EDB-A41E-BE9F85DDDC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6" creationId="{730061AB-112F-411B-89AC-0FE1646B07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7" creationId="{E932BA76-D381-45F9-90F1-FA289981C9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8" creationId="{B21F9901-C358-4EBE-B72A-329D8EC72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69" creationId="{D8C7CDFC-DD6B-4EF1-A9C9-BF912C383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0" creationId="{467ED5E0-8F9C-4A7E-B98B-49B78B2B0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1" creationId="{804F75DA-0F54-43EF-A923-ECF9EFA088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2" creationId="{09093FE1-DA9B-4066-8FD3-6E04FA23D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3" creationId="{AC7F93B9-D14D-4E0B-8248-D9760127C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4" creationId="{875D440B-C8CC-4882-AE02-AEE280E7F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5" creationId="{A77FBCB2-2917-4C8F-900E-015B4C256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6" creationId="{5D1466D4-D1EE-4B2E-A190-ADBB97917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7" creationId="{90C7EBF8-E908-4507-9467-BB59DFAAF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8" creationId="{C0570C80-0FA1-4AEE-9B2B-B5C0356CA5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79" creationId="{8DD7202F-D044-4BE2-9DC0-24EF28EDF3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0" creationId="{0EAF47B4-9BCA-4E36-8A84-8F45D0C217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1" creationId="{AF939597-91E4-4633-B9C3-FFADE600D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2" creationId="{33E0DBC3-070A-4166-BD0F-F7BCCC0EF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3" creationId="{8A851223-3745-4A74-B8FA-46BE15B83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4" creationId="{4E861832-625B-4D90-B19F-688B303002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5" creationId="{31A3028C-CA75-4C13-AB9A-2DA36B375F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6" creationId="{62D98676-3C3E-4571-AF9C-AE6216C76E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7" creationId="{5EA2AAA7-7D2A-4382-9395-181B17234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8" creationId="{82E727CC-51D3-4F92-9179-DDE30BA1C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89" creationId="{20040E42-E69F-449C-8447-89835C71E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0" creationId="{0A872494-24D5-4299-8B8D-37EE3DF63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1" creationId="{CBDBEF7C-B3D0-4E8D-82DE-2C07D6485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2" creationId="{0E43C8C7-2BF0-465F-8B70-0BC7CC1449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3" creationId="{C93C9433-2D1A-4249-B747-86F74F5D34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4" creationId="{59706782-564D-4488-B5C5-6C2F4A71A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5" creationId="{3CDD85D0-594E-48F8-9799-77AB3CE660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6" creationId="{23619D5A-E8C0-4287-8177-21F442B6F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7" creationId="{A35BA005-F952-4553-833E-C0F91A39D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8" creationId="{66B0E4D2-9100-429C-85D3-E08AF9550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299" creationId="{6BD9FF1D-D746-4BD1-87D3-9955DA450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0" creationId="{92EDDE51-39C0-46B8-862B-C666F4BD5F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1" creationId="{1E166943-85F4-41AF-8597-B6802C7C6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2" creationId="{B1F4A2BE-DD0A-4837-AD96-D722B269D2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3" creationId="{4A89CBAC-D435-4B28-B2EB-01F91262E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4" creationId="{01C1A354-B87D-47DC-B122-AB8D428F76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5" creationId="{2B419CFC-E9C8-4A13-8BA3-94C5823A6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6" creationId="{43A98266-A013-42AD-8CAF-A4CCDDB20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7" creationId="{ACDE89FD-0051-4DF7-9ECD-50DED63E81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8" creationId="{EAA7CA56-6E2F-4F87-819F-30E4119C9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09" creationId="{F857453F-56E2-4260-A61E-766FA440B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0" creationId="{D651966E-1798-4139-869E-1B3620CB36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1" creationId="{764F7D62-C971-4652-A912-80F99DEBE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2" creationId="{EBAA754B-A03F-4B3D-A60C-E8A539315B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3" creationId="{FFFF6684-DC5E-4046-98A0-00A9CE85CF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4" creationId="{385E8DD2-ED1B-44C7-B73E-132FBC788D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5" creationId="{5AD04786-A529-4CD4-90E5-AFC38CD74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6" creationId="{C8AE2C4E-578D-4970-B47D-CA7FD9C9D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7" creationId="{10B4DD4C-3142-45D3-81BD-57A8B9B75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8" creationId="{CC147F26-9143-412D-9949-2B0E186D6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19" creationId="{716E3554-9A98-4F2B-942E-2CCA702B8E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0" creationId="{E10B6ABA-7DC8-4E2D-8640-6941B13D8A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1" creationId="{645E8960-53C1-4132-AD34-67BEED85C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2" creationId="{6A7AFB0C-E82A-451A-B077-B42413D913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3" creationId="{9384794C-DA28-44E1-817C-5BB8B0656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4" creationId="{1C981344-392B-44E3-BCDD-E28D50F9F9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5" creationId="{64D7EA74-4768-4D30-AD63-AB3207A0E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6" creationId="{DBC90156-504D-4B3D-9FFB-B9F5C43F0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7" creationId="{F269D056-7D94-416B-AE7B-A92402189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8" creationId="{859E60E2-1DDB-4789-AC4A-2B991D6A10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29" creationId="{AE37D6F8-E259-4680-9AF6-0859ABF8B6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0" creationId="{D9A08EE7-5FC3-4AB8-9833-0AF7D8B9D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1" creationId="{3C1F91DB-5394-4BB4-BB51-EE390B3BD3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2" creationId="{739CA344-99EB-4DD1-BD7F-0362652D78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3" creationId="{AC5EBD41-9802-4D1F-AAF0-8D19E93E4C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4" creationId="{A1C19F18-BDF7-45C3-A201-01CB06781F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5" creationId="{E34B4FFE-21B9-4029-954A-17CDF9FEC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6" creationId="{F7525F7A-875F-4456-9972-1F8980726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7" creationId="{F3755B94-1F52-488B-97F5-BE922BA16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8" creationId="{5A5A9049-1773-4C4C-B622-C4F93CB81A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39" creationId="{0E1FDBA4-7FB1-4D33-91B3-7C76EA75A8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0" creationId="{D804D72F-3A7D-491D-985C-ABC0B5565D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1" creationId="{A017C93C-6B83-4B33-98A9-B84F03A4B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2" creationId="{55FB3543-BE3F-4E8E-B1FA-09BF8E9D5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3" creationId="{A5447BE7-DD86-4D1F-82DB-01A886DF7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4" creationId="{FB677E10-812E-47D9-A5E6-830722E3E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5" creationId="{EB9FDE3C-6D4F-434E-B4E0-8148635D9B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6" creationId="{335BEB2A-ED9D-4DFF-A220-8D9AED508C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7" creationId="{339D1B5C-25FC-4E30-A948-54BBAE68C4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8" creationId="{381F78DD-1390-4C95-AD84-4DBA770C80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49" creationId="{97D3F647-E15A-4366-AEE9-5A800389D5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0" creationId="{1F63DD4D-6841-4966-B485-C5C66D4D1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1" creationId="{32A27166-473D-421B-87E7-67567F71D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2" creationId="{613A4F54-3A58-4039-97EC-3FF481F4E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3" creationId="{94BD62ED-2254-4DA9-80B2-11BCCE222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4" creationId="{3775F634-031C-4FCB-88C3-4BFA665306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5" creationId="{F1E6AD97-4F3F-4E71-8F8D-1EE55A921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6" creationId="{2F3AA389-3097-4E1E-901B-F2164CAC5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7" creationId="{048FC4C1-EB34-4C1C-9537-79D34D406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8" creationId="{5274ED57-1CCD-4268-B16E-BDBD6283A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59" creationId="{FD80A461-05EB-4C68-83AF-3CBFCABB8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0" creationId="{4757A1C7-65E6-46AA-8A7B-29873FFA16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1" creationId="{3FB1A6F0-B219-4420-9D9A-296977F23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2" creationId="{EEF97031-D5F5-4382-BAD1-9CC4F194E5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3" creationId="{E84AEAE6-260B-4CFC-9D16-34D704B46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4" creationId="{54081CD9-75A2-4B3A-B8D1-70A6BFC7C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5" creationId="{A3343592-918A-4498-BEDA-59BFDB992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6" creationId="{9FE437B4-05AA-43EA-99DE-D828E03A6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7" creationId="{5A02A863-FCFE-4211-A19D-9EC717893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8" creationId="{532A172A-61F7-4785-9488-334EC0BF3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69" creationId="{5D82B6AD-5F59-4BAC-B15A-589892C65C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0" creationId="{B5E41F81-7842-4F87-8676-6F2176C51E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1" creationId="{731F26FE-51CC-49EA-92B8-91CB3FED9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2" creationId="{D258AB9D-2D5F-436C-9C29-24C7E87DAF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3" creationId="{1DA99F47-8B78-49B5-A4EF-C18E7A1441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4" creationId="{F081F856-9895-4DE6-A806-FDFB2F5FA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5" creationId="{BAA0A1CA-8BBA-4672-906C-BE47D56B47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6" creationId="{6F482A17-19ED-4F27-A8F9-6FF3F0EF4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7" creationId="{F520BC29-4793-4341-9462-81C0F137C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8" creationId="{DD7D16E0-0A6C-45D5-9A03-7D405CF30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79" creationId="{6EDF99E0-23E3-4E55-8DFD-29FFC6BAC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0" creationId="{A22563CB-7DA3-4ADD-8C54-6DF12F149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1" creationId="{B9D87A2C-45CC-41B1-84AF-12A7DBE6E7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2" creationId="{64949F72-3325-40AE-8959-7EC53D21D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3" creationId="{58FF29EC-04B4-4419-AF9C-86B59C5C4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4" creationId="{D7785B26-CD98-4D8E-AF9A-8CFC60B96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5" creationId="{E854B7C6-98EF-4857-9E29-44291C039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6" creationId="{D5F5EC55-548B-46FC-AB2C-EF07819275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7" creationId="{6D1686A2-10EF-4C58-83CA-725BB233DA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8" creationId="{E5AADB39-292E-4973-81ED-605E434B41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89" creationId="{F6FAC17A-3839-4556-88CC-6FD8810FB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0" creationId="{D484F10A-3550-47F2-9B5B-C3B713D63C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1" creationId="{20DAA3EC-3E4B-4EF8-A60A-5A075BD5D6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2" creationId="{ACDDA93D-A9C6-48FD-ADE9-95E8FD1DE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3" creationId="{430FD984-5274-4A32-9A97-1B902702D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4" creationId="{476FE500-1085-48BE-A66A-90E1A55E1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5" creationId="{F0FD5CFA-04BF-4F6B-A983-BB68FA417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6" creationId="{5D5CD292-0151-46F4-B6DF-0534182F90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7" creationId="{B97E033E-2F2D-4431-98B1-22B5F4543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8" creationId="{424FFF4B-4444-41C9-9DB8-EEC84A725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399" creationId="{918DD875-40DA-4B28-B15A-DDD142E8C0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0" creationId="{73F43EB5-E5D6-46CD-82DA-EE13E4875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1" creationId="{2C3C98C4-887E-4B03-9E39-8D8F88B7E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2" creationId="{EC052985-5A93-467C-9E40-4938254982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3" creationId="{E91329D3-1816-4F24-8E5B-2CB1CD14DF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4" creationId="{FDDC286C-F121-45CB-8A1C-F2B503DE5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5" creationId="{11284FCA-7A52-4D74-BA15-10A2A7DDC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6" creationId="{6CB87A1B-1DB1-428F-B091-310E602DD1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7" creationId="{ED6C0A27-3A7A-4798-A68D-34776F8A0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8" creationId="{23E57164-505D-46A7-A5E4-CAE035B87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09" creationId="{76532DD5-F66F-41C0-9061-7DA56746D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0" creationId="{17CC0267-77E3-41B7-993C-74A0FE073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1" creationId="{D12908AE-6D58-4E4F-A0FD-A82BD55FC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2" creationId="{A940E256-6AB7-4FA9-9ED5-0F86F2FC4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3" creationId="{7567954E-8D5B-4921-A4C1-1CA77C888A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4" creationId="{5528D3F5-EC74-412D-8456-7C07801E2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5" creationId="{2423F64C-6D25-4A0C-9B41-2F33879B1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6" creationId="{A296A9AB-FF25-4265-83EA-EEBB32BA6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7" creationId="{57DEDB2E-3B89-4F16-8516-7CBE44694F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8" creationId="{9FAA97FA-00A4-41B2-8F67-99545163E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19" creationId="{EC811036-5E34-4592-BF32-00F791BCC5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0" creationId="{F71F66B6-810F-4C6E-9025-AD4A1E1568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1" creationId="{315D6DF2-D98A-4012-B2CB-DF720FCB5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2" creationId="{37C95AED-5DDD-49A8-A6CF-CAF94EAECE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3" creationId="{D1D79ED9-40CF-4191-AE27-A9A8E8CD0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4" creationId="{63312569-DB0B-4EE8-8253-4B909B712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5" creationId="{6B695565-1A2D-49AC-B265-FA75C76CCC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6" creationId="{D2E824E6-6D37-4F18-B2C5-22C6627E8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7" creationId="{1FB204D3-EF09-4B2A-8818-F590A8F79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8" creationId="{51F72BB5-78D0-490E-A2A8-32EFC7F55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29" creationId="{D96E5D22-1944-4BDC-9BDD-0B137C5827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0" creationId="{6ED69F50-9FA5-4562-8E3A-446D303DA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1" creationId="{AC069B0A-D0F0-4E69-B859-D606503E69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2" creationId="{B94DD1AB-ABA6-43CA-88F7-0D83FA6D84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3" creationId="{31C60E5C-4BE7-4F15-834E-74A9E7660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4" creationId="{BBB4A874-A7C0-4FD0-892F-BFD90E5567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5" creationId="{33218033-53E0-4C08-B3EF-6537CD761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6" creationId="{7F430A14-34BB-4415-8F19-753647B897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7" creationId="{273EA9ED-7776-4F5F-ACBF-A6CDE4E2B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8" creationId="{836BA48F-02C9-40D0-9CBB-68BEAE4398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39" creationId="{B309CE94-AE06-414B-A486-FD058F7230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0" creationId="{13B5EF99-F242-4982-9BFB-8244EE977E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1" creationId="{481EB1A1-D821-465B-8F1D-BB18731774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2" creationId="{EBADC21B-E5F2-47E9-A87D-6FE510907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3" creationId="{4061F1F8-05D0-4288-8732-D64402FAE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4" creationId="{76042AE6-5E4C-4C92-9698-F5886D1138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5" creationId="{A90D1967-A163-48E8-A692-7C3AC99867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6" creationId="{6CA39DD2-A2BB-4DA3-A9E5-14D26C6E9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7" creationId="{1426EEAE-0B1C-4D84-8B8A-BEFF893C71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8" creationId="{A155B7C3-C333-4751-8034-4BE84C46B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49" creationId="{13B37B57-6F29-48E9-9E24-A4B43A2C79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0" creationId="{0448540A-6F30-472A-BFA9-9EA44F3238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1" creationId="{F239AD95-85AB-4232-A036-3B1892925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2" creationId="{F84A4BE5-7EF9-431F-A541-1B307123D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3" creationId="{47A68F4E-22FC-4F10-8ED6-A3BC2558E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4" creationId="{E047A7E8-2D24-4EF6-A492-89EFC1886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5" creationId="{4D108756-F437-470F-991E-78ECCAF9B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6" creationId="{3509604D-C4B8-44E4-BC5D-FCDCE5A32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7" creationId="{2B9563A4-0A58-484D-ACE4-4683AA876C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8" creationId="{BDCBEBB9-3864-4F84-9197-47EB70C31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59" creationId="{244FCD48-9E33-4C8F-B16A-EEB8F4296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0" creationId="{068E75DE-26DD-4DCB-9902-EDFB2754C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1" creationId="{9E1A0E5B-E4A0-4301-8D3C-19EFD862D5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2" creationId="{32F067FA-0150-4D3E-9EE2-118C5704A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3" creationId="{9C34EE1D-993C-4FC1-8E1A-7909918EF0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4" creationId="{63779912-3400-4316-819B-5EED4D7CA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5" creationId="{79F5D264-B5F1-46F0-9EB0-A18C7C731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6" creationId="{7A74283D-2819-4AE5-AE14-F057E9186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7" creationId="{E0FFC6AA-D8D7-4F58-B2BE-2DCE13A9F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8" creationId="{3EA9B254-A2AA-4CF0-92F2-9EC627B80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69" creationId="{F4638EE6-014B-4737-806C-77FC06D7B6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0" creationId="{364A3C07-FB84-4C13-8778-88163F69F6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1" creationId="{46CD8E1F-6507-43C6-91FA-1BCD8DA00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2" creationId="{E6B4ACCE-F058-48C3-A2DE-C72574DA3C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3" creationId="{D7EFECD0-FB87-443A-8853-DA59D27B5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4" creationId="{2FFD614D-56DA-4111-B16A-F85C695B66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5" creationId="{BE23E719-A9AE-4870-A34C-AAB01E8D5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6" creationId="{2438F580-1BA9-40FC-918A-8E3610685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7" creationId="{93B8DF64-B8E1-4F1A-BF7A-A9A3517F06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8" creationId="{A04BB1A2-B904-4919-9520-13D6155A6A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79" creationId="{FE9FB0ED-6BE6-432F-B43E-C5323AF757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0" creationId="{5CC67295-85E4-4887-9E65-9CE091D9D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1" creationId="{BE5C9508-2EEF-4CCC-9CAE-95C264C30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2" creationId="{EF31BD79-F73E-4AC8-ABA5-58A2B5CD21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3" creationId="{451DEF47-5F91-4D97-8B3F-A76947C4C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4" creationId="{6EB795E6-9FA0-4188-B55A-F5910F8842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5" creationId="{5C0809DF-575E-44DE-BA5E-28E4EEC87F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6" creationId="{F36A95CF-794C-4894-B863-A8D7CEBAB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7" creationId="{B50ACD1C-F645-4611-9A4A-A3C593A1CD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8" creationId="{B52C4083-99D0-41C9-8626-7B8049741C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89" creationId="{4B1699CD-C5FB-445E-977F-0722F8FD4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0" creationId="{5EF5B55E-3C2A-4B86-BC7D-D7B5390E6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1" creationId="{E5365599-6A6A-4817-8B1B-2F4344ED1E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2" creationId="{31E15659-F280-4D52-8E6D-4482082977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3" creationId="{0914CE8E-CE33-4D2C-9BFD-D673AEB57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4" creationId="{FEF9319A-5473-4C9A-B589-DCA29C443F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5" creationId="{6077E16C-3D1C-45EF-BAB2-F5E2E49BB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6" creationId="{EDCCAA26-041B-495F-9060-3289CECEE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7" creationId="{3F38C726-0E38-456D-9A5E-050BE7958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8" creationId="{C52A65E3-96C9-4C23-9B88-D55F9BEDD2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499" creationId="{B83A1594-6A92-421D-9612-3CE9D94E3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0" creationId="{386BED85-3FE9-4DA2-9C85-C1D97D416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1" creationId="{C434C642-0867-4CAF-A1C3-1D328B1D8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2" creationId="{0CE47CCC-81F7-4FFC-8367-F39F0B444D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3" creationId="{A7772C8A-BA41-4EC0-ADE6-93E2E01E5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4" creationId="{DE98B6DB-741B-4757-9F26-12C653FFA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5" creationId="{AB53F727-9E2B-44F6-8851-90F0004AD4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6" creationId="{4859ABAC-2171-4A3D-A655-BF5B09C85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7" creationId="{0B4F9708-5055-4F5F-9B0E-53FE53028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8" creationId="{E531086B-EF72-42A0-9AE9-6572F0CBB2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09" creationId="{B07459A1-A651-471D-9029-CCE81BBFB2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0" creationId="{36CB7544-E1E6-4719-80D8-B472E88912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1" creationId="{CFA78E0B-E9A5-4285-B155-79F5AB0880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2" creationId="{8DC2A3CD-9DA7-41A1-8737-0A248D3CE6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3" creationId="{B888EBD9-72B4-4A82-BB24-B82E6F4A4C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4" creationId="{0CD850C7-FBBA-4CC4-A134-B497FB0FC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5" creationId="{CDBD4F75-42A2-4F42-BDE2-C75DBCAFB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6" creationId="{96805CA1-37C9-4CDB-B74C-D317CD8F3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7" creationId="{8C42DE3D-46DB-477C-BF6F-98510C4FA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8" creationId="{C31CAD9E-A9BF-480B-93B1-C21653E94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19" creationId="{D3CBD8C3-83F6-453A-8CD0-3F23F25CF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0" creationId="{7EB6B10C-2F80-47C2-B089-086365B22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1" creationId="{F9178AF5-2073-4863-ADF9-BD2A8D092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2" creationId="{3861408B-967A-4653-853C-A03C6D0C0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3" creationId="{F24B147D-1239-413F-8D29-7498FEE988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4" creationId="{4C91268E-3E4C-4124-925C-B8CA76E31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5" creationId="{411F6087-0782-4078-90E0-5BCDB79EF5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6" creationId="{0E60ADEB-EE78-46B7-87F5-03DD187E8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7" creationId="{5CEBC84C-97DD-4F84-BE81-119D0098D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8" creationId="{4B7DD2AC-4355-42C0-9B60-BF0396BFFE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29" creationId="{B749B569-B1B0-4B32-A0A4-B9FDD53BBF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0" creationId="{2A074B20-894A-46A7-9692-9E04856B40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1" creationId="{6783BAC0-6EF3-4603-B21F-4A791BBAC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2" creationId="{C6BD704D-005B-4A49-BFFD-30EA1D197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3" creationId="{9FE08A00-A60A-4217-A609-5AF28B02F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4" creationId="{01448C4E-CC2F-4105-AD4F-DD2029733F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5" creationId="{7F8EAFCB-6FA9-45A4-B92E-B393237D3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6" creationId="{A2E114F7-01D3-49C0-BD56-8ACCFD2D4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7" creationId="{771905E9-CAAD-434D-9F5C-643B0DFB60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8" creationId="{4BF37C70-BBF6-45F6-8888-78F7A3D08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39" creationId="{07C542C5-8A88-48D8-9885-51C74D7026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0" creationId="{BBB38810-A6A3-4C43-8751-F7A8603F67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1" creationId="{7CC356E1-2ADB-478C-9AB6-5B9639506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2" creationId="{CE8E41F5-1909-44C2-AF50-EB9CEAF71B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3" creationId="{DDDCBA1F-C358-4474-9379-F51AE9ADB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4" creationId="{72F5E8DC-59F6-4D40-BA08-18A483C2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5" creationId="{7545A128-E794-4A54-8D02-427B14215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6" creationId="{6B21DA84-9498-4B78-A0C0-4B804B64B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7" creationId="{BE4D486B-122B-4FC9-9220-CBBA7F9A5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8" creationId="{2D25D466-4A3B-4176-8F7B-F3BAF28F1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49" creationId="{9EB8B378-5CF1-47B6-9770-806AA9ADEF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0" creationId="{68882E25-A3A5-4D46-AED1-DC3DE2BB9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1" creationId="{BAF3B3D9-2B20-4975-9B42-43E562E44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2" creationId="{3B16EB54-96EB-4134-9105-393D996E6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3" creationId="{15C73655-9A90-4EA4-B63A-4C496F4006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4" creationId="{A9580CB9-F3F8-4185-946D-5EC4DFB2CF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5" creationId="{F1E2C3FF-FE68-4854-87E5-A22A8234C1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6" creationId="{93A57800-88F0-419A-8228-B37F57324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7" creationId="{FC41B311-D86E-450F-BFB3-29BF940E9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8" creationId="{37DAEC32-A40D-4AA1-9DB5-A2C9A86E1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59" creationId="{6A6B757C-579E-409A-8E5D-6CB8E20908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0" creationId="{6F7AB5FE-4F09-4E5E-B75C-5AA7F754D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1" creationId="{0C8965D8-331B-4222-8C59-6BCBA2A32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2" creationId="{B8C50A65-1094-4F65-8FB0-4CFEFC266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3" creationId="{DA27F738-0C00-4910-831F-397599929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4" creationId="{D4A208A9-13FF-46BD-BDA5-9600FF7CBA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5" creationId="{3CDBC536-F521-491E-8C29-D07EC828B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6" creationId="{1F18AA21-DF4A-4474-BE77-0014494DAE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7" creationId="{0638D6DC-95F3-4C40-A13E-E523B239BC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8" creationId="{BECAC58C-5A94-46D8-97BB-C58A619E45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69" creationId="{83925FEE-64F9-4E05-9CE9-FF3BB90AC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0" creationId="{A0FFFFA7-7204-4240-A7CC-25A65AB0B4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1" creationId="{E9244F9E-F0E7-47F7-B6A7-087DA63C83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2" creationId="{9DA5C95F-67FB-45A3-928B-A010B4700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3" creationId="{0BA2717F-1C82-4BDA-B01D-F9B37492AB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4" creationId="{E5BCCE1B-41BB-43F0-AC97-144183E8C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5" creationId="{8C94B4A0-0D82-4CEC-BE18-6A6ACD752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6" creationId="{441904EA-8769-429C-AA22-5827B3F48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7" creationId="{5B3D6826-9851-400F-AB70-C22CA08D76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8" creationId="{36CCAC06-5973-48FB-87A2-950A8C9C5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79" creationId="{D7417EF6-6512-465E-A178-0B60A4E662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0" creationId="{7FBD43F3-04E1-42A3-A099-77F3C83FF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1" creationId="{1EB1CB60-6AC1-4F46-921D-9C01AC1F76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2" creationId="{2DC4A5FA-5338-4CD9-9910-C3A720FB6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3" creationId="{33ADD185-61B1-454E-AB75-3019F3782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4" creationId="{EEB04DF4-8D93-4479-9E1B-82518A09A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5" creationId="{E4AC3C68-B2D8-40AF-9614-4072E59FDB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6" creationId="{38CE512F-2793-4D2A-82F6-31D993465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7" creationId="{B070921F-CEC9-4CC8-838C-6B5022BAF8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8" creationId="{46A08699-94E4-4A2A-9EA3-ED816AAA1A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89" creationId="{691F65B1-4A70-43B1-996C-1CCD368B0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0" creationId="{88BA25B1-8ED0-4EBF-BF75-9E22D6391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1" creationId="{FC8DCC1F-AE90-4344-BB5E-0D13FD284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2" creationId="{952B1240-3BC3-436D-9ECA-F016F4F6AA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3" creationId="{DCFB63FC-D6EF-41F0-9C2E-ECF9F8DF8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4" creationId="{EA8015EC-AF05-428A-8132-D81FADDD4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5" creationId="{502FD48F-BDE9-4B2A-839B-237F0DAE59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6" creationId="{C0A41F25-1709-4E2E-BDDE-0A5ED78ED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7" creationId="{8BDDA835-D2AB-4F35-9F7A-627840BCA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8" creationId="{C89CD774-D6F0-44C6-B161-13FFF39C8F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599" creationId="{BECB81D6-EDC9-4636-87CB-7998FBE2D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0" creationId="{2C7989AB-87E5-48F3-A95A-545CCC655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1" creationId="{A1DE9B3D-23E6-4A6F-8AE3-E905E7672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2" creationId="{8986D96D-6DA4-43EE-8943-D0AB57D13A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3" creationId="{3B6E29DA-06A8-497C-AF1C-EAED6CB2E1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4" creationId="{28D07819-D687-4802-A6B7-D7A73CC3B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5" creationId="{518D8566-B4B2-4B7B-8D26-238FA850C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6" creationId="{CFD926C2-E539-4209-BF1F-53F742CA1F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7" creationId="{45235893-8388-4B8B-948A-591760A72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8" creationId="{6340E756-92FA-4FB3-95E7-AB4D4E0CE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09" creationId="{E3D54EF1-8685-45A5-8EA7-56C7263B18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0" creationId="{A6DDC725-8159-453A-8E6F-24221AF308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1" creationId="{717E5145-9D91-47CE-B11A-9A5D9A28F9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2" creationId="{69FFBF16-E499-461C-82C1-5791EB7F1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3" creationId="{654B311A-022F-469E-BA4E-5769760CE8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4" creationId="{5D9311F5-A8A5-4885-812C-5DFB5537E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5" creationId="{18D9B47E-CB41-4F45-B9DD-7701AD8130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6" creationId="{DC699E7D-2A48-4DA6-B5A6-22128C1617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7" creationId="{398FA128-94EC-43B0-AEAB-888FACF569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8" creationId="{2DBF4039-5152-4B6B-AC56-91A601E8E0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19" creationId="{E7796D18-D586-41BD-9E74-5F1C7EA41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0" creationId="{9AC7196E-39F8-4395-ADBC-D446597AD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1" creationId="{F3719EEA-FFE5-4FA6-949F-5E3E2C3BB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2" creationId="{8F4BF82C-BED9-44C4-908F-0F11849002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3" creationId="{00D383BB-1B07-43AE-874B-4EBFEEB9B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4" creationId="{58A81BCD-5683-4F7E-BBB0-85E11389C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5" creationId="{109CA2F4-5E93-4CCB-81C3-E46F3AF686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6" creationId="{8EBD699C-3967-4B43-9285-0B8D1B9DCE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7" creationId="{DD1ADEC0-E23E-445D-B73B-0D7D6C907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8" creationId="{92BF9388-CFFC-4E1D-921D-607FBF1FE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29" creationId="{067C3F3E-FC95-4EE3-A9E1-85A73D26B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0" creationId="{24CF9C79-4972-4235-A016-AEEAFB48F6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1" creationId="{84411040-3A84-4B1E-A554-54B20F9300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2" creationId="{AC8D9271-8439-42B6-B4FB-AFAB264F5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3" creationId="{FD09C7E4-6EB4-489E-8D5F-125D07E0C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4" creationId="{F12D2A2A-172C-435C-AEAC-39B0348D8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5" creationId="{4D9520C7-6128-4582-B6DC-473B767BDE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6" creationId="{64048FFE-0998-4521-A563-DCA8ACD34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7" creationId="{10052131-96F3-47A4-9F6D-5C137FB0D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8" creationId="{AFF0FD71-9004-4EA9-A9B5-73E7FB15FF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39" creationId="{B20AC9C1-4048-4E1D-97EF-CB05528EC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0" creationId="{41B4BA4B-F255-4944-8E83-DBD54EAA6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1" creationId="{1347627A-0313-4647-9AC1-752349BCA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2" creationId="{6BD3239F-D8C8-4F2E-9374-C7758C560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3" creationId="{79905044-5FDD-439B-8341-CCDCA81051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4" creationId="{77B0FEDB-CADE-4575-BCCC-F45C13B76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5" creationId="{FD1245DD-1C0C-4394-A25D-AB2531A3E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6" creationId="{EB2B580B-91BE-4E44-9D47-BD2DF3BC1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7" creationId="{36BE41BF-6938-4566-9D21-46FED0D06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8" creationId="{D6E78628-D4CF-4229-A261-26F6EB0408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49" creationId="{4FA9FEEB-C370-40EA-A86E-16D5BE7C5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0" creationId="{14016A83-350E-40F7-8BA1-F5CC7BD474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1" creationId="{1368C323-60D4-498A-8BB0-3D00104C1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2" creationId="{1585C1E5-C8F4-4E3D-9371-BB68BB1394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3" creationId="{9A3352F9-2B97-4D53-B253-C8C212C711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4" creationId="{7D4F545B-0A3C-402D-B104-22C19AC5F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5" creationId="{4F778366-C9A9-4A3C-94FD-530109EEF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6" creationId="{86F7BAAD-E9CB-4797-B36C-346B727EF3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7" creationId="{50504D83-CB18-460C-95F3-3C82AABB51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8" creationId="{BCA9A1F2-1FEF-49C1-973F-C66D980CE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59" creationId="{C7F10042-32A8-4A9E-92F8-F11FAF2ACB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0" creationId="{FD288C3E-F7B4-4A7F-9B1A-FE2A871B83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1" creationId="{9A6C152A-0093-4AC0-9FF4-6073669B6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2" creationId="{D9B00062-A071-458E-A50C-C90073697E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3" creationId="{62D95339-361C-49B5-AF9B-E014D9E65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4" creationId="{F0454D02-F0C4-4631-9207-A82FC36013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5" creationId="{C1CF5CEA-FEC7-4972-ACA3-ADE98AEC0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6" creationId="{BE096514-7511-4C95-A1D7-48F7524BB0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7" creationId="{2563BBB0-4074-447D-B26B-5962BA43A7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8" creationId="{152C38A2-E052-457C-8210-2B3BAEBB7B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69" creationId="{C61EAD75-0BC0-4D5E-A3CD-C935C9A3A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0" creationId="{D21496FE-FD52-434E-868F-055C46145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1" creationId="{903AD33E-BAE0-41E5-983B-574EE873B5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2" creationId="{0AEAA931-F993-4A70-B463-8CCE579D10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3" creationId="{50E827A7-8F30-4FE5-A83F-126893FD1A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4" creationId="{FE6826DF-EEE5-4FD6-BC9F-81C66A1F7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5" creationId="{A8506CC3-4B4D-47B3-BE70-30A1E3B14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6" creationId="{59AC96A2-159F-42E7-9F8C-26BB64BE7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7" creationId="{8CA48F97-4E7E-44B0-9E6B-636303343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8" creationId="{7069D94E-51B2-4962-A60C-64E8BCCF8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79" creationId="{A1F67450-28F9-4EC5-B20A-45F599EF8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0" creationId="{648FB0BE-F59F-4D98-A85E-500BF603A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1" creationId="{03A57E81-0F9D-4933-A7D2-D2BA268DE6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2" creationId="{EF3DF568-A675-45D6-8779-6DCB5C7946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3" creationId="{A40AF8A6-E4A2-44B9-A273-887D14D4C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4" creationId="{1B331D89-66A6-4707-B707-C483F9A1DE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5" creationId="{C47C45C7-7C9E-495F-902D-E246E4240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6" creationId="{3A7CC517-B87E-4612-93E5-FAD2599BF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7" creationId="{D8FB5319-237F-4968-93AC-A9D26DA5B3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8" creationId="{13D2CEFD-50CB-447F-85ED-9BD12CDFF2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89" creationId="{2B39ED79-D932-495A-A9FC-0074F7A997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0" creationId="{DC54ECA2-8188-4E99-8421-F5A9AF95D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1" creationId="{9C88B50C-C91C-4F7B-97C0-CFEF81E627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2" creationId="{0EA3FC9D-8BC2-4CF3-99FD-234D57250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3" creationId="{59151E3E-FD03-4A2B-87E0-5EEDB27984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4" creationId="{34C3FDEF-1B0B-4BF3-B62D-2C4CA8B31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5" creationId="{AEB0C5E9-B660-48C9-909D-B1ED1AB86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6" creationId="{8B428A98-E720-4234-9009-1F4CF2C712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7" creationId="{0DBA5CE7-5E51-44BC-9342-895B9DAD6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8" creationId="{014D6D62-952F-407D-BC4C-273B57E70F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699" creationId="{1EF8251E-5A4D-498B-ABF7-2A460390E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0" creationId="{264C7D6A-024F-4540-9F80-915EE9D81F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1" creationId="{482EE3E0-5FC1-4F35-AED2-85C1734032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2" creationId="{52258DED-C6C7-4CD0-84B6-6EE2988859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3" creationId="{2D1F26C0-303A-4343-8E2E-9B6157DA1D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4" creationId="{F3FCBB93-2FFB-4152-A080-5319A9630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5" creationId="{F4F320DC-F539-45FC-8C85-FA24FE8B7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6" creationId="{3BF901AC-C35A-46B3-99FB-57607356A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7" creationId="{37F0FAD5-5733-466F-8C9A-B1E8717F1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8" creationId="{EDDFF793-E322-4920-905C-38A5E9DB57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09" creationId="{3F508D50-386E-45F3-B8CE-411D6B420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0" creationId="{91186824-9BFB-4905-99FF-570AA55D67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1" creationId="{05110BDD-FB20-4B8B-A2D7-F8153CD26E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2" creationId="{B138EF0F-4C9F-461D-BD23-E32FCE5EDF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3" creationId="{3A5E2551-5845-474E-96DA-F20A6CE783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4" creationId="{47906F04-2D74-4776-A0BC-4C6D23C6B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5" creationId="{0672D437-F744-4496-8DF8-E3108D2E9C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6" creationId="{2A13BD98-D7B0-4DBE-B0D0-0F25B51E2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7" creationId="{412978FA-6169-43A2-BBEA-1925B245D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8" creationId="{71CF07BC-3043-4767-BFAF-37BE070CB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19" creationId="{5A010BB6-1AC0-4B0D-8D65-A174EEE88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0" creationId="{C213D5D0-A7A0-4250-90D6-1A1CB8F45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1" creationId="{6C29442B-9FC5-431E-88F1-CA0CEE7E8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2" creationId="{F139B5F8-8194-4957-B1A6-6760FC285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3" creationId="{471F8F2E-58C1-4415-9D65-F864DE0FE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4" creationId="{856255D0-2237-4F86-BA6D-116605A858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5" creationId="{6F171E6F-101D-4DB8-9139-1469F555E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6" creationId="{8403EE04-9F91-4EF5-96F2-12CD5EA956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7" creationId="{772DBFF0-45A5-4A27-ABC6-AC6B12279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8" creationId="{3BB45732-2423-4F3C-ACB2-9BF70F1D0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29" creationId="{CBE4A8D3-9C15-4C02-856E-3ADC14260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0" creationId="{F3C48993-9D13-434F-92C6-C3DFEFF1B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1" creationId="{FC0CC978-554F-4AAC-86B9-2DA758D88F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2" creationId="{86E1A01E-058B-4F6B-8D07-74CE63E420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3" creationId="{89C86AD2-8FE8-4FD4-BCAC-143E0E765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4" creationId="{F05B7440-2A5A-4443-AA82-8805C6172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5" creationId="{1A094844-A10B-49A0-B141-00581E830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6" creationId="{B6CC3183-8986-4449-A8E3-48E158E4AD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7" creationId="{59419A79-0E74-4E78-A0D3-9AF14448B8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8" creationId="{78108320-76D2-49B7-9274-6B877E0E1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39" creationId="{DA470D70-E21C-49DD-94BF-E865AB5D0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0" creationId="{E6CEBCAA-41A3-4A1A-B67C-FE12AC2BF2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1" creationId="{D0EBE219-443F-46DB-82FF-C9072062A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2" creationId="{A27B8604-66EB-4051-95EB-34923545C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3" creationId="{4C7DFE8A-D47E-49B7-8900-2A8E109D1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4" creationId="{7E6673C3-710C-4A5B-BB96-3FEEB13808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5" creationId="{F07F8842-0694-45BF-88D9-906985E91A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6" creationId="{C909E702-E358-4CE2-AE87-664034DCFF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7" creationId="{26931A3F-88EA-47D7-965D-D4A3FCF1EE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8" creationId="{E5A49D2F-B356-4180-A5E1-3182731E91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49" creationId="{00EC334F-F0D8-4984-931C-01C1781D48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0" creationId="{3B7E03CB-EEE7-4E83-9B8F-D10CEFB894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1" creationId="{7AE623B6-6ADC-4D8F-83B0-5F1B18B2A9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2" creationId="{0B2A7861-1D15-4202-976C-BB55D55F7B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3" creationId="{EE7E13CD-B3CA-40AB-8F82-81F9BCF39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4" creationId="{26FE2795-9D29-4084-8FA4-69D0B48D07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5" creationId="{11439388-2418-44A3-B0EC-B49C2861DF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6" creationId="{439C9103-7761-4056-955D-242256E6CE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7" creationId="{D78AC8B9-598E-4F36-BB1F-5DF0AE2E30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8" creationId="{443427DE-9AE4-4C36-A686-BADC632BF1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59" creationId="{BFFAA4CE-A4B9-4686-B265-B80A674D2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0" creationId="{7B455B7A-95D9-4EF0-80F9-CA1C891D77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1" creationId="{15BB0048-D2EA-4A22-AA5F-1E594F776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2" creationId="{8C74865B-81F6-4FDD-8084-DF7E44C71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3" creationId="{47F1E13F-69A4-40A2-8872-442798549B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4" creationId="{9B1CF9C5-6A5B-464B-AD19-E5D6CEB4E5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5" creationId="{465BECFC-B61E-4583-BADB-19195C30B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6" creationId="{B94FCC19-B188-41AF-98C1-3993B22A65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7" creationId="{AC5A9732-33A4-492C-8DCD-A1016D766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8" creationId="{91894381-7E83-4524-A109-8439557B2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69" creationId="{F34EF2FA-3161-4E73-8D4B-F8C0F82AFC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0" creationId="{7017824A-88DB-41A2-967E-85D40DEF82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1" creationId="{DB630FDE-4B20-4718-9086-C68DA15F66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2" creationId="{514A4D9F-15D8-4669-BB4E-4E82303664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3" creationId="{72EC5834-93A4-44A6-A5AD-B4C707FBC1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4" creationId="{A2AD143F-8B43-4B22-865E-256205F109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5" creationId="{F3D35894-3F93-4E88-ACC7-2266E7F36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6" creationId="{FDB37890-B926-4478-A791-8759313B2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7" creationId="{8EBB293A-BE3F-43C2-BCDD-8E58499A1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8" creationId="{85ECBDF0-A03F-4940-9656-A86B9546A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79" creationId="{81DE1FAA-622C-4B1E-BD93-78647100D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0" creationId="{43300D20-322D-4C1B-87DB-0AFB22EAB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1" creationId="{99AA5774-42A2-4EB9-BC46-2D55153389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2" creationId="{03B503DA-8495-40C4-AC63-B07C06E4A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3" creationId="{08EC7A13-BFA7-4529-AB9E-FF85784E3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4" creationId="{FF308BF2-DBDD-4F22-883C-9A3E9696F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5" creationId="{3C831B59-FA75-40A7-831D-684A095CCF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6" creationId="{FC061649-580D-4C5D-B732-0AE1EE2D6E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7" creationId="{D7C8632E-E0FC-4CD3-B4AD-44CEE0EF6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8" creationId="{94C87FA9-8745-4E5F-9934-DDDF7F7DC1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89" creationId="{FDC846AD-28F2-4FEC-8CDC-AD1332B3E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0" creationId="{5329A30E-7260-423C-B6A6-53CA7F4CC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1" creationId="{83734F3A-F6E2-4AFE-BBCF-8EAAE1D4B8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2" creationId="{EA427AC1-B18E-440C-9C0E-439912C22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3" creationId="{0946718A-449C-4994-9DF9-BC5B71EEC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4" creationId="{EEB69276-3A61-4D00-A78F-05672F938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5" creationId="{3574CF3D-B53E-4487-8209-93216898E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6" creationId="{0DFE6353-E54F-409C-8FCC-F5A62B411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7" creationId="{2D4BACE8-E187-4455-B96D-5961BA4450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8" creationId="{FF3AA373-E411-4BB5-AAEA-6F7ACF168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799" creationId="{65DDEB18-0142-49BB-B901-F7159EDD6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0" creationId="{09526282-165E-4F3F-8BF9-F2346DF25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1" creationId="{86285918-7980-412E-9D5D-9938A1A68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2" creationId="{9D8748D3-D171-4519-82FB-1CB1D05C9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3" creationId="{169675B2-6FEA-4287-9C19-BA20CF50C7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4" creationId="{BE4F2AAC-F4B0-48D1-8CE7-3A6C93E4D3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5" creationId="{7BDE096F-3843-469D-9F9F-863120054D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6" creationId="{EC346FF7-1CC2-4EEC-A78E-394690276F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7" creationId="{75653F07-4EFF-4C03-BCE0-311931288E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8" creationId="{DE5E6D54-D18A-4521-9D38-D2413F6F8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09" creationId="{7A2BA49F-BCD7-469A-BCFF-51614E79C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0" creationId="{F14952CE-8C9F-40CF-9FE7-932569DC7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1" creationId="{047E08DE-C69D-4F61-96AD-DEB833A662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2" creationId="{4CFC88F7-50D2-4428-B188-499F045946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3" creationId="{C72F681E-89CE-4AB0-951E-7B4787B7D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4" creationId="{8B27555D-4B00-44A4-AF39-0E33B6E37E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5" creationId="{C268E511-07E5-4D3F-AD00-D2A23F711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6" creationId="{B6BAE6FC-4226-4EFC-B3FF-A253EBA7D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7" creationId="{D6C18A8A-175E-4B76-9FF2-A9AD9C3FB0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8" creationId="{AC78F8DC-2F44-46EE-8529-EC7399642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19" creationId="{0DDD45C4-553E-4D70-81BE-7FF1EA3EA2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0" creationId="{26F8A5CA-8364-4042-8372-A5A73567DE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1" creationId="{FE9C4F05-143E-4BC6-AE3A-975CB625A5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2" creationId="{DD2A790C-631D-4A59-839B-57568BAC1F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3" creationId="{90F927DD-867E-4527-BA4A-04ABA06AE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4" creationId="{53B7D13B-5D1F-4703-9092-150906051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5" creationId="{B9324F71-73DA-42C0-BE08-5A15CDBC7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6" creationId="{EDF736A7-5D1A-4491-B38A-865D59B94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7" creationId="{8575C99B-8270-40A8-9EEC-866AE4BCC3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8" creationId="{26EDEE4A-2FD5-46A2-B568-58AD97099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29" creationId="{514D905A-186B-41A3-9108-BA0BBAE70D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0" creationId="{70457E9F-8C73-4C66-BC0D-6BAE4EBC78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1" creationId="{592A1E7A-D85B-4432-B5CE-EE104EBCC8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2" creationId="{D52A51EE-D74F-4BF7-9D02-F4956BE5C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3" creationId="{2B7CE0F8-7F91-43E4-B569-79D01EC4A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4" creationId="{12A2EAD1-BE39-4C80-A382-1A7B9C0F3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5" creationId="{673963B0-27A1-4F0D-831B-99E580115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6" creationId="{D0E426BA-61AD-41E2-98EC-AC159687C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7" creationId="{7A0FCDB4-FF0A-421A-898B-96F63BB617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8" creationId="{6F4DD4FD-D1D5-4EDF-AC49-9B9DF104C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39" creationId="{9EF76E6B-997B-4682-BD70-6DC7B0BAD1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0" creationId="{07771C4A-34E2-4D05-954B-89A3F1600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1" creationId="{4415449C-196E-4EBA-A77A-FAD7151F5C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2" creationId="{0C505975-ED7C-4AA6-A30D-7ACE5A123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3" creationId="{EE605914-C47D-4C38-8E92-7B36E3C8B0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4" creationId="{038C0DD9-7168-4A1A-B156-94F4246E3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5" creationId="{CC1C39D7-E737-4F0D-BA9E-9C3D20BE2E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6" creationId="{36865A2B-B4A7-49A5-93F9-68BDDDAB3C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7" creationId="{B0442EBC-5F27-4F42-B349-0AFE432B7E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8" creationId="{F595136B-1340-461A-8B6E-F7A73FDF1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49" creationId="{323A7221-6D2C-44B6-B46A-226B115306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0" creationId="{6CB58F92-6106-470E-8D52-7E6201D53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1" creationId="{47174227-D279-4ECC-BD74-5E39B21192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2" creationId="{09D26846-3051-4500-A611-C839410AB5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3" creationId="{DCF09241-BC3A-436F-99E0-AE567BE28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4" creationId="{141073EA-D660-4425-9A55-F54AB4717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5" creationId="{4D4D5658-DF2E-466E-A837-99E942AA7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6" creationId="{89C2F9EE-3F3F-46B9-8376-22A4DC7F5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7" creationId="{C4FA66AD-0E49-40DA-9C41-DA0E397941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8" creationId="{67CB2619-5D61-4CB9-AE5B-1372A91B6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59" creationId="{977277DA-1ABE-45AA-A2A8-49DBBF0142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0" creationId="{C0D7FFE1-7274-4EB8-95B0-8734EF3F25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1" creationId="{6E433EE0-3304-4CFC-981A-7A1DB697D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2" creationId="{011FF8CE-6D43-4C00-8D34-F2D482734D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3" creationId="{219D698E-9A62-4056-83E4-FB61050F3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4" creationId="{C40EF6C7-2063-4BB3-B527-75E221379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5" creationId="{EA203067-7781-4CFC-A2E2-BAE0D9721F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6" creationId="{43A407F1-639B-4149-B136-03A2FB6905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7" creationId="{A5F87841-D2A2-4589-9C95-77812F7C6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8" creationId="{F28181FC-78D9-4979-84F6-4BC36E1A1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69" creationId="{A39F3784-C381-49CF-B163-7A0407411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0" creationId="{270A5B97-6619-4E6F-BF6E-24BF504E6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1" creationId="{231461B8-C645-4CB9-B208-DF6ECA1E8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2" creationId="{5E8FFE41-473B-4FC8-ACE6-BF557B9182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3" creationId="{EFDF00C4-6104-4DB0-A219-26E9F0AB0A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4" creationId="{FEDB4B46-485B-4824-B813-D1AF7A9B5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5" creationId="{12640F71-CEB4-4E1E-9514-FAC80129AA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6" creationId="{CA9B8B0F-C006-41AD-9687-CFA61D87BC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7" creationId="{66647A75-07F5-47F2-B570-9D642204D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8" creationId="{0C151993-AAD0-4E69-B551-97B5E116D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79" creationId="{7729E078-4A22-4913-8F87-3D633B3368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0" creationId="{2E9AA014-65BB-409A-B5CA-E3BCBFB4D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1" creationId="{DEC2AF58-3B09-43E6-9882-C3B05FC65F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2" creationId="{8C5E65D5-01C3-43E2-B0F1-16DBF84AFF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3" creationId="{B11C3B36-376C-4577-AAAD-40DB23A50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4" creationId="{2C03D962-33B1-4DA2-A5EB-6A92588F53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5" creationId="{80774044-8516-4C10-B7E1-8D6FF06F4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6" creationId="{E70151D1-25F5-48AB-87CA-FA17E5B68B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7" creationId="{0DFBB6FC-92A4-4CE9-BCC2-777410165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8" creationId="{3B5C4E60-2B2E-4C4E-9399-015E93CB48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89" creationId="{8712ABF3-61A6-41E9-8818-F6D061367B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0" creationId="{0093699E-C9B8-4780-8B75-AE9BA0C30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1" creationId="{E1DA1D2A-FCA6-4A2E-B8A7-0334A5521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2" creationId="{17708029-533D-4F42-B927-9BCFB264A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3" creationId="{F235DE42-2D9D-4733-8C32-F19362F416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4" creationId="{5D451013-4A0F-4103-A4A1-7692502E3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5" creationId="{48F34BEE-9857-43B3-9790-D582E34D59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6" creationId="{3D3DFEB8-8978-418D-BAA6-62206B40EC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7" creationId="{5510F018-1AA5-41B9-A5B4-838255606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8" creationId="{0BCBE2BE-B70D-4274-A142-2ED7932CE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899" creationId="{5BAD78CA-DBCB-45C1-8B0D-624874B8E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0" creationId="{1264B8BA-92B5-4953-8806-CC369F915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1" creationId="{AD465F97-92C6-4FE4-84CC-A01284774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2" creationId="{B70D3093-E6F1-4245-99E8-63EC145B41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3" creationId="{DC569D76-0243-4F5B-B459-415AB7AED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4" creationId="{6A6A6F6F-1CDD-4DD2-8182-413642A2A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5" creationId="{4B2F2871-71F0-45D3-BDD4-20A8B33E25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6" creationId="{17D41EA2-B285-4BB6-A8E7-0A1DD30F29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7" creationId="{BD215454-9C95-45EB-9A49-D8569ECC4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8" creationId="{85D37627-4986-4F7A-A3BE-04EBFC825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09" creationId="{65F147BA-82F8-4A32-8032-DD4FA319A0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0" creationId="{096EB136-C786-4F8A-936A-5B2E7C356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1" creationId="{1CD089B0-B355-4022-A375-C1946A868A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2" creationId="{09A6F8A9-521F-4DE7-BAA3-59213484B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3" creationId="{59DA5B9D-3891-43E6-AF19-8DE4BCF73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4" creationId="{E917956E-00DA-422A-9B4F-82741DE96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5" creationId="{B5465165-FE7F-4707-ACDE-EC29362B3E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6" creationId="{4391D14A-CC02-4740-8B3A-D30A6491E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7" creationId="{32C4F6B4-2111-4037-AFD4-1E0739FC8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8" creationId="{60A09168-D310-4AF4-B3E0-9C3F6EF1CA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19" creationId="{0E4AA9E9-BB16-4C91-824E-9266E89123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0" creationId="{3CB27292-C555-4CAC-9D1D-13CB789924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1" creationId="{E7CF7D2B-D4C6-479E-95A2-5FA0269E7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2" creationId="{45F932FE-AB9A-41E7-B1C6-2174766DE7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3" creationId="{FBF9F73C-A55D-4E30-8C99-0BB61EA84B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4" creationId="{7C4BE33A-0DD9-404D-9EBA-0B28697626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5" creationId="{BE5DACB1-AB9A-4B70-B3AE-AC7BD6685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6" creationId="{50BA4E21-5D8C-4237-9014-E8497ADAD7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7" creationId="{79E3B1B3-F63C-433B-902C-A142FCA70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8" creationId="{77B755BC-7B46-4532-8B49-EDEF422B0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29" creationId="{A35E29F5-F2C8-427A-8A0D-62158B4627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0" creationId="{86A79003-9FCA-43E5-8BC9-58AEFC9536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1" creationId="{4ACBFA95-1FFB-41F4-81F4-32FDE16EB5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2" creationId="{ED2BBC7E-F8BB-4F45-84D4-D202DC3F8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3" creationId="{A742EDD4-E5ED-45F8-BEA1-B1955E31F8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4" creationId="{AE9AED37-BD09-4566-B9A7-D1D0EEF939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5" creationId="{6ECB716D-4598-4F20-B747-901EE43F57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6" creationId="{CCCEE64E-C16C-499C-8962-D989C6EB42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7" creationId="{B0B8F655-A9F8-42A5-9204-8B73A22E3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8" creationId="{66712883-7216-4676-949B-DB2C9568C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39" creationId="{CBC99D54-8D13-4F44-ADCC-C13B509EAE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0" creationId="{313DF6CB-D7EA-498C-889F-D283CDC60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1" creationId="{76375922-17C4-43FF-964B-9552BCD847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2" creationId="{1408462B-C423-4774-8217-7748C0895E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3" creationId="{00721820-5B28-42F2-9CF6-23C6820231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4" creationId="{65504319-D869-47EA-88AC-9C847D6A5D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5" creationId="{415FE3FC-2E45-43D7-906A-40E05747F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6" creationId="{8C4224E9-DA66-49DC-8108-E2D58A38F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7" creationId="{224BA8EE-CA36-4FD2-BE1B-02C07BCF35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8" creationId="{757A9984-DEB0-4B8D-8BC4-7994C144B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49" creationId="{310B9E76-1804-40BA-BB64-02256A23C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0" creationId="{26F7918D-9138-4387-A786-12CE4678A9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1" creationId="{CF2A5035-31A1-4501-AE39-AD835BB5E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2" creationId="{87BE18B2-23D3-4565-A61E-C6453F809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3" creationId="{9DE90931-7C0F-4877-9F29-6ECF9F016E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4" creationId="{BB678DB1-0954-44E8-BB86-B6FEDA424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5" creationId="{22D411C3-5658-41CE-B209-B5FF4E3739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6" creationId="{E5D296D8-D985-4D13-98AD-1FF13BE1D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7" creationId="{8733A960-31AB-46B0-B6E8-269E78C66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8" creationId="{EB7BE9F8-61B5-4575-95A1-541B68572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59" creationId="{F6FD9E54-B5A1-4680-BFFB-9F8CFBE99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0" creationId="{419B778B-9BC7-4A9B-8224-096B06995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1" creationId="{1F33EF2C-0EAF-43BC-B33B-8C550A22F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2" creationId="{937EEEA3-49F3-4458-BAE2-E75C6C7150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3" creationId="{C6F08C92-780C-4812-937C-F65B026EE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4" creationId="{873902D9-D4C9-4B77-BCE6-87402F92E9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5" creationId="{3028A32A-DE8C-4CCB-9C8D-4432CEFD8C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6" creationId="{D8F07A25-B6C9-4168-BB05-929A66ECFE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7" creationId="{95B9C363-320F-457F-B359-C77E77CF43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8" creationId="{685D86B0-2533-4649-BA32-B718AD28E5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69" creationId="{333D9127-1CA8-48EF-B8AC-A25AEBC6CF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0" creationId="{1444C82D-0666-4AAC-ABA3-4083E0EDE4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1" creationId="{6668A997-4AEB-420F-8C5C-9F2F9811F0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2" creationId="{6AC58EEE-FB80-4A2E-B964-C4CC255402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3" creationId="{3EEBDE92-CA3E-4B88-9E34-D9A2C8F114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4" creationId="{4A858EF1-AC32-423F-8332-93B909AAD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5" creationId="{D938F799-1A18-410E-803A-3FBA7B9D03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6" creationId="{EC35896E-4258-45A0-BEB8-E605D1F70B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7" creationId="{087600AE-6E52-41D0-B8F7-FA1D3E0322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8" creationId="{516B1A59-64F2-488C-A729-20E7A8A29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79" creationId="{1F3D895D-6AE8-47BE-AF5E-BCFDF61FA2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0" creationId="{D62267CE-C26F-41F7-BEF9-455C82931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1" creationId="{C100A85C-02F5-4BBD-9767-A1D922F39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2" creationId="{6E092235-7AD3-488B-BEF1-E30BE4FFE0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3" creationId="{6232726A-FBEC-4135-9491-D3529443C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4" creationId="{42750328-CD8F-4F90-B264-8CBC384EA3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5" creationId="{6A08BB84-C042-4B7C-9241-31E8047FBE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6" creationId="{EB5D9DD6-8578-4834-B729-520434EF07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7" creationId="{2CBE53C7-F66B-4367-B5BF-04B28677D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8" creationId="{9771FCCB-6CC5-47D6-B282-CE019259E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89" creationId="{8B65BD40-CE73-4F9C-8C7C-BF8792329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0" creationId="{16056F4E-9403-4B14-95D2-9EA3C77730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1" creationId="{3325B201-373B-4CE7-BD89-4F31CFC77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2" creationId="{B5EA9121-CB02-4EBB-A855-4946194C6E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3" creationId="{76A18440-2F35-4D4B-BE56-40CFCF07AC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4" creationId="{B8335FA7-9D4A-4A6E-BB38-F803AC6DA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5" creationId="{5D931F65-7937-4BA1-81F3-D884E1412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6" creationId="{196F4C8D-F4A9-49B5-9349-D641051F7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7" creationId="{95F2FCD8-CD7D-414C-BBBB-297BFEE22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8" creationId="{688A8BCB-D6F3-4655-9377-A5D971C9AF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3999" creationId="{BCEB766B-56B5-4947-9637-D81AF00B2B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0" creationId="{638ED9B0-E8D3-4DF1-862A-8E127F3071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1" creationId="{37CEA345-B68D-4AAC-BE71-409FADD8C4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2" creationId="{176AFE78-C035-420A-ABBF-A343CF6AB5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3" creationId="{F79B1EF5-38D2-410D-B419-88B8C6FD98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4" creationId="{3A6844C0-46F0-4C0B-8A7E-681267718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5" creationId="{B4B9B43F-9154-4EE9-B9B2-09D445F7E4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6" creationId="{FBA0AD67-5E90-4ECB-9E72-585A0AD3C7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7" creationId="{1E550A42-0B45-46E9-A851-40585F4A96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8" creationId="{B28E6FFF-C3B5-410B-AE44-A0D6CEFE5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09" creationId="{4F927F6D-032F-4FF7-946C-FE9E19F78D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0" creationId="{03BC8ED9-F164-4C12-8C3A-393923935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1" creationId="{C8C33B78-BDEA-4DDC-913B-7E3D1E9A2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2" creationId="{907B2146-6F00-48C1-8C93-DD8820C46C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3" creationId="{706855D8-EAB2-43A3-B2CF-C32920C76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4" creationId="{600AB680-D7CE-4C90-9A89-D5E1D86CB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5" creationId="{7905E3E8-8A5F-4F36-A91D-AEEF916F00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6" creationId="{FDE4D51E-2D00-4274-BA81-BBFCF7EE4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7" creationId="{00E526B5-6C33-420E-A385-7C281E2878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8" creationId="{80E682BC-2821-4E03-8BAC-EF51968124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19" creationId="{8C17524D-0219-4C2B-B7E1-90FC76CFFE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0" creationId="{F319E83B-C622-46AF-A42D-6E95F52948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1" creationId="{ABF10032-64DC-4403-A82C-61D87CAE83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2" creationId="{86A2155A-0AAB-4F37-9E70-E5D277E21D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3" creationId="{7B73F056-5E00-4479-A4BC-A919EA955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4" creationId="{87B37A02-A731-46D3-A5FE-72BCC5B801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5" creationId="{663EEA10-D45B-412C-83BE-06DE6FFB8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6" creationId="{A6FE43AD-FF66-4441-9678-D60AA416A3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7" creationId="{860A36BE-88A6-49A8-8ED9-9AA6D9252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8" creationId="{DE27F389-34EB-49C7-B17D-DD1D209D3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29" creationId="{B61C2FE7-DDAA-4D1A-9D42-C5F9D8FDCE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0" creationId="{5ECF3F2B-F2B2-4A7F-88BF-6800C8088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1" creationId="{B0905310-4DE2-4A6C-9242-9B808C4E4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2" creationId="{E4C83D96-6D7F-479B-A83E-38D1D4134B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3" creationId="{6E6A7E77-7700-44D0-841C-77ECFB8D5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4" creationId="{A9A93765-3F81-429C-86AE-1C69AD898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5" creationId="{40E28AE4-8B1A-40DD-8925-13BB8AB52D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6" creationId="{517D19B9-CC80-4314-95AF-13817E05A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7" creationId="{A33C6A5B-BC8F-49FF-B673-DEB0B987B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8" creationId="{41225793-78FD-4F5D-B13C-94CD40E51A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39" creationId="{DA001A04-942C-4D02-9D88-FA03B0449F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0" creationId="{06FD2BEC-041E-4E0D-85CE-AACDE26730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1" creationId="{FDB63F25-1AAC-46A9-98F2-040F4AD2B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2" creationId="{08E52D9B-6C46-43D6-826B-DFADA5164C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3" creationId="{97B384BD-FCDE-4657-94A3-B9F2E08E5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4" creationId="{98DA78B7-E727-4872-949B-44F611B6A7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5" creationId="{71653B97-7F25-47BF-8FAA-FCE12A9A4F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6" creationId="{D2A68B22-4C71-4E9C-9D31-77FC26503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7" creationId="{D24F6827-1691-4792-9ABC-AB12572C6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8" creationId="{871C7DE9-05D3-4772-907C-A52C35AE3E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49" creationId="{BCFE37D5-FFBA-48BA-8F47-856F59FC3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0" creationId="{C47F0310-3D14-4190-866C-B5338A617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1" creationId="{EE7026E4-068F-46CE-BE62-36924C412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2" creationId="{520212E1-0B7B-4B5A-BEFC-334696DF79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3" creationId="{AC13A672-0762-4B77-9CE6-F82A6902AB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4" creationId="{CE074BD0-8C94-449F-9E2E-10026BAF9B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5" creationId="{FB341AF1-D639-4CAC-8BC2-A642AA4118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6" creationId="{F6261159-7B02-4DBF-82F5-7F57A26FC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7" creationId="{96DB7127-4C7C-43A8-A14D-B3423A5BFB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8" creationId="{C536BAFF-3909-4CA1-90C1-9478160C5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59" creationId="{38D1290D-257F-4B59-A13D-D44B81BDB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0" creationId="{8BEBA140-DBFC-4BE5-B243-E4B0C6598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1" creationId="{5BE5E3E2-EB21-4D88-8A7B-E23205768F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2" creationId="{E407185B-96E0-4A3B-9884-E95454A96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3" creationId="{455C5E8E-F8A8-4055-80D8-CF3D7D486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4" creationId="{AE4278C6-116B-49A2-919F-A18E7A856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5" creationId="{29A52275-1CDE-42D0-9B16-C252A9B23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6" creationId="{0AEC4758-E73D-4A2D-BC7C-323532B081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7" creationId="{85AE0F3C-23A7-4889-993D-3B824646F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8" creationId="{ECB18CBF-7A96-4BAA-84D4-5870194F1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69" creationId="{43924782-0590-411B-A697-AAD96078C5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0" creationId="{E296862E-3FCA-4DFF-A0AF-42CB1C9F1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1" creationId="{FCFFBAB2-DF11-46FE-AF81-E9D022AE15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2" creationId="{13E9ACD7-071A-456A-83E1-2EAB22F4B9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3" creationId="{0FEE5CCB-AC13-4A38-B4C7-7119C4F1D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4" creationId="{AE31C645-CBCB-42D0-B23E-1B130F80E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5" creationId="{1A066574-DBB9-4415-8C9E-B4EB513E3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6" creationId="{0B052C1A-2EF5-47BD-B0B0-664E7A7087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7" creationId="{43DD5A2E-FF0F-4496-B678-75338F68D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8" creationId="{FE498D8A-68D2-4AB9-BD98-03E924C2A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79" creationId="{6C033E0F-BCAD-42EB-B6EB-A3FCB55FBB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0" creationId="{A17D92CC-772C-4A91-9426-D608CEA2FD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1" creationId="{EAAE398E-368C-4A9D-A4C9-F4BA9FB312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2" creationId="{9EA576F3-E59F-4E9F-B3EC-3BF9452F6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3" creationId="{61971E1C-3756-4C52-830F-4C406067F5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4" creationId="{BF2F8CCF-F1ED-4533-9927-0831182F19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5" creationId="{D64074C1-AB0A-488C-8AAE-A7624DEF3F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6" creationId="{1594FBE0-F25B-491E-B87F-4A0427FAD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7" creationId="{E1FAD6B1-3FFF-46E8-8EA2-3F157B8E51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8" creationId="{7AF29A06-FBF0-4B98-8EFA-B26E3AE153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89" creationId="{C3E27C60-9C63-412F-9921-93A8CE021C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0" creationId="{51797BBD-2B5E-4BE5-B1F0-F2D522BB57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1" creationId="{07399352-7458-4A8A-AC35-985ABC49B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2" creationId="{6F593536-E561-4128-A076-B159FFDE2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3" creationId="{97A3CB32-89BC-4122-AC9C-4FBBFD965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4" creationId="{42AB3C7D-F615-445E-83C6-6F353AD13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5" creationId="{D3538354-729E-420D-BC5F-23D7AA932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6" creationId="{3E450751-286C-46EA-B992-C7A2F18781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7" creationId="{893AC4DC-9A9D-422D-9D06-8BCD024B5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8" creationId="{E9AFC1F9-3AA9-4CA9-B047-0F6F7EF004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099" creationId="{582F9CB1-5055-4C2D-955E-15814955DC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0" creationId="{D544540E-9794-467D-A8E6-A4DA6B04F3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1" creationId="{6B00ADD9-9437-418A-9759-4BC4F9735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2" creationId="{BA665ABF-C47B-4CEB-9950-204BBD370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3" creationId="{C045DC7A-C8FC-425C-A3AA-2075B83F07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4" creationId="{BF5A19DF-10DA-4396-9BAD-41C9B83D80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5" creationId="{D91F0D81-2AFD-4943-B868-B5D4C7770E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6" creationId="{B81E3B74-9834-48B9-9283-2B6823D04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7" creationId="{2EA57C53-AE97-4627-8A0E-098BA383F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8" creationId="{CB888D98-C744-49A7-82C2-07273934B3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09" creationId="{FAC2C413-3903-4462-BA85-8EA2F17E4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0" creationId="{3D9996DD-E3ED-4B20-BD02-82E59903B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1" creationId="{BE346E35-43A8-4475-87B6-AE7DA2F1D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2" creationId="{727C7246-5D27-4CFE-80F9-6B85D2809E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3" creationId="{6A208BD1-9264-4AC8-AA6E-E692BBC89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4" creationId="{3DED72F0-6B0D-49BF-944F-0D8BA6DD7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5" creationId="{B6BB9828-48DF-4737-808F-C80F62D73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6" creationId="{FC5EDA6B-3F03-4AF4-81E2-75342083B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7" creationId="{33A915CD-4A87-4960-999F-A9546A3E1B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8" creationId="{C9F343A4-D6A5-4027-92B5-156280972D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19" creationId="{F8EB009E-E53A-487C-989B-6085CBF63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0" creationId="{33A5B368-E605-4F35-838C-4A16772165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1" creationId="{D6351D77-C749-4990-AB39-1FBE42A4D8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2" creationId="{13AFE550-187B-44A1-8F74-3DDD6CF9E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3" creationId="{635241A7-0FDF-4CD3-BA62-5992B4D23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4" creationId="{C4DD7B59-3C1B-47B0-8215-DB7ADC277E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5" creationId="{474D9C41-6643-40BF-92E8-C0D499837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6" creationId="{60FF95B0-22A2-4F3A-B5B6-373307D945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7" creationId="{6D0D7E6B-CCCB-44CC-9365-358940A7AB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8" creationId="{41ACE6B0-B8FB-4166-9B2B-6C38F960A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29" creationId="{A4C48C92-B0B9-44EC-B5D4-5F83A3FEE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0" creationId="{93D6FD00-DAB6-4752-9F44-DA5AE6DEA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1" creationId="{DD7EBDE1-B803-45C1-95A5-CA830CB44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2" creationId="{226275C7-71E2-4D95-9258-8C1391415E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3" creationId="{B44331E4-0061-4644-B48E-0E0920C4D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4" creationId="{8B8469E5-A83F-4EE8-A14D-CEEF380439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5" creationId="{73D63100-DA95-426C-9247-444C21A465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6" creationId="{64B63651-FD41-4772-BA45-64ADD1A34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7" creationId="{B7754FE7-B88E-48BB-8191-CA32A4099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8" creationId="{329C0A8F-3834-43A9-8416-D4A2DC5B4E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39" creationId="{5179237A-9328-4EB8-92B5-9EFC8D3FF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0" creationId="{B0D83AE9-F389-4056-B8F0-8EAB676160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1" creationId="{375BE233-838A-46A3-AD33-F02E0353B1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2" creationId="{D0B32AA3-0DF8-43E4-8E63-1D394A3B4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3" creationId="{AD564298-175C-41C9-8F2C-31FEBDCFA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4" creationId="{626AE6AE-CCF6-4072-BBB6-31EADE3BF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5" creationId="{43BED26F-AF40-4E2E-A364-7AD5071DC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6" creationId="{82929BF0-0A6A-4CB8-A396-722E126CE5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7" creationId="{E256AF47-F70F-4E0C-9559-B5C13797E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8" creationId="{8841E1A5-A6CE-45B5-9C5B-0EA70FFCE6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49" creationId="{EDF0E1DD-DF9F-416E-9DA6-36C27AEE5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0" creationId="{4DEABFC3-189D-44D7-95F4-4043D4147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1" creationId="{3A4836D5-2120-4A6D-8EE3-DAF255B9CD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2" creationId="{3D7E70E5-FF5B-44D8-B4A6-99939B3B3F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3" creationId="{7AAAF721-99FF-4E8C-9EA6-0C21FE01CD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4" creationId="{42E0D92C-817E-4395-99D1-299E760F9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5" creationId="{FF7FD90B-C38F-4ACF-BE3D-70EF26CF2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6" creationId="{6457657A-098E-4C16-ABFE-66CFB5BA69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7" creationId="{29DC4C34-98FC-4FF6-BCBD-E26D5140C8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8" creationId="{EE1CF623-7854-4050-9712-33AA569BF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59" creationId="{3912D0D8-7167-4CC4-8160-534ED6EA0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0" creationId="{2A551C21-7AC1-4BA0-A557-3E4035EEB2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1" creationId="{82A54087-87DD-4372-A11B-4A073E8F2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2" creationId="{7C20CA57-734D-42B0-90BD-54CD99337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3" creationId="{93617CDC-92B8-4455-AAD5-BAE547C22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4" creationId="{B4C1B9B4-76D8-4314-8EBB-F3927C251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5" creationId="{80E8DAD6-509F-457F-BC93-5CA6B93979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6" creationId="{4CF3FFA7-6D17-4BA8-B5B4-09B6F36ED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7" creationId="{CF201AC3-43C3-4230-A94B-56E85DDAF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8" creationId="{8EAB932A-A7D9-43FE-AFB6-E4D3D2570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69" creationId="{2861A8F5-1F9E-4426-B400-BBBBEFC915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0" creationId="{BCA52E99-49EF-4AAD-B046-5F76CA4117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1" creationId="{80B7CA55-7330-4DF7-B08C-943227C971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2" creationId="{68995DDD-CFC4-41EC-8BE7-BD1CE7538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3" creationId="{8F0CE904-3E9A-4243-8C76-65DA827FDF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4" creationId="{237EFC26-7A2D-421D-8B6B-CA0C80A7E8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5" creationId="{72A8ED32-C85F-4E3E-8469-CA10EF6AED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6" creationId="{FA9DD4C2-1F49-47F9-8DCC-E3E560060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7" creationId="{221A16AE-1920-4EFE-9267-C2D342738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8" creationId="{6BBC620A-71B3-4116-BE8E-36467D59B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79" creationId="{5CB74C41-E135-4415-93DE-517FD43B5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0" creationId="{D369B151-2C99-4289-8B91-D32C5560B0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1" creationId="{90DF70E3-82F3-4619-94DB-9C2936E28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2" creationId="{5B1CA966-ADED-48C1-AE22-327C48C02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3" creationId="{D9F33E8A-58A0-4F41-8743-EBB9E610E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4" creationId="{9DFF6A80-AA3E-4231-88F6-7BE4725ABE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5" creationId="{DD5D558D-370A-4F5B-8C82-EFCF9DBCCF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6" creationId="{DC2EE39B-5088-4025-B7F5-75139C45C4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7" creationId="{E8450B90-8554-410D-8275-9C9ADD43BC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8" creationId="{3CDEF3E2-7B65-4E88-B18A-309151160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89" creationId="{BBA8E8C6-5230-41FA-A4A2-F8BC00CA8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0" creationId="{B0543E85-487E-4096-BF2D-C67EF18F80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1" creationId="{A4CEFC5D-8346-4A3D-AFD0-04C241A60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2" creationId="{8A9219A6-24E9-4468-B10E-446B73CD4E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3" creationId="{601E76F9-5742-4B1D-AC37-4F61FF039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4" creationId="{D5970526-5F1C-4152-BE7A-810E68328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5" creationId="{4450E3D3-2FBE-4EB1-B4AA-43D046838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6" creationId="{50486FC9-82B3-4F3B-98D6-464B5D6585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7" creationId="{0EA81236-FF90-4C50-A0D9-73ECDBC2D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8" creationId="{1D6826D1-EC25-444B-8EDC-EDA596207C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199" creationId="{859A6DD2-2991-467C-9604-5C0CF39A6B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0" creationId="{62707688-3F5B-4DB9-89AD-CD4733572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1" creationId="{38377905-06BA-46FB-937F-CF9E7CEEDE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2" creationId="{56410E77-0DD5-4C10-B64A-344AB8470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3" creationId="{F905AE09-FD6C-4CCA-9344-EA19B532C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4" creationId="{29D237FD-2BA6-4700-B231-E1CA5BD69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5" creationId="{ED75839E-A25A-4BCA-B170-367993C68B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6" creationId="{23732E84-4241-4352-BD38-0D11D33F19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7" creationId="{DB5C2D45-20EF-4EE1-B534-7ABE794C0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8" creationId="{9E293BA5-8CB6-4F5C-9B95-DF9662931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09" creationId="{5C30CCED-83C6-429B-9D87-6AA4792C06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0" creationId="{E941C875-99F7-4433-BDB4-AC68878770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1" creationId="{E15FEBBE-8D17-46F5-8D43-0CDF89452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2" creationId="{95811A6E-5D4B-4FDD-8C41-3E345EC7CA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3" creationId="{FD7A25AD-3E10-4E96-A842-919C770E2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4" creationId="{8B17994C-A5E4-41E4-84C5-48EB4E322E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5" creationId="{3F43812A-8627-4D6E-848C-244C870653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6" creationId="{09718C65-D6C1-4D2A-A8EB-96183C6DF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7" creationId="{59826B70-9BA6-4628-B56E-E2B5D752B7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8" creationId="{EBE90D10-1789-4CB6-947B-08A08B9679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19" creationId="{2511D38B-3868-4A61-BD20-E475D9316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0" creationId="{92C94320-4D56-402A-A631-4C579AABBE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1" creationId="{9CD47BBD-18AB-491D-B1EA-F3A073C99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2" creationId="{54E0B8BD-1C76-40C3-8A3B-ED0F0C1A57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3" creationId="{F88E2F74-5407-43DF-A9E5-1013E8FF81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4" creationId="{4F56D290-5FC2-4C71-8450-217187B90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5" creationId="{D8BA3C0B-2088-4B08-B30D-F02AADDED9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6" creationId="{A0A39DC2-5BC4-4E14-903D-3073F0745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7" creationId="{356F97F2-220F-46D1-A084-AB45A6359E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8" creationId="{DDF4AC13-101F-4B07-9432-F1D39BF341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29" creationId="{A74D09C5-35C9-4AE9-A79B-4878BDE8AC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0" creationId="{404B8E06-3A71-4C04-973D-2D81042B1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1" creationId="{CDA882BE-503A-4DA5-9FB7-3BCDF49919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2" creationId="{BF792AA7-C699-4A30-85F5-E01E611910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3" creationId="{C7BE0A4B-85D0-4B40-989D-0D1BE8C454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4" creationId="{570FA5A9-72A8-4F53-9FEF-F027CC6AA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5" creationId="{4D964A79-CF39-4D03-B2A9-4D92C23E4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6" creationId="{DE3F7ED8-4F8D-4933-9DDC-A325D04789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7" creationId="{C0DA5950-9F77-4F07-9299-7AE7447EF0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8" creationId="{B3F3A9C0-E26B-44E5-A236-09838FC916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39" creationId="{1859E73F-82F9-4B91-BC32-4B361D13F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0" creationId="{1186460B-97C9-4AAE-AFAA-A21C7085B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1" creationId="{F2F2237B-30A5-4351-AFF7-BC670B19C9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2" creationId="{4B96240F-677F-43DA-88C1-3D26D48F7A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3" creationId="{17CDD034-AE4A-41B4-812D-7CDAEA898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4" creationId="{DE6472AE-EFFD-4926-B0D4-510D6855C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5" creationId="{92B372C2-B896-4A07-873B-6B3DD1FF7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6" creationId="{A70E5BDF-8090-4036-A87D-8A020FF656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7" creationId="{BE8EBAB9-EDF5-4998-9C87-AEB15CDAB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8" creationId="{43DB07CB-FBC6-45CE-B597-D5863AD9D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49" creationId="{27DB4C1F-9293-4F58-8ACD-CA1C0D70DB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0" creationId="{BAB8EE48-2ACA-4907-8088-55A49E5FF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1" creationId="{EB451433-0421-482F-94E4-E4B6EFCA6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2" creationId="{100F9345-2890-4B2D-BAC2-0D6F16230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3" creationId="{ABC4E803-7617-4A25-8BFC-A9D756A0DF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4" creationId="{B017E4BB-230B-42C6-A6CF-C15F32B90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5" creationId="{C72B2AC1-8FE6-4821-83D6-911A6C115F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6" creationId="{A0C24835-6840-46DE-8B07-12FC9FE739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7" creationId="{2B2231A9-B13D-4CCD-B6E7-9E9E55DDB4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8" creationId="{00D15868-E64C-48E5-9655-AE0B2B4D9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59" creationId="{719409E4-6896-4AD5-9999-54CCB3AD89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0" creationId="{B4355B92-2272-48E7-8F6D-C4D6275DD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1" creationId="{B1962BB1-93B0-4E49-A43C-22550E7520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2" creationId="{723E90E1-AF0F-40CF-838A-C22D9FBEC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3" creationId="{70A0B8EB-4EA3-453C-A651-49148D3AE6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4" creationId="{D993666C-24EC-4CA0-8134-8F64F7CEE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5" creationId="{DB5AB8B6-91B6-4DCC-AAF6-5721033D5A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6" creationId="{F2208A90-D806-456C-A7F8-F2CE8D2A7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7" creationId="{3FF0591C-CCE7-48C7-9B33-DC0E11D8C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8" creationId="{571449D8-117F-408F-8AC6-57B36D9C2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69" creationId="{57170D54-178D-478B-B713-B528C237A5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0" creationId="{772663C6-33A8-45AB-A2C3-CA8C4E82F0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1" creationId="{07713A00-CDBB-47DD-A188-4866D439EB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2" creationId="{5AC45AA8-3329-4036-B247-751D71471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3" creationId="{C2A92EB3-85F4-44F5-B02F-4ECD6B3243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4" creationId="{E0BB1E18-BE85-4164-803C-7BA2F89BF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5" creationId="{803C5B9A-D4C5-4F6C-94CA-6033D95DE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6" creationId="{9131EE21-3667-4D75-BB1A-AE42C10A60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7" creationId="{8B378825-FF43-4E7B-A432-E1970D485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8" creationId="{F9DF455D-2D52-437E-A495-0E578459A0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79" creationId="{2CF1154E-043B-4CE1-B30F-6F03316DA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0" creationId="{5C826E22-5E2E-4E8F-AA88-A3E0CD7A8A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1" creationId="{7E678765-AA48-46EA-94B7-8324A6A86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2" creationId="{2AA16056-6026-43CF-A03D-AC55EEE7E6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3" creationId="{DCEDCE90-951D-4DE7-A8F7-A9D8C7B35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4" creationId="{BD5F457D-1593-4D2C-A8AB-C879D7F692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5" creationId="{F9608772-9B41-402E-B9E6-5B74117E3D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6" creationId="{8E0557EC-EFAB-48A8-9875-44AD83DDD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7" creationId="{FB93A9D5-038D-460F-9167-E47A327DD8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8" creationId="{7C3DEEB0-EA99-4D52-9359-87247972F7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89" creationId="{2915CD53-A46B-4531-8350-DCAFE24C3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0" creationId="{82B03D8B-CBB2-4A41-A439-FF88207DB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1" creationId="{3B94D3D4-9482-489C-B389-4B86DD8DC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2" creationId="{F711FB2E-4048-4B97-B27A-B62B0ECB9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3" creationId="{CCBA8B77-CCB8-45DF-9DA5-6A908FA30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4" creationId="{DA70A930-C92A-4947-9B30-199EF16FA7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5" creationId="{E2B13173-48B7-4CB5-BA86-8679D8B277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6" creationId="{ABDF9F29-767F-462D-B826-A233DA0931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7" creationId="{3D3F290F-8753-437F-BC56-A0D1E4FB6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8" creationId="{68227DD4-7653-4426-9D37-8EBEE9FCD8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299" creationId="{B9BAE06F-BE01-45A8-BE3E-0EE9B7731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0" creationId="{B04446FA-1100-4D12-9DDC-DEB5B6E8E6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1" creationId="{5C365AD6-3601-458D-A947-20C00BCAB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2" creationId="{3D56B09B-8593-4EAA-8307-2041276E3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3" creationId="{5733D509-CD64-4AA0-8163-3F98536CC5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4" creationId="{A7E530AA-FDFB-41ED-B178-5433A393E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5" creationId="{EE2DB6BC-239E-4D92-87EE-82698BBFC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6" creationId="{CCBBE66E-5527-49E2-AEC2-D3217830D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7" creationId="{8129D0BE-A90D-4299-B904-4982B957C4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8" creationId="{65BCC2A0-4384-4CC3-91BF-A56304BEF4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09" creationId="{567144A4-C743-4CB2-9B60-D517E558D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0" creationId="{DABD1D55-609E-42AC-9CB0-BB5CCD7FF3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1" creationId="{51110364-7184-4B44-887D-32C95C1823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2" creationId="{5190EC82-8BC1-4B32-AD2C-E9B9A01839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3" creationId="{668AFFCC-1C6A-4676-A654-AE4F250A2B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4" creationId="{B41CBE88-6E9E-41FD-99A1-45B768B1B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5" creationId="{A928355E-E75D-49F7-90EC-73E3C55316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6" creationId="{E2858588-3568-4F60-A6D5-41137F2EE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7" creationId="{06FB87F9-2BD5-4BB7-A51A-5D8B3A625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8" creationId="{69EA222C-F85E-4F6D-B7C9-A94BFC7B6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19" creationId="{FF79DD6D-2772-42E6-8882-FB29AA291E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0" creationId="{27013640-812D-4ACE-8815-BB2E3E5AC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1" creationId="{3409422F-F873-4510-9886-29D1518AB2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2" creationId="{4A4A0A96-430C-4984-B58F-4D8988294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3" creationId="{67A99CAE-1897-4D3A-9DFB-334EAB3ED0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4" creationId="{73E21375-BC5D-4FA6-B208-421BB6CBA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5" creationId="{45E2ACE7-9415-471A-849F-6B4A9527E9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6" creationId="{89E314AE-E070-4FC3-B832-91FEE7DC10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7" creationId="{447963D5-5B8F-44B1-90F1-BE5FA25E4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8" creationId="{76D67915-7596-40E1-B760-DB8E581F6D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29" creationId="{BC1D04A1-0137-49D7-83C9-1D15C48DE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0" creationId="{63CA685F-1115-43CC-A0BA-A4F6C03121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1" creationId="{EEFADA3C-255C-458B-8145-EF3E3EEFE0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2" creationId="{3CD13719-9105-4A1E-B211-6C772DEF88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3" creationId="{470E3CD4-753A-44C1-A17E-08DE0720E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4" creationId="{88443412-A767-4547-91A4-3F8EEF5C8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5" creationId="{DFCCD68A-B3ED-4E31-9BE9-C48D91B9F9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6" creationId="{2ECBE6FA-61F1-4FCC-AA6B-2E6245595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7" creationId="{D8DF9CBD-DFE6-47B4-88E7-8D6709D83B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8" creationId="{71E18868-5581-48A3-BFB6-25554ACE8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39" creationId="{E7481A9E-DC7E-46B0-98CF-A3EA976AA4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0" creationId="{01EA98CE-8158-4931-8057-37A568E1D2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1" creationId="{0C34C13E-E4B6-496D-B5DF-1A0F2C368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2" creationId="{5BAFA04A-D91D-4800-943E-B332111BCE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3" creationId="{14878285-94CB-4123-B64B-7B42E16126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4" creationId="{90961794-4C90-4E46-B1A9-C96B252A94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5" creationId="{9CF7887B-DFA1-4FCF-8A13-1ED8B2ACE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6" creationId="{A30AEC74-D7E5-4104-BA36-E3F606FAC9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7" creationId="{F13C72B0-0EA4-4B71-AA3A-064BDD97B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8" creationId="{F0819413-63A9-4186-9B17-9CEDF0AE6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49" creationId="{F662E5FC-273A-45E4-80F0-200C25734D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0" creationId="{4ED682D6-620B-4CF2-A9EC-8A1D3B3A9C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1" creationId="{30963496-9EF9-4F67-82C2-05CD8B4A4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2" creationId="{3CFC5E91-911B-4204-95E7-389E8EAFB1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3" creationId="{7F601CA0-3F97-4897-828A-CE7F99EDE6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4" creationId="{0EA55B61-D8F2-49D6-8BD1-231D995471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5" creationId="{1A1E3E43-F3CE-4BB8-A543-7E65B7934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6" creationId="{C6C15FAD-CA7A-4338-A6C8-D76788BD9D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7" creationId="{FD61A1DC-CF98-4CCE-AF28-CE2A94428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8" creationId="{EAEE96F8-2900-4E32-AD65-EC2E2C12D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59" creationId="{BDBBFE0E-8362-4D2B-85AD-6DAE999608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0" creationId="{969E3A6D-CD05-4E5F-8A5F-E5CC88BD5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1" creationId="{39F2138F-73D8-4244-9726-02BF4928A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2" creationId="{1BD2EB4A-4A18-4560-953C-B3B1CA8D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3" creationId="{DAA65FEC-6ACA-4A3F-9EFC-D8767DA35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4" creationId="{891FABD1-3194-4BB5-B59F-51218624C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5" creationId="{57DE6349-C131-4A9E-92A9-C33B2769F4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6" creationId="{263B048F-413E-4A10-914E-B580D791C8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7" creationId="{2DA39728-1974-46F0-B2C1-708582A88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8" creationId="{F67BE183-88B5-4772-AD38-F57C3DD8E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69" creationId="{B7F56A0C-B66E-4F1E-9833-1F945A735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0" creationId="{1951E392-3F30-491D-A1F6-568FC9EFB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1" creationId="{8C2E9E20-565D-46AC-8817-7A52279D14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2" creationId="{9052C28A-D56A-4D7E-AC77-9BED99710B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3" creationId="{DA0F6967-5D30-4C84-A8DA-3D692A142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4" creationId="{99070B48-BCAA-4285-AD54-D5BB24DEA1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5" creationId="{F3040339-D178-43EE-8594-A1B47ECF9C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6" creationId="{5E68ADAB-4AA7-440C-A077-425359D65F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7" creationId="{782D7B4E-8318-4468-8A1A-4C4E11CA2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8" creationId="{C572B040-797F-494D-A09B-38B97CD4F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79" creationId="{05B60F31-7FF3-4F5A-9786-47AA7652A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0" creationId="{F7819FFC-65A6-4558-B32F-0BC077E47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1" creationId="{B9E4243A-49D7-4544-9873-D200CC5B79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2" creationId="{0095A49A-FECB-4DBB-95DD-A5B9C0415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3" creationId="{C5D1CE23-7F68-46EB-B5D1-686163B41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4" creationId="{3BD31B46-124D-4324-84A8-23D053DC3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5" creationId="{488BAC23-FC5D-4B89-A798-2D2B651786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6" creationId="{B5711668-FE54-4D39-B6E0-53A796920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7" creationId="{2C3C0F59-DDE8-426E-8047-5210DCA373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8" creationId="{340C723C-E876-408B-8971-74D3843CB8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89" creationId="{D81CD73E-CC9C-4C2C-B5C5-8BC797C7D8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0" creationId="{21F9F461-F714-457F-972C-4A21DE5BB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1" creationId="{D191038D-1EA7-4436-881D-E5A2ED568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2" creationId="{9546B007-6183-463F-BC75-FB8749871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3" creationId="{895B7F1A-33EC-43B4-961E-258F13505A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4" creationId="{51A7DF3F-96CC-4FCF-B2ED-10209ECB18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5" creationId="{E998AD48-56AD-41B5-BB06-37D02230C8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6" creationId="{A8736F0B-8BBE-4C9D-A5BB-E21A200B20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7" creationId="{C47E03B2-8AB7-4C8C-B6F0-04FF70B5E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8" creationId="{A230C326-6D77-4481-8C56-AC2C2A1A67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399" creationId="{6F4BE1FA-2CEB-405D-9D1D-3A99AB3DB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0" creationId="{5E982287-898E-4744-80D8-3EB66C83A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1" creationId="{AA99C0E3-EC0F-473A-8F35-FBE3948B6F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2" creationId="{F29F8588-7719-4B01-BF6F-D3FE478165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3" creationId="{8C1D91DB-E67E-4D6C-9EBD-1E5F6255F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4" creationId="{049F5448-4ACF-4BE0-8FDA-51D90CF779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5" creationId="{97649983-BA55-452A-A6BC-0125024F30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6" creationId="{6E964C47-B1DA-4488-B74F-7256DEEDAE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7" creationId="{30BDBDC7-BDB2-41FC-9ADD-7DD61A84F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8" creationId="{2CEF4D93-47D1-448C-B114-EB994B64CE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09" creationId="{B61F6FDF-08BC-44D8-AC43-D5D79B326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0" creationId="{0C5FC69E-5DDB-4ED2-92D5-39A8198451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1" creationId="{6D15F31D-9922-4810-9E63-E9746234C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2" creationId="{854DF72C-1E9F-46DC-8513-68BE704AD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3" creationId="{9C031839-1B05-4CD8-96B4-35C3306CA2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4" creationId="{36884858-5A31-4960-9566-5648375FCB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5" creationId="{AE2CBAD9-282D-4A7E-A9C5-AB1EB71FCD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6" creationId="{683AEDF4-1CB1-41F6-9DC4-E3D96CCEBC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7" creationId="{8A802FB4-B374-4714-B20E-1238A1A8E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8" creationId="{45D67B16-01BC-4AE6-8EDF-443E878666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19" creationId="{20B831C4-CFD3-4148-A75F-808A4925B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0" creationId="{59488590-1CE0-4F9D-9382-A3644D3AF1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1" creationId="{E285FE1C-4BEE-4471-8B8D-D279DA7E5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2" creationId="{9B564CFC-415E-45D7-AFB7-C8EF0C3A9D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3" creationId="{E358E142-5FE9-48F9-BC37-2E5773DA3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4" creationId="{D0012CA5-4DC4-4625-BBB6-F1B94C314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5" creationId="{B3929A78-6DF7-40B2-9F36-C2AE6EE5FB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6" creationId="{39407E1D-DBCC-4148-B8DC-3805292C5C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7" creationId="{6386A8A1-920A-4516-91BB-47A53448DE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8" creationId="{C29BFE92-5E83-4C10-9F5C-434E8C2BE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29" creationId="{AFA03D9B-010F-4F44-B751-AF2CF7F177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0" creationId="{F1AF5278-7A23-4B74-9E99-0F11662F79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1" creationId="{169C82D8-DE8F-47A9-AD49-676C0400D0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2" creationId="{30824E75-841A-4E6E-A37B-FA778ADB1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3" creationId="{49D39D60-A6A1-4B7D-B576-3FBF9F9681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4" creationId="{C8BF4B4F-08D6-4D2E-B131-6ADE23DE5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5" creationId="{350ABBB6-77D7-42D4-90A5-E6143E2C6D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6" creationId="{A27D7C2F-BCFD-47C2-9FE2-091F7D59DD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7" creationId="{522F4072-8D07-4703-BF23-0F39D9226A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8" creationId="{1865881D-C220-4579-A226-F17481D3B5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39" creationId="{E5C40EA3-4E68-42FE-847F-835E55C40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0" creationId="{93B8D9F8-89CC-4685-891F-BBD50C925F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1" creationId="{CBF5407C-12E8-4DB6-B2BB-0185BF268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2" creationId="{3DAC6F63-0492-4B0B-8762-8836A49CF5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3" creationId="{A2116C85-D861-42AA-9AB4-3022521ACE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4" creationId="{4105F0FA-A8CB-4A7D-A882-B0700B082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5" creationId="{A54F50D9-65B1-47C4-B08F-C0FBC788CF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6" creationId="{3F4655D2-8C4C-485B-90A1-710A61805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7" creationId="{AC89F2AE-9279-453F-BCED-EF8454027B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8" creationId="{8E157612-4213-427D-A571-F5CEB21CA0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49" creationId="{353C4433-95B2-4EC8-8F27-CE6CED23CD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0" creationId="{1A98F0F1-3807-4FB2-A52C-31E9643E5E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1" creationId="{2AB527D2-58EA-4BE4-A075-6F1460B8A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2" creationId="{0070540B-37A7-480C-AC42-F1ED6AD2F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3" creationId="{705BBD31-70E5-4CFB-988B-6C93B6EEB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4" creationId="{6D1C34C6-E87B-4CEB-8414-A6A648584F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5" creationId="{D987B458-DF72-4F1F-B234-1F288009AA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6" creationId="{175C1AA0-C15E-4160-966F-A26EA2827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7" creationId="{6F6B3692-C55E-4BE3-AF89-D1E7E23D8C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8" creationId="{9818DEDD-7163-4A9C-8EC6-988FC61DC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59" creationId="{89DCCBEB-426E-4203-B0DD-A9E707775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0" creationId="{A957F45F-1B99-4DC0-B9FF-4D3EFB1F47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1" creationId="{2783589C-B046-4D87-A5A7-6799ADD3D6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2" creationId="{D3376C9B-8B07-47FF-8125-753049A3F0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3" creationId="{2C372940-B1A5-42C0-A2F0-0F796D44E8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4" creationId="{54FA7AC2-7AD6-4B6A-AACE-523819E196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5" creationId="{9E161214-15CB-4582-9EA6-A201ED221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6" creationId="{C2B765E4-61D3-410D-884F-D33353083C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7" creationId="{4A18443B-BBCE-44F4-AD0A-157831CFA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8" creationId="{BFC8C35A-E691-4B28-87D3-6133D62F4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69" creationId="{9857059B-172D-4D54-B25C-9DF086E667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0" creationId="{F71A477E-B9FE-4022-93BB-441EBC8E4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1" creationId="{09DFA31E-AFEB-4454-BFC7-DD2456D464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2" creationId="{1179A062-0B4A-4F9B-887C-CE82790BB8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3" creationId="{CD2B75E7-2DAE-4125-BC2D-8701642F29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4" creationId="{A8CA4609-0151-4499-93F3-80442BC7EC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5" creationId="{6B251DB8-C42A-464B-A897-FAF47460D1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6" creationId="{99E00CCF-C3CC-4E48-B48A-4CB280ACA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7" creationId="{CA32381D-28AD-4594-94A6-359243B59F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8" creationId="{B9E9E82C-2EB3-4D8C-96C0-1A21805B1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79" creationId="{E08DCDF7-0FA5-4A47-AD47-9DD568FA9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0" creationId="{8FDE1849-BAF4-4C06-BCDB-2BB211E29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1" creationId="{B9634125-4E43-4225-ABB2-7DC19E7F3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2" creationId="{79DA3325-8FAB-4FE9-987B-C8BE187225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3" creationId="{2B05370F-A5B5-4EDE-BAEC-025B8493A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4" creationId="{98517297-3808-4CFF-B72A-9F3BF0CE08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5" creationId="{44CBECFB-6900-4759-8F8D-C430012177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6" creationId="{2AD73202-9DAD-4DA7-9BD7-4A323043B9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7" creationId="{B41FBE97-AB68-4B1D-B948-5F3786BDA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8" creationId="{210741F5-EDD2-4760-A075-B8CE554F1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89" creationId="{F249226E-733B-4039-A981-AFDFD1726E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0" creationId="{1D821A2E-4A7E-42CF-A390-44483DEBF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1" creationId="{DF088794-8D84-4F11-A9E3-1E2B17A15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2" creationId="{ECFBE1A9-E3DB-4326-9496-8602593E38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3" creationId="{D12D0A5C-DCE6-4634-A3D9-45681977D4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4" creationId="{38DD7D2E-69F6-4521-A5D8-699DF3112B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5" creationId="{BE351F42-0F5F-48F6-BCCA-B0844A52EE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6" creationId="{4B3E7311-74C8-4D54-951D-FDF4C2458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7" creationId="{DAE49A39-60FB-427E-A614-F20F60064D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8" creationId="{5C6C7CCA-404A-4812-A300-9FCD3E61B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499" creationId="{D992763A-9FE9-409E-BB2C-F5269E3325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0" creationId="{89931DFB-1FD1-420F-BE7C-8E910EBE3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1" creationId="{50B2B8E3-CDE9-404C-8036-4EBA3B61DA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2" creationId="{3742159C-DE13-4254-ADAC-A3C7FDF43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3" creationId="{8DF48E06-6F4E-490F-8DE0-A58D5DA531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4" creationId="{6BFE9CB2-CE74-46F6-963C-9E9FA0862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5" creationId="{B2310574-BA3D-4531-BB29-64E5FAD967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6" creationId="{9549CECB-AF35-4E43-AF8C-B24A041AF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7" creationId="{0B04742D-B10E-49F8-899C-1F7E1241B2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8" creationId="{23A38F29-3267-4462-A3D2-8F55A3F4D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09" creationId="{FDEBC2F1-563B-463D-B8F0-87315B6AC4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0" creationId="{D22DA6AC-2557-43A9-B25B-D6CC689A58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1" creationId="{A8AA3332-F2B6-4869-9F20-0F4897AC2D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2" creationId="{96FB01C2-8056-42A2-BE28-DF0032DCEE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3" creationId="{0C128050-8F00-428D-9D3F-1CB48A5029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4" creationId="{BC461E88-A3F7-465B-9A17-D2BB002D13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5" creationId="{77BEA541-9431-4FD9-AA01-9A614B56E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6" creationId="{C05699DD-F471-4841-8379-62F00CD7B3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7" creationId="{9886DFB4-DFCD-4075-9F78-A7773A872B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8" creationId="{2505D710-1F3C-4508-AA5C-078FBEF99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19" creationId="{ECA4C27B-A10D-4C65-97EA-8CB09D098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0" creationId="{627B3EA6-0E41-4EFF-8248-75BD30FD6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1" creationId="{3683F24B-161D-4344-851B-25FFAE232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2" creationId="{700A1DE9-35A4-4CBC-A206-87767C4351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3" creationId="{A20074EC-7319-40B9-BC9B-D64F43E58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4" creationId="{ED875DFB-003D-4EA4-A641-838B590D4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5" creationId="{957E91C6-CC19-4D04-9078-F37C0D2CEA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6" creationId="{743E5B23-89EF-45E5-A871-9B9BEDFA56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7" creationId="{C4187368-08C1-4F73-922C-B43A92ED38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8" creationId="{88F6CBF4-F248-4240-90D5-C59D4C8CC4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29" creationId="{2A071E73-C7FB-4016-ADF4-533FB9801D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0" creationId="{D8F24855-66EC-4711-86AB-DACB89000A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1" creationId="{33040B50-C4BD-44D5-88EF-A548293EF0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2" creationId="{76CB401A-3996-4CB8-B9F4-235112BDC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3" creationId="{43F14B2C-22F1-4ABC-BB0B-583FD9D0AE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4" creationId="{76D8938C-6210-40A6-BF4A-D8AC9BAA8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5" creationId="{DFCBB1B9-A84C-4483-BB7D-B1E3D002DC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6" creationId="{08D9FD55-C127-43A3-9BD9-1B6942B24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7" creationId="{73FE9D3B-C4AC-4DDA-969F-F3472630A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8" creationId="{74649787-F81C-4509-8B87-5C30CB9B5D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39" creationId="{512AD409-4689-4E0D-AC7B-120D7546C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0" creationId="{7F47B271-7482-450A-BDF6-80C607332A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1" creationId="{083E0292-96DD-4A4F-91B9-D2A9E38B8D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2" creationId="{ED05E362-7E68-4493-92C0-96C43B92B4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3" creationId="{3BD16384-7A59-482F-9083-EAC849A347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4" creationId="{12087828-54DC-4869-AF91-7B1CFDA9E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5" creationId="{9608D703-4929-43B2-BCB7-FF4F5E5769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6" creationId="{E7C9A9B3-D87A-47E1-8D57-01D9D64F7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7" creationId="{5CDDCDBA-7E57-4AD9-929A-F55C5466D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8" creationId="{09A5E3BD-1A2E-4224-800C-C450D9460D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49" creationId="{495787AB-1D6E-4EA8-97BE-714842EBC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0" creationId="{4B610DAB-E660-4DA8-BA1E-2318913A30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1" creationId="{00D0BFC2-A145-46DD-B5F3-4D5955185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2" creationId="{D54E2AE6-53AE-4E67-9BD7-9DAFD06DE0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3" creationId="{CFC71437-AA08-4628-9233-E9832E327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4" creationId="{EBB03F57-570E-46BA-9F85-2A8E82A26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5" creationId="{41451B36-5196-4B54-8EB1-50CA4A3B8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6" creationId="{3724F40E-D616-41F6-B72D-253B9A4B95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7" creationId="{C199505B-B0D1-458C-9A5C-57D815BBC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8" creationId="{89E47A71-3A69-46C8-87D5-D64BAB484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59" creationId="{98EF2493-DF62-41D9-A9D1-C99859194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0" creationId="{3C51F362-CCE5-4858-813E-DFE6E7979E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1" creationId="{146C0D52-EF36-4967-A68D-AF75223778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2" creationId="{BD8C4902-BBA0-4C6F-BE59-A7FFB256F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3" creationId="{92358109-A202-4756-8EBA-F5D02A345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4" creationId="{CA215F71-3A42-4749-A085-9BACB18F7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5" creationId="{81A5F718-B106-4FD6-9CFF-563A0AA322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6" creationId="{F4A10CA7-BDF9-44FF-AB91-9DE889C58C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7" creationId="{0B9BE87F-E6F9-44A4-A5B8-9B7FF7D3A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8" creationId="{293C589E-E2FD-42A6-A8AF-332A72530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69" creationId="{F4F9392A-260E-4788-9CCC-317F79D58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0" creationId="{14710485-0ACD-41B9-9EDA-38C46E73D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1" creationId="{6B1192A3-E26E-4598-BCD5-4DAB0F4E21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2" creationId="{2A500354-4684-4714-A323-78EBC68297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3" creationId="{46BCA635-D87E-4ED8-91AC-1B3CE273A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4" creationId="{06069BDE-7180-4049-A986-7DCD13F50D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5" creationId="{BA1FD12A-9BD8-49DB-9388-7BBB0D3FED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6" creationId="{A9317D23-C682-493C-8781-10B4A80F1B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7" creationId="{1D7E9947-34DD-40AA-ABD6-71821DA322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8" creationId="{E7F7878B-3ABC-4D76-B886-E0BD03AA48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79" creationId="{7A7F954D-2E14-4050-9B96-DB21E8F0C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0" creationId="{B33A10B3-8F79-4519-AD82-8AB141FC5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1" creationId="{3F770C80-9C7F-4831-AAD4-4B8B113BF1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2" creationId="{9530BE74-CB31-4328-AE4C-34662AE792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3" creationId="{61DA5A9A-DDF6-4707-924E-43A39C1E06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4" creationId="{C3DE355E-0459-45FD-8174-E1E37DE102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5" creationId="{7F6773F2-A036-4EC9-9175-ED79FAB2C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6" creationId="{278BD46B-77E2-4806-ADDA-DD8B4471BF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7" creationId="{246C0773-05A6-4BBB-9646-5BB61BE51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8" creationId="{9C7379E9-A72A-47E7-A6D1-32CFB1B91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89" creationId="{65E4DC0D-4881-446A-9425-1A3D2B8F83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0" creationId="{5B563458-7CE1-4B99-BE84-371DAE8D2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1" creationId="{7B74FF47-48ED-426D-AFFB-19C709686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2" creationId="{7E179FB7-E135-495D-9B49-5FFF729D8F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3" creationId="{61FE9089-B22D-40B7-955C-CF02D62B9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4" creationId="{823DD067-F270-4925-A37F-AB9FDF95E3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5" creationId="{92F4393F-A229-457F-9E35-4B3292C8C3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6" creationId="{64D6CAE6-ED6F-48E8-BCE8-D25730650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7" creationId="{1132E309-6853-48FB-A77A-67F2A5C811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8" creationId="{0C78BEC2-4F8E-44AC-897A-3591086F40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599" creationId="{52810F2B-D85A-4514-B550-E56F053F88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0" creationId="{98422DEA-7B27-4601-83C8-54C595E85F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1" creationId="{63718DFD-39F5-4218-BA26-7172AF35C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2" creationId="{33D79C67-D6A8-40BB-8940-9820B31FE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3" creationId="{06F3AD06-6F4D-4305-8600-CD46C8E12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4" creationId="{21EBE979-D795-4C4B-A743-6DA3580EBC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5" creationId="{1B725F8D-A2D5-4364-A45D-09B5950CBC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6" creationId="{1EBE0902-3E51-4D92-B91F-1AA7F5F93F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7" creationId="{DF4E86CE-F269-410D-83D4-EB39C38EB0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8" creationId="{2C7E3BB9-38F5-4EE0-B48A-9C43F84A73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09" creationId="{AC9ABE8C-4F62-4496-AC81-2D4136508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0" creationId="{3C3C461F-1422-44ED-8931-B5FBBA465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1" creationId="{D16F535F-4070-4B56-A99F-F15EA7E86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2" creationId="{518201D9-72EA-4EE4-A915-93EE724168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3" creationId="{5351235F-57C3-497B-8ABA-B863C19F73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4" creationId="{16F0D43A-78CB-47CA-ACB9-BCCA2C2F7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5" creationId="{F9DDADEE-3618-4037-8AF9-9937109134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6" creationId="{BC48E5BF-566E-4C04-B000-D52196A2E2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7" creationId="{6B6B3253-382A-4B88-B69A-7930F96F5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8" creationId="{CBF9C375-A133-42EC-8F7A-ADDF79E9EB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19" creationId="{73B887A8-9CE3-4F4F-B107-5B8959A4E6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0" creationId="{4FAAC4A2-48E3-4773-849B-B1C8A24B9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1" creationId="{24AEAC6A-D5C7-4A32-B41E-83880F8C9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2" creationId="{B234395C-C79C-46E5-AFAB-FF2C1B1AD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3" creationId="{59499497-CBC9-457D-BC1F-392F27C3B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4" creationId="{1E880423-178A-475E-B67C-A077EEF85A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5" creationId="{725C699D-EC85-4DEA-8E40-B598454E73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6" creationId="{5AF7D4F7-EFF7-4FF0-AF48-6061570CE7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7" creationId="{B88583EA-8907-48E2-8818-637CFBCD65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8" creationId="{20B97CFC-8569-4DCF-9DFC-41C689F309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29" creationId="{385CE62E-4389-433E-9857-625D57742C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0" creationId="{9FC4A0BA-DA84-4597-BBCF-7D8E846428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1" creationId="{C93019CE-52A2-4D7A-A43D-A31678A519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2" creationId="{B0C62F28-FD59-4D92-96F9-67B05C0C1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3" creationId="{3D3110BD-A59B-484F-A1EB-2BA2B520AA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4" creationId="{4800C3D3-6FF6-43CF-B743-5253F47E3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5" creationId="{DC4AB5F9-E12B-4EE1-BB5E-36646127ED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6" creationId="{A3E63740-37E0-4FC9-9D6D-956950CAA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7" creationId="{E08D7742-312F-4913-9133-D2CB9AF0F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8" creationId="{19E32648-2F9E-4923-8B05-E1D6925B9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39" creationId="{EC3C8D85-4060-4A30-9D6F-767A2EB77B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0" creationId="{DE760B44-CB08-493A-8513-8F87E18DC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1" creationId="{7909604E-3416-485B-8D60-859C62B441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2" creationId="{FB880C69-F36C-4BC5-9E70-C2B7A47DCD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3" creationId="{3F539493-BD82-442B-9779-AD73F13D1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4" creationId="{FD0858C1-229E-43DA-955E-B0EE2342EA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5" creationId="{C7E200AB-BB21-4F0B-BF48-E91CA6E3C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6" creationId="{B3CC2B13-E41C-40BD-9542-AE08C43134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7" creationId="{681E7F7A-4625-47A9-937D-6493A5F56B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8" creationId="{5300FCC7-B599-4F75-8E38-6C9241519D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49" creationId="{E7E21FC2-CBA2-4CDE-8478-F3DBFDB404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0" creationId="{B96AD6FB-5AD2-4CCF-8D89-34A4672BE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1" creationId="{2DE37643-E9FA-48E7-8E70-D8C52395F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2" creationId="{9E9C397C-61B4-428B-B520-16ED52BFE5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3" creationId="{34AEFDC9-03BF-45D1-AB5E-E6457CEFAC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4" creationId="{151F636D-9892-48C9-B5C7-569B823F5B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5" creationId="{7A035151-9646-4256-8FEC-9C7A186118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6" creationId="{816FB80C-C422-4B11-9BEB-7E09032020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7" creationId="{5638CB6E-4494-4263-946D-9FC4F48593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8" creationId="{72DE8328-A0BD-4102-9EC9-0A2FB76C4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59" creationId="{EE4C8717-2AA0-431E-8584-D5FCADBF8F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0" creationId="{6AC426F3-E6FD-43AA-A2FE-CF6DC6C241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1" creationId="{799AD066-C4E5-4012-871C-458F5342DA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2" creationId="{756C6AD4-EDBF-4777-A8B0-540ED761F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3" creationId="{FD75DAB8-F309-4A06-A5A9-B34458EE41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4" creationId="{FFDADF80-BD3F-4656-9747-6C4D33395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5" creationId="{0069E1E0-E04A-4F9B-AEA0-190E4892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6" creationId="{9B26ADAB-11CB-4679-B05F-966E6F7F7B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7" creationId="{5D752AF2-FFA3-4D45-A66B-18C7A7CD5A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8" creationId="{645F0A77-DB54-4704-973C-CA8C20A314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69" creationId="{BE48103D-CC8C-418B-B015-C11642D03F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0" creationId="{34075ABF-8329-41F6-B8F0-D83C78245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1" creationId="{AC35BC65-06A5-4DCF-B9A4-6BBD1D0B89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2" creationId="{0DF083C6-4CD8-4D00-A304-DE24FD7B0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3" creationId="{F2F5038C-732C-4EBD-B7BD-ED554BE6F6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4" creationId="{512BB922-DF39-4D62-BC55-CAB02FB313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5" creationId="{FDDCCFF0-88C6-4074-95A9-A392C49EB2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6" creationId="{55165E89-978F-4281-BA9F-0CE172A9A5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7" creationId="{4425229F-5393-4AC1-BE14-B83C709A7F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8" creationId="{E12B52E9-CB11-4E88-A832-1F1B855A7D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79" creationId="{B42B5473-9E3B-430B-BB7E-E7E18066C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0" creationId="{56FC1BC2-D926-40D9-A952-AF6A1078AC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1" creationId="{200E2E86-F08C-40B3-BB12-89DE91BF43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2" creationId="{15E1EAAE-0C47-4B83-B609-3348B0D54F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3" creationId="{BA3A35D6-CFBD-4CD4-BF0E-D0B0E0EBF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4" creationId="{2DA8E75B-200C-49BD-A260-362C218B39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5" creationId="{47DA60F3-B965-40C6-A5E3-80F0A8D8A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6" creationId="{BF894F44-3861-47D2-B623-CE4257D6D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7" creationId="{2DA467EC-81F8-4B0B-99DC-D3514AA211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8" creationId="{93BC0F02-972F-4ECD-AA6B-0F755F8B09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89" creationId="{784042DB-09AD-4CB2-9A50-2504EC8323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0" creationId="{19E2EE0E-E13D-4309-B2D4-9CF575E4C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1" creationId="{C1C1F8EB-23A5-41C4-8F09-34305621A0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2" creationId="{01A332BF-19DE-4F22-9F7D-A15BFBB0D2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3" creationId="{673E53E2-D1D5-42F9-9F54-532B2A4EA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4" creationId="{0616E06B-B378-4562-ACBE-9AFC08D11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5" creationId="{3D4637B6-0462-42A0-ADDA-A86FC0A2F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6" creationId="{EB6BC935-EDF2-473C-BBAB-869F1501A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7" creationId="{7F2F1EB0-0BC4-4BD8-B1A8-D9F2B61832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8" creationId="{92257D15-DEB5-497D-8A15-CFDEDCDF2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699" creationId="{0877A36B-8E7E-4E49-B05E-B75C10E72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0" creationId="{E6294182-7454-4213-9EBE-14FBCC32B6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1" creationId="{8E04A59A-AFA2-49D7-A369-5988ACFD3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2" creationId="{F40DD020-74C3-4824-8D0A-E562B167D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3" creationId="{A0EFF190-8D8C-483A-8A14-BE0F939835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4" creationId="{08FEC2A4-9848-40A9-A8A2-0F358CCD3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5" creationId="{8831FE7A-4B48-48D2-A4D5-AB868096D4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6" creationId="{AAA08E93-2C8F-4B1C-90BB-92E4481EF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7" creationId="{82BA56E9-B4DC-4C9B-9BC1-3B984B5B9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8" creationId="{C6E783CD-ABE0-49AE-B136-97CFD3952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09" creationId="{049B804C-F0C9-47DA-BF96-6687B0E9B0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0" creationId="{D7015F21-9C06-4E6C-B1A8-D3E2E8DE2D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1" creationId="{0BB0B446-23ED-4F54-AB42-4460DC958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2" creationId="{7CAF58FF-0A1A-4B3E-8DCE-B9BBF0C4F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3" creationId="{B4FEF3D0-C217-4C7A-810C-5373910AF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4" creationId="{C0FFB36C-E82C-4E5F-BCD8-BDA1B0790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5" creationId="{C976EC31-13B8-4987-878E-AF627FBDD4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6" creationId="{69084DB0-EE2A-4C02-89D5-0C37BA9DF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7" creationId="{31350E60-D1BD-4492-AF4B-B393C4C38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8" creationId="{E3371BD7-78F9-4F82-8C47-F3763A3D6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19" creationId="{B16325D3-48D4-42F2-9EAC-235C467A27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0" creationId="{35F32098-3EE5-4B8B-A56F-5CBDD7C0F9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1" creationId="{727FECD4-947D-41D6-AB9B-272535A998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2" creationId="{34BF0EB0-2263-47B8-B4D2-A5F5CC5327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3" creationId="{63A15038-721A-4825-9A67-C23C117898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4" creationId="{0EC68F7A-41E6-4E19-BF6D-5918DEE23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5" creationId="{A33D6DCC-746C-489D-AC9C-3D5FF09D5D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6" creationId="{E9F121E5-A051-4E25-A085-4BF5D2C604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7" creationId="{13753BD2-71E2-4CC0-814F-9A6B6765C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8" creationId="{DB5D4A7B-E2C8-4660-BAE2-F1A62AD969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29" creationId="{EB539460-FEFB-4283-8B11-C101FC753E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0" creationId="{82BDDE67-6493-4280-837A-99D5BEFF2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1" creationId="{292B2FD0-A584-426C-BCCB-D3521781EB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2" creationId="{3F03AB43-240E-41CF-AECF-865DB859BC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3" creationId="{55E16B22-C095-436E-8939-88031799C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4" creationId="{5E45FF52-46A0-42DF-B35A-8E15C0411C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5" creationId="{1265FBF4-BA5E-4464-932E-F42263C84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6" creationId="{9AE3C76A-19DE-4CC1-AD55-D58AD454A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7" creationId="{2D2569FE-45DB-4E27-9D41-5984969C3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8" creationId="{9BE2B64E-819C-45C6-AEDB-ABDFD701A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39" creationId="{6497BB0D-754C-4855-9D99-901774F39C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0" creationId="{01184D96-44C8-4DFA-87B7-D80D1605F0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1" creationId="{7A8ABC05-BA83-41E2-B3DC-D8570EEC0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2" creationId="{D9D6FCF0-5A3E-4653-869A-88ED5CCBAB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3" creationId="{CBB07296-B6B7-4027-84B7-0049A3EB5F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4" creationId="{6F356CE6-09B8-4F91-8D0C-622B24318A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5" creationId="{6C6B1A8F-6DAF-44BD-BCCE-A3043D6CEA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6" creationId="{977D3F54-05BE-40B1-8F59-8F28115A01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7" creationId="{140FBC27-36A7-484B-A5FF-7EFEC68AB7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8" creationId="{9E82E6BC-71BF-4106-9493-80F8ED6A6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49" creationId="{6B8831D9-BAAC-48DA-A722-16BE28464B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0" creationId="{DC2F2F8E-D693-4311-8168-ECE3671E81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1" creationId="{58C26E91-88A2-48F6-8E55-7DDD516A8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2" creationId="{4875C782-3E24-4546-AE16-B871D1B75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3" creationId="{11A21D6A-1BD8-48D7-8E72-074B9DF705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4" creationId="{E432BBA8-2861-4E80-A189-63EEAB3C6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5" creationId="{C5BE2D8C-F2E8-424B-9165-BAB071212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6" creationId="{4DC6DDFE-78AC-4694-9ABC-C731F0447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7" creationId="{91A7BF29-6F4C-4F0D-B6B5-E82A6F2BB1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8" creationId="{679BC656-8D6E-406C-8816-5B2B903DF5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59" creationId="{102AA28F-3A16-41ED-AEB1-13167ECAC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0" creationId="{6F54B8BC-21EF-4FDA-98CD-81CABF69E4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1" creationId="{4814DB99-DCD5-4102-9C8D-273D709C1A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2" creationId="{8B0C35E1-5F92-4DBD-B029-4A984F78A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3" creationId="{B915B9F2-7ADA-431D-B938-212B6A3814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4" creationId="{AAE2C59A-0614-4086-BAED-AA7A664CC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5" creationId="{EE77FB0D-A42E-41F2-8368-F1060E8DF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6" creationId="{8EB757DB-6FB5-484D-A1AD-402AA47341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7" creationId="{4F2B9C7A-7944-494B-A884-401B7EA5CC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8" creationId="{688F03C0-40C3-4429-A59F-C34C2D4AF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69" creationId="{05985F85-ADA9-4454-A379-EBDECE91C6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0" creationId="{E95B3DD3-7FE4-4CEC-BA32-08C732793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1" creationId="{B7AA8069-2A4A-4966-BDCD-25E94F1E2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2" creationId="{88AB2875-2724-42D9-9D21-31EF377033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3" creationId="{8BFD568B-4FFC-4E97-B9AA-FCB6A262B0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4" creationId="{5B0779E1-624D-4023-A6B1-C90FDED61E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5" creationId="{D18BBC96-4AAD-496B-9B47-FA39B094F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6" creationId="{B63DF37F-2F88-431D-B574-76E4C5EFA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7" creationId="{07FD078C-04D7-41A1-906D-A0144AA5D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8" creationId="{C9B9338A-2C51-4173-AF3A-FB953FDFFD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79" creationId="{33EB24A2-3769-4A69-A734-BC1863F73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0" creationId="{44A52F69-59D5-4E2A-B8C7-DD658E49EE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1" creationId="{564BABD2-24BC-488E-9937-086A4203D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2" creationId="{1ABF2C3E-5F65-444D-BD06-CF822E05E2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3" creationId="{9EFD3AA3-6F3E-45F3-AE41-92C4D67D6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4" creationId="{F1072920-6B03-4704-93C3-4209038C0E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5" creationId="{E0392ADB-5294-423E-9FA2-2ADD63EBF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6" creationId="{6CB6917F-1F59-416E-8022-0E5FA224A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7" creationId="{CEF5A78F-DE53-45E7-9FCE-7944FFB99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8" creationId="{8C57FABB-C965-4F14-8EDD-D94B61F0F2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89" creationId="{47EC77C8-0DC8-48B4-BD37-A5C7E24D3B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0" creationId="{1B975029-46AA-47D7-A0A1-03FA079997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1" creationId="{63A7CACC-9B23-492D-B60C-AE03A82F1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2" creationId="{01ED4129-66AF-4B05-B3CF-B55A485D2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3" creationId="{DE892F41-CA4F-4F22-945D-A5EE312C14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4" creationId="{946C3535-0637-4672-BBCF-0AE5242B4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5" creationId="{2847D56C-B9B3-41C6-87B8-1C54ED1867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6" creationId="{C5128B59-075C-4C69-9EE1-C5796DC586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7" creationId="{EC73B0BF-B788-45E5-8B7A-3BFF1C7394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8" creationId="{FE537E81-2A3C-4B09-81C3-F4AC3AE06B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799" creationId="{296DE972-6917-47D9-B9CE-A3E9045F4F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0" creationId="{31F4BE76-A88D-476B-889E-4A20161DBF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1" creationId="{1B765105-414E-48BD-809A-F35F408BD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2" creationId="{49ECB511-F510-48BC-A48D-399E684FB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3" creationId="{E367FC3F-DDA5-42C0-A948-28A7FFA118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4" creationId="{28DAC545-CF3C-402D-AFEE-78ACD9788C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5" creationId="{BF4255BA-83C0-4D84-8394-F4DC61858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6" creationId="{84C00903-08E3-4151-AE16-90035A8575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7" creationId="{D0C75721-F9E0-4A45-9552-B0FC21DAE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8" creationId="{8872AEF7-50E9-43AE-828C-41CC4E034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09" creationId="{CF76A31D-C7CA-48B8-BEB9-C3E27795C3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0" creationId="{F7BA7E37-38EB-4253-A6E0-07338727E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1" creationId="{CA108D21-A000-4769-8F2C-79C536A7B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2" creationId="{FB243A7A-C1BD-473A-91E8-285BAB6415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3" creationId="{1660D374-2C4D-41F8-9305-E119A21FDB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4" creationId="{A686F57C-FB34-40CD-B031-9D67BD879E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5" creationId="{8179FC07-5D00-493D-931F-86D4B823DF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6" creationId="{1B18A8ED-3F9A-4C7F-A290-289E9B79ED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7" creationId="{DD2D5679-0C78-4E27-BFF3-692B5E3A22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8" creationId="{979FC2D1-4851-4326-BF5B-AA4E8590C9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19" creationId="{5C10B6F7-BADE-4A9E-892D-8C6A5F52DF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0" creationId="{0C9DC08C-5631-4096-9490-CCA465D3A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1" creationId="{914D5584-F572-4A30-86ED-50E9345077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2" creationId="{74409D2F-A9A1-4F06-831B-98D137F45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3" creationId="{80EF3A4B-A075-4201-839B-B46259D12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4" creationId="{FF35B560-F655-4759-92FC-95FB2A10B9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5" creationId="{F7D1FAFF-FE6C-4E80-AFBC-C8BEEF2BF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6" creationId="{B93EDD4C-096D-4E1D-8B70-E507C2872D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7" creationId="{06FB96C1-B952-4E17-AE61-B1DCE69082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8" creationId="{053DF509-EF81-471B-B6AB-E14E9C37A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29" creationId="{2C7BC6D7-917E-4A92-AA69-80FE4AE76D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0" creationId="{D0B90E88-6D10-4724-9DCF-142E18B5AD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1" creationId="{CBC205D9-F457-439F-8092-1861EB02E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2" creationId="{747D33E0-D287-4F2D-8256-27207C12D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3" creationId="{9E2F7347-70F0-4875-B830-EFE90DE83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4" creationId="{749596A9-DC51-4137-BE72-C752435E8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5" creationId="{57C61728-8053-4921-8091-A6BBEE41D6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6" creationId="{A1082FD7-77FC-48D4-8387-79932BF82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7" creationId="{76E488CF-FB54-464B-8A35-483C39D949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8" creationId="{0726CF1E-112D-4EF2-94E5-BA6040A3EB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39" creationId="{05ECA014-13C5-408E-8504-C3B406A651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0" creationId="{A32B6750-853B-42D9-BC7A-3A57B5058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1" creationId="{41AC011F-CB68-4B37-8078-D161654FB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2" creationId="{8E69F9AB-AA38-466D-B58A-C66002B1B3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3" creationId="{F2693C2B-C9B0-47A6-925D-026D56569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4" creationId="{8C401E26-BC3D-4946-A322-ECEAA6FF1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5" creationId="{72C498F8-82E6-4F51-92F3-19887C09D7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6" creationId="{915F7CA6-09D2-4213-B021-9B48C1DB9A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7" creationId="{226785FD-074C-4B64-BD0E-4B510735F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8" creationId="{4A2CB04A-D823-4B75-9C00-96AEA3CF14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49" creationId="{941071BB-2B5D-4EDF-8EF8-66F75E986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0" creationId="{53645288-22FF-43BF-93CC-4EE0B04EA9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1" creationId="{E1F10FE3-B68D-4712-B170-4D8CD73655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2" creationId="{BD777FB9-226A-4EE4-B339-8AA86431AD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3" creationId="{9ED33062-0F3F-49DB-AE73-42ACD4F0CA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4" creationId="{8CDACEA5-2493-48E4-B7E3-6D6EF30E8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5" creationId="{E15790DC-E5DB-40A7-886E-4F8527DA72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6" creationId="{D2ABCF6C-9454-4DAE-ABA5-8417CD488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7" creationId="{D1947355-E316-4BC5-A456-FDD7B7281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8" creationId="{8D4B80FD-2D9C-4BE3-B42C-2883659D3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59" creationId="{624A1C5B-B1A3-4962-8B70-D470E2727E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0" creationId="{7C418B37-4874-409D-9D67-E20A4CCDA3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1" creationId="{4546C613-6660-4AE1-91B8-9C3CB86F5C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2" creationId="{3CF5628B-4BC6-46DB-83D3-4C4C352CD7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3" creationId="{6C14B6D6-B2DC-4C36-A2A3-961768BF1A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4" creationId="{B993A2C4-385A-422E-97EE-249F66EB5D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5" creationId="{095B32FB-9D15-4D35-9E50-4188AFBF7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6" creationId="{8E12407D-518C-4FF9-844A-4E3381C10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7" creationId="{2E4481E8-57C2-4BA9-8965-9F964C4A10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8" creationId="{C291E926-A7F0-4D5C-8E0D-C338902E46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69" creationId="{0620633A-D4E7-4928-9316-E9D422D91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0" creationId="{39F28B09-4134-49C8-AFE6-573E04677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1" creationId="{B5CAFE9D-DFF9-4AE7-ABEE-E752E8C70C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2" creationId="{57FFA357-017E-4DD7-8642-4BB4A0BAF4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3" creationId="{8A312AB3-50C8-4442-8F70-2C9C4DD594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4" creationId="{FC578901-5D78-4F68-A9C0-147376313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5" creationId="{AE30ACAC-51F4-4689-BDB6-C2D37FCA4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6" creationId="{4EB8C5A2-8B5C-40FE-82E9-8BA83699F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7" creationId="{A2429759-4DFB-4E5B-B6E7-5BAA09FF50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8" creationId="{B59B0AE9-2EC2-4FDF-A60F-111238D6A2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79" creationId="{A543C2A0-7836-4E07-AAD5-B09A03AACD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0" creationId="{311E5C74-F9BB-471D-B742-D7ABB6C7B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1" creationId="{7292A2A8-BBDD-4CAF-BBDC-49C67A5A3B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2" creationId="{3E271A74-0ED9-405A-888C-5B4FF16098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3" creationId="{35755FC3-EF98-46DA-9247-A777A50388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4" creationId="{E119388F-E14F-4BA4-9093-A86D7DA319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5" creationId="{932BE8CE-8D96-4D4C-856D-DD9E8BAB81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6" creationId="{5E88769E-D64B-4EA1-900C-5A17E95B6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7" creationId="{D8A79EB4-243C-4113-B28D-1623F5F67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8" creationId="{9CC9DAC2-1370-4935-893F-80ED04E4A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89" creationId="{48C46A88-D6AC-46EE-8F35-5B1AB60375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0" creationId="{15A061D3-3D32-4852-90D2-3537C2941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1" creationId="{BAF78B05-8340-479A-93E1-4B52AB5515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2" creationId="{C9ED6A1E-CC7C-4D59-880D-A918B96500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3" creationId="{C37262CF-9868-4882-9CDC-49F306F996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4" creationId="{E1519E8E-9845-4551-9AF7-D5B91A3826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5" creationId="{5A5661C6-2AC3-4459-BF1A-4A9F8B7B7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6" creationId="{1AD9E8FB-66EC-4E8D-A6E6-7E060BD748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7" creationId="{3C562582-50DD-458A-A315-6C40F4772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8" creationId="{684C0D4C-975B-45E5-B7CE-41847A2139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899" creationId="{0C023DCD-B03D-4697-B1C8-7BA9750AAB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0" creationId="{96525CEC-047C-40BA-ACAF-2DAE9E346B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1" creationId="{03FB5741-2229-483D-83ED-A2E37DD914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2" creationId="{53C9110A-498A-4D81-8DCB-405CD22AD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3" creationId="{D2524C30-A3F6-4958-ACF6-9215EE200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4" creationId="{DFBD3551-538E-4C4D-B681-1F69DCF8E3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5" creationId="{A6D15AFB-BD00-448E-A96D-6B8AD7A08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6" creationId="{112F5CFC-D042-4B98-AAA9-9A71B28643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7" creationId="{69401E4F-28C4-4BDA-9F4F-844E20B5B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8" creationId="{6FCB73C8-DB76-47C0-8B4B-FB1B45014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09" creationId="{70BBBE4F-D41E-4B0E-A1F3-DFA5D04AC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0" creationId="{09E65C02-6B1E-4F0E-A793-3A8181EE0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1" creationId="{8936E0A6-3FBF-413D-87B9-2989134A0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2" creationId="{E325C425-ABC2-4657-AD32-B14355F4C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3" creationId="{0CB6FBC1-87D1-4D93-AF04-8F7CED76CA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4" creationId="{F1072E23-52EF-4620-977F-6B2168216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5" creationId="{18E1A824-6A9A-4C3E-8335-90C71E399C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6" creationId="{7C013710-9681-4346-AA56-63CE34E37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7" creationId="{9B0D1EE5-5923-4B49-BABF-ED599CCBCF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8" creationId="{3B0461FF-5D88-4987-BCBD-FA3AB1E87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19" creationId="{3C0D36EC-DD5B-4DDF-8A5C-235305801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0" creationId="{047F2B56-EEE4-4603-ACA2-19E2C3FE42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1" creationId="{DB15A423-EBC6-4506-950B-0295EFB356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2" creationId="{3FE41984-E276-4130-BD6A-8A5B0DB3B3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3" creationId="{EDDF18D3-3C3D-43BF-BC45-F26E2B039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4" creationId="{784FB338-25E7-4701-9610-DDF833145A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5" creationId="{40DB4634-A436-43C0-86E4-F8A18C8BC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6" creationId="{79CDD2A4-2132-470C-9B7B-F918CB5AB7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7" creationId="{88AF35DE-4D67-492D-9FE2-282C8D084E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8" creationId="{DA3B9BB5-3261-4BC8-AFA7-96BB17B345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29" creationId="{CB5F33B5-26DA-4B4B-B4EB-7A4A998E5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0" creationId="{9E41D2C6-5553-476D-AE5D-FD1D5C95F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1" creationId="{C11E91FD-05A2-4409-9F89-27993C2E0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2" creationId="{FBA0804C-300D-4461-B310-E7FB8AAE3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3" creationId="{01866C3E-B7EE-4FFB-BA67-E47D364B67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4" creationId="{87DFD352-6CCD-455E-8551-6A61F9B717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5" creationId="{7D56ACCF-569B-4AEB-AE88-664C8EF29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6" creationId="{D3CC62A9-F8B0-40DE-89FE-2123D1F2E5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7" creationId="{43059F12-C9FB-4E18-9D80-3DCD372F82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8" creationId="{F4B82FC1-844D-47EF-B971-E0A729398B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39" creationId="{EF2C0B97-7FB5-4DA4-B8EE-893D97F183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0" creationId="{8280B3B9-28E3-4D77-AF61-58783D3435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1" creationId="{F2A5E58F-10ED-456D-81B3-81095DDD75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2" creationId="{8EF04988-B1A2-4025-9454-700D0E52EA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3" creationId="{A0B17BAF-19B7-4FD1-9B25-38E5E2A187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4" creationId="{AA04D376-6A6F-455C-950C-3999E00E1B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5" creationId="{99BC2F5C-78F0-4C87-AFDB-9E512334D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6" creationId="{CACAA5CB-0149-43DE-9064-D816EEA6B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7" creationId="{07962050-6A13-4CB5-BC6C-5C70B52123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8" creationId="{458EA80D-9EC4-4295-80B2-F387353AAB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49" creationId="{04DAFDF8-E793-4570-8324-C52E54EE3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0" creationId="{160A1333-4BEE-4018-8BCD-C53675EBC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1" creationId="{003CF17C-FEEF-408B-84E8-B6690773F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2" creationId="{CFD49C4A-40C2-4356-9E1A-A201726D0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3" creationId="{00ECC895-02B0-4D75-A8CD-A531DAAD0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4" creationId="{5384E1FE-E5A2-4960-A259-A8A958F45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5" creationId="{5B90F729-AFBF-496D-80D2-A74759B1EE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6" creationId="{E359E529-01FD-41BD-A895-37E6CD2D7C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7" creationId="{266B246B-22A9-4C39-852E-4761C85906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8" creationId="{670F7FDE-ABC3-41B3-8D28-D52DDADEF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59" creationId="{26C432C6-D307-4AA7-90DC-3CAF76025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0" creationId="{CE6376FD-16EC-42C6-81E7-A89968E1C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1" creationId="{951A7CDE-953B-4856-BE87-29B92D5AE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2" creationId="{FB5EAE94-1E61-4587-984C-2D2C131D0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3" creationId="{1D951506-2E1F-439F-A060-DEBB26AD9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4" creationId="{9D96E4EA-B522-40B3-8612-E8454885F2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5" creationId="{5B9322F4-D565-4715-BCA8-55BA15010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6" creationId="{8FA86856-6C9A-48EA-9010-8BB8B4ABB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7" creationId="{CB83CD14-7A8E-4ABF-86CB-6A783FEA8B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8" creationId="{80549EAC-2D5A-4525-B9F4-8D867691A5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69" creationId="{355C6F80-B517-4B5C-BE73-1E281FD33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0" creationId="{C5868A06-EA15-49DE-844B-1446A2391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1" creationId="{E934DCA8-B32A-4C63-BDF5-45EB89E461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2" creationId="{055FE3D6-ED17-4E24-AE3A-D5AA6865C1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3" creationId="{7E870E7B-4E5F-48B7-9386-3D2BBE2AAB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4" creationId="{D53F8E32-99AF-4D2E-A46A-1F55EF52A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5" creationId="{3B3F3D49-07DD-41E1-8614-812B44918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6" creationId="{688DD172-9AAD-4810-BAFE-AC9C3A25F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7" creationId="{52650EAC-1E60-49B0-81C7-5E5F742C4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8" creationId="{A185F31E-A6B6-436D-883D-2088CB6B60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79" creationId="{EF170B32-BAA7-4C81-82C7-3B79AA319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0" creationId="{1B76DE30-763C-42AE-BB71-2491CF909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1" creationId="{716123EC-5F33-4439-A2B9-B835F5918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2" creationId="{B70DD566-F03B-4ABA-A0F1-D018A0C755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3" creationId="{1AD7C4AE-5C20-404C-80BA-E44AB2C1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4" creationId="{C22D3AC3-F6C6-4AD5-8EEB-046120DFF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5" creationId="{0BEA7D1B-ABCD-447A-BF24-4ACA8689F9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6" creationId="{D3DB804D-C048-40B2-BECE-8D3CFD4DDF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7" creationId="{7098CD4A-C498-4914-8F8C-D7A116CEF6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8" creationId="{B64FF272-D560-4861-A2A1-5EFC737FEB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89" creationId="{E4610B93-CB0A-4F44-9674-45F72307E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0" creationId="{9D9B52D7-E29D-41A8-8281-27DCFCCA7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1" creationId="{F1A8E708-98C3-488D-AC37-777A90378C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2" creationId="{9B67948E-9450-4448-8D10-52C6ACB738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3" creationId="{75482726-159C-4026-A1AF-106DEEC03D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4" creationId="{2FAE60AB-A261-4931-A6DF-8BEB76FD75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5" creationId="{74F4598E-3430-49F7-9791-60818F54E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6" creationId="{6A4F26C5-EB3D-425C-B3DC-C653CA4CE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7" creationId="{349272DB-8026-41B8-B65F-F0EB8CA9E0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8" creationId="{50382A14-B5F7-485B-AF00-0420876FC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4999" creationId="{369999D2-DBA9-43C4-A76D-584C2DEFF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0" creationId="{6233E0F2-B0F1-49F0-8E44-577492472C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1" creationId="{E9A238BC-F156-4531-BD34-617DBD680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2" creationId="{A097267B-45DB-44D4-A486-B5FB4CFDB0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3" creationId="{38865F6F-9DC8-4F65-AB18-730B2851E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4" creationId="{672CD41A-A63C-4E86-A3FA-B3F2A45D9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5" creationId="{F3E753AE-F910-46CF-AFB9-4664F9383E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6" creationId="{B64FE7BA-7CB0-4CFE-8294-407A9AC335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7" creationId="{823FD532-E547-493B-8AB2-3905C8C08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8" creationId="{4EB8D2B8-67F3-4542-B543-65519DC299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09" creationId="{F46F2B55-01F3-42D4-8CE0-C2686E054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0" creationId="{81BDF58E-12E0-402E-8B5F-C9BD8DF1E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1" creationId="{B0B697BF-B551-414D-8014-CED4C0FC22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2" creationId="{8D3BF7EC-2964-4946-87E1-E58CA14F27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3" creationId="{676D0EA6-146F-46F2-8876-7F7C9999C2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4" creationId="{BC91E2B6-7D6D-4F59-842C-942A2DAB80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5" creationId="{A425035A-3E80-46F7-8F6F-D821F7A42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6" creationId="{62F4A6BD-A4A5-4A1D-820E-5A98453AA5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7" creationId="{3E5D4BE6-B1FA-4839-9822-4067B6C6CA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8" creationId="{39BE6215-D052-4B99-8B9B-E7AD9D796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19" creationId="{8DA820B6-112A-4C1E-926C-F6AA6E5B6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0" creationId="{D3A25EBB-007F-41A3-9E73-C1B1DF5CB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1" creationId="{41DA9638-E794-44F8-8AE8-9AF7A1D203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2" creationId="{D51F1852-BD82-4ADC-91BB-211E162BF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3" creationId="{747E04B2-8594-4548-B694-265E7F0B2B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4" creationId="{BC4ECF41-DF85-447B-850E-FF308D039D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5" creationId="{FC7379A2-5B5A-4655-896E-59AF4DA47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6" creationId="{9B439FAA-0739-4384-84A1-A583DA5D44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7" creationId="{D9F170BD-8985-4EB1-A3C0-672ED7F517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8" creationId="{350E3BA8-C9FA-4ABC-BFE0-67A2BADB21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29" creationId="{8F0C87BE-EDE2-490D-9E6D-100D3DB589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0" creationId="{B8DBCE9C-FFB4-403B-AEF7-871FFF4C6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1" creationId="{A66D5E50-C821-4209-B4EA-3C96B95225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2" creationId="{435A0A2A-BB7B-4A6B-995D-F23EF5FF6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3" creationId="{3ECF8CE9-9E24-4DEB-98EB-42928A05D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4" creationId="{1F364633-4245-4D50-AFB4-4396AC576F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5" creationId="{A531C921-0FF4-49C5-915A-57BAA6E28A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6" creationId="{005AD26B-1215-487A-8F1F-ED2713673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7" creationId="{EB303E10-9B58-4F8B-86DA-1D53CE9BA8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8" creationId="{BB7EEA23-990E-4654-9F57-B28441A69F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39" creationId="{17C8AA4D-DCE5-4D35-9B42-7F9B25B8C1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0" creationId="{2BB8C1C6-88FD-447B-B26C-31392778F1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1" creationId="{15B93331-A501-4B4A-9FD7-B6248FF221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2" creationId="{3FA4D910-5341-451F-87FD-B6D920806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3" creationId="{0FC82F6D-2DC6-4959-A9BD-FCF0AE49CD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4" creationId="{7FCE0E51-51F3-43B5-84A5-B1005F05C3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5" creationId="{4D31D69C-8563-4BAC-9A63-E6DD350DFE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6" creationId="{149AF255-56AC-4A38-86C6-CD4BF320E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7" creationId="{DA1D2392-E786-406B-B24B-E7485AAC0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8" creationId="{FF4940F9-D8A9-4585-B9A1-AC08DBA513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49" creationId="{53DD1919-2B73-4117-AC5E-CD1D41BEBD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0" creationId="{017702C7-887E-469E-A35B-74734F04DB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1" creationId="{0E30910D-46FE-4F0E-A00C-B1A108569D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2" creationId="{39031AF7-04D1-4DE0-A3FA-A26C7E7B9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3" creationId="{622846C8-D118-419C-ABC6-1256115E32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4" creationId="{C8C1E506-F3BE-45AD-8C25-7B17C0040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5" creationId="{AEC94980-4557-4414-8EE9-62F0B063D7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6" creationId="{7923990C-69E3-4FEB-B1ED-FE386E3AD1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7" creationId="{1759D671-04BD-44A9-A4AA-F8FE897EED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8" creationId="{52337769-8CED-4E80-AD68-F01135F0B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59" creationId="{86028925-C2C2-4B35-B841-F934E167A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0" creationId="{001AF004-7D60-43AE-98A6-1F9B785555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1" creationId="{1A32DA7D-04A6-460F-AEDD-BC20FAEF0C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2" creationId="{B3FB70E2-F852-4F63-B04F-C5A4CA4E5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3" creationId="{9F572DF8-188F-4303-A9F2-BBD0B7752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4" creationId="{A26A8611-37ED-4077-8ABF-7E7DCA2B9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5" creationId="{E8EC7943-B226-4911-86BB-53EFBB15C8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6" creationId="{46B103AE-C0FF-4B23-859F-FA5EEAEE7F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7" creationId="{43B02487-2842-4199-89DA-4A893F3F09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8" creationId="{B29DA686-CF43-4561-A825-831616680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69" creationId="{AD2354A6-AFC4-473F-9CD0-130E6B795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0" creationId="{9F4BF42D-D4D0-43A6-95B5-2FD18B8D8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1" creationId="{163364EA-811B-4E1D-B140-BF8A6BB8B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2" creationId="{94A2E4E4-2166-4491-BCD9-0412C77B0A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3" creationId="{9B986CEE-CCF3-4DBD-BCF9-A5915BC32D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4" creationId="{95736D5C-0127-478E-9BB0-396B0E9BC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5" creationId="{6C570B4F-39A8-49C2-A66D-29589FCA9A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6" creationId="{6A51C57D-B585-44E0-9A43-D22D380719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7" creationId="{01536815-BB84-414D-8B85-6CBE4F0478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8" creationId="{70EC0FF6-D2B5-4260-BE96-4B8771399D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79" creationId="{5B9F0261-801E-4AA7-9FA9-160C02B0E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0" creationId="{F41E4A64-568A-41E6-B358-D3FE81AC92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1" creationId="{1AE3F236-9AB3-4561-BA2E-12BE059430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2" creationId="{8B20F30B-2877-4DDB-9AD2-23C7CF9E5C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3" creationId="{0C02155C-920E-42DA-8952-ADAA96F865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4" creationId="{D0E9A3F4-CB5F-4528-9738-F8FF6EEBD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5" creationId="{E18BD545-6284-423A-870A-C23F5D4E45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6" creationId="{98403D7E-A9AE-4297-97CD-880CC0C4B4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7" creationId="{8F99296B-D2F5-4031-9069-2783100034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8" creationId="{19655240-205B-49BB-A64D-10D629B59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89" creationId="{12608E8D-DC4F-48E3-86C8-8D7F9A1289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0" creationId="{77B3D8DF-C0FB-4BDD-B6FF-984F704EBC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1" creationId="{0293639C-C810-4EED-BAB9-F8526C20D2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2" creationId="{114E8F78-6CA4-4A37-8B64-517002896A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3" creationId="{2E08F78E-9C78-4562-8200-BF002C53D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4" creationId="{B8E9EAC7-B547-46F5-82D1-4512BBDB6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5" creationId="{36EBCC99-813B-44BC-892B-7CD67396E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6" creationId="{1C1226F6-4F0F-4521-B209-FE575984AD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7" creationId="{64327636-4947-4ED7-BEC0-6FCCFB0F08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8" creationId="{CD596346-A7A8-4A15-97A4-84B9D7B3B6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099" creationId="{B1688884-EE87-4488-BCA4-50F2ABBF39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0" creationId="{B8C22827-4C01-4DA3-90B3-2C9B7855E1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1" creationId="{E611AAA1-66DA-425C-A2A1-7997ED5237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2" creationId="{978BC216-DD5A-42D0-B9FA-0CE09ECFE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3" creationId="{5E68EDA0-1A94-4261-B69C-34EE69E60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4" creationId="{70645BD8-8EC6-49D4-9EF1-B1AD8F7053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5" creationId="{DF64FA15-6876-4977-9244-AFA888A40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6" creationId="{9B233D94-63E4-4204-AEED-9A8ACABD26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7" creationId="{C8D6D64B-7704-4904-8481-0989C44397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8" creationId="{0E99C748-6D93-4B6A-ABF3-CE94D111C5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09" creationId="{45CE7BF3-B92E-48FD-B88E-F772F9229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0" creationId="{53261105-BB93-4B3C-BF9E-F43C41185F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1" creationId="{E42330A1-5FAE-47BF-A09D-94B2C1754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2" creationId="{3797ECAA-09A5-4B34-8766-6822773835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3" creationId="{E07D8E24-AABA-456E-926E-6FBB0B1DE0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4" creationId="{B0E6FB12-9EB5-40E5-B80F-3295408A5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5" creationId="{F7D2B7C5-AD6D-4BD0-B4E8-D62E76383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6" creationId="{7C19CF24-A4AC-49FB-BF74-66BED86D9C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7" creationId="{6517C078-337A-463B-8E67-41B3DD527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8" creationId="{B1BADDB7-7274-44FE-B97F-4842CB4450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19" creationId="{75EF98DB-7653-4DF1-AFA2-C1B0D1F3FE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0" creationId="{3EE9D5C6-AF16-4B5E-9726-CF1CD80B7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1" creationId="{3C62985C-903F-4C63-8E0A-30C5DC2A03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2" creationId="{75771A3E-18E6-42F9-9DB1-447AA6ECA3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3" creationId="{3FF07A8E-A90B-4EA2-A076-4A4C25009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4" creationId="{EAA43F21-6ACD-4530-92F1-B2468B98E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5" creationId="{6F5432B6-2654-43B5-BF4A-ADE8CF571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6" creationId="{66D6BFB6-3030-485A-818B-437C29F316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7" creationId="{6FEA83F0-6A4C-425F-B8A8-8477C2EE9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8" creationId="{CEFCE683-ED34-45D7-88FD-2A86E80774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29" creationId="{ECA9E923-535D-4E90-9F3D-55AEECC6F8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0" creationId="{17740E13-6ECB-4B1C-95DD-4D7B274DE4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1" creationId="{27B0D3AE-310D-4C81-9C3A-BCA8CEEAB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2" creationId="{A25F5564-E802-4881-98C7-CB8B36A6E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3" creationId="{C15876A4-D61F-4AFF-B3FB-46625ED9D1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4" creationId="{AF8F9A61-2740-4E22-A9C2-FC29E77D05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5" creationId="{732E7AB8-E224-4656-880A-6F3B0E2AA3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6" creationId="{9CD906C8-E748-4D73-B8E6-312683E93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7" creationId="{C4DA15D4-42DA-419B-9D92-6451DC93C2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8" creationId="{1966F533-E86B-4665-9719-3C00B3986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39" creationId="{A556863D-C7D5-4EB4-A442-05EB7DEEC4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0" creationId="{3D81A580-E6FF-4B74-AE7D-B87B7DCDF7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1" creationId="{822A0388-C674-4E53-91FA-112A661C0E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2" creationId="{79631F0C-1F52-499E-9B4A-142A1F3F18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3" creationId="{97FE5459-BC9A-4FF5-A758-1DAB9653C3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4" creationId="{20A2664E-0C04-457A-9F61-C9221F690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5" creationId="{A137E2A6-851A-4059-BAE3-86B12AEA59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6" creationId="{5DBD0E08-4FA9-42AF-8775-DBC055ADAF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7" creationId="{35F5B37B-EC78-4B38-87D9-4B15663848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8" creationId="{8E763BCC-430B-4633-B513-2CA8DFF88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49" creationId="{E60DA9E1-03FD-422F-818A-CB677368C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0" creationId="{B2E81AAB-E5AA-4000-A675-A835A1C4D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1" creationId="{175A339F-C0F1-4409-8B88-2A936390E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2" creationId="{949A949E-2B29-4BFB-9980-10FE75E01B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3" creationId="{0F5A6DC9-B1F9-489A-AC42-705373364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4" creationId="{57B6E31E-29AC-4A2D-A50F-873B2988A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5" creationId="{2C6A31BB-8A42-4B3F-B9EC-2E092CA26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6" creationId="{8693BBE9-830C-4C27-939E-F5C2BC87D6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7" creationId="{7D31565C-693B-4EC6-93A8-03368D5E5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8" creationId="{A15733A4-E686-4B81-8DFE-17C7A0D55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59" creationId="{6A35A2B1-6E53-4DFF-B5B2-505C97B1EB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0" creationId="{C6413D7B-077A-41F0-BEE4-E0BEFC1A28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1" creationId="{31473EB8-2350-4B00-BE31-E01D94ACA5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2" creationId="{A1C4F0B2-B44A-493C-81A7-D1EA83206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3" creationId="{A4C26B66-EAA7-43C4-8A80-D204ECCA1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4" creationId="{C1F54E02-1A92-469B-BC1B-D4C57A1B1E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5" creationId="{4A5DD034-38CB-42EB-8B9E-FBE74109D9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6" creationId="{ACBEADBB-BD38-4630-AD0E-4F714D0EB5B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7" creationId="{57198E55-A2B9-4343-B40A-AE16DF0A0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8" creationId="{FC18FCD0-9B9D-4839-A543-AB502B5354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69" creationId="{89BF9A4E-DCAC-4E88-81C6-DD2CFB94C2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0" creationId="{290242D2-FB9B-4B8D-AB13-65B861D8B7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1" creationId="{4F5ECEF3-4228-412D-917A-C4918871E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2" creationId="{36FCE7A3-41E9-4BFD-B015-6246D2681D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3" creationId="{36AB5B7B-0616-4CC1-9301-E3054E677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4" creationId="{7FB4D170-FC37-4F78-B4FC-52DE4E073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5" creationId="{8B1C6FA2-B190-408F-AF78-CD7933A52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6" creationId="{3024E094-6F45-4240-87AA-523B814800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7" creationId="{C0DBCED2-FAEF-4E74-B549-E2CB48CF40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8" creationId="{3B67B9CD-A265-47E1-85F2-654C4F3315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79" creationId="{BBCD518A-1343-4729-B19E-6CA839C987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0" creationId="{16155C07-34A8-4F65-A78A-05B8A17FD3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1" creationId="{38BA34AF-D251-4585-8926-5A597596FD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2" creationId="{AB0EE666-5332-403C-B156-4118271DD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3" creationId="{6BF8DC2A-84ED-4531-A3DF-FD16AA9FE8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4" creationId="{6B3D6577-49F4-4EA2-ADE8-4B7AABE0F8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5" creationId="{B9FA9706-95DD-4427-9B1C-153B50292D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6" creationId="{8B21C4CA-E280-4AD3-82D9-A7217C460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7" creationId="{F259EDB1-1DD6-4053-88D2-90D0E97B5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8" creationId="{5A5DF3C2-1D24-4726-AD9E-812BD6BA3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89" creationId="{842CED4A-4D55-4796-8CAF-A5D1B91FF5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0" creationId="{853E84C6-39B1-414D-B7E0-0C190E6EF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1" creationId="{9DA9C930-7B21-408F-9041-7567CDFA6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2" creationId="{237B1CDA-C772-41AA-AA0A-3FA6958CD5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3" creationId="{D35603B8-138D-48CC-BD18-CD433E0CC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4" creationId="{E2B9F4C6-4279-4843-ADA1-3EDC61E57D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5" creationId="{D360A0CA-D9D8-4448-8B6A-EAC285AC97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6" creationId="{60634CED-FFA1-418E-A5DC-84E840539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7" creationId="{3B1F44A7-D1F6-4CDC-881A-1A2DF152DC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8" creationId="{7A35BEE6-B6B1-4609-BF88-140CF5E480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199" creationId="{41705432-FAA9-48C2-8224-F61EDEFEE4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0" creationId="{96F9CDF1-AE0F-4A79-9DF4-B0D4026511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1" creationId="{98E6BB8F-DE1D-468D-B1E2-8F8C2D05D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2" creationId="{768BC04B-CBD1-484E-9DF7-2AF357E0A1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3" creationId="{D96E6251-2F83-4677-9BE9-15EC7C836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4" creationId="{9FB3D5C2-75EC-4E1D-A1DA-B1E660BFAB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5" creationId="{17A2A89E-E987-4799-A3EC-373805778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6" creationId="{1BD8DFB7-2B30-491B-BB7B-49A1F531E4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7" creationId="{48BF2042-6C88-42FC-A768-EACD5C1A3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8" creationId="{FED5297F-276D-4106-9554-7925D14E4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09" creationId="{9F5514C3-F7C1-4EBB-9650-980A653F35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0" creationId="{8CB5F106-331E-4C8A-8137-EABE147788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1" creationId="{2922070A-174E-4073-9E4A-E7FC8D2CC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2" creationId="{4BA48184-11FE-40C1-A298-FBCFC38E20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3" creationId="{DD7B5815-7C41-44C5-9715-EC856DFA78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4" creationId="{F6593335-A1D7-4A73-B593-4CA6770C52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5" creationId="{6B9518EA-3801-4600-8CD0-09289117D3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6" creationId="{905C3CAC-C23D-4260-BEE7-7C2CA6D92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7" creationId="{98E9D52C-08DA-4379-9E1F-8BB283B7E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8" creationId="{2B3C6F51-247F-47AC-9AC0-8D2A768424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19" creationId="{73590C93-F134-4027-A3D7-A562F7E432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0" creationId="{84E7AD07-FE8B-4148-8AB8-FDFCA32AA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1" creationId="{06B9D39B-817D-4D6D-A5F1-C395856E04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2" creationId="{19739ACD-118F-4950-A10D-C6FFBF4BB3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3" creationId="{3D4A41F4-B9FC-4349-894E-758DDBE914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4" creationId="{7E4F4EF7-1CDC-4240-B2E5-0DA5FD6479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5" creationId="{D8830AB9-43C9-4C91-80AE-98DB33784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6" creationId="{2162CD8E-2E76-41EF-BBA2-4DC0E95DBF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7" creationId="{3FCC97C4-30FF-463D-912E-CF50E8BACC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8" creationId="{6D26F2BB-132B-4365-BE0F-9511D8167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29" creationId="{DCFF6B14-8F19-43C9-8948-E92958D4F6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0" creationId="{B3316F76-801F-4F3D-A761-B872663700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1" creationId="{778701B8-CE01-4304-A72D-BE37C097A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2" creationId="{A12F1D58-19DB-40E6-9BD2-29A3BCC3A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3" creationId="{5949DC4D-D139-4CBD-833C-E5B3E581A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4" creationId="{826E17FE-17C9-4534-95FA-84CD1897A5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5" creationId="{D24D6419-7589-4BC0-9591-374308684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6" creationId="{A00ED067-A99F-443F-B1B6-AA496502BA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7" creationId="{3641ADF1-8520-46AA-8AEB-D81154A3E2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8" creationId="{72309D2A-07D0-4858-9D42-034C496555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39" creationId="{96E787EA-B230-4B8C-9B54-11FEFE84E5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0" creationId="{FE3B87A8-8E4E-4C5E-A7CD-C96F0166CC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1" creationId="{FA118709-D962-4209-9317-EFFCD9015E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2" creationId="{EE2224BD-86D4-4B51-BE34-9DED922F6D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3" creationId="{4AD6BDFA-778C-45A7-9448-E566072E40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4" creationId="{22A3F620-ECD9-42F7-95EF-603352AD9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5" creationId="{57D79BD3-44D9-4802-8D37-844C8457C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6" creationId="{419FC8CA-7823-42AF-B629-9ED2ACE4DA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7" creationId="{B088B7C7-7C95-4112-AA6E-3E5773CB19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8" creationId="{06EE5325-266F-4F49-872F-7A25F4894A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49" creationId="{B2267B0B-5B03-48D7-8405-CA9DBE559D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0" creationId="{994F7A0C-EFDC-4558-92BC-5584870CF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1" creationId="{41DF602D-3DC9-4AF8-B5B4-4071CDCB53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2" creationId="{B8D83920-F636-4FA3-88D0-9AC395AF3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3" creationId="{DD186682-C76D-4D6A-B064-C92AD55A1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4" creationId="{4F8B0548-D827-46C4-B627-393A383139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5" creationId="{255AA2C5-85E7-4AD6-9A2D-009897E11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6" creationId="{1BE8E939-A03E-4391-84C6-9621BEBB74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7" creationId="{B6CEB010-B86F-4608-9582-C6F7A4A5D3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8" creationId="{F28A318A-348A-4870-9E07-138FE9FD19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59" creationId="{778DF30A-FDC3-477E-B912-D83A30FCA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0" creationId="{70F8DEE9-C42C-4306-B704-86B0F5D0A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1" creationId="{3D70F9B7-004D-4E52-A6AC-E0DA2B4F6F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2" creationId="{6328A27A-F6AA-428C-9169-C52223BA6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3" creationId="{88F646B8-92BC-4F1E-B3F3-C753040C6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4" creationId="{F086F47F-1C99-46FB-8386-B55E47E6B4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5" creationId="{EB1F80BE-8B8B-42A0-BD14-483EE08B1A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6" creationId="{3236A64B-3440-4C46-BED6-4D82A1276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7" creationId="{B44C2FA6-A8A2-4396-A12F-BD507070A9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8" creationId="{134E7C09-50C5-4B27-A2B5-7CA5B332BC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69" creationId="{FD6828BE-DF41-4CCE-A16A-F8FA0CC3E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0" creationId="{D9B53AE2-FEC5-4BB5-B009-D778E4A64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1" creationId="{0CE40B13-4B33-41AB-B7C7-5FC2CE0D5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2" creationId="{090FEB86-8212-4C39-8E3B-CE6A801EBA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3" creationId="{BD5A865A-DA37-4583-B95A-B57BE48DB2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4" creationId="{7C11CC09-9E0E-4EF0-A48B-FAE22C7FEB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5" creationId="{E3C7D9D3-FFFB-4B89-A99D-CFB03ED312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6" creationId="{32725195-2A16-4687-8EB0-D4EA5A6A7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7" creationId="{FF1216FE-D218-417A-A275-1A9410599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8" creationId="{AD83A11E-0544-4864-A082-5E2EB5CBCD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79" creationId="{66491D0D-995B-4EC9-9C07-D36F209FD5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0" creationId="{35A690E6-D4F6-471F-B930-E1E9D6648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1" creationId="{A98C1195-AFA9-498B-9E18-EC2936460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2" creationId="{CAE56BA7-2F52-4855-B352-D96CEDC5E3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3" creationId="{DE7EF04D-E079-45FC-BEB8-69D3E19ED5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4" creationId="{C60598CE-BC2C-4BBC-8EF4-298DFEEB0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5" creationId="{3A053520-2551-420F-9F90-762EF91EE3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6" creationId="{77BF618D-6511-4E86-8AF8-2A6F51C410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7" creationId="{2BEF66A0-D67C-45B9-9C0A-36399CB917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8" creationId="{911A569E-A186-4D33-B8AA-9B2CE63B48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89" creationId="{E3D5A2F8-7EE8-478D-A185-09F7EE3E3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0" creationId="{2B7B91A3-F62C-423B-B6DD-1CAACDCEB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1" creationId="{EE4ECDE2-0B42-4131-98EE-A69CE8827E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2" creationId="{8D9162CE-62FE-4515-A245-FE68735214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3" creationId="{8CF90ABB-01E1-4506-B916-B26FFAE03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4" creationId="{CD225642-29D3-4964-85B6-74298D9F9D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5" creationId="{4A49CE35-C22A-47B5-854D-D8229B7978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6" creationId="{E3CD853B-C938-4C14-BF16-EFEDFB245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7" creationId="{D53059EC-84A8-45F6-9E95-5CF5C94503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8" creationId="{6EAA63D1-19B7-4527-8F93-43E087EFE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299" creationId="{F92783FB-7037-4EFE-84B5-5273D3DAF4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0" creationId="{3453F2ED-E76B-4076-87EF-6EA01785A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1" creationId="{AC63E01B-DEA5-416E-A3ED-91A0DB9A7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2" creationId="{F5508E45-00E7-472B-AFD8-E86C5EF5A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3" creationId="{A586914B-DD69-405B-9219-671485698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4" creationId="{3EE3D143-187E-49BF-BE0F-01637F8C6F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5" creationId="{90759C91-4F6A-4418-99AF-643385469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6" creationId="{19F3C922-328B-4EF3-B7E2-586B719F42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7" creationId="{3537A3B7-21ED-486F-9363-85C3D9A55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8" creationId="{D90179C6-E6F6-4526-8CBB-49ADB5C52E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09" creationId="{DA05CE0D-FC55-4053-A895-3F40169960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0" creationId="{C6755875-24B1-432A-BFA5-9865CEA0D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1" creationId="{B3A5D76B-8570-404C-A7E2-A333C9A93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2" creationId="{523C10AB-33BF-4653-8F09-E89ACDA0C5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3" creationId="{8DB27409-123C-4790-AA76-3E87038E9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4" creationId="{F1B3B0D7-B62B-4C56-A0E5-484658476D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5" creationId="{ADDFAF87-9517-49AC-9FC4-D292658DCC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6" creationId="{42BC2019-E97B-45DA-93F6-4BE36C7322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7" creationId="{18974696-17E5-4D0E-BA6A-9D0E55EBD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8" creationId="{FE84B888-56A3-471E-B69A-207A194E66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19" creationId="{025AABA1-078A-4626-AA0E-96FD91D4B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0" creationId="{E999ED97-146A-469C-B083-46EF90265E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1" creationId="{4F51F787-4480-4B01-B53A-541D240AF0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2" creationId="{C60705BC-6127-4A62-8ECB-239B3EE4DE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3" creationId="{0245D89A-DF87-4ED8-A1EF-4A787A63C2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4" creationId="{F1C3C8EC-4250-427C-8DEB-4461991FE1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5" creationId="{5549887D-BE6E-4165-A6EA-25A3D5F75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6" creationId="{F98D294C-221B-42B8-A6E7-33439DFC48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7" creationId="{3ABD4C6A-F589-456A-A001-BA5522E2A0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8" creationId="{A72C6CCC-0A24-48A3-9893-1419B6A8B5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29" creationId="{5F2CC94C-DA32-4292-B57C-FE1524D47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0" creationId="{661D7FB8-1D16-45F1-9A48-015CFF00CC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1" creationId="{C787612E-0410-4DBC-8C95-3162C44269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2" creationId="{B56F8E0C-E8D5-4F47-941E-937416A5E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3" creationId="{CB962D26-EA49-446F-8301-F79C38D93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4" creationId="{7FDC09CE-14CF-4852-905F-7C8D716E75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5" creationId="{F6EABE8D-04C7-44F9-B22E-0A62F7A1E3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6" creationId="{0B0E703E-6C54-4010-B938-3FF2DCF32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7" creationId="{B8E9B94A-74A6-4DA9-8D34-EE18623FE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8" creationId="{888C3AEB-B9F8-4357-A421-5A82386190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39" creationId="{06D132FC-1562-4721-A573-6B87833310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0" creationId="{EB7A272A-A205-470F-83FC-92320398C8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1" creationId="{9D631649-9DC2-47BD-9FE8-AA187792E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2" creationId="{8758D5E4-167E-4B5C-AC31-7386812484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3" creationId="{8C9C38ED-8F4B-4026-A43F-98EE2B3548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4" creationId="{1C27FDCC-FED4-41D3-9BB1-1C40A877F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5" creationId="{94C1CD00-323C-49CA-8698-00E34C4AA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6" creationId="{E05A8FAB-01CB-47EE-B8E7-B455174B1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7" creationId="{AE465FA8-21F8-456C-9D8E-9DF30564AE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8" creationId="{6BF16FAF-BDAA-4327-9BCE-70E6F0EC16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49" creationId="{6F77D0CA-4758-471E-8D49-283E2B2CD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0" creationId="{5D9C002E-FCFE-4638-BDC0-3DF6ACE691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1" creationId="{4343E7DC-7BBC-42B3-9A02-67A9AC704A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2" creationId="{559578F3-FDEB-4439-BF82-74E02F639A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3" creationId="{CDEF1FE1-36E1-448B-9F7E-A7FFF4AE7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4" creationId="{4184FC11-DD76-47C1-9B69-7DFDA94293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5" creationId="{208FAFF3-8D43-4785-BFAA-B962F2AA7C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6" creationId="{F74462E5-56F1-49C7-AB5B-3362742CA6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7" creationId="{F841ACDB-ADCD-43C8-9519-42E0B2679F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8" creationId="{76D48A04-8D97-4A8E-B5B3-38F170BE5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59" creationId="{0ED1EAE3-F8AC-42D5-985F-3D65FE4A4E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0" creationId="{3DAAFAA7-E12D-4851-B25A-BFA119B306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1" creationId="{23D8403D-0F56-486C-BF82-A0840516A6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2" creationId="{1008219F-2ADE-4FD5-A57F-330AFDA085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3" creationId="{19E1A4FA-28FD-46FF-BAD2-DD5237CD97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4" creationId="{F4AAAF8E-6AD2-4BD7-916D-D1AC655037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5" creationId="{09B03B31-8AC2-45B0-802A-FFD2825A66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6" creationId="{8BB20757-DB34-4D1A-9C57-15A94D522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7" creationId="{0346624A-3938-4D30-BD7C-6A44B0457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8" creationId="{767713F6-04D9-4D62-9A2D-0EA21ADC1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69" creationId="{1C39855A-CF2C-4F0B-8D3E-01BB5F567E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0" creationId="{CDD8AA4F-32AA-4A4A-9A9A-E57859340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1" creationId="{3A157702-B644-49BA-8827-857ED8D20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2" creationId="{78C2E642-E030-4602-A56F-8392651D4F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3" creationId="{BBFC8A1B-BEFE-4712-951E-19AF3A688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4" creationId="{C2DA902C-AEB2-4DEB-8FC1-72DCADC63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5" creationId="{E21E26F6-F508-49C3-87B3-D4A6B0B930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6" creationId="{DFFC9A36-26A1-440C-B9C0-D71C2F1032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7" creationId="{2DC6D90D-25F9-4388-836A-10354290EC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8" creationId="{8B100A48-4437-4477-BE9D-784911BFEB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79" creationId="{036BDF40-FFE9-4F94-8787-3BFD5EC8ED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0" creationId="{5039AD3E-6792-4C0E-86A0-E43DA53BF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1" creationId="{A67D1600-B9B5-4FDB-A7D7-300644A202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2" creationId="{C29655BD-5C8C-4633-BADB-103C00616C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3" creationId="{AC20A8D6-2C90-4245-8A0F-8B611089C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4" creationId="{4579C4C7-E094-4E0F-9904-223679348C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5" creationId="{59857BB2-A778-4EB1-A4D2-F7C1A7DFE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6" creationId="{21E0EE63-0DB2-4207-A4FD-4172F5A1B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7" creationId="{A148E468-18F3-41EE-80D3-82E030C2D1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8" creationId="{7DD0425A-7935-4378-8228-F740F12AA8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89" creationId="{EB8A700F-A3F6-4D1C-9EE5-753C74F3B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0" creationId="{728BA783-73B1-4C8C-B965-3D7B26A8D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1" creationId="{D49DCB97-CC23-4F0E-898E-B030050C6B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2" creationId="{EE74908A-3324-4C83-A4C5-3130A76F9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3" creationId="{AC43902B-4114-4BC9-ACE8-4A3E990C54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4" creationId="{4B93C75C-6702-40F1-91F4-FB432C65B8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5" creationId="{4E50A136-C13B-4710-A478-6781822272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6" creationId="{09CB3181-B572-41D7-8043-C616934DF5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7" creationId="{F14DE5B5-C6F1-4B30-923F-042AE3015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8" creationId="{A4385BE8-840D-409C-9867-65BCB19B8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399" creationId="{0A5E9154-9AFB-43DC-A0B9-0EFD16FCE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0" creationId="{9EB26238-8C35-452A-837C-39DAD80F7A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1" creationId="{0E0B4A4E-75F3-42B3-BD0D-D7A5C87A12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2" creationId="{E77E117F-43FB-4B1B-B2FE-EBDF19124E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3" creationId="{535D79D4-3F3B-475E-AAA4-FC77003D1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4" creationId="{EB949788-3DE3-48C2-A096-254B51FF36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5" creationId="{63F4C840-2084-41D9-BA5B-66A07F200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6" creationId="{772631CE-0CC2-4977-BF80-A167805C3F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7" creationId="{3A8A1652-237A-4D06-A00C-63D03E8D84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8" creationId="{0DABEB6E-D8BE-470D-8420-BF489AF9FE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09" creationId="{80322E58-72E8-4F51-A2BD-B107BBC70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0" creationId="{B38C2F31-3F2A-4FA5-BE8C-2B9C707B3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1" creationId="{385004AA-E39D-474F-8A6C-F626FE818B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2" creationId="{F9FE95FB-4D5F-4D9F-8D05-019597B442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3" creationId="{33AE22F5-16FD-4883-A5D6-5978F2CEA1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4" creationId="{192CE3DB-A9E8-4EBE-B2B6-CDA2FBA0F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5" creationId="{B9CE83C4-5D2A-44D4-A33D-90921DE6F6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6" creationId="{2B9B091C-F111-4180-83B7-DB2E7E4F3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7" creationId="{58A17770-9D98-4448-BA10-93ED6194E7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8" creationId="{1D4D13D4-8EAE-4E49-BAFE-46D931979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19" creationId="{E65A4175-13A0-4EC6-857D-CD359C193B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0" creationId="{B978BB55-8B20-4FBD-BBB6-4ACC92457B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1" creationId="{B5CC6E7F-E156-4880-9C33-D50768BBA7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2" creationId="{1FE92373-5F18-46CD-A5C1-EF563DB809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3" creationId="{BFF4F223-2A16-489B-A642-6ACAB698D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4" creationId="{9EE4668F-176D-4BB3-9E7A-6C3A7458A7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5" creationId="{6A453465-AF5D-4709-925A-AFE4BA3F87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6" creationId="{8E8151B7-3B83-4C13-BB29-730A444992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7" creationId="{E9033F7C-C837-47F8-900C-2B39AF776C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8" creationId="{916FF92E-C57C-47AF-B89E-29D564694E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29" creationId="{FD05A670-A8A9-415F-89ED-7C304C496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0" creationId="{5A97A00D-70B0-4D77-91F5-600CB11E06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1" creationId="{3237FD58-76A9-4B14-AC4A-62601E80CA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2" creationId="{09792032-50AA-439F-B43D-CE8FF9368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3" creationId="{201861A7-137D-4976-A168-7777A1CE06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4" creationId="{C6E876D2-56A9-467E-97E6-8CE2AD046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5" creationId="{7914BC23-0423-4373-BF83-81E9213E6F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6" creationId="{303F38C7-3C23-444E-956B-A5AE2E2CDA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7" creationId="{1E8A8838-4CE3-4B50-B8A4-74EE501A2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8" creationId="{71101612-90A2-465C-8E49-22DE8FF01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39" creationId="{E5F975AD-361A-414C-AD23-8C6252ACEB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0" creationId="{94BBD4A1-648A-4828-9231-E6FB898A29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1" creationId="{19458EA4-739A-4117-AFB7-BE75A524F1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2" creationId="{3E9F75B1-01DF-4EDE-B975-465C563E4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3" creationId="{37670B97-2ED8-4612-A2E5-5B4BF7F99F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4" creationId="{50B6873D-B508-41D0-9F71-388F6DFD65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5" creationId="{1E7EF77E-D852-4C2F-B116-8F05CFF62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6" creationId="{91F12E41-9D7A-42C4-B933-CA583A9420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7" creationId="{5F36BC8C-0AA2-496C-9F8D-CFA093802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8" creationId="{74FDC0D7-101B-4847-A4A2-EB676DC201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49" creationId="{CA938F46-A39E-47A5-A6E6-9E39AD3BB8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0" creationId="{0107BEEA-C6DC-475C-AA5E-CE29FB84B6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1" creationId="{0959F507-86F5-454E-B4FA-9B81AB64DC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2" creationId="{1C72D326-7769-48E9-9B1F-6FBDC382A7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3" creationId="{8A34CA8C-EC80-419C-A2C9-AF509C70A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4" creationId="{FD90E09C-BBE2-42AA-A856-C74E05B35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5" creationId="{DB83DF77-86EF-4005-94ED-E78BA91A3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6" creationId="{A1FF9B4F-8953-4CC3-BE2C-C8670D160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7" creationId="{A6BC6BD8-CC7A-4C89-87ED-210E84DDCC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8" creationId="{DFE98642-453D-4A12-B426-89BA5D2718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59" creationId="{0A1EBCA7-791F-4252-8171-B8C5F784AB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0" creationId="{503CC853-76FE-44AC-A935-626B7EEA6F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1" creationId="{1FE5E40F-65C7-452D-9EE4-413B44ABC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2" creationId="{4426EBA3-CAC9-4918-AD6E-2493A5A2A4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3" creationId="{B6A1B34A-72A1-40EB-8D79-318BFBB0C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4" creationId="{80A79DE5-C576-4AD6-95BB-E219E237A6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5" creationId="{49F65179-CFDB-4376-B472-9A41CC59AB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6" creationId="{3708E995-6D80-4865-A671-B7665FBC5B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7" creationId="{EEE8F612-1856-4162-BCBB-219EDD6ACA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8" creationId="{4BBC1FAD-852D-40CC-91AB-C68F12DBAE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69" creationId="{01B13144-E17F-42FD-B27B-B484512D78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0" creationId="{0452BEE5-FD91-4A19-83CE-AAF85255A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1" creationId="{8580A28D-C731-417A-AC05-4A5EBF465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2" creationId="{8725525D-B48D-4B76-94C2-0536C5DFBB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3" creationId="{D05F6F99-FDF1-4F21-A13B-445647A7B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4" creationId="{9182F9DA-0785-44CB-989E-F650DC7BBB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5" creationId="{A882BCC6-824F-4846-ADB9-BDF6D4AF99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6" creationId="{42135E20-EAB3-4B2A-BA0D-0C998846E0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7" creationId="{3036BB70-9352-422C-BC34-E0F001720D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8" creationId="{FF91983E-069B-4B35-9B75-EDBDD6DE8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79" creationId="{3F092426-9C5D-4ABE-A055-CDB3312EBC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0" creationId="{ACAE41CE-F626-4D7D-8DC2-3D88F2E6B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1" creationId="{16502376-3216-42A4-85C4-F926E3E478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2" creationId="{4F321E4A-09A9-4B3E-8A72-0D42246A37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3" creationId="{DDA804CC-36AD-49D7-9FD5-A7A48ACF05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4" creationId="{76736371-0EF2-4E9B-A0BB-8920C873C9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5" creationId="{3B86FB1A-DE92-4B6D-A424-E248B3136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6" creationId="{0E2C8867-EE04-4EB7-820C-7C78373EA1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7" creationId="{CC925CC3-83D1-49D7-923E-BCEC1FAF4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8" creationId="{1255F39E-6DBE-4290-8536-7C83F1CB6E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89" creationId="{9E373EA8-772D-4B9B-B3BF-F4ADC57774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0" creationId="{8AA7D75D-4A25-4C4A-AA8C-403D8DE6D7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1" creationId="{836FEBD7-D26D-419E-9F1C-62281FD36E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2" creationId="{4E918A8D-0B1E-43B4-BCD5-C05259A6B3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3" creationId="{0E6F8CC3-CD97-4D41-BDEA-75DCF0A35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4" creationId="{E36DED2B-F1B5-4BE3-9C6F-026C4588C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5" creationId="{E6B93345-CB46-48E6-B85B-2975CAD9B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6" creationId="{562EED84-760B-4433-8422-32C334BBEC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7" creationId="{8D7FE4DC-EBD8-4CC4-A86D-E91AA21BA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8" creationId="{16E44290-68F7-43AF-B429-1B142DA2B4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499" creationId="{455B8B98-618D-479F-9D4D-0B79EB2F75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0" creationId="{82886154-C50E-4ACE-B688-7EC1E2D675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1" creationId="{2D42D7E3-2754-49B7-8826-FF06672D30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2" creationId="{61BBF446-11A7-4F64-ACF2-EA73C0FA78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3" creationId="{84449809-A297-4256-915A-93941890C9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4" creationId="{EA6571E7-34FE-48C1-BD23-742405A8D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5" creationId="{D33E448E-9546-47B7-84DC-CA475F069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6" creationId="{8D577F9F-655C-48A5-B665-2A75D41D72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7" creationId="{8635F289-E70C-483F-85B9-11138E57F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8" creationId="{7F2B175B-776C-483E-8207-CA8FB30A71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09" creationId="{50CD2CAB-502A-486A-BFAB-F979F88250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0" creationId="{0211B582-A485-44AE-AA09-DE8FE33985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1" creationId="{1CD5694B-6ED7-436E-B538-7A03D7EA3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2" creationId="{F7EBBA3D-3AE1-4DFC-B5C6-DBADB00BC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3" creationId="{71570D08-FF4A-4C96-90D2-BABE4F1A61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4" creationId="{06E427CB-1DE0-4DCB-9AB1-4A9CA1F2E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5" creationId="{C73B77F1-3BD2-494C-9D2E-8B87AE8970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6" creationId="{2F57CF8E-7C6C-4AC2-A077-263DA594F1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7" creationId="{AAA96DF2-3D8D-4ED0-B6C0-10E3BBCD18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8" creationId="{3728B6F0-A0D1-4356-BA1B-25D88F6877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19" creationId="{C71B742F-B7A7-4788-AC82-A4A9B55137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0" creationId="{65FCA34F-0AB8-4F02-9FF3-11F410769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1" creationId="{6F1BC2FD-1009-4ABE-B86C-33250B8D44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2" creationId="{7E4A9F58-B27F-4F6B-92D6-CD00429967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3" creationId="{AEAB4E73-D6EF-4C1C-A308-C8B2DB8DB7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4" creationId="{4703A1F9-7F79-4B37-B4C2-CB04CE515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5" creationId="{F2573715-C991-49B7-BC88-B8764F55D6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6" creationId="{0E1F79B6-A25D-490D-A191-BF3A9506D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7" creationId="{43B5A272-A770-405B-A429-11E479D00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8" creationId="{1287C5A8-9423-4012-98DA-4273DD7D5E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29" creationId="{69B3197B-9842-4D85-BAB8-04DF87C6A3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0" creationId="{F2757067-7A63-4786-AF99-2FA319A20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1" creationId="{47855695-D2FE-439C-8164-AB5CB32A84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2" creationId="{8AA0CB7F-07D2-42AF-959A-AAB61610B2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3" creationId="{41E56A43-F246-42DF-AF96-0D35DD7A1E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4" creationId="{94C202FA-0046-456A-BA0D-C9ECA6D6A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5" creationId="{ABFE98DF-9A8A-4C42-B77A-3B49BFA7CA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6" creationId="{6A8333CF-14C7-4595-AF9F-3A74F5A24D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7" creationId="{E3F8BF12-F2A0-4C43-9728-3B1C4C995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8" creationId="{39E6C1B5-F66B-4D24-AABD-340853999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39" creationId="{C0D8D30B-A1D6-4BDD-B790-71E3B807E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0" creationId="{8584D95A-74F7-4AD5-9C23-DF87D63F26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1" creationId="{10A3E34D-F4A2-4399-B532-E670CFF85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2" creationId="{DB52F391-6D4B-4F00-872E-C79C4B9543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3" creationId="{A2993A6E-9400-48D5-9488-8AC8989179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4" creationId="{9637C69C-E4F7-4449-A53F-06A2597D6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5" creationId="{AD700A91-984F-487B-B0A0-7E27207E4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6" creationId="{B1EDB731-3D1E-40EB-AE23-0C2DC864D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7" creationId="{220C7BE7-73EE-43D6-ABB9-B745687F69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8" creationId="{604FC66D-EF45-43E1-B77C-354D22D0D1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49" creationId="{6FE36F10-69B3-467E-A51E-D28CF607A9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0" creationId="{F585EBA7-C63F-4E57-9955-AF1A0F1DD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1" creationId="{78DC744E-B90A-4057-B6A4-655D8FCC4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2" creationId="{9306C46F-80A3-48A5-91B6-BB3A63A419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3" creationId="{165351C8-CB2B-4C0D-AC78-8F39A2BBF8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4" creationId="{895A0D28-E626-444E-8928-A224C6D7A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5" creationId="{C5B37BA2-EF02-4C76-8EC5-5EF7966850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6" creationId="{A1325FC5-9E9F-4473-A430-67D566F3E9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7" creationId="{D96D0750-87C7-419F-8F05-DC5ACC975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8" creationId="{246849C4-E092-4272-957E-89990F880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59" creationId="{BC3A7651-1994-4B3F-B1A3-D719FF536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0" creationId="{E514E503-3E62-4A66-B655-C842D1D60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1" creationId="{EDEF9731-6488-44BA-AC66-E0FB56BFA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2" creationId="{18721D0A-5118-487D-97CC-3C3D582265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3" creationId="{98E140E2-FF59-4766-91FA-00F15B6D3F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4" creationId="{C5AAAED1-3D7D-493A-99BA-958DFD327C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5" creationId="{37EF9DA7-1D72-4F08-A7E8-5459E62C9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6" creationId="{D1F5E18C-BB82-4490-BCDA-B462A188B8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7" creationId="{4A236282-9DCF-422E-9765-B71090A3F0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8" creationId="{23265316-7A6B-4AA2-A3CF-5A839AC2A9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69" creationId="{8675E988-58E8-4EDF-8DFB-F1701304AA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0" creationId="{C479B591-5D4C-4F9C-9CB8-048E1BA5D2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1" creationId="{7E0C3743-2BEF-4BF9-A284-D65E4CE5A7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2" creationId="{A100C03D-88B5-4375-A2C7-BFAED66065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3" creationId="{EFC76727-2C32-4518-BDB4-6E9D466C9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4" creationId="{2B8A6A0F-F341-44AC-A939-974816DA2C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5" creationId="{31D9E8B0-CF96-46A6-A06A-51E3D9B52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6" creationId="{48CCAEDC-0A4B-49D6-88C1-91F916A5C8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7" creationId="{D3CB8147-818B-4F2F-B695-9479CA99A0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8" creationId="{F50EEC74-F7B2-4CEC-8602-B85BBBC96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79" creationId="{C4A03B18-620C-4D39-83C6-2DF3C5D0B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0" creationId="{C4DEFCD2-A2AA-43E6-9E97-65D84588D6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1" creationId="{54211206-4C21-41A5-AF20-EBD53AEB2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2" creationId="{95C13B57-C741-47F9-97DA-7CCBF3741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3" creationId="{69AFEDD0-AE37-4FE3-A0D4-C74B5BC64B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4" creationId="{A594BB4D-963B-43FA-BE47-A1B2AB0C81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5" creationId="{770A65FF-5F3A-4F28-88AA-BE78C966B8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6" creationId="{F37FC64E-C1B0-49EC-945E-7209F06BE0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7" creationId="{85D888B6-63AD-49D5-B05E-0991771D3E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8" creationId="{F5C6E1EE-1C06-4C47-B766-003DF48E2A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89" creationId="{2F405316-D56D-49D3-8169-2B6415254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0" creationId="{519A83AC-E5DF-4F48-A50C-79B5327A4D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1" creationId="{D92892F4-E48A-41D0-A597-056D56FD05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2" creationId="{E37F9908-1BE1-497F-9E81-6C9392D89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3" creationId="{DBA24261-574E-4B49-8615-77A1D25A97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4" creationId="{332C4A72-F6E6-4515-B6AF-73BB34797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5" creationId="{67D41666-68DC-4D86-B819-24AA6A5B3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6" creationId="{7DB4E05F-E4AD-401F-BB2A-75707B5DD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7" creationId="{0E9F9D85-92B3-4B25-9B23-F01776671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8" creationId="{1FD2984C-4385-4DD6-935C-E73DBFCA6F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599" creationId="{EB3C95B7-31F2-45D3-9CFE-A67ACB00B4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0" creationId="{802C62FF-BFD4-4514-9A56-9DEC7BE17A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1" creationId="{6576A696-307C-4CF7-AEEE-555385860A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2" creationId="{F8823B67-EDE7-49CF-82FB-38F655CA08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3" creationId="{D0D0D9D4-ED44-4AE0-BC4B-927B4C984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4" creationId="{77781360-DD56-4A1E-BF8C-624B39B8A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5" creationId="{3B847100-B288-4151-8A74-FB161675A7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6" creationId="{7366780A-31A6-4D79-9FFD-FAD55BB0A5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7" creationId="{703456D9-A6B4-4FC8-AE73-25A1494E63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8" creationId="{06E49C6C-8F9C-4D16-A061-197921244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09" creationId="{A012CB72-69A0-45CA-8E59-5066C98032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0" creationId="{2858B555-E2B3-4444-8CBC-D651B01E4F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1" creationId="{1B1CEC73-73B3-49BC-85FD-9CC2E5D37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2" creationId="{87993132-D40C-493D-8C70-23B785CA1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3" creationId="{121581C5-FC3B-4E12-8AB7-D9D7393493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4" creationId="{5335D64B-CE21-4313-9982-31D986AD3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5" creationId="{EDE9E604-E0CF-4332-8403-5F08E2C7AD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6" creationId="{26B52265-83F2-46F3-A763-F02231FB5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7" creationId="{2910B1FE-925E-4EAC-8FB3-B396D4EA3F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8" creationId="{CD7AB4DC-3829-4865-9BD1-541C30535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19" creationId="{002966A2-F321-4749-AB69-CA1F4F99C1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0" creationId="{68E61318-065E-4E2F-9632-CD0638EEF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1" creationId="{24405ECF-A9D2-4D75-A657-8B4D0BC313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2" creationId="{90E21EF5-CA07-47DA-9551-96BD0F089D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3" creationId="{D0AED967-DE73-4C2E-B124-D0F7D56646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4" creationId="{EE19EBC7-07BF-4738-8537-AF649A88FB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5" creationId="{1CC5673E-4983-4A0F-929B-F8F103B84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6" creationId="{0C0D51F1-0D1F-4ED1-AEA7-32974DBDDF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7" creationId="{DE1035A5-A0CC-4E6B-9FD3-2CC1CBB863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8" creationId="{B108B771-803A-4689-96B9-07F928C9D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29" creationId="{81073528-513E-45DE-B46B-387A4BBD3E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0" creationId="{7C5B17A2-3669-45DF-9C8A-16DCA0C32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1" creationId="{09AD919E-077D-4506-A012-9DBBA5D96F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2" creationId="{52280786-21BB-4624-9274-7AFB37C6D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3" creationId="{6AA61182-A5CD-4ED1-A7A3-3C3A41BEA8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4" creationId="{6463D2FC-6E5A-4290-B3DD-2B230B675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5" creationId="{59A377B7-40A3-46F8-B0A3-B6509014DC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6" creationId="{2DFB8B31-2DA6-459C-94D3-C8B90E3EE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7" creationId="{7D7E656E-96D3-4656-8E55-11ECC62181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8" creationId="{3610E343-EEDB-48B9-91ED-64899EFC9B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39" creationId="{C7C43C34-446D-43EE-8C43-5106F11F37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0" creationId="{D2EC4F26-0A15-45C5-8B64-11021B180F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1" creationId="{5C546E7E-2639-4E08-9F93-1CF7B80E21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2" creationId="{69ED155D-C6F7-41E2-946F-6DEE663F98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3" creationId="{1BA9DF90-929A-4AFD-89D8-9EF08C875B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4" creationId="{B99668E3-1B87-4805-A5FB-B245AD4A0A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5" creationId="{37BBCF8B-101A-40CF-9EC6-1CA15CE9D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6" creationId="{F66DA6A8-3E19-47DC-98F9-7AEC5DE8F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7" creationId="{171A2A27-E0E8-491D-A586-1ABA6576B3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8" creationId="{AD93EA26-40CB-4FD9-AFC4-AC08FEA93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49" creationId="{4EE2B7D1-D43C-4E94-85EF-2187532D0C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0" creationId="{08DA39A1-2A74-4CF3-A3F8-449EE60712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1" creationId="{9B87B56C-E74D-48F3-9FDB-93991F57F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2" creationId="{05615D57-7E52-4A9F-A2AF-291DA667FD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3" creationId="{AB205898-9872-4986-BCD9-B3EFE4BBD5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4" creationId="{370E7937-307F-42AB-B3B7-3847E9A106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5" creationId="{F00C5A33-F2A0-4DCB-80DC-7C1B1665EA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6" creationId="{DF1DCB4F-92BA-4176-8967-325CDA1AD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7" creationId="{F266C795-179E-455F-9FF5-7E2CD620A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8" creationId="{B1C0F672-F464-467B-A1F9-A9E5854790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59" creationId="{3671386B-F614-4001-99E9-0513525450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0" creationId="{9121E674-5CB6-4CD8-86CF-30EE54840B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1" creationId="{EA2D4240-89F4-49AD-A599-2A006A1240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2" creationId="{78CD6374-1494-4EAB-A570-AF9E1D6126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3" creationId="{B9EE3D97-3203-42DE-90D9-5108FF372D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4" creationId="{D8878A97-640D-4C64-8687-E086D962D1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5" creationId="{5FA806BF-E9E4-4A21-A0D4-B102597088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6" creationId="{9BF5075D-BF3C-486C-A955-6D81DB1245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7" creationId="{F6BA39BC-1A40-404F-9B0A-F8464FFF3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8" creationId="{C2478CB6-DDEE-40E5-BB09-DFCD215410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69" creationId="{74E23E98-1698-4B79-A43D-A948277CB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0" creationId="{C52FFEDE-2BE7-4234-B8F7-96A9BC5603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1" creationId="{D911AA7C-8686-47B1-85DC-82BEB13C00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2" creationId="{7D6AC399-ED9D-4D9B-B75E-8CDEE90C2B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3" creationId="{88F16FEB-6069-4131-AE32-888A3155FC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4" creationId="{A0303FF7-5EAD-4E40-BDCC-E6673EAA5D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5" creationId="{96050D79-784D-481E-8C47-8E80AB743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6" creationId="{E000C11F-B17D-42A6-B841-68CFC7D9E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7" creationId="{B1F1F91A-FA53-448C-B0A3-0A7C56F282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8" creationId="{BEDB30EF-1713-46C7-B95F-6D46E0FBCD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79" creationId="{55BED54B-9B86-4826-A70F-6759D9C2C3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0" creationId="{C7564443-9C17-4AE7-A9E4-0AA23B5F2F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1" creationId="{FA8934B4-9C0A-4693-8C3D-C97FF410B1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2" creationId="{70F03120-47EB-454A-9610-650470637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3" creationId="{0F24F1F2-A7C7-4AEB-835F-7EA613DE6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4" creationId="{C841CCBD-E9E0-47D7-9D77-905E46DE8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5" creationId="{2B429EBE-E516-41BF-9263-34938BFE85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6" creationId="{24D7C6AE-0F76-48B5-9A62-F3F2E8ADB7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7" creationId="{E618FA3C-3CF3-4DEB-9077-F1DD5F652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8" creationId="{2E91C6EA-7973-473B-943D-1E1D154102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89" creationId="{7F150DCF-9EA2-40BD-BAF8-50E9A3A1D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0" creationId="{49510185-512F-462E-AE50-8CA755808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1" creationId="{F15F7D25-4982-425B-BB71-4C07FF2D4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2" creationId="{1CB9756B-58C7-4A96-B983-DE94D36847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3" creationId="{9FF85647-9A68-4D3F-A5F9-5DD6D9BF8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4" creationId="{C6CCA71C-5D0A-4A06-BBD2-F6DC1D26A0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5" creationId="{25C58914-1DDE-4E8F-B65F-EAF3EAF1E6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6" creationId="{AD976937-573E-4CFD-9376-89CA27DD81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7" creationId="{EE49277A-E3D5-48A0-A9A7-A88051934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8" creationId="{E62F058A-7E78-4FEE-BB4D-393EB4CBF9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699" creationId="{981559CA-A636-4BA9-B14E-0C5BED011F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0" creationId="{07E3BA7C-A227-4A41-BDBC-126AF3280B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1" creationId="{AF3FF8B8-914E-4313-A426-04C122C0E1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2" creationId="{2A179F93-33C3-44DB-9E36-3E07D2A0EF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3" creationId="{5033389A-71AC-418D-909B-379B437F1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4" creationId="{F7443EC6-F39A-43AE-9341-FEDDFFE678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5" creationId="{1DF84EB1-3E8D-4880-B2C5-39C94DD9A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6" creationId="{907BE1EB-0036-463C-951F-1BA611DB5A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7" creationId="{5F0F6E07-8068-4A53-8FD1-83E5112BCE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8" creationId="{00087DCF-B6E7-432E-9BCA-E50190FA2D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09" creationId="{DD152573-23E6-4609-83BC-7D9A511D8D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0" creationId="{778E5EBB-CCA6-42BF-912F-F1CAEF73E6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1" creationId="{BC91C499-A706-4726-85EE-C642654DF1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2" creationId="{D1FB1310-CE8F-4272-B23E-13E81D2DB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3" creationId="{D56CC099-63C5-4FD2-A8CB-4113452177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4" creationId="{85BC1888-FED4-4D86-AD18-BAAFBFD15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5" creationId="{9A936D30-BDF0-4E63-AF4B-4710D65E62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6" creationId="{1026155F-B059-47E5-89B5-1D9A1F63F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7" creationId="{A4D5C9BE-9155-4A4B-B302-FE78993776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8" creationId="{69076BF5-1640-46C5-9723-506676D7A4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19" creationId="{E5731421-B133-4608-ADE3-67FE5A7B5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0" creationId="{1DD3FEDF-17B9-4DD3-BAAC-12DC9A64F3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1" creationId="{C6C9D0E6-5208-434B-A5AC-ECD80F4AE1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2" creationId="{F612F7B8-71E1-4F5A-BFEC-6644A8A0C3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3" creationId="{98EBEF2C-5480-4076-9971-E2ECF83CF9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4" creationId="{4519FD19-0EFA-411A-9F60-A212171545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5" creationId="{792B08EE-8EB8-432E-B183-CB7BB9DCCF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6" creationId="{A62862BA-E296-4630-9873-7D28DF7970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7" creationId="{DD68AFD1-DA02-4402-9710-DFF6817457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8" creationId="{2ABBDBBD-FB1B-43AC-85A5-C3389CD536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29" creationId="{8C4DE5D3-C714-4F1A-863B-2FB431810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0" creationId="{F77508BA-DC51-4BAF-9D8F-94C60F0168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1" creationId="{FE70920A-CCA5-417E-9BB3-3843D948E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2" creationId="{EBF19DBF-9D75-409C-ABBE-8EEF3FCFDA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3" creationId="{79B6B08E-BD5B-4634-AAB7-9E985A43FA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4" creationId="{C03E194E-73C4-4F04-A188-EA3F5F8A1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5" creationId="{62694395-B540-4371-9861-93A27D0B4C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6" creationId="{72DFB24C-A169-4BF0-A169-B36A6B1E6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7" creationId="{ED7622D7-EB32-444A-B076-6CFAFFE3D7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8" creationId="{FE156AC8-FFD6-4EFF-9872-6F76893551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39" creationId="{55376EB0-366F-461C-8CC1-908DAF09C8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0" creationId="{F349A0C5-74AA-4211-89DC-3B52535C17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1" creationId="{112B9046-9B45-4414-B0E6-71A366398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2" creationId="{E7735576-6354-44A4-ADD3-6DF439AF4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3" creationId="{50537661-B32C-4720-AB3D-BA09801977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4" creationId="{B07A0130-3274-4EEC-A139-3E6B1CFF5E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5" creationId="{28F4A95D-DC59-48B5-B7EA-8C8EF774F1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6" creationId="{0E1764AC-482A-4D41-AAD2-31710B4BDB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7" creationId="{C4CEACA3-C7EF-438F-943A-F4BF3357E7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8" creationId="{C3A230E9-1B51-4581-BF0F-2B2010173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49" creationId="{1EED0BCC-AA9E-4577-82D2-7BBAA08FBB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0" creationId="{D7AB3147-828B-456F-B2D7-275CA6068C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1" creationId="{7C37BDC2-EE0A-47A1-B14A-C7C630E074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2" creationId="{0195CFB8-147D-431E-BBCA-9702A4F59B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3" creationId="{07E5F3F6-2ABE-4799-8435-848168A0ED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4" creationId="{71A0B43A-64B8-47F3-B555-0B7A8D6AAE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5" creationId="{E535CDBA-B26D-416F-93A7-95C171E857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6" creationId="{1C016A8D-2F10-4BAD-ADE3-F87F96797E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7" creationId="{D2843CA0-3400-4AA0-976E-683A228341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8" creationId="{8AB44F80-73A1-4024-B78E-7681768C91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59" creationId="{C582BA74-EA8A-4204-A49B-F05180CDF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0" creationId="{E35722AC-BA22-4B9A-BC31-E65B79361E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1" creationId="{DF90BAE0-A8E4-42BF-866E-3169A12D4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2" creationId="{0E2FFBFA-CC7B-4523-A227-21630EA2B0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3" creationId="{948643B5-757B-4335-839C-68612560BA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4" creationId="{C62B335B-F421-4C8B-BAC0-3E2C159260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5" creationId="{AA61604B-AA56-4CC8-8B67-85F9C7057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6" creationId="{E0599494-0F2C-47A3-A8FF-E6D7C33C29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7" creationId="{97EAB48E-992A-4307-B54A-C91322456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8" creationId="{F96F5703-C8DB-49CF-A6F8-680ACEB69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69" creationId="{C08B9FBF-2609-459C-AB3E-9FB3E0BDB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0" creationId="{6F784A57-799B-45DE-BE06-14BFEF681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1" creationId="{0EAF832E-0AA2-41A9-9F99-A72843669D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2" creationId="{457BA68E-0886-4508-AB65-04F432B26D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3" creationId="{B0019774-B2F7-4FBE-8ADF-45EFD3D6C9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4" creationId="{85B46155-C7A6-409D-9D2C-D86B218FA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5" creationId="{EDB3BC5D-1493-4654-86C2-6A3744FB0F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6" creationId="{A5C4E9A1-160B-4EDB-9FC3-D84500C5B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7" creationId="{387422F7-BDFA-4EEE-A2E3-C8201FD386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8" creationId="{E3C72857-205D-46FD-A72D-A5260DB999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79" creationId="{E8167035-97AD-4C40-A134-59D3F2DC1D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0" creationId="{68C0420B-5F6D-466C-A093-A60FDB8A88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1" creationId="{04D9BD10-DD3F-45EB-BBE2-D5EA659DBB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2" creationId="{1FE9AD31-8304-4364-BA37-37E849EEBA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3" creationId="{2AC6D4E2-F88C-4E7D-B2AE-47B8BF36E4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4" creationId="{E55979A1-2D61-45F2-A972-DD8CF8412C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5" creationId="{487610DF-8854-4673-8E2E-3C1EC99E1F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6" creationId="{BE1738FE-B876-4866-9255-B7A347C2A1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7" creationId="{4356DBBF-E6AC-41E8-9E06-B7C073C3E5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8" creationId="{480878FB-FE57-4137-87BD-63BD12BEA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89" creationId="{3504635A-57F8-4099-A5F5-5EF6AE42CA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0" creationId="{CF9FCA06-589C-421B-A897-83FD60A12B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1" creationId="{9F9D4968-32E4-43A8-91EF-E0E8D756BA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2" creationId="{10B45404-EBA4-4BCF-AA11-63D90A2CAC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3" creationId="{A26230BE-E51D-42ED-97EF-9DA187BC7B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4" creationId="{8D9E01F8-EDE5-49F1-AF89-8AC795050B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5" creationId="{199CCB48-C18D-4BC2-87E8-D41B57825E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6" creationId="{232147BD-D0A4-4D86-AED1-FC95B1D5EE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7" creationId="{C844C3D2-8C0D-4C14-A8F8-E2FF869223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8" creationId="{6976BF8C-E994-4382-9AE3-8AF43EFDA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799" creationId="{164CE9A5-C5E1-4FFD-A77E-110F31F19E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0" creationId="{C1FFF171-2BF4-4B24-87EC-D770EBBCD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1" creationId="{8FF73059-17A7-4C1F-8811-62BFB5D877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2" creationId="{16D8EC55-9A6E-4148-8FFE-867B0CE602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3" creationId="{94B4854C-9248-48EA-9CC5-1A6AD98776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4" creationId="{7595F319-88D1-4A0B-B39B-CB990689C9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5" creationId="{4D4E0CA0-396E-4368-837D-72D8745A09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6" creationId="{17A0FA52-EC97-4EE7-BCF3-8E734BEFCE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7" creationId="{8422A80D-B376-4C04-9383-B36AFA7BE7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8" creationId="{C2A3EC99-D5B0-48EB-9838-46CFB0275D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09" creationId="{63E97009-3569-4EEE-A78A-1D3A1E637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0" creationId="{DE922D00-061A-431D-93E7-83B2B938A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1" creationId="{0DDD423D-C190-457C-AF01-32D53E9B8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2" creationId="{B0E62999-28B3-437C-ACB4-9AEE363CF8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3" creationId="{0FC23275-3A34-4436-A11A-885834AAE4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4" creationId="{826D846E-DDD7-4619-A67B-336F1A899D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5" creationId="{81FF6757-3D48-4A60-A657-28C971A8E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6" creationId="{E1D1FAF1-4329-48BE-B366-7BFE5D27B4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7" creationId="{E63CB80B-971D-430B-AA0F-5855ADA82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8" creationId="{F808D5FA-057E-4146-803A-121D1307E5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19" creationId="{5AF93F64-969C-4A7D-B577-19FA6F3A23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0" creationId="{5720DE88-EA82-4292-BDDF-8D0CFA9DA4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1" creationId="{4D46A4C6-1B2E-4D0C-8AA3-5897ED6667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2" creationId="{7EC8724B-AB53-4004-8ED5-0D4A76516F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3" creationId="{4CF85EC1-11FA-495A-82B8-52DD31CA55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4" creationId="{3B64810D-FE16-4BC1-A485-0B4956EA8A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5" creationId="{75399528-5584-4AE3-A89D-AC0FA59B4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6" creationId="{367D49B9-BDDE-4CB1-A436-38A833830C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7" creationId="{F09CCA8C-B654-4A2E-A3D6-F4F7525BB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8" creationId="{9240D984-79D2-46EB-B7DF-7F398E221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29" creationId="{171624D7-7130-48DC-B84C-417F36779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0" creationId="{953FC51D-B6C2-4B7D-98A7-C61382E18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1" creationId="{5CFCF718-65D3-40A7-8C3C-5542FDACE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2" creationId="{50374D13-93CB-49D2-B33D-59FBEAC766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3" creationId="{066F60BF-537D-476B-BDCB-9A90781270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4" creationId="{3D78BA55-5E7A-4CF4-81D6-66665C57C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5" creationId="{AA59D57C-82EC-45AA-93BE-DD37144C44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6" creationId="{4897B866-827E-4CCC-9304-17C6E7507D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7" creationId="{BF48C9CC-CED5-4848-BEB1-50E74F5C1C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8" creationId="{D6BA4860-23B9-4354-8AD2-75F1C73D00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39" creationId="{2E792D4C-E28F-40AC-AD10-21D51AFE2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0" creationId="{BB362F8E-5BE1-4F5A-AFD2-C0A0509D37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1" creationId="{B145C9A3-89F6-46EF-9530-723CE718D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2" creationId="{A24FAEAA-C403-42D1-A1F4-009273C529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3" creationId="{4D2900B1-7E81-4132-967B-97F7F169C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4" creationId="{304142DB-1339-42DE-A3DA-B7B8FE1423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5" creationId="{81361C8D-C444-408F-8724-829EC9B62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6" creationId="{7630DE52-7A23-41BC-B36C-32647EDDB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7" creationId="{328BA966-F8AC-4DB8-A2E0-49BACF8CEC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8" creationId="{31C4C24D-71DB-4329-AC42-62D00C49B7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49" creationId="{AF014E1B-536A-4A3B-8F30-F5B2C65FFE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0" creationId="{ADAE5D5C-DA19-431A-9E19-8003D4A883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1" creationId="{53F8CCD5-1F7B-4005-9387-E18DE1FF0A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2" creationId="{22D3681A-B38E-42EE-B92D-2B1E99FDED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3" creationId="{BBB73ADD-F530-4363-B968-446AC5918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4" creationId="{894C7564-33B6-4096-A9CB-ED23C2875B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5" creationId="{8B5C1983-49A4-4E0B-A7DF-85F9A06DCD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6" creationId="{B28D932B-B154-4047-AF24-68480D4F9F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7" creationId="{C1E2CE4A-D0B3-432A-BC16-BBEB351DC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8" creationId="{1521BED6-39E8-47F8-BE66-12E5F21FC8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59" creationId="{8C44E43A-16E7-48B4-8AFE-1D4EED7038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0" creationId="{4C8658DA-D171-45E9-B4A3-3EA6FCDC4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1" creationId="{BB0772C9-10D4-400F-8461-1202C6075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2" creationId="{DDDB0556-581C-40AC-9FF7-16D61F170E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3" creationId="{FCBA8C4E-E370-4E5E-B962-4EDF8AE14A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4" creationId="{678589DF-39A5-4408-9C8A-B60537F9BA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5" creationId="{684E62B2-2BEB-4351-9C18-DA435C5F72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6" creationId="{0B1E4E6C-A17F-4DC7-B437-BECFD499E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7" creationId="{E67C815D-694C-4BF3-B115-530BA26B8F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8" creationId="{6AE875A3-1F70-4F4B-9991-8D24784CC8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69" creationId="{8EE69104-60FB-43E4-BF5A-DDE5EE17AA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0" creationId="{8202685B-2DD1-4FBA-9BFB-4D6A829A3F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1" creationId="{DE91E1B1-3E5E-486E-8CBB-CE7AF819CD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2" creationId="{2E75EEA4-6C53-4C55-8702-8444039B0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3" creationId="{0557EFA0-91DA-48D5-A0C7-73469DE96D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4" creationId="{EA17F644-7BE3-46AA-9234-2495E26076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5" creationId="{618F8B58-2034-414E-A5E6-C84FD3E7B8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6" creationId="{660DB121-09B7-495A-8254-A9F11355C2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7" creationId="{DAD38DEA-D013-44EC-BE51-7E34DD51C5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8" creationId="{680DA3D7-8334-4FF7-BE14-B0121EB03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79" creationId="{983B11E9-0A55-47E8-A4B7-BBCD39F888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0" creationId="{A461300C-7300-4A2D-A63A-8FFA858C7F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1" creationId="{AC37F8CB-F1DA-4DE3-9467-B24BDE22E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2" creationId="{85DC80BB-EB3F-4EDB-8DDB-7102FC9368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3" creationId="{1D75E06E-1E25-4552-B1F6-EAE8416751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4" creationId="{0DD8CCE7-3235-4CED-95A5-CD9A86D497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5" creationId="{FD9FFFA1-E654-49BF-90E1-F51797694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6" creationId="{D026129E-E84E-4760-BD42-6F8950143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7" creationId="{72F127F5-E3CD-4786-9C7B-A0F500A609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8" creationId="{E8E72469-4136-46D6-97C5-5F647DDD52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89" creationId="{931039DC-AD70-411E-8A87-171184431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0" creationId="{32914D94-62F1-4695-8E4F-98181076B9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1" creationId="{BD9F7BB3-1648-4064-8BF4-37338EFD8E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2" creationId="{DE8E1E3B-E030-4B28-83BB-DFC6D89B0D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3" creationId="{BE701449-97D6-4FA5-8242-6E42A7A9A6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4" creationId="{746B1C90-C03F-4A81-B7D8-D4CA155CE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5" creationId="{B644A666-B7D4-4ACE-912E-5E092F2A2D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6" creationId="{ED407749-38ED-424E-91DA-EFC2F73F4A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7" creationId="{D220ED31-6E1A-45F2-A19F-5FC4670E42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8" creationId="{D14752C6-8084-4E14-A365-02ED987318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899" creationId="{711E341E-1379-4180-9CC6-1C5B5BEBF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0" creationId="{C250EF67-4205-46AB-AE94-BBC1D63752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1" creationId="{D789106D-D47C-49C3-A954-BCA5AECF2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2" creationId="{CE35DE48-0518-46A8-8C79-F938CE1833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3" creationId="{8AF8E7F8-70CE-4EA6-9914-3EE633C8AF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4" creationId="{FC3757EE-216F-49AA-943E-928B1430B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5" creationId="{1D32FB8D-1D88-479B-9F33-FA20C7E11B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6" creationId="{8227FA79-DDE1-43AC-B10D-FD6CDCF1D3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7" creationId="{4A818F76-3FBE-4FBA-A5CC-EEC7E96CE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8" creationId="{B7D6D6A5-467E-435A-813D-199FEF7DB1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09" creationId="{11730BD0-F7E6-4C7E-AA80-96E742EB69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0" creationId="{675DDC7B-1E99-4C05-869E-F0DFF016B5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1" creationId="{680198F9-DD6A-417B-8A5C-8044073443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2" creationId="{FAFDBC1C-3917-4DC6-B63F-BE899C3B0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3" creationId="{366D7E02-F45E-4828-97C6-A7C4EBBF16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4" creationId="{BF10C673-0F00-49B6-A188-358FD02AC2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5" creationId="{9C6E8DE7-200D-44B9-ABFA-2A3DF4E97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6" creationId="{AB9FC5E6-E9A2-4AA3-AAA3-EEDB20BD37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7" creationId="{447D458C-18B9-4F6E-AC2E-CECA9A304E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8" creationId="{3383A00B-4088-481B-BAED-342A79F9D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19" creationId="{741A56E9-D3C8-45AD-88D4-56E25204A0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0" creationId="{C26AC2B5-42D9-477C-8727-4DDAFBE52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1" creationId="{02EEA2D6-9BBB-42E9-810A-0983FA225D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2" creationId="{6F663CB2-0728-4C5D-B2A5-181EDF42E9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3" creationId="{873C593B-DBB8-4D4A-A258-65234BEF67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4" creationId="{8C0D4579-1ED8-4043-B338-A2ED0135CA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5" creationId="{B2FEF3E8-B38A-400D-A4B2-E25A32310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6" creationId="{8B24B264-F5C2-44C9-A0E2-06D0541A2C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7" creationId="{73979C90-A0C0-4C7D-B55F-B26EFBEA73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8" creationId="{83869DC3-4127-4AF9-B946-CE18238E2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29" creationId="{3FCE51C3-DCE1-44E3-A118-3E36CC7B78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0" creationId="{A6E9419A-85FC-4389-A342-EADC197F2A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1" creationId="{FC108DDA-0679-4844-8628-EC63F0EB40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2" creationId="{ECD47B47-B19F-4BB6-AF93-CB72D95BF5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3" creationId="{6EAD68FF-39F2-48B1-9196-EA154BCC5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4" creationId="{C02C8CC4-4B92-44F3-ABC1-727FEF5747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5" creationId="{2DC011B0-10A7-4CD7-83AF-4C90016E5C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6" creationId="{418D36CB-43E7-4D3D-B2EB-9F161F4D7A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7" creationId="{05FE9B7F-8188-4CC8-8D4C-5EA666769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8" creationId="{C57ABBFC-7637-4B0E-AEAC-2DAB8A9D4A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39" creationId="{A4E4F530-2ADC-4C24-9E86-B274B8AC19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0" creationId="{68A99736-D950-483E-99AF-62ACB0156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1" creationId="{7A4F4465-2390-4BCD-82BA-DCBD676EFE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2" creationId="{C3BC5177-8E66-4784-9883-4784E56751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3" creationId="{4B0D0394-DDD1-4291-A32A-296405788C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4" creationId="{DB8FC1A5-23AB-41E8-8529-EEBF47A6B0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5" creationId="{5288FE06-D85E-48DF-ACA5-40DA230016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6" creationId="{E18528BF-77CD-4366-B5CE-A39A016B7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7" creationId="{4E219CB1-1AB8-477D-A8E3-A56530E23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8" creationId="{53EDEF21-A76D-4D54-A320-93CF0FAA4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49" creationId="{96212D0B-F81B-42F7-8335-71616D2C2A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0" creationId="{0BBA0E39-6ED2-4F35-B7D6-A01284AA31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1" creationId="{290D099D-A81E-49A3-9A3B-B31F1EBA27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2" creationId="{95CF6EA9-D9C4-43F3-94C8-5C7DE031C1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3" creationId="{ED7F3AD1-E902-4645-AAFD-BF9D0DF5C4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4" creationId="{FF1AD06C-7BFD-43CE-98CC-E1A0C548F1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5" creationId="{A1CFCA7B-F1D7-44BA-821D-2EFD3AF6E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6" creationId="{67E6D7B6-A16A-44F8-B168-E62AF73617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7" creationId="{9C24B20E-4CA1-47BB-9861-DDB672531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8" creationId="{21F0CF0B-5B5A-4270-8480-5C07BA8ABE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59" creationId="{927E91D0-51DA-4FE8-8D26-333C742B14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0" creationId="{23711D17-E3C9-4D78-ACF2-2E6730B20D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1" creationId="{23B62730-13C4-4C3B-8325-8C29271184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2" creationId="{40F0E455-D932-455B-AF96-DA0E6B88A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3" creationId="{C22C0C9E-48FF-4A54-A2F4-B8DA840C73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4" creationId="{69FA683B-D081-4076-8232-07FFD5F735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5" creationId="{78E4A1F6-EE01-4232-84FB-44125F3362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6" creationId="{B24F0385-FB97-4002-B350-25DC38D511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7" creationId="{7BC7BF89-D2E8-4925-9AA2-80BE46DB56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8" creationId="{7A8CD1E1-92C5-478A-A4D3-926B03FA79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69" creationId="{5E73EEC3-F4AD-4294-8E85-06EA3885D7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0" creationId="{F7D7D08E-2BCC-4A53-87C9-55FF362051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1" creationId="{52D3B062-6E3D-49FF-A2A3-6DF712C6C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2" creationId="{CC762E24-9EF4-4692-800E-A97D2C2FA8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3" creationId="{BE17F6A2-3D5F-42E0-9886-75B6CF99B1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4" creationId="{A1EB3BDA-8651-4D35-AD89-2FAFF55DB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5" creationId="{A76A448C-93D3-4690-853A-006033F23A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6" creationId="{F89C719A-A984-4CBA-9BD4-3A3FE72E8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7" creationId="{F5E217BB-E9D0-41D8-A93F-0767289724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8" creationId="{2C53952C-CC5A-42EB-84B5-41C2872923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79" creationId="{DCF4CCC6-34E2-43B1-A0F0-E5CAB5413A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0" creationId="{1CDDE171-237B-4D68-8CEF-DF415FDBEA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1" creationId="{AF251046-DCE0-4162-AE2B-322C4CA6CF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2" creationId="{53061E1A-6627-490E-A708-13274CB44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3" creationId="{4F63B6B3-6D13-47A5-AFEB-A76D8B5DAE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4" creationId="{F382AF72-F3C2-4F5C-940C-69BA8C3671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5" creationId="{C65384DB-93DF-43C6-A1E9-D479E10AE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6" creationId="{8643EA1A-312C-4F92-BA09-D75B4C6D9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7" creationId="{D0FA94DF-B485-459B-A7E8-610020DF7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8" creationId="{C19B5522-CCD2-4A61-8E85-0D51BC815A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89" creationId="{57650C2B-4171-4C8D-9C11-CEF4740876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0" creationId="{E0BFE85D-57DD-484E-AA5B-8A133ED8D9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1" creationId="{D147D1AC-5AA5-4EFB-973F-12C8F1144F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2" creationId="{F6A71ACD-7D5A-4ADF-A8E7-F77017B60D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3" creationId="{0BDC2ACB-913C-42D6-90E3-4F85927B18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4" creationId="{04FF77FA-CF2D-4007-89B5-CBF67567E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5" creationId="{62A8D6D9-B218-4548-931D-D139EE1F36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6" creationId="{157A4922-69A3-4F3B-ACD8-26C94988B8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7" creationId="{5F7C4592-F010-4066-BECF-8A63A6291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8" creationId="{B4C24CE8-E1DF-4045-823F-B53CA4466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5999" creationId="{2D62A11D-E169-4D81-8CD0-E0A96780A4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0" creationId="{EEE58EC5-90AB-4106-B13B-80816E0A9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1" creationId="{0D0CDC67-AEEF-48C6-9FCE-21D347205F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2" creationId="{6E4596EE-DD67-4757-95EB-283E205AA4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3" creationId="{C45DF9D3-0DCD-4C93-AE42-126AE0308D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4" creationId="{9B9FDC1C-BAB5-4305-BCBD-82F3C0A3E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5" creationId="{3F755896-5F20-4530-8A1E-EF8B688D81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6" creationId="{D81AA849-8D84-4C01-AD04-BFD844D079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7" creationId="{5AB0AB2E-8E3A-4E5F-910C-3882D5DDE6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8" creationId="{DD21F096-E9CC-4866-B536-84730CEEC4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09" creationId="{207F6077-8434-42A9-9E30-778F85EBDC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0" creationId="{6375289D-1269-4C54-B992-F804ADDEF2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1" creationId="{F9170450-9234-4B3E-8ED6-19B2376B84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2" creationId="{6475F7A1-46DF-4B3E-97B9-E8253F408F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3" creationId="{1AFFBAD2-1514-4FE6-B36E-5A5FC41945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4" creationId="{84AB89AD-5D76-415D-B7E5-3702EFE5AE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5" creationId="{419BB6F9-0483-4A23-968E-09CD5A387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6" creationId="{E647EE09-1986-4023-BF9E-6A1BABA15A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7" creationId="{216C1642-1D34-418E-BF31-4827C64299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8" creationId="{4607C067-6F98-488C-8E2D-F5B3AFA9BD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19" creationId="{27019AD8-FD94-40DF-83B4-FF36A4DF9F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0" creationId="{7D1DDC49-20CA-4390-A68B-C10C20A849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1" creationId="{2DF70C57-A821-457E-A9D2-619FAAFF2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2" creationId="{8016ED4C-89DB-4823-8BEB-DBBF89DDB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3" creationId="{7198030D-D616-4627-9A0D-22062FADB2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4" creationId="{3A97F35B-52C9-43B9-9C5C-A43CEC2142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5" creationId="{9C873DEA-D14A-4140-99B5-E1C872769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6" creationId="{CFDACC32-E78E-4D45-8B9E-E16A195C95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7" creationId="{A67F4EA0-CED9-4FA7-B235-39470FF07B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8" creationId="{DC48262F-05E7-4663-B956-4A13A614E6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29" creationId="{1F8B57A5-7C17-428C-B8A6-8BED85F631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0" creationId="{AB5C90DA-775A-4911-85EF-FA6EBEBD6F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1" creationId="{63F01655-43BD-4D88-B334-F4531E8C3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2" creationId="{AD7359C4-FB64-47F0-82FA-66A3C9EA75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3" creationId="{E0259649-1D2F-4109-B304-96C498D620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4" creationId="{E76D1A43-CAED-4BF3-9D9F-FA28AC6D6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5" creationId="{96413657-6625-4E1E-B59E-9AC2B558EF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6" creationId="{18C59981-6A42-442A-AE87-EBE10E3FB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7" creationId="{94469BF1-35F3-467D-A18C-9C1B26A96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8" creationId="{487F2D1A-91B3-420C-8A85-B4DA4B0204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39" creationId="{6D3CCAF3-CC0A-4778-9920-8A27074602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0" creationId="{D01BD02A-7A6F-4E0A-999E-EB9C6CF19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1" creationId="{C96F857D-944C-4DCC-9603-AAE285511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2" creationId="{66FD30C3-8023-4A69-A86C-AD67298F5D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3" creationId="{252DB4FE-D356-4692-8155-73A5661E36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4" creationId="{EFE20F3C-B984-4A4F-8384-8F74A6703E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5" creationId="{59EE9E51-0FF2-4C0C-8EDF-23135ECE0A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6" creationId="{30227970-4B56-4F3E-8C82-869377F3C3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7" creationId="{5CFA877D-8613-4B9A-A524-55CA854CAF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8" creationId="{6929E962-9752-4D10-B544-95854567C8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49" creationId="{3027410F-0111-4B70-9233-439BD9A0C7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0" creationId="{AF47243B-EE69-41F9-AC7C-8F596C4A54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1" creationId="{60732C70-6517-4D7C-B11D-FDFB53A512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2" creationId="{777816F4-6253-47C5-B3F6-F0FA9B7DD3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3" creationId="{9105B20D-7292-4690-9684-255B11079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4" creationId="{16BB10A4-29D5-45C3-B325-A30D08DDD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5" creationId="{AE772995-17CC-46BB-8212-D5B1BC0945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6" creationId="{240471CA-1CA2-4D94-AA5E-67F6A05C33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7" creationId="{DA5DC2C7-F4EC-49F0-A701-EFEA281E42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8" creationId="{8CA5B872-0A39-4F53-BE7D-ED6C85424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59" creationId="{4E360A43-BB10-497A-B2D1-D670D8E49C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0" creationId="{B300076E-A67E-42B1-82D4-65D1B6A086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1" creationId="{C224F160-18F1-4142-8CE0-E83C546A0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2" creationId="{78400CD0-3A91-4094-8A55-C632F93321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3" creationId="{0B88191D-C33C-4129-9D8C-257886F3E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4" creationId="{3721AE6E-ECCF-45AA-8639-8116122C7D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5" creationId="{44E7EF2D-8B89-40A8-A5C1-A755D8B6EF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6" creationId="{DE989407-A695-4004-9CF1-F14B6F5DF3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7" creationId="{680DF40D-A448-4490-BA33-3C95B9297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8" creationId="{99AD24F1-F236-4BD4-AAF2-FB3FB0BDF2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69" creationId="{473331C8-EB13-407E-A8CE-845BDF2D37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0" creationId="{24C102BA-21D4-4242-BDA1-9CD60CCE50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1" creationId="{38E49CD7-51F2-456A-B531-01D7A91028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2" creationId="{BE6759C6-55D1-4238-A677-00BAA6142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3" creationId="{06B61883-4C66-4B80-AD02-5BF1825FE3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4" creationId="{2F268BE0-4DC8-4C14-BFBC-9785D8995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5" creationId="{9EAF1761-DF50-42CA-AAEA-AB0F4D937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6" creationId="{68EA7A30-FA8E-405B-A50D-69CB2F6D58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7" creationId="{044FAF4D-4E0E-462F-B3CD-C5332A26FA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8" creationId="{34C85C3D-CEFE-4445-A4CF-C4A130EC82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79" creationId="{8691B7F6-EB61-4324-A3A3-BC4C357228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0" creationId="{F5005DD6-00D4-42C1-9554-0C9A328B9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1" creationId="{4486C83E-8F84-4F3C-A136-80C06D02FF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2" creationId="{B09F33D7-89D7-4635-BD44-043B01929A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3" creationId="{E13EDF7A-9BAD-4DF2-9D89-89868DC4D0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4" creationId="{A2693A2C-660E-434A-8DF2-0AFCE4C07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5" creationId="{632FF531-D885-4B2E-8BD3-F57299D5C3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6" creationId="{67DC3E68-63C1-49AC-8D38-768F715EDF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7" creationId="{C814B790-44AB-4F59-8D15-94F5AB55DF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8" creationId="{A8747BFC-3DE7-405D-8973-9958BCFBFE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89" creationId="{A98E608B-9889-4911-875D-EA6C0A37B7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0" creationId="{80E09340-CF86-426E-B16B-E97C96F761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1" creationId="{848EF4B7-9DF5-43D1-81B5-C8F2B52000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2" creationId="{6EA49B13-B9D7-4F51-859C-7307A7A1B7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3" creationId="{2EB39F9B-5D52-4CB8-AF99-1B2056503B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4" creationId="{285BE9B8-363A-4B63-92A5-2D29D4E6DB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5" creationId="{C5E76125-84BF-4564-8D68-6855E1B14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6" creationId="{092D6AE4-49C8-41CC-9F6D-7B10C552C4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7" creationId="{7E76EF2F-137C-4EC3-A6B6-B227AA998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8" creationId="{D6B941EC-CE5C-4FCC-A9AC-9BCE931B7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099" creationId="{26620C57-F6DB-454A-95F5-70EF341B12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0" creationId="{6B59D83B-F3B4-493C-9933-F3F9B3BE63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1" creationId="{A65F9038-0F5C-4E87-BC4C-38FFF03AF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2" creationId="{2D4A35BE-2B00-4B67-90C3-3CBFBABF39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3" creationId="{5843BFD3-3871-4683-8228-6F85B66574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4" creationId="{297A0FA0-8819-463F-A2CC-A7C25B0F4A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5" creationId="{1DB0589B-AA85-4861-B7CB-98DAF90AF8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6" creationId="{88954DB9-7642-4E5D-AFB0-FE008D28E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7" creationId="{C08C4A01-8092-4AFB-AFFE-DD2AD23B8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8" creationId="{338FBE88-AF0D-4DA3-9CF1-7DCDD650BE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09" creationId="{6268656A-CA0C-4E6D-BFA9-4BB0A5BF81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0" creationId="{2D444E75-BEF7-428A-A54F-A24BD75CA1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1" creationId="{79C94424-B188-4199-8EEB-CDD7065DD3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2" creationId="{37D3984F-735D-469E-ACFC-F5163D9D2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3" creationId="{549FDE6E-EA03-4E00-8D72-735E1F3394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4" creationId="{DE217436-8133-449F-8B5C-911C5951B0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5" creationId="{001C7090-6BC9-4762-ABF8-13016855A6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6" creationId="{66F227D3-B0BC-493D-B18F-91D74BD761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7" creationId="{AF1574E7-F9AA-47CD-ABFE-8750768452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8" creationId="{E55F457C-670E-4E1D-9970-2221321CB5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19" creationId="{2536B65E-BB48-47F5-9A3C-07C4D9716A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0" creationId="{ECA683CB-A4BA-43C4-9FD3-3FD75C7BA8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1" creationId="{FFDB9B74-92C9-486A-B810-FB231CE3B4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2" creationId="{75A15684-FB7A-4E40-A11C-98823FF037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3" creationId="{5F466E13-AB67-4653-BA5B-202DCC6E0D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4" creationId="{3CCCD6DB-BB4B-4A19-8C80-E9DB21A664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5" creationId="{F2F4F03F-C94C-4C49-AA00-2BB6D24AEB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6" creationId="{E0E5392C-F312-4BE9-B682-52EEEDD90E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7" creationId="{7BBEACAA-32A0-49B7-802A-D7B0C641E9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8" creationId="{FE69AD71-20E2-4B61-BA6F-0AE086BDA5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29" creationId="{4B5F1E4C-998D-4D8E-AA0A-45F6C2444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0" creationId="{C2A0D0EA-354A-41B6-B5BA-75C62BEAF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1" creationId="{54780580-C85B-4A5B-AF15-3B717E04C6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2" creationId="{9EE612F8-1EE7-4B7D-B50E-95BF3727BC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3" creationId="{CD23AB1F-D262-46C6-8511-3DE85CF67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4" creationId="{CA19B7EB-2956-4792-A843-57AC40DDD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5" creationId="{126841B6-BEA7-456E-8086-BAAE501320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6" creationId="{B8F4015F-69F6-4575-B28D-EB42EA7911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7" creationId="{1CCB5F6E-BD63-413F-8F5D-E02F8563C2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8" creationId="{9C02E703-2F8B-41C2-950B-D55E0D1E44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39" creationId="{20B2187D-9DCA-45DA-93BB-99A840A01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0" creationId="{0C8CB796-2ECC-4532-BFBF-2734E964A2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1" creationId="{FD188C8B-CC13-409C-BEE5-83C0893BD2F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2" creationId="{8DDA4640-4609-47B6-B2BD-3BCD341002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3" creationId="{CF2F2898-1395-4E36-BBC9-87CBD21269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4" creationId="{09E0BA4E-844B-4E8C-91DB-8FEF7F79A7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5" creationId="{80736011-5F67-4894-B167-AEEF45A48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6" creationId="{CEEECAB4-0214-4BA5-A65C-B3961C799A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7" creationId="{A9E48B14-9977-4B23-AEAE-016343769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8" creationId="{218092E6-9F9D-4741-B80B-2434720B35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49" creationId="{565EC5B8-1B25-4824-A87A-C7E8FF9081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0" creationId="{51AACFA1-937D-44D5-ABC0-DE26C1F1F3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1" creationId="{5BDFBD73-A0A5-433C-BE0D-010F03FC77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2" creationId="{97E91FB0-AEF8-4A89-B741-4A1970CD67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3" creationId="{B860A80D-3B05-4607-8F87-5972E3B8F1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4" creationId="{F8484322-948D-4D16-A959-1E9965D09D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5" creationId="{62BE6A9E-4569-40B3-AB19-E1904467B9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6" creationId="{BE88DB0C-C789-4925-88BA-809B89D4D7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7" creationId="{9CE09FDB-C0A7-4C9D-9683-6C936BADCD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8" creationId="{15CD1373-BAB5-46ED-9AA5-94C6B43D48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59" creationId="{70B040A1-BAF4-4EF5-B8C4-8B8DAD8DA5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0" creationId="{4E9D2D94-3560-49E8-B806-02C7DC983E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1" creationId="{D6807ABB-F126-4014-9C29-1D30A6653D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2" creationId="{30DA023A-F1BC-4234-8505-563ADA2A76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3" creationId="{EDD9024C-4208-49F1-89FA-DFFA7EC7F4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4" creationId="{FC3C5ADA-FD9D-471A-8E02-3B8DD33656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5" creationId="{758EDE28-B783-41E6-8E3C-1244C45837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6" creationId="{7F6CC73C-EB91-4615-9812-CBB2887229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7" creationId="{F0C7159D-7052-4DD8-BE8A-93277A78C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8" creationId="{74D7EE06-E932-4C76-A675-373F9E7D7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69" creationId="{D9C21AB3-BFA5-4376-907E-0584DD0A88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0" creationId="{C03E1F06-AE43-48FF-9508-DEAAA69789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1" creationId="{CD0C0700-63BA-461B-8A85-A97C9A2E5D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2" creationId="{AF69ADF6-64CC-4C80-B676-24DF2E8B31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3" creationId="{DCE8952A-0D64-4F0B-AE22-CB764FFFDB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4" creationId="{945B979B-E5A0-4371-8232-8C624B6D91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5" creationId="{4A548AAE-982B-446F-80FC-BF10C9EC37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6" creationId="{A204070E-0F4E-422E-9BDE-A0868327D8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7" creationId="{980AF554-0031-4AD8-AA98-190378AB58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8" creationId="{9807BB65-8871-45A2-9514-541C6E6F70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79" creationId="{8157BEAB-8361-4AA0-88FB-6750897CE8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0" creationId="{8A495C16-71F2-405D-8718-5F353E55A2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1" creationId="{05CEF30B-C99A-4B38-8CDD-568EED3F44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2" creationId="{4B4122F6-61A5-4AEC-BB53-54115BE628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3" creationId="{CB84DFBE-E67B-43B7-BF31-2C991B94A8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4" creationId="{D7E84BDF-1DB7-4175-90D4-11A5B0EFEF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5" creationId="{80C57ABA-745C-47FC-BBDC-A0ED40B759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6" creationId="{7E8A575E-31D9-48F1-A7F0-ECB9E419B3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7" creationId="{1EBBE193-BBEB-478B-A57F-EE04118F75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8" creationId="{F7CD7FBC-EF8B-46DC-8B29-F20BC025A5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89" creationId="{EBD0E00D-D516-4808-819A-78FB148059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0" creationId="{AFD21F4B-00B0-416F-9EFD-733FB7943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1" creationId="{65E3F59A-E586-4CC1-B5BB-A39E7A44A5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2" creationId="{66034754-4899-4BD0-B6B9-40B5CBCB59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3" creationId="{3DC4B33D-5FF3-44D1-A5FD-694AE87F1B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4" creationId="{1097006C-6103-4506-879C-904ED5223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5" creationId="{B703A7E4-DA15-48D8-ABE7-68FBEA16AD0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6" creationId="{58AAA8FD-52B8-479C-BF5B-12EB6AB51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7" creationId="{732C7BD9-990A-4B03-877E-5D54E94C95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8" creationId="{FF2BA755-A5E5-428A-A294-E036141D44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199" creationId="{8C2A49A5-C8C8-43E1-B2D1-2F42B397F0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0" creationId="{3F095324-5DD2-407F-AFE7-78F5AB4DD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1" creationId="{E83817A2-424F-4B9A-AFEB-93993638E3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2" creationId="{DFB66B26-48D1-4B38-A6BD-480D85AFF3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3" creationId="{1F60B592-8533-441A-8513-F95F6B73E3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4" creationId="{349B0F46-013D-4221-AFCC-A32D900C6B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5" creationId="{6BCDC1A9-AEB9-46E1-8CD8-4A67941F2C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6" creationId="{534399D0-D8C5-4C5F-82BA-27D6821D8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7" creationId="{D8AE8831-0C71-41F5-848C-3E3E64BAD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8" creationId="{748E6366-D387-4F4E-B114-0690AD82CE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09" creationId="{3AB47626-6438-49C3-B515-B56DFA7536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0" creationId="{28CED6DE-3D8B-4BC6-AAFE-7B6274C01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1" creationId="{E15F2F72-0A18-4454-8E68-EF054886A2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2" creationId="{32DFAD2A-F8DD-4CF3-AE21-C2BBDFCDD9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3" creationId="{A8986B92-CBB3-49CF-B417-892569BDB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4" creationId="{B5E11C9A-CF75-4F72-85EC-C6127F3FBD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5" creationId="{1E2212ED-34C2-41DC-8B9A-628B046BC2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6" creationId="{49CFE063-A066-414B-8D20-7C6C16A645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7" creationId="{A2DD633B-AA6D-47A5-B775-F2D6CE02B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8" creationId="{4C62A39B-5F48-45EE-AF43-6D53CB1E9D8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19" creationId="{AC2F6866-176A-4FA6-8610-5FE0B7B72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0" creationId="{04F21626-CA31-4EAB-9363-EE0BB7A140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1" creationId="{59086F3E-03C0-4FC1-BE3A-E6DB0CFB16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2" creationId="{3C82C60D-A1B8-4E8D-A0AB-EDA712062E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3" creationId="{E75CEDF4-9E08-4CC6-823C-604F075CD5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4" creationId="{E072322B-9F2D-4AA8-B43D-178ED9C632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5" creationId="{1715D8DB-4AE8-417E-B0B1-1AE0940122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6" creationId="{E707937E-9CD0-47B2-BA4E-7B86B83B14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7" creationId="{EEC97AA2-AF8B-4F93-B5A3-5FEA213AB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8" creationId="{F3B4AB85-80B7-4C52-ACCC-ABA924CA7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29" creationId="{C1EBFF71-0EAF-42E8-82C8-B537AC4C7F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0" creationId="{09B45B40-1CDC-48F7-8945-5F6D76E25D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1" creationId="{571F0009-3C33-454B-839A-29F8DFC2B0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2" creationId="{27F82CE6-9BE7-4E1C-AADB-BC6920BD8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3" creationId="{B3347590-18E4-460E-97DC-078322441E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4" creationId="{A830E08A-D3AD-4C4B-8131-2E399B5894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5" creationId="{2BFE3374-39F4-412E-831F-491D37ABD4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6" creationId="{BF945EC7-5B42-45EA-9A6A-46C611162C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7" creationId="{D6F453DF-DF71-400E-B927-2C4ABC9E8A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8" creationId="{F02315B9-27D5-4205-99A9-765149048A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39" creationId="{11D2BF57-0E3E-48C7-B2C5-FA46640936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0" creationId="{BFAC127B-A634-45ED-913E-01D822CAA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1" creationId="{F212574A-29B7-48E0-9637-50DFD0A337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2" creationId="{90836151-2061-4292-AE79-C52975D4E8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3" creationId="{2E39F65D-F918-414B-8184-2E585145DF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4" creationId="{A34B091F-4A65-4311-9B5F-1D863807BF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5" creationId="{B50C1D88-B5D3-49D8-8F3F-DD971F94BC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6" creationId="{DDFB0573-128A-498A-ABC5-6A7E0F9151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7" creationId="{F99A63DA-2862-4E84-87DB-99242363FE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8" creationId="{24345DE5-A64C-4D24-866F-E467A93C96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49" creationId="{FD342485-5A6C-4E38-A128-19AE6C0E7E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0" creationId="{B3E43EC1-F114-4365-83E1-D88C0898C1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1" creationId="{F3BD592E-6C89-4228-8511-A62F46DC67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2" creationId="{147585FD-1A55-4ACF-ADC1-1E2D39000D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3" creationId="{1CD75CD0-D1CB-4786-A217-46283DD44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4" creationId="{64D520D4-93ED-4137-A39B-25BEC22420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5" creationId="{F6740B15-05EA-412C-A435-884F9264BE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6" creationId="{95578AC4-4AFC-4770-94E3-C50D635BD0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7" creationId="{C4B6DC17-8B8D-4BED-81A5-1293EE3A2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8" creationId="{E77D561B-A266-4844-80BB-4335BA497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59" creationId="{EE6C7DFE-9000-47F4-BF73-287C803495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0" creationId="{60D6B5ED-96B4-401E-8433-B3BA022934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1" creationId="{32F23987-F07B-4C41-BCCE-705ABC42D8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2" creationId="{4B7939D5-6222-4D17-997E-01C22AD8B7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3" creationId="{280C380C-49D9-4E86-A8BE-38EA67F0BE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4" creationId="{F33CD5EF-BA74-4545-AC9B-EE3F7FB51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5" creationId="{89B25646-A394-4D0D-B7D1-42FB4E4408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6" creationId="{87A2F037-0A7A-4054-A76C-800C6B1BDE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7" creationId="{CE3DAEC5-FF0C-424D-8CFA-32A6B60BF8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8" creationId="{91280489-D64C-489D-9CE5-4CB12A2927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69" creationId="{DB9A7E2F-EA59-4394-8E9C-73B3F50198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0" creationId="{914DFC22-D12C-47E2-B4C7-826AC4CAE4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1" creationId="{89A35B29-1F66-48D4-81F9-8BC2249734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2" creationId="{46F9F32B-EC70-41A6-9C30-820ADFE937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3" creationId="{F9028158-C87D-4802-92D6-354F6ECEC1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4" creationId="{F93FAA5E-CB97-4EC9-8D3C-4A8FDEFAE6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5" creationId="{97E530CB-5A70-4BA1-85D9-90CD1E70D9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6" creationId="{5C654418-F5E3-4727-AE37-50D5A7013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7" creationId="{761890BA-C244-4691-B542-1351BDC89C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8" creationId="{369F7814-E827-4E30-B115-5F13CFDE43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79" creationId="{671CA3FC-24F1-4A40-9C50-18110026E8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0" creationId="{05FD9C66-6E26-4CB9-BF0C-8534586202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1" creationId="{97BD4FF2-1601-4144-80E0-EB5F2986EE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2" creationId="{0EE5AF9B-46AC-42BA-A875-5C1D1F87DB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3" creationId="{B8593CE3-D564-40FA-A9DE-42D9A67114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4" creationId="{FE51A5A8-6F2D-4C48-A9A2-74D59416FC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5" creationId="{536E1A6D-E732-4B1C-A1AD-D6A578A32A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6" creationId="{F44191E0-2358-4ADE-AFAD-0F3F04590B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7" creationId="{130C520E-561B-4920-AD06-230FD4D95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8" creationId="{B5CD92E5-282A-454D-9AF6-7C8621BB1D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89" creationId="{A33E858F-C49D-41AB-82D7-BBE7DDA8CA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0" creationId="{C5F96033-3D47-4473-9F07-24350DE30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1" creationId="{7B8DC80E-544C-4510-B92A-5867C412A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2" creationId="{45A798AF-8C70-4AA6-ACFC-F42B81B4D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3" creationId="{3025D2D1-D678-4742-9684-07690A9804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4" creationId="{AFBE1337-C217-46F7-A97F-EF0685FE6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5" creationId="{DDFCF444-00E4-4BD9-B435-C8FF16C460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6" creationId="{AF2D34AE-61A0-4270-8437-9E2671DFC8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7" creationId="{D2FBC52F-624A-4CF2-A1AF-70B3C46F8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8" creationId="{BEAAA2FA-7AD5-4A85-B3BD-55720242E1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299" creationId="{E8CBCFF2-60E4-4C54-8E9F-453C89C22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0" creationId="{EE3953E6-4939-4985-B8AD-F15E41C94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1" creationId="{66974451-F57C-483D-A3F3-405DE936A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2" creationId="{1F99AFE1-2592-44F6-A27A-CE9A12F43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3" creationId="{52403564-2AFE-431B-AFE8-95AECF9712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4" creationId="{CDFFD2EA-038E-4F7D-93A5-3E1ADFEA6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5" creationId="{D9C43C03-B63C-4A44-8E80-B071454868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6" creationId="{3BB9D824-EEDB-41F3-A8A9-7C13E97F02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7" creationId="{0D139521-3B09-4BC1-ABD2-82AA51BF9D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8" creationId="{5E1EAA8E-2C36-474D-9DAE-6760E146AB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09" creationId="{5FBD5344-CFE6-4C48-9227-888E2B3883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0" creationId="{C48548BF-5CD0-4DE8-815A-6B29B5A802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1" creationId="{559D2C55-145B-4060-BC44-0FFE026A82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2" creationId="{F8360C4E-8827-4117-B72B-B2D5BE4BE1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3" creationId="{1AB532AC-7EE1-445B-BC77-2E8890355B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4" creationId="{FEE021EE-A7A1-4C69-8252-AE2618239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5" creationId="{1A5D027D-F41A-48A4-A27E-181AE5AD07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6" creationId="{EFC418EC-630B-476C-83F3-79B8E9BD2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7" creationId="{49939456-B5BF-41E8-AC30-6C1183DB33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8" creationId="{99F10C77-66EB-4589-B2A1-8F448C3696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19" creationId="{E747C4FA-B358-4E16-8B1D-CA76F2C5B3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0" creationId="{F135D2DB-DE0C-4177-BA53-217640E2E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1" creationId="{A6D7339F-B6D8-419E-A2EC-702324CC0E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2" creationId="{A1102D1B-A53B-41FB-A61E-38502F635A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3" creationId="{A880BF68-FA05-46E6-8739-D313508986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4" creationId="{76475380-5C0A-4A03-BCF1-A1F735CF5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5" creationId="{578167B6-1D2C-4C16-B36B-AD70B7D23B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6" creationId="{E48AF886-A154-4CE6-8B70-8C2C377A9B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7" creationId="{88A6F197-D55E-4E5E-B955-835C90DD0E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8" creationId="{943FAC8A-33F2-4ED3-B82B-BED61A4E5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29" creationId="{94E16411-1142-4EBB-B9D8-26FBDB3DDB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0" creationId="{8E5AFA52-45FA-4C98-84B5-020427699D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1" creationId="{9D7BA1E3-7312-426D-B982-8D73FCE6DF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2" creationId="{CBC5E23C-B840-4970-AE76-3700AD80D7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3" creationId="{EABEBAD3-02EF-48C2-902B-B41737DED0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4" creationId="{5C768802-1159-4BAC-A4D2-73CC21B237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5" creationId="{2F2DD4D8-FA1C-4917-9684-66095FBB4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6" creationId="{2B52FCA7-9849-4F2B-B5A8-5F9BD89874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7" creationId="{75A64796-1AA6-4A2F-9EBF-74987501B3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8" creationId="{CB149103-BB55-4237-A70B-C1098CB52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39" creationId="{C105D934-43EE-4858-ABEB-011D9592B6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0" creationId="{40A8C32F-93E5-4CCA-9FA7-A7F4A15BBD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1" creationId="{7C320192-6744-47FB-BC85-3E44F69E7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2" creationId="{F9D1CBE7-3D04-407E-AB05-9C152B3914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3" creationId="{6107CBC7-59F1-4A2E-9ACE-D1449E3F72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4" creationId="{0616EC2B-790A-460A-9B4B-D69000BF5A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5" creationId="{B623A449-488B-41CE-B317-07789C2B46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6" creationId="{A321A1AC-E87C-4710-98FE-AF48217141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7" creationId="{95DC9CD5-48C8-47C6-B564-7A1FD8279C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8" creationId="{66770C6C-9263-4A8A-B343-020BF17574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49" creationId="{9C9AA5AD-86A6-4F38-8952-D6C41612A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0" creationId="{00F52314-C9E9-4899-AC2B-3F2E4FA0D3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1" creationId="{5907FB5F-71C7-474F-B61F-623D314AE6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2" creationId="{E1C35792-9EBE-4254-9F7E-8410675411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3" creationId="{9E4BF060-1741-4B66-8C40-88ADABC11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4" creationId="{D35EF4F9-17A1-47F1-96DE-299A594901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5" creationId="{448109EC-9A74-46C7-8897-8BC4C4D889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6" creationId="{5B472AC9-6769-46D6-AF3D-835635F5BF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7" creationId="{EF36749E-D04B-4DA3-8EBC-A2D1CE5087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8" creationId="{7026FEF0-DF50-4CDF-8114-DE87B4DAF6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59" creationId="{F33EC5F6-F955-4632-B89A-301DD370D3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0" creationId="{D8618255-CB6C-4CBB-A2E6-911C851F8B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1" creationId="{F537D674-5E18-4C00-8C38-2D7BA5E562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2" creationId="{1E2F3189-2F70-4283-A5DA-0C0E23A502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3" creationId="{0ED11D91-343B-40B2-B1C6-B8911FC3B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4" creationId="{F00E4EAC-2790-463A-A511-5F17B5D3EB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5" creationId="{41A7A71E-E88F-4A9B-8E64-F5DAA321BD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6" creationId="{29A12031-16CD-4981-B393-C0E038FE0E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7" creationId="{1F1A7380-424E-421F-BAC4-298696005B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8" creationId="{60FF101E-0431-4ECD-A8AB-E5EAE14569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69" creationId="{9B8EB578-D127-4F87-AB2C-22A2BC1F7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0" creationId="{E2B2B776-92BC-481D-8129-A6071F4A4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1" creationId="{BB0BC064-5863-4D50-BB80-2CD0A0B401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2" creationId="{956773FD-B283-4BFA-9DB7-E9A37BFCF0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3" creationId="{B5C4A7B0-9ECC-4F75-8E5C-91CC229B12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4" creationId="{04289A58-4B97-48D3-9336-CBA9D27868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5" creationId="{2D6F5D61-B111-4855-BA86-C084EECF1C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6" creationId="{C0E2029F-0125-4477-8DB1-B4CE033A7D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7" creationId="{3E4F857D-E98B-4753-A308-7436BA4858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8" creationId="{BD72588D-0BB5-484C-9E37-BD4FB0F346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79" creationId="{67BDB5B0-B375-41C9-8700-1071BE26C0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0" creationId="{0738A230-91AD-4B39-A05C-1AEFA3F9CA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1" creationId="{B09800BD-DFAA-4946-9B69-00DE5C0E88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2" creationId="{6AB7A3DB-F346-4596-A89A-9DBC03F688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3" creationId="{422B026B-3AA4-42D7-86D3-A091D3FF3D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4" creationId="{3C620559-BDB9-4F44-BDF1-AE080A0B50D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5" creationId="{DBD82F3B-BCA9-43E5-9E94-E34B595876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6" creationId="{331D9FB6-8240-4A8F-B208-45757E97EE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7" creationId="{D6245818-4B47-4A64-9E0D-9F61282D5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8" creationId="{E05CFD9A-426B-4C42-8975-95C30C034C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89" creationId="{A5FE8361-2195-4EB9-98D2-0E9E2B1EE4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0" creationId="{C8A9C324-C9A8-47FD-B510-789BD5C953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1" creationId="{0FEC322F-36C8-4334-A57B-EFC7C90657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2" creationId="{4D2CCF4B-7574-41CE-9E07-898833D7D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3" creationId="{9733AB11-8F51-4EA8-B1FF-25DA2D56BA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4" creationId="{5EA015B4-BAEA-4D48-894E-1E7710911C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5" creationId="{853D7563-AB9B-4C8E-9ED5-373193543F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6" creationId="{13F22B44-A481-43C7-B62F-0582AC1A10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7" creationId="{974AE50A-8EDD-48C3-88B0-F167D39E8C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8" creationId="{5E7ED755-CC1A-441A-AB21-37DA077FA8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399" creationId="{FCFEC06A-2DC5-478C-9128-F1828F267B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0" creationId="{EFE97709-6427-42D3-B60B-F3CD009114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1" creationId="{9F7882B2-06FD-4063-A6EC-AEA68E29C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2" creationId="{812CA1FD-C230-42E5-A75F-6CEF70C2D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3" creationId="{D09376C1-86D7-45F0-94B6-4A144812D0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4" creationId="{D811BA9E-F723-47DD-8A02-1ED32C4612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5" creationId="{BC5AA140-D0C7-4A2E-9AFF-CF20819CB0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6" creationId="{1A400E9C-56C9-48AF-B32A-489B8740C6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7" creationId="{58FECC1A-6111-4445-B420-3B0386874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8" creationId="{1455EC9C-AE65-43BB-8B28-2157F63DBE2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09" creationId="{A5550B0A-68C6-4FAD-8413-0A9E614741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0" creationId="{CE40E82F-3DD9-44FC-8793-0559DB20B3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1" creationId="{0C15D399-026F-4B87-8002-3DA4F16099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2" creationId="{2883E5AA-F2B3-4CA2-A9CD-5942DFBBDD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3" creationId="{F6D930FD-F2D1-4460-8627-BCE4AEC3F2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4" creationId="{C45FDD6F-9201-4087-BCF5-D84F840770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5" creationId="{30FDDF9D-44F8-4788-81F8-ACA9367AB0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6" creationId="{8364EB7F-961E-405A-A398-9A4382C17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7" creationId="{E773D99E-C719-45E3-B5BF-6945EE46F0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8" creationId="{4E7BF7BA-7D06-42E8-B687-A4A86E4B4A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19" creationId="{2C0CE039-E5D0-463E-90BE-793E324B75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0" creationId="{BCA22375-8472-4B73-BCD9-93E8616F4A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1" creationId="{C4B0BBBB-1E98-4F12-AA51-31B1B46E74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2" creationId="{FAAA01C7-9AEA-4112-84DE-3BC55480E6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3" creationId="{D8AA1A07-E722-49C7-A0F4-847A032AB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4" creationId="{418614F9-AFE7-4F84-BB67-CE6A352422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5" creationId="{41994275-EFA3-4E1E-96BC-47B55A5F9B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6" creationId="{ED69C91E-0523-489A-8D3D-8D0D360517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7" creationId="{A75B8CB6-C92B-453B-B4AC-5ADEB3EC7E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8" creationId="{0EE1C650-E9AE-49BA-BB53-A31854B766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29" creationId="{AA4F1052-1382-4D56-9514-6D8905DAA4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0" creationId="{6703128C-3DDF-407B-B0CB-A09D3CA566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1" creationId="{23478B24-76B7-4128-BF70-23348FA822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2" creationId="{822C6950-57F9-4C21-9300-1CCA8D110A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3" creationId="{31D0BB2D-1FA5-44CB-AC39-DEDE38CAB1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4" creationId="{C15BA858-9466-4769-A70D-6A5F7AE52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5" creationId="{55152310-13EF-4540-8AD1-EA22A8ABCB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6" creationId="{F402D264-514F-4FD5-B1FA-25AAEDF42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7" creationId="{3156A258-4CD6-4480-AA98-A8F2A12F64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8" creationId="{6E7545A3-9289-4858-8265-CDF11C0F59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39" creationId="{6397E04A-62B3-4AA5-8713-4D41B1437B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0" creationId="{A16BA3B9-7BEB-4731-A4D3-00E50B76D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1" creationId="{D2B4DFFB-D445-4CAB-98E9-6EF8CAFAE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2" creationId="{C8300D35-3D0A-4F57-8722-947D2035ED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3" creationId="{3FAE4FCF-43F9-42D2-8A82-52DA3926C1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4" creationId="{8A66E4EF-FE7A-4EAF-84C1-683805F05B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5" creationId="{89B2C71A-D844-473E-929E-B839B4DCE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6" creationId="{58054358-5553-40E7-B944-AA779969DF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7" creationId="{032272BD-8528-4976-98E4-2AD85247B9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8" creationId="{EA3F98F4-3B58-4EA5-9300-CFC1270200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49" creationId="{3A3A4666-6419-4DF3-A82A-121315F421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0" creationId="{BCC322C7-BB08-4C98-9E4B-CDA51D0483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1" creationId="{C8EE7BF2-FF1D-4302-904C-7E58572F48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2" creationId="{FE45F549-3E79-443C-A2A8-776A511A3F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3" creationId="{36FC3EB7-D7B6-4C65-BF74-A5C5461F1E6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4" creationId="{760D16E6-C543-494C-BECE-42D269136A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5" creationId="{0F69420B-058C-4C72-857B-5EF38F8EF9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6" creationId="{B0379639-923D-4AB0-9ED9-F287B6E18B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7" creationId="{9242FCA1-AD79-457A-8902-BF0650F2DD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8" creationId="{F3B75BAE-A5AE-4B57-9B3F-10DF0158EF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59" creationId="{F0AA3C58-B300-4349-9F57-3D99B4664D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0" creationId="{E2C3FDED-9E38-406E-BDCA-0947755215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1" creationId="{971E133F-4F4C-4911-889F-05753E56BE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2" creationId="{D38399FC-3F28-41F8-9C11-8EC5E98513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3" creationId="{28AD0972-1BCE-4548-B806-3E3E968459B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4" creationId="{FC71E2FC-F5E0-472F-B2AF-83379A4BA4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5" creationId="{32D02240-184B-4C83-99F3-661ACCAB87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6" creationId="{C46262B9-EBE2-4E3D-81C5-D8490A68B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7" creationId="{B314ADE2-4997-4675-A5C5-EE36E08042F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8" creationId="{E4201F61-6EF9-491F-BC33-A508EF7644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69" creationId="{BEAC3BB8-4A19-4E0A-8DF7-9E32F81393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0" creationId="{1FDE0398-9E49-4984-A399-CB916B9239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1" creationId="{905BF0F5-3FA8-4580-A613-EC758460CF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2" creationId="{59DF63D0-E62F-4799-A041-A1E95F00E4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3" creationId="{85E57459-5CA0-4FE1-9DE8-92334BC51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4" creationId="{A76F277E-15F5-4826-84EE-5C3512C98A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5" creationId="{88CC6800-5561-44C0-9C67-86F8D0130E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6" creationId="{BD42EB52-58E9-4A76-B7CC-FA6DE72BC9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7" creationId="{B24C154C-A679-4400-B551-CE4FAC1F54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8" creationId="{197124F0-52F4-4502-B383-2C01B3350E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79" creationId="{1528B707-AED0-41A8-B447-0C585545A6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0" creationId="{D5AF6AD7-F9CB-45B2-A59A-645637AE2F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1" creationId="{8DBD6D22-EC25-4AFB-A9F7-D098BF7F2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2" creationId="{04E73168-B125-41EE-A1D3-6043B377C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3" creationId="{3D76F19F-6EB8-4F39-BE49-2EDB73C0D7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4" creationId="{FB11F9EE-C195-498D-957E-3939A9C217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5" creationId="{B9BFF896-D33D-4253-90AC-0DBF63B7DC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6" creationId="{B5B32552-B31B-4C4C-BE30-51BA7B4739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7" creationId="{458A817F-4B1A-4C0D-A0E1-DD1284BD04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8" creationId="{500E925B-DAE0-42DE-B9F5-5CE7CE2E3E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89" creationId="{035B291E-367B-4BAC-9A13-EC0FD79BAD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0" creationId="{1F48C334-C967-400F-9BF5-94E7553130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1" creationId="{1F447FBA-78D9-4D82-8B8E-EB7172DCF4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2" creationId="{2D12E414-A1B0-4DD2-AF5D-0724A18A4F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3" creationId="{56DA4260-FA3F-43E9-BDB4-25C777BBB8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4" creationId="{BDBA1727-F321-4FD5-9C87-814EC813FB4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5" creationId="{3A479523-B0E5-4FA7-86E0-E627231AAF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6" creationId="{34A466F6-B351-4F72-84DC-CC4172A806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7" creationId="{FC9043F6-3564-4E4A-8177-51C4FBE6D2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8" creationId="{BC306D09-81DF-4F59-BF04-B13335166C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499" creationId="{F08C65DB-B0D5-4A14-BEB6-B1445B259F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0" creationId="{01B93250-B711-4353-807A-9B23AB48EC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1" creationId="{862B68FA-E58E-4F38-9C96-B1C7A43706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2" creationId="{D8C62292-B02B-44F7-99B5-15D5FF6D8A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3" creationId="{0785D85E-65DB-4B31-8657-2A4DAF56FD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4" creationId="{47102964-6440-41D8-A28E-2B5825A814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5" creationId="{708863D5-C054-4F30-976B-03A878574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6" creationId="{93EFC4B1-9E1D-4FA5-A666-C20CFF1CB4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7" creationId="{CF98E385-63B2-418E-85D7-F5A2E2FED1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8" creationId="{5F335F5D-2A75-439B-8876-3E9CF1F134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09" creationId="{CEFAA3C2-827D-4236-8A61-F280AA1EED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0" creationId="{CF3A2F68-D66A-48DA-862A-41F9E57704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1" creationId="{0BB43318-7886-425C-B4A3-BF4530A2CA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2" creationId="{181EBF08-2B4D-410F-BE93-1ED4A223EF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3" creationId="{67AB32FC-2708-4624-A1C2-ED821C9CD8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4" creationId="{FF1381EE-C73B-41C5-8A83-A1B17354C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5" creationId="{A2DB3961-57E5-4DC8-974F-5297DC4A0B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6" creationId="{059AE896-FE2F-4163-9E57-4757AA4B0C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7" creationId="{9514B148-716B-4A22-81E0-B29BFA3B5B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8" creationId="{9CAEDBA6-FEEA-45A5-A84E-7469E660C7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19" creationId="{029C9A51-CBB8-4F4D-BB45-CCD9C63738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0" creationId="{4C01A440-D11E-46D7-BBC5-440624410E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1" creationId="{524A4312-BFF9-4E6C-85F6-86F7A3EE81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2" creationId="{D3AEC9BE-55AC-4F64-A05C-BD4430E32F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3" creationId="{F3991895-0DA4-4266-A8A6-437FDF5117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4" creationId="{C2FB0522-D9BC-48FF-AA34-5DEE5B320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5" creationId="{DFD16CE6-B04B-4610-BDCA-906C822ED5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6" creationId="{BC0951B9-021B-4EDF-B4E5-AC1FE8DF98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7" creationId="{E077FEFA-DE6E-49C3-A0A7-6E1AE4FE2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8" creationId="{65E6EACB-AF2C-4623-9DDC-3F7E5F8386C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29" creationId="{9B8B81DB-E82E-4133-AD55-544FA2188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0" creationId="{EA930D23-B0BA-4FB0-AF5F-F0BC7C1244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1" creationId="{21CA9069-D5F1-4627-8D44-0846515358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2" creationId="{D4E088EE-93CD-4A6D-A157-48F64C2BA55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3" creationId="{5CC16D55-EBE3-4874-BE2A-88D2447FC2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4" creationId="{F56892AF-F75C-4C60-B222-C5108078224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5" creationId="{0544E704-8C59-4843-951C-F3460D733C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6" creationId="{1F9AD046-10A0-4D8C-8003-5657FF183E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7" creationId="{E757CF8F-FCDE-4DD2-9072-1BAC92DC13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8" creationId="{EF2DC2E2-F34A-4F2F-BBC8-9E49DC062D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39" creationId="{6910CA4D-6644-4EDB-8E68-7CDC4FC0A9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0" creationId="{8AC84816-64CA-478D-AF10-A1837DF10B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1" creationId="{DA569166-B2E9-4C71-A94F-6AF1F10D65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2" creationId="{DB1B2BE2-92A6-41E3-BB00-7AC0C959E0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3" creationId="{742D41E1-F890-4332-A4E1-03F0ACF5E2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4" creationId="{B96A6BA9-23F8-42E8-88AC-DA76FD2B1F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5" creationId="{39317A25-5865-43EA-86AE-E114C72915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6" creationId="{254ACACD-4F82-4DCF-904C-395A39E6A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7" creationId="{2B8657D9-C618-4B28-8FBE-5C8B251A2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8" creationId="{D6CD5CC5-9C4E-4721-9B23-69240A1A81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49" creationId="{0702E7DC-1A26-43E4-A819-8B4281F606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0" creationId="{82124188-EE59-4A9E-AA17-BCB41CD225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1" creationId="{78E286F4-465C-4068-BCF2-BD674CB6B7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2" creationId="{CCD69867-F8CF-4AA2-95A5-5A6B87BF9D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3" creationId="{E0CA8452-45D8-4E40-9956-4BA43F5886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4" creationId="{9EC58A05-3D28-4A29-A7E5-882E2EF2CF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5" creationId="{6A5FDCCD-5C77-4357-B590-309796CED5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6" creationId="{EAE7A58E-E539-4F52-AD2A-EF43BD8FF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7" creationId="{596FA013-D116-42E6-BE2A-509E444A27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8" creationId="{E7414AC1-2C2C-4611-BF73-B7F9439DB7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59" creationId="{05D15038-45D0-418B-A3BB-A30A4893EC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0" creationId="{5A482695-99BA-46A7-A251-F910F04D8A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1" creationId="{8C0FCC78-3D10-4466-84A4-ABCE7DAC0C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2" creationId="{E45043C9-71F3-43FB-9FED-63DF5C1842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3" creationId="{1646815C-951E-4690-98A3-E8077595D7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4" creationId="{6F9FB43E-B33B-47BA-9F58-40CBE9B1A8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5" creationId="{99F63DCA-1331-4D75-BD25-0586D9EF1BD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6" creationId="{B309E549-D27A-4FD7-9D82-6D4B3E1B0C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7" creationId="{A4A76322-4C35-4035-B15F-6F135F9400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8" creationId="{2997D184-8BDC-44E7-9D6D-77FA1C1CD6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69" creationId="{5370D4F6-755A-4053-8B17-A66EE707E7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0" creationId="{15169E5F-0C98-4CFC-B6B8-82C830537C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1" creationId="{135B67C2-E8C0-4033-B722-78292C3A8E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2" creationId="{C7802B9B-C746-4F94-80FF-A141438CA6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3" creationId="{3F26C453-4E69-41E5-8242-A9C91DC6C9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4" creationId="{87D985AD-29A5-4711-8337-877AEAC83A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5" creationId="{6DAC512D-2FDA-49CC-B048-4E68D78589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6" creationId="{3D77573A-D80A-466A-9214-0BC51B43E9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7" creationId="{4D47A2FB-E629-4611-BB47-5F32E723F6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8" creationId="{0EE31705-2BBD-432E-87C0-03054877E3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79" creationId="{679E36BE-2E80-45E3-9329-A5A17524B42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0" creationId="{106BFEDC-94C8-4507-9296-1023689CF9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1" creationId="{C91B1604-F14E-4A8C-80B8-467CC4274A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2" creationId="{8F91C26F-06BD-455B-824C-7E0F3F7433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3" creationId="{70900F2F-C944-4400-8CBA-22BB055816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4" creationId="{AE11AF46-5F54-4CC5-94BA-386763801B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5" creationId="{AB3DF0E2-76C4-446B-B493-96CF204459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6" creationId="{8B0F4511-5BF1-461F-A8EE-EB20E18039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7" creationId="{D8C86942-4CCF-40EE-80CC-1E8D9175E3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8" creationId="{382F9571-F249-47D7-AD4B-D0710368E2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89" creationId="{CD15C3CF-CF58-43B4-B9AE-3DFA2AFCED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0" creationId="{CE78ED64-BF5A-4707-9C73-F500826A5C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1" creationId="{77C8CA68-43C2-4494-B2D9-B190EFD9D25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2" creationId="{E5145237-496C-411E-9EBE-A01F402A9D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3" creationId="{C80DE160-9E15-4705-A846-6DBB7B55E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4" creationId="{508003C6-E9C6-4E4D-B38C-97C4DDB370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5" creationId="{572BC2AB-F77C-4016-9D94-F143017753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6" creationId="{2E601003-E605-472B-9449-AC72F7BD0D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7" creationId="{7B51E34B-62EA-4F67-98AE-C352B9593D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8" creationId="{033B690A-BA2D-4D9E-88EC-002780DB61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599" creationId="{57AA511E-534C-4D68-BA55-171106373B6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0" creationId="{7A447C82-B3E8-4ADB-8528-04388F72BD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1" creationId="{572E392E-C96C-4B72-89EF-4690C7CF5E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2" creationId="{39AC8D49-A463-42F4-8795-2DFF9EDC8D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3" creationId="{4B3B15CD-98E3-481E-9023-E20B2A6C6F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4" creationId="{90B21368-E914-4017-B34A-2615735664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5" creationId="{025BBCF3-BD54-4FEE-B93A-8C8C86F87C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6" creationId="{F59A4562-E09E-4835-869F-2DF629CB8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7" creationId="{157D2C3E-006C-4FF6-956F-03F589AE4E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8" creationId="{77AF4DD7-2B75-4EAD-9AFD-9CA15EA969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09" creationId="{40FEECD9-3E73-4E89-A786-0CFFED0CE2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0" creationId="{345E07C8-3E3B-4593-AC78-0CC0162F77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1" creationId="{B1D59F69-76E3-4434-B156-9A6852DB55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2" creationId="{DBBD1D04-C995-469B-A876-C6BA43827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3" creationId="{F7CB5F70-367E-4B0E-82C3-996FBC52C8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4" creationId="{63BA632E-3EB4-4F52-AC43-72DF102660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5" creationId="{0179337E-8F9A-46A4-AB47-C3D9FE6D33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6" creationId="{CD016596-1E6B-4F5C-8E2C-343BAEE069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7" creationId="{431A3EDC-228B-47F5-95B9-EAF91B2FB1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8" creationId="{D6977C76-CAB6-4381-88AF-8BF1B31CBE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19" creationId="{5FF1B4A6-4644-420B-A5A9-86587BFF1B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0" creationId="{DB23A630-1040-4564-9145-87E44833D5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1" creationId="{A9136848-DDFE-48E8-BB11-C2056C3BA5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2" creationId="{093B135C-3209-46F3-A5E5-CF578DFF63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3" creationId="{7F18BB58-64A3-460D-B563-CC8CF8E16A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4" creationId="{14A3C39D-B792-482B-A294-BDBF2C4B94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5" creationId="{9D0C07AD-8A63-4C78-83A4-4C21D47DE0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6" creationId="{DB5422C6-72EC-4211-A592-EB64F38371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7" creationId="{679A02CC-921C-4D4B-B9FD-9586DB303F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8" creationId="{3C20A1AC-4024-496E-907C-F2287D3B33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29" creationId="{4D970ABC-AE18-496F-A166-D259847935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0" creationId="{A5DFD34A-5F35-43B1-B7A6-79C7E6059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1" creationId="{A0B5A9DF-9559-49C9-8216-F58097066E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2" creationId="{D4BDF9BE-8ED3-4590-ADE1-D0DE82E38B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3" creationId="{C41BD231-B301-4AC0-B086-FAAA6B76DF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4" creationId="{E77A1738-F9DD-450F-9440-0397A63528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5" creationId="{AED4321A-8032-426F-B732-F52CC23E9D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6" creationId="{9F3ED7E7-4DAC-40E8-8EAF-F903998A40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7" creationId="{79816CE4-5D8D-4F6F-897B-AD7C77CBB1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8" creationId="{B820C893-E0A3-4700-A5DF-43AF24EF35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39" creationId="{B3F8AD9A-AAD7-473E-B5E2-88BCA430E5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0" creationId="{08AF4BFA-8EFA-4AF6-91BE-6F7C59163D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1" creationId="{01887228-9D76-4E26-AD6A-7A3DDFCAB3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2" creationId="{3DDE0123-3075-4108-ADE6-904D88B8A9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3" creationId="{C0585BB3-5228-43D8-8C24-3D45EEE07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4" creationId="{84A9F004-ABEF-429F-9995-9487EAD500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5" creationId="{91DF443A-0182-4FE3-936E-2CA39B0CEA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6" creationId="{941C9AFA-4CAA-4234-9096-8D03F1F21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7" creationId="{876220A4-7BFA-42B5-BD7A-4C73423C16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8" creationId="{B7D0AFF6-D2B9-414A-A12B-7EB173847D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49" creationId="{D0C31964-EBAE-4D50-B33C-A9183C1534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0" creationId="{1CAA1027-E52D-4A66-8479-56F612794F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1" creationId="{E8282CF9-8AC1-43E2-9698-19FF6B79F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2" creationId="{FF80EDF9-4965-4660-A1B5-CE19BBB9E5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3" creationId="{6A5C4B96-0B93-47D0-ACA3-1A7F096805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4" creationId="{60864B2E-2166-4E37-A78A-7986D3393A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5" creationId="{9BFA94E3-07E9-4AB0-ABB1-9EC0A48F26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6" creationId="{7E14DDF5-D19D-4CBF-BDB8-B55ADAB61E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7" creationId="{E1B129DD-E2A8-410B-9890-E280000EC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8" creationId="{43CA2DCB-7189-4750-9D24-1492B31541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59" creationId="{D28EA694-96C5-43B9-8B95-D9313C2575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0" creationId="{203C60BB-2DAE-45EE-A9FA-DA1D449394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1" creationId="{850FCB40-C9B8-4E1F-9394-99EA6799C8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2" creationId="{98166182-E202-4C7A-85A5-B7017BAC4A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3" creationId="{5276E22E-A252-43E4-8607-96EAFE4FF8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4" creationId="{56EE1EB8-3477-48A7-B327-A6C0E84E58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5" creationId="{B6252FED-DC5D-4F0E-BE9E-2D3D5265A9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6" creationId="{6FE31E99-A03F-4514-9CC5-0B9B664813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7" creationId="{0B9306EF-ACFD-4EBF-94DE-56F7D2A8F3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8" creationId="{83394A62-157D-4664-BDE9-EF2EB16467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69" creationId="{7646E207-0713-4584-8740-692EAA67C8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0" creationId="{65EB22CF-9930-4329-9CDD-0869B2840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1" creationId="{A86BA953-DF18-4FC1-848D-31BBB6DC58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2" creationId="{20747DD8-7733-4284-903C-AD5CACA4BD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3" creationId="{F790DA11-430C-4868-9F93-7F2401858F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4" creationId="{8C442F6E-AF31-457C-A853-5EC0F16ADB4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5" creationId="{6AE9F1F2-1888-4389-8C2F-C6D25A7C4B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6" creationId="{4656450E-EA5C-4E98-89DE-A4324D10B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7" creationId="{017BE654-747E-4FAB-891E-82F75BE680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8" creationId="{CFF6C7B2-78B6-4E86-AE0C-862463D652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79" creationId="{88D0AAA4-8511-4D43-B86A-8D1E66B990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0" creationId="{3B945988-0429-4154-986B-0AB3C2D3B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1" creationId="{BA25FC81-1BBC-464A-90DC-BF873B1FA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2" creationId="{5A185C5C-5729-4CF5-9B07-876BACF530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3" creationId="{DEE81877-2FD4-48A8-9AC1-D1FFC5ACBB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4" creationId="{C9C470DC-2A6B-426B-900E-E8F0E1D51F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5" creationId="{0051021F-F48C-4CA7-994B-4DAFDCE824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6" creationId="{E234C80B-44B1-458B-8774-18D129CE8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7" creationId="{33ECF8EE-E1CB-44D3-B74F-545639D712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8" creationId="{C3010784-4D77-4305-BD6A-4405EA84B0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89" creationId="{B97D54C2-8380-4021-B7B6-05A07B46B0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0" creationId="{A1630B0C-8C70-4F99-BF0D-AE60E4D4D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1" creationId="{8D5BB707-1E14-4406-970B-1A66FA9F95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2" creationId="{ECCA4369-E3B4-468D-9E53-1BE06451C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3" creationId="{AA830726-FC4B-473E-8FE4-08019201F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4" creationId="{61FF613A-DEA9-41CB-8FA5-1D03C44081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5" creationId="{3188426A-5423-4092-A19D-DE5A9832D2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6" creationId="{F473BCA3-7E79-4BB6-8079-FE7228FE892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7" creationId="{0038FB40-4714-442B-A58A-32BD266DC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8" creationId="{9B38EEB6-922B-47CE-917A-33E9882A54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699" creationId="{20DB6B30-0564-4476-BDC3-3B493CF425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0" creationId="{B4043B34-36CB-4289-A49E-AF05C3F0DF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1" creationId="{C32A25D1-D1B4-4F5D-9E03-87FA178A3B2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2" creationId="{51297453-EA60-461A-9636-035197B37C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3" creationId="{C1E9C91A-B9FF-4C39-8E7B-CCAED0DF9E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4" creationId="{C0AAB7F8-E6DB-4A71-88BF-1ECD97E121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5" creationId="{FD4FFD79-25C6-4E3F-AA18-161505DAB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6" creationId="{12BD4B71-F596-47E4-A00A-F8397D7A42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7" creationId="{0B8B4F63-10C1-4082-A8EB-6A242FC22F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8" creationId="{B4102E8E-A70A-48A6-BAAA-A28D1A86BE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09" creationId="{0BA24FA8-3F71-455F-9122-E9AC43637E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0" creationId="{AE924B8B-1B7A-4E43-B7B3-10B0BFCA28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1" creationId="{96C648FB-47BB-422F-B553-1BB6EEEE9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2" creationId="{EBDEAC7E-EA50-4709-9EBF-99CEEFA3A7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3" creationId="{CCBAA20E-E3B1-426B-806C-07193DE35B3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4" creationId="{A87DCDB3-B107-4E2B-BAEC-636BAB8912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5" creationId="{F26CC5ED-8E09-49D2-ACE5-02E3BACC64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6" creationId="{41B2C3C3-7A05-4E71-9E0D-9A8F61AD92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7" creationId="{A9DE1AB9-FD06-4307-AF14-3F66DB3012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8" creationId="{AD5AF534-29E5-457A-9417-2C256E8F45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19" creationId="{DB873DE6-D6C3-47C6-B501-79F5166500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0" creationId="{4C4D6FC3-EC61-4653-9795-2C984366F5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1" creationId="{F0258D68-9523-49FC-B4AA-7876C0BDD0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2" creationId="{4136673A-C148-407D-AF67-83F8A73313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3" creationId="{C490EE30-C39D-4A19-A100-A9258E4524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4" creationId="{D4FC9B79-B723-43E0-95B8-D46949BFD0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5" creationId="{AF25EC8A-E898-499B-85D0-C2C3AFE71F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6" creationId="{9AB4532D-E74A-428B-B54D-C4A2D908211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7" creationId="{AEBE6446-920F-4180-A722-D348F45930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8" creationId="{477E73D1-33B6-4342-A08E-43A2F4FBF0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29" creationId="{6328A3BA-E5A9-48EC-B3DB-B8613E2B57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0" creationId="{F9C9600C-56DC-416D-9F09-96F12C74F0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1" creationId="{3FF78985-047E-4D30-8C49-21B6530400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2" creationId="{9CA8235A-9BF7-415B-8E56-9E97C3451E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3" creationId="{A5F75F59-9949-42C1-B081-8EBF7C319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4" creationId="{63F64966-B594-4337-88D6-018C175463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5" creationId="{97B8429E-54C3-402F-8D97-451C3B62B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6" creationId="{61F8447B-8E19-45C8-B443-1F4B7C6EFB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7" creationId="{4E876AC3-A28A-4D36-8D85-82334F6232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8" creationId="{300FF649-2F5C-44D3-A55C-A426E15F7C9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39" creationId="{7D629604-6D03-41FC-92A0-2829E1409B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0" creationId="{076F8287-C8E1-4EEB-B5AE-1ED4746DFC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1" creationId="{FE86FC56-5C17-459C-B582-D1D088FCB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2" creationId="{EF5B3386-9657-4FE9-947C-FE2D7AA4C6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3" creationId="{71A21AD9-C949-4832-9077-182E467AF2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4" creationId="{FA83573F-5302-4A76-B4AC-E5B99311FA6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5" creationId="{14440539-AE3F-437F-80A3-27653347AC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6" creationId="{47911B00-BA87-4197-8BAC-3DE4544F9F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7" creationId="{33BB5A3B-88F6-4DFB-A186-48B55EF2E9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8" creationId="{015D9A87-4ECE-46DB-8098-192BF5E576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49" creationId="{C956B26A-BE08-4B91-AE77-22499FCB32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0" creationId="{41572BBD-5A4F-43ED-A6F2-4E81D1F411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1" creationId="{7AC4BC90-6F88-4EAA-BF58-C3CF64CE0E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2" creationId="{56B69B30-CCEE-4AAD-BDF3-686281C4C4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3" creationId="{F7CEE201-475B-4345-8748-4638796A92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4" creationId="{7FBBF553-E0F6-480B-9136-59BA6A55FB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5" creationId="{CDE3C12C-6F4C-457F-8461-BF12FB9ACE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6" creationId="{B66E0493-207E-49C1-863E-3BB899EBEF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7" creationId="{57130361-FB6D-4437-93CE-1EE231989B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8" creationId="{AABAE3CD-2F64-41A6-912C-CE602609978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59" creationId="{00C3C7BD-8948-4493-9A80-B4CADF40FA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0" creationId="{36939D45-1C71-4E94-B940-A6793EA40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1" creationId="{406EF6FF-8F02-497D-B14A-075105C100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2" creationId="{172153DD-6C29-4252-9A22-7DF2A485D1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3" creationId="{0E96D0FF-D869-4C15-B36D-ECA8BFEEF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4" creationId="{21D180BC-17FA-4DF6-8E0E-F162C35916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5" creationId="{E0D7BAE7-FB31-4F8B-92E4-4BC61B0F46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6" creationId="{1C8B1A6E-6117-47F7-AC2E-E6C619526A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7" creationId="{5B700BD1-FB90-4ABB-AD8A-F024431360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8" creationId="{0E21D31B-5522-48CC-A796-A07B1D57E4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69" creationId="{BDDD0BEF-9BBE-43CF-A607-E03F3B3EA9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0" creationId="{E4292B15-4CA4-4DC8-8B93-C83381F698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1" creationId="{D79FABD5-9224-4FD0-BF08-9E7DDF2662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2" creationId="{15A779CF-11FA-4EE5-9DEE-01EF5A1092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3" creationId="{086F20DD-70CB-4605-83D3-95C216048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4" creationId="{0DE3F20F-EC02-43D7-9DAA-202D5D9FB9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5" creationId="{E98924CA-0880-456B-A56E-4EDE048AC6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6" creationId="{11AD85F3-7396-4C6E-B090-09C2F5A999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7" creationId="{76E36407-E117-4E91-A5A8-8F4D9647F2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8" creationId="{2C8E69FA-4AA3-4E98-A22D-8F08D1065D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79" creationId="{2AE417B9-D34A-4FBE-894D-739D44B376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0" creationId="{29BCBAF6-8EC5-41C9-BF5E-2ABF524FC3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1" creationId="{F284F126-0250-4ACF-8C5A-7A6EDFFBE5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2" creationId="{942B3CA0-2994-4036-AD41-6F9799F07E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3" creationId="{291DE198-6FC0-45DA-A407-6D13A36A47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4" creationId="{DEFBC3D5-0EB6-4DAC-994D-34AD47B69D6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5" creationId="{920317E9-78AD-46FD-8EA7-85E89397AD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6" creationId="{9F3692EE-0636-450F-AB19-8A3B7FB2F1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7" creationId="{618A4011-2D33-4ADC-B86A-DE9F9387B1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8" creationId="{1C22862E-CBF7-4790-8B58-9BB0B4614D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89" creationId="{C8069444-15DA-4532-8B43-0C17AAFE8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0" creationId="{BA912266-EF13-409D-9D72-456D780A4C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1" creationId="{00A54A08-3F45-490A-A338-58FCEAE472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2" creationId="{875FE584-2FAD-4318-8003-7DA004AE4F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3" creationId="{7C38E0A6-6717-450B-9540-9BA8102CA2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4" creationId="{764B9C43-A8D0-4935-949E-471EEF1EB6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5" creationId="{60B35C45-8F9E-4B9F-8979-C480B6632D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6" creationId="{69EC7EC3-58C5-4FE0-9CD1-E15FFCA76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7" creationId="{D149D17F-EC5D-4E3B-A961-B3D18E50D36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8" creationId="{946D4D95-656A-46EA-BCCE-08E8EE0D79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799" creationId="{2CD876F2-A9BF-4941-96FD-D96FEC52E3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0" creationId="{D0E4A9BD-B475-4C7E-BC66-06095577B5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1" creationId="{216A0D5B-9C33-43C0-9D6B-AE573849F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2" creationId="{4D2DCB16-CAEC-48ED-808A-153E99D92A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3" creationId="{CAFD0CAE-0ED8-43D1-B8B0-61F850B570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4" creationId="{5D2E8F54-E23E-426F-9F3A-CE6F18833E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5" creationId="{094526AB-F2AD-47B5-AD74-32E7DD4808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6" creationId="{03363643-BFB3-4A74-B3DE-DD240318B0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7" creationId="{E9F9D525-824C-46EC-AF38-DEEB7031A3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8" creationId="{2B91775D-921A-49FE-BB54-49F8F61FA5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09" creationId="{FC7EABBA-6738-4CE5-ACE2-90F7BA6190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0" creationId="{BF262B92-2CFB-4874-B3B9-339AE5AC86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1" creationId="{0196BC2B-8BBB-4881-B441-B934CCF5FC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2" creationId="{2F463F0E-79B0-4FF2-892C-644E275E1F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3" creationId="{941F1912-9B49-4A15-802B-2D03F7781AC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4" creationId="{F14EA911-9FBD-4060-BED5-D5851AF44B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5" creationId="{C7FED0B0-EE91-44F1-97E4-BE54FCB5A0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6" creationId="{50A294F0-2D60-4EF2-B358-2ACCBC8C8D1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7" creationId="{BB550174-045D-40B7-ABA3-83A790AEFB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8" creationId="{36B31FCB-FB11-46FB-8BC7-D0C1110009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19" creationId="{83E68BF3-D169-43A1-9489-82FD6B8712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0" creationId="{CAD95F42-9EA6-4862-BDE4-C29FC9622F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1" creationId="{523001A7-9149-4AE8-865C-F6C005F6A1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2" creationId="{7525E371-39A9-432B-8C36-0DDDF46B3B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3" creationId="{51102FC5-3291-4E16-B830-A332880A44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4" creationId="{14099C1A-EDE4-4F0C-9129-F57EF85EC3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5" creationId="{7417359F-7F94-440E-BE5F-1F5A103C2F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6" creationId="{513CC5DD-EAC6-48F5-94DD-8223B2DC60A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7" creationId="{1EB88EA3-EDCD-46F4-94DD-112E89C7D0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8" creationId="{C29D5BDB-4255-41ED-8901-AFE441177B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29" creationId="{8CF32D07-2459-4233-9050-B2AF96E56C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0" creationId="{315BC813-5843-4484-8C13-9118B148BC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1" creationId="{3844DB18-E262-4F99-91E3-EF0424C9D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2" creationId="{56F78D59-C9AA-4217-A21E-9C188B2E65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3" creationId="{95F7EBBA-8CA6-4367-A7A5-5514178B5A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4" creationId="{E9BDD9BC-7122-4EC9-9EA3-F4411AB847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5" creationId="{9D302AA3-0B01-4539-A321-89C76FF482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6" creationId="{6CC3A160-03B1-4951-94F9-8DD52839609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7" creationId="{B1A83D0E-A48B-4A28-BB6B-C91BBDF73A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8" creationId="{53D54120-296D-4EFB-B586-E69E905ADE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39" creationId="{D7350B83-34C6-4ECA-B694-9849F2CE63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0" creationId="{F04679F4-6B0A-422E-9424-AD6C273253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1" creationId="{D6ED997E-D9B3-4A8C-8DA0-FF2D15E0F99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2" creationId="{032E88B5-9B2E-491F-A4F5-4B8A97257E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3" creationId="{08A2234F-B7B2-41CF-BE13-B6F27F996E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4" creationId="{FE82338B-B9FF-495E-A43A-51213D6C191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5" creationId="{3AEB7987-C834-41A4-96E2-4915380A81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6" creationId="{04F6102B-4E0E-45C7-A1A5-A5C3B5E676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7" creationId="{04B51B91-101C-40B6-A5C3-5EF24DEB5E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8" creationId="{33D2BD60-5470-4A19-A6D9-D1FD4E3B2B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49" creationId="{C4BBF764-CF43-4F59-85B9-1F8BB397D7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0" creationId="{3CCC6E2D-7CBB-4963-8E77-0E6C31DC13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1" creationId="{F0F81467-85B7-43F6-8D68-6032AF05C2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2" creationId="{86C1756C-FBF9-42C6-B9A2-4E9FB0E7B3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3" creationId="{8FE072AE-9B5E-4DC5-A85D-90FFE7E63F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4" creationId="{E0960D1E-410F-410D-AE67-520D1832B3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5" creationId="{867A4AF7-DE0B-4787-B3BA-268B893221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6" creationId="{B09B9E12-15F0-415B-B82B-3465AE19AB0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7" creationId="{5C86AFAB-598C-432C-92BA-27EE4D56C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8" creationId="{7C0DDA76-14DB-4B52-A843-A9E80A1CA4A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59" creationId="{708EF72F-A442-45D4-B328-0B59A52801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0" creationId="{0E871800-5D71-4C15-9D2C-680B97A6DB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1" creationId="{4803DF67-31AA-4C6A-8FC1-647663A66E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2" creationId="{9F8019F0-6D53-4AF6-9E28-4A5EC03387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3" creationId="{8F471406-E3DE-46DD-8EE0-D78059EFA6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4" creationId="{5F7720C5-46E4-4FA9-9C6F-CFF0CA82BDD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5" creationId="{6AA62F77-E410-4F64-A545-137CDB227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6" creationId="{C0C5D51E-7DD3-4D1F-8373-072EBCD569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7" creationId="{3E798144-9938-49EF-A83F-B517E4BCC7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8" creationId="{151941FB-2B8F-4F3F-92E6-EABBC946E3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69" creationId="{F707DBDD-3758-44C6-A866-CA3859979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0" creationId="{5B6FFC0F-08E5-4EEA-801C-1FEFB04CA4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1" creationId="{45E9E61F-007F-441B-AEBE-41F09A664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2" creationId="{0B49F581-B89D-474F-B8F9-CE852F5F2D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3" creationId="{2FD1242F-656A-49F0-8F24-2E06B5C37C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4" creationId="{C497A6E8-08D1-4AF2-8C0F-352C28617D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5" creationId="{38111131-BCFB-41FA-9531-8E7836A628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6" creationId="{2C62A01D-1E52-4083-ADB7-086F6718B36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7" creationId="{266E2A60-B5B0-4990-A4BA-336235F45F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8" creationId="{755A3E25-F2C6-4897-90B7-B838E4FADC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79" creationId="{072D3F3B-1EA6-4D49-9875-D85500D8D03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0" creationId="{3835C5F5-A8B7-4FBA-AA1F-743EE38ADA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1" creationId="{D6557E89-20FA-41B4-AB81-C9BD708688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2" creationId="{052D9EB0-07CE-4591-A9AE-BC3EAF8479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3" creationId="{5F061F69-3A34-4727-8406-174DCA76AF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4" creationId="{7AF00B11-BF90-4029-A8E3-55F9EDF1A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5" creationId="{AE071F12-9292-405D-A028-F4E4BF1096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6" creationId="{F87D8EED-54AA-402A-98F3-63974F97C5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7" creationId="{B14866F8-C7FE-4870-A9E7-2279802C43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8" creationId="{25803B27-D55A-40DA-91DF-A7F332ACADE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89" creationId="{FADFCA63-2321-4CDD-887D-F436D1F2482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0" creationId="{E0341DFF-BEB4-496D-A871-F4D94CFBCC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1" creationId="{C931D8F1-DD2E-4673-8D1E-E213A6451B9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2" creationId="{67DA116A-00C8-48C3-A09F-C7CE737702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3" creationId="{541E729D-29A6-472F-AE73-C5EAD8688D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4" creationId="{406DBBA3-5EF7-42DE-B60F-DF29CDB4F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5" creationId="{EB82E725-27FE-4213-977D-7641D6A7F5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6" creationId="{4D8CBA7F-FD49-4911-88F1-217A5B07A1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7" creationId="{6AB6B035-66D4-4E0E-BD2C-741D3E2AA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8" creationId="{8D7DFE21-23B4-43D0-AEDE-F1860F7E66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899" creationId="{953C739F-4415-4742-87B4-433E75A396C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0" creationId="{73108698-5E4B-475A-9106-7F4B0DFBD53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1" creationId="{08668381-0DF9-4604-96CA-548FD5DB5D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2" creationId="{2A11E6DA-3707-4E16-8687-5725088A867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3" creationId="{B7C113ED-BBA3-48C3-BFDF-3CF1279F80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4" creationId="{CDB35F51-B2EB-4714-A1E9-07BCDCAEDE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5" creationId="{D9288EA8-4114-41A3-94C6-EAD2E76E953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6" creationId="{4D69C9CD-E71C-42D5-A6C6-537E390B73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7" creationId="{9024E96F-D26A-4E5F-922D-D3EA862E36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8" creationId="{136E141F-A066-4C00-A395-4CE83CB1EF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09" creationId="{EF758826-F515-4B33-84C4-CF0DA3888C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0" creationId="{0854FB0C-2FC4-4ACA-A30D-284F429418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1" creationId="{05CE21BF-0B34-45D6-8247-F1AEF77C47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2" creationId="{1D9D7750-3E09-4D1A-AA54-99A285F6DC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3" creationId="{05EAE63E-745B-46AE-9C02-5848EC10C3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4" creationId="{C8A76F8E-2BEC-4FC0-9A39-F06A2F6C72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5" creationId="{D336D987-DEB9-4CE9-94F6-C3FFD7691A5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6" creationId="{CE1FC055-71A1-4F52-B063-006CDCC599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7" creationId="{7E780155-4887-4EBB-9293-FC8CDF7529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8" creationId="{DC6954CF-EF9A-416C-8268-9E754D4974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19" creationId="{BE932882-8277-4CE4-9E4C-8DE9DE6EAD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0" creationId="{88E8081F-3227-4606-ACC5-EF4D87E407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1" creationId="{79FFE359-4B7D-423E-A328-86A8681E77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2" creationId="{CD36AC1F-6377-4846-AA4E-0D834B698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3" creationId="{4C3A95C4-D664-4154-9021-41BC297EE0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4" creationId="{0CAAC1BB-F4BB-47CE-A249-CC58E1BF5B9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5" creationId="{A6FDD2CB-4D1F-407A-AD0C-666CAC5F7F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6" creationId="{6D8BD007-AD21-40D7-8F9B-5007D4A221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7" creationId="{DF3DF740-566F-45A9-A9F4-F68CF9A4E6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8" creationId="{E9F45515-5602-40A6-A598-910103F847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29" creationId="{E8AA4D74-6EA7-46C0-AD5D-B0E07A8B77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0" creationId="{FD8D5200-9F5B-4E29-AB30-C09B70FF62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1" creationId="{046C6E8A-05E9-4095-96C1-0FB1E1AC0E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2" creationId="{894D8C80-EE54-432A-88EA-27518E9F6E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3" creationId="{D83336D4-F935-457C-AABB-879F1D4D37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4" creationId="{703137CA-A8BB-43A6-AB28-3F0FC771F1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5" creationId="{9CEF858A-85E7-4C46-96F3-F1C033FF65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6" creationId="{BC3DB585-FCEF-45A3-B30B-84A60FE5DE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7" creationId="{A6556534-EF2A-43A9-A74F-E5B99D6F6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8" creationId="{68074362-5CA6-4D46-A627-01F0C9445A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39" creationId="{8DAC48AA-4810-416F-97BE-92E830E4ED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0" creationId="{A3C639EC-4C50-4F3E-BF11-C9140559CF4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1" creationId="{41DBD127-6D2C-429A-B96E-DC7024EE5C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2" creationId="{AF06B7C3-3BCE-404B-B150-EB0A6C4967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3" creationId="{DC7C1CA1-4C02-40D6-94DC-CF43E4F42D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4" creationId="{96240294-BAC5-466D-B5BB-B07D97C4CB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5" creationId="{167AF610-0B0A-434B-A301-444CCBE077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6" creationId="{9C5E45D2-039A-4E9D-BCC0-3C857B573E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7" creationId="{79B77C27-08F1-4051-94D1-98A548835C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8" creationId="{217C4B94-375E-4C5A-BAD8-41A450B081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49" creationId="{E2DD3592-9AC4-4348-AB60-7D9B9D013B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0" creationId="{DDF6C320-6702-4B19-8F4F-0CC0338170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1" creationId="{C7CACF0D-0CC1-4FB5-8F71-EE4058619C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2" creationId="{DBD1DDCA-F84C-4527-9980-5A8106EA1C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3" creationId="{4733A3B9-E3F6-46D1-86E8-E6E96E51F4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4" creationId="{D94B0BCC-61F2-4C8A-99FA-E949E97A54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5" creationId="{4E7D2777-0D10-4C06-A755-0FCAC1E04A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6" creationId="{D2E772F2-AE9F-42CF-8749-2B80CEB1F07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7" creationId="{22DCEA20-CE5F-45C1-B91C-DE0056A1B8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8" creationId="{D5B3F39C-51F9-4AA9-AE11-A9FCD7F6C0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59" creationId="{C08ED880-3563-4A5D-A0CE-0CAE07C654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0" creationId="{FE2E6CBC-5936-4733-BFE1-966DB2371C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1" creationId="{ACE00A9D-82C9-4AE1-B629-DBC019BAE2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2" creationId="{1A965D97-D92B-4DFA-A40A-97404C7C862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3" creationId="{50A22938-092E-4942-AB02-9A93606681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4" creationId="{A94D388C-C795-4BBB-8FAB-111FB3D05E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5" creationId="{85BDB1C6-022A-4BB3-9D00-BED4319EA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6" creationId="{FF0355D4-F404-46E5-903E-67CC317101D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7" creationId="{960EDA21-8540-49AC-9CCC-8195A3B1CB1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8" creationId="{BAD8B094-E37D-4081-A2E0-07AAB8C5F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69" creationId="{E24603E7-22AE-44BB-8E46-38759E7A66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0" creationId="{A58C17C8-1F07-4A7C-BC6C-117994CAFA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1" creationId="{A8410A51-6B09-4273-BDE5-4580050B46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2" creationId="{2BDD37A4-0D97-48D4-81C0-1ABC203DE5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3" creationId="{37E4398B-5FD2-4A42-BC04-0BD25FC13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4" creationId="{3158358D-988B-4BC5-AB4B-1B1EDE83AB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5" creationId="{1E804FA7-7657-42E7-9940-63855B3AD0D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6" creationId="{2C1D1956-AD87-4425-8F5A-8967724340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7" creationId="{1893FC9A-B96D-49D5-A724-BEF65750A5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8" creationId="{C90E0F28-7B5F-4CC1-9DED-02956EC3D0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79" creationId="{94000D65-0E06-4F11-A7AE-35D4BC6EC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0" creationId="{80578C22-D368-4ABE-9581-F415F2E64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1" creationId="{1D038232-CCEB-43D6-9182-A9226FE953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2" creationId="{C5D35EF3-7ABE-42A2-ACB5-E582244C6AB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3" creationId="{F99CF11D-D499-4CDF-AEF3-D875BB60A1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4" creationId="{D0C3489C-1AF4-470F-A521-F591DFB6184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5" creationId="{AA48EEEF-B02D-4997-8BB2-63425AC23A4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6" creationId="{5DFB01E4-D9DD-48DE-9001-F13BAB342F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7" creationId="{FCBA0426-00D9-4EFA-9751-8CB2A87848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8" creationId="{0C8B9119-669F-425C-A59B-CB4A476468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89" creationId="{BDFA4613-D769-46C7-987F-63CB8E69DA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0" creationId="{C2B9DF35-009A-4B53-9B48-200D57BDBC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1" creationId="{0BAE0D0E-5570-4221-811B-8D3B9F0793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2" creationId="{6EE11DCF-BC6F-41CC-994F-59234CEE0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3" creationId="{5D47E887-40D1-46BB-99B7-9CFA2D735F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4" creationId="{868B3CDB-3C1A-44B1-B740-B2FD264CDE8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5" creationId="{67F5CE2D-D58B-4585-92FE-11C4781C406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6" creationId="{33DADE5A-670F-4209-88CE-C81393F27F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7" creationId="{D4DD17CB-3304-4F5F-928B-374CC5F6E48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8" creationId="{4BEDA12D-9406-400A-B713-7D60EC6554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6999" creationId="{0CFE164C-2D15-4C50-B42B-8ED5B99C52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0" creationId="{243BAB02-DD9D-48AB-AF6A-A6CF3AE67F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1" creationId="{EB1C636C-DEE4-4ABB-A197-FBDCC965B0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2" creationId="{F988CEDC-347C-4E79-9F4B-4D1C6EE665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3" creationId="{DEF5E928-18E7-4096-9DF0-0E7C0447FF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4" creationId="{D9887561-D9BF-4F27-9330-D8AE055259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5" creationId="{3AF18B16-6350-4056-A09E-A0034EB342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6" creationId="{F1B3D746-EDFE-450B-B590-83E232C7ABA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7" creationId="{A9748458-B9BC-4E27-8FCF-711EA2109C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8" creationId="{8196B411-84F2-4A8D-87CE-8C91E442024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09" creationId="{F84FA1E1-EEA8-40AE-A2D3-B8F87DEC92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0" creationId="{B387987C-49BE-46A5-B91B-24FEAD3E8D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1" creationId="{0B559C76-59A9-48AA-9FE3-47CF4FBAAF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2" creationId="{43AD01AA-47DC-4670-8F92-44352E676D0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3" creationId="{57E274A9-5BA0-4D52-BCEB-AB6CEBA53F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4" creationId="{F6FD810F-B424-4766-888F-C2900CFB09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5" creationId="{202E51B8-87C6-4201-9D1D-BE3CEF73CA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6" creationId="{9F1CFDCA-8FE6-45B4-904D-3FC0AF1946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7" creationId="{FB4C34C2-F4DF-478D-A94B-64ECA9B770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8" creationId="{AA2B36D0-3F21-4466-82EC-E02F2D416E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19" creationId="{65D10DFB-FE3F-44AA-B0B6-D16FF40F26F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0" creationId="{E8FF9B4D-C364-48DD-AD46-041E146EEC6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1" creationId="{866DBE13-8174-4729-82B7-6CF6C13892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2" creationId="{802C1240-C7A4-4D25-B780-2750299F0CC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3" creationId="{E181754E-ACE5-40B0-BCE0-F0D3F7DFB5C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4" creationId="{3BA4313D-AA9F-4B78-BD30-3E03E13206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5" creationId="{41D9E8AE-A411-4821-B1D1-CADA1C7D81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6" creationId="{98702D68-F95A-411C-BBD7-E71AAF6058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7" creationId="{B63E666F-329E-453E-BD48-8458C9347B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8" creationId="{723DE84E-83CD-49DA-9485-1776836462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29" creationId="{7C24BEBF-4E3A-4083-A7B3-F179EB6AF7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0" creationId="{6F9F401D-DE80-4C11-8EE7-5A09458168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1" creationId="{54092994-7AC0-4433-81FA-FD88AF9890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2" creationId="{D1CB0209-3B08-46DF-8A49-7FE7D0D039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3" creationId="{E0A52ED3-BC6A-4EF9-8D78-F977C8721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4" creationId="{C60272FD-81A3-428C-9CEB-177DA92C54C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5" creationId="{50E971FD-0EC8-44B6-B768-5C9651D377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6" creationId="{1344C6AF-8F20-4572-AF0C-078712DBFCB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7" creationId="{AD81D3C1-BF4E-4E1D-8E2B-9A9F46E15B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8" creationId="{99F3D035-62E5-485A-A18A-AE0B6C95BC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39" creationId="{AA62411B-880A-4A05-8485-5DFC4672F5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0" creationId="{9367CCDD-E7AD-44A4-9532-9593B7C652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1" creationId="{47424C8D-B7F1-4694-A23D-14C2E06CEC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2" creationId="{3F8F922F-C707-4507-B8CA-6C32793D6F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3" creationId="{C96540FF-C4A5-464F-A716-EA70762EB4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4" creationId="{67CAD7DC-A1EC-4BE3-BEDA-C04F6D4BE9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5" creationId="{BFCE0764-2F7D-4A23-9980-DF6C4E7D7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6" creationId="{5B607EB2-20E9-4975-BCAE-72B36CCC694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7" creationId="{3335D428-585B-4854-B42D-B185FE83FA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8" creationId="{18ED861C-0EDE-4355-9B73-0A341EEFF1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49" creationId="{25AFA9C6-48FC-4A1A-A1C2-6B07253C18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0" creationId="{7AC8437A-74C8-4319-9EC2-2D7A423A9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1" creationId="{93A0F399-22D9-4100-9073-FB35F8E48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2" creationId="{292C75D3-44D6-412C-AAFD-56F2A661DAF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3" creationId="{8DC84976-C537-4BE7-AD3A-5A1080EB14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4" creationId="{42F9DA9F-6E7D-4002-BFA8-CE2CD9A1C4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5" creationId="{5D921196-5BB9-4B09-860D-33935EA9B1D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6" creationId="{ADA6B95E-1C4A-458F-AAC1-FA4865C0EA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7" creationId="{034DB7CB-E0AF-44BC-A6D2-35215982BB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8" creationId="{B51685A8-F9C6-4E27-989B-038DDEC956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59" creationId="{D849E693-0646-4EA6-951B-92C427A144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0" creationId="{FEF616BE-21A6-4F8B-9FA7-7144638795B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1" creationId="{06AD3B90-0FE5-4740-9AD4-D637942C75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2" creationId="{6296FF86-6006-4140-AF5C-EEEF1D7A3B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3" creationId="{BE4E4A8C-2C83-407D-AB65-C6EC0482A29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4" creationId="{F273EB4F-344B-4E22-97AE-E18D2EADEF8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5" creationId="{4C4B8FED-FFFA-499E-A7DE-24D0E13A47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6" creationId="{EB821218-7883-454B-8B1D-70293A5839B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7" creationId="{D36EE9CB-4A33-4200-BEF1-52408A0D15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8" creationId="{2013C73F-C0D6-4B9D-812F-A22F4434F7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69" creationId="{E689C348-7FFC-408D-9B86-B0DC540D96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0" creationId="{A4F6322C-0573-4733-8599-DE48E7B6C3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1" creationId="{057C8DD4-E0FB-4051-A5B5-597C14DAB1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2" creationId="{35AFC07E-20A4-4F90-8F15-95BDB972FF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3" creationId="{1A9058F0-3962-4CF9-BA85-BC5BF14C6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4" creationId="{A385422B-D835-44FC-A7E1-E3A22A1B930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5" creationId="{CAFE06AC-5779-4AA6-84EB-66D61224CA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6" creationId="{712EB996-473B-480B-A137-BCB36E49670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7" creationId="{06962669-1DA8-4D9B-B902-BF009E4870B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8" creationId="{9056C9E6-1061-499E-BA1A-CBFDE0E7449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79" creationId="{72686721-B155-4B9D-BB9B-3AB2D61A59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0" creationId="{39921CAA-77C4-4D24-B672-E064FF3D31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1" creationId="{EA92A191-BB7C-451F-82EE-D70ECB2E0F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2" creationId="{940282BC-A6FD-4E35-BF64-BCC9AAC669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3" creationId="{E4895A25-E29D-46BB-841D-6F54938A4B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4" creationId="{03ECED0C-C777-4BB6-AB45-0BAABB307E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5" creationId="{B82961D0-8AA4-405B-AEB8-FCF6EF5698D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6" creationId="{C83149E0-B04E-4F53-9A30-E683B0D469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7" creationId="{BBAB7363-828C-4C7B-9D3F-C02A0B312F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8" creationId="{E79231C4-6AD7-49AE-A15D-760DBEC075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89" creationId="{43F8F22D-F694-4FA4-9A42-9854C26FC4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0" creationId="{02727B34-36CF-4429-A3C7-EEC999AF231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1" creationId="{F4BD6A3D-A006-48A4-8DD9-4C45791CEE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2" creationId="{7E6ED5F9-5FFE-474A-98C5-6984B331B4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3" creationId="{F8E14D94-E563-4757-9922-13D7F7AFE42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4" creationId="{66004640-61EB-478B-8BA3-06F11FEA14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5" creationId="{98328250-4DBB-49AB-938A-5443C3813B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6" creationId="{45F266BC-A372-4203-90DF-860F2B1D25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7" creationId="{665506DC-BC95-4BFE-BE69-766BD99AA6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8" creationId="{FEE3F998-413A-4260-92DF-A4D555549FF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099" creationId="{6BF91BFE-21AA-482A-80A7-D6C76FD340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0" creationId="{C833B472-9B70-49D9-A61A-017C2BBB95F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1" creationId="{08C0A714-4697-4992-9021-24FD4147DF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2" creationId="{67FBAB9B-638D-45EB-A0A7-969733C878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3" creationId="{C34D901D-14EB-45C1-9ECF-079F9F1AE85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4" creationId="{9A50A141-B9DF-4F6E-BD55-C6CD9232B1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5" creationId="{4230BBB0-0EFC-43C4-AEF2-2035F26C4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6" creationId="{3EF51C46-3EDE-4037-AFED-8FE9D3E9CD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7" creationId="{935EEA29-03D7-4D2A-9816-BCFD447E9B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8" creationId="{33E45A04-5AD4-4559-8F05-6A0EB4B9D5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09" creationId="{19D53DB3-9325-41F0-A711-F588011F87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0" creationId="{7E7A2C0D-FC80-461A-9FA7-C209D1438F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1" creationId="{D7F9CE10-B68B-4FD6-9B2C-65697884E5B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2" creationId="{79452BF6-6A80-4295-916B-9C7EC6DF4F8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3" creationId="{66141536-5C28-47AF-84B5-55922E4392B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4" creationId="{C18C50D8-DFDD-4BBB-82F0-CF3FA45F7E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5" creationId="{A5007532-8A40-4509-9788-F547FB1EE8F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6" creationId="{156CF2A4-3A29-4A96-A60E-7B8DBA4AA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7" creationId="{2B972138-A438-4910-919F-C730C375271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8" creationId="{441BEF61-6590-497D-B487-31C389484E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19" creationId="{0E60FEA5-5B13-45EB-A88E-7B836886D5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0" creationId="{1C5D355D-5A08-4535-A289-6C019A90321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1" creationId="{F755D780-A88A-42C0-AD7D-546F75F17A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2" creationId="{24F1F488-48E1-45BB-93E8-9F9064AA95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3" creationId="{AA2FE3FD-F331-48C5-A0E7-C6F865A3E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4" creationId="{7F61A521-2348-46A3-AEC0-8F0E8D526CA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5" creationId="{BD82FB31-CFF0-42F9-AEC5-152464973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6" creationId="{E24435BD-0E09-416D-BF76-0F984F7587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7" creationId="{E02551D0-CF40-4E53-8E73-CDEE753F7A6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8" creationId="{DE388AA0-715E-452D-BA8E-7787B2D8303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29" creationId="{A2454DB2-0CF4-4E2F-840D-BB50B468D22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0" creationId="{89AAD0F8-2F72-4885-B9B6-C1B70D7DD2B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1" creationId="{D492F47A-4C2B-4E54-A3F0-402ABD3D5D4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2" creationId="{B8BE3D5D-EBF2-4EC8-BA06-CBF402C322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3" creationId="{302A220E-3DCB-4D7A-A190-DBF42874205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4" creationId="{7CC2FCC3-9F76-4D55-AC4A-61DD7EF7E9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5" creationId="{302FCE04-A765-44F3-83DB-B29125A9400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6" creationId="{422C1C9F-7686-49D6-A4FD-362431C4C7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7" creationId="{A1539F8F-370C-4190-9762-527B5258CE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8" creationId="{A789A92B-6FAF-4964-915B-727534535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39" creationId="{9AFEB04B-4086-4A7D-AE8F-A52FE64D5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0" creationId="{76FDEEA5-51A0-4DE8-9E51-DEC986DA3B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1" creationId="{7AF7485A-87E6-4E9A-895D-800FA7CDC4A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2" creationId="{A4E2A73E-9A6C-4AB5-B7DB-248B2EDF3FF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3" creationId="{0349A0E2-2766-4B32-BA84-0EF27A480D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4" creationId="{F4E3ADC9-232A-4CE7-8A65-CB6C0C376F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5" creationId="{2CC92BAA-218D-4789-8409-C920EA9BA3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6" creationId="{FAD28823-C433-4951-BD24-07D4AF127E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7" creationId="{23F15FFF-5AAD-4000-B4DD-FA93D7EF56F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8" creationId="{0F0F0EF6-D92D-4AD7-AD5C-513572081D1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49" creationId="{DCC55AEB-1264-45A3-A766-5DABF7DDD1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0" creationId="{F7BEC89D-BD5B-4D7C-A060-DE37A31A2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1" creationId="{2E4B6958-A977-4210-AC20-63B358104D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2" creationId="{C89AEECE-3EA0-4CAA-8F49-0161C08709C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3" creationId="{B7C20971-44ED-46FD-8254-1F5FAD4C60D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4" creationId="{457C926D-0C02-4218-A5AF-FB52272C2CD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5" creationId="{C9E82F8E-4CE4-4CE6-94C6-D35CECF652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6" creationId="{78A781F7-8BA6-4F02-8F70-925D8EB2D91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7" creationId="{6E6954BD-A720-41C3-9C97-F6B2579B2B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8" creationId="{25A45999-9574-4C18-B83D-1854144FE3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59" creationId="{ABED8F46-4392-4A79-8E1C-21628488BA9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0" creationId="{71B5538C-E393-4153-AEF1-E2008D7C0D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1" creationId="{FC7F9898-C9AD-4086-BC86-2DDA3D7C43F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2" creationId="{58B79EFA-FF97-4038-87DB-B2E77B2E4A1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3" creationId="{14907F94-35B7-4FC2-8173-850BCDBF9E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4" creationId="{2229F313-8D06-4B57-9C2F-55650849984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5" creationId="{237805B9-0715-414C-A686-A25FAFF4917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6" creationId="{774BF731-EB41-4C13-84B7-414B2CA5B6D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7" creationId="{D60A3FE0-C555-4E1B-9F64-65747564E5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8" creationId="{79E60335-20B9-4805-B605-79F3F47510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69" creationId="{2A455048-F044-407E-871D-CD02DFBE2A7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0" creationId="{0D1785FA-ACFD-489C-987C-E429073730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1" creationId="{F9E55210-75A2-4AC4-AC11-8662048B38D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2" creationId="{5A16B6E9-1C6C-400B-80EC-FF0E6EB1F67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3" creationId="{E0374040-3FFA-409E-88D9-F72E269B082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4" creationId="{E7E82880-AFFA-4831-A43E-2F97F2E12A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5" creationId="{F3067CA4-A91F-409C-8B0C-5491B22318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6" creationId="{04DB8FD5-4ABF-4DD9-B3F1-1121B40587F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7" creationId="{533AF9FC-EB80-44B0-863A-65D5607058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8" creationId="{765CF02F-E04A-4680-95B3-BC6E434BA8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79" creationId="{8FE00D88-A77D-4F51-BB31-051EC41D3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0" creationId="{F24813E9-29C7-41C1-8503-75E1CF3DF2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1" creationId="{5DA11259-988F-4444-B633-62DCA9654E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2" creationId="{663371E0-FF43-4071-A301-0068C6C04F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3" creationId="{BB4ACACD-984A-4D6A-8705-B4782EF3AD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4" creationId="{109B69AE-C05A-427D-9C87-A915D59E985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5" creationId="{10956A5A-44C1-4DCC-84D9-32A49D5607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6" creationId="{DE49352F-70EC-44B7-A562-925B3E67BF8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7" creationId="{50056452-78F3-46E4-86ED-56122D186D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8" creationId="{790B7137-3291-4B34-83FC-20CBFB2FD90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89" creationId="{26BB8741-0DEF-4129-8B39-941143C60BE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0" creationId="{8BDE31BA-682D-4034-87F8-9EA4B14FF3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1" creationId="{1D2CF540-5593-4A27-9252-228774A9FE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2" creationId="{27DF1A6B-8107-4C61-83A4-C9D223E8DB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3" creationId="{07868E8E-918A-4F34-BB31-648CB3A980C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4" creationId="{CE57FB2B-2F1D-43D5-BA8F-5D9E0D58862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5" creationId="{A6D44686-768E-4468-9BFA-E67E1E9728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6" creationId="{FB16C955-698F-4437-A5BD-86AC6202800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7" creationId="{7515CFD8-5257-4A8C-85DE-E103240D0EA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8" creationId="{8CCDE314-C5DF-4114-A5A7-E9D547E85BA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199" creationId="{D556DFCC-E04F-46B9-BEE2-F12F4054AB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0" creationId="{F24093C6-7755-4EA7-9350-468E18421E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1" creationId="{58F4E4EF-6B1F-46A6-9DC5-C5F59517BD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2" creationId="{825D2AA4-5B21-4227-BD5F-DEF59BCA903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3" creationId="{5A245898-08D4-46AB-B726-28691583070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4" creationId="{B38750B3-2EA1-4624-B9E5-2976F0243B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5" creationId="{724E05E2-5D59-4ADF-A4D3-0D1CDAC33B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6" creationId="{5ECE163D-C8B9-462C-927F-7592F5BE46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7" creationId="{C34EDDD5-F50A-4A54-AD3D-06D0D67AA2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8" creationId="{33635F4D-81D5-446E-9029-96CD9AD78A2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09" creationId="{56B4D597-6A54-462F-A3B2-4DD475B6A5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0" creationId="{67650EAE-22EE-473E-A66F-E1295FAA021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1" creationId="{EB3310D0-21A1-4370-826A-8046AD3632C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2" creationId="{5CB405D3-256F-4B61-8F98-5C7F7AE8FB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3" creationId="{9B013403-0675-4FAA-8998-A126B9553C0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4" creationId="{8975E984-FED8-4B83-B949-7784934ADC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5" creationId="{44034C62-5758-4B7B-8B01-5C840E7C44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6" creationId="{36279EF4-6B3B-4C50-A22B-D42418BDB4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7" creationId="{EA91AB8D-7320-45B9-B53A-654E9F2157F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8" creationId="{9760D7A3-7295-4E9C-9A6A-0AFE68AB99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19" creationId="{BC6F3D90-11ED-4ED4-80CD-71E05FB497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0" creationId="{8798CA03-35E6-45B9-B73A-1618A633335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1" creationId="{36BED2B2-17A0-42E3-9784-529379A92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2" creationId="{F2905B35-4DF5-43A5-96A3-AEA2B7FF37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3" creationId="{096FBF47-8D3E-4CFD-9F6B-D6F378558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4" creationId="{4FA3D3B2-E2CE-4BEB-B2D3-473B01EE33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5" creationId="{A129EEC3-EA74-420B-9145-38EE4880B33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6" creationId="{4365491F-CC42-44D4-8BD7-B747377900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7" creationId="{EA9BFACA-E3CA-4765-A6DA-39F1CC469B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8" creationId="{29188D54-7FED-4269-8734-DA4020090A5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29" creationId="{0FD4EB1E-4891-42EE-9D3B-9D988A1E2A9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0" creationId="{7919B209-2618-43B0-B5E8-ACE7E6C62ED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1" creationId="{059494E5-323C-47C7-B39D-1A3EDF93BCA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2" creationId="{2A62A634-3E5D-4005-B828-5D961AB69A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3" creationId="{6D7E59FF-07FD-452E-BE84-2261D46413C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4" creationId="{AB8847E0-DE15-4C85-A3E0-86703046957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5" creationId="{3D752FB5-BB67-4B57-B37D-3D0F28377C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6" creationId="{7A2985A3-13A3-4DA7-B77A-0F14AF21A2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7" creationId="{8C63C97F-1CD0-4336-A7CB-299AB0E852A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8" creationId="{0BD6D935-FC11-4A8E-BAE1-CA64166DD1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39" creationId="{61FDC330-D7A4-4646-8B2A-B91BF6C4258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0" creationId="{6E347EB5-D36E-4E4F-804E-36DC857B065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1" creationId="{F33C35CC-4080-443B-9CF1-9B574B589B1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2" creationId="{B864C8E0-B014-4ECE-8576-83C72419BE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3" creationId="{4C13AD0C-5643-44EE-B016-FF3E28BF386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4" creationId="{C45AC638-0E77-43F9-BF51-B5CDE8F58AD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5" creationId="{91DF6FCD-93E5-4B77-B2EB-3B07B20B09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6" creationId="{5748369E-E0A9-4223-96FD-EE6C8BE9353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7" creationId="{41B1027F-ECE1-472B-839B-081A12D8D47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8" creationId="{85472939-C460-40AF-A56A-38BB116FC5E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49" creationId="{3180B909-5D30-43DC-A6D0-3F28016F9CB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0" creationId="{ED813439-EF87-48CB-8581-14523341E5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1" creationId="{CBE86974-078A-4FD2-8736-C7FA6EB6163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2" creationId="{4E4193C5-3DE4-402D-80F4-E1A7D42FED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3" creationId="{EB95C485-CECE-4FB6-B0F1-8BF6E87B2D2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4" creationId="{D33899B5-89DE-42E7-8F11-71B613740BB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5" creationId="{57B3FC9F-4B42-4CF6-8874-281FA3A3052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6" creationId="{CC31291C-EA6D-49D0-9A62-F7B14E50A28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7" creationId="{959A938B-7B86-45F8-AF47-7348DFE8DD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8" creationId="{A392713D-76D8-4499-B280-D0E5ED523E9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59" creationId="{D8BE3DC3-441F-4E30-A394-58FB7B9AA23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0" creationId="{677D021E-0E44-4988-830F-AC523D298A2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1" creationId="{8D103377-ED51-4802-873A-A07581161A7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2" creationId="{2FECE503-90E3-4CF5-9578-B02386855D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3" creationId="{7776F3C8-93AB-4CFA-82C2-7DD7C508437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4" creationId="{F2C28C48-047E-4727-9460-67D16DC1A1E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5" creationId="{688637CC-7EEE-4EA6-8F08-DB0BD34421C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6" creationId="{ACFBEAB9-04CE-4EAE-8D58-99A226B881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7" creationId="{393A7127-BA9B-4C86-834A-9A4D0E0A622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8" creationId="{F76F5021-C36A-49C5-87B6-D878C8D9A26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69" creationId="{DE20301F-EB8D-4462-A7BF-7A4D9E859F3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0" creationId="{69F2985D-E736-4274-9498-B85A70A829E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1" creationId="{E269B193-B50B-4237-994E-907ED4F862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2" creationId="{8A8D65CE-14FA-4E2C-A3D0-2EBB53E6F55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3" creationId="{84DD4393-4490-47D7-B712-CFE6C21D4C6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4" creationId="{DA719E9C-13B4-4E67-B582-6A7FBD141BA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5" creationId="{EDB5AD8C-E36A-491E-ABC9-BF469CB370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6" creationId="{9943847D-0628-46DD-A0A2-75B3A59A84F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7" creationId="{44C5A959-3E09-41B9-9202-3EDD5B956F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8" creationId="{4E410F5B-98C1-48B2-A434-D246B0959AE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79" creationId="{633B9D3E-4619-4117-B550-354A7D6AA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0" creationId="{9D270AC0-B5BD-4917-BC1C-742AFF27860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1" creationId="{74CC30B9-A79E-40D8-BB48-F3534AD2048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2" creationId="{BC61026D-3730-4134-981A-EB3E8A5D855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3" creationId="{A6F4046E-EDEB-4D97-ADED-20C2608E5C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4" creationId="{68602B0A-EBAB-4C4B-A0CD-DC5933FF90A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5" creationId="{A70E3646-F061-48E8-8C81-64FF0AADFB9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6" creationId="{3CDF3B9F-D5F5-4A5B-9CE8-176EC44E106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7" creationId="{DFB6FF55-F063-4215-AD44-9D79BFAB684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8" creationId="{305D959E-F865-44A7-A607-1F99DDC5429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89" creationId="{4BD5B767-E494-47B5-9DB8-3860C3645E6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0" creationId="{E600CF09-7DE3-4307-8771-3D225403466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1" creationId="{AC74FFC8-8A3D-4392-AB2B-03F54A3B6D1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2" creationId="{272CBFD1-D671-4791-8081-AA9C515031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3" creationId="{C06A2578-D974-4D88-8B93-4A50D3D86F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4" creationId="{145C60A5-2976-4960-A84B-D48CF07DA9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5" creationId="{71B4186B-A7A2-4B59-9873-8F41BE0F6E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6" creationId="{8EE7FC00-D90A-4985-9CA5-C288BEB9E8C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7" creationId="{B409058E-471F-4740-B572-3B4F531DC3E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8" creationId="{4CC554CD-7950-4844-A647-061B6286389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299" creationId="{5ADCFA46-858E-43DF-B876-0953A301561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0" creationId="{C23FBD15-4879-43BB-B5F2-F45F2CA0DE7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1" creationId="{E6AC66A8-2922-42BC-B5E7-4E20F4D8B5F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2" creationId="{0A8A780D-6204-4B76-847B-35E5335159A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3" creationId="{ABFB942C-38F6-4F65-A287-C5587B0E1C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4" creationId="{321EDBBC-7AA2-46DB-83AE-A5DB65DDDE5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5" creationId="{97E5B988-BEC3-41C9-8FAB-59A879DDBA7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6" creationId="{E4CFE88A-536D-497E-A40E-F78EE06B62E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7" creationId="{610898B3-B84C-4AC8-B6E7-F931CA49903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8" creationId="{645ED603-BEEC-4F86-8F8B-C180E9DBA6D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09" creationId="{0626F60A-F9FB-4482-889D-ED28ABDB9D8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0" creationId="{0B38899F-BA78-4DE2-B67B-65028DDC01BB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1" creationId="{406299CC-1034-4625-A770-FBFB0864444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2" creationId="{A2E4F15A-9303-4FE6-B1F1-497FB3F403C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3" creationId="{573A3680-E3A9-4099-9D9B-B0BEAA834BF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4" creationId="{FD9C3310-2338-4ADB-B194-874290B8655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5" creationId="{DB0197BD-0BB6-4A81-8453-04BFB181B8D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6" creationId="{CE4CE811-0673-4C20-B049-24FC766D7EA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7" creationId="{89690010-D7F4-449C-A332-BD04CA88C64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8" creationId="{BB5127C0-E818-4303-8E95-052CB395EDE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19" creationId="{535AF9AC-F045-4025-805F-66AFB32E33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0" creationId="{288C4288-4623-41D4-B624-D6A5A028B5E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1" creationId="{B83ED5AA-F794-49C9-9646-5D44F5B6A01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2" creationId="{C23709A3-3D39-4806-83C3-1B40745BB99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3" creationId="{A7C5D679-2783-489B-85B0-BA2BA4AAC98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4" creationId="{AA9A5046-352F-4BE0-A27D-6EBE02CE3FE8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5" creationId="{791A78B7-4D96-4D92-A1D3-1587206F803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6" creationId="{6A3134FF-6E6B-409C-9071-1C3E7A71A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7" creationId="{63999209-7ED2-41FE-88CC-5DC2DFDB61B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8" creationId="{C6C490B4-645A-4639-8270-A6D78114DB7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29" creationId="{41D6D91F-CE81-4A80-9CCB-D98BE089CB8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0" creationId="{FDC56D05-813F-4205-BFC0-2B3C7EE3A38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1" creationId="{5471E5D8-43DD-4C58-A483-4A3E4A2644F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2" creationId="{C9EC1002-89BA-4DED-99D6-4554765D973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3" creationId="{8AEC434B-3224-4AF4-94B3-A5555178DE8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4" creationId="{5486CE62-4B3B-48B7-ABEF-0D4E58E5078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5" creationId="{FC070C94-3E25-479F-A723-B67A0198E50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6" creationId="{B604C1DF-4FD5-4628-AAEB-178593D5870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7" creationId="{10EB4451-DEB8-40E3-8779-B964491FDDE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8" creationId="{A0071F8B-1A5C-4FFF-96AB-BC1DDAC161E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39" creationId="{CA4256AF-5042-47C4-A750-15C454AC52A7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0" creationId="{0D98B144-DE96-4E0D-9FCE-CD945CD71F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1" creationId="{6D1985FA-C602-4278-BC7B-002C8571385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2" creationId="{C4A17B3E-8F22-4B80-8595-7E1DC9414F7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3" creationId="{9B301B47-8174-4941-914B-FF065414257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4" creationId="{7A02E374-3BF4-491F-981E-CCC837186C4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5" creationId="{996F3A83-61BE-4244-B5F0-649E4FFB596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6" creationId="{DB8A62B8-B4E4-4F67-8FB8-A39410F794C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7" creationId="{616779C1-4BAE-4ADD-A935-D61BC813983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8" creationId="{9AD095FE-3E68-4466-B361-50595D01474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49" creationId="{FF77A055-3F43-40B0-A195-C95057A7920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0" creationId="{32FFE87F-8A95-493D-81E7-E6AFBEE0F83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1" creationId="{005477D2-EB9E-45E9-80A4-CD74EF3051D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2" creationId="{F2A03A1D-B3CB-468F-ADF1-EEDB7F7DEBA5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3" creationId="{73FCE8D9-9D7E-4FE8-8B19-B1AE5DD1737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4" creationId="{0C7F860C-A32F-4170-A0AD-D21843B3CA1D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5" creationId="{17CA6C5B-3AD9-4B04-8A71-5DAC0C2D3D03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6" creationId="{4147076D-56EA-4110-847C-AE99C2B3DB9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7" creationId="{9DAD40C0-0212-46A6-A2D5-0FF11F1D4954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8" creationId="{4571D663-59AD-4703-88EC-7A20F5E2B3E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59" creationId="{FDB1BA72-E1EB-444B-AF4E-49EE704EA9E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0" creationId="{3BF52DC9-9101-4A9B-BDC9-5F1D91F8500E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1" creationId="{7658E6E2-1A3F-4CE2-995E-20EDAA9766B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2" creationId="{7447ABB8-9F85-4C0F-80CB-C77AC2C1F57A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3" creationId="{597B687E-4A0C-42C4-B277-42C6054831C2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4" creationId="{2B24CF00-AB78-4706-99AB-69542BEE39C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5" creationId="{DBC131E3-FB48-4213-831D-7A9AFD98F4B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6" creationId="{3679075D-A9B7-4E9F-80F0-2CF801CAD3E1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7" creationId="{AA1E3B40-3BAF-425A-A897-45A2DA07CA4C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8" creationId="{3C56B53B-CBE7-4783-AB38-7ED47056A329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69" creationId="{F99194E1-D7A9-429A-91B3-6929AC52B556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0" creationId="{B10015C1-EF58-4DFC-8032-35B9A2EA6490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1" creationId="{58435BEA-DF45-4461-8C7E-28C119D685AF}"/>
          </ac:spMkLst>
        </pc:spChg>
        <pc:spChg chg="mod">
          <ac:chgData name="Vivek Saahil" userId="43ad321a-5946-4c44-869a-99c3331d9527" providerId="ADAL" clId="{EA813354-F016-409C-A55B-EB42D8BC8B73}" dt="2021-04-06T04:33:14.680" v="5341" actId="27803"/>
          <ac:spMkLst>
            <pc:docMk/>
            <pc:sldMk cId="1830847363" sldId="283"/>
            <ac:spMk id="17372" creationId="{B664EDE0-EB33-4ED7-A606-1C44CEC679A0}"/>
          </ac:spMkLst>
        </pc:spChg>
        <pc:spChg chg="add mod">
          <ac:chgData name="Vivek Saahil" userId="43ad321a-5946-4c44-869a-99c3331d9527" providerId="ADAL" clId="{EA813354-F016-409C-A55B-EB42D8BC8B73}" dt="2021-04-06T04:35:32.105" v="5342" actId="478"/>
          <ac:spMkLst>
            <pc:docMk/>
            <pc:sldMk cId="1830847363" sldId="283"/>
            <ac:spMk id="17374" creationId="{CF67E5B7-A241-49BE-BBE6-9C261EE1B7B6}"/>
          </ac:spMkLst>
        </pc:spChg>
        <pc:grpChg chg="mod">
          <ac:chgData name="Vivek Saahil" userId="43ad321a-5946-4c44-869a-99c3331d9527" providerId="ADAL" clId="{EA813354-F016-409C-A55B-EB42D8BC8B73}" dt="2021-04-06T04:36:20.922" v="5343" actId="1076"/>
          <ac:grpSpMkLst>
            <pc:docMk/>
            <pc:sldMk cId="1830847363" sldId="283"/>
            <ac:grpSpMk id="7" creationId="{3F78FF00-3D6D-4E70-BB8E-CD71CBF401CB}"/>
          </ac:grpSpMkLst>
        </pc:grpChg>
        <pc:grpChg chg="mod">
          <ac:chgData name="Vivek Saahil" userId="43ad321a-5946-4c44-869a-99c3331d9527" providerId="ADAL" clId="{EA813354-F016-409C-A55B-EB42D8BC8B73}" dt="2021-04-06T04:33:14.680" v="5341" actId="27803"/>
          <ac:grpSpMkLst>
            <pc:docMk/>
            <pc:sldMk cId="1830847363" sldId="283"/>
            <ac:grpSpMk id="8" creationId="{3F78FF00-3D6D-4E70-BB8E-CD71CBF401CB}"/>
          </ac:grpSpMkLst>
        </pc:grpChg>
        <pc:grpChg chg="mod">
          <ac:chgData name="Vivek Saahil" userId="43ad321a-5946-4c44-869a-99c3331d9527" providerId="ADAL" clId="{EA813354-F016-409C-A55B-EB42D8BC8B73}" dt="2021-04-06T04:33:14.680" v="5341" actId="27803"/>
          <ac:grpSpMkLst>
            <pc:docMk/>
            <pc:sldMk cId="1830847363" sldId="283"/>
            <ac:grpSpMk id="10707" creationId="{3F78FF00-3D6D-4E70-BB8E-CD71CBF401CB}"/>
          </ac:grpSpMkLst>
        </pc:grpChg>
        <pc:graphicFrameChg chg="add del mod">
          <ac:chgData name="Vivek Saahil" userId="43ad321a-5946-4c44-869a-99c3331d9527" providerId="ADAL" clId="{EA813354-F016-409C-A55B-EB42D8BC8B73}" dt="2021-04-06T04:35:32.105" v="5342" actId="478"/>
          <ac:graphicFrameMkLst>
            <pc:docMk/>
            <pc:sldMk cId="1830847363" sldId="283"/>
            <ac:graphicFrameMk id="4" creationId="{7E36F124-3751-471E-B83D-7C2F7B650D75}"/>
          </ac:graphicFrameMkLst>
        </pc:graphicFrameChg>
        <pc:picChg chg="add del mod">
          <ac:chgData name="Vivek Saahil" userId="43ad321a-5946-4c44-869a-99c3331d9527" providerId="ADAL" clId="{EA813354-F016-409C-A55B-EB42D8BC8B73}" dt="2021-04-06T04:33:14.680" v="5341" actId="27803"/>
          <ac:picMkLst>
            <pc:docMk/>
            <pc:sldMk cId="1830847363" sldId="283"/>
            <ac:picMk id="6" creationId="{3F78FF00-3D6D-4E70-BB8E-CD71CBF401CB}"/>
          </ac:picMkLst>
        </pc:picChg>
      </pc:sldChg>
    </pc:docChg>
  </pc:docChgLst>
  <pc:docChgLst>
    <pc:chgData name="Shivangi Soni" userId="S::shivangi.soni@mail.mcgill.ca::2947c66a-7404-47b6-97cf-16b003e8c903" providerId="AD" clId="Web-{5D31D9AA-383A-4AE8-94F1-195E80150E49}"/>
    <pc:docChg chg="modSld">
      <pc:chgData name="Shivangi Soni" userId="S::shivangi.soni@mail.mcgill.ca::2947c66a-7404-47b6-97cf-16b003e8c903" providerId="AD" clId="Web-{5D31D9AA-383A-4AE8-94F1-195E80150E49}" dt="2021-04-05T18:57:53.102" v="19" actId="14100"/>
      <pc:docMkLst>
        <pc:docMk/>
      </pc:docMkLst>
      <pc:sldChg chg="addSp delSp modSp">
        <pc:chgData name="Shivangi Soni" userId="S::shivangi.soni@mail.mcgill.ca::2947c66a-7404-47b6-97cf-16b003e8c903" providerId="AD" clId="Web-{5D31D9AA-383A-4AE8-94F1-195E80150E49}" dt="2021-04-05T18:57:53.102" v="19" actId="14100"/>
        <pc:sldMkLst>
          <pc:docMk/>
          <pc:sldMk cId="857868495" sldId="273"/>
        </pc:sldMkLst>
        <pc:picChg chg="add mod">
          <ac:chgData name="Shivangi Soni" userId="S::shivangi.soni@mail.mcgill.ca::2947c66a-7404-47b6-97cf-16b003e8c903" providerId="AD" clId="Web-{5D31D9AA-383A-4AE8-94F1-195E80150E49}" dt="2021-04-05T18:57:53.102" v="19" actId="14100"/>
          <ac:picMkLst>
            <pc:docMk/>
            <pc:sldMk cId="857868495" sldId="273"/>
            <ac:picMk id="2" creationId="{EECA0AEB-1316-4A1D-B6CC-AF69081A2F58}"/>
          </ac:picMkLst>
        </pc:picChg>
        <pc:picChg chg="del">
          <ac:chgData name="Shivangi Soni" userId="S::shivangi.soni@mail.mcgill.ca::2947c66a-7404-47b6-97cf-16b003e8c903" providerId="AD" clId="Web-{5D31D9AA-383A-4AE8-94F1-195E80150E49}" dt="2021-04-05T18:57:02.618" v="12"/>
          <ac:picMkLst>
            <pc:docMk/>
            <pc:sldMk cId="857868495" sldId="273"/>
            <ac:picMk id="19" creationId="{048192A5-D288-4BE0-9CE2-59D301D50827}"/>
          </ac:picMkLst>
        </pc:picChg>
      </pc:sldChg>
    </pc:docChg>
  </pc:docChgLst>
  <pc:docChgLst>
    <pc:chgData name="Shivangi Soni" userId="2947c66a-7404-47b6-97cf-16b003e8c903" providerId="ADAL" clId="{19A96C93-1BC8-43AC-B606-AB82715AD81D}"/>
    <pc:docChg chg="undo custSel addSld delSld modSld sldOrd">
      <pc:chgData name="Shivangi Soni" userId="2947c66a-7404-47b6-97cf-16b003e8c903" providerId="ADAL" clId="{19A96C93-1BC8-43AC-B606-AB82715AD81D}" dt="2021-04-06T03:28:02.623" v="1648" actId="13926"/>
      <pc:docMkLst>
        <pc:docMk/>
      </pc:docMkLst>
      <pc:sldChg chg="modSp mod">
        <pc:chgData name="Shivangi Soni" userId="2947c66a-7404-47b6-97cf-16b003e8c903" providerId="ADAL" clId="{19A96C93-1BC8-43AC-B606-AB82715AD81D}" dt="2021-04-05T22:21:03.896" v="886" actId="5793"/>
        <pc:sldMkLst>
          <pc:docMk/>
          <pc:sldMk cId="441838818" sldId="263"/>
        </pc:sldMkLst>
        <pc:spChg chg="mod">
          <ac:chgData name="Shivangi Soni" userId="2947c66a-7404-47b6-97cf-16b003e8c903" providerId="ADAL" clId="{19A96C93-1BC8-43AC-B606-AB82715AD81D}" dt="2021-04-05T22:21:03.896" v="886" actId="5793"/>
          <ac:spMkLst>
            <pc:docMk/>
            <pc:sldMk cId="441838818" sldId="263"/>
            <ac:spMk id="4" creationId="{0AF084FE-3DFC-49C3-BE75-F56B384FD2CA}"/>
          </ac:spMkLst>
        </pc:spChg>
      </pc:sldChg>
      <pc:sldChg chg="addSp delSp modSp mod ord modNotesTx">
        <pc:chgData name="Shivangi Soni" userId="2947c66a-7404-47b6-97cf-16b003e8c903" providerId="ADAL" clId="{19A96C93-1BC8-43AC-B606-AB82715AD81D}" dt="2021-04-06T03:28:02.623" v="1648" actId="13926"/>
        <pc:sldMkLst>
          <pc:docMk/>
          <pc:sldMk cId="1407979706" sldId="274"/>
        </pc:sldMkLst>
        <pc:spChg chg="mod">
          <ac:chgData name="Shivangi Soni" userId="2947c66a-7404-47b6-97cf-16b003e8c903" providerId="ADAL" clId="{19A96C93-1BC8-43AC-B606-AB82715AD81D}" dt="2021-04-05T20:40:21.328" v="165" actId="14100"/>
          <ac:spMkLst>
            <pc:docMk/>
            <pc:sldMk cId="1407979706" sldId="274"/>
            <ac:spMk id="2" creationId="{CA25404D-A549-4180-846D-69F73E3A53EC}"/>
          </ac:spMkLst>
        </pc:spChg>
        <pc:spChg chg="add del mod">
          <ac:chgData name="Shivangi Soni" userId="2947c66a-7404-47b6-97cf-16b003e8c903" providerId="ADAL" clId="{19A96C93-1BC8-43AC-B606-AB82715AD81D}" dt="2021-04-05T20:39:25.140" v="152"/>
          <ac:spMkLst>
            <pc:docMk/>
            <pc:sldMk cId="1407979706" sldId="274"/>
            <ac:spMk id="3" creationId="{7B076C05-B77A-4A76-976B-8EC65D783EBB}"/>
          </ac:spMkLst>
        </pc:spChg>
        <pc:spChg chg="mod">
          <ac:chgData name="Shivangi Soni" userId="2947c66a-7404-47b6-97cf-16b003e8c903" providerId="ADAL" clId="{19A96C93-1BC8-43AC-B606-AB82715AD81D}" dt="2021-04-05T20:40:05.063" v="161" actId="1076"/>
          <ac:spMkLst>
            <pc:docMk/>
            <pc:sldMk cId="1407979706" sldId="274"/>
            <ac:spMk id="4" creationId="{1617FC24-D3C1-4261-BC4F-80A82E45BB44}"/>
          </ac:spMkLst>
        </pc:spChg>
        <pc:spChg chg="add mod">
          <ac:chgData name="Shivangi Soni" userId="2947c66a-7404-47b6-97cf-16b003e8c903" providerId="ADAL" clId="{19A96C93-1BC8-43AC-B606-AB82715AD81D}" dt="2021-04-05T21:08:38.065" v="323" actId="14100"/>
          <ac:spMkLst>
            <pc:docMk/>
            <pc:sldMk cId="1407979706" sldId="274"/>
            <ac:spMk id="6" creationId="{23F5B145-39CB-42DD-A6D0-EA0DC5212640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20" creationId="{0D675CC6-24B9-4CA7-ADFC-B9BABF559E6B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26" creationId="{5ADC4824-AB2E-4871-A2D9-253A45A29A93}"/>
          </ac:spMkLst>
        </pc:spChg>
        <pc:spChg chg="mod">
          <ac:chgData name="Shivangi Soni" userId="2947c66a-7404-47b6-97cf-16b003e8c903" providerId="ADAL" clId="{19A96C93-1BC8-43AC-B606-AB82715AD81D}" dt="2021-04-05T20:34:09.968" v="107" actId="14100"/>
          <ac:spMkLst>
            <pc:docMk/>
            <pc:sldMk cId="1407979706" sldId="274"/>
            <ac:spMk id="28" creationId="{79A733D2-23CF-49FD-831B-7087386A843D}"/>
          </ac:spMkLst>
        </pc:spChg>
        <pc:spChg chg="add 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31" creationId="{8BA80191-BC7B-45D3-9B80-DC98A41B3238}"/>
          </ac:spMkLst>
        </pc:spChg>
        <pc:spChg chg="add 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34" creationId="{F18396FD-A18D-4EA0-81B3-A5F039EA4D63}"/>
          </ac:spMkLst>
        </pc:spChg>
        <pc:spChg chg="mod">
          <ac:chgData name="Shivangi Soni" userId="2947c66a-7404-47b6-97cf-16b003e8c903" providerId="ADAL" clId="{19A96C93-1BC8-43AC-B606-AB82715AD81D}" dt="2021-04-05T20:27:25.391" v="34"/>
          <ac:spMkLst>
            <pc:docMk/>
            <pc:sldMk cId="1407979706" sldId="274"/>
            <ac:spMk id="36" creationId="{87EC9F5D-B409-41D5-8887-DD1A23BA32B8}"/>
          </ac:spMkLst>
        </pc:spChg>
        <pc:spChg chg="mod">
          <ac:chgData name="Shivangi Soni" userId="2947c66a-7404-47b6-97cf-16b003e8c903" providerId="ADAL" clId="{19A96C93-1BC8-43AC-B606-AB82715AD81D}" dt="2021-04-05T20:27:25.391" v="34"/>
          <ac:spMkLst>
            <pc:docMk/>
            <pc:sldMk cId="1407979706" sldId="274"/>
            <ac:spMk id="39" creationId="{92803D9F-25E4-48C5-ACAB-9CF3D1082B0E}"/>
          </ac:spMkLst>
        </pc:spChg>
        <pc:spChg chg="mod">
          <ac:chgData name="Shivangi Soni" userId="2947c66a-7404-47b6-97cf-16b003e8c903" providerId="ADAL" clId="{19A96C93-1BC8-43AC-B606-AB82715AD81D}" dt="2021-04-05T20:36:48.047" v="134" actId="14100"/>
          <ac:spMkLst>
            <pc:docMk/>
            <pc:sldMk cId="1407979706" sldId="274"/>
            <ac:spMk id="40" creationId="{D4DF9D9D-E08A-4D9B-B75B-8D717220D96B}"/>
          </ac:spMkLst>
        </pc:spChg>
        <pc:spChg chg="add mod">
          <ac:chgData name="Shivangi Soni" userId="2947c66a-7404-47b6-97cf-16b003e8c903" providerId="ADAL" clId="{19A96C93-1BC8-43AC-B606-AB82715AD81D}" dt="2021-04-05T20:40:29.942" v="167" actId="14100"/>
          <ac:spMkLst>
            <pc:docMk/>
            <pc:sldMk cId="1407979706" sldId="274"/>
            <ac:spMk id="42" creationId="{C87D9967-3089-48A9-890C-1BB8C9BBD034}"/>
          </ac:spMkLst>
        </pc:spChg>
        <pc:spChg chg="add mod">
          <ac:chgData name="Shivangi Soni" userId="2947c66a-7404-47b6-97cf-16b003e8c903" providerId="ADAL" clId="{19A96C93-1BC8-43AC-B606-AB82715AD81D}" dt="2021-04-05T20:37:35.949" v="149" actId="20577"/>
          <ac:spMkLst>
            <pc:docMk/>
            <pc:sldMk cId="1407979706" sldId="274"/>
            <ac:spMk id="43" creationId="{2CE20867-6C00-4EF5-8822-0924EFE1A066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56" creationId="{4DDBB915-4971-4F7D-831D-8512706A9AE4}"/>
          </ac:spMkLst>
        </pc:spChg>
        <pc:spChg chg="mod">
          <ac:chgData name="Shivangi Soni" userId="2947c66a-7404-47b6-97cf-16b003e8c903" providerId="ADAL" clId="{19A96C93-1BC8-43AC-B606-AB82715AD81D}" dt="2021-04-05T20:39:50.920" v="155" actId="1076"/>
          <ac:spMkLst>
            <pc:docMk/>
            <pc:sldMk cId="1407979706" sldId="274"/>
            <ac:spMk id="58" creationId="{017D795E-B7BB-47BB-901A-B8C39FE1F8D6}"/>
          </ac:spMkLst>
        </pc:spChg>
        <pc:spChg chg="mod">
          <ac:chgData name="Shivangi Soni" userId="2947c66a-7404-47b6-97cf-16b003e8c903" providerId="ADAL" clId="{19A96C93-1BC8-43AC-B606-AB82715AD81D}" dt="2021-04-05T20:34:01.890" v="105" actId="14100"/>
          <ac:spMkLst>
            <pc:docMk/>
            <pc:sldMk cId="1407979706" sldId="274"/>
            <ac:spMk id="64" creationId="{B7D743B0-86C3-4D1E-832F-282F1C161113}"/>
          </ac:spMkLst>
        </pc:spChg>
        <pc:spChg chg="mod">
          <ac:chgData name="Shivangi Soni" userId="2947c66a-7404-47b6-97cf-16b003e8c903" providerId="ADAL" clId="{19A96C93-1BC8-43AC-B606-AB82715AD81D}" dt="2021-04-05T20:40:11.934" v="163" actId="14100"/>
          <ac:spMkLst>
            <pc:docMk/>
            <pc:sldMk cId="1407979706" sldId="274"/>
            <ac:spMk id="69" creationId="{7CDF385C-9067-4FA0-B6B9-A65358D475C2}"/>
          </ac:spMkLst>
        </pc:spChg>
        <pc:grpChg chg="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21" creationId="{9F8D8C51-9695-4F89-979B-A06D192F29BB}"/>
          </ac:grpSpMkLst>
        </pc:grpChg>
        <pc:grpChg chg="add 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35" creationId="{0D68BD76-6BDC-4687-9825-74C05BC9B7B7}"/>
          </ac:grpSpMkLst>
        </pc:grpChg>
        <pc:grpChg chg="add mod">
          <ac:chgData name="Shivangi Soni" userId="2947c66a-7404-47b6-97cf-16b003e8c903" providerId="ADAL" clId="{19A96C93-1BC8-43AC-B606-AB82715AD81D}" dt="2021-04-05T21:00:29.687" v="178" actId="1076"/>
          <ac:grpSpMkLst>
            <pc:docMk/>
            <pc:sldMk cId="1407979706" sldId="274"/>
            <ac:grpSpMk id="38" creationId="{6E7EB7CF-56A2-4C75-9404-AFEC341F40A1}"/>
          </ac:grpSpMkLst>
        </pc:grpChg>
        <pc:grpChg chg="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45" creationId="{0F17E131-6FB8-4637-986D-607836753989}"/>
          </ac:grpSpMkLst>
        </pc:grpChg>
        <pc:grpChg chg="mod">
          <ac:chgData name="Shivangi Soni" userId="2947c66a-7404-47b6-97cf-16b003e8c903" providerId="ADAL" clId="{19A96C93-1BC8-43AC-B606-AB82715AD81D}" dt="2021-04-05T21:02:05.635" v="185" actId="1076"/>
          <ac:grpSpMkLst>
            <pc:docMk/>
            <pc:sldMk cId="1407979706" sldId="274"/>
            <ac:grpSpMk id="62" creationId="{5F66389F-1D69-4C74-8FD9-603208BAAB73}"/>
          </ac:grpSpMkLst>
        </pc:grpChg>
        <pc:grpChg chg="mod">
          <ac:chgData name="Shivangi Soni" userId="2947c66a-7404-47b6-97cf-16b003e8c903" providerId="ADAL" clId="{19A96C93-1BC8-43AC-B606-AB82715AD81D}" dt="2021-04-05T20:39:50.920" v="155" actId="1076"/>
          <ac:grpSpMkLst>
            <pc:docMk/>
            <pc:sldMk cId="1407979706" sldId="274"/>
            <ac:grpSpMk id="66" creationId="{73C6A24A-8FC4-4F6B-A2AD-7D6CC2FC5620}"/>
          </ac:grpSpMkLst>
        </pc:grpChg>
        <pc:graphicFrameChg chg="mod modGraphic">
          <ac:chgData name="Shivangi Soni" userId="2947c66a-7404-47b6-97cf-16b003e8c903" providerId="ADAL" clId="{19A96C93-1BC8-43AC-B606-AB82715AD81D}" dt="2021-04-06T00:58:25.936" v="1245" actId="14734"/>
          <ac:graphicFrameMkLst>
            <pc:docMk/>
            <pc:sldMk cId="1407979706" sldId="274"/>
            <ac:graphicFrameMk id="25" creationId="{B2F3E126-DFC2-456E-A73C-2C00A980740C}"/>
          </ac:graphicFrameMkLst>
        </pc:graphicFrameChg>
        <pc:graphicFrameChg chg="mod modGraphic">
          <ac:chgData name="Shivangi Soni" userId="2947c66a-7404-47b6-97cf-16b003e8c903" providerId="ADAL" clId="{19A96C93-1BC8-43AC-B606-AB82715AD81D}" dt="2021-04-05T20:39:50.920" v="155" actId="1076"/>
          <ac:graphicFrameMkLst>
            <pc:docMk/>
            <pc:sldMk cId="1407979706" sldId="274"/>
            <ac:graphicFrameMk id="32" creationId="{2643DB48-7757-407F-BD9D-366A13A71D7C}"/>
          </ac:graphicFrameMkLst>
        </pc:graphicFrameChg>
        <pc:graphicFrameChg chg="add mod modGraphic">
          <ac:chgData name="Shivangi Soni" userId="2947c66a-7404-47b6-97cf-16b003e8c903" providerId="ADAL" clId="{19A96C93-1BC8-43AC-B606-AB82715AD81D}" dt="2021-04-06T03:28:02.623" v="1648" actId="13926"/>
          <ac:graphicFrameMkLst>
            <pc:docMk/>
            <pc:sldMk cId="1407979706" sldId="274"/>
            <ac:graphicFrameMk id="33" creationId="{E8FAD8B9-2049-491E-945D-E1F33F02F02E}"/>
          </ac:graphicFrameMkLst>
        </pc:graphicFrameChg>
        <pc:graphicFrameChg chg="add mod modGraphic">
          <ac:chgData name="Shivangi Soni" userId="2947c66a-7404-47b6-97cf-16b003e8c903" providerId="ADAL" clId="{19A96C93-1BC8-43AC-B606-AB82715AD81D}" dt="2021-04-05T20:39:50.920" v="155" actId="1076"/>
          <ac:graphicFrameMkLst>
            <pc:docMk/>
            <pc:sldMk cId="1407979706" sldId="274"/>
            <ac:graphicFrameMk id="41" creationId="{AF44D505-19C1-4B09-84B8-C32459B3F9CD}"/>
          </ac:graphicFrameMkLst>
        </pc:graphicFrameChg>
        <pc:graphicFrameChg chg="mod modGraphic">
          <ac:chgData name="Shivangi Soni" userId="2947c66a-7404-47b6-97cf-16b003e8c903" providerId="ADAL" clId="{19A96C93-1BC8-43AC-B606-AB82715AD81D}" dt="2021-04-06T03:27:54.576" v="1647" actId="13926"/>
          <ac:graphicFrameMkLst>
            <pc:docMk/>
            <pc:sldMk cId="1407979706" sldId="274"/>
            <ac:graphicFrameMk id="57" creationId="{18696936-937A-47DB-BB3F-42840562E9A3}"/>
          </ac:graphicFrameMkLst>
        </pc:graphicFrameChg>
        <pc:graphicFrameChg chg="mod modGraphic">
          <ac:chgData name="Shivangi Soni" userId="2947c66a-7404-47b6-97cf-16b003e8c903" providerId="ADAL" clId="{19A96C93-1BC8-43AC-B606-AB82715AD81D}" dt="2021-04-05T20:39:50.920" v="155" actId="1076"/>
          <ac:graphicFrameMkLst>
            <pc:docMk/>
            <pc:sldMk cId="1407979706" sldId="274"/>
            <ac:graphicFrameMk id="65" creationId="{68740646-3B41-43F1-8D1B-7630E82801E5}"/>
          </ac:graphicFrameMkLst>
        </pc:graphicFrameChg>
        <pc:picChg chg="mod">
          <ac:chgData name="Shivangi Soni" userId="2947c66a-7404-47b6-97cf-16b003e8c903" providerId="ADAL" clId="{19A96C93-1BC8-43AC-B606-AB82715AD81D}" dt="2021-04-05T20:27:25.391" v="34"/>
          <ac:picMkLst>
            <pc:docMk/>
            <pc:sldMk cId="1407979706" sldId="274"/>
            <ac:picMk id="37" creationId="{E3B2DA77-AB40-4BA0-ABBB-4812C70C52A0}"/>
          </ac:picMkLst>
        </pc:picChg>
      </pc:sldChg>
      <pc:sldChg chg="modSp mod ord modShow">
        <pc:chgData name="Shivangi Soni" userId="2947c66a-7404-47b6-97cf-16b003e8c903" providerId="ADAL" clId="{19A96C93-1BC8-43AC-B606-AB82715AD81D}" dt="2021-04-05T20:41:37.175" v="177"/>
        <pc:sldMkLst>
          <pc:docMk/>
          <pc:sldMk cId="1514460289" sldId="275"/>
        </pc:sldMkLst>
        <pc:spChg chg="mod">
          <ac:chgData name="Shivangi Soni" userId="2947c66a-7404-47b6-97cf-16b003e8c903" providerId="ADAL" clId="{19A96C93-1BC8-43AC-B606-AB82715AD81D}" dt="2021-04-05T20:27:17.660" v="33" actId="1076"/>
          <ac:spMkLst>
            <pc:docMk/>
            <pc:sldMk cId="1514460289" sldId="275"/>
            <ac:spMk id="8" creationId="{570AD382-6407-445B-A32F-898BE4794A6A}"/>
          </ac:spMkLst>
        </pc:spChg>
      </pc:sldChg>
      <pc:sldChg chg="addSp delSp modSp mod">
        <pc:chgData name="Shivangi Soni" userId="2947c66a-7404-47b6-97cf-16b003e8c903" providerId="ADAL" clId="{19A96C93-1BC8-43AC-B606-AB82715AD81D}" dt="2021-04-06T00:54:09.556" v="1238" actId="14100"/>
        <pc:sldMkLst>
          <pc:docMk/>
          <pc:sldMk cId="92795886" sldId="276"/>
        </pc:sldMkLst>
        <pc:spChg chg="mod">
          <ac:chgData name="Shivangi Soni" userId="2947c66a-7404-47b6-97cf-16b003e8c903" providerId="ADAL" clId="{19A96C93-1BC8-43AC-B606-AB82715AD81D}" dt="2021-04-06T00:54:09.556" v="1238" actId="14100"/>
          <ac:spMkLst>
            <pc:docMk/>
            <pc:sldMk cId="92795886" sldId="276"/>
            <ac:spMk id="135" creationId="{0847D03D-8152-4A8F-99C5-FC165ECE5E02}"/>
          </ac:spMkLst>
        </pc:spChg>
        <pc:picChg chg="add mod">
          <ac:chgData name="Shivangi Soni" userId="2947c66a-7404-47b6-97cf-16b003e8c903" providerId="ADAL" clId="{19A96C93-1BC8-43AC-B606-AB82715AD81D}" dt="2021-04-05T21:34:22.162" v="488" actId="1076"/>
          <ac:picMkLst>
            <pc:docMk/>
            <pc:sldMk cId="92795886" sldId="276"/>
            <ac:picMk id="3" creationId="{283CD4D9-6000-4BB3-93F4-5BD803708D4E}"/>
          </ac:picMkLst>
        </pc:picChg>
        <pc:picChg chg="del mod">
          <ac:chgData name="Shivangi Soni" userId="2947c66a-7404-47b6-97cf-16b003e8c903" providerId="ADAL" clId="{19A96C93-1BC8-43AC-B606-AB82715AD81D}" dt="2021-04-05T21:28:26.063" v="464" actId="478"/>
          <ac:picMkLst>
            <pc:docMk/>
            <pc:sldMk cId="92795886" sldId="276"/>
            <ac:picMk id="138" creationId="{AF21877A-F4C9-4FD7-BC9E-AE1703F15733}"/>
          </ac:picMkLst>
        </pc:picChg>
        <pc:picChg chg="del mod">
          <ac:chgData name="Shivangi Soni" userId="2947c66a-7404-47b6-97cf-16b003e8c903" providerId="ADAL" clId="{19A96C93-1BC8-43AC-B606-AB82715AD81D}" dt="2021-04-05T21:28:24.865" v="463" actId="478"/>
          <ac:picMkLst>
            <pc:docMk/>
            <pc:sldMk cId="92795886" sldId="276"/>
            <ac:picMk id="139" creationId="{F014AB54-72AA-453E-BB96-8337557B1357}"/>
          </ac:picMkLst>
        </pc:picChg>
        <pc:picChg chg="mod">
          <ac:chgData name="Shivangi Soni" userId="2947c66a-7404-47b6-97cf-16b003e8c903" providerId="ADAL" clId="{19A96C93-1BC8-43AC-B606-AB82715AD81D}" dt="2021-04-05T21:32:37.882" v="486" actId="1076"/>
          <ac:picMkLst>
            <pc:docMk/>
            <pc:sldMk cId="92795886" sldId="276"/>
            <ac:picMk id="140" creationId="{53C9912A-C635-42B6-A6B9-1FD6A9E1CD43}"/>
          </ac:picMkLst>
        </pc:picChg>
      </pc:sldChg>
      <pc:sldChg chg="new del">
        <pc:chgData name="Shivangi Soni" userId="2947c66a-7404-47b6-97cf-16b003e8c903" providerId="ADAL" clId="{19A96C93-1BC8-43AC-B606-AB82715AD81D}" dt="2021-04-05T21:36:26.997" v="490" actId="680"/>
        <pc:sldMkLst>
          <pc:docMk/>
          <pc:sldMk cId="1459740405" sldId="278"/>
        </pc:sldMkLst>
      </pc:sldChg>
      <pc:sldChg chg="modSp add mod ord">
        <pc:chgData name="Shivangi Soni" userId="2947c66a-7404-47b6-97cf-16b003e8c903" providerId="ADAL" clId="{19A96C93-1BC8-43AC-B606-AB82715AD81D}" dt="2021-04-06T00:50:03.696" v="1223" actId="403"/>
        <pc:sldMkLst>
          <pc:docMk/>
          <pc:sldMk cId="2791212801" sldId="278"/>
        </pc:sldMkLst>
        <pc:spChg chg="mod">
          <ac:chgData name="Shivangi Soni" userId="2947c66a-7404-47b6-97cf-16b003e8c903" providerId="ADAL" clId="{19A96C93-1BC8-43AC-B606-AB82715AD81D}" dt="2021-04-05T21:37:17.018" v="505" actId="20577"/>
          <ac:spMkLst>
            <pc:docMk/>
            <pc:sldMk cId="2791212801" sldId="278"/>
            <ac:spMk id="2" creationId="{CA25404D-A549-4180-846D-69F73E3A53EC}"/>
          </ac:spMkLst>
        </pc:spChg>
        <pc:spChg chg="mod">
          <ac:chgData name="Shivangi Soni" userId="2947c66a-7404-47b6-97cf-16b003e8c903" providerId="ADAL" clId="{19A96C93-1BC8-43AC-B606-AB82715AD81D}" dt="2021-04-06T00:50:03.696" v="1223" actId="403"/>
          <ac:spMkLst>
            <pc:docMk/>
            <pc:sldMk cId="2791212801" sldId="278"/>
            <ac:spMk id="3" creationId="{63357105-B3FC-4493-AA08-FC07CC75D6D8}"/>
          </ac:spMkLst>
        </pc:spChg>
      </pc:sldChg>
      <pc:sldChg chg="modSp new mod">
        <pc:chgData name="Shivangi Soni" userId="2947c66a-7404-47b6-97cf-16b003e8c903" providerId="ADAL" clId="{19A96C93-1BC8-43AC-B606-AB82715AD81D}" dt="2021-04-06T01:38:28.390" v="1644" actId="20577"/>
        <pc:sldMkLst>
          <pc:docMk/>
          <pc:sldMk cId="3083782301" sldId="283"/>
        </pc:sldMkLst>
        <pc:spChg chg="mod">
          <ac:chgData name="Shivangi Soni" userId="2947c66a-7404-47b6-97cf-16b003e8c903" providerId="ADAL" clId="{19A96C93-1BC8-43AC-B606-AB82715AD81D}" dt="2021-04-06T01:38:28.390" v="1644" actId="20577"/>
          <ac:spMkLst>
            <pc:docMk/>
            <pc:sldMk cId="3083782301" sldId="283"/>
            <ac:spMk id="2" creationId="{B7AB7A05-9B41-4068-9448-323FE71379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3FE45-2FC5-4DE6-92C3-323FE109CEC5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E8014-D92A-4E92-B3DF-940F1ECB3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8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4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6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37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8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68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27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E8014-D92A-4E92-B3DF-940F1ECB3D8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6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8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Gill-MMA-EnterpriseAnalytics/Airbnb" TargetMode="External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hyperlink" Target="https://github.com/Bubbletea98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hyperlink" Target="https://github.com/euniceworifah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ithub.com/vsaahi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hyperlink" Target="https://github.com/shivangi-soni" TargetMode="External"/><Relationship Id="rId10" Type="http://schemas.openxmlformats.org/officeDocument/2006/relationships/image" Target="../media/image12.jpe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hyperlink" Target="https://github.com/pnguyentangmcgi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5">
            <a:extLst>
              <a:ext uri="{FF2B5EF4-FFF2-40B4-BE49-F238E27FC236}">
                <a16:creationId xmlns:a16="http://schemas.microsoft.com/office/drawing/2014/main" id="{4448A793-8329-49B9-9DE3-21C1DA3A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72" y="-355205"/>
            <a:ext cx="12200471" cy="722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46FE034-01A2-4911-BCA3-5E7A663A575C}"/>
              </a:ext>
            </a:extLst>
          </p:cNvPr>
          <p:cNvGrpSpPr/>
          <p:nvPr/>
        </p:nvGrpSpPr>
        <p:grpSpPr>
          <a:xfrm flipH="1" flipV="1">
            <a:off x="1" y="485928"/>
            <a:ext cx="5414789" cy="6372069"/>
            <a:chOff x="3898901" y="676275"/>
            <a:chExt cx="4678363" cy="5505450"/>
          </a:xfrm>
          <a:gradFill flip="none" rotWithShape="1">
            <a:gsLst>
              <a:gs pos="100000">
                <a:srgbClr val="A7E8FF">
                  <a:alpha val="12000"/>
                </a:srgbClr>
              </a:gs>
              <a:gs pos="0">
                <a:srgbClr val="33CCFF">
                  <a:alpha val="48000"/>
                </a:srgbClr>
              </a:gs>
            </a:gsLst>
            <a:lin ang="8100000" scaled="1"/>
            <a:tileRect/>
          </a:gradFill>
        </p:grpSpPr>
        <p:sp>
          <p:nvSpPr>
            <p:cNvPr id="238" name="Freeform 6">
              <a:extLst>
                <a:ext uri="{FF2B5EF4-FFF2-40B4-BE49-F238E27FC236}">
                  <a16:creationId xmlns:a16="http://schemas.microsoft.com/office/drawing/2014/main" id="{254F3DD3-B27A-43D8-AEFD-9314B2D9B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1" y="5489575"/>
              <a:ext cx="390525" cy="334963"/>
            </a:xfrm>
            <a:custGeom>
              <a:avLst/>
              <a:gdLst>
                <a:gd name="T0" fmla="*/ 67 w 131"/>
                <a:gd name="T1" fmla="*/ 0 h 112"/>
                <a:gd name="T2" fmla="*/ 59 w 131"/>
                <a:gd name="T3" fmla="*/ 0 h 112"/>
                <a:gd name="T4" fmla="*/ 3 w 131"/>
                <a:gd name="T5" fmla="*/ 63 h 112"/>
                <a:gd name="T6" fmla="*/ 64 w 131"/>
                <a:gd name="T7" fmla="*/ 112 h 112"/>
                <a:gd name="T8" fmla="*/ 72 w 131"/>
                <a:gd name="T9" fmla="*/ 111 h 112"/>
                <a:gd name="T10" fmla="*/ 128 w 131"/>
                <a:gd name="T11" fmla="*/ 49 h 112"/>
                <a:gd name="T12" fmla="*/ 67 w 131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12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">
              <a:extLst>
                <a:ext uri="{FF2B5EF4-FFF2-40B4-BE49-F238E27FC236}">
                  <a16:creationId xmlns:a16="http://schemas.microsoft.com/office/drawing/2014/main" id="{92D802F2-3A07-40FB-A5B0-D99706DF8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1" y="676275"/>
              <a:ext cx="4678363" cy="5505450"/>
            </a:xfrm>
            <a:custGeom>
              <a:avLst/>
              <a:gdLst>
                <a:gd name="T0" fmla="*/ 1567 w 1567"/>
                <a:gd name="T1" fmla="*/ 0 h 1846"/>
                <a:gd name="T2" fmla="*/ 856 w 1567"/>
                <a:gd name="T3" fmla="*/ 0 h 1846"/>
                <a:gd name="T4" fmla="*/ 611 w 1567"/>
                <a:gd name="T5" fmla="*/ 352 h 1846"/>
                <a:gd name="T6" fmla="*/ 250 w 1567"/>
                <a:gd name="T7" fmla="*/ 551 h 1846"/>
                <a:gd name="T8" fmla="*/ 19 w 1567"/>
                <a:gd name="T9" fmla="*/ 1151 h 1846"/>
                <a:gd name="T10" fmla="*/ 749 w 1567"/>
                <a:gd name="T11" fmla="*/ 1846 h 1846"/>
                <a:gd name="T12" fmla="*/ 815 w 1567"/>
                <a:gd name="T13" fmla="*/ 1844 h 1846"/>
                <a:gd name="T14" fmla="*/ 1238 w 1567"/>
                <a:gd name="T15" fmla="*/ 1670 h 1846"/>
                <a:gd name="T16" fmla="*/ 1473 w 1567"/>
                <a:gd name="T17" fmla="*/ 1576 h 1846"/>
                <a:gd name="T18" fmla="*/ 1567 w 1567"/>
                <a:gd name="T19" fmla="*/ 1635 h 1846"/>
                <a:gd name="T20" fmla="*/ 1567 w 1567"/>
                <a:gd name="T21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7" h="1846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36" name="Freeform 62">
            <a:extLst>
              <a:ext uri="{FF2B5EF4-FFF2-40B4-BE49-F238E27FC236}">
                <a16:creationId xmlns:a16="http://schemas.microsoft.com/office/drawing/2014/main" id="{3A21FE92-8D60-4A49-A494-8EE56EF08688}"/>
              </a:ext>
            </a:extLst>
          </p:cNvPr>
          <p:cNvSpPr>
            <a:spLocks/>
          </p:cNvSpPr>
          <p:nvPr/>
        </p:nvSpPr>
        <p:spPr bwMode="auto">
          <a:xfrm>
            <a:off x="4964314" y="1450688"/>
            <a:ext cx="37541" cy="27530"/>
          </a:xfrm>
          <a:custGeom>
            <a:avLst/>
            <a:gdLst>
              <a:gd name="T0" fmla="*/ 4 w 8"/>
              <a:gd name="T1" fmla="*/ 0 h 6"/>
              <a:gd name="T2" fmla="*/ 4 w 8"/>
              <a:gd name="T3" fmla="*/ 6 h 6"/>
              <a:gd name="T4" fmla="*/ 4 w 8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6">
                <a:moveTo>
                  <a:pt x="4" y="0"/>
                </a:moveTo>
                <a:cubicBezTo>
                  <a:pt x="0" y="0"/>
                  <a:pt x="0" y="6"/>
                  <a:pt x="4" y="6"/>
                </a:cubicBezTo>
                <a:cubicBezTo>
                  <a:pt x="8" y="6"/>
                  <a:pt x="8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2" name="Freeform 63">
            <a:extLst>
              <a:ext uri="{FF2B5EF4-FFF2-40B4-BE49-F238E27FC236}">
                <a16:creationId xmlns:a16="http://schemas.microsoft.com/office/drawing/2014/main" id="{EE91614B-9A06-47DB-80F5-71724205259C}"/>
              </a:ext>
            </a:extLst>
          </p:cNvPr>
          <p:cNvSpPr>
            <a:spLocks/>
          </p:cNvSpPr>
          <p:nvPr/>
        </p:nvSpPr>
        <p:spPr bwMode="auto">
          <a:xfrm>
            <a:off x="4959309" y="2629442"/>
            <a:ext cx="20021" cy="15016"/>
          </a:xfrm>
          <a:custGeom>
            <a:avLst/>
            <a:gdLst>
              <a:gd name="T0" fmla="*/ 2 w 4"/>
              <a:gd name="T1" fmla="*/ 0 h 3"/>
              <a:gd name="T2" fmla="*/ 2 w 4"/>
              <a:gd name="T3" fmla="*/ 3 h 3"/>
              <a:gd name="T4" fmla="*/ 2 w 4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2" y="0"/>
                </a:moveTo>
                <a:cubicBezTo>
                  <a:pt x="0" y="0"/>
                  <a:pt x="0" y="3"/>
                  <a:pt x="2" y="3"/>
                </a:cubicBezTo>
                <a:cubicBezTo>
                  <a:pt x="4" y="3"/>
                  <a:pt x="4" y="0"/>
                  <a:pt x="2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0" name="Freeform 67">
            <a:extLst>
              <a:ext uri="{FF2B5EF4-FFF2-40B4-BE49-F238E27FC236}">
                <a16:creationId xmlns:a16="http://schemas.microsoft.com/office/drawing/2014/main" id="{8F38533F-9EC7-4A58-9905-165435F7F4B1}"/>
              </a:ext>
            </a:extLst>
          </p:cNvPr>
          <p:cNvSpPr>
            <a:spLocks/>
          </p:cNvSpPr>
          <p:nvPr/>
        </p:nvSpPr>
        <p:spPr bwMode="auto">
          <a:xfrm>
            <a:off x="4531354" y="4934392"/>
            <a:ext cx="47551" cy="32535"/>
          </a:xfrm>
          <a:custGeom>
            <a:avLst/>
            <a:gdLst>
              <a:gd name="T0" fmla="*/ 3 w 10"/>
              <a:gd name="T1" fmla="*/ 0 h 7"/>
              <a:gd name="T2" fmla="*/ 0 w 10"/>
              <a:gd name="T3" fmla="*/ 3 h 7"/>
              <a:gd name="T4" fmla="*/ 3 w 10"/>
              <a:gd name="T5" fmla="*/ 7 h 7"/>
              <a:gd name="T6" fmla="*/ 3 w 10"/>
              <a:gd name="T7" fmla="*/ 7 h 7"/>
              <a:gd name="T8" fmla="*/ 8 w 10"/>
              <a:gd name="T9" fmla="*/ 6 h 7"/>
              <a:gd name="T10" fmla="*/ 8 w 10"/>
              <a:gd name="T11" fmla="*/ 1 h 7"/>
              <a:gd name="T12" fmla="*/ 3 w 10"/>
              <a:gd name="T13" fmla="*/ 0 h 7"/>
              <a:gd name="T14" fmla="*/ 3 w 10"/>
              <a:gd name="T1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7">
                <a:moveTo>
                  <a:pt x="3" y="0"/>
                </a:moveTo>
                <a:cubicBezTo>
                  <a:pt x="1" y="0"/>
                  <a:pt x="0" y="2"/>
                  <a:pt x="0" y="3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6"/>
                  <a:pt x="6" y="6"/>
                  <a:pt x="8" y="6"/>
                </a:cubicBezTo>
                <a:cubicBezTo>
                  <a:pt x="10" y="5"/>
                  <a:pt x="10" y="1"/>
                  <a:pt x="8" y="1"/>
                </a:cubicBezTo>
                <a:cubicBezTo>
                  <a:pt x="6" y="0"/>
                  <a:pt x="5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4" name="Freeform 69">
            <a:extLst>
              <a:ext uri="{FF2B5EF4-FFF2-40B4-BE49-F238E27FC236}">
                <a16:creationId xmlns:a16="http://schemas.microsoft.com/office/drawing/2014/main" id="{9A040EAB-64A7-49E5-B6D4-BE7C435510F4}"/>
              </a:ext>
            </a:extLst>
          </p:cNvPr>
          <p:cNvSpPr>
            <a:spLocks/>
          </p:cNvSpPr>
          <p:nvPr/>
        </p:nvSpPr>
        <p:spPr bwMode="auto">
          <a:xfrm>
            <a:off x="4653984" y="3575448"/>
            <a:ext cx="47551" cy="32535"/>
          </a:xfrm>
          <a:custGeom>
            <a:avLst/>
            <a:gdLst>
              <a:gd name="T0" fmla="*/ 3 w 10"/>
              <a:gd name="T1" fmla="*/ 0 h 7"/>
              <a:gd name="T2" fmla="*/ 0 w 10"/>
              <a:gd name="T3" fmla="*/ 4 h 7"/>
              <a:gd name="T4" fmla="*/ 0 w 10"/>
              <a:gd name="T5" fmla="*/ 4 h 7"/>
              <a:gd name="T6" fmla="*/ 0 w 10"/>
              <a:gd name="T7" fmla="*/ 4 h 7"/>
              <a:gd name="T8" fmla="*/ 3 w 10"/>
              <a:gd name="T9" fmla="*/ 7 h 7"/>
              <a:gd name="T10" fmla="*/ 4 w 10"/>
              <a:gd name="T11" fmla="*/ 7 h 7"/>
              <a:gd name="T12" fmla="*/ 4 w 10"/>
              <a:gd name="T13" fmla="*/ 7 h 7"/>
              <a:gd name="T14" fmla="*/ 6 w 10"/>
              <a:gd name="T15" fmla="*/ 7 h 7"/>
              <a:gd name="T16" fmla="*/ 6 w 10"/>
              <a:gd name="T17" fmla="*/ 0 h 7"/>
              <a:gd name="T18" fmla="*/ 4 w 10"/>
              <a:gd name="T19" fmla="*/ 0 h 7"/>
              <a:gd name="T20" fmla="*/ 4 w 10"/>
              <a:gd name="T21" fmla="*/ 0 h 7"/>
              <a:gd name="T22" fmla="*/ 3 w 10"/>
              <a:gd name="T2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" h="7">
                <a:moveTo>
                  <a:pt x="3" y="0"/>
                </a:moveTo>
                <a:cubicBezTo>
                  <a:pt x="1" y="0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5" y="7"/>
                  <a:pt x="6" y="7"/>
                </a:cubicBezTo>
                <a:cubicBezTo>
                  <a:pt x="10" y="7"/>
                  <a:pt x="10" y="0"/>
                  <a:pt x="6" y="0"/>
                </a:cubicBezTo>
                <a:cubicBezTo>
                  <a:pt x="5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8" name="Freeform 72">
            <a:extLst>
              <a:ext uri="{FF2B5EF4-FFF2-40B4-BE49-F238E27FC236}">
                <a16:creationId xmlns:a16="http://schemas.microsoft.com/office/drawing/2014/main" id="{0486D2BF-08D4-419C-A465-CFE459166417}"/>
              </a:ext>
            </a:extLst>
          </p:cNvPr>
          <p:cNvSpPr>
            <a:spLocks/>
          </p:cNvSpPr>
          <p:nvPr/>
        </p:nvSpPr>
        <p:spPr bwMode="auto">
          <a:xfrm>
            <a:off x="5064420" y="457133"/>
            <a:ext cx="42546" cy="32535"/>
          </a:xfrm>
          <a:custGeom>
            <a:avLst/>
            <a:gdLst>
              <a:gd name="T0" fmla="*/ 4 w 9"/>
              <a:gd name="T1" fmla="*/ 0 h 7"/>
              <a:gd name="T2" fmla="*/ 4 w 9"/>
              <a:gd name="T3" fmla="*/ 7 h 7"/>
              <a:gd name="T4" fmla="*/ 4 w 9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7">
                <a:moveTo>
                  <a:pt x="4" y="0"/>
                </a:moveTo>
                <a:cubicBezTo>
                  <a:pt x="0" y="0"/>
                  <a:pt x="0" y="7"/>
                  <a:pt x="4" y="7"/>
                </a:cubicBezTo>
                <a:cubicBezTo>
                  <a:pt x="9" y="7"/>
                  <a:pt x="9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412" name="Group 9411">
            <a:extLst>
              <a:ext uri="{FF2B5EF4-FFF2-40B4-BE49-F238E27FC236}">
                <a16:creationId xmlns:a16="http://schemas.microsoft.com/office/drawing/2014/main" id="{1F92B988-8060-449C-B072-19483A0F75FC}"/>
              </a:ext>
            </a:extLst>
          </p:cNvPr>
          <p:cNvGrpSpPr/>
          <p:nvPr/>
        </p:nvGrpSpPr>
        <p:grpSpPr>
          <a:xfrm>
            <a:off x="5001855" y="702276"/>
            <a:ext cx="282801" cy="290309"/>
            <a:chOff x="313120" y="336337"/>
            <a:chExt cx="282801" cy="290309"/>
          </a:xfrm>
        </p:grpSpPr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6F15C5B2-2338-4D9D-8B00-3590B5EB914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3120" y="336337"/>
              <a:ext cx="282801" cy="290309"/>
            </a:xfrm>
            <a:custGeom>
              <a:avLst/>
              <a:gdLst>
                <a:gd name="T0" fmla="*/ 42 w 60"/>
                <a:gd name="T1" fmla="*/ 7 h 62"/>
                <a:gd name="T2" fmla="*/ 15 w 60"/>
                <a:gd name="T3" fmla="*/ 5 h 62"/>
                <a:gd name="T4" fmla="*/ 0 w 60"/>
                <a:gd name="T5" fmla="*/ 30 h 62"/>
                <a:gd name="T6" fmla="*/ 6 w 60"/>
                <a:gd name="T7" fmla="*/ 50 h 62"/>
                <a:gd name="T8" fmla="*/ 22 w 60"/>
                <a:gd name="T9" fmla="*/ 60 h 62"/>
                <a:gd name="T10" fmla="*/ 44 w 60"/>
                <a:gd name="T11" fmla="*/ 58 h 62"/>
                <a:gd name="T12" fmla="*/ 59 w 60"/>
                <a:gd name="T13" fmla="*/ 36 h 62"/>
                <a:gd name="T14" fmla="*/ 51 w 60"/>
                <a:gd name="T15" fmla="*/ 12 h 62"/>
                <a:gd name="T16" fmla="*/ 29 w 60"/>
                <a:gd name="T17" fmla="*/ 2 h 62"/>
                <a:gd name="T18" fmla="*/ 42 w 60"/>
                <a:gd name="T19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2">
                  <a:moveTo>
                    <a:pt x="42" y="7"/>
                  </a:moveTo>
                  <a:cubicBezTo>
                    <a:pt x="35" y="1"/>
                    <a:pt x="24" y="0"/>
                    <a:pt x="15" y="5"/>
                  </a:cubicBezTo>
                  <a:cubicBezTo>
                    <a:pt x="7" y="10"/>
                    <a:pt x="0" y="20"/>
                    <a:pt x="0" y="30"/>
                  </a:cubicBezTo>
                  <a:cubicBezTo>
                    <a:pt x="0" y="37"/>
                    <a:pt x="2" y="44"/>
                    <a:pt x="6" y="50"/>
                  </a:cubicBezTo>
                  <a:cubicBezTo>
                    <a:pt x="10" y="55"/>
                    <a:pt x="16" y="58"/>
                    <a:pt x="22" y="60"/>
                  </a:cubicBezTo>
                  <a:cubicBezTo>
                    <a:pt x="29" y="62"/>
                    <a:pt x="37" y="62"/>
                    <a:pt x="44" y="58"/>
                  </a:cubicBezTo>
                  <a:cubicBezTo>
                    <a:pt x="52" y="54"/>
                    <a:pt x="57" y="45"/>
                    <a:pt x="59" y="36"/>
                  </a:cubicBezTo>
                  <a:cubicBezTo>
                    <a:pt x="60" y="27"/>
                    <a:pt x="57" y="18"/>
                    <a:pt x="51" y="12"/>
                  </a:cubicBezTo>
                  <a:cubicBezTo>
                    <a:pt x="46" y="5"/>
                    <a:pt x="37" y="2"/>
                    <a:pt x="29" y="2"/>
                  </a:cubicBezTo>
                  <a:cubicBezTo>
                    <a:pt x="42" y="7"/>
                    <a:pt x="42" y="7"/>
                    <a:pt x="42" y="7"/>
                  </a:cubicBezTo>
                </a:path>
              </a:pathLst>
            </a:custGeom>
            <a:solidFill>
              <a:srgbClr val="FDE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5741BB8-3EBD-46AD-89AA-79F8579DE0A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8125" y="438946"/>
              <a:ext cx="277796" cy="112621"/>
            </a:xfrm>
            <a:custGeom>
              <a:avLst/>
              <a:gdLst>
                <a:gd name="T0" fmla="*/ 16 w 59"/>
                <a:gd name="T1" fmla="*/ 0 h 24"/>
                <a:gd name="T2" fmla="*/ 4 w 59"/>
                <a:gd name="T3" fmla="*/ 2 h 24"/>
                <a:gd name="T4" fmla="*/ 3 w 59"/>
                <a:gd name="T5" fmla="*/ 3 h 24"/>
                <a:gd name="T6" fmla="*/ 0 w 59"/>
                <a:gd name="T7" fmla="*/ 14 h 24"/>
                <a:gd name="T8" fmla="*/ 0 w 59"/>
                <a:gd name="T9" fmla="*/ 15 h 24"/>
                <a:gd name="T10" fmla="*/ 0 w 59"/>
                <a:gd name="T11" fmla="*/ 21 h 24"/>
                <a:gd name="T12" fmla="*/ 16 w 59"/>
                <a:gd name="T13" fmla="*/ 14 h 24"/>
                <a:gd name="T14" fmla="*/ 16 w 59"/>
                <a:gd name="T15" fmla="*/ 14 h 24"/>
                <a:gd name="T16" fmla="*/ 36 w 59"/>
                <a:gd name="T17" fmla="*/ 23 h 24"/>
                <a:gd name="T18" fmla="*/ 44 w 59"/>
                <a:gd name="T19" fmla="*/ 24 h 24"/>
                <a:gd name="T20" fmla="*/ 55 w 59"/>
                <a:gd name="T21" fmla="*/ 22 h 24"/>
                <a:gd name="T22" fmla="*/ 59 w 59"/>
                <a:gd name="T23" fmla="*/ 20 h 24"/>
                <a:gd name="T24" fmla="*/ 59 w 59"/>
                <a:gd name="T25" fmla="*/ 16 h 24"/>
                <a:gd name="T26" fmla="*/ 56 w 59"/>
                <a:gd name="T27" fmla="*/ 2 h 24"/>
                <a:gd name="T28" fmla="*/ 44 w 59"/>
                <a:gd name="T29" fmla="*/ 9 h 24"/>
                <a:gd name="T30" fmla="*/ 43 w 59"/>
                <a:gd name="T31" fmla="*/ 10 h 24"/>
                <a:gd name="T32" fmla="*/ 24 w 59"/>
                <a:gd name="T33" fmla="*/ 1 h 24"/>
                <a:gd name="T34" fmla="*/ 16 w 59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24">
                  <a:moveTo>
                    <a:pt x="16" y="0"/>
                  </a:moveTo>
                  <a:cubicBezTo>
                    <a:pt x="12" y="0"/>
                    <a:pt x="8" y="0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4" y="17"/>
                    <a:pt x="10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3" y="14"/>
                    <a:pt x="29" y="20"/>
                    <a:pt x="36" y="23"/>
                  </a:cubicBezTo>
                  <a:cubicBezTo>
                    <a:pt x="38" y="24"/>
                    <a:pt x="41" y="24"/>
                    <a:pt x="44" y="24"/>
                  </a:cubicBezTo>
                  <a:cubicBezTo>
                    <a:pt x="48" y="24"/>
                    <a:pt x="52" y="23"/>
                    <a:pt x="55" y="22"/>
                  </a:cubicBezTo>
                  <a:cubicBezTo>
                    <a:pt x="56" y="21"/>
                    <a:pt x="57" y="20"/>
                    <a:pt x="59" y="20"/>
                  </a:cubicBezTo>
                  <a:cubicBezTo>
                    <a:pt x="59" y="18"/>
                    <a:pt x="59" y="17"/>
                    <a:pt x="59" y="16"/>
                  </a:cubicBezTo>
                  <a:cubicBezTo>
                    <a:pt x="59" y="11"/>
                    <a:pt x="58" y="6"/>
                    <a:pt x="56" y="2"/>
                  </a:cubicBezTo>
                  <a:cubicBezTo>
                    <a:pt x="52" y="5"/>
                    <a:pt x="49" y="9"/>
                    <a:pt x="44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37" y="10"/>
                    <a:pt x="31" y="3"/>
                    <a:pt x="24" y="1"/>
                  </a:cubicBezTo>
                  <a:cubicBezTo>
                    <a:pt x="22" y="0"/>
                    <a:pt x="19" y="0"/>
                    <a:pt x="16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DB174B3-51DD-4F86-8FD0-BC29697BF04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8147" y="358861"/>
              <a:ext cx="250266" cy="95101"/>
            </a:xfrm>
            <a:custGeom>
              <a:avLst/>
              <a:gdLst>
                <a:gd name="T0" fmla="*/ 12 w 53"/>
                <a:gd name="T1" fmla="*/ 0 h 20"/>
                <a:gd name="T2" fmla="*/ 0 w 53"/>
                <a:gd name="T3" fmla="*/ 5 h 20"/>
                <a:gd name="T4" fmla="*/ 4 w 53"/>
                <a:gd name="T5" fmla="*/ 12 h 20"/>
                <a:gd name="T6" fmla="*/ 14 w 53"/>
                <a:gd name="T7" fmla="*/ 8 h 20"/>
                <a:gd name="T8" fmla="*/ 15 w 53"/>
                <a:gd name="T9" fmla="*/ 8 h 20"/>
                <a:gd name="T10" fmla="*/ 30 w 53"/>
                <a:gd name="T11" fmla="*/ 16 h 20"/>
                <a:gd name="T12" fmla="*/ 44 w 53"/>
                <a:gd name="T13" fmla="*/ 20 h 20"/>
                <a:gd name="T14" fmla="*/ 44 w 53"/>
                <a:gd name="T15" fmla="*/ 20 h 20"/>
                <a:gd name="T16" fmla="*/ 53 w 53"/>
                <a:gd name="T17" fmla="*/ 9 h 20"/>
                <a:gd name="T18" fmla="*/ 42 w 53"/>
                <a:gd name="T19" fmla="*/ 10 h 20"/>
                <a:gd name="T20" fmla="*/ 37 w 53"/>
                <a:gd name="T21" fmla="*/ 10 h 20"/>
                <a:gd name="T22" fmla="*/ 21 w 53"/>
                <a:gd name="T23" fmla="*/ 2 h 20"/>
                <a:gd name="T24" fmla="*/ 12 w 53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20">
                  <a:moveTo>
                    <a:pt x="12" y="0"/>
                  </a:moveTo>
                  <a:cubicBezTo>
                    <a:pt x="7" y="0"/>
                    <a:pt x="3" y="1"/>
                    <a:pt x="0" y="5"/>
                  </a:cubicBezTo>
                  <a:cubicBezTo>
                    <a:pt x="1" y="7"/>
                    <a:pt x="2" y="10"/>
                    <a:pt x="4" y="12"/>
                  </a:cubicBezTo>
                  <a:cubicBezTo>
                    <a:pt x="7" y="10"/>
                    <a:pt x="10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20" y="8"/>
                    <a:pt x="25" y="13"/>
                    <a:pt x="30" y="16"/>
                  </a:cubicBezTo>
                  <a:cubicBezTo>
                    <a:pt x="34" y="18"/>
                    <a:pt x="39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8" y="17"/>
                    <a:pt x="51" y="13"/>
                    <a:pt x="53" y="9"/>
                  </a:cubicBezTo>
                  <a:cubicBezTo>
                    <a:pt x="49" y="10"/>
                    <a:pt x="46" y="10"/>
                    <a:pt x="42" y="10"/>
                  </a:cubicBezTo>
                  <a:cubicBezTo>
                    <a:pt x="40" y="10"/>
                    <a:pt x="39" y="10"/>
                    <a:pt x="37" y="10"/>
                  </a:cubicBezTo>
                  <a:cubicBezTo>
                    <a:pt x="31" y="9"/>
                    <a:pt x="26" y="4"/>
                    <a:pt x="21" y="2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7612A9C9-7B0B-4C2E-8E01-1B9C86976A0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3151" y="536551"/>
              <a:ext cx="197711" cy="80085"/>
            </a:xfrm>
            <a:custGeom>
              <a:avLst/>
              <a:gdLst>
                <a:gd name="T0" fmla="*/ 11 w 42"/>
                <a:gd name="T1" fmla="*/ 0 h 17"/>
                <a:gd name="T2" fmla="*/ 3 w 42"/>
                <a:gd name="T3" fmla="*/ 3 h 17"/>
                <a:gd name="T4" fmla="*/ 0 w 42"/>
                <a:gd name="T5" fmla="*/ 5 h 17"/>
                <a:gd name="T6" fmla="*/ 0 w 42"/>
                <a:gd name="T7" fmla="*/ 5 h 17"/>
                <a:gd name="T8" fmla="*/ 14 w 42"/>
                <a:gd name="T9" fmla="*/ 9 h 17"/>
                <a:gd name="T10" fmla="*/ 29 w 42"/>
                <a:gd name="T11" fmla="*/ 16 h 17"/>
                <a:gd name="T12" fmla="*/ 33 w 42"/>
                <a:gd name="T13" fmla="*/ 17 h 17"/>
                <a:gd name="T14" fmla="*/ 42 w 42"/>
                <a:gd name="T15" fmla="*/ 13 h 17"/>
                <a:gd name="T16" fmla="*/ 40 w 42"/>
                <a:gd name="T17" fmla="*/ 10 h 17"/>
                <a:gd name="T18" fmla="*/ 34 w 42"/>
                <a:gd name="T19" fmla="*/ 11 h 17"/>
                <a:gd name="T20" fmla="*/ 27 w 42"/>
                <a:gd name="T21" fmla="*/ 10 h 17"/>
                <a:gd name="T22" fmla="*/ 16 w 42"/>
                <a:gd name="T23" fmla="*/ 3 h 17"/>
                <a:gd name="T24" fmla="*/ 11 w 42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7">
                  <a:moveTo>
                    <a:pt x="11" y="0"/>
                  </a:moveTo>
                  <a:cubicBezTo>
                    <a:pt x="8" y="1"/>
                    <a:pt x="6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10" y="7"/>
                    <a:pt x="14" y="9"/>
                  </a:cubicBezTo>
                  <a:cubicBezTo>
                    <a:pt x="19" y="11"/>
                    <a:pt x="23" y="15"/>
                    <a:pt x="29" y="16"/>
                  </a:cubicBezTo>
                  <a:cubicBezTo>
                    <a:pt x="30" y="17"/>
                    <a:pt x="32" y="17"/>
                    <a:pt x="33" y="17"/>
                  </a:cubicBezTo>
                  <a:cubicBezTo>
                    <a:pt x="37" y="17"/>
                    <a:pt x="40" y="15"/>
                    <a:pt x="42" y="13"/>
                  </a:cubicBezTo>
                  <a:cubicBezTo>
                    <a:pt x="41" y="12"/>
                    <a:pt x="40" y="11"/>
                    <a:pt x="40" y="10"/>
                  </a:cubicBezTo>
                  <a:cubicBezTo>
                    <a:pt x="38" y="11"/>
                    <a:pt x="36" y="11"/>
                    <a:pt x="34" y="11"/>
                  </a:cubicBezTo>
                  <a:cubicBezTo>
                    <a:pt x="32" y="11"/>
                    <a:pt x="29" y="11"/>
                    <a:pt x="27" y="10"/>
                  </a:cubicBezTo>
                  <a:cubicBezTo>
                    <a:pt x="23" y="8"/>
                    <a:pt x="20" y="5"/>
                    <a:pt x="16" y="3"/>
                  </a:cubicBezTo>
                  <a:cubicBezTo>
                    <a:pt x="14" y="2"/>
                    <a:pt x="12" y="1"/>
                    <a:pt x="11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42473756-BD6B-4B19-9031-418FA3DDDE2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33247" y="338840"/>
              <a:ext cx="107615" cy="42546"/>
            </a:xfrm>
            <a:custGeom>
              <a:avLst/>
              <a:gdLst>
                <a:gd name="T0" fmla="*/ 8 w 23"/>
                <a:gd name="T1" fmla="*/ 0 h 9"/>
                <a:gd name="T2" fmla="*/ 4 w 23"/>
                <a:gd name="T3" fmla="*/ 1 h 9"/>
                <a:gd name="T4" fmla="*/ 0 w 23"/>
                <a:gd name="T5" fmla="*/ 3 h 9"/>
                <a:gd name="T6" fmla="*/ 10 w 23"/>
                <a:gd name="T7" fmla="*/ 8 h 9"/>
                <a:gd name="T8" fmla="*/ 19 w 23"/>
                <a:gd name="T9" fmla="*/ 9 h 9"/>
                <a:gd name="T10" fmla="*/ 23 w 23"/>
                <a:gd name="T11" fmla="*/ 9 h 9"/>
                <a:gd name="T12" fmla="*/ 23 w 23"/>
                <a:gd name="T13" fmla="*/ 8 h 9"/>
                <a:gd name="T14" fmla="*/ 11 w 23"/>
                <a:gd name="T15" fmla="*/ 1 h 9"/>
                <a:gd name="T16" fmla="*/ 8 w 2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">
                  <a:moveTo>
                    <a:pt x="8" y="0"/>
                  </a:moveTo>
                  <a:cubicBezTo>
                    <a:pt x="7" y="0"/>
                    <a:pt x="5" y="1"/>
                    <a:pt x="4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3" y="5"/>
                    <a:pt x="6" y="7"/>
                    <a:pt x="10" y="8"/>
                  </a:cubicBezTo>
                  <a:cubicBezTo>
                    <a:pt x="13" y="9"/>
                    <a:pt x="16" y="9"/>
                    <a:pt x="19" y="9"/>
                  </a:cubicBezTo>
                  <a:cubicBezTo>
                    <a:pt x="20" y="9"/>
                    <a:pt x="22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0" y="4"/>
                    <a:pt x="16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D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57" name="Freeform 71">
            <a:extLst>
              <a:ext uri="{FF2B5EF4-FFF2-40B4-BE49-F238E27FC236}">
                <a16:creationId xmlns:a16="http://schemas.microsoft.com/office/drawing/2014/main" id="{948324DE-D8EE-4384-A5D8-6EF48BF0610D}"/>
              </a:ext>
            </a:extLst>
          </p:cNvPr>
          <p:cNvSpPr>
            <a:spLocks/>
          </p:cNvSpPr>
          <p:nvPr/>
        </p:nvSpPr>
        <p:spPr bwMode="auto">
          <a:xfrm flipH="1" flipV="1">
            <a:off x="911255" y="1162214"/>
            <a:ext cx="52557" cy="37541"/>
          </a:xfrm>
          <a:custGeom>
            <a:avLst/>
            <a:gdLst>
              <a:gd name="T0" fmla="*/ 5 w 11"/>
              <a:gd name="T1" fmla="*/ 0 h 8"/>
              <a:gd name="T2" fmla="*/ 5 w 11"/>
              <a:gd name="T3" fmla="*/ 8 h 8"/>
              <a:gd name="T4" fmla="*/ 5 w 11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8">
                <a:moveTo>
                  <a:pt x="5" y="0"/>
                </a:moveTo>
                <a:cubicBezTo>
                  <a:pt x="0" y="0"/>
                  <a:pt x="0" y="8"/>
                  <a:pt x="5" y="8"/>
                </a:cubicBezTo>
                <a:cubicBezTo>
                  <a:pt x="11" y="8"/>
                  <a:pt x="11" y="0"/>
                  <a:pt x="5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2" name="Freeform 76">
            <a:extLst>
              <a:ext uri="{FF2B5EF4-FFF2-40B4-BE49-F238E27FC236}">
                <a16:creationId xmlns:a16="http://schemas.microsoft.com/office/drawing/2014/main" id="{23D43804-FD2C-4713-8A5A-6774B50319BF}"/>
              </a:ext>
            </a:extLst>
          </p:cNvPr>
          <p:cNvSpPr>
            <a:spLocks/>
          </p:cNvSpPr>
          <p:nvPr/>
        </p:nvSpPr>
        <p:spPr bwMode="auto">
          <a:xfrm flipH="1" flipV="1">
            <a:off x="393204" y="839372"/>
            <a:ext cx="117626" cy="107615"/>
          </a:xfrm>
          <a:custGeom>
            <a:avLst/>
            <a:gdLst>
              <a:gd name="T0" fmla="*/ 13 w 25"/>
              <a:gd name="T1" fmla="*/ 0 h 23"/>
              <a:gd name="T2" fmla="*/ 11 w 25"/>
              <a:gd name="T3" fmla="*/ 0 h 23"/>
              <a:gd name="T4" fmla="*/ 6 w 25"/>
              <a:gd name="T5" fmla="*/ 3 h 23"/>
              <a:gd name="T6" fmla="*/ 4 w 25"/>
              <a:gd name="T7" fmla="*/ 5 h 23"/>
              <a:gd name="T8" fmla="*/ 4 w 25"/>
              <a:gd name="T9" fmla="*/ 20 h 23"/>
              <a:gd name="T10" fmla="*/ 12 w 25"/>
              <a:gd name="T11" fmla="*/ 23 h 23"/>
              <a:gd name="T12" fmla="*/ 19 w 25"/>
              <a:gd name="T13" fmla="*/ 20 h 23"/>
              <a:gd name="T14" fmla="*/ 20 w 25"/>
              <a:gd name="T15" fmla="*/ 18 h 23"/>
              <a:gd name="T16" fmla="*/ 23 w 25"/>
              <a:gd name="T17" fmla="*/ 13 h 23"/>
              <a:gd name="T18" fmla="*/ 13 w 25"/>
              <a:gd name="T1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3">
                <a:moveTo>
                  <a:pt x="13" y="0"/>
                </a:moveTo>
                <a:cubicBezTo>
                  <a:pt x="13" y="0"/>
                  <a:pt x="12" y="0"/>
                  <a:pt x="11" y="0"/>
                </a:cubicBezTo>
                <a:cubicBezTo>
                  <a:pt x="9" y="1"/>
                  <a:pt x="7" y="2"/>
                  <a:pt x="6" y="3"/>
                </a:cubicBezTo>
                <a:cubicBezTo>
                  <a:pt x="5" y="4"/>
                  <a:pt x="4" y="4"/>
                  <a:pt x="4" y="5"/>
                </a:cubicBezTo>
                <a:cubicBezTo>
                  <a:pt x="0" y="9"/>
                  <a:pt x="0" y="16"/>
                  <a:pt x="4" y="20"/>
                </a:cubicBezTo>
                <a:cubicBezTo>
                  <a:pt x="6" y="22"/>
                  <a:pt x="9" y="23"/>
                  <a:pt x="12" y="23"/>
                </a:cubicBezTo>
                <a:cubicBezTo>
                  <a:pt x="14" y="23"/>
                  <a:pt x="17" y="22"/>
                  <a:pt x="19" y="20"/>
                </a:cubicBezTo>
                <a:cubicBezTo>
                  <a:pt x="19" y="19"/>
                  <a:pt x="20" y="19"/>
                  <a:pt x="20" y="18"/>
                </a:cubicBezTo>
                <a:cubicBezTo>
                  <a:pt x="22" y="16"/>
                  <a:pt x="22" y="15"/>
                  <a:pt x="23" y="13"/>
                </a:cubicBezTo>
                <a:cubicBezTo>
                  <a:pt x="25" y="7"/>
                  <a:pt x="20" y="0"/>
                  <a:pt x="1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982CDC-3231-474D-B993-E32A0F5DF4CE}"/>
              </a:ext>
            </a:extLst>
          </p:cNvPr>
          <p:cNvGrpSpPr/>
          <p:nvPr/>
        </p:nvGrpSpPr>
        <p:grpSpPr>
          <a:xfrm>
            <a:off x="4897361" y="433945"/>
            <a:ext cx="6884352" cy="5954854"/>
            <a:chOff x="5224591" y="651293"/>
            <a:chExt cx="6516929" cy="5637039"/>
          </a:xfrm>
        </p:grpSpPr>
        <p:sp>
          <p:nvSpPr>
            <p:cNvPr id="9225" name="Freeform 61">
              <a:extLst>
                <a:ext uri="{FF2B5EF4-FFF2-40B4-BE49-F238E27FC236}">
                  <a16:creationId xmlns:a16="http://schemas.microsoft.com/office/drawing/2014/main" id="{5B0C0363-39AA-4ED1-8E70-87A3AFF7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935" y="1848612"/>
              <a:ext cx="80085" cy="80085"/>
            </a:xfrm>
            <a:custGeom>
              <a:avLst/>
              <a:gdLst>
                <a:gd name="T0" fmla="*/ 8 w 17"/>
                <a:gd name="T1" fmla="*/ 0 h 17"/>
                <a:gd name="T2" fmla="*/ 1 w 17"/>
                <a:gd name="T3" fmla="*/ 9 h 17"/>
                <a:gd name="T4" fmla="*/ 2 w 17"/>
                <a:gd name="T5" fmla="*/ 12 h 17"/>
                <a:gd name="T6" fmla="*/ 8 w 17"/>
                <a:gd name="T7" fmla="*/ 17 h 17"/>
                <a:gd name="T8" fmla="*/ 14 w 17"/>
                <a:gd name="T9" fmla="*/ 12 h 17"/>
                <a:gd name="T10" fmla="*/ 15 w 17"/>
                <a:gd name="T11" fmla="*/ 9 h 17"/>
                <a:gd name="T12" fmla="*/ 8 w 1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1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3" y="15"/>
                    <a:pt x="6" y="17"/>
                    <a:pt x="8" y="17"/>
                  </a:cubicBezTo>
                  <a:cubicBezTo>
                    <a:pt x="11" y="17"/>
                    <a:pt x="13" y="15"/>
                    <a:pt x="14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4" name="Freeform 64">
              <a:extLst>
                <a:ext uri="{FF2B5EF4-FFF2-40B4-BE49-F238E27FC236}">
                  <a16:creationId xmlns:a16="http://schemas.microsoft.com/office/drawing/2014/main" id="{888C5758-4EA9-41BB-81BB-D31821231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841" y="792489"/>
              <a:ext cx="50053" cy="37541"/>
            </a:xfrm>
            <a:custGeom>
              <a:avLst/>
              <a:gdLst>
                <a:gd name="T0" fmla="*/ 5 w 11"/>
                <a:gd name="T1" fmla="*/ 0 h 8"/>
                <a:gd name="T2" fmla="*/ 5 w 11"/>
                <a:gd name="T3" fmla="*/ 8 h 8"/>
                <a:gd name="T4" fmla="*/ 5 w 1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1" y="8"/>
                    <a:pt x="11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6" name="Freeform 65">
              <a:extLst>
                <a:ext uri="{FF2B5EF4-FFF2-40B4-BE49-F238E27FC236}">
                  <a16:creationId xmlns:a16="http://schemas.microsoft.com/office/drawing/2014/main" id="{2B7431F2-257E-4367-BF60-0B710AD7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5406" y="2451753"/>
              <a:ext cx="47551" cy="37541"/>
            </a:xfrm>
            <a:custGeom>
              <a:avLst/>
              <a:gdLst>
                <a:gd name="T0" fmla="*/ 5 w 10"/>
                <a:gd name="T1" fmla="*/ 0 h 8"/>
                <a:gd name="T2" fmla="*/ 5 w 10"/>
                <a:gd name="T3" fmla="*/ 8 h 8"/>
                <a:gd name="T4" fmla="*/ 5 w 1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0" y="8"/>
                    <a:pt x="10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6" name="Freeform 70">
              <a:extLst>
                <a:ext uri="{FF2B5EF4-FFF2-40B4-BE49-F238E27FC236}">
                  <a16:creationId xmlns:a16="http://schemas.microsoft.com/office/drawing/2014/main" id="{E44E968A-B720-4CFD-B97A-EAA8DE694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850" y="2817141"/>
              <a:ext cx="5005" cy="500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9" name="Freeform 73">
              <a:extLst>
                <a:ext uri="{FF2B5EF4-FFF2-40B4-BE49-F238E27FC236}">
                  <a16:creationId xmlns:a16="http://schemas.microsoft.com/office/drawing/2014/main" id="{1B0B41D7-4283-424A-9DE7-60A1F8764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797" y="1313043"/>
              <a:ext cx="32535" cy="47551"/>
            </a:xfrm>
            <a:custGeom>
              <a:avLst/>
              <a:gdLst>
                <a:gd name="T0" fmla="*/ 3 w 7"/>
                <a:gd name="T1" fmla="*/ 0 h 10"/>
                <a:gd name="T2" fmla="*/ 0 w 7"/>
                <a:gd name="T3" fmla="*/ 3 h 10"/>
                <a:gd name="T4" fmla="*/ 0 w 7"/>
                <a:gd name="T5" fmla="*/ 7 h 10"/>
                <a:gd name="T6" fmla="*/ 3 w 7"/>
                <a:gd name="T7" fmla="*/ 10 h 10"/>
                <a:gd name="T8" fmla="*/ 7 w 7"/>
                <a:gd name="T9" fmla="*/ 7 h 10"/>
                <a:gd name="T10" fmla="*/ 7 w 7"/>
                <a:gd name="T11" fmla="*/ 3 h 10"/>
                <a:gd name="T12" fmla="*/ 3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2" y="10"/>
                    <a:pt x="3" y="10"/>
                  </a:cubicBezTo>
                  <a:cubicBezTo>
                    <a:pt x="5" y="10"/>
                    <a:pt x="7" y="9"/>
                    <a:pt x="7" y="7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3" name="Freeform 77">
              <a:extLst>
                <a:ext uri="{FF2B5EF4-FFF2-40B4-BE49-F238E27FC236}">
                  <a16:creationId xmlns:a16="http://schemas.microsoft.com/office/drawing/2014/main" id="{3817F68F-3DDD-4A85-8906-9AAA6674F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103" y="2714533"/>
              <a:ext cx="120128" cy="107615"/>
            </a:xfrm>
            <a:custGeom>
              <a:avLst/>
              <a:gdLst>
                <a:gd name="T0" fmla="*/ 15 w 26"/>
                <a:gd name="T1" fmla="*/ 0 h 23"/>
                <a:gd name="T2" fmla="*/ 15 w 26"/>
                <a:gd name="T3" fmla="*/ 0 h 23"/>
                <a:gd name="T4" fmla="*/ 4 w 26"/>
                <a:gd name="T5" fmla="*/ 4 h 23"/>
                <a:gd name="T6" fmla="*/ 4 w 26"/>
                <a:gd name="T7" fmla="*/ 19 h 23"/>
                <a:gd name="T8" fmla="*/ 15 w 26"/>
                <a:gd name="T9" fmla="*/ 23 h 23"/>
                <a:gd name="T10" fmla="*/ 15 w 26"/>
                <a:gd name="T11" fmla="*/ 23 h 23"/>
                <a:gd name="T12" fmla="*/ 26 w 26"/>
                <a:gd name="T13" fmla="*/ 11 h 23"/>
                <a:gd name="T14" fmla="*/ 15 w 26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3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1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7" y="22"/>
                    <a:pt x="11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3"/>
                    <a:pt x="26" y="18"/>
                    <a:pt x="26" y="11"/>
                  </a:cubicBezTo>
                  <a:cubicBezTo>
                    <a:pt x="26" y="5"/>
                    <a:pt x="21" y="0"/>
                    <a:pt x="1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4" name="Freeform 78">
              <a:extLst>
                <a:ext uri="{FF2B5EF4-FFF2-40B4-BE49-F238E27FC236}">
                  <a16:creationId xmlns:a16="http://schemas.microsoft.com/office/drawing/2014/main" id="{27AA141A-9AF5-4241-AFF0-13F28C3A4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8953" y="1876141"/>
              <a:ext cx="62567" cy="42546"/>
            </a:xfrm>
            <a:custGeom>
              <a:avLst/>
              <a:gdLst>
                <a:gd name="T0" fmla="*/ 6 w 13"/>
                <a:gd name="T1" fmla="*/ 0 h 9"/>
                <a:gd name="T2" fmla="*/ 6 w 13"/>
                <a:gd name="T3" fmla="*/ 9 h 9"/>
                <a:gd name="T4" fmla="*/ 6 w 1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3" y="9"/>
                    <a:pt x="13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6" name="Freeform 80">
              <a:extLst>
                <a:ext uri="{FF2B5EF4-FFF2-40B4-BE49-F238E27FC236}">
                  <a16:creationId xmlns:a16="http://schemas.microsoft.com/office/drawing/2014/main" id="{779AD2D7-FB10-4D14-991A-89A66DA5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6952" y="2576886"/>
              <a:ext cx="65069" cy="47551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0" y="0"/>
                    <a:pt x="0" y="10"/>
                    <a:pt x="7" y="10"/>
                  </a:cubicBezTo>
                  <a:cubicBezTo>
                    <a:pt x="14" y="10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0" name="Freeform 84">
              <a:extLst>
                <a:ext uri="{FF2B5EF4-FFF2-40B4-BE49-F238E27FC236}">
                  <a16:creationId xmlns:a16="http://schemas.microsoft.com/office/drawing/2014/main" id="{19397DC0-E39F-48F6-B5A9-2FAE4A42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3012" y="5926286"/>
              <a:ext cx="370394" cy="55059"/>
            </a:xfrm>
            <a:custGeom>
              <a:avLst/>
              <a:gdLst>
                <a:gd name="T0" fmla="*/ 38 w 79"/>
                <a:gd name="T1" fmla="*/ 0 h 12"/>
                <a:gd name="T2" fmla="*/ 0 w 79"/>
                <a:gd name="T3" fmla="*/ 12 h 12"/>
                <a:gd name="T4" fmla="*/ 79 w 79"/>
                <a:gd name="T5" fmla="*/ 12 h 12"/>
                <a:gd name="T6" fmla="*/ 65 w 79"/>
                <a:gd name="T7" fmla="*/ 5 h 12"/>
                <a:gd name="T8" fmla="*/ 38 w 79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2">
                  <a:moveTo>
                    <a:pt x="38" y="0"/>
                  </a:moveTo>
                  <a:cubicBezTo>
                    <a:pt x="24" y="0"/>
                    <a:pt x="9" y="4"/>
                    <a:pt x="0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4" y="10"/>
                    <a:pt x="70" y="7"/>
                    <a:pt x="65" y="5"/>
                  </a:cubicBezTo>
                  <a:cubicBezTo>
                    <a:pt x="58" y="2"/>
                    <a:pt x="48" y="0"/>
                    <a:pt x="38" y="0"/>
                  </a:cubicBezTo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6" name="Freeform 90">
              <a:extLst>
                <a:ext uri="{FF2B5EF4-FFF2-40B4-BE49-F238E27FC236}">
                  <a16:creationId xmlns:a16="http://schemas.microsoft.com/office/drawing/2014/main" id="{89C21729-819E-4BFD-9BDE-57CD83EFD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103" y="3207556"/>
              <a:ext cx="70074" cy="52557"/>
            </a:xfrm>
            <a:custGeom>
              <a:avLst/>
              <a:gdLst>
                <a:gd name="T0" fmla="*/ 8 w 15"/>
                <a:gd name="T1" fmla="*/ 0 h 11"/>
                <a:gd name="T2" fmla="*/ 8 w 15"/>
                <a:gd name="T3" fmla="*/ 11 h 11"/>
                <a:gd name="T4" fmla="*/ 8 w 1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1">
                  <a:moveTo>
                    <a:pt x="8" y="0"/>
                  </a:moveTo>
                  <a:cubicBezTo>
                    <a:pt x="0" y="0"/>
                    <a:pt x="0" y="11"/>
                    <a:pt x="8" y="11"/>
                  </a:cubicBezTo>
                  <a:cubicBezTo>
                    <a:pt x="15" y="11"/>
                    <a:pt x="15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7" name="Freeform 91">
              <a:extLst>
                <a:ext uri="{FF2B5EF4-FFF2-40B4-BE49-F238E27FC236}">
                  <a16:creationId xmlns:a16="http://schemas.microsoft.com/office/drawing/2014/main" id="{A9568B6C-D860-4D3B-9D8C-5ABC8976A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837" y="2939772"/>
              <a:ext cx="70074" cy="52557"/>
            </a:xfrm>
            <a:custGeom>
              <a:avLst/>
              <a:gdLst>
                <a:gd name="T0" fmla="*/ 7 w 15"/>
                <a:gd name="T1" fmla="*/ 0 h 11"/>
                <a:gd name="T2" fmla="*/ 7 w 15"/>
                <a:gd name="T3" fmla="*/ 11 h 11"/>
                <a:gd name="T4" fmla="*/ 7 w 1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5" y="11"/>
                    <a:pt x="15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8" name="Freeform 92">
              <a:extLst>
                <a:ext uri="{FF2B5EF4-FFF2-40B4-BE49-F238E27FC236}">
                  <a16:creationId xmlns:a16="http://schemas.microsoft.com/office/drawing/2014/main" id="{D14C9819-0C87-441E-89A5-598B87BFD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951" y="5352337"/>
              <a:ext cx="55059" cy="42546"/>
            </a:xfrm>
            <a:custGeom>
              <a:avLst/>
              <a:gdLst>
                <a:gd name="T0" fmla="*/ 6 w 12"/>
                <a:gd name="T1" fmla="*/ 0 h 9"/>
                <a:gd name="T2" fmla="*/ 6 w 12"/>
                <a:gd name="T3" fmla="*/ 9 h 9"/>
                <a:gd name="T4" fmla="*/ 6 w 1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2" y="9"/>
                    <a:pt x="12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9" name="Freeform 93">
              <a:extLst>
                <a:ext uri="{FF2B5EF4-FFF2-40B4-BE49-F238E27FC236}">
                  <a16:creationId xmlns:a16="http://schemas.microsoft.com/office/drawing/2014/main" id="{EDEE0F9F-A25E-4963-97E8-72DA2AC99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3128" y="3382742"/>
              <a:ext cx="75080" cy="55059"/>
            </a:xfrm>
            <a:custGeom>
              <a:avLst/>
              <a:gdLst>
                <a:gd name="T0" fmla="*/ 8 w 16"/>
                <a:gd name="T1" fmla="*/ 0 h 12"/>
                <a:gd name="T2" fmla="*/ 8 w 16"/>
                <a:gd name="T3" fmla="*/ 12 h 12"/>
                <a:gd name="T4" fmla="*/ 8 w 1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8" y="0"/>
                  </a:moveTo>
                  <a:cubicBezTo>
                    <a:pt x="0" y="0"/>
                    <a:pt x="0" y="12"/>
                    <a:pt x="8" y="12"/>
                  </a:cubicBezTo>
                  <a:cubicBezTo>
                    <a:pt x="16" y="12"/>
                    <a:pt x="16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0" name="Freeform 94">
              <a:extLst>
                <a:ext uri="{FF2B5EF4-FFF2-40B4-BE49-F238E27FC236}">
                  <a16:creationId xmlns:a16="http://schemas.microsoft.com/office/drawing/2014/main" id="{834E4229-264B-4521-8ED9-4972C56C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206" y="5722731"/>
              <a:ext cx="6314213" cy="565601"/>
            </a:xfrm>
            <a:custGeom>
              <a:avLst/>
              <a:gdLst>
                <a:gd name="T0" fmla="*/ 64 w 1342"/>
                <a:gd name="T1" fmla="*/ 79 h 120"/>
                <a:gd name="T2" fmla="*/ 149 w 1342"/>
                <a:gd name="T3" fmla="*/ 43 h 120"/>
                <a:gd name="T4" fmla="*/ 465 w 1342"/>
                <a:gd name="T5" fmla="*/ 24 h 120"/>
                <a:gd name="T6" fmla="*/ 846 w 1342"/>
                <a:gd name="T7" fmla="*/ 2 h 120"/>
                <a:gd name="T8" fmla="*/ 1166 w 1342"/>
                <a:gd name="T9" fmla="*/ 13 h 120"/>
                <a:gd name="T10" fmla="*/ 1318 w 1342"/>
                <a:gd name="T11" fmla="*/ 48 h 120"/>
                <a:gd name="T12" fmla="*/ 973 w 1342"/>
                <a:gd name="T13" fmla="*/ 109 h 120"/>
                <a:gd name="T14" fmla="*/ 291 w 1342"/>
                <a:gd name="T15" fmla="*/ 106 h 120"/>
                <a:gd name="T16" fmla="*/ 64 w 1342"/>
                <a:gd name="T1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2" h="120">
                  <a:moveTo>
                    <a:pt x="64" y="79"/>
                  </a:moveTo>
                  <a:cubicBezTo>
                    <a:pt x="0" y="68"/>
                    <a:pt x="58" y="52"/>
                    <a:pt x="149" y="43"/>
                  </a:cubicBezTo>
                  <a:cubicBezTo>
                    <a:pt x="241" y="34"/>
                    <a:pt x="359" y="30"/>
                    <a:pt x="465" y="24"/>
                  </a:cubicBezTo>
                  <a:cubicBezTo>
                    <a:pt x="591" y="16"/>
                    <a:pt x="705" y="5"/>
                    <a:pt x="846" y="2"/>
                  </a:cubicBezTo>
                  <a:cubicBezTo>
                    <a:pt x="960" y="0"/>
                    <a:pt x="1080" y="5"/>
                    <a:pt x="1166" y="13"/>
                  </a:cubicBezTo>
                  <a:cubicBezTo>
                    <a:pt x="1253" y="22"/>
                    <a:pt x="1306" y="35"/>
                    <a:pt x="1318" y="48"/>
                  </a:cubicBezTo>
                  <a:cubicBezTo>
                    <a:pt x="1342" y="74"/>
                    <a:pt x="1190" y="101"/>
                    <a:pt x="973" y="109"/>
                  </a:cubicBezTo>
                  <a:cubicBezTo>
                    <a:pt x="756" y="117"/>
                    <a:pt x="467" y="120"/>
                    <a:pt x="291" y="106"/>
                  </a:cubicBezTo>
                  <a:cubicBezTo>
                    <a:pt x="222" y="100"/>
                    <a:pt x="64" y="79"/>
                    <a:pt x="64" y="79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4" name="Freeform 98">
              <a:extLst>
                <a:ext uri="{FF2B5EF4-FFF2-40B4-BE49-F238E27FC236}">
                  <a16:creationId xmlns:a16="http://schemas.microsoft.com/office/drawing/2014/main" id="{E6FF25D7-FCC1-4C20-8994-696776E23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405" y="5582582"/>
              <a:ext cx="262780" cy="225239"/>
            </a:xfrm>
            <a:custGeom>
              <a:avLst/>
              <a:gdLst>
                <a:gd name="T0" fmla="*/ 10 w 56"/>
                <a:gd name="T1" fmla="*/ 4 h 48"/>
                <a:gd name="T2" fmla="*/ 0 w 56"/>
                <a:gd name="T3" fmla="*/ 25 h 48"/>
                <a:gd name="T4" fmla="*/ 8 w 56"/>
                <a:gd name="T5" fmla="*/ 41 h 48"/>
                <a:gd name="T6" fmla="*/ 26 w 56"/>
                <a:gd name="T7" fmla="*/ 47 h 48"/>
                <a:gd name="T8" fmla="*/ 51 w 56"/>
                <a:gd name="T9" fmla="*/ 38 h 48"/>
                <a:gd name="T10" fmla="*/ 50 w 56"/>
                <a:gd name="T11" fmla="*/ 13 h 48"/>
                <a:gd name="T12" fmla="*/ 27 w 56"/>
                <a:gd name="T13" fmla="*/ 0 h 48"/>
                <a:gd name="T14" fmla="*/ 11 w 56"/>
                <a:gd name="T15" fmla="*/ 3 h 48"/>
                <a:gd name="T16" fmla="*/ 1 w 56"/>
                <a:gd name="T17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8">
                  <a:moveTo>
                    <a:pt x="10" y="4"/>
                  </a:moveTo>
                  <a:cubicBezTo>
                    <a:pt x="2" y="10"/>
                    <a:pt x="0" y="18"/>
                    <a:pt x="0" y="25"/>
                  </a:cubicBezTo>
                  <a:cubicBezTo>
                    <a:pt x="0" y="31"/>
                    <a:pt x="3" y="37"/>
                    <a:pt x="8" y="41"/>
                  </a:cubicBezTo>
                  <a:cubicBezTo>
                    <a:pt x="13" y="45"/>
                    <a:pt x="20" y="47"/>
                    <a:pt x="26" y="47"/>
                  </a:cubicBezTo>
                  <a:cubicBezTo>
                    <a:pt x="35" y="48"/>
                    <a:pt x="45" y="45"/>
                    <a:pt x="51" y="38"/>
                  </a:cubicBezTo>
                  <a:cubicBezTo>
                    <a:pt x="56" y="31"/>
                    <a:pt x="55" y="20"/>
                    <a:pt x="50" y="13"/>
                  </a:cubicBezTo>
                  <a:cubicBezTo>
                    <a:pt x="45" y="5"/>
                    <a:pt x="36" y="1"/>
                    <a:pt x="27" y="0"/>
                  </a:cubicBezTo>
                  <a:cubicBezTo>
                    <a:pt x="21" y="0"/>
                    <a:pt x="16" y="1"/>
                    <a:pt x="11" y="3"/>
                  </a:cubicBezTo>
                  <a:cubicBezTo>
                    <a:pt x="7" y="5"/>
                    <a:pt x="3" y="10"/>
                    <a:pt x="1" y="15"/>
                  </a:cubicBezTo>
                </a:path>
              </a:pathLst>
            </a:custGeom>
            <a:solidFill>
              <a:srgbClr val="FE3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5" name="Freeform 99">
              <a:extLst>
                <a:ext uri="{FF2B5EF4-FFF2-40B4-BE49-F238E27FC236}">
                  <a16:creationId xmlns:a16="http://schemas.microsoft.com/office/drawing/2014/main" id="{33B9743F-CEAA-4791-9486-FA778210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475" y="5089557"/>
              <a:ext cx="480511" cy="520553"/>
            </a:xfrm>
            <a:custGeom>
              <a:avLst/>
              <a:gdLst>
                <a:gd name="T0" fmla="*/ 9 w 102"/>
                <a:gd name="T1" fmla="*/ 5 h 111"/>
                <a:gd name="T2" fmla="*/ 0 w 102"/>
                <a:gd name="T3" fmla="*/ 106 h 111"/>
                <a:gd name="T4" fmla="*/ 5 w 102"/>
                <a:gd name="T5" fmla="*/ 110 h 111"/>
                <a:gd name="T6" fmla="*/ 52 w 102"/>
                <a:gd name="T7" fmla="*/ 91 h 111"/>
                <a:gd name="T8" fmla="*/ 98 w 102"/>
                <a:gd name="T9" fmla="*/ 71 h 111"/>
                <a:gd name="T10" fmla="*/ 99 w 102"/>
                <a:gd name="T11" fmla="*/ 64 h 111"/>
                <a:gd name="T12" fmla="*/ 56 w 102"/>
                <a:gd name="T13" fmla="*/ 33 h 111"/>
                <a:gd name="T14" fmla="*/ 13 w 102"/>
                <a:gd name="T15" fmla="*/ 4 h 111"/>
                <a:gd name="T16" fmla="*/ 6 w 102"/>
                <a:gd name="T17" fmla="*/ 13 h 111"/>
                <a:gd name="T18" fmla="*/ 94 w 102"/>
                <a:gd name="T19" fmla="*/ 71 h 111"/>
                <a:gd name="T20" fmla="*/ 95 w 102"/>
                <a:gd name="T21" fmla="*/ 63 h 111"/>
                <a:gd name="T22" fmla="*/ 49 w 102"/>
                <a:gd name="T23" fmla="*/ 84 h 111"/>
                <a:gd name="T24" fmla="*/ 2 w 102"/>
                <a:gd name="T25" fmla="*/ 103 h 111"/>
                <a:gd name="T26" fmla="*/ 7 w 102"/>
                <a:gd name="T27" fmla="*/ 107 h 111"/>
                <a:gd name="T28" fmla="*/ 13 w 102"/>
                <a:gd name="T29" fmla="*/ 5 h 111"/>
                <a:gd name="T30" fmla="*/ 9 w 102"/>
                <a:gd name="T31" fmla="*/ 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1">
                  <a:moveTo>
                    <a:pt x="9" y="5"/>
                  </a:moveTo>
                  <a:cubicBezTo>
                    <a:pt x="6" y="39"/>
                    <a:pt x="3" y="72"/>
                    <a:pt x="0" y="106"/>
                  </a:cubicBezTo>
                  <a:cubicBezTo>
                    <a:pt x="0" y="108"/>
                    <a:pt x="2" y="111"/>
                    <a:pt x="5" y="110"/>
                  </a:cubicBezTo>
                  <a:cubicBezTo>
                    <a:pt x="21" y="104"/>
                    <a:pt x="36" y="97"/>
                    <a:pt x="52" y="91"/>
                  </a:cubicBezTo>
                  <a:cubicBezTo>
                    <a:pt x="67" y="85"/>
                    <a:pt x="82" y="77"/>
                    <a:pt x="98" y="71"/>
                  </a:cubicBezTo>
                  <a:cubicBezTo>
                    <a:pt x="101" y="70"/>
                    <a:pt x="102" y="66"/>
                    <a:pt x="99" y="64"/>
                  </a:cubicBezTo>
                  <a:cubicBezTo>
                    <a:pt x="85" y="53"/>
                    <a:pt x="71" y="43"/>
                    <a:pt x="56" y="33"/>
                  </a:cubicBezTo>
                  <a:cubicBezTo>
                    <a:pt x="42" y="23"/>
                    <a:pt x="28" y="13"/>
                    <a:pt x="13" y="4"/>
                  </a:cubicBezTo>
                  <a:cubicBezTo>
                    <a:pt x="7" y="0"/>
                    <a:pt x="0" y="8"/>
                    <a:pt x="6" y="13"/>
                  </a:cubicBezTo>
                  <a:cubicBezTo>
                    <a:pt x="34" y="33"/>
                    <a:pt x="64" y="52"/>
                    <a:pt x="94" y="71"/>
                  </a:cubicBezTo>
                  <a:cubicBezTo>
                    <a:pt x="94" y="68"/>
                    <a:pt x="94" y="66"/>
                    <a:pt x="95" y="63"/>
                  </a:cubicBezTo>
                  <a:cubicBezTo>
                    <a:pt x="80" y="71"/>
                    <a:pt x="64" y="77"/>
                    <a:pt x="49" y="84"/>
                  </a:cubicBezTo>
                  <a:cubicBezTo>
                    <a:pt x="33" y="91"/>
                    <a:pt x="18" y="97"/>
                    <a:pt x="2" y="103"/>
                  </a:cubicBezTo>
                  <a:cubicBezTo>
                    <a:pt x="4" y="104"/>
                    <a:pt x="5" y="105"/>
                    <a:pt x="7" y="107"/>
                  </a:cubicBezTo>
                  <a:cubicBezTo>
                    <a:pt x="9" y="73"/>
                    <a:pt x="11" y="39"/>
                    <a:pt x="13" y="5"/>
                  </a:cubicBezTo>
                  <a:cubicBezTo>
                    <a:pt x="13" y="3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6" name="Freeform 100">
              <a:extLst>
                <a:ext uri="{FF2B5EF4-FFF2-40B4-BE49-F238E27FC236}">
                  <a16:creationId xmlns:a16="http://schemas.microsoft.com/office/drawing/2014/main" id="{BBC82047-03B7-401A-BFAC-F045078C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06" y="5102071"/>
              <a:ext cx="485516" cy="518052"/>
            </a:xfrm>
            <a:custGeom>
              <a:avLst/>
              <a:gdLst>
                <a:gd name="T0" fmla="*/ 6 w 103"/>
                <a:gd name="T1" fmla="*/ 65 h 110"/>
                <a:gd name="T2" fmla="*/ 98 w 103"/>
                <a:gd name="T3" fmla="*/ 109 h 110"/>
                <a:gd name="T4" fmla="*/ 103 w 103"/>
                <a:gd name="T5" fmla="*/ 105 h 110"/>
                <a:gd name="T6" fmla="*/ 102 w 103"/>
                <a:gd name="T7" fmla="*/ 55 h 110"/>
                <a:gd name="T8" fmla="*/ 99 w 103"/>
                <a:gd name="T9" fmla="*/ 4 h 110"/>
                <a:gd name="T10" fmla="*/ 92 w 103"/>
                <a:gd name="T11" fmla="*/ 1 h 110"/>
                <a:gd name="T12" fmla="*/ 6 w 103"/>
                <a:gd name="T13" fmla="*/ 61 h 110"/>
                <a:gd name="T14" fmla="*/ 13 w 103"/>
                <a:gd name="T15" fmla="*/ 70 h 110"/>
                <a:gd name="T16" fmla="*/ 55 w 103"/>
                <a:gd name="T17" fmla="*/ 39 h 110"/>
                <a:gd name="T18" fmla="*/ 97 w 103"/>
                <a:gd name="T19" fmla="*/ 8 h 110"/>
                <a:gd name="T20" fmla="*/ 90 w 103"/>
                <a:gd name="T21" fmla="*/ 5 h 110"/>
                <a:gd name="T22" fmla="*/ 94 w 103"/>
                <a:gd name="T23" fmla="*/ 55 h 110"/>
                <a:gd name="T24" fmla="*/ 96 w 103"/>
                <a:gd name="T25" fmla="*/ 106 h 110"/>
                <a:gd name="T26" fmla="*/ 101 w 103"/>
                <a:gd name="T27" fmla="*/ 102 h 110"/>
                <a:gd name="T28" fmla="*/ 8 w 103"/>
                <a:gd name="T29" fmla="*/ 62 h 110"/>
                <a:gd name="T30" fmla="*/ 6 w 103"/>
                <a:gd name="T31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10">
                  <a:moveTo>
                    <a:pt x="6" y="65"/>
                  </a:moveTo>
                  <a:cubicBezTo>
                    <a:pt x="37" y="80"/>
                    <a:pt x="67" y="95"/>
                    <a:pt x="98" y="109"/>
                  </a:cubicBezTo>
                  <a:cubicBezTo>
                    <a:pt x="100" y="110"/>
                    <a:pt x="103" y="108"/>
                    <a:pt x="103" y="105"/>
                  </a:cubicBezTo>
                  <a:cubicBezTo>
                    <a:pt x="103" y="88"/>
                    <a:pt x="102" y="71"/>
                    <a:pt x="102" y="55"/>
                  </a:cubicBezTo>
                  <a:cubicBezTo>
                    <a:pt x="101" y="38"/>
                    <a:pt x="99" y="21"/>
                    <a:pt x="99" y="4"/>
                  </a:cubicBezTo>
                  <a:cubicBezTo>
                    <a:pt x="99" y="1"/>
                    <a:pt x="94" y="0"/>
                    <a:pt x="92" y="1"/>
                  </a:cubicBezTo>
                  <a:cubicBezTo>
                    <a:pt x="63" y="20"/>
                    <a:pt x="33" y="40"/>
                    <a:pt x="6" y="61"/>
                  </a:cubicBezTo>
                  <a:cubicBezTo>
                    <a:pt x="0" y="66"/>
                    <a:pt x="7" y="74"/>
                    <a:pt x="13" y="70"/>
                  </a:cubicBezTo>
                  <a:cubicBezTo>
                    <a:pt x="27" y="61"/>
                    <a:pt x="41" y="50"/>
                    <a:pt x="55" y="39"/>
                  </a:cubicBezTo>
                  <a:cubicBezTo>
                    <a:pt x="69" y="29"/>
                    <a:pt x="83" y="19"/>
                    <a:pt x="97" y="8"/>
                  </a:cubicBezTo>
                  <a:cubicBezTo>
                    <a:pt x="95" y="7"/>
                    <a:pt x="93" y="6"/>
                    <a:pt x="90" y="5"/>
                  </a:cubicBezTo>
                  <a:cubicBezTo>
                    <a:pt x="93" y="22"/>
                    <a:pt x="93" y="39"/>
                    <a:pt x="94" y="55"/>
                  </a:cubicBezTo>
                  <a:cubicBezTo>
                    <a:pt x="95" y="72"/>
                    <a:pt x="95" y="89"/>
                    <a:pt x="96" y="106"/>
                  </a:cubicBezTo>
                  <a:cubicBezTo>
                    <a:pt x="97" y="105"/>
                    <a:pt x="99" y="103"/>
                    <a:pt x="101" y="102"/>
                  </a:cubicBezTo>
                  <a:cubicBezTo>
                    <a:pt x="70" y="88"/>
                    <a:pt x="39" y="75"/>
                    <a:pt x="8" y="62"/>
                  </a:cubicBezTo>
                  <a:cubicBezTo>
                    <a:pt x="6" y="61"/>
                    <a:pt x="4" y="64"/>
                    <a:pt x="6" y="6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7" name="Freeform 101">
              <a:extLst>
                <a:ext uri="{FF2B5EF4-FFF2-40B4-BE49-F238E27FC236}">
                  <a16:creationId xmlns:a16="http://schemas.microsoft.com/office/drawing/2014/main" id="{AD926F3F-40D7-458C-8E8D-9F6C0815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820" y="1600848"/>
              <a:ext cx="583121" cy="1146219"/>
            </a:xfrm>
            <a:custGeom>
              <a:avLst/>
              <a:gdLst>
                <a:gd name="T0" fmla="*/ 106 w 124"/>
                <a:gd name="T1" fmla="*/ 244 h 244"/>
                <a:gd name="T2" fmla="*/ 60 w 124"/>
                <a:gd name="T3" fmla="*/ 231 h 244"/>
                <a:gd name="T4" fmla="*/ 30 w 124"/>
                <a:gd name="T5" fmla="*/ 183 h 244"/>
                <a:gd name="T6" fmla="*/ 15 w 124"/>
                <a:gd name="T7" fmla="*/ 120 h 244"/>
                <a:gd name="T8" fmla="*/ 29 w 124"/>
                <a:gd name="T9" fmla="*/ 89 h 244"/>
                <a:gd name="T10" fmla="*/ 55 w 124"/>
                <a:gd name="T11" fmla="*/ 26 h 244"/>
                <a:gd name="T12" fmla="*/ 91 w 124"/>
                <a:gd name="T13" fmla="*/ 54 h 244"/>
                <a:gd name="T14" fmla="*/ 96 w 124"/>
                <a:gd name="T15" fmla="*/ 68 h 244"/>
                <a:gd name="T16" fmla="*/ 109 w 124"/>
                <a:gd name="T17" fmla="*/ 69 h 244"/>
                <a:gd name="T18" fmla="*/ 98 w 124"/>
                <a:gd name="T19" fmla="*/ 134 h 244"/>
                <a:gd name="T20" fmla="*/ 122 w 124"/>
                <a:gd name="T21" fmla="*/ 153 h 244"/>
                <a:gd name="T22" fmla="*/ 106 w 124"/>
                <a:gd name="T23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244">
                  <a:moveTo>
                    <a:pt x="106" y="244"/>
                  </a:moveTo>
                  <a:cubicBezTo>
                    <a:pt x="106" y="243"/>
                    <a:pt x="82" y="242"/>
                    <a:pt x="60" y="231"/>
                  </a:cubicBezTo>
                  <a:cubicBezTo>
                    <a:pt x="38" y="221"/>
                    <a:pt x="19" y="202"/>
                    <a:pt x="30" y="183"/>
                  </a:cubicBezTo>
                  <a:cubicBezTo>
                    <a:pt x="46" y="157"/>
                    <a:pt x="0" y="135"/>
                    <a:pt x="15" y="120"/>
                  </a:cubicBezTo>
                  <a:cubicBezTo>
                    <a:pt x="31" y="107"/>
                    <a:pt x="35" y="118"/>
                    <a:pt x="29" y="89"/>
                  </a:cubicBezTo>
                  <a:cubicBezTo>
                    <a:pt x="24" y="60"/>
                    <a:pt x="44" y="53"/>
                    <a:pt x="55" y="26"/>
                  </a:cubicBezTo>
                  <a:cubicBezTo>
                    <a:pt x="68" y="0"/>
                    <a:pt x="98" y="20"/>
                    <a:pt x="91" y="54"/>
                  </a:cubicBezTo>
                  <a:cubicBezTo>
                    <a:pt x="87" y="75"/>
                    <a:pt x="90" y="71"/>
                    <a:pt x="96" y="68"/>
                  </a:cubicBezTo>
                  <a:cubicBezTo>
                    <a:pt x="99" y="65"/>
                    <a:pt x="104" y="62"/>
                    <a:pt x="109" y="69"/>
                  </a:cubicBezTo>
                  <a:cubicBezTo>
                    <a:pt x="117" y="82"/>
                    <a:pt x="83" y="139"/>
                    <a:pt x="98" y="134"/>
                  </a:cubicBezTo>
                  <a:cubicBezTo>
                    <a:pt x="112" y="128"/>
                    <a:pt x="124" y="137"/>
                    <a:pt x="122" y="153"/>
                  </a:cubicBezTo>
                  <a:cubicBezTo>
                    <a:pt x="117" y="189"/>
                    <a:pt x="105" y="243"/>
                    <a:pt x="106" y="244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8" name="Freeform 102">
              <a:extLst>
                <a:ext uri="{FF2B5EF4-FFF2-40B4-BE49-F238E27FC236}">
                  <a16:creationId xmlns:a16="http://schemas.microsoft.com/office/drawing/2014/main" id="{C69E0869-D535-4F8A-8288-E0A28AE8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974" y="1821082"/>
              <a:ext cx="405431" cy="996059"/>
            </a:xfrm>
            <a:custGeom>
              <a:avLst/>
              <a:gdLst>
                <a:gd name="T0" fmla="*/ 86 w 86"/>
                <a:gd name="T1" fmla="*/ 212 h 212"/>
                <a:gd name="T2" fmla="*/ 85 w 86"/>
                <a:gd name="T3" fmla="*/ 211 h 212"/>
                <a:gd name="T4" fmla="*/ 35 w 86"/>
                <a:gd name="T5" fmla="*/ 117 h 212"/>
                <a:gd name="T6" fmla="*/ 35 w 86"/>
                <a:gd name="T7" fmla="*/ 117 h 212"/>
                <a:gd name="T8" fmla="*/ 35 w 86"/>
                <a:gd name="T9" fmla="*/ 117 h 212"/>
                <a:gd name="T10" fmla="*/ 8 w 86"/>
                <a:gd name="T11" fmla="*/ 94 h 212"/>
                <a:gd name="T12" fmla="*/ 0 w 86"/>
                <a:gd name="T13" fmla="*/ 86 h 212"/>
                <a:gd name="T14" fmla="*/ 0 w 86"/>
                <a:gd name="T15" fmla="*/ 85 h 212"/>
                <a:gd name="T16" fmla="*/ 0 w 86"/>
                <a:gd name="T17" fmla="*/ 85 h 212"/>
                <a:gd name="T18" fmla="*/ 1 w 86"/>
                <a:gd name="T19" fmla="*/ 85 h 212"/>
                <a:gd name="T20" fmla="*/ 8 w 86"/>
                <a:gd name="T21" fmla="*/ 94 h 212"/>
                <a:gd name="T22" fmla="*/ 33 w 86"/>
                <a:gd name="T23" fmla="*/ 115 h 212"/>
                <a:gd name="T24" fmla="*/ 34 w 86"/>
                <a:gd name="T25" fmla="*/ 115 h 212"/>
                <a:gd name="T26" fmla="*/ 34 w 86"/>
                <a:gd name="T27" fmla="*/ 114 h 212"/>
                <a:gd name="T28" fmla="*/ 27 w 86"/>
                <a:gd name="T29" fmla="*/ 61 h 212"/>
                <a:gd name="T30" fmla="*/ 27 w 86"/>
                <a:gd name="T31" fmla="*/ 61 h 212"/>
                <a:gd name="T32" fmla="*/ 26 w 86"/>
                <a:gd name="T33" fmla="*/ 60 h 212"/>
                <a:gd name="T34" fmla="*/ 26 w 86"/>
                <a:gd name="T35" fmla="*/ 60 h 212"/>
                <a:gd name="T36" fmla="*/ 10 w 86"/>
                <a:gd name="T37" fmla="*/ 25 h 212"/>
                <a:gd name="T38" fmla="*/ 10 w 86"/>
                <a:gd name="T39" fmla="*/ 24 h 212"/>
                <a:gd name="T40" fmla="*/ 10 w 86"/>
                <a:gd name="T41" fmla="*/ 24 h 212"/>
                <a:gd name="T42" fmla="*/ 11 w 86"/>
                <a:gd name="T43" fmla="*/ 25 h 212"/>
                <a:gd name="T44" fmla="*/ 25 w 86"/>
                <a:gd name="T45" fmla="*/ 57 h 212"/>
                <a:gd name="T46" fmla="*/ 27 w 86"/>
                <a:gd name="T47" fmla="*/ 59 h 212"/>
                <a:gd name="T48" fmla="*/ 27 w 86"/>
                <a:gd name="T49" fmla="*/ 57 h 212"/>
                <a:gd name="T50" fmla="*/ 32 w 86"/>
                <a:gd name="T51" fmla="*/ 1 h 212"/>
                <a:gd name="T52" fmla="*/ 32 w 86"/>
                <a:gd name="T53" fmla="*/ 0 h 212"/>
                <a:gd name="T54" fmla="*/ 33 w 86"/>
                <a:gd name="T55" fmla="*/ 0 h 212"/>
                <a:gd name="T56" fmla="*/ 33 w 86"/>
                <a:gd name="T57" fmla="*/ 1 h 212"/>
                <a:gd name="T58" fmla="*/ 29 w 86"/>
                <a:gd name="T59" fmla="*/ 76 h 212"/>
                <a:gd name="T60" fmla="*/ 29 w 86"/>
                <a:gd name="T61" fmla="*/ 78 h 212"/>
                <a:gd name="T62" fmla="*/ 30 w 86"/>
                <a:gd name="T63" fmla="*/ 77 h 212"/>
                <a:gd name="T64" fmla="*/ 59 w 86"/>
                <a:gd name="T65" fmla="*/ 42 h 212"/>
                <a:gd name="T66" fmla="*/ 59 w 86"/>
                <a:gd name="T67" fmla="*/ 42 h 212"/>
                <a:gd name="T68" fmla="*/ 60 w 86"/>
                <a:gd name="T69" fmla="*/ 42 h 212"/>
                <a:gd name="T70" fmla="*/ 60 w 86"/>
                <a:gd name="T71" fmla="*/ 42 h 212"/>
                <a:gd name="T72" fmla="*/ 29 w 86"/>
                <a:gd name="T73" fmla="*/ 79 h 212"/>
                <a:gd name="T74" fmla="*/ 29 w 86"/>
                <a:gd name="T75" fmla="*/ 79 h 212"/>
                <a:gd name="T76" fmla="*/ 29 w 86"/>
                <a:gd name="T77" fmla="*/ 80 h 212"/>
                <a:gd name="T78" fmla="*/ 36 w 86"/>
                <a:gd name="T79" fmla="*/ 116 h 212"/>
                <a:gd name="T80" fmla="*/ 36 w 86"/>
                <a:gd name="T81" fmla="*/ 116 h 212"/>
                <a:gd name="T82" fmla="*/ 36 w 86"/>
                <a:gd name="T83" fmla="*/ 116 h 212"/>
                <a:gd name="T84" fmla="*/ 36 w 86"/>
                <a:gd name="T85" fmla="*/ 117 h 212"/>
                <a:gd name="T86" fmla="*/ 36 w 86"/>
                <a:gd name="T87" fmla="*/ 117 h 212"/>
                <a:gd name="T88" fmla="*/ 36 w 86"/>
                <a:gd name="T89" fmla="*/ 117 h 212"/>
                <a:gd name="T90" fmla="*/ 47 w 86"/>
                <a:gd name="T91" fmla="*/ 149 h 212"/>
                <a:gd name="T92" fmla="*/ 48 w 86"/>
                <a:gd name="T93" fmla="*/ 150 h 212"/>
                <a:gd name="T94" fmla="*/ 48 w 86"/>
                <a:gd name="T95" fmla="*/ 148 h 212"/>
                <a:gd name="T96" fmla="*/ 69 w 86"/>
                <a:gd name="T97" fmla="*/ 100 h 212"/>
                <a:gd name="T98" fmla="*/ 70 w 86"/>
                <a:gd name="T99" fmla="*/ 100 h 212"/>
                <a:gd name="T100" fmla="*/ 70 w 86"/>
                <a:gd name="T101" fmla="*/ 100 h 212"/>
                <a:gd name="T102" fmla="*/ 70 w 86"/>
                <a:gd name="T103" fmla="*/ 101 h 212"/>
                <a:gd name="T104" fmla="*/ 48 w 86"/>
                <a:gd name="T105" fmla="*/ 151 h 212"/>
                <a:gd name="T106" fmla="*/ 48 w 86"/>
                <a:gd name="T107" fmla="*/ 152 h 212"/>
                <a:gd name="T108" fmla="*/ 49 w 86"/>
                <a:gd name="T109" fmla="*/ 152 h 212"/>
                <a:gd name="T110" fmla="*/ 86 w 86"/>
                <a:gd name="T111" fmla="*/ 211 h 212"/>
                <a:gd name="T112" fmla="*/ 86 w 86"/>
                <a:gd name="T113" fmla="*/ 211 h 212"/>
                <a:gd name="T114" fmla="*/ 86 w 86"/>
                <a:gd name="T1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212">
                  <a:moveTo>
                    <a:pt x="86" y="212"/>
                  </a:moveTo>
                  <a:cubicBezTo>
                    <a:pt x="85" y="211"/>
                    <a:pt x="85" y="211"/>
                    <a:pt x="85" y="211"/>
                  </a:cubicBezTo>
                  <a:cubicBezTo>
                    <a:pt x="67" y="190"/>
                    <a:pt x="45" y="156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25" y="111"/>
                    <a:pt x="16" y="103"/>
                    <a:pt x="8" y="94"/>
                  </a:cubicBezTo>
                  <a:cubicBezTo>
                    <a:pt x="5" y="92"/>
                    <a:pt x="2" y="89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3" y="88"/>
                    <a:pt x="6" y="91"/>
                    <a:pt x="8" y="94"/>
                  </a:cubicBezTo>
                  <a:cubicBezTo>
                    <a:pt x="16" y="101"/>
                    <a:pt x="24" y="109"/>
                    <a:pt x="33" y="115"/>
                  </a:cubicBezTo>
                  <a:cubicBezTo>
                    <a:pt x="33" y="115"/>
                    <a:pt x="34" y="115"/>
                    <a:pt x="34" y="115"/>
                  </a:cubicBezTo>
                  <a:cubicBezTo>
                    <a:pt x="34" y="115"/>
                    <a:pt x="34" y="114"/>
                    <a:pt x="34" y="114"/>
                  </a:cubicBezTo>
                  <a:cubicBezTo>
                    <a:pt x="30" y="97"/>
                    <a:pt x="27" y="80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9" y="50"/>
                    <a:pt x="14" y="38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36"/>
                    <a:pt x="19" y="47"/>
                    <a:pt x="25" y="57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59"/>
                    <a:pt x="27" y="58"/>
                    <a:pt x="27" y="57"/>
                  </a:cubicBezTo>
                  <a:cubicBezTo>
                    <a:pt x="26" y="39"/>
                    <a:pt x="28" y="2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7" y="28"/>
                    <a:pt x="26" y="53"/>
                    <a:pt x="29" y="76"/>
                  </a:cubicBezTo>
                  <a:cubicBezTo>
                    <a:pt x="29" y="77"/>
                    <a:pt x="29" y="77"/>
                    <a:pt x="29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1" y="66"/>
                    <a:pt x="51" y="54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1" y="56"/>
                    <a:pt x="41" y="68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93"/>
                    <a:pt x="32" y="105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9" y="127"/>
                    <a:pt x="42" y="138"/>
                    <a:pt x="47" y="149"/>
                  </a:cubicBezTo>
                  <a:cubicBezTo>
                    <a:pt x="47" y="149"/>
                    <a:pt x="48" y="150"/>
                    <a:pt x="48" y="150"/>
                  </a:cubicBezTo>
                  <a:cubicBezTo>
                    <a:pt x="48" y="150"/>
                    <a:pt x="48" y="149"/>
                    <a:pt x="48" y="148"/>
                  </a:cubicBezTo>
                  <a:cubicBezTo>
                    <a:pt x="53" y="131"/>
                    <a:pt x="60" y="115"/>
                    <a:pt x="69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1" y="116"/>
                    <a:pt x="53" y="133"/>
                    <a:pt x="48" y="151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7" y="171"/>
                    <a:pt x="69" y="190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2"/>
                    <a:pt x="86" y="212"/>
                    <a:pt x="86" y="212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9" name="Freeform 103">
              <a:extLst>
                <a:ext uri="{FF2B5EF4-FFF2-40B4-BE49-F238E27FC236}">
                  <a16:creationId xmlns:a16="http://schemas.microsoft.com/office/drawing/2014/main" id="{DAE62973-71B3-4879-A100-2851EE6C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94" y="2586896"/>
              <a:ext cx="1116187" cy="598137"/>
            </a:xfrm>
            <a:custGeom>
              <a:avLst/>
              <a:gdLst>
                <a:gd name="T0" fmla="*/ 234 w 237"/>
                <a:gd name="T1" fmla="*/ 123 h 127"/>
                <a:gd name="T2" fmla="*/ 230 w 237"/>
                <a:gd name="T3" fmla="*/ 72 h 127"/>
                <a:gd name="T4" fmla="*/ 187 w 237"/>
                <a:gd name="T5" fmla="*/ 32 h 127"/>
                <a:gd name="T6" fmla="*/ 153 w 237"/>
                <a:gd name="T7" fmla="*/ 19 h 127"/>
                <a:gd name="T8" fmla="*/ 127 w 237"/>
                <a:gd name="T9" fmla="*/ 7 h 127"/>
                <a:gd name="T10" fmla="*/ 95 w 237"/>
                <a:gd name="T11" fmla="*/ 17 h 127"/>
                <a:gd name="T12" fmla="*/ 28 w 237"/>
                <a:gd name="T13" fmla="*/ 35 h 127"/>
                <a:gd name="T14" fmla="*/ 50 w 237"/>
                <a:gd name="T15" fmla="*/ 78 h 127"/>
                <a:gd name="T16" fmla="*/ 61 w 237"/>
                <a:gd name="T17" fmla="*/ 100 h 127"/>
                <a:gd name="T18" fmla="*/ 99 w 237"/>
                <a:gd name="T19" fmla="*/ 98 h 127"/>
                <a:gd name="T20" fmla="*/ 127 w 237"/>
                <a:gd name="T21" fmla="*/ 99 h 127"/>
                <a:gd name="T22" fmla="*/ 142 w 237"/>
                <a:gd name="T23" fmla="*/ 127 h 127"/>
                <a:gd name="T24" fmla="*/ 234 w 237"/>
                <a:gd name="T25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127">
                  <a:moveTo>
                    <a:pt x="234" y="123"/>
                  </a:moveTo>
                  <a:cubicBezTo>
                    <a:pt x="234" y="124"/>
                    <a:pt x="237" y="97"/>
                    <a:pt x="230" y="72"/>
                  </a:cubicBezTo>
                  <a:cubicBezTo>
                    <a:pt x="223" y="47"/>
                    <a:pt x="208" y="23"/>
                    <a:pt x="187" y="32"/>
                  </a:cubicBezTo>
                  <a:cubicBezTo>
                    <a:pt x="173" y="39"/>
                    <a:pt x="162" y="29"/>
                    <a:pt x="153" y="19"/>
                  </a:cubicBezTo>
                  <a:cubicBezTo>
                    <a:pt x="144" y="10"/>
                    <a:pt x="136" y="0"/>
                    <a:pt x="127" y="7"/>
                  </a:cubicBezTo>
                  <a:cubicBezTo>
                    <a:pt x="112" y="22"/>
                    <a:pt x="122" y="28"/>
                    <a:pt x="95" y="17"/>
                  </a:cubicBezTo>
                  <a:cubicBezTo>
                    <a:pt x="66" y="6"/>
                    <a:pt x="56" y="27"/>
                    <a:pt x="28" y="35"/>
                  </a:cubicBezTo>
                  <a:cubicBezTo>
                    <a:pt x="0" y="45"/>
                    <a:pt x="14" y="80"/>
                    <a:pt x="50" y="78"/>
                  </a:cubicBezTo>
                  <a:cubicBezTo>
                    <a:pt x="86" y="77"/>
                    <a:pt x="47" y="86"/>
                    <a:pt x="61" y="100"/>
                  </a:cubicBezTo>
                  <a:cubicBezTo>
                    <a:pt x="67" y="105"/>
                    <a:pt x="84" y="102"/>
                    <a:pt x="99" y="98"/>
                  </a:cubicBezTo>
                  <a:cubicBezTo>
                    <a:pt x="116" y="94"/>
                    <a:pt x="131" y="91"/>
                    <a:pt x="127" y="99"/>
                  </a:cubicBezTo>
                  <a:cubicBezTo>
                    <a:pt x="119" y="113"/>
                    <a:pt x="125" y="127"/>
                    <a:pt x="142" y="127"/>
                  </a:cubicBezTo>
                  <a:cubicBezTo>
                    <a:pt x="179" y="127"/>
                    <a:pt x="234" y="123"/>
                    <a:pt x="234" y="123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0" name="Freeform 104">
              <a:extLst>
                <a:ext uri="{FF2B5EF4-FFF2-40B4-BE49-F238E27FC236}">
                  <a16:creationId xmlns:a16="http://schemas.microsoft.com/office/drawing/2014/main" id="{1A766D71-769F-4C00-A603-7C6ECE66B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37" y="2704522"/>
              <a:ext cx="935995" cy="530564"/>
            </a:xfrm>
            <a:custGeom>
              <a:avLst/>
              <a:gdLst>
                <a:gd name="T0" fmla="*/ 199 w 199"/>
                <a:gd name="T1" fmla="*/ 113 h 113"/>
                <a:gd name="T2" fmla="*/ 199 w 199"/>
                <a:gd name="T3" fmla="*/ 112 h 113"/>
                <a:gd name="T4" fmla="*/ 115 w 199"/>
                <a:gd name="T5" fmla="*/ 43 h 113"/>
                <a:gd name="T6" fmla="*/ 114 w 199"/>
                <a:gd name="T7" fmla="*/ 43 h 113"/>
                <a:gd name="T8" fmla="*/ 114 w 199"/>
                <a:gd name="T9" fmla="*/ 43 h 113"/>
                <a:gd name="T10" fmla="*/ 97 w 199"/>
                <a:gd name="T11" fmla="*/ 11 h 113"/>
                <a:gd name="T12" fmla="*/ 90 w 199"/>
                <a:gd name="T13" fmla="*/ 1 h 113"/>
                <a:gd name="T14" fmla="*/ 89 w 199"/>
                <a:gd name="T15" fmla="*/ 0 h 113"/>
                <a:gd name="T16" fmla="*/ 89 w 199"/>
                <a:gd name="T17" fmla="*/ 1 h 113"/>
                <a:gd name="T18" fmla="*/ 89 w 199"/>
                <a:gd name="T19" fmla="*/ 1 h 113"/>
                <a:gd name="T20" fmla="*/ 96 w 199"/>
                <a:gd name="T21" fmla="*/ 11 h 113"/>
                <a:gd name="T22" fmla="*/ 112 w 199"/>
                <a:gd name="T23" fmla="*/ 41 h 113"/>
                <a:gd name="T24" fmla="*/ 113 w 199"/>
                <a:gd name="T25" fmla="*/ 43 h 113"/>
                <a:gd name="T26" fmla="*/ 111 w 199"/>
                <a:gd name="T27" fmla="*/ 42 h 113"/>
                <a:gd name="T28" fmla="*/ 61 w 199"/>
                <a:gd name="T29" fmla="*/ 26 h 113"/>
                <a:gd name="T30" fmla="*/ 60 w 199"/>
                <a:gd name="T31" fmla="*/ 26 h 113"/>
                <a:gd name="T32" fmla="*/ 60 w 199"/>
                <a:gd name="T33" fmla="*/ 25 h 113"/>
                <a:gd name="T34" fmla="*/ 60 w 199"/>
                <a:gd name="T35" fmla="*/ 25 h 113"/>
                <a:gd name="T36" fmla="*/ 28 w 199"/>
                <a:gd name="T37" fmla="*/ 2 h 113"/>
                <a:gd name="T38" fmla="*/ 27 w 199"/>
                <a:gd name="T39" fmla="*/ 2 h 113"/>
                <a:gd name="T40" fmla="*/ 27 w 199"/>
                <a:gd name="T41" fmla="*/ 3 h 113"/>
                <a:gd name="T42" fmla="*/ 27 w 199"/>
                <a:gd name="T43" fmla="*/ 3 h 113"/>
                <a:gd name="T44" fmla="*/ 57 w 199"/>
                <a:gd name="T45" fmla="*/ 24 h 113"/>
                <a:gd name="T46" fmla="*/ 59 w 199"/>
                <a:gd name="T47" fmla="*/ 25 h 113"/>
                <a:gd name="T48" fmla="*/ 56 w 199"/>
                <a:gd name="T49" fmla="*/ 25 h 113"/>
                <a:gd name="T50" fmla="*/ 0 w 199"/>
                <a:gd name="T51" fmla="*/ 22 h 113"/>
                <a:gd name="T52" fmla="*/ 0 w 199"/>
                <a:gd name="T53" fmla="*/ 22 h 113"/>
                <a:gd name="T54" fmla="*/ 0 w 199"/>
                <a:gd name="T55" fmla="*/ 23 h 113"/>
                <a:gd name="T56" fmla="*/ 0 w 199"/>
                <a:gd name="T57" fmla="*/ 23 h 113"/>
                <a:gd name="T58" fmla="*/ 75 w 199"/>
                <a:gd name="T59" fmla="*/ 30 h 113"/>
                <a:gd name="T60" fmla="*/ 77 w 199"/>
                <a:gd name="T61" fmla="*/ 31 h 113"/>
                <a:gd name="T62" fmla="*/ 76 w 199"/>
                <a:gd name="T63" fmla="*/ 31 h 113"/>
                <a:gd name="T64" fmla="*/ 36 w 199"/>
                <a:gd name="T65" fmla="*/ 57 h 113"/>
                <a:gd name="T66" fmla="*/ 36 w 199"/>
                <a:gd name="T67" fmla="*/ 58 h 113"/>
                <a:gd name="T68" fmla="*/ 36 w 199"/>
                <a:gd name="T69" fmla="*/ 58 h 113"/>
                <a:gd name="T70" fmla="*/ 36 w 199"/>
                <a:gd name="T71" fmla="*/ 58 h 113"/>
                <a:gd name="T72" fmla="*/ 78 w 199"/>
                <a:gd name="T73" fmla="*/ 31 h 113"/>
                <a:gd name="T74" fmla="*/ 78 w 199"/>
                <a:gd name="T75" fmla="*/ 31 h 113"/>
                <a:gd name="T76" fmla="*/ 78 w 199"/>
                <a:gd name="T77" fmla="*/ 31 h 113"/>
                <a:gd name="T78" fmla="*/ 113 w 199"/>
                <a:gd name="T79" fmla="*/ 44 h 113"/>
                <a:gd name="T80" fmla="*/ 113 w 199"/>
                <a:gd name="T81" fmla="*/ 44 h 113"/>
                <a:gd name="T82" fmla="*/ 114 w 199"/>
                <a:gd name="T83" fmla="*/ 44 h 113"/>
                <a:gd name="T84" fmla="*/ 114 w 199"/>
                <a:gd name="T85" fmla="*/ 44 h 113"/>
                <a:gd name="T86" fmla="*/ 114 w 199"/>
                <a:gd name="T87" fmla="*/ 44 h 113"/>
                <a:gd name="T88" fmla="*/ 114 w 199"/>
                <a:gd name="T89" fmla="*/ 44 h 113"/>
                <a:gd name="T90" fmla="*/ 143 w 199"/>
                <a:gd name="T91" fmla="*/ 61 h 113"/>
                <a:gd name="T92" fmla="*/ 145 w 199"/>
                <a:gd name="T93" fmla="*/ 62 h 113"/>
                <a:gd name="T94" fmla="*/ 143 w 199"/>
                <a:gd name="T95" fmla="*/ 63 h 113"/>
                <a:gd name="T96" fmla="*/ 92 w 199"/>
                <a:gd name="T97" fmla="*/ 78 h 113"/>
                <a:gd name="T98" fmla="*/ 92 w 199"/>
                <a:gd name="T99" fmla="*/ 78 h 113"/>
                <a:gd name="T100" fmla="*/ 92 w 199"/>
                <a:gd name="T101" fmla="*/ 79 h 113"/>
                <a:gd name="T102" fmla="*/ 92 w 199"/>
                <a:gd name="T103" fmla="*/ 79 h 113"/>
                <a:gd name="T104" fmla="*/ 146 w 199"/>
                <a:gd name="T105" fmla="*/ 63 h 113"/>
                <a:gd name="T106" fmla="*/ 146 w 199"/>
                <a:gd name="T107" fmla="*/ 63 h 113"/>
                <a:gd name="T108" fmla="*/ 147 w 199"/>
                <a:gd name="T109" fmla="*/ 63 h 113"/>
                <a:gd name="T110" fmla="*/ 198 w 199"/>
                <a:gd name="T111" fmla="*/ 113 h 113"/>
                <a:gd name="T112" fmla="*/ 199 w 199"/>
                <a:gd name="T113" fmla="*/ 113 h 113"/>
                <a:gd name="T114" fmla="*/ 199 w 199"/>
                <a:gd name="T1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" h="113">
                  <a:moveTo>
                    <a:pt x="199" y="113"/>
                  </a:moveTo>
                  <a:cubicBezTo>
                    <a:pt x="199" y="112"/>
                    <a:pt x="199" y="112"/>
                    <a:pt x="199" y="112"/>
                  </a:cubicBezTo>
                  <a:cubicBezTo>
                    <a:pt x="181" y="89"/>
                    <a:pt x="151" y="61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31"/>
                    <a:pt x="104" y="21"/>
                    <a:pt x="97" y="11"/>
                  </a:cubicBezTo>
                  <a:cubicBezTo>
                    <a:pt x="94" y="7"/>
                    <a:pt x="92" y="4"/>
                    <a:pt x="90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5"/>
                    <a:pt x="93" y="8"/>
                    <a:pt x="96" y="11"/>
                  </a:cubicBezTo>
                  <a:cubicBezTo>
                    <a:pt x="102" y="20"/>
                    <a:pt x="108" y="30"/>
                    <a:pt x="112" y="41"/>
                  </a:cubicBezTo>
                  <a:cubicBezTo>
                    <a:pt x="112" y="41"/>
                    <a:pt x="113" y="42"/>
                    <a:pt x="113" y="43"/>
                  </a:cubicBezTo>
                  <a:cubicBezTo>
                    <a:pt x="112" y="42"/>
                    <a:pt x="112" y="42"/>
                    <a:pt x="111" y="42"/>
                  </a:cubicBezTo>
                  <a:cubicBezTo>
                    <a:pt x="96" y="35"/>
                    <a:pt x="79" y="29"/>
                    <a:pt x="61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1" y="16"/>
                    <a:pt x="40" y="8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8" y="8"/>
                    <a:pt x="48" y="15"/>
                    <a:pt x="57" y="24"/>
                  </a:cubicBezTo>
                  <a:cubicBezTo>
                    <a:pt x="58" y="24"/>
                    <a:pt x="58" y="25"/>
                    <a:pt x="59" y="25"/>
                  </a:cubicBezTo>
                  <a:cubicBezTo>
                    <a:pt x="58" y="25"/>
                    <a:pt x="57" y="25"/>
                    <a:pt x="56" y="25"/>
                  </a:cubicBezTo>
                  <a:cubicBezTo>
                    <a:pt x="39" y="22"/>
                    <a:pt x="20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8" y="21"/>
                    <a:pt x="53" y="24"/>
                    <a:pt x="75" y="30"/>
                  </a:cubicBezTo>
                  <a:cubicBezTo>
                    <a:pt x="76" y="30"/>
                    <a:pt x="76" y="30"/>
                    <a:pt x="77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3" y="42"/>
                    <a:pt x="50" y="51"/>
                    <a:pt x="36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1" y="51"/>
                    <a:pt x="65" y="4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91" y="34"/>
                    <a:pt x="103" y="39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4" y="49"/>
                    <a:pt x="133" y="54"/>
                    <a:pt x="143" y="61"/>
                  </a:cubicBezTo>
                  <a:cubicBezTo>
                    <a:pt x="144" y="62"/>
                    <a:pt x="145" y="62"/>
                    <a:pt x="145" y="62"/>
                  </a:cubicBezTo>
                  <a:cubicBezTo>
                    <a:pt x="144" y="62"/>
                    <a:pt x="144" y="63"/>
                    <a:pt x="143" y="63"/>
                  </a:cubicBezTo>
                  <a:cubicBezTo>
                    <a:pt x="125" y="65"/>
                    <a:pt x="108" y="70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09" y="71"/>
                    <a:pt x="127" y="66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4" y="76"/>
                    <a:pt x="181" y="91"/>
                    <a:pt x="198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3"/>
                    <a:pt x="199" y="113"/>
                    <a:pt x="199" y="113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1" name="Freeform 105">
              <a:extLst>
                <a:ext uri="{FF2B5EF4-FFF2-40B4-BE49-F238E27FC236}">
                  <a16:creationId xmlns:a16="http://schemas.microsoft.com/office/drawing/2014/main" id="{9A4DCD1E-FC16-4F6E-85A1-E09BC0E4A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0969" y="1848612"/>
              <a:ext cx="1106176" cy="1076144"/>
            </a:xfrm>
            <a:custGeom>
              <a:avLst/>
              <a:gdLst>
                <a:gd name="T0" fmla="*/ 203 w 235"/>
                <a:gd name="T1" fmla="*/ 229 h 229"/>
                <a:gd name="T2" fmla="*/ 228 w 235"/>
                <a:gd name="T3" fmla="*/ 176 h 229"/>
                <a:gd name="T4" fmla="*/ 206 w 235"/>
                <a:gd name="T5" fmla="*/ 110 h 229"/>
                <a:gd name="T6" fmla="*/ 159 w 235"/>
                <a:gd name="T7" fmla="*/ 47 h 229"/>
                <a:gd name="T8" fmla="*/ 120 w 235"/>
                <a:gd name="T9" fmla="*/ 34 h 229"/>
                <a:gd name="T10" fmla="*/ 40 w 235"/>
                <a:gd name="T11" fmla="*/ 9 h 229"/>
                <a:gd name="T12" fmla="*/ 38 w 235"/>
                <a:gd name="T13" fmla="*/ 65 h 229"/>
                <a:gd name="T14" fmla="*/ 37 w 235"/>
                <a:gd name="T15" fmla="*/ 93 h 229"/>
                <a:gd name="T16" fmla="*/ 106 w 235"/>
                <a:gd name="T17" fmla="*/ 135 h 229"/>
                <a:gd name="T18" fmla="*/ 105 w 235"/>
                <a:gd name="T19" fmla="*/ 172 h 229"/>
                <a:gd name="T20" fmla="*/ 203 w 235"/>
                <a:gd name="T2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229">
                  <a:moveTo>
                    <a:pt x="203" y="229"/>
                  </a:moveTo>
                  <a:cubicBezTo>
                    <a:pt x="203" y="229"/>
                    <a:pt x="220" y="205"/>
                    <a:pt x="228" y="176"/>
                  </a:cubicBezTo>
                  <a:cubicBezTo>
                    <a:pt x="235" y="148"/>
                    <a:pt x="233" y="115"/>
                    <a:pt x="206" y="110"/>
                  </a:cubicBezTo>
                  <a:cubicBezTo>
                    <a:pt x="169" y="104"/>
                    <a:pt x="185" y="43"/>
                    <a:pt x="159" y="47"/>
                  </a:cubicBezTo>
                  <a:cubicBezTo>
                    <a:pt x="134" y="51"/>
                    <a:pt x="142" y="63"/>
                    <a:pt x="120" y="34"/>
                  </a:cubicBezTo>
                  <a:cubicBezTo>
                    <a:pt x="96" y="6"/>
                    <a:pt x="74" y="20"/>
                    <a:pt x="40" y="9"/>
                  </a:cubicBezTo>
                  <a:cubicBezTo>
                    <a:pt x="5" y="0"/>
                    <a:pt x="0" y="44"/>
                    <a:pt x="38" y="65"/>
                  </a:cubicBezTo>
                  <a:cubicBezTo>
                    <a:pt x="76" y="87"/>
                    <a:pt x="30" y="71"/>
                    <a:pt x="37" y="93"/>
                  </a:cubicBezTo>
                  <a:cubicBezTo>
                    <a:pt x="43" y="112"/>
                    <a:pt x="123" y="126"/>
                    <a:pt x="106" y="135"/>
                  </a:cubicBezTo>
                  <a:cubicBezTo>
                    <a:pt x="90" y="143"/>
                    <a:pt x="88" y="162"/>
                    <a:pt x="105" y="172"/>
                  </a:cubicBezTo>
                  <a:cubicBezTo>
                    <a:pt x="143" y="197"/>
                    <a:pt x="203" y="228"/>
                    <a:pt x="203" y="229"/>
                  </a:cubicBezTo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2" name="Freeform 106">
              <a:extLst>
                <a:ext uri="{FF2B5EF4-FFF2-40B4-BE49-F238E27FC236}">
                  <a16:creationId xmlns:a16="http://schemas.microsoft.com/office/drawing/2014/main" id="{A777E0A1-5BBE-4B87-9895-EB03EB95D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235" y="1998772"/>
              <a:ext cx="730777" cy="1036101"/>
            </a:xfrm>
            <a:custGeom>
              <a:avLst/>
              <a:gdLst>
                <a:gd name="T0" fmla="*/ 155 w 155"/>
                <a:gd name="T1" fmla="*/ 219 h 220"/>
                <a:gd name="T2" fmla="*/ 155 w 155"/>
                <a:gd name="T3" fmla="*/ 219 h 220"/>
                <a:gd name="T4" fmla="*/ 107 w 155"/>
                <a:gd name="T5" fmla="*/ 97 h 220"/>
                <a:gd name="T6" fmla="*/ 107 w 155"/>
                <a:gd name="T7" fmla="*/ 97 h 220"/>
                <a:gd name="T8" fmla="*/ 107 w 155"/>
                <a:gd name="T9" fmla="*/ 96 h 220"/>
                <a:gd name="T10" fmla="*/ 107 w 155"/>
                <a:gd name="T11" fmla="*/ 53 h 220"/>
                <a:gd name="T12" fmla="*/ 106 w 155"/>
                <a:gd name="T13" fmla="*/ 39 h 220"/>
                <a:gd name="T14" fmla="*/ 105 w 155"/>
                <a:gd name="T15" fmla="*/ 39 h 220"/>
                <a:gd name="T16" fmla="*/ 105 w 155"/>
                <a:gd name="T17" fmla="*/ 39 h 220"/>
                <a:gd name="T18" fmla="*/ 105 w 155"/>
                <a:gd name="T19" fmla="*/ 39 h 220"/>
                <a:gd name="T20" fmla="*/ 106 w 155"/>
                <a:gd name="T21" fmla="*/ 53 h 220"/>
                <a:gd name="T22" fmla="*/ 106 w 155"/>
                <a:gd name="T23" fmla="*/ 93 h 220"/>
                <a:gd name="T24" fmla="*/ 106 w 155"/>
                <a:gd name="T25" fmla="*/ 95 h 220"/>
                <a:gd name="T26" fmla="*/ 105 w 155"/>
                <a:gd name="T27" fmla="*/ 93 h 220"/>
                <a:gd name="T28" fmla="*/ 61 w 155"/>
                <a:gd name="T29" fmla="*/ 45 h 220"/>
                <a:gd name="T30" fmla="*/ 61 w 155"/>
                <a:gd name="T31" fmla="*/ 44 h 220"/>
                <a:gd name="T32" fmla="*/ 61 w 155"/>
                <a:gd name="T33" fmla="*/ 44 h 220"/>
                <a:gd name="T34" fmla="*/ 61 w 155"/>
                <a:gd name="T35" fmla="*/ 43 h 220"/>
                <a:gd name="T36" fmla="*/ 41 w 155"/>
                <a:gd name="T37" fmla="*/ 0 h 220"/>
                <a:gd name="T38" fmla="*/ 40 w 155"/>
                <a:gd name="T39" fmla="*/ 0 h 220"/>
                <a:gd name="T40" fmla="*/ 40 w 155"/>
                <a:gd name="T41" fmla="*/ 0 h 220"/>
                <a:gd name="T42" fmla="*/ 40 w 155"/>
                <a:gd name="T43" fmla="*/ 1 h 220"/>
                <a:gd name="T44" fmla="*/ 59 w 155"/>
                <a:gd name="T45" fmla="*/ 40 h 220"/>
                <a:gd name="T46" fmla="*/ 60 w 155"/>
                <a:gd name="T47" fmla="*/ 43 h 220"/>
                <a:gd name="T48" fmla="*/ 57 w 155"/>
                <a:gd name="T49" fmla="*/ 41 h 220"/>
                <a:gd name="T50" fmla="*/ 1 w 155"/>
                <a:gd name="T51" fmla="*/ 2 h 220"/>
                <a:gd name="T52" fmla="*/ 0 w 155"/>
                <a:gd name="T53" fmla="*/ 1 h 220"/>
                <a:gd name="T54" fmla="*/ 0 w 155"/>
                <a:gd name="T55" fmla="*/ 2 h 220"/>
                <a:gd name="T56" fmla="*/ 0 w 155"/>
                <a:gd name="T57" fmla="*/ 3 h 220"/>
                <a:gd name="T58" fmla="*/ 74 w 155"/>
                <a:gd name="T59" fmla="*/ 59 h 220"/>
                <a:gd name="T60" fmla="*/ 75 w 155"/>
                <a:gd name="T61" fmla="*/ 60 h 220"/>
                <a:gd name="T62" fmla="*/ 74 w 155"/>
                <a:gd name="T63" fmla="*/ 60 h 220"/>
                <a:gd name="T64" fmla="*/ 18 w 155"/>
                <a:gd name="T65" fmla="*/ 59 h 220"/>
                <a:gd name="T66" fmla="*/ 17 w 155"/>
                <a:gd name="T67" fmla="*/ 59 h 220"/>
                <a:gd name="T68" fmla="*/ 17 w 155"/>
                <a:gd name="T69" fmla="*/ 60 h 220"/>
                <a:gd name="T70" fmla="*/ 18 w 155"/>
                <a:gd name="T71" fmla="*/ 60 h 220"/>
                <a:gd name="T72" fmla="*/ 76 w 155"/>
                <a:gd name="T73" fmla="*/ 61 h 220"/>
                <a:gd name="T74" fmla="*/ 77 w 155"/>
                <a:gd name="T75" fmla="*/ 61 h 220"/>
                <a:gd name="T76" fmla="*/ 77 w 155"/>
                <a:gd name="T77" fmla="*/ 61 h 220"/>
                <a:gd name="T78" fmla="*/ 106 w 155"/>
                <a:gd name="T79" fmla="*/ 97 h 220"/>
                <a:gd name="T80" fmla="*/ 106 w 155"/>
                <a:gd name="T81" fmla="*/ 97 h 220"/>
                <a:gd name="T82" fmla="*/ 106 w 155"/>
                <a:gd name="T83" fmla="*/ 97 h 220"/>
                <a:gd name="T84" fmla="*/ 106 w 155"/>
                <a:gd name="T85" fmla="*/ 98 h 220"/>
                <a:gd name="T86" fmla="*/ 106 w 155"/>
                <a:gd name="T87" fmla="*/ 98 h 220"/>
                <a:gd name="T88" fmla="*/ 107 w 155"/>
                <a:gd name="T89" fmla="*/ 98 h 220"/>
                <a:gd name="T90" fmla="*/ 127 w 155"/>
                <a:gd name="T91" fmla="*/ 133 h 220"/>
                <a:gd name="T92" fmla="*/ 128 w 155"/>
                <a:gd name="T93" fmla="*/ 135 h 220"/>
                <a:gd name="T94" fmla="*/ 126 w 155"/>
                <a:gd name="T95" fmla="*/ 134 h 220"/>
                <a:gd name="T96" fmla="*/ 64 w 155"/>
                <a:gd name="T97" fmla="*/ 115 h 220"/>
                <a:gd name="T98" fmla="*/ 64 w 155"/>
                <a:gd name="T99" fmla="*/ 116 h 220"/>
                <a:gd name="T100" fmla="*/ 64 w 155"/>
                <a:gd name="T101" fmla="*/ 116 h 220"/>
                <a:gd name="T102" fmla="*/ 64 w 155"/>
                <a:gd name="T103" fmla="*/ 117 h 220"/>
                <a:gd name="T104" fmla="*/ 129 w 155"/>
                <a:gd name="T105" fmla="*/ 137 h 220"/>
                <a:gd name="T106" fmla="*/ 129 w 155"/>
                <a:gd name="T107" fmla="*/ 137 h 220"/>
                <a:gd name="T108" fmla="*/ 129 w 155"/>
                <a:gd name="T109" fmla="*/ 137 h 220"/>
                <a:gd name="T110" fmla="*/ 154 w 155"/>
                <a:gd name="T111" fmla="*/ 219 h 220"/>
                <a:gd name="T112" fmla="*/ 154 w 155"/>
                <a:gd name="T113" fmla="*/ 220 h 220"/>
                <a:gd name="T114" fmla="*/ 155 w 155"/>
                <a:gd name="T115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220">
                  <a:moveTo>
                    <a:pt x="155" y="219"/>
                  </a:moveTo>
                  <a:cubicBezTo>
                    <a:pt x="155" y="219"/>
                    <a:pt x="155" y="219"/>
                    <a:pt x="155" y="219"/>
                  </a:cubicBezTo>
                  <a:cubicBezTo>
                    <a:pt x="150" y="184"/>
                    <a:pt x="135" y="138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82"/>
                    <a:pt x="109" y="68"/>
                    <a:pt x="107" y="53"/>
                  </a:cubicBezTo>
                  <a:cubicBezTo>
                    <a:pt x="107" y="49"/>
                    <a:pt x="106" y="44"/>
                    <a:pt x="106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44"/>
                    <a:pt x="106" y="49"/>
                    <a:pt x="106" y="53"/>
                  </a:cubicBezTo>
                  <a:cubicBezTo>
                    <a:pt x="107" y="67"/>
                    <a:pt x="108" y="80"/>
                    <a:pt x="106" y="93"/>
                  </a:cubicBezTo>
                  <a:cubicBezTo>
                    <a:pt x="106" y="94"/>
                    <a:pt x="106" y="94"/>
                    <a:pt x="106" y="95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93" y="76"/>
                    <a:pt x="79" y="60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7" y="29"/>
                    <a:pt x="50" y="14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8" y="13"/>
                    <a:pt x="55" y="27"/>
                    <a:pt x="59" y="40"/>
                  </a:cubicBezTo>
                  <a:cubicBezTo>
                    <a:pt x="59" y="41"/>
                    <a:pt x="59" y="42"/>
                    <a:pt x="60" y="43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41" y="27"/>
                    <a:pt x="22" y="1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19"/>
                    <a:pt x="54" y="38"/>
                    <a:pt x="74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60"/>
                    <a:pt x="74" y="60"/>
                    <a:pt x="74" y="60"/>
                  </a:cubicBezTo>
                  <a:cubicBezTo>
                    <a:pt x="55" y="62"/>
                    <a:pt x="36" y="62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37" y="63"/>
                    <a:pt x="56" y="63"/>
                    <a:pt x="76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88" y="73"/>
                    <a:pt x="97" y="85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108"/>
                    <a:pt x="121" y="120"/>
                    <a:pt x="127" y="133"/>
                  </a:cubicBezTo>
                  <a:cubicBezTo>
                    <a:pt x="127" y="134"/>
                    <a:pt x="128" y="135"/>
                    <a:pt x="128" y="135"/>
                  </a:cubicBezTo>
                  <a:cubicBezTo>
                    <a:pt x="127" y="135"/>
                    <a:pt x="127" y="135"/>
                    <a:pt x="126" y="134"/>
                  </a:cubicBezTo>
                  <a:cubicBezTo>
                    <a:pt x="106" y="125"/>
                    <a:pt x="85" y="118"/>
                    <a:pt x="64" y="115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5" y="120"/>
                    <a:pt x="107" y="12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40" y="161"/>
                    <a:pt x="149" y="187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5" y="219"/>
                    <a:pt x="155" y="219"/>
                    <a:pt x="155" y="219"/>
                  </a:cubicBezTo>
                </a:path>
              </a:pathLst>
            </a:custGeom>
            <a:solidFill>
              <a:srgbClr val="248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3" name="Freeform 107">
              <a:extLst>
                <a:ext uri="{FF2B5EF4-FFF2-40B4-BE49-F238E27FC236}">
                  <a16:creationId xmlns:a16="http://schemas.microsoft.com/office/drawing/2014/main" id="{954CEAAC-A684-41B1-AAA0-0F8784901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71" y="2506811"/>
              <a:ext cx="1904525" cy="3433650"/>
            </a:xfrm>
            <a:custGeom>
              <a:avLst/>
              <a:gdLst>
                <a:gd name="T0" fmla="*/ 352 w 405"/>
                <a:gd name="T1" fmla="*/ 0 h 730"/>
                <a:gd name="T2" fmla="*/ 53 w 405"/>
                <a:gd name="T3" fmla="*/ 0 h 730"/>
                <a:gd name="T4" fmla="*/ 0 w 405"/>
                <a:gd name="T5" fmla="*/ 52 h 730"/>
                <a:gd name="T6" fmla="*/ 0 w 405"/>
                <a:gd name="T7" fmla="*/ 678 h 730"/>
                <a:gd name="T8" fmla="*/ 53 w 405"/>
                <a:gd name="T9" fmla="*/ 730 h 730"/>
                <a:gd name="T10" fmla="*/ 352 w 405"/>
                <a:gd name="T11" fmla="*/ 730 h 730"/>
                <a:gd name="T12" fmla="*/ 405 w 405"/>
                <a:gd name="T13" fmla="*/ 678 h 730"/>
                <a:gd name="T14" fmla="*/ 405 w 405"/>
                <a:gd name="T15" fmla="*/ 52 h 730"/>
                <a:gd name="T16" fmla="*/ 352 w 405"/>
                <a:gd name="T1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730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707"/>
                    <a:pt x="24" y="730"/>
                    <a:pt x="53" y="730"/>
                  </a:cubicBezTo>
                  <a:cubicBezTo>
                    <a:pt x="352" y="730"/>
                    <a:pt x="352" y="730"/>
                    <a:pt x="352" y="730"/>
                  </a:cubicBezTo>
                  <a:cubicBezTo>
                    <a:pt x="381" y="730"/>
                    <a:pt x="405" y="707"/>
                    <a:pt x="405" y="678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5" y="23"/>
                    <a:pt x="381" y="0"/>
                    <a:pt x="352" y="0"/>
                  </a:cubicBezTo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4" name="Freeform 108">
              <a:extLst>
                <a:ext uri="{FF2B5EF4-FFF2-40B4-BE49-F238E27FC236}">
                  <a16:creationId xmlns:a16="http://schemas.microsoft.com/office/drawing/2014/main" id="{64C28BC7-A82F-4F7C-A482-D8CC2C87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71" y="2506811"/>
              <a:ext cx="1887006" cy="3381095"/>
            </a:xfrm>
            <a:custGeom>
              <a:avLst/>
              <a:gdLst>
                <a:gd name="T0" fmla="*/ 352 w 401"/>
                <a:gd name="T1" fmla="*/ 0 h 719"/>
                <a:gd name="T2" fmla="*/ 53 w 401"/>
                <a:gd name="T3" fmla="*/ 0 h 719"/>
                <a:gd name="T4" fmla="*/ 0 w 401"/>
                <a:gd name="T5" fmla="*/ 52 h 719"/>
                <a:gd name="T6" fmla="*/ 0 w 401"/>
                <a:gd name="T7" fmla="*/ 678 h 719"/>
                <a:gd name="T8" fmla="*/ 21 w 401"/>
                <a:gd name="T9" fmla="*/ 719 h 719"/>
                <a:gd name="T10" fmla="*/ 401 w 401"/>
                <a:gd name="T11" fmla="*/ 31 h 719"/>
                <a:gd name="T12" fmla="*/ 352 w 401"/>
                <a:gd name="T1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719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695"/>
                    <a:pt x="8" y="709"/>
                    <a:pt x="21" y="719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393" y="13"/>
                    <a:pt x="374" y="0"/>
                    <a:pt x="352" y="0"/>
                  </a:cubicBezTo>
                </a:path>
              </a:pathLst>
            </a:custGeom>
            <a:solidFill>
              <a:srgbClr val="08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5" name="Freeform 109">
              <a:extLst>
                <a:ext uri="{FF2B5EF4-FFF2-40B4-BE49-F238E27FC236}">
                  <a16:creationId xmlns:a16="http://schemas.microsoft.com/office/drawing/2014/main" id="{C55167A5-7D61-489D-9DBE-DC2F528FA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592" y="2624437"/>
              <a:ext cx="578115" cy="52557"/>
            </a:xfrm>
            <a:custGeom>
              <a:avLst/>
              <a:gdLst>
                <a:gd name="T0" fmla="*/ 117 w 123"/>
                <a:gd name="T1" fmla="*/ 0 h 11"/>
                <a:gd name="T2" fmla="*/ 6 w 123"/>
                <a:gd name="T3" fmla="*/ 0 h 11"/>
                <a:gd name="T4" fmla="*/ 0 w 123"/>
                <a:gd name="T5" fmla="*/ 6 h 11"/>
                <a:gd name="T6" fmla="*/ 6 w 123"/>
                <a:gd name="T7" fmla="*/ 11 h 11"/>
                <a:gd name="T8" fmla="*/ 117 w 123"/>
                <a:gd name="T9" fmla="*/ 11 h 11"/>
                <a:gd name="T10" fmla="*/ 123 w 123"/>
                <a:gd name="T11" fmla="*/ 6 h 11"/>
                <a:gd name="T12" fmla="*/ 117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0" y="11"/>
                    <a:pt x="123" y="9"/>
                    <a:pt x="123" y="6"/>
                  </a:cubicBezTo>
                  <a:cubicBezTo>
                    <a:pt x="123" y="3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6" name="Freeform 110">
              <a:extLst>
                <a:ext uri="{FF2B5EF4-FFF2-40B4-BE49-F238E27FC236}">
                  <a16:creationId xmlns:a16="http://schemas.microsoft.com/office/drawing/2014/main" id="{A50FC595-704C-4C18-8B53-266A217C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72" y="2596907"/>
              <a:ext cx="1716825" cy="3253459"/>
            </a:xfrm>
            <a:custGeom>
              <a:avLst/>
              <a:gdLst>
                <a:gd name="T0" fmla="*/ 332 w 365"/>
                <a:gd name="T1" fmla="*/ 0 h 692"/>
                <a:gd name="T2" fmla="*/ 288 w 365"/>
                <a:gd name="T3" fmla="*/ 0 h 692"/>
                <a:gd name="T4" fmla="*/ 273 w 365"/>
                <a:gd name="T5" fmla="*/ 30 h 692"/>
                <a:gd name="T6" fmla="*/ 242 w 365"/>
                <a:gd name="T7" fmla="*/ 49 h 692"/>
                <a:gd name="T8" fmla="*/ 123 w 365"/>
                <a:gd name="T9" fmla="*/ 49 h 692"/>
                <a:gd name="T10" fmla="*/ 93 w 365"/>
                <a:gd name="T11" fmla="*/ 30 h 692"/>
                <a:gd name="T12" fmla="*/ 77 w 365"/>
                <a:gd name="T13" fmla="*/ 0 h 692"/>
                <a:gd name="T14" fmla="*/ 33 w 365"/>
                <a:gd name="T15" fmla="*/ 0 h 692"/>
                <a:gd name="T16" fmla="*/ 0 w 365"/>
                <a:gd name="T17" fmla="*/ 33 h 692"/>
                <a:gd name="T18" fmla="*/ 0 w 365"/>
                <a:gd name="T19" fmla="*/ 659 h 692"/>
                <a:gd name="T20" fmla="*/ 33 w 365"/>
                <a:gd name="T21" fmla="*/ 692 h 692"/>
                <a:gd name="T22" fmla="*/ 332 w 365"/>
                <a:gd name="T23" fmla="*/ 692 h 692"/>
                <a:gd name="T24" fmla="*/ 365 w 365"/>
                <a:gd name="T25" fmla="*/ 659 h 692"/>
                <a:gd name="T26" fmla="*/ 365 w 365"/>
                <a:gd name="T27" fmla="*/ 33 h 692"/>
                <a:gd name="T28" fmla="*/ 332 w 365"/>
                <a:gd name="T2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692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7"/>
                    <a:pt x="15" y="692"/>
                    <a:pt x="33" y="692"/>
                  </a:cubicBezTo>
                  <a:cubicBezTo>
                    <a:pt x="332" y="692"/>
                    <a:pt x="332" y="692"/>
                    <a:pt x="332" y="692"/>
                  </a:cubicBezTo>
                  <a:cubicBezTo>
                    <a:pt x="351" y="692"/>
                    <a:pt x="365" y="677"/>
                    <a:pt x="365" y="659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15"/>
                    <a:pt x="351" y="0"/>
                    <a:pt x="332" y="0"/>
                  </a:cubicBezTo>
                </a:path>
              </a:pathLst>
            </a:custGeom>
            <a:solidFill>
              <a:srgbClr val="CA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7" name="Freeform 111">
              <a:extLst>
                <a:ext uri="{FF2B5EF4-FFF2-40B4-BE49-F238E27FC236}">
                  <a16:creationId xmlns:a16="http://schemas.microsoft.com/office/drawing/2014/main" id="{CDAC8767-D3CB-4076-808D-37C6BD087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4472" y="2596907"/>
              <a:ext cx="1674281" cy="3210914"/>
            </a:xfrm>
            <a:custGeom>
              <a:avLst/>
              <a:gdLst>
                <a:gd name="T0" fmla="*/ 8 w 356"/>
                <a:gd name="T1" fmla="*/ 680 h 683"/>
                <a:gd name="T2" fmla="*/ 10 w 356"/>
                <a:gd name="T3" fmla="*/ 683 h 683"/>
                <a:gd name="T4" fmla="*/ 10 w 356"/>
                <a:gd name="T5" fmla="*/ 683 h 683"/>
                <a:gd name="T6" fmla="*/ 8 w 356"/>
                <a:gd name="T7" fmla="*/ 680 h 683"/>
                <a:gd name="T8" fmla="*/ 0 w 356"/>
                <a:gd name="T9" fmla="*/ 659 h 683"/>
                <a:gd name="T10" fmla="*/ 0 w 356"/>
                <a:gd name="T11" fmla="*/ 659 h 683"/>
                <a:gd name="T12" fmla="*/ 0 w 356"/>
                <a:gd name="T13" fmla="*/ 659 h 683"/>
                <a:gd name="T14" fmla="*/ 0 w 356"/>
                <a:gd name="T15" fmla="*/ 659 h 683"/>
                <a:gd name="T16" fmla="*/ 0 w 356"/>
                <a:gd name="T17" fmla="*/ 659 h 683"/>
                <a:gd name="T18" fmla="*/ 0 w 356"/>
                <a:gd name="T19" fmla="*/ 659 h 683"/>
                <a:gd name="T20" fmla="*/ 77 w 356"/>
                <a:gd name="T21" fmla="*/ 0 h 683"/>
                <a:gd name="T22" fmla="*/ 33 w 356"/>
                <a:gd name="T23" fmla="*/ 0 h 683"/>
                <a:gd name="T24" fmla="*/ 8 w 356"/>
                <a:gd name="T25" fmla="*/ 12 h 683"/>
                <a:gd name="T26" fmla="*/ 33 w 356"/>
                <a:gd name="T27" fmla="*/ 0 h 683"/>
                <a:gd name="T28" fmla="*/ 77 w 356"/>
                <a:gd name="T29" fmla="*/ 0 h 683"/>
                <a:gd name="T30" fmla="*/ 81 w 356"/>
                <a:gd name="T31" fmla="*/ 7 h 683"/>
                <a:gd name="T32" fmla="*/ 77 w 356"/>
                <a:gd name="T33" fmla="*/ 0 h 683"/>
                <a:gd name="T34" fmla="*/ 332 w 356"/>
                <a:gd name="T35" fmla="*/ 0 h 683"/>
                <a:gd name="T36" fmla="*/ 288 w 356"/>
                <a:gd name="T37" fmla="*/ 0 h 683"/>
                <a:gd name="T38" fmla="*/ 285 w 356"/>
                <a:gd name="T39" fmla="*/ 7 h 683"/>
                <a:gd name="T40" fmla="*/ 288 w 356"/>
                <a:gd name="T41" fmla="*/ 0 h 683"/>
                <a:gd name="T42" fmla="*/ 332 w 356"/>
                <a:gd name="T43" fmla="*/ 0 h 683"/>
                <a:gd name="T44" fmla="*/ 356 w 356"/>
                <a:gd name="T45" fmla="*/ 11 h 683"/>
                <a:gd name="T46" fmla="*/ 332 w 356"/>
                <a:gd name="T47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6" h="683">
                  <a:moveTo>
                    <a:pt x="8" y="680"/>
                  </a:moveTo>
                  <a:cubicBezTo>
                    <a:pt x="9" y="681"/>
                    <a:pt x="9" y="682"/>
                    <a:pt x="10" y="683"/>
                  </a:cubicBezTo>
                  <a:cubicBezTo>
                    <a:pt x="10" y="683"/>
                    <a:pt x="10" y="683"/>
                    <a:pt x="10" y="683"/>
                  </a:cubicBezTo>
                  <a:cubicBezTo>
                    <a:pt x="9" y="682"/>
                    <a:pt x="9" y="681"/>
                    <a:pt x="8" y="680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7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14" y="5"/>
                    <a:pt x="23" y="0"/>
                    <a:pt x="3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4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063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8" name="Freeform 112">
              <a:extLst>
                <a:ext uri="{FF2B5EF4-FFF2-40B4-BE49-F238E27FC236}">
                  <a16:creationId xmlns:a16="http://schemas.microsoft.com/office/drawing/2014/main" id="{42B12B8D-D04A-4F4B-8B61-141555BB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72" y="2596907"/>
              <a:ext cx="1716825" cy="3210914"/>
            </a:xfrm>
            <a:custGeom>
              <a:avLst/>
              <a:gdLst>
                <a:gd name="T0" fmla="*/ 332 w 365"/>
                <a:gd name="T1" fmla="*/ 0 h 683"/>
                <a:gd name="T2" fmla="*/ 288 w 365"/>
                <a:gd name="T3" fmla="*/ 0 h 683"/>
                <a:gd name="T4" fmla="*/ 285 w 365"/>
                <a:gd name="T5" fmla="*/ 7 h 683"/>
                <a:gd name="T6" fmla="*/ 273 w 365"/>
                <a:gd name="T7" fmla="*/ 30 h 683"/>
                <a:gd name="T8" fmla="*/ 242 w 365"/>
                <a:gd name="T9" fmla="*/ 49 h 683"/>
                <a:gd name="T10" fmla="*/ 123 w 365"/>
                <a:gd name="T11" fmla="*/ 49 h 683"/>
                <a:gd name="T12" fmla="*/ 93 w 365"/>
                <a:gd name="T13" fmla="*/ 30 h 683"/>
                <a:gd name="T14" fmla="*/ 81 w 365"/>
                <a:gd name="T15" fmla="*/ 7 h 683"/>
                <a:gd name="T16" fmla="*/ 77 w 365"/>
                <a:gd name="T17" fmla="*/ 0 h 683"/>
                <a:gd name="T18" fmla="*/ 33 w 365"/>
                <a:gd name="T19" fmla="*/ 0 h 683"/>
                <a:gd name="T20" fmla="*/ 8 w 365"/>
                <a:gd name="T21" fmla="*/ 12 h 683"/>
                <a:gd name="T22" fmla="*/ 0 w 365"/>
                <a:gd name="T23" fmla="*/ 33 h 683"/>
                <a:gd name="T24" fmla="*/ 0 w 365"/>
                <a:gd name="T25" fmla="*/ 659 h 683"/>
                <a:gd name="T26" fmla="*/ 0 w 365"/>
                <a:gd name="T27" fmla="*/ 659 h 683"/>
                <a:gd name="T28" fmla="*/ 0 w 365"/>
                <a:gd name="T29" fmla="*/ 659 h 683"/>
                <a:gd name="T30" fmla="*/ 0 w 365"/>
                <a:gd name="T31" fmla="*/ 659 h 683"/>
                <a:gd name="T32" fmla="*/ 0 w 365"/>
                <a:gd name="T33" fmla="*/ 659 h 683"/>
                <a:gd name="T34" fmla="*/ 8 w 365"/>
                <a:gd name="T35" fmla="*/ 680 h 683"/>
                <a:gd name="T36" fmla="*/ 10 w 365"/>
                <a:gd name="T37" fmla="*/ 683 h 683"/>
                <a:gd name="T38" fmla="*/ 365 w 365"/>
                <a:gd name="T39" fmla="*/ 40 h 683"/>
                <a:gd name="T40" fmla="*/ 365 w 365"/>
                <a:gd name="T41" fmla="*/ 33 h 683"/>
                <a:gd name="T42" fmla="*/ 356 w 365"/>
                <a:gd name="T43" fmla="*/ 11 h 683"/>
                <a:gd name="T44" fmla="*/ 332 w 365"/>
                <a:gd name="T4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5" h="683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3" y="18"/>
                    <a:pt x="0" y="2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67"/>
                    <a:pt x="3" y="674"/>
                    <a:pt x="8" y="680"/>
                  </a:cubicBezTo>
                  <a:cubicBezTo>
                    <a:pt x="9" y="681"/>
                    <a:pt x="9" y="682"/>
                    <a:pt x="10" y="683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24"/>
                    <a:pt x="362" y="16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9BD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9" name="Freeform 113">
              <a:extLst>
                <a:ext uri="{FF2B5EF4-FFF2-40B4-BE49-F238E27FC236}">
                  <a16:creationId xmlns:a16="http://schemas.microsoft.com/office/drawing/2014/main" id="{02EA0461-0B60-4AD7-9223-0E9E6F609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2139" y="3042380"/>
              <a:ext cx="2357506" cy="743291"/>
            </a:xfrm>
            <a:custGeom>
              <a:avLst/>
              <a:gdLst>
                <a:gd name="T0" fmla="*/ 472 w 501"/>
                <a:gd name="T1" fmla="*/ 0 h 158"/>
                <a:gd name="T2" fmla="*/ 29 w 501"/>
                <a:gd name="T3" fmla="*/ 0 h 158"/>
                <a:gd name="T4" fmla="*/ 0 w 501"/>
                <a:gd name="T5" fmla="*/ 29 h 158"/>
                <a:gd name="T6" fmla="*/ 0 w 501"/>
                <a:gd name="T7" fmla="*/ 129 h 158"/>
                <a:gd name="T8" fmla="*/ 29 w 501"/>
                <a:gd name="T9" fmla="*/ 158 h 158"/>
                <a:gd name="T10" fmla="*/ 472 w 501"/>
                <a:gd name="T11" fmla="*/ 158 h 158"/>
                <a:gd name="T12" fmla="*/ 501 w 501"/>
                <a:gd name="T13" fmla="*/ 129 h 158"/>
                <a:gd name="T14" fmla="*/ 501 w 501"/>
                <a:gd name="T15" fmla="*/ 29 h 158"/>
                <a:gd name="T16" fmla="*/ 472 w 501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8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5"/>
                    <a:pt x="13" y="158"/>
                    <a:pt x="29" y="158"/>
                  </a:cubicBezTo>
                  <a:cubicBezTo>
                    <a:pt x="472" y="158"/>
                    <a:pt x="472" y="158"/>
                    <a:pt x="472" y="158"/>
                  </a:cubicBezTo>
                  <a:cubicBezTo>
                    <a:pt x="488" y="158"/>
                    <a:pt x="501" y="145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0" name="Freeform 114">
              <a:extLst>
                <a:ext uri="{FF2B5EF4-FFF2-40B4-BE49-F238E27FC236}">
                  <a16:creationId xmlns:a16="http://schemas.microsoft.com/office/drawing/2014/main" id="{8FC81AF8-793D-451B-9AC7-CCFD77589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145" y="3282636"/>
              <a:ext cx="175186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3 w 37"/>
                <a:gd name="T33" fmla="*/ 12 h 35"/>
                <a:gd name="T34" fmla="*/ 13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1" name="Freeform 115">
              <a:extLst>
                <a:ext uri="{FF2B5EF4-FFF2-40B4-BE49-F238E27FC236}">
                  <a16:creationId xmlns:a16="http://schemas.microsoft.com/office/drawing/2014/main" id="{9AAC9D21-85A5-445E-879E-7AAF2E67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427" y="3282636"/>
              <a:ext cx="172684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4 w 37"/>
                <a:gd name="T5" fmla="*/ 12 h 35"/>
                <a:gd name="T6" fmla="*/ 34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2" name="Freeform 116">
              <a:extLst>
                <a:ext uri="{FF2B5EF4-FFF2-40B4-BE49-F238E27FC236}">
                  <a16:creationId xmlns:a16="http://schemas.microsoft.com/office/drawing/2014/main" id="{D741B841-7DDA-42BC-A3D9-9C839D417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3282636"/>
              <a:ext cx="175186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3" name="Freeform 117">
              <a:extLst>
                <a:ext uri="{FF2B5EF4-FFF2-40B4-BE49-F238E27FC236}">
                  <a16:creationId xmlns:a16="http://schemas.microsoft.com/office/drawing/2014/main" id="{9FE3A0AD-9373-4412-9228-FB3335F0D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80" y="3282636"/>
              <a:ext cx="170181" cy="165176"/>
            </a:xfrm>
            <a:custGeom>
              <a:avLst/>
              <a:gdLst>
                <a:gd name="T0" fmla="*/ 20 w 36"/>
                <a:gd name="T1" fmla="*/ 2 h 35"/>
                <a:gd name="T2" fmla="*/ 23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29 w 36"/>
                <a:gd name="T15" fmla="*/ 32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7 w 36"/>
                <a:gd name="T25" fmla="*/ 32 h 35"/>
                <a:gd name="T26" fmla="*/ 10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6 w 36"/>
                <a:gd name="T39" fmla="*/ 2 h 35"/>
                <a:gd name="T40" fmla="*/ 20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2"/>
                    <a:pt x="26" y="2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4" name="Freeform 118">
              <a:extLst>
                <a:ext uri="{FF2B5EF4-FFF2-40B4-BE49-F238E27FC236}">
                  <a16:creationId xmlns:a16="http://schemas.microsoft.com/office/drawing/2014/main" id="{069D84C3-DACC-4DB8-99F8-BAED4AC7A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257" y="3282636"/>
              <a:ext cx="172684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5" name="Rectangle 119">
              <a:extLst>
                <a:ext uri="{FF2B5EF4-FFF2-40B4-BE49-F238E27FC236}">
                  <a16:creationId xmlns:a16="http://schemas.microsoft.com/office/drawing/2014/main" id="{8CDBF90B-9D30-4EDA-B214-F4009597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517886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6" name="Rectangle 120">
              <a:extLst>
                <a:ext uri="{FF2B5EF4-FFF2-40B4-BE49-F238E27FC236}">
                  <a16:creationId xmlns:a16="http://schemas.microsoft.com/office/drawing/2014/main" id="{40B868F0-F92F-4DC6-8937-F8C74DE28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170017"/>
              <a:ext cx="758307" cy="42546"/>
            </a:xfrm>
            <a:prstGeom prst="rect">
              <a:avLst/>
            </a:pr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7" name="Rectangle 121">
              <a:extLst>
                <a:ext uri="{FF2B5EF4-FFF2-40B4-BE49-F238E27FC236}">
                  <a16:creationId xmlns:a16="http://schemas.microsoft.com/office/drawing/2014/main" id="{80DC9EA4-A4DA-4039-8570-99A190F6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597971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8" name="Rectangle 122">
              <a:extLst>
                <a:ext uri="{FF2B5EF4-FFF2-40B4-BE49-F238E27FC236}">
                  <a16:creationId xmlns:a16="http://schemas.microsoft.com/office/drawing/2014/main" id="{6F7D7136-6B1F-4A01-97CE-1F7FC39C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673051"/>
              <a:ext cx="347871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9" name="Oval 123">
              <a:extLst>
                <a:ext uri="{FF2B5EF4-FFF2-40B4-BE49-F238E27FC236}">
                  <a16:creationId xmlns:a16="http://schemas.microsoft.com/office/drawing/2014/main" id="{91E711A9-752A-41E8-B03C-CB6A8E65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331" y="3122466"/>
              <a:ext cx="605644" cy="608147"/>
            </a:xfrm>
            <a:prstGeom prst="ellipse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0" name="Freeform 124">
              <a:extLst>
                <a:ext uri="{FF2B5EF4-FFF2-40B4-BE49-F238E27FC236}">
                  <a16:creationId xmlns:a16="http://schemas.microsoft.com/office/drawing/2014/main" id="{3CF4AF60-8142-4BB8-B61F-61682215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480" y="3192540"/>
              <a:ext cx="310330" cy="420447"/>
            </a:xfrm>
            <a:custGeom>
              <a:avLst/>
              <a:gdLst>
                <a:gd name="T0" fmla="*/ 66 w 66"/>
                <a:gd name="T1" fmla="*/ 88 h 89"/>
                <a:gd name="T2" fmla="*/ 61 w 66"/>
                <a:gd name="T3" fmla="*/ 29 h 89"/>
                <a:gd name="T4" fmla="*/ 39 w 66"/>
                <a:gd name="T5" fmla="*/ 4 h 89"/>
                <a:gd name="T6" fmla="*/ 16 w 66"/>
                <a:gd name="T7" fmla="*/ 6 h 89"/>
                <a:gd name="T8" fmla="*/ 7 w 66"/>
                <a:gd name="T9" fmla="*/ 31 h 89"/>
                <a:gd name="T10" fmla="*/ 0 w 66"/>
                <a:gd name="T11" fmla="*/ 89 h 89"/>
                <a:gd name="T12" fmla="*/ 66 w 66"/>
                <a:gd name="T13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9">
                  <a:moveTo>
                    <a:pt x="66" y="88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61" y="14"/>
                    <a:pt x="55" y="0"/>
                    <a:pt x="39" y="4"/>
                  </a:cubicBezTo>
                  <a:cubicBezTo>
                    <a:pt x="31" y="0"/>
                    <a:pt x="22" y="1"/>
                    <a:pt x="16" y="6"/>
                  </a:cubicBezTo>
                  <a:cubicBezTo>
                    <a:pt x="10" y="12"/>
                    <a:pt x="7" y="22"/>
                    <a:pt x="7" y="31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66" y="8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1" name="Freeform 125">
              <a:extLst>
                <a:ext uri="{FF2B5EF4-FFF2-40B4-BE49-F238E27FC236}">
                  <a16:creationId xmlns:a16="http://schemas.microsoft.com/office/drawing/2014/main" id="{902EF03B-CE2C-4D7D-8866-848D16AE5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3465331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13 h 25"/>
                <a:gd name="T4" fmla="*/ 11 w 21"/>
                <a:gd name="T5" fmla="*/ 25 h 25"/>
                <a:gd name="T6" fmla="*/ 0 w 21"/>
                <a:gd name="T7" fmla="*/ 13 h 25"/>
                <a:gd name="T8" fmla="*/ 0 w 21"/>
                <a:gd name="T9" fmla="*/ 0 h 25"/>
                <a:gd name="T10" fmla="*/ 21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2" name="Freeform 126">
              <a:extLst>
                <a:ext uri="{FF2B5EF4-FFF2-40B4-BE49-F238E27FC236}">
                  <a16:creationId xmlns:a16="http://schemas.microsoft.com/office/drawing/2014/main" id="{2F4459A8-6860-4E28-85CD-BA1F18868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3457822"/>
              <a:ext cx="97605" cy="50053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1 w 21"/>
                <a:gd name="T5" fmla="*/ 11 h 11"/>
                <a:gd name="T6" fmla="*/ 0 w 21"/>
                <a:gd name="T7" fmla="*/ 8 h 11"/>
                <a:gd name="T8" fmla="*/ 0 w 21"/>
                <a:gd name="T9" fmla="*/ 0 h 11"/>
                <a:gd name="T10" fmla="*/ 21 w 2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3" name="Freeform 127">
              <a:extLst>
                <a:ext uri="{FF2B5EF4-FFF2-40B4-BE49-F238E27FC236}">
                  <a16:creationId xmlns:a16="http://schemas.microsoft.com/office/drawing/2014/main" id="{56A66071-8413-45A5-9578-ED0C4F20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047" y="3297652"/>
              <a:ext cx="197711" cy="197711"/>
            </a:xfrm>
            <a:custGeom>
              <a:avLst/>
              <a:gdLst>
                <a:gd name="T0" fmla="*/ 42 w 42"/>
                <a:gd name="T1" fmla="*/ 8 h 42"/>
                <a:gd name="T2" fmla="*/ 26 w 42"/>
                <a:gd name="T3" fmla="*/ 0 h 42"/>
                <a:gd name="T4" fmla="*/ 0 w 42"/>
                <a:gd name="T5" fmla="*/ 8 h 42"/>
                <a:gd name="T6" fmla="*/ 0 w 42"/>
                <a:gd name="T7" fmla="*/ 16 h 42"/>
                <a:gd name="T8" fmla="*/ 6 w 42"/>
                <a:gd name="T9" fmla="*/ 35 h 42"/>
                <a:gd name="T10" fmla="*/ 21 w 42"/>
                <a:gd name="T11" fmla="*/ 42 h 42"/>
                <a:gd name="T12" fmla="*/ 35 w 42"/>
                <a:gd name="T13" fmla="*/ 35 h 42"/>
                <a:gd name="T14" fmla="*/ 42 w 42"/>
                <a:gd name="T15" fmla="*/ 16 h 42"/>
                <a:gd name="T16" fmla="*/ 42 w 42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8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2" y="29"/>
                    <a:pt x="6" y="35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5"/>
                  </a:cubicBezTo>
                  <a:cubicBezTo>
                    <a:pt x="39" y="29"/>
                    <a:pt x="42" y="22"/>
                    <a:pt x="42" y="16"/>
                  </a:cubicBezTo>
                  <a:lnTo>
                    <a:pt x="42" y="8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4" name="Freeform 128">
              <a:extLst>
                <a:ext uri="{FF2B5EF4-FFF2-40B4-BE49-F238E27FC236}">
                  <a16:creationId xmlns:a16="http://schemas.microsoft.com/office/drawing/2014/main" id="{9B9EE70C-45B8-4805-8651-C9A0CD806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342" y="3527897"/>
              <a:ext cx="578115" cy="460490"/>
            </a:xfrm>
            <a:custGeom>
              <a:avLst/>
              <a:gdLst>
                <a:gd name="T0" fmla="*/ 113 w 123"/>
                <a:gd name="T1" fmla="*/ 22 h 98"/>
                <a:gd name="T2" fmla="*/ 70 w 123"/>
                <a:gd name="T3" fmla="*/ 0 h 98"/>
                <a:gd name="T4" fmla="*/ 61 w 123"/>
                <a:gd name="T5" fmla="*/ 3 h 98"/>
                <a:gd name="T6" fmla="*/ 52 w 123"/>
                <a:gd name="T7" fmla="*/ 0 h 98"/>
                <a:gd name="T8" fmla="*/ 10 w 123"/>
                <a:gd name="T9" fmla="*/ 22 h 98"/>
                <a:gd name="T10" fmla="*/ 0 w 123"/>
                <a:gd name="T11" fmla="*/ 97 h 98"/>
                <a:gd name="T12" fmla="*/ 16 w 123"/>
                <a:gd name="T13" fmla="*/ 97 h 98"/>
                <a:gd name="T14" fmla="*/ 25 w 123"/>
                <a:gd name="T15" fmla="*/ 34 h 98"/>
                <a:gd name="T16" fmla="*/ 30 w 123"/>
                <a:gd name="T17" fmla="*/ 66 h 98"/>
                <a:gd name="T18" fmla="*/ 26 w 123"/>
                <a:gd name="T19" fmla="*/ 98 h 98"/>
                <a:gd name="T20" fmla="*/ 60 w 123"/>
                <a:gd name="T21" fmla="*/ 98 h 98"/>
                <a:gd name="T22" fmla="*/ 62 w 123"/>
                <a:gd name="T23" fmla="*/ 98 h 98"/>
                <a:gd name="T24" fmla="*/ 96 w 123"/>
                <a:gd name="T25" fmla="*/ 98 h 98"/>
                <a:gd name="T26" fmla="*/ 92 w 123"/>
                <a:gd name="T27" fmla="*/ 66 h 98"/>
                <a:gd name="T28" fmla="*/ 98 w 123"/>
                <a:gd name="T29" fmla="*/ 34 h 98"/>
                <a:gd name="T30" fmla="*/ 107 w 123"/>
                <a:gd name="T31" fmla="*/ 97 h 98"/>
                <a:gd name="T32" fmla="*/ 123 w 123"/>
                <a:gd name="T33" fmla="*/ 97 h 98"/>
                <a:gd name="T34" fmla="*/ 113 w 123"/>
                <a:gd name="T3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98">
                  <a:moveTo>
                    <a:pt x="113" y="22"/>
                  </a:moveTo>
                  <a:cubicBezTo>
                    <a:pt x="105" y="8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8"/>
                    <a:pt x="10" y="2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8"/>
                    <a:pt x="26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8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5" name="Freeform 129">
              <a:extLst>
                <a:ext uri="{FF2B5EF4-FFF2-40B4-BE49-F238E27FC236}">
                  <a16:creationId xmlns:a16="http://schemas.microsoft.com/office/drawing/2014/main" id="{FEF57D1E-EC8D-4C7E-8075-343C98DB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930" y="3555427"/>
              <a:ext cx="410436" cy="432961"/>
            </a:xfrm>
            <a:custGeom>
              <a:avLst/>
              <a:gdLst>
                <a:gd name="T0" fmla="*/ 71 w 87"/>
                <a:gd name="T1" fmla="*/ 0 h 92"/>
                <a:gd name="T2" fmla="*/ 44 w 87"/>
                <a:gd name="T3" fmla="*/ 20 h 92"/>
                <a:gd name="T4" fmla="*/ 16 w 87"/>
                <a:gd name="T5" fmla="*/ 0 h 92"/>
                <a:gd name="T6" fmla="*/ 0 w 87"/>
                <a:gd name="T7" fmla="*/ 7 h 92"/>
                <a:gd name="T8" fmla="*/ 6 w 87"/>
                <a:gd name="T9" fmla="*/ 28 h 92"/>
                <a:gd name="T10" fmla="*/ 7 w 87"/>
                <a:gd name="T11" fmla="*/ 28 h 92"/>
                <a:gd name="T12" fmla="*/ 7 w 87"/>
                <a:gd name="T13" fmla="*/ 28 h 92"/>
                <a:gd name="T14" fmla="*/ 7 w 87"/>
                <a:gd name="T15" fmla="*/ 30 h 92"/>
                <a:gd name="T16" fmla="*/ 8 w 87"/>
                <a:gd name="T17" fmla="*/ 31 h 92"/>
                <a:gd name="T18" fmla="*/ 12 w 87"/>
                <a:gd name="T19" fmla="*/ 60 h 92"/>
                <a:gd name="T20" fmla="*/ 8 w 87"/>
                <a:gd name="T21" fmla="*/ 92 h 92"/>
                <a:gd name="T22" fmla="*/ 42 w 87"/>
                <a:gd name="T23" fmla="*/ 92 h 92"/>
                <a:gd name="T24" fmla="*/ 44 w 87"/>
                <a:gd name="T25" fmla="*/ 92 h 92"/>
                <a:gd name="T26" fmla="*/ 78 w 87"/>
                <a:gd name="T27" fmla="*/ 92 h 92"/>
                <a:gd name="T28" fmla="*/ 74 w 87"/>
                <a:gd name="T29" fmla="*/ 60 h 92"/>
                <a:gd name="T30" fmla="*/ 80 w 87"/>
                <a:gd name="T31" fmla="*/ 28 h 92"/>
                <a:gd name="T32" fmla="*/ 80 w 87"/>
                <a:gd name="T33" fmla="*/ 29 h 92"/>
                <a:gd name="T34" fmla="*/ 81 w 87"/>
                <a:gd name="T35" fmla="*/ 28 h 92"/>
                <a:gd name="T36" fmla="*/ 87 w 87"/>
                <a:gd name="T37" fmla="*/ 7 h 92"/>
                <a:gd name="T38" fmla="*/ 71 w 87"/>
                <a:gd name="T3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92">
                  <a:moveTo>
                    <a:pt x="71" y="0"/>
                  </a:moveTo>
                  <a:cubicBezTo>
                    <a:pt x="69" y="8"/>
                    <a:pt x="61" y="20"/>
                    <a:pt x="44" y="20"/>
                  </a:cubicBezTo>
                  <a:cubicBezTo>
                    <a:pt x="25" y="20"/>
                    <a:pt x="18" y="7"/>
                    <a:pt x="16" y="0"/>
                  </a:cubicBezTo>
                  <a:cubicBezTo>
                    <a:pt x="10" y="2"/>
                    <a:pt x="5" y="4"/>
                    <a:pt x="0" y="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9"/>
                    <a:pt x="7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7"/>
                    <a:pt x="13" y="51"/>
                    <a:pt x="12" y="60"/>
                  </a:cubicBezTo>
                  <a:cubicBezTo>
                    <a:pt x="12" y="72"/>
                    <a:pt x="8" y="92"/>
                    <a:pt x="8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8" y="92"/>
                    <a:pt x="75" y="72"/>
                    <a:pt x="74" y="60"/>
                  </a:cubicBezTo>
                  <a:cubicBezTo>
                    <a:pt x="74" y="48"/>
                    <a:pt x="80" y="28"/>
                    <a:pt x="80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2" y="4"/>
                    <a:pt x="77" y="2"/>
                    <a:pt x="71" y="0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6" name="Freeform 130">
              <a:extLst>
                <a:ext uri="{FF2B5EF4-FFF2-40B4-BE49-F238E27FC236}">
                  <a16:creationId xmlns:a16="http://schemas.microsoft.com/office/drawing/2014/main" id="{F9A3A893-B913-429A-97B9-41B5000E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138" y="3507875"/>
              <a:ext cx="563099" cy="583121"/>
            </a:xfrm>
            <a:custGeom>
              <a:avLst/>
              <a:gdLst>
                <a:gd name="T0" fmla="*/ 48 w 120"/>
                <a:gd name="T1" fmla="*/ 85 h 124"/>
                <a:gd name="T2" fmla="*/ 42 w 120"/>
                <a:gd name="T3" fmla="*/ 81 h 124"/>
                <a:gd name="T4" fmla="*/ 9 w 120"/>
                <a:gd name="T5" fmla="*/ 16 h 124"/>
                <a:gd name="T6" fmla="*/ 1 w 120"/>
                <a:gd name="T7" fmla="*/ 0 h 124"/>
                <a:gd name="T8" fmla="*/ 0 w 120"/>
                <a:gd name="T9" fmla="*/ 21 h 124"/>
                <a:gd name="T10" fmla="*/ 22 w 120"/>
                <a:gd name="T11" fmla="*/ 102 h 124"/>
                <a:gd name="T12" fmla="*/ 33 w 120"/>
                <a:gd name="T13" fmla="*/ 111 h 124"/>
                <a:gd name="T14" fmla="*/ 88 w 120"/>
                <a:gd name="T15" fmla="*/ 120 h 124"/>
                <a:gd name="T16" fmla="*/ 119 w 120"/>
                <a:gd name="T17" fmla="*/ 120 h 124"/>
                <a:gd name="T18" fmla="*/ 48 w 120"/>
                <a:gd name="T19" fmla="*/ 8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4">
                  <a:moveTo>
                    <a:pt x="48" y="85"/>
                  </a:moveTo>
                  <a:cubicBezTo>
                    <a:pt x="45" y="85"/>
                    <a:pt x="43" y="83"/>
                    <a:pt x="42" y="8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5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4" y="107"/>
                    <a:pt x="26" y="111"/>
                    <a:pt x="33" y="111"/>
                  </a:cubicBezTo>
                  <a:cubicBezTo>
                    <a:pt x="47" y="111"/>
                    <a:pt x="72" y="116"/>
                    <a:pt x="88" y="120"/>
                  </a:cubicBezTo>
                  <a:cubicBezTo>
                    <a:pt x="105" y="124"/>
                    <a:pt x="119" y="120"/>
                    <a:pt x="119" y="120"/>
                  </a:cubicBezTo>
                  <a:cubicBezTo>
                    <a:pt x="120" y="83"/>
                    <a:pt x="62" y="85"/>
                    <a:pt x="48" y="85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7" name="Freeform 131">
              <a:extLst>
                <a:ext uri="{FF2B5EF4-FFF2-40B4-BE49-F238E27FC236}">
                  <a16:creationId xmlns:a16="http://schemas.microsoft.com/office/drawing/2014/main" id="{2C962B42-DEB2-4E43-8B79-D0855D651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388" y="3678056"/>
              <a:ext cx="220234" cy="277796"/>
            </a:xfrm>
            <a:custGeom>
              <a:avLst/>
              <a:gdLst>
                <a:gd name="T0" fmla="*/ 47 w 47"/>
                <a:gd name="T1" fmla="*/ 41 h 59"/>
                <a:gd name="T2" fmla="*/ 47 w 47"/>
                <a:gd name="T3" fmla="*/ 59 h 59"/>
                <a:gd name="T4" fmla="*/ 19 w 47"/>
                <a:gd name="T5" fmla="*/ 59 h 59"/>
                <a:gd name="T6" fmla="*/ 19 w 47"/>
                <a:gd name="T7" fmla="*/ 49 h 59"/>
                <a:gd name="T8" fmla="*/ 1 w 47"/>
                <a:gd name="T9" fmla="*/ 27 h 59"/>
                <a:gd name="T10" fmla="*/ 14 w 47"/>
                <a:gd name="T11" fmla="*/ 1 h 59"/>
                <a:gd name="T12" fmla="*/ 39 w 47"/>
                <a:gd name="T13" fmla="*/ 9 h 59"/>
                <a:gd name="T14" fmla="*/ 42 w 47"/>
                <a:gd name="T15" fmla="*/ 28 h 59"/>
                <a:gd name="T16" fmla="*/ 47 w 47"/>
                <a:gd name="T17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9">
                  <a:moveTo>
                    <a:pt x="47" y="41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0" y="44"/>
                    <a:pt x="1" y="27"/>
                  </a:cubicBezTo>
                  <a:cubicBezTo>
                    <a:pt x="2" y="11"/>
                    <a:pt x="10" y="3"/>
                    <a:pt x="14" y="1"/>
                  </a:cubicBezTo>
                  <a:cubicBezTo>
                    <a:pt x="18" y="0"/>
                    <a:pt x="39" y="8"/>
                    <a:pt x="39" y="9"/>
                  </a:cubicBezTo>
                  <a:cubicBezTo>
                    <a:pt x="39" y="10"/>
                    <a:pt x="42" y="28"/>
                    <a:pt x="42" y="28"/>
                  </a:cubicBezTo>
                  <a:lnTo>
                    <a:pt x="47" y="41"/>
                  </a:ln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8" name="Freeform 132">
              <a:extLst>
                <a:ext uri="{FF2B5EF4-FFF2-40B4-BE49-F238E27FC236}">
                  <a16:creationId xmlns:a16="http://schemas.microsoft.com/office/drawing/2014/main" id="{82C93778-FE61-4A85-8DF4-9A3AAC95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383" y="3580453"/>
              <a:ext cx="325346" cy="310330"/>
            </a:xfrm>
            <a:custGeom>
              <a:avLst/>
              <a:gdLst>
                <a:gd name="T0" fmla="*/ 18 w 69"/>
                <a:gd name="T1" fmla="*/ 36 h 66"/>
                <a:gd name="T2" fmla="*/ 28 w 69"/>
                <a:gd name="T3" fmla="*/ 32 h 66"/>
                <a:gd name="T4" fmla="*/ 24 w 69"/>
                <a:gd name="T5" fmla="*/ 47 h 66"/>
                <a:gd name="T6" fmla="*/ 42 w 69"/>
                <a:gd name="T7" fmla="*/ 65 h 66"/>
                <a:gd name="T8" fmla="*/ 67 w 69"/>
                <a:gd name="T9" fmla="*/ 32 h 66"/>
                <a:gd name="T10" fmla="*/ 27 w 69"/>
                <a:gd name="T11" fmla="*/ 2 h 66"/>
                <a:gd name="T12" fmla="*/ 18 w 69"/>
                <a:gd name="T1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6">
                  <a:moveTo>
                    <a:pt x="18" y="36"/>
                  </a:moveTo>
                  <a:cubicBezTo>
                    <a:pt x="18" y="36"/>
                    <a:pt x="23" y="29"/>
                    <a:pt x="28" y="32"/>
                  </a:cubicBezTo>
                  <a:cubicBezTo>
                    <a:pt x="32" y="36"/>
                    <a:pt x="30" y="43"/>
                    <a:pt x="24" y="47"/>
                  </a:cubicBezTo>
                  <a:cubicBezTo>
                    <a:pt x="24" y="47"/>
                    <a:pt x="30" y="66"/>
                    <a:pt x="42" y="65"/>
                  </a:cubicBezTo>
                  <a:cubicBezTo>
                    <a:pt x="54" y="64"/>
                    <a:pt x="69" y="52"/>
                    <a:pt x="67" y="32"/>
                  </a:cubicBezTo>
                  <a:cubicBezTo>
                    <a:pt x="66" y="13"/>
                    <a:pt x="41" y="0"/>
                    <a:pt x="27" y="2"/>
                  </a:cubicBezTo>
                  <a:cubicBezTo>
                    <a:pt x="13" y="5"/>
                    <a:pt x="0" y="20"/>
                    <a:pt x="18" y="36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" name="Freeform 133">
              <a:extLst>
                <a:ext uri="{FF2B5EF4-FFF2-40B4-BE49-F238E27FC236}">
                  <a16:creationId xmlns:a16="http://schemas.microsoft.com/office/drawing/2014/main" id="{F1B9D68F-B870-4F1D-A975-EE188732E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718" y="3582955"/>
              <a:ext cx="325346" cy="320341"/>
            </a:xfrm>
            <a:custGeom>
              <a:avLst/>
              <a:gdLst>
                <a:gd name="T0" fmla="*/ 0 w 69"/>
                <a:gd name="T1" fmla="*/ 19 h 68"/>
                <a:gd name="T2" fmla="*/ 31 w 69"/>
                <a:gd name="T3" fmla="*/ 17 h 68"/>
                <a:gd name="T4" fmla="*/ 62 w 69"/>
                <a:gd name="T5" fmla="*/ 56 h 68"/>
                <a:gd name="T6" fmla="*/ 40 w 69"/>
                <a:gd name="T7" fmla="*/ 63 h 68"/>
                <a:gd name="T8" fmla="*/ 0 w 69"/>
                <a:gd name="T9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0" y="19"/>
                  </a:moveTo>
                  <a:cubicBezTo>
                    <a:pt x="0" y="19"/>
                    <a:pt x="15" y="0"/>
                    <a:pt x="31" y="17"/>
                  </a:cubicBezTo>
                  <a:cubicBezTo>
                    <a:pt x="46" y="34"/>
                    <a:pt x="55" y="52"/>
                    <a:pt x="62" y="56"/>
                  </a:cubicBezTo>
                  <a:cubicBezTo>
                    <a:pt x="69" y="60"/>
                    <a:pt x="56" y="68"/>
                    <a:pt x="40" y="63"/>
                  </a:cubicBezTo>
                  <a:cubicBezTo>
                    <a:pt x="23" y="58"/>
                    <a:pt x="1" y="37"/>
                    <a:pt x="0" y="19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" name="Freeform 134">
              <a:extLst>
                <a:ext uri="{FF2B5EF4-FFF2-40B4-BE49-F238E27FC236}">
                  <a16:creationId xmlns:a16="http://schemas.microsoft.com/office/drawing/2014/main" id="{0B4CF0F6-9EEF-4B3A-9F18-991CE83E8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4981" y="3890783"/>
              <a:ext cx="75080" cy="65069"/>
            </a:xfrm>
            <a:custGeom>
              <a:avLst/>
              <a:gdLst>
                <a:gd name="T0" fmla="*/ 0 w 16"/>
                <a:gd name="T1" fmla="*/ 14 h 14"/>
                <a:gd name="T2" fmla="*/ 0 w 16"/>
                <a:gd name="T3" fmla="*/ 4 h 14"/>
                <a:gd name="T4" fmla="*/ 16 w 16"/>
                <a:gd name="T5" fmla="*/ 0 h 14"/>
                <a:gd name="T6" fmla="*/ 5 w 16"/>
                <a:gd name="T7" fmla="*/ 8 h 14"/>
                <a:gd name="T8" fmla="*/ 5 w 16"/>
                <a:gd name="T9" fmla="*/ 14 h 14"/>
                <a:gd name="T10" fmla="*/ 0 w 16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1" y="4"/>
                    <a:pt x="16" y="0"/>
                  </a:cubicBezTo>
                  <a:cubicBezTo>
                    <a:pt x="16" y="0"/>
                    <a:pt x="13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1" name="Freeform 135">
              <a:extLst>
                <a:ext uri="{FF2B5EF4-FFF2-40B4-BE49-F238E27FC236}">
                  <a16:creationId xmlns:a16="http://schemas.microsoft.com/office/drawing/2014/main" id="{ECCFBD4C-F494-4DBF-94CA-C84B407A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2394" y="4656597"/>
              <a:ext cx="515548" cy="1166240"/>
            </a:xfrm>
            <a:custGeom>
              <a:avLst/>
              <a:gdLst>
                <a:gd name="T0" fmla="*/ 5 w 110"/>
                <a:gd name="T1" fmla="*/ 0 h 248"/>
                <a:gd name="T2" fmla="*/ 20 w 110"/>
                <a:gd name="T3" fmla="*/ 126 h 248"/>
                <a:gd name="T4" fmla="*/ 82 w 110"/>
                <a:gd name="T5" fmla="*/ 248 h 248"/>
                <a:gd name="T6" fmla="*/ 110 w 110"/>
                <a:gd name="T7" fmla="*/ 241 h 248"/>
                <a:gd name="T8" fmla="*/ 71 w 110"/>
                <a:gd name="T9" fmla="*/ 123 h 248"/>
                <a:gd name="T10" fmla="*/ 75 w 110"/>
                <a:gd name="T11" fmla="*/ 61 h 248"/>
                <a:gd name="T12" fmla="*/ 70 w 110"/>
                <a:gd name="T13" fmla="*/ 1 h 248"/>
                <a:gd name="T14" fmla="*/ 0 w 110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8">
                  <a:moveTo>
                    <a:pt x="5" y="0"/>
                  </a:moveTo>
                  <a:cubicBezTo>
                    <a:pt x="5" y="0"/>
                    <a:pt x="12" y="105"/>
                    <a:pt x="20" y="126"/>
                  </a:cubicBezTo>
                  <a:cubicBezTo>
                    <a:pt x="29" y="148"/>
                    <a:pt x="82" y="248"/>
                    <a:pt x="82" y="248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30"/>
                    <a:pt x="65" y="96"/>
                    <a:pt x="75" y="61"/>
                  </a:cubicBezTo>
                  <a:cubicBezTo>
                    <a:pt x="81" y="41"/>
                    <a:pt x="78" y="19"/>
                    <a:pt x="7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2" name="Freeform 136">
              <a:extLst>
                <a:ext uri="{FF2B5EF4-FFF2-40B4-BE49-F238E27FC236}">
                  <a16:creationId xmlns:a16="http://schemas.microsoft.com/office/drawing/2014/main" id="{EB587E88-4B54-45F5-AE63-320043A8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576" y="4556491"/>
              <a:ext cx="620660" cy="1308892"/>
            </a:xfrm>
            <a:custGeom>
              <a:avLst/>
              <a:gdLst>
                <a:gd name="T0" fmla="*/ 132 w 132"/>
                <a:gd name="T1" fmla="*/ 17 h 278"/>
                <a:gd name="T2" fmla="*/ 96 w 132"/>
                <a:gd name="T3" fmla="*/ 79 h 278"/>
                <a:gd name="T4" fmla="*/ 49 w 132"/>
                <a:gd name="T5" fmla="*/ 134 h 278"/>
                <a:gd name="T6" fmla="*/ 44 w 132"/>
                <a:gd name="T7" fmla="*/ 278 h 278"/>
                <a:gd name="T8" fmla="*/ 17 w 132"/>
                <a:gd name="T9" fmla="*/ 278 h 278"/>
                <a:gd name="T10" fmla="*/ 1 w 132"/>
                <a:gd name="T11" fmla="*/ 121 h 278"/>
                <a:gd name="T12" fmla="*/ 53 w 132"/>
                <a:gd name="T13" fmla="*/ 8 h 278"/>
                <a:gd name="T14" fmla="*/ 132 w 132"/>
                <a:gd name="T15" fmla="*/ 1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278">
                  <a:moveTo>
                    <a:pt x="132" y="17"/>
                  </a:moveTo>
                  <a:cubicBezTo>
                    <a:pt x="132" y="17"/>
                    <a:pt x="130" y="46"/>
                    <a:pt x="96" y="79"/>
                  </a:cubicBezTo>
                  <a:cubicBezTo>
                    <a:pt x="63" y="112"/>
                    <a:pt x="49" y="134"/>
                    <a:pt x="49" y="134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17" y="278"/>
                    <a:pt x="17" y="278"/>
                    <a:pt x="17" y="278"/>
                  </a:cubicBezTo>
                  <a:cubicBezTo>
                    <a:pt x="17" y="278"/>
                    <a:pt x="0" y="127"/>
                    <a:pt x="1" y="121"/>
                  </a:cubicBezTo>
                  <a:cubicBezTo>
                    <a:pt x="1" y="116"/>
                    <a:pt x="47" y="17"/>
                    <a:pt x="53" y="8"/>
                  </a:cubicBezTo>
                  <a:cubicBezTo>
                    <a:pt x="58" y="0"/>
                    <a:pt x="132" y="17"/>
                    <a:pt x="132" y="17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3" name="Freeform 137">
              <a:extLst>
                <a:ext uri="{FF2B5EF4-FFF2-40B4-BE49-F238E27FC236}">
                  <a16:creationId xmlns:a16="http://schemas.microsoft.com/office/drawing/2014/main" id="{5A06906A-FE27-4B75-B365-F830E1770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77" y="3950847"/>
              <a:ext cx="480511" cy="770819"/>
            </a:xfrm>
            <a:custGeom>
              <a:avLst/>
              <a:gdLst>
                <a:gd name="T0" fmla="*/ 72 w 102"/>
                <a:gd name="T1" fmla="*/ 0 h 164"/>
                <a:gd name="T2" fmla="*/ 91 w 102"/>
                <a:gd name="T3" fmla="*/ 39 h 164"/>
                <a:gd name="T4" fmla="*/ 95 w 102"/>
                <a:gd name="T5" fmla="*/ 150 h 164"/>
                <a:gd name="T6" fmla="*/ 86 w 102"/>
                <a:gd name="T7" fmla="*/ 154 h 164"/>
                <a:gd name="T8" fmla="*/ 4 w 102"/>
                <a:gd name="T9" fmla="*/ 152 h 164"/>
                <a:gd name="T10" fmla="*/ 4 w 102"/>
                <a:gd name="T11" fmla="*/ 152 h 164"/>
                <a:gd name="T12" fmla="*/ 10 w 102"/>
                <a:gd name="T13" fmla="*/ 73 h 164"/>
                <a:gd name="T14" fmla="*/ 15 w 102"/>
                <a:gd name="T15" fmla="*/ 22 h 164"/>
                <a:gd name="T16" fmla="*/ 38 w 102"/>
                <a:gd name="T17" fmla="*/ 1 h 164"/>
                <a:gd name="T18" fmla="*/ 72 w 102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64">
                  <a:moveTo>
                    <a:pt x="72" y="0"/>
                  </a:moveTo>
                  <a:cubicBezTo>
                    <a:pt x="72" y="0"/>
                    <a:pt x="102" y="2"/>
                    <a:pt x="91" y="39"/>
                  </a:cubicBezTo>
                  <a:cubicBezTo>
                    <a:pt x="79" y="79"/>
                    <a:pt x="92" y="144"/>
                    <a:pt x="95" y="150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59" y="164"/>
                    <a:pt x="30" y="16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27" y="100"/>
                    <a:pt x="10" y="73"/>
                  </a:cubicBezTo>
                  <a:cubicBezTo>
                    <a:pt x="0" y="55"/>
                    <a:pt x="3" y="37"/>
                    <a:pt x="15" y="22"/>
                  </a:cubicBezTo>
                  <a:cubicBezTo>
                    <a:pt x="24" y="12"/>
                    <a:pt x="34" y="1"/>
                    <a:pt x="38" y="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4" name="Freeform 138">
              <a:extLst>
                <a:ext uri="{FF2B5EF4-FFF2-40B4-BE49-F238E27FC236}">
                  <a16:creationId xmlns:a16="http://schemas.microsoft.com/office/drawing/2014/main" id="{03B6F704-4B11-4C67-9E6A-5641B9D0E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576" y="4669110"/>
              <a:ext cx="262780" cy="1196272"/>
            </a:xfrm>
            <a:custGeom>
              <a:avLst/>
              <a:gdLst>
                <a:gd name="T0" fmla="*/ 17 w 56"/>
                <a:gd name="T1" fmla="*/ 254 h 254"/>
                <a:gd name="T2" fmla="*/ 23 w 56"/>
                <a:gd name="T3" fmla="*/ 254 h 254"/>
                <a:gd name="T4" fmla="*/ 11 w 56"/>
                <a:gd name="T5" fmla="*/ 98 h 254"/>
                <a:gd name="T6" fmla="*/ 40 w 56"/>
                <a:gd name="T7" fmla="*/ 43 h 254"/>
                <a:gd name="T8" fmla="*/ 56 w 56"/>
                <a:gd name="T9" fmla="*/ 4 h 254"/>
                <a:gd name="T10" fmla="*/ 45 w 56"/>
                <a:gd name="T11" fmla="*/ 0 h 254"/>
                <a:gd name="T12" fmla="*/ 1 w 56"/>
                <a:gd name="T13" fmla="*/ 97 h 254"/>
                <a:gd name="T14" fmla="*/ 17 w 56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254">
                  <a:moveTo>
                    <a:pt x="17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3" y="95"/>
                    <a:pt x="19" y="83"/>
                    <a:pt x="40" y="43"/>
                  </a:cubicBezTo>
                  <a:cubicBezTo>
                    <a:pt x="47" y="29"/>
                    <a:pt x="52" y="16"/>
                    <a:pt x="56" y="4"/>
                  </a:cubicBezTo>
                  <a:cubicBezTo>
                    <a:pt x="52" y="2"/>
                    <a:pt x="48" y="1"/>
                    <a:pt x="45" y="0"/>
                  </a:cubicBezTo>
                  <a:cubicBezTo>
                    <a:pt x="30" y="30"/>
                    <a:pt x="1" y="93"/>
                    <a:pt x="1" y="97"/>
                  </a:cubicBezTo>
                  <a:cubicBezTo>
                    <a:pt x="0" y="103"/>
                    <a:pt x="17" y="254"/>
                    <a:pt x="17" y="254"/>
                  </a:cubicBezTo>
                  <a:close/>
                </a:path>
              </a:pathLst>
            </a:custGeom>
            <a:solidFill>
              <a:srgbClr val="248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5" name="Freeform 139">
              <a:extLst>
                <a:ext uri="{FF2B5EF4-FFF2-40B4-BE49-F238E27FC236}">
                  <a16:creationId xmlns:a16="http://schemas.microsoft.com/office/drawing/2014/main" id="{7D8671C4-9D57-4247-A62C-0C6E9EB6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293" y="4111017"/>
              <a:ext cx="282801" cy="578115"/>
            </a:xfrm>
            <a:custGeom>
              <a:avLst/>
              <a:gdLst>
                <a:gd name="T0" fmla="*/ 31 w 60"/>
                <a:gd name="T1" fmla="*/ 29 h 123"/>
                <a:gd name="T2" fmla="*/ 13 w 60"/>
                <a:gd name="T3" fmla="*/ 123 h 123"/>
                <a:gd name="T4" fmla="*/ 1 w 60"/>
                <a:gd name="T5" fmla="*/ 118 h 123"/>
                <a:gd name="T6" fmla="*/ 1 w 60"/>
                <a:gd name="T7" fmla="*/ 118 h 123"/>
                <a:gd name="T8" fmla="*/ 7 w 60"/>
                <a:gd name="T9" fmla="*/ 39 h 123"/>
                <a:gd name="T10" fmla="*/ 1 w 60"/>
                <a:gd name="T11" fmla="*/ 13 h 123"/>
                <a:gd name="T12" fmla="*/ 60 w 60"/>
                <a:gd name="T13" fmla="*/ 0 h 123"/>
                <a:gd name="T14" fmla="*/ 31 w 60"/>
                <a:gd name="T15" fmla="*/ 2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23">
                  <a:moveTo>
                    <a:pt x="31" y="29"/>
                  </a:moveTo>
                  <a:cubicBezTo>
                    <a:pt x="17" y="34"/>
                    <a:pt x="28" y="71"/>
                    <a:pt x="13" y="123"/>
                  </a:cubicBezTo>
                  <a:cubicBezTo>
                    <a:pt x="9" y="121"/>
                    <a:pt x="5" y="120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4" y="66"/>
                    <a:pt x="7" y="39"/>
                  </a:cubicBezTo>
                  <a:cubicBezTo>
                    <a:pt x="2" y="30"/>
                    <a:pt x="0" y="21"/>
                    <a:pt x="1" y="1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0" y="22"/>
                    <a:pt x="31" y="29"/>
                  </a:cubicBezTo>
                  <a:close/>
                </a:path>
              </a:pathLst>
            </a:custGeom>
            <a:solidFill>
              <a:srgbClr val="ED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6" name="Freeform 140">
              <a:extLst>
                <a:ext uri="{FF2B5EF4-FFF2-40B4-BE49-F238E27FC236}">
                  <a16:creationId xmlns:a16="http://schemas.microsoft.com/office/drawing/2014/main" id="{D3AC54E1-DA09-4FE5-84C7-C4DD16C4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252" y="3700581"/>
              <a:ext cx="790841" cy="570607"/>
            </a:xfrm>
            <a:custGeom>
              <a:avLst/>
              <a:gdLst>
                <a:gd name="T0" fmla="*/ 12 w 168"/>
                <a:gd name="T1" fmla="*/ 24 h 121"/>
                <a:gd name="T2" fmla="*/ 82 w 168"/>
                <a:gd name="T3" fmla="*/ 118 h 121"/>
                <a:gd name="T4" fmla="*/ 151 w 168"/>
                <a:gd name="T5" fmla="*/ 101 h 121"/>
                <a:gd name="T6" fmla="*/ 167 w 168"/>
                <a:gd name="T7" fmla="*/ 80 h 121"/>
                <a:gd name="T8" fmla="*/ 142 w 168"/>
                <a:gd name="T9" fmla="*/ 61 h 121"/>
                <a:gd name="T10" fmla="*/ 81 w 168"/>
                <a:gd name="T11" fmla="*/ 80 h 121"/>
                <a:gd name="T12" fmla="*/ 18 w 168"/>
                <a:gd name="T13" fmla="*/ 15 h 121"/>
                <a:gd name="T14" fmla="*/ 6 w 168"/>
                <a:gd name="T15" fmla="*/ 0 h 121"/>
                <a:gd name="T16" fmla="*/ 12 w 168"/>
                <a:gd name="T17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21">
                  <a:moveTo>
                    <a:pt x="12" y="24"/>
                  </a:moveTo>
                  <a:cubicBezTo>
                    <a:pt x="12" y="24"/>
                    <a:pt x="66" y="113"/>
                    <a:pt x="82" y="118"/>
                  </a:cubicBezTo>
                  <a:cubicBezTo>
                    <a:pt x="89" y="121"/>
                    <a:pt x="133" y="104"/>
                    <a:pt x="151" y="101"/>
                  </a:cubicBezTo>
                  <a:cubicBezTo>
                    <a:pt x="161" y="99"/>
                    <a:pt x="168" y="90"/>
                    <a:pt x="167" y="80"/>
                  </a:cubicBezTo>
                  <a:cubicBezTo>
                    <a:pt x="166" y="68"/>
                    <a:pt x="153" y="59"/>
                    <a:pt x="142" y="61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0"/>
                    <a:pt x="30" y="27"/>
                    <a:pt x="18" y="15"/>
                  </a:cubicBezTo>
                  <a:cubicBezTo>
                    <a:pt x="18" y="15"/>
                    <a:pt x="13" y="0"/>
                    <a:pt x="6" y="0"/>
                  </a:cubicBezTo>
                  <a:cubicBezTo>
                    <a:pt x="0" y="0"/>
                    <a:pt x="10" y="18"/>
                    <a:pt x="12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7" name="Freeform 141">
              <a:extLst>
                <a:ext uri="{FF2B5EF4-FFF2-40B4-BE49-F238E27FC236}">
                  <a16:creationId xmlns:a16="http://schemas.microsoft.com/office/drawing/2014/main" id="{11EEE4CF-3E8C-43B8-B04C-CB0FBABEA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4481" y="5865381"/>
              <a:ext cx="297817" cy="82589"/>
            </a:xfrm>
            <a:custGeom>
              <a:avLst/>
              <a:gdLst>
                <a:gd name="T0" fmla="*/ 9 w 63"/>
                <a:gd name="T1" fmla="*/ 9 h 18"/>
                <a:gd name="T2" fmla="*/ 36 w 63"/>
                <a:gd name="T3" fmla="*/ 0 h 18"/>
                <a:gd name="T4" fmla="*/ 63 w 63"/>
                <a:gd name="T5" fmla="*/ 0 h 18"/>
                <a:gd name="T6" fmla="*/ 63 w 63"/>
                <a:gd name="T7" fmla="*/ 14 h 18"/>
                <a:gd name="T8" fmla="*/ 59 w 63"/>
                <a:gd name="T9" fmla="*/ 18 h 18"/>
                <a:gd name="T10" fmla="*/ 5 w 63"/>
                <a:gd name="T11" fmla="*/ 18 h 18"/>
                <a:gd name="T12" fmla="*/ 3 w 63"/>
                <a:gd name="T13" fmla="*/ 12 h 18"/>
                <a:gd name="T14" fmla="*/ 9 w 63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8">
                  <a:moveTo>
                    <a:pt x="9" y="9"/>
                  </a:moveTo>
                  <a:cubicBezTo>
                    <a:pt x="17" y="7"/>
                    <a:pt x="31" y="4"/>
                    <a:pt x="3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11"/>
                    <a:pt x="63" y="14"/>
                  </a:cubicBezTo>
                  <a:cubicBezTo>
                    <a:pt x="63" y="16"/>
                    <a:pt x="61" y="18"/>
                    <a:pt x="5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8"/>
                    <a:pt x="0" y="14"/>
                    <a:pt x="3" y="12"/>
                  </a:cubicBezTo>
                  <a:cubicBezTo>
                    <a:pt x="5" y="11"/>
                    <a:pt x="7" y="10"/>
                    <a:pt x="9" y="9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8" name="Freeform 142">
              <a:extLst>
                <a:ext uri="{FF2B5EF4-FFF2-40B4-BE49-F238E27FC236}">
                  <a16:creationId xmlns:a16="http://schemas.microsoft.com/office/drawing/2014/main" id="{3996BBAF-FCA2-47DE-9472-1BE7443DC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0146" y="5792805"/>
              <a:ext cx="287807" cy="147658"/>
            </a:xfrm>
            <a:custGeom>
              <a:avLst/>
              <a:gdLst>
                <a:gd name="T0" fmla="*/ 8 w 61"/>
                <a:gd name="T1" fmla="*/ 21 h 31"/>
                <a:gd name="T2" fmla="*/ 32 w 61"/>
                <a:gd name="T3" fmla="*/ 6 h 31"/>
                <a:gd name="T4" fmla="*/ 58 w 61"/>
                <a:gd name="T5" fmla="*/ 0 h 31"/>
                <a:gd name="T6" fmla="*/ 61 w 61"/>
                <a:gd name="T7" fmla="*/ 13 h 31"/>
                <a:gd name="T8" fmla="*/ 58 w 61"/>
                <a:gd name="T9" fmla="*/ 18 h 31"/>
                <a:gd name="T10" fmla="*/ 5 w 61"/>
                <a:gd name="T11" fmla="*/ 31 h 31"/>
                <a:gd name="T12" fmla="*/ 2 w 61"/>
                <a:gd name="T13" fmla="*/ 25 h 31"/>
                <a:gd name="T14" fmla="*/ 8 w 61"/>
                <a:gd name="T15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1">
                  <a:moveTo>
                    <a:pt x="8" y="21"/>
                  </a:moveTo>
                  <a:cubicBezTo>
                    <a:pt x="15" y="17"/>
                    <a:pt x="28" y="10"/>
                    <a:pt x="32" y="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5"/>
                    <a:pt x="60" y="10"/>
                    <a:pt x="61" y="13"/>
                  </a:cubicBezTo>
                  <a:cubicBezTo>
                    <a:pt x="61" y="16"/>
                    <a:pt x="60" y="18"/>
                    <a:pt x="58" y="1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7"/>
                    <a:pt x="2" y="25"/>
                  </a:cubicBezTo>
                  <a:cubicBezTo>
                    <a:pt x="4" y="23"/>
                    <a:pt x="5" y="22"/>
                    <a:pt x="8" y="21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9" name="Freeform 143">
              <a:extLst>
                <a:ext uri="{FF2B5EF4-FFF2-40B4-BE49-F238E27FC236}">
                  <a16:creationId xmlns:a16="http://schemas.microsoft.com/office/drawing/2014/main" id="{B47C9FF9-66AB-43B6-9566-42FC172FF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342" y="3773157"/>
              <a:ext cx="695740" cy="342865"/>
            </a:xfrm>
            <a:custGeom>
              <a:avLst/>
              <a:gdLst>
                <a:gd name="T0" fmla="*/ 64 w 148"/>
                <a:gd name="T1" fmla="*/ 73 h 73"/>
                <a:gd name="T2" fmla="*/ 148 w 148"/>
                <a:gd name="T3" fmla="*/ 62 h 73"/>
                <a:gd name="T4" fmla="*/ 124 w 148"/>
                <a:gd name="T5" fmla="*/ 46 h 73"/>
                <a:gd name="T6" fmla="*/ 63 w 148"/>
                <a:gd name="T7" fmla="*/ 65 h 73"/>
                <a:gd name="T8" fmla="*/ 0 w 148"/>
                <a:gd name="T9" fmla="*/ 0 h 73"/>
                <a:gd name="T10" fmla="*/ 64 w 148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73">
                  <a:moveTo>
                    <a:pt x="64" y="73"/>
                  </a:moveTo>
                  <a:cubicBezTo>
                    <a:pt x="77" y="73"/>
                    <a:pt x="133" y="52"/>
                    <a:pt x="148" y="62"/>
                  </a:cubicBezTo>
                  <a:cubicBezTo>
                    <a:pt x="146" y="52"/>
                    <a:pt x="134" y="44"/>
                    <a:pt x="124" y="4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12" y="12"/>
                    <a:pt x="0" y="0"/>
                  </a:cubicBezTo>
                  <a:cubicBezTo>
                    <a:pt x="0" y="0"/>
                    <a:pt x="50" y="72"/>
                    <a:pt x="64" y="73"/>
                  </a:cubicBez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0" name="Freeform 144">
              <a:extLst>
                <a:ext uri="{FF2B5EF4-FFF2-40B4-BE49-F238E27FC236}">
                  <a16:creationId xmlns:a16="http://schemas.microsoft.com/office/drawing/2014/main" id="{4A6C99F5-C00A-4E61-9CFF-6B58C7FE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697" y="3668046"/>
              <a:ext cx="42546" cy="80085"/>
            </a:xfrm>
            <a:custGeom>
              <a:avLst/>
              <a:gdLst>
                <a:gd name="T0" fmla="*/ 4 w 9"/>
                <a:gd name="T1" fmla="*/ 0 h 17"/>
                <a:gd name="T2" fmla="*/ 0 w 9"/>
                <a:gd name="T3" fmla="*/ 1 h 17"/>
                <a:gd name="T4" fmla="*/ 4 w 9"/>
                <a:gd name="T5" fmla="*/ 17 h 17"/>
                <a:gd name="T6" fmla="*/ 9 w 9"/>
                <a:gd name="T7" fmla="*/ 16 h 17"/>
                <a:gd name="T8" fmla="*/ 4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9"/>
                    <a:pt x="4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2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1" name="Freeform 145">
              <a:extLst>
                <a:ext uri="{FF2B5EF4-FFF2-40B4-BE49-F238E27FC236}">
                  <a16:creationId xmlns:a16="http://schemas.microsoft.com/office/drawing/2014/main" id="{ED59D55D-AD25-49E9-964B-C75EE819C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547" y="3960858"/>
              <a:ext cx="2357506" cy="745793"/>
            </a:xfrm>
            <a:custGeom>
              <a:avLst/>
              <a:gdLst>
                <a:gd name="T0" fmla="*/ 472 w 501"/>
                <a:gd name="T1" fmla="*/ 0 h 159"/>
                <a:gd name="T2" fmla="*/ 29 w 501"/>
                <a:gd name="T3" fmla="*/ 0 h 159"/>
                <a:gd name="T4" fmla="*/ 0 w 501"/>
                <a:gd name="T5" fmla="*/ 29 h 159"/>
                <a:gd name="T6" fmla="*/ 0 w 501"/>
                <a:gd name="T7" fmla="*/ 129 h 159"/>
                <a:gd name="T8" fmla="*/ 29 w 501"/>
                <a:gd name="T9" fmla="*/ 159 h 159"/>
                <a:gd name="T10" fmla="*/ 472 w 501"/>
                <a:gd name="T11" fmla="*/ 159 h 159"/>
                <a:gd name="T12" fmla="*/ 501 w 501"/>
                <a:gd name="T13" fmla="*/ 129 h 159"/>
                <a:gd name="T14" fmla="*/ 501 w 501"/>
                <a:gd name="T15" fmla="*/ 29 h 159"/>
                <a:gd name="T16" fmla="*/ 472 w 50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9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2" name="Freeform 146">
              <a:extLst>
                <a:ext uri="{FF2B5EF4-FFF2-40B4-BE49-F238E27FC236}">
                  <a16:creationId xmlns:a16="http://schemas.microsoft.com/office/drawing/2014/main" id="{DD4422CF-97C0-4030-9DFA-56C48EA7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054" y="4201113"/>
              <a:ext cx="170181" cy="162674"/>
            </a:xfrm>
            <a:custGeom>
              <a:avLst/>
              <a:gdLst>
                <a:gd name="T0" fmla="*/ 19 w 36"/>
                <a:gd name="T1" fmla="*/ 2 h 35"/>
                <a:gd name="T2" fmla="*/ 22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29 w 36"/>
                <a:gd name="T15" fmla="*/ 33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6 w 36"/>
                <a:gd name="T25" fmla="*/ 33 h 35"/>
                <a:gd name="T26" fmla="*/ 9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6 w 36"/>
                <a:gd name="T39" fmla="*/ 2 h 35"/>
                <a:gd name="T40" fmla="*/ 19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19" y="2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6" y="3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3" name="Freeform 147">
              <a:extLst>
                <a:ext uri="{FF2B5EF4-FFF2-40B4-BE49-F238E27FC236}">
                  <a16:creationId xmlns:a16="http://schemas.microsoft.com/office/drawing/2014/main" id="{FE9F14C1-8850-4AC3-990D-E29096738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331" y="4201113"/>
              <a:ext cx="172684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4 w 37"/>
                <a:gd name="T5" fmla="*/ 12 h 35"/>
                <a:gd name="T6" fmla="*/ 34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6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4" name="Freeform 148">
              <a:extLst>
                <a:ext uri="{FF2B5EF4-FFF2-40B4-BE49-F238E27FC236}">
                  <a16:creationId xmlns:a16="http://schemas.microsoft.com/office/drawing/2014/main" id="{9D715CA5-3D36-42CE-8868-777CC1BF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06" y="4201113"/>
              <a:ext cx="175186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3 w 37"/>
                <a:gd name="T33" fmla="*/ 12 h 35"/>
                <a:gd name="T34" fmla="*/ 13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5" name="Freeform 149">
              <a:extLst>
                <a:ext uri="{FF2B5EF4-FFF2-40B4-BE49-F238E27FC236}">
                  <a16:creationId xmlns:a16="http://schemas.microsoft.com/office/drawing/2014/main" id="{4B90E7FD-8D2E-4192-8C1D-C8AF4C7DB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5388" y="4201113"/>
              <a:ext cx="167679" cy="162674"/>
            </a:xfrm>
            <a:custGeom>
              <a:avLst/>
              <a:gdLst>
                <a:gd name="T0" fmla="*/ 20 w 36"/>
                <a:gd name="T1" fmla="*/ 2 h 35"/>
                <a:gd name="T2" fmla="*/ 23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30 w 36"/>
                <a:gd name="T15" fmla="*/ 33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7 w 36"/>
                <a:gd name="T25" fmla="*/ 33 h 35"/>
                <a:gd name="T26" fmla="*/ 10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7 w 36"/>
                <a:gd name="T39" fmla="*/ 2 h 35"/>
                <a:gd name="T40" fmla="*/ 20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6" name="Freeform 150">
              <a:extLst>
                <a:ext uri="{FF2B5EF4-FFF2-40B4-BE49-F238E27FC236}">
                  <a16:creationId xmlns:a16="http://schemas.microsoft.com/office/drawing/2014/main" id="{F1923E0D-4ABF-417A-BC9D-6E8DE7F58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161" y="4201113"/>
              <a:ext cx="175186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7 w 37"/>
                <a:gd name="T17" fmla="*/ 34 h 35"/>
                <a:gd name="T18" fmla="*/ 19 w 37"/>
                <a:gd name="T19" fmla="*/ 28 h 35"/>
                <a:gd name="T20" fmla="*/ 18 w 37"/>
                <a:gd name="T21" fmla="*/ 28 h 35"/>
                <a:gd name="T22" fmla="*/ 9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7" name="Rectangle 151">
              <a:extLst>
                <a:ext uri="{FF2B5EF4-FFF2-40B4-BE49-F238E27FC236}">
                  <a16:creationId xmlns:a16="http://schemas.microsoft.com/office/drawing/2014/main" id="{335B3D4F-EAD6-4D62-ABD9-EF3FAA31F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433860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8" name="Rectangle 152">
              <a:extLst>
                <a:ext uri="{FF2B5EF4-FFF2-40B4-BE49-F238E27FC236}">
                  <a16:creationId xmlns:a16="http://schemas.microsoft.com/office/drawing/2014/main" id="{6775211C-758D-4345-AFE3-1953E1391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090996"/>
              <a:ext cx="758307" cy="37541"/>
            </a:xfrm>
            <a:prstGeom prst="rect">
              <a:avLst/>
            </a:pr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9" name="Rectangle 153">
              <a:extLst>
                <a:ext uri="{FF2B5EF4-FFF2-40B4-BE49-F238E27FC236}">
                  <a16:creationId xmlns:a16="http://schemas.microsoft.com/office/drawing/2014/main" id="{FDA3505F-1857-4B60-8B1F-5697DAC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513945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0" name="Rectangle 154">
              <a:extLst>
                <a:ext uri="{FF2B5EF4-FFF2-40B4-BE49-F238E27FC236}">
                  <a16:creationId xmlns:a16="http://schemas.microsoft.com/office/drawing/2014/main" id="{C249847A-CC4E-4F7F-B2E7-80FB55413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589025"/>
              <a:ext cx="350372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1" name="Oval 155">
              <a:extLst>
                <a:ext uri="{FF2B5EF4-FFF2-40B4-BE49-F238E27FC236}">
                  <a16:creationId xmlns:a16="http://schemas.microsoft.com/office/drawing/2014/main" id="{D8B9C3BD-4E60-4EF7-A15B-A6060ECE6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235" y="4040943"/>
              <a:ext cx="608147" cy="605644"/>
            </a:xfrm>
            <a:prstGeom prst="ellipse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2" name="Freeform 156">
              <a:extLst>
                <a:ext uri="{FF2B5EF4-FFF2-40B4-BE49-F238E27FC236}">
                  <a16:creationId xmlns:a16="http://schemas.microsoft.com/office/drawing/2014/main" id="{149A668D-77CC-4153-9CD8-0DC2AF139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8371" y="5069535"/>
              <a:ext cx="695740" cy="795846"/>
            </a:xfrm>
            <a:custGeom>
              <a:avLst/>
              <a:gdLst>
                <a:gd name="T0" fmla="*/ 0 w 148"/>
                <a:gd name="T1" fmla="*/ 91 h 169"/>
                <a:gd name="T2" fmla="*/ 129 w 148"/>
                <a:gd name="T3" fmla="*/ 32 h 169"/>
                <a:gd name="T4" fmla="*/ 119 w 148"/>
                <a:gd name="T5" fmla="*/ 169 h 169"/>
                <a:gd name="T6" fmla="*/ 0 w 148"/>
                <a:gd name="T7" fmla="*/ 9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69">
                  <a:moveTo>
                    <a:pt x="0" y="91"/>
                  </a:moveTo>
                  <a:cubicBezTo>
                    <a:pt x="0" y="91"/>
                    <a:pt x="109" y="0"/>
                    <a:pt x="129" y="32"/>
                  </a:cubicBezTo>
                  <a:cubicBezTo>
                    <a:pt x="148" y="65"/>
                    <a:pt x="119" y="169"/>
                    <a:pt x="119" y="169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3" name="Freeform 157">
              <a:extLst>
                <a:ext uri="{FF2B5EF4-FFF2-40B4-BE49-F238E27FC236}">
                  <a16:creationId xmlns:a16="http://schemas.microsoft.com/office/drawing/2014/main" id="{C7C18372-6C86-472A-BE39-4E30AF5E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155" y="5244722"/>
              <a:ext cx="412940" cy="620660"/>
            </a:xfrm>
            <a:custGeom>
              <a:avLst/>
              <a:gdLst>
                <a:gd name="T0" fmla="*/ 0 w 88"/>
                <a:gd name="T1" fmla="*/ 92 h 132"/>
                <a:gd name="T2" fmla="*/ 62 w 88"/>
                <a:gd name="T3" fmla="*/ 132 h 132"/>
                <a:gd name="T4" fmla="*/ 74 w 88"/>
                <a:gd name="T5" fmla="*/ 0 h 132"/>
                <a:gd name="T6" fmla="*/ 0 w 88"/>
                <a:gd name="T7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88" y="37"/>
                    <a:pt x="74" y="0"/>
                  </a:cubicBezTo>
                  <a:cubicBezTo>
                    <a:pt x="80" y="48"/>
                    <a:pt x="29" y="79"/>
                    <a:pt x="0" y="92"/>
                  </a:cubicBezTo>
                  <a:close/>
                </a:path>
              </a:pathLst>
            </a:custGeom>
            <a:solidFill>
              <a:srgbClr val="006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4" name="Freeform 158">
              <a:extLst>
                <a:ext uri="{FF2B5EF4-FFF2-40B4-BE49-F238E27FC236}">
                  <a16:creationId xmlns:a16="http://schemas.microsoft.com/office/drawing/2014/main" id="{36D8E3F8-AE02-4278-A928-0F163406E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341" y="5322305"/>
              <a:ext cx="1146219" cy="625665"/>
            </a:xfrm>
            <a:custGeom>
              <a:avLst/>
              <a:gdLst>
                <a:gd name="T0" fmla="*/ 162 w 244"/>
                <a:gd name="T1" fmla="*/ 28 h 133"/>
                <a:gd name="T2" fmla="*/ 235 w 244"/>
                <a:gd name="T3" fmla="*/ 101 h 133"/>
                <a:gd name="T4" fmla="*/ 168 w 244"/>
                <a:gd name="T5" fmla="*/ 129 h 133"/>
                <a:gd name="T6" fmla="*/ 0 w 244"/>
                <a:gd name="T7" fmla="*/ 125 h 133"/>
                <a:gd name="T8" fmla="*/ 1 w 244"/>
                <a:gd name="T9" fmla="*/ 103 h 133"/>
                <a:gd name="T10" fmla="*/ 136 w 244"/>
                <a:gd name="T11" fmla="*/ 97 h 133"/>
                <a:gd name="T12" fmla="*/ 64 w 244"/>
                <a:gd name="T13" fmla="*/ 43 h 133"/>
                <a:gd name="T14" fmla="*/ 162 w 244"/>
                <a:gd name="T15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33">
                  <a:moveTo>
                    <a:pt x="162" y="28"/>
                  </a:moveTo>
                  <a:cubicBezTo>
                    <a:pt x="162" y="28"/>
                    <a:pt x="230" y="82"/>
                    <a:pt x="235" y="101"/>
                  </a:cubicBezTo>
                  <a:cubicBezTo>
                    <a:pt x="244" y="133"/>
                    <a:pt x="191" y="129"/>
                    <a:pt x="168" y="129"/>
                  </a:cubicBezTo>
                  <a:cubicBezTo>
                    <a:pt x="146" y="129"/>
                    <a:pt x="0" y="125"/>
                    <a:pt x="0" y="125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61" y="86"/>
                    <a:pt x="64" y="43"/>
                  </a:cubicBezTo>
                  <a:cubicBezTo>
                    <a:pt x="67" y="0"/>
                    <a:pt x="162" y="28"/>
                    <a:pt x="162" y="28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5" name="Freeform 159">
              <a:extLst>
                <a:ext uri="{FF2B5EF4-FFF2-40B4-BE49-F238E27FC236}">
                  <a16:creationId xmlns:a16="http://schemas.microsoft.com/office/drawing/2014/main" id="{DDA1EEEB-D2B6-41E6-B085-B669D01F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341" y="5780291"/>
              <a:ext cx="1091160" cy="160170"/>
            </a:xfrm>
            <a:custGeom>
              <a:avLst/>
              <a:gdLst>
                <a:gd name="T0" fmla="*/ 232 w 232"/>
                <a:gd name="T1" fmla="*/ 22 h 34"/>
                <a:gd name="T2" fmla="*/ 168 w 232"/>
                <a:gd name="T3" fmla="*/ 32 h 34"/>
                <a:gd name="T4" fmla="*/ 0 w 232"/>
                <a:gd name="T5" fmla="*/ 28 h 34"/>
                <a:gd name="T6" fmla="*/ 1 w 232"/>
                <a:gd name="T7" fmla="*/ 6 h 34"/>
                <a:gd name="T8" fmla="*/ 136 w 232"/>
                <a:gd name="T9" fmla="*/ 0 h 34"/>
                <a:gd name="T10" fmla="*/ 230 w 232"/>
                <a:gd name="T11" fmla="*/ 22 h 34"/>
                <a:gd name="T12" fmla="*/ 232 w 232"/>
                <a:gd name="T13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4">
                  <a:moveTo>
                    <a:pt x="232" y="22"/>
                  </a:moveTo>
                  <a:cubicBezTo>
                    <a:pt x="219" y="34"/>
                    <a:pt x="185" y="32"/>
                    <a:pt x="168" y="32"/>
                  </a:cubicBezTo>
                  <a:cubicBezTo>
                    <a:pt x="146" y="32"/>
                    <a:pt x="0" y="28"/>
                    <a:pt x="0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89" y="25"/>
                    <a:pt x="230" y="22"/>
                  </a:cubicBezTo>
                  <a:cubicBezTo>
                    <a:pt x="231" y="22"/>
                    <a:pt x="231" y="22"/>
                    <a:pt x="232" y="22"/>
                  </a:cubicBez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6" name="Freeform 160">
              <a:extLst>
                <a:ext uri="{FF2B5EF4-FFF2-40B4-BE49-F238E27FC236}">
                  <a16:creationId xmlns:a16="http://schemas.microsoft.com/office/drawing/2014/main" id="{72FACF48-D6C2-442D-B91C-982F0ED11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229" y="5765275"/>
              <a:ext cx="122631" cy="292812"/>
            </a:xfrm>
            <a:custGeom>
              <a:avLst/>
              <a:gdLst>
                <a:gd name="T0" fmla="*/ 23 w 26"/>
                <a:gd name="T1" fmla="*/ 31 h 62"/>
                <a:gd name="T2" fmla="*/ 21 w 26"/>
                <a:gd name="T3" fmla="*/ 53 h 62"/>
                <a:gd name="T4" fmla="*/ 3 w 26"/>
                <a:gd name="T5" fmla="*/ 38 h 62"/>
                <a:gd name="T6" fmla="*/ 23 w 26"/>
                <a:gd name="T7" fmla="*/ 9 h 62"/>
                <a:gd name="T8" fmla="*/ 23 w 2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2">
                  <a:moveTo>
                    <a:pt x="23" y="31"/>
                  </a:moveTo>
                  <a:cubicBezTo>
                    <a:pt x="23" y="31"/>
                    <a:pt x="17" y="44"/>
                    <a:pt x="21" y="53"/>
                  </a:cubicBezTo>
                  <a:cubicBezTo>
                    <a:pt x="26" y="62"/>
                    <a:pt x="6" y="56"/>
                    <a:pt x="3" y="38"/>
                  </a:cubicBezTo>
                  <a:cubicBezTo>
                    <a:pt x="0" y="21"/>
                    <a:pt x="1" y="0"/>
                    <a:pt x="23" y="9"/>
                  </a:cubicBezTo>
                  <a:lnTo>
                    <a:pt x="23" y="31"/>
                  </a:ln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7" name="Freeform 161">
              <a:extLst>
                <a:ext uri="{FF2B5EF4-FFF2-40B4-BE49-F238E27FC236}">
                  <a16:creationId xmlns:a16="http://schemas.microsoft.com/office/drawing/2014/main" id="{0C440C2C-9F7B-4004-A5B2-CBD8C602B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719" y="4158567"/>
              <a:ext cx="315335" cy="755803"/>
            </a:xfrm>
            <a:custGeom>
              <a:avLst/>
              <a:gdLst>
                <a:gd name="T0" fmla="*/ 0 w 67"/>
                <a:gd name="T1" fmla="*/ 141 h 161"/>
                <a:gd name="T2" fmla="*/ 51 w 67"/>
                <a:gd name="T3" fmla="*/ 0 h 161"/>
                <a:gd name="T4" fmla="*/ 67 w 67"/>
                <a:gd name="T5" fmla="*/ 5 h 161"/>
                <a:gd name="T6" fmla="*/ 46 w 67"/>
                <a:gd name="T7" fmla="*/ 161 h 161"/>
                <a:gd name="T8" fmla="*/ 0 w 67"/>
                <a:gd name="T9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61">
                  <a:moveTo>
                    <a:pt x="0" y="141"/>
                  </a:moveTo>
                  <a:cubicBezTo>
                    <a:pt x="0" y="141"/>
                    <a:pt x="49" y="0"/>
                    <a:pt x="51" y="0"/>
                  </a:cubicBezTo>
                  <a:cubicBezTo>
                    <a:pt x="57" y="3"/>
                    <a:pt x="67" y="5"/>
                    <a:pt x="67" y="5"/>
                  </a:cubicBezTo>
                  <a:cubicBezTo>
                    <a:pt x="46" y="161"/>
                    <a:pt x="46" y="161"/>
                    <a:pt x="46" y="16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8" name="Freeform 162">
              <a:extLst>
                <a:ext uri="{FF2B5EF4-FFF2-40B4-BE49-F238E27FC236}">
                  <a16:creationId xmlns:a16="http://schemas.microsoft.com/office/drawing/2014/main" id="{3A495992-27B8-49D6-9144-0441C08B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719" y="4694136"/>
              <a:ext cx="240255" cy="220234"/>
            </a:xfrm>
            <a:custGeom>
              <a:avLst/>
              <a:gdLst>
                <a:gd name="T0" fmla="*/ 51 w 51"/>
                <a:gd name="T1" fmla="*/ 11 h 47"/>
                <a:gd name="T2" fmla="*/ 10 w 51"/>
                <a:gd name="T3" fmla="*/ 1 h 47"/>
                <a:gd name="T4" fmla="*/ 0 w 51"/>
                <a:gd name="T5" fmla="*/ 27 h 47"/>
                <a:gd name="T6" fmla="*/ 46 w 51"/>
                <a:gd name="T7" fmla="*/ 47 h 47"/>
                <a:gd name="T8" fmla="*/ 51 w 51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7">
                  <a:moveTo>
                    <a:pt x="51" y="11"/>
                  </a:moveTo>
                  <a:cubicBezTo>
                    <a:pt x="40" y="6"/>
                    <a:pt x="26" y="0"/>
                    <a:pt x="10" y="1"/>
                  </a:cubicBezTo>
                  <a:cubicBezTo>
                    <a:pt x="3" y="20"/>
                    <a:pt x="0" y="27"/>
                    <a:pt x="0" y="2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51" y="1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9" name="Freeform 163">
              <a:extLst>
                <a:ext uri="{FF2B5EF4-FFF2-40B4-BE49-F238E27FC236}">
                  <a16:creationId xmlns:a16="http://schemas.microsoft.com/office/drawing/2014/main" id="{6C08B764-1E77-4FE9-B382-AF6410723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14" y="4533966"/>
              <a:ext cx="212727" cy="220234"/>
            </a:xfrm>
            <a:custGeom>
              <a:avLst/>
              <a:gdLst>
                <a:gd name="T0" fmla="*/ 43 w 45"/>
                <a:gd name="T1" fmla="*/ 24 h 47"/>
                <a:gd name="T2" fmla="*/ 25 w 45"/>
                <a:gd name="T3" fmla="*/ 35 h 47"/>
                <a:gd name="T4" fmla="*/ 25 w 45"/>
                <a:gd name="T5" fmla="*/ 47 h 47"/>
                <a:gd name="T6" fmla="*/ 0 w 45"/>
                <a:gd name="T7" fmla="*/ 47 h 47"/>
                <a:gd name="T8" fmla="*/ 0 w 45"/>
                <a:gd name="T9" fmla="*/ 30 h 47"/>
                <a:gd name="T10" fmla="*/ 0 w 45"/>
                <a:gd name="T11" fmla="*/ 30 h 47"/>
                <a:gd name="T12" fmla="*/ 21 w 45"/>
                <a:gd name="T13" fmla="*/ 19 h 47"/>
                <a:gd name="T14" fmla="*/ 16 w 45"/>
                <a:gd name="T15" fmla="*/ 3 h 47"/>
                <a:gd name="T16" fmla="*/ 27 w 45"/>
                <a:gd name="T17" fmla="*/ 2 h 47"/>
                <a:gd name="T18" fmla="*/ 43 w 45"/>
                <a:gd name="T19" fmla="*/ 0 h 47"/>
                <a:gd name="T20" fmla="*/ 43 w 45"/>
                <a:gd name="T21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7">
                  <a:moveTo>
                    <a:pt x="43" y="24"/>
                  </a:moveTo>
                  <a:cubicBezTo>
                    <a:pt x="39" y="37"/>
                    <a:pt x="25" y="35"/>
                    <a:pt x="25" y="3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3"/>
                    <a:pt x="27" y="24"/>
                    <a:pt x="21" y="19"/>
                  </a:cubicBezTo>
                  <a:cubicBezTo>
                    <a:pt x="15" y="15"/>
                    <a:pt x="13" y="7"/>
                    <a:pt x="16" y="3"/>
                  </a:cubicBezTo>
                  <a:cubicBezTo>
                    <a:pt x="20" y="0"/>
                    <a:pt x="27" y="2"/>
                    <a:pt x="27" y="2"/>
                  </a:cubicBezTo>
                  <a:cubicBezTo>
                    <a:pt x="35" y="2"/>
                    <a:pt x="40" y="1"/>
                    <a:pt x="43" y="0"/>
                  </a:cubicBezTo>
                  <a:cubicBezTo>
                    <a:pt x="45" y="7"/>
                    <a:pt x="45" y="17"/>
                    <a:pt x="43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0" name="Freeform 164">
              <a:extLst>
                <a:ext uri="{FF2B5EF4-FFF2-40B4-BE49-F238E27FC236}">
                  <a16:creationId xmlns:a16="http://schemas.microsoft.com/office/drawing/2014/main" id="{7ADB9C89-1E6A-4F0F-9361-89777A544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217" y="4346267"/>
              <a:ext cx="337860" cy="342865"/>
            </a:xfrm>
            <a:custGeom>
              <a:avLst/>
              <a:gdLst>
                <a:gd name="T0" fmla="*/ 47 w 72"/>
                <a:gd name="T1" fmla="*/ 42 h 73"/>
                <a:gd name="T2" fmla="*/ 36 w 72"/>
                <a:gd name="T3" fmla="*/ 43 h 73"/>
                <a:gd name="T4" fmla="*/ 41 w 72"/>
                <a:gd name="T5" fmla="*/ 59 h 73"/>
                <a:gd name="T6" fmla="*/ 20 w 72"/>
                <a:gd name="T7" fmla="*/ 70 h 73"/>
                <a:gd name="T8" fmla="*/ 11 w 72"/>
                <a:gd name="T9" fmla="*/ 23 h 73"/>
                <a:gd name="T10" fmla="*/ 64 w 72"/>
                <a:gd name="T11" fmla="*/ 17 h 73"/>
                <a:gd name="T12" fmla="*/ 47 w 72"/>
                <a:gd name="T13" fmla="*/ 4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3">
                  <a:moveTo>
                    <a:pt x="47" y="42"/>
                  </a:moveTo>
                  <a:cubicBezTo>
                    <a:pt x="47" y="42"/>
                    <a:pt x="40" y="40"/>
                    <a:pt x="36" y="43"/>
                  </a:cubicBezTo>
                  <a:cubicBezTo>
                    <a:pt x="33" y="47"/>
                    <a:pt x="35" y="55"/>
                    <a:pt x="41" y="59"/>
                  </a:cubicBezTo>
                  <a:cubicBezTo>
                    <a:pt x="47" y="64"/>
                    <a:pt x="33" y="73"/>
                    <a:pt x="20" y="70"/>
                  </a:cubicBezTo>
                  <a:cubicBezTo>
                    <a:pt x="7" y="67"/>
                    <a:pt x="0" y="40"/>
                    <a:pt x="11" y="23"/>
                  </a:cubicBezTo>
                  <a:cubicBezTo>
                    <a:pt x="21" y="7"/>
                    <a:pt x="57" y="0"/>
                    <a:pt x="64" y="17"/>
                  </a:cubicBezTo>
                  <a:cubicBezTo>
                    <a:pt x="71" y="34"/>
                    <a:pt x="72" y="42"/>
                    <a:pt x="47" y="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1" name="Freeform 165">
              <a:extLst>
                <a:ext uri="{FF2B5EF4-FFF2-40B4-BE49-F238E27FC236}">
                  <a16:creationId xmlns:a16="http://schemas.microsoft.com/office/drawing/2014/main" id="{34A6FAA7-B407-4F75-B5AC-45330811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382" y="4684126"/>
              <a:ext cx="55059" cy="70074"/>
            </a:xfrm>
            <a:custGeom>
              <a:avLst/>
              <a:gdLst>
                <a:gd name="T0" fmla="*/ 12 w 12"/>
                <a:gd name="T1" fmla="*/ 15 h 15"/>
                <a:gd name="T2" fmla="*/ 12 w 12"/>
                <a:gd name="T3" fmla="*/ 3 h 15"/>
                <a:gd name="T4" fmla="*/ 0 w 12"/>
                <a:gd name="T5" fmla="*/ 0 h 15"/>
                <a:gd name="T6" fmla="*/ 7 w 12"/>
                <a:gd name="T7" fmla="*/ 6 h 15"/>
                <a:gd name="T8" fmla="*/ 7 w 12"/>
                <a:gd name="T9" fmla="*/ 15 h 15"/>
                <a:gd name="T10" fmla="*/ 12 w 1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2" y="15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3" y="2"/>
                    <a:pt x="0" y="0"/>
                  </a:cubicBezTo>
                  <a:cubicBezTo>
                    <a:pt x="0" y="0"/>
                    <a:pt x="4" y="5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2" name="Freeform 166">
              <a:extLst>
                <a:ext uri="{FF2B5EF4-FFF2-40B4-BE49-F238E27FC236}">
                  <a16:creationId xmlns:a16="http://schemas.microsoft.com/office/drawing/2014/main" id="{47CA941E-A693-4DDB-93AF-F2348414A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644" y="4689131"/>
              <a:ext cx="1031096" cy="860915"/>
            </a:xfrm>
            <a:custGeom>
              <a:avLst/>
              <a:gdLst>
                <a:gd name="T0" fmla="*/ 65 w 219"/>
                <a:gd name="T1" fmla="*/ 15 h 183"/>
                <a:gd name="T2" fmla="*/ 13 w 219"/>
                <a:gd name="T3" fmla="*/ 32 h 183"/>
                <a:gd name="T4" fmla="*/ 0 w 219"/>
                <a:gd name="T5" fmla="*/ 167 h 183"/>
                <a:gd name="T6" fmla="*/ 103 w 219"/>
                <a:gd name="T7" fmla="*/ 171 h 183"/>
                <a:gd name="T8" fmla="*/ 107 w 219"/>
                <a:gd name="T9" fmla="*/ 169 h 183"/>
                <a:gd name="T10" fmla="*/ 92 w 219"/>
                <a:gd name="T11" fmla="*/ 75 h 183"/>
                <a:gd name="T12" fmla="*/ 150 w 219"/>
                <a:gd name="T13" fmla="*/ 88 h 183"/>
                <a:gd name="T14" fmla="*/ 219 w 219"/>
                <a:gd name="T15" fmla="*/ 16 h 183"/>
                <a:gd name="T16" fmla="*/ 199 w 219"/>
                <a:gd name="T17" fmla="*/ 13 h 183"/>
                <a:gd name="T18" fmla="*/ 146 w 219"/>
                <a:gd name="T19" fmla="*/ 48 h 183"/>
                <a:gd name="T20" fmla="*/ 65 w 219"/>
                <a:gd name="T21" fmla="*/ 1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183">
                  <a:moveTo>
                    <a:pt x="65" y="15"/>
                  </a:moveTo>
                  <a:cubicBezTo>
                    <a:pt x="65" y="15"/>
                    <a:pt x="24" y="0"/>
                    <a:pt x="13" y="32"/>
                  </a:cubicBezTo>
                  <a:cubicBezTo>
                    <a:pt x="1" y="64"/>
                    <a:pt x="21" y="141"/>
                    <a:pt x="0" y="167"/>
                  </a:cubicBezTo>
                  <a:cubicBezTo>
                    <a:pt x="32" y="182"/>
                    <a:pt x="69" y="183"/>
                    <a:pt x="103" y="17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7" y="169"/>
                    <a:pt x="93" y="72"/>
                    <a:pt x="92" y="75"/>
                  </a:cubicBezTo>
                  <a:cubicBezTo>
                    <a:pt x="92" y="78"/>
                    <a:pt x="140" y="93"/>
                    <a:pt x="150" y="88"/>
                  </a:cubicBezTo>
                  <a:cubicBezTo>
                    <a:pt x="160" y="83"/>
                    <a:pt x="219" y="16"/>
                    <a:pt x="219" y="16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79" y="16"/>
                    <a:pt x="65" y="15"/>
                  </a:cubicBez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3" name="Freeform 167">
              <a:extLst>
                <a:ext uri="{FF2B5EF4-FFF2-40B4-BE49-F238E27FC236}">
                  <a16:creationId xmlns:a16="http://schemas.microsoft.com/office/drawing/2014/main" id="{46FFEEB7-1204-4949-BFC4-90DB3420F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639" y="4704147"/>
              <a:ext cx="197711" cy="60064"/>
            </a:xfrm>
            <a:custGeom>
              <a:avLst/>
              <a:gdLst>
                <a:gd name="T0" fmla="*/ 20 w 42"/>
                <a:gd name="T1" fmla="*/ 13 h 13"/>
                <a:gd name="T2" fmla="*/ 42 w 42"/>
                <a:gd name="T3" fmla="*/ 0 h 13"/>
                <a:gd name="T4" fmla="*/ 12 w 42"/>
                <a:gd name="T5" fmla="*/ 0 h 13"/>
                <a:gd name="T6" fmla="*/ 4 w 42"/>
                <a:gd name="T7" fmla="*/ 4 h 13"/>
                <a:gd name="T8" fmla="*/ 0 w 42"/>
                <a:gd name="T9" fmla="*/ 10 h 13"/>
                <a:gd name="T10" fmla="*/ 20 w 4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">
                  <a:moveTo>
                    <a:pt x="20" y="13"/>
                  </a:moveTo>
                  <a:cubicBezTo>
                    <a:pt x="20" y="13"/>
                    <a:pt x="40" y="4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4" name="Freeform 168">
              <a:extLst>
                <a:ext uri="{FF2B5EF4-FFF2-40B4-BE49-F238E27FC236}">
                  <a16:creationId xmlns:a16="http://schemas.microsoft.com/office/drawing/2014/main" id="{BB6B8A5A-0B7A-492B-BC6E-8644B25F6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94" y="4941901"/>
              <a:ext cx="267785" cy="570607"/>
            </a:xfrm>
            <a:custGeom>
              <a:avLst/>
              <a:gdLst>
                <a:gd name="T0" fmla="*/ 57 w 57"/>
                <a:gd name="T1" fmla="*/ 115 h 121"/>
                <a:gd name="T2" fmla="*/ 42 w 57"/>
                <a:gd name="T3" fmla="*/ 21 h 121"/>
                <a:gd name="T4" fmla="*/ 44 w 57"/>
                <a:gd name="T5" fmla="*/ 22 h 121"/>
                <a:gd name="T6" fmla="*/ 42 w 57"/>
                <a:gd name="T7" fmla="*/ 21 h 121"/>
                <a:gd name="T8" fmla="*/ 0 w 57"/>
                <a:gd name="T9" fmla="*/ 0 h 121"/>
                <a:gd name="T10" fmla="*/ 24 w 57"/>
                <a:gd name="T11" fmla="*/ 27 h 121"/>
                <a:gd name="T12" fmla="*/ 41 w 57"/>
                <a:gd name="T13" fmla="*/ 121 h 121"/>
                <a:gd name="T14" fmla="*/ 53 w 57"/>
                <a:gd name="T15" fmla="*/ 117 h 121"/>
                <a:gd name="T16" fmla="*/ 57 w 57"/>
                <a:gd name="T17" fmla="*/ 1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21">
                  <a:moveTo>
                    <a:pt x="57" y="115"/>
                  </a:moveTo>
                  <a:cubicBezTo>
                    <a:pt x="57" y="115"/>
                    <a:pt x="45" y="29"/>
                    <a:pt x="42" y="21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11" y="13"/>
                    <a:pt x="0" y="0"/>
                  </a:cubicBezTo>
                  <a:cubicBezTo>
                    <a:pt x="0" y="0"/>
                    <a:pt x="10" y="22"/>
                    <a:pt x="24" y="27"/>
                  </a:cubicBezTo>
                  <a:cubicBezTo>
                    <a:pt x="36" y="31"/>
                    <a:pt x="32" y="97"/>
                    <a:pt x="41" y="121"/>
                  </a:cubicBezTo>
                  <a:cubicBezTo>
                    <a:pt x="45" y="119"/>
                    <a:pt x="49" y="118"/>
                    <a:pt x="53" y="117"/>
                  </a:cubicBezTo>
                  <a:lnTo>
                    <a:pt x="57" y="115"/>
                  </a:lnTo>
                  <a:close/>
                </a:path>
              </a:pathLst>
            </a:custGeom>
            <a:solidFill>
              <a:srgbClr val="E6D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5" name="Freeform 169">
              <a:extLst>
                <a:ext uri="{FF2B5EF4-FFF2-40B4-BE49-F238E27FC236}">
                  <a16:creationId xmlns:a16="http://schemas.microsoft.com/office/drawing/2014/main" id="{64E2CEA2-27A3-409B-B926-6D2D33A5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9" y="4068471"/>
              <a:ext cx="62567" cy="112621"/>
            </a:xfrm>
            <a:custGeom>
              <a:avLst/>
              <a:gdLst>
                <a:gd name="T0" fmla="*/ 0 w 13"/>
                <a:gd name="T1" fmla="*/ 20 h 24"/>
                <a:gd name="T2" fmla="*/ 13 w 13"/>
                <a:gd name="T3" fmla="*/ 0 h 24"/>
                <a:gd name="T4" fmla="*/ 13 w 13"/>
                <a:gd name="T5" fmla="*/ 24 h 24"/>
                <a:gd name="T6" fmla="*/ 0 w 13"/>
                <a:gd name="T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0" y="20"/>
                  </a:moveTo>
                  <a:cubicBezTo>
                    <a:pt x="0" y="20"/>
                    <a:pt x="6" y="1"/>
                    <a:pt x="13" y="0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6" name="Freeform 170">
              <a:extLst>
                <a:ext uri="{FF2B5EF4-FFF2-40B4-BE49-F238E27FC236}">
                  <a16:creationId xmlns:a16="http://schemas.microsoft.com/office/drawing/2014/main" id="{7AC5247D-289C-4F9D-A61F-2F004C127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712" y="4438865"/>
              <a:ext cx="658201" cy="495527"/>
            </a:xfrm>
            <a:custGeom>
              <a:avLst/>
              <a:gdLst>
                <a:gd name="T0" fmla="*/ 140 w 140"/>
                <a:gd name="T1" fmla="*/ 74 h 105"/>
                <a:gd name="T2" fmla="*/ 136 w 140"/>
                <a:gd name="T3" fmla="*/ 37 h 105"/>
                <a:gd name="T4" fmla="*/ 127 w 140"/>
                <a:gd name="T5" fmla="*/ 22 h 105"/>
                <a:gd name="T6" fmla="*/ 114 w 140"/>
                <a:gd name="T7" fmla="*/ 14 h 105"/>
                <a:gd name="T8" fmla="*/ 114 w 140"/>
                <a:gd name="T9" fmla="*/ 14 h 105"/>
                <a:gd name="T10" fmla="*/ 114 w 140"/>
                <a:gd name="T11" fmla="*/ 14 h 105"/>
                <a:gd name="T12" fmla="*/ 103 w 140"/>
                <a:gd name="T13" fmla="*/ 10 h 105"/>
                <a:gd name="T14" fmla="*/ 92 w 140"/>
                <a:gd name="T15" fmla="*/ 5 h 105"/>
                <a:gd name="T16" fmla="*/ 84 w 140"/>
                <a:gd name="T17" fmla="*/ 2 h 105"/>
                <a:gd name="T18" fmla="*/ 80 w 140"/>
                <a:gd name="T19" fmla="*/ 0 h 105"/>
                <a:gd name="T20" fmla="*/ 70 w 140"/>
                <a:gd name="T21" fmla="*/ 5 h 105"/>
                <a:gd name="T22" fmla="*/ 60 w 140"/>
                <a:gd name="T23" fmla="*/ 0 h 105"/>
                <a:gd name="T24" fmla="*/ 56 w 140"/>
                <a:gd name="T25" fmla="*/ 2 h 105"/>
                <a:gd name="T26" fmla="*/ 48 w 140"/>
                <a:gd name="T27" fmla="*/ 5 h 105"/>
                <a:gd name="T28" fmla="*/ 37 w 140"/>
                <a:gd name="T29" fmla="*/ 9 h 105"/>
                <a:gd name="T30" fmla="*/ 26 w 140"/>
                <a:gd name="T31" fmla="*/ 14 h 105"/>
                <a:gd name="T32" fmla="*/ 26 w 140"/>
                <a:gd name="T33" fmla="*/ 14 h 105"/>
                <a:gd name="T34" fmla="*/ 13 w 140"/>
                <a:gd name="T35" fmla="*/ 22 h 105"/>
                <a:gd name="T36" fmla="*/ 4 w 140"/>
                <a:gd name="T37" fmla="*/ 37 h 105"/>
                <a:gd name="T38" fmla="*/ 0 w 140"/>
                <a:gd name="T39" fmla="*/ 74 h 105"/>
                <a:gd name="T40" fmla="*/ 26 w 140"/>
                <a:gd name="T41" fmla="*/ 74 h 105"/>
                <a:gd name="T42" fmla="*/ 26 w 140"/>
                <a:gd name="T43" fmla="*/ 105 h 105"/>
                <a:gd name="T44" fmla="*/ 114 w 140"/>
                <a:gd name="T45" fmla="*/ 105 h 105"/>
                <a:gd name="T46" fmla="*/ 114 w 140"/>
                <a:gd name="T47" fmla="*/ 74 h 105"/>
                <a:gd name="T48" fmla="*/ 140 w 140"/>
                <a:gd name="T49" fmla="*/ 7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05">
                  <a:moveTo>
                    <a:pt x="140" y="74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5" y="31"/>
                    <a:pt x="132" y="25"/>
                    <a:pt x="127" y="22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5"/>
                    <a:pt x="5" y="31"/>
                    <a:pt x="4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74"/>
                    <a:pt x="114" y="74"/>
                    <a:pt x="114" y="74"/>
                  </a:cubicBezTo>
                  <a:lnTo>
                    <a:pt x="140" y="74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7" name="Freeform 171">
              <a:extLst>
                <a:ext uri="{FF2B5EF4-FFF2-40B4-BE49-F238E27FC236}">
                  <a16:creationId xmlns:a16="http://schemas.microsoft.com/office/drawing/2014/main" id="{64CC6CCC-1389-49A9-96E2-44CFA993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930" y="4133540"/>
              <a:ext cx="245261" cy="182695"/>
            </a:xfrm>
            <a:custGeom>
              <a:avLst/>
              <a:gdLst>
                <a:gd name="T0" fmla="*/ 26 w 52"/>
                <a:gd name="T1" fmla="*/ 0 h 39"/>
                <a:gd name="T2" fmla="*/ 26 w 52"/>
                <a:gd name="T3" fmla="*/ 0 h 39"/>
                <a:gd name="T4" fmla="*/ 0 w 52"/>
                <a:gd name="T5" fmla="*/ 26 h 39"/>
                <a:gd name="T6" fmla="*/ 0 w 52"/>
                <a:gd name="T7" fmla="*/ 39 h 39"/>
                <a:gd name="T8" fmla="*/ 52 w 52"/>
                <a:gd name="T9" fmla="*/ 39 h 39"/>
                <a:gd name="T10" fmla="*/ 52 w 52"/>
                <a:gd name="T11" fmla="*/ 26 h 39"/>
                <a:gd name="T12" fmla="*/ 26 w 5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8" name="Freeform 172">
              <a:extLst>
                <a:ext uri="{FF2B5EF4-FFF2-40B4-BE49-F238E27FC236}">
                  <a16:creationId xmlns:a16="http://schemas.microsoft.com/office/drawing/2014/main" id="{D3273F20-0C5C-4F5E-8E66-F3CA41B7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511" y="4411336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9 h 25"/>
                <a:gd name="T4" fmla="*/ 20 w 21"/>
                <a:gd name="T5" fmla="*/ 9 h 25"/>
                <a:gd name="T6" fmla="*/ 10 w 21"/>
                <a:gd name="T7" fmla="*/ 25 h 25"/>
                <a:gd name="T8" fmla="*/ 0 w 21"/>
                <a:gd name="T9" fmla="*/ 9 h 25"/>
                <a:gd name="T10" fmla="*/ 0 w 21"/>
                <a:gd name="T11" fmla="*/ 9 h 25"/>
                <a:gd name="T12" fmla="*/ 0 w 21"/>
                <a:gd name="T13" fmla="*/ 0 h 25"/>
                <a:gd name="T14" fmla="*/ 21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5"/>
                    <a:pt x="14" y="25"/>
                    <a:pt x="10" y="25"/>
                  </a:cubicBezTo>
                  <a:cubicBezTo>
                    <a:pt x="5" y="25"/>
                    <a:pt x="1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9" name="Freeform 173">
              <a:extLst>
                <a:ext uri="{FF2B5EF4-FFF2-40B4-BE49-F238E27FC236}">
                  <a16:creationId xmlns:a16="http://schemas.microsoft.com/office/drawing/2014/main" id="{86BA7113-5EDA-412D-8750-46E0F570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511" y="4401326"/>
              <a:ext cx="97605" cy="47551"/>
            </a:xfrm>
            <a:custGeom>
              <a:avLst/>
              <a:gdLst>
                <a:gd name="T0" fmla="*/ 21 w 21"/>
                <a:gd name="T1" fmla="*/ 0 h 10"/>
                <a:gd name="T2" fmla="*/ 21 w 21"/>
                <a:gd name="T3" fmla="*/ 8 h 10"/>
                <a:gd name="T4" fmla="*/ 10 w 21"/>
                <a:gd name="T5" fmla="*/ 10 h 10"/>
                <a:gd name="T6" fmla="*/ 0 w 21"/>
                <a:gd name="T7" fmla="*/ 8 h 10"/>
                <a:gd name="T8" fmla="*/ 0 w 21"/>
                <a:gd name="T9" fmla="*/ 0 h 10"/>
                <a:gd name="T10" fmla="*/ 21 w 2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7" y="10"/>
                    <a:pt x="14" y="10"/>
                    <a:pt x="10" y="10"/>
                  </a:cubicBezTo>
                  <a:cubicBezTo>
                    <a:pt x="7" y="10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0" name="Oval 174">
              <a:extLst>
                <a:ext uri="{FF2B5EF4-FFF2-40B4-BE49-F238E27FC236}">
                  <a16:creationId xmlns:a16="http://schemas.microsoft.com/office/drawing/2014/main" id="{D30B9FCD-9365-4867-8101-0B616BCB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30" y="4288705"/>
              <a:ext cx="57562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1" name="Oval 175">
              <a:extLst>
                <a:ext uri="{FF2B5EF4-FFF2-40B4-BE49-F238E27FC236}">
                  <a16:creationId xmlns:a16="http://schemas.microsoft.com/office/drawing/2014/main" id="{846816CA-D5CF-48AE-BD77-98B29D4B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132" y="4288705"/>
              <a:ext cx="55059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2" name="Freeform 176">
              <a:extLst>
                <a:ext uri="{FF2B5EF4-FFF2-40B4-BE49-F238E27FC236}">
                  <a16:creationId xmlns:a16="http://schemas.microsoft.com/office/drawing/2014/main" id="{B649FF2D-0F57-4CFA-9EDE-1296FF5D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956" y="4233647"/>
              <a:ext cx="197711" cy="205218"/>
            </a:xfrm>
            <a:custGeom>
              <a:avLst/>
              <a:gdLst>
                <a:gd name="T0" fmla="*/ 42 w 42"/>
                <a:gd name="T1" fmla="*/ 7 h 44"/>
                <a:gd name="T2" fmla="*/ 32 w 42"/>
                <a:gd name="T3" fmla="*/ 0 h 44"/>
                <a:gd name="T4" fmla="*/ 11 w 42"/>
                <a:gd name="T5" fmla="*/ 0 h 44"/>
                <a:gd name="T6" fmla="*/ 1 w 42"/>
                <a:gd name="T7" fmla="*/ 7 h 44"/>
                <a:gd name="T8" fmla="*/ 0 w 42"/>
                <a:gd name="T9" fmla="*/ 18 h 44"/>
                <a:gd name="T10" fmla="*/ 7 w 42"/>
                <a:gd name="T11" fmla="*/ 37 h 44"/>
                <a:gd name="T12" fmla="*/ 13 w 42"/>
                <a:gd name="T13" fmla="*/ 42 h 44"/>
                <a:gd name="T14" fmla="*/ 21 w 42"/>
                <a:gd name="T15" fmla="*/ 44 h 44"/>
                <a:gd name="T16" fmla="*/ 36 w 42"/>
                <a:gd name="T17" fmla="*/ 37 h 44"/>
                <a:gd name="T18" fmla="*/ 42 w 42"/>
                <a:gd name="T19" fmla="*/ 18 h 44"/>
                <a:gd name="T20" fmla="*/ 42 w 42"/>
                <a:gd name="T21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4">
                  <a:moveTo>
                    <a:pt x="42" y="7"/>
                  </a:moveTo>
                  <a:cubicBezTo>
                    <a:pt x="35" y="3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1" y="7"/>
                    <a:pt x="1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3" y="31"/>
                    <a:pt x="7" y="37"/>
                  </a:cubicBezTo>
                  <a:cubicBezTo>
                    <a:pt x="9" y="39"/>
                    <a:pt x="11" y="41"/>
                    <a:pt x="13" y="42"/>
                  </a:cubicBezTo>
                  <a:cubicBezTo>
                    <a:pt x="16" y="43"/>
                    <a:pt x="18" y="44"/>
                    <a:pt x="21" y="44"/>
                  </a:cubicBezTo>
                  <a:cubicBezTo>
                    <a:pt x="27" y="44"/>
                    <a:pt x="32" y="41"/>
                    <a:pt x="36" y="37"/>
                  </a:cubicBezTo>
                  <a:cubicBezTo>
                    <a:pt x="40" y="31"/>
                    <a:pt x="42" y="24"/>
                    <a:pt x="42" y="18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3" name="Freeform 177">
              <a:extLst>
                <a:ext uri="{FF2B5EF4-FFF2-40B4-BE49-F238E27FC236}">
                  <a16:creationId xmlns:a16="http://schemas.microsoft.com/office/drawing/2014/main" id="{F7912621-00BF-48C5-8914-1683EE9F6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2139" y="4871826"/>
              <a:ext cx="2357506" cy="748296"/>
            </a:xfrm>
            <a:custGeom>
              <a:avLst/>
              <a:gdLst>
                <a:gd name="T0" fmla="*/ 472 w 501"/>
                <a:gd name="T1" fmla="*/ 0 h 159"/>
                <a:gd name="T2" fmla="*/ 29 w 501"/>
                <a:gd name="T3" fmla="*/ 0 h 159"/>
                <a:gd name="T4" fmla="*/ 0 w 501"/>
                <a:gd name="T5" fmla="*/ 29 h 159"/>
                <a:gd name="T6" fmla="*/ 0 w 501"/>
                <a:gd name="T7" fmla="*/ 130 h 159"/>
                <a:gd name="T8" fmla="*/ 29 w 501"/>
                <a:gd name="T9" fmla="*/ 159 h 159"/>
                <a:gd name="T10" fmla="*/ 472 w 501"/>
                <a:gd name="T11" fmla="*/ 159 h 159"/>
                <a:gd name="T12" fmla="*/ 501 w 501"/>
                <a:gd name="T13" fmla="*/ 130 h 159"/>
                <a:gd name="T14" fmla="*/ 501 w 501"/>
                <a:gd name="T15" fmla="*/ 29 h 159"/>
                <a:gd name="T16" fmla="*/ 472 w 50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9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30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4" name="Freeform 178">
              <a:extLst>
                <a:ext uri="{FF2B5EF4-FFF2-40B4-BE49-F238E27FC236}">
                  <a16:creationId xmlns:a16="http://schemas.microsoft.com/office/drawing/2014/main" id="{46CC5F8C-6448-4FF3-BD37-9DFB13A8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145" y="5117087"/>
              <a:ext cx="175186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6 w 37"/>
                <a:gd name="T9" fmla="*/ 15 h 34"/>
                <a:gd name="T10" fmla="*/ 28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8 w 37"/>
                <a:gd name="T17" fmla="*/ 34 h 34"/>
                <a:gd name="T18" fmla="*/ 20 w 37"/>
                <a:gd name="T19" fmla="*/ 28 h 34"/>
                <a:gd name="T20" fmla="*/ 18 w 37"/>
                <a:gd name="T21" fmla="*/ 28 h 34"/>
                <a:gd name="T22" fmla="*/ 10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10 w 37"/>
                <a:gd name="T29" fmla="*/ 20 h 34"/>
                <a:gd name="T30" fmla="*/ 2 w 37"/>
                <a:gd name="T31" fmla="*/ 15 h 34"/>
                <a:gd name="T32" fmla="*/ 3 w 37"/>
                <a:gd name="T33" fmla="*/ 12 h 34"/>
                <a:gd name="T34" fmla="*/ 13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5" name="Freeform 179">
              <a:extLst>
                <a:ext uri="{FF2B5EF4-FFF2-40B4-BE49-F238E27FC236}">
                  <a16:creationId xmlns:a16="http://schemas.microsoft.com/office/drawing/2014/main" id="{54D63C3C-EA36-4990-AD79-4154517F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427" y="5117087"/>
              <a:ext cx="172684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4 w 37"/>
                <a:gd name="T5" fmla="*/ 12 h 34"/>
                <a:gd name="T6" fmla="*/ 34 w 37"/>
                <a:gd name="T7" fmla="*/ 12 h 34"/>
                <a:gd name="T8" fmla="*/ 35 w 37"/>
                <a:gd name="T9" fmla="*/ 15 h 34"/>
                <a:gd name="T10" fmla="*/ 27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7 w 37"/>
                <a:gd name="T17" fmla="*/ 34 h 34"/>
                <a:gd name="T18" fmla="*/ 19 w 37"/>
                <a:gd name="T19" fmla="*/ 28 h 34"/>
                <a:gd name="T20" fmla="*/ 17 w 37"/>
                <a:gd name="T21" fmla="*/ 28 h 34"/>
                <a:gd name="T22" fmla="*/ 9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9 w 37"/>
                <a:gd name="T29" fmla="*/ 20 h 34"/>
                <a:gd name="T30" fmla="*/ 1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6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6" name="Freeform 180">
              <a:extLst>
                <a:ext uri="{FF2B5EF4-FFF2-40B4-BE49-F238E27FC236}">
                  <a16:creationId xmlns:a16="http://schemas.microsoft.com/office/drawing/2014/main" id="{73256492-A176-490F-AC83-9C9EE7739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5117087"/>
              <a:ext cx="175186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6 w 37"/>
                <a:gd name="T9" fmla="*/ 15 h 34"/>
                <a:gd name="T10" fmla="*/ 28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8 w 37"/>
                <a:gd name="T17" fmla="*/ 34 h 34"/>
                <a:gd name="T18" fmla="*/ 20 w 37"/>
                <a:gd name="T19" fmla="*/ 28 h 34"/>
                <a:gd name="T20" fmla="*/ 18 w 37"/>
                <a:gd name="T21" fmla="*/ 28 h 34"/>
                <a:gd name="T22" fmla="*/ 10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10 w 37"/>
                <a:gd name="T29" fmla="*/ 20 h 34"/>
                <a:gd name="T30" fmla="*/ 2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7" name="Freeform 181">
              <a:extLst>
                <a:ext uri="{FF2B5EF4-FFF2-40B4-BE49-F238E27FC236}">
                  <a16:creationId xmlns:a16="http://schemas.microsoft.com/office/drawing/2014/main" id="{F29FF6CF-F011-4CF8-A0DB-EB5FE018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5117087"/>
              <a:ext cx="85090" cy="160170"/>
            </a:xfrm>
            <a:custGeom>
              <a:avLst/>
              <a:gdLst>
                <a:gd name="T0" fmla="*/ 18 w 18"/>
                <a:gd name="T1" fmla="*/ 0 h 34"/>
                <a:gd name="T2" fmla="*/ 17 w 18"/>
                <a:gd name="T3" fmla="*/ 1 h 34"/>
                <a:gd name="T4" fmla="*/ 14 w 18"/>
                <a:gd name="T5" fmla="*/ 11 h 34"/>
                <a:gd name="T6" fmla="*/ 12 w 18"/>
                <a:gd name="T7" fmla="*/ 12 h 34"/>
                <a:gd name="T8" fmla="*/ 2 w 18"/>
                <a:gd name="T9" fmla="*/ 12 h 34"/>
                <a:gd name="T10" fmla="*/ 2 w 18"/>
                <a:gd name="T11" fmla="*/ 15 h 34"/>
                <a:gd name="T12" fmla="*/ 10 w 18"/>
                <a:gd name="T13" fmla="*/ 20 h 34"/>
                <a:gd name="T14" fmla="*/ 10 w 18"/>
                <a:gd name="T15" fmla="*/ 22 h 34"/>
                <a:gd name="T16" fmla="*/ 7 w 18"/>
                <a:gd name="T17" fmla="*/ 32 h 34"/>
                <a:gd name="T18" fmla="*/ 10 w 18"/>
                <a:gd name="T19" fmla="*/ 34 h 34"/>
                <a:gd name="T20" fmla="*/ 18 w 18"/>
                <a:gd name="T21" fmla="*/ 28 h 34"/>
                <a:gd name="T22" fmla="*/ 18 w 18"/>
                <a:gd name="T23" fmla="*/ 27 h 34"/>
                <a:gd name="T24" fmla="*/ 18 w 1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34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4"/>
                    <a:pt x="2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4"/>
                    <a:pt x="10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8" name="Freeform 182">
              <a:extLst>
                <a:ext uri="{FF2B5EF4-FFF2-40B4-BE49-F238E27FC236}">
                  <a16:creationId xmlns:a16="http://schemas.microsoft.com/office/drawing/2014/main" id="{402F85D7-0A16-4842-B2E2-CBEB430A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80" y="5117087"/>
              <a:ext cx="170181" cy="160170"/>
            </a:xfrm>
            <a:custGeom>
              <a:avLst/>
              <a:gdLst>
                <a:gd name="T0" fmla="*/ 20 w 36"/>
                <a:gd name="T1" fmla="*/ 1 h 34"/>
                <a:gd name="T2" fmla="*/ 23 w 36"/>
                <a:gd name="T3" fmla="*/ 11 h 34"/>
                <a:gd name="T4" fmla="*/ 24 w 36"/>
                <a:gd name="T5" fmla="*/ 12 h 34"/>
                <a:gd name="T6" fmla="*/ 34 w 36"/>
                <a:gd name="T7" fmla="*/ 12 h 34"/>
                <a:gd name="T8" fmla="*/ 35 w 36"/>
                <a:gd name="T9" fmla="*/ 15 h 34"/>
                <a:gd name="T10" fmla="*/ 27 w 36"/>
                <a:gd name="T11" fmla="*/ 20 h 34"/>
                <a:gd name="T12" fmla="*/ 26 w 36"/>
                <a:gd name="T13" fmla="*/ 22 h 34"/>
                <a:gd name="T14" fmla="*/ 29 w 36"/>
                <a:gd name="T15" fmla="*/ 32 h 34"/>
                <a:gd name="T16" fmla="*/ 27 w 36"/>
                <a:gd name="T17" fmla="*/ 34 h 34"/>
                <a:gd name="T18" fmla="*/ 19 w 36"/>
                <a:gd name="T19" fmla="*/ 28 h 34"/>
                <a:gd name="T20" fmla="*/ 17 w 36"/>
                <a:gd name="T21" fmla="*/ 28 h 34"/>
                <a:gd name="T22" fmla="*/ 9 w 36"/>
                <a:gd name="T23" fmla="*/ 34 h 34"/>
                <a:gd name="T24" fmla="*/ 7 w 36"/>
                <a:gd name="T25" fmla="*/ 32 h 34"/>
                <a:gd name="T26" fmla="*/ 10 w 36"/>
                <a:gd name="T27" fmla="*/ 22 h 34"/>
                <a:gd name="T28" fmla="*/ 9 w 36"/>
                <a:gd name="T29" fmla="*/ 20 h 34"/>
                <a:gd name="T30" fmla="*/ 1 w 36"/>
                <a:gd name="T31" fmla="*/ 15 h 34"/>
                <a:gd name="T32" fmla="*/ 2 w 36"/>
                <a:gd name="T33" fmla="*/ 12 h 34"/>
                <a:gd name="T34" fmla="*/ 12 w 36"/>
                <a:gd name="T35" fmla="*/ 12 h 34"/>
                <a:gd name="T36" fmla="*/ 13 w 36"/>
                <a:gd name="T37" fmla="*/ 11 h 34"/>
                <a:gd name="T38" fmla="*/ 16 w 36"/>
                <a:gd name="T39" fmla="*/ 1 h 34"/>
                <a:gd name="T40" fmla="*/ 20 w 36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9" name="Freeform 183">
              <a:extLst>
                <a:ext uri="{FF2B5EF4-FFF2-40B4-BE49-F238E27FC236}">
                  <a16:creationId xmlns:a16="http://schemas.microsoft.com/office/drawing/2014/main" id="{0070E75F-994A-4D6B-81E6-6993F35B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257" y="5117087"/>
              <a:ext cx="172684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5 w 37"/>
                <a:gd name="T9" fmla="*/ 15 h 34"/>
                <a:gd name="T10" fmla="*/ 27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7 w 37"/>
                <a:gd name="T17" fmla="*/ 34 h 34"/>
                <a:gd name="T18" fmla="*/ 19 w 37"/>
                <a:gd name="T19" fmla="*/ 28 h 34"/>
                <a:gd name="T20" fmla="*/ 17 w 37"/>
                <a:gd name="T21" fmla="*/ 28 h 34"/>
                <a:gd name="T22" fmla="*/ 9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9 w 37"/>
                <a:gd name="T29" fmla="*/ 20 h 34"/>
                <a:gd name="T30" fmla="*/ 1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9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0" name="Rectangle 184">
              <a:extLst>
                <a:ext uri="{FF2B5EF4-FFF2-40B4-BE49-F238E27FC236}">
                  <a16:creationId xmlns:a16="http://schemas.microsoft.com/office/drawing/2014/main" id="{CE5A1AA3-7B6A-492E-89DC-A48E5113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347332"/>
              <a:ext cx="758307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1" name="Rectangle 185">
              <a:extLst>
                <a:ext uri="{FF2B5EF4-FFF2-40B4-BE49-F238E27FC236}">
                  <a16:creationId xmlns:a16="http://schemas.microsoft.com/office/drawing/2014/main" id="{52480290-7A75-467F-8A68-B9ED95BE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004466"/>
              <a:ext cx="758307" cy="3754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2" name="Rectangle 186">
              <a:extLst>
                <a:ext uri="{FF2B5EF4-FFF2-40B4-BE49-F238E27FC236}">
                  <a16:creationId xmlns:a16="http://schemas.microsoft.com/office/drawing/2014/main" id="{1CA4DCA2-F2E4-4C16-A51D-33071C3C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432422"/>
              <a:ext cx="758307" cy="17519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3" name="Rectangle 187">
              <a:extLst>
                <a:ext uri="{FF2B5EF4-FFF2-40B4-BE49-F238E27FC236}">
                  <a16:creationId xmlns:a16="http://schemas.microsoft.com/office/drawing/2014/main" id="{680E46C1-2C0C-4A87-8B17-888BA3B48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502496"/>
              <a:ext cx="347871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4" name="Oval 188">
              <a:extLst>
                <a:ext uri="{FF2B5EF4-FFF2-40B4-BE49-F238E27FC236}">
                  <a16:creationId xmlns:a16="http://schemas.microsoft.com/office/drawing/2014/main" id="{ECB40DE6-C945-4FCF-93E3-EBCA70F3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331" y="4946906"/>
              <a:ext cx="605644" cy="603142"/>
            </a:xfrm>
            <a:prstGeom prst="ellipse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5" name="Freeform 189">
              <a:extLst>
                <a:ext uri="{FF2B5EF4-FFF2-40B4-BE49-F238E27FC236}">
                  <a16:creationId xmlns:a16="http://schemas.microsoft.com/office/drawing/2014/main" id="{A68DACC9-D5B2-4737-8B23-EDC50516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06" y="5016980"/>
              <a:ext cx="295314" cy="185197"/>
            </a:xfrm>
            <a:custGeom>
              <a:avLst/>
              <a:gdLst>
                <a:gd name="T0" fmla="*/ 4 w 63"/>
                <a:gd name="T1" fmla="*/ 35 h 39"/>
                <a:gd name="T2" fmla="*/ 6 w 63"/>
                <a:gd name="T3" fmla="*/ 14 h 39"/>
                <a:gd name="T4" fmla="*/ 32 w 63"/>
                <a:gd name="T5" fmla="*/ 5 h 39"/>
                <a:gd name="T6" fmla="*/ 46 w 63"/>
                <a:gd name="T7" fmla="*/ 4 h 39"/>
                <a:gd name="T8" fmla="*/ 63 w 63"/>
                <a:gd name="T9" fmla="*/ 6 h 39"/>
                <a:gd name="T10" fmla="*/ 56 w 63"/>
                <a:gd name="T11" fmla="*/ 26 h 39"/>
                <a:gd name="T12" fmla="*/ 53 w 63"/>
                <a:gd name="T13" fmla="*/ 39 h 39"/>
                <a:gd name="T14" fmla="*/ 5 w 63"/>
                <a:gd name="T15" fmla="*/ 39 h 39"/>
                <a:gd name="T16" fmla="*/ 4 w 63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9">
                  <a:moveTo>
                    <a:pt x="4" y="35"/>
                  </a:moveTo>
                  <a:cubicBezTo>
                    <a:pt x="4" y="35"/>
                    <a:pt x="0" y="21"/>
                    <a:pt x="6" y="14"/>
                  </a:cubicBezTo>
                  <a:cubicBezTo>
                    <a:pt x="11" y="8"/>
                    <a:pt x="23" y="1"/>
                    <a:pt x="32" y="5"/>
                  </a:cubicBezTo>
                  <a:cubicBezTo>
                    <a:pt x="32" y="5"/>
                    <a:pt x="39" y="0"/>
                    <a:pt x="46" y="4"/>
                  </a:cubicBezTo>
                  <a:cubicBezTo>
                    <a:pt x="52" y="8"/>
                    <a:pt x="62" y="11"/>
                    <a:pt x="63" y="6"/>
                  </a:cubicBezTo>
                  <a:cubicBezTo>
                    <a:pt x="63" y="6"/>
                    <a:pt x="63" y="23"/>
                    <a:pt x="56" y="26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6" name="Freeform 190">
              <a:extLst>
                <a:ext uri="{FF2B5EF4-FFF2-40B4-BE49-F238E27FC236}">
                  <a16:creationId xmlns:a16="http://schemas.microsoft.com/office/drawing/2014/main" id="{6F549357-C41F-42F1-87BB-DAFEE845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342" y="5352337"/>
              <a:ext cx="578115" cy="455484"/>
            </a:xfrm>
            <a:custGeom>
              <a:avLst/>
              <a:gdLst>
                <a:gd name="T0" fmla="*/ 113 w 123"/>
                <a:gd name="T1" fmla="*/ 21 h 97"/>
                <a:gd name="T2" fmla="*/ 70 w 123"/>
                <a:gd name="T3" fmla="*/ 0 h 97"/>
                <a:gd name="T4" fmla="*/ 61 w 123"/>
                <a:gd name="T5" fmla="*/ 3 h 97"/>
                <a:gd name="T6" fmla="*/ 52 w 123"/>
                <a:gd name="T7" fmla="*/ 0 h 97"/>
                <a:gd name="T8" fmla="*/ 10 w 123"/>
                <a:gd name="T9" fmla="*/ 21 h 97"/>
                <a:gd name="T10" fmla="*/ 0 w 123"/>
                <a:gd name="T11" fmla="*/ 97 h 97"/>
                <a:gd name="T12" fmla="*/ 16 w 123"/>
                <a:gd name="T13" fmla="*/ 97 h 97"/>
                <a:gd name="T14" fmla="*/ 25 w 123"/>
                <a:gd name="T15" fmla="*/ 34 h 97"/>
                <a:gd name="T16" fmla="*/ 30 w 123"/>
                <a:gd name="T17" fmla="*/ 66 h 97"/>
                <a:gd name="T18" fmla="*/ 26 w 123"/>
                <a:gd name="T19" fmla="*/ 97 h 97"/>
                <a:gd name="T20" fmla="*/ 60 w 123"/>
                <a:gd name="T21" fmla="*/ 97 h 97"/>
                <a:gd name="T22" fmla="*/ 62 w 123"/>
                <a:gd name="T23" fmla="*/ 97 h 97"/>
                <a:gd name="T24" fmla="*/ 96 w 123"/>
                <a:gd name="T25" fmla="*/ 97 h 97"/>
                <a:gd name="T26" fmla="*/ 92 w 123"/>
                <a:gd name="T27" fmla="*/ 66 h 97"/>
                <a:gd name="T28" fmla="*/ 98 w 123"/>
                <a:gd name="T29" fmla="*/ 34 h 97"/>
                <a:gd name="T30" fmla="*/ 107 w 123"/>
                <a:gd name="T31" fmla="*/ 97 h 97"/>
                <a:gd name="T32" fmla="*/ 123 w 123"/>
                <a:gd name="T33" fmla="*/ 97 h 97"/>
                <a:gd name="T34" fmla="*/ 113 w 123"/>
                <a:gd name="T35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97">
                  <a:moveTo>
                    <a:pt x="113" y="21"/>
                  </a:moveTo>
                  <a:cubicBezTo>
                    <a:pt x="105" y="7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7"/>
                    <a:pt x="1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7"/>
                    <a:pt x="26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1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7" name="Freeform 191">
              <a:extLst>
                <a:ext uri="{FF2B5EF4-FFF2-40B4-BE49-F238E27FC236}">
                  <a16:creationId xmlns:a16="http://schemas.microsoft.com/office/drawing/2014/main" id="{6C7B6911-4F18-45EA-8865-E270E316E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5289770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13 h 25"/>
                <a:gd name="T4" fmla="*/ 11 w 21"/>
                <a:gd name="T5" fmla="*/ 25 h 25"/>
                <a:gd name="T6" fmla="*/ 0 w 21"/>
                <a:gd name="T7" fmla="*/ 13 h 25"/>
                <a:gd name="T8" fmla="*/ 0 w 21"/>
                <a:gd name="T9" fmla="*/ 0 h 25"/>
                <a:gd name="T10" fmla="*/ 21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8" name="Freeform 192">
              <a:extLst>
                <a:ext uri="{FF2B5EF4-FFF2-40B4-BE49-F238E27FC236}">
                  <a16:creationId xmlns:a16="http://schemas.microsoft.com/office/drawing/2014/main" id="{6BF02707-C4BA-47E0-B05C-E88A3072B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5282262"/>
              <a:ext cx="97605" cy="50053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1 w 21"/>
                <a:gd name="T5" fmla="*/ 11 h 11"/>
                <a:gd name="T6" fmla="*/ 0 w 21"/>
                <a:gd name="T7" fmla="*/ 8 h 11"/>
                <a:gd name="T8" fmla="*/ 0 w 21"/>
                <a:gd name="T9" fmla="*/ 0 h 11"/>
                <a:gd name="T10" fmla="*/ 21 w 2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9" name="Freeform 193">
              <a:extLst>
                <a:ext uri="{FF2B5EF4-FFF2-40B4-BE49-F238E27FC236}">
                  <a16:creationId xmlns:a16="http://schemas.microsoft.com/office/drawing/2014/main" id="{B36C78B5-4FD7-4F71-9EF0-2E6B09F67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047" y="5122092"/>
              <a:ext cx="197711" cy="197711"/>
            </a:xfrm>
            <a:custGeom>
              <a:avLst/>
              <a:gdLst>
                <a:gd name="T0" fmla="*/ 42 w 42"/>
                <a:gd name="T1" fmla="*/ 7 h 42"/>
                <a:gd name="T2" fmla="*/ 26 w 42"/>
                <a:gd name="T3" fmla="*/ 0 h 42"/>
                <a:gd name="T4" fmla="*/ 0 w 42"/>
                <a:gd name="T5" fmla="*/ 7 h 42"/>
                <a:gd name="T6" fmla="*/ 0 w 42"/>
                <a:gd name="T7" fmla="*/ 15 h 42"/>
                <a:gd name="T8" fmla="*/ 6 w 42"/>
                <a:gd name="T9" fmla="*/ 34 h 42"/>
                <a:gd name="T10" fmla="*/ 21 w 42"/>
                <a:gd name="T11" fmla="*/ 42 h 42"/>
                <a:gd name="T12" fmla="*/ 35 w 42"/>
                <a:gd name="T13" fmla="*/ 34 h 42"/>
                <a:gd name="T14" fmla="*/ 42 w 42"/>
                <a:gd name="T15" fmla="*/ 15 h 42"/>
                <a:gd name="T16" fmla="*/ 42 w 42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7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9"/>
                    <a:pt x="6" y="34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4"/>
                  </a:cubicBezTo>
                  <a:cubicBezTo>
                    <a:pt x="39" y="29"/>
                    <a:pt x="42" y="21"/>
                    <a:pt x="42" y="15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0" name="Oval 194">
              <a:extLst>
                <a:ext uri="{FF2B5EF4-FFF2-40B4-BE49-F238E27FC236}">
                  <a16:creationId xmlns:a16="http://schemas.microsoft.com/office/drawing/2014/main" id="{5D8D0EE2-E142-406F-A4AD-E19CB03F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015" y="5172145"/>
              <a:ext cx="52557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1" name="Oval 195">
              <a:extLst>
                <a:ext uri="{FF2B5EF4-FFF2-40B4-BE49-F238E27FC236}">
                  <a16:creationId xmlns:a16="http://schemas.microsoft.com/office/drawing/2014/main" id="{BDC1F731-50CE-4B53-94CE-243F62A8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725" y="5172145"/>
              <a:ext cx="57562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2" name="Oval 196">
              <a:extLst>
                <a:ext uri="{FF2B5EF4-FFF2-40B4-BE49-F238E27FC236}">
                  <a16:creationId xmlns:a16="http://schemas.microsoft.com/office/drawing/2014/main" id="{894B62C1-A931-41B4-A0F8-F3DC1EE3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877" y="651293"/>
              <a:ext cx="888445" cy="883440"/>
            </a:xfrm>
            <a:prstGeom prst="ellipse">
              <a:avLst/>
            </a:pr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3" name="Freeform 197">
              <a:extLst>
                <a:ext uri="{FF2B5EF4-FFF2-40B4-BE49-F238E27FC236}">
                  <a16:creationId xmlns:a16="http://schemas.microsoft.com/office/drawing/2014/main" id="{95B5CCFA-BA44-47A1-84A5-F48B1B5AD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021" y="651293"/>
              <a:ext cx="753302" cy="883440"/>
            </a:xfrm>
            <a:custGeom>
              <a:avLst/>
              <a:gdLst>
                <a:gd name="T0" fmla="*/ 65 w 160"/>
                <a:gd name="T1" fmla="*/ 0 h 188"/>
                <a:gd name="T2" fmla="*/ 64 w 160"/>
                <a:gd name="T3" fmla="*/ 0 h 188"/>
                <a:gd name="T4" fmla="*/ 107 w 160"/>
                <a:gd name="T5" fmla="*/ 76 h 188"/>
                <a:gd name="T6" fmla="*/ 19 w 160"/>
                <a:gd name="T7" fmla="*/ 164 h 188"/>
                <a:gd name="T8" fmla="*/ 0 w 160"/>
                <a:gd name="T9" fmla="*/ 162 h 188"/>
                <a:gd name="T10" fmla="*/ 65 w 160"/>
                <a:gd name="T11" fmla="*/ 188 h 188"/>
                <a:gd name="T12" fmla="*/ 160 w 160"/>
                <a:gd name="T13" fmla="*/ 94 h 188"/>
                <a:gd name="T14" fmla="*/ 65 w 160"/>
                <a:gd name="T1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88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90" y="15"/>
                    <a:pt x="107" y="43"/>
                    <a:pt x="107" y="76"/>
                  </a:cubicBezTo>
                  <a:cubicBezTo>
                    <a:pt x="107" y="125"/>
                    <a:pt x="68" y="164"/>
                    <a:pt x="19" y="164"/>
                  </a:cubicBezTo>
                  <a:cubicBezTo>
                    <a:pt x="13" y="164"/>
                    <a:pt x="6" y="163"/>
                    <a:pt x="0" y="162"/>
                  </a:cubicBezTo>
                  <a:cubicBezTo>
                    <a:pt x="17" y="178"/>
                    <a:pt x="40" y="188"/>
                    <a:pt x="65" y="188"/>
                  </a:cubicBezTo>
                  <a:cubicBezTo>
                    <a:pt x="118" y="188"/>
                    <a:pt x="160" y="146"/>
                    <a:pt x="160" y="94"/>
                  </a:cubicBezTo>
                  <a:cubicBezTo>
                    <a:pt x="160" y="42"/>
                    <a:pt x="118" y="0"/>
                    <a:pt x="65" y="0"/>
                  </a:cubicBezTo>
                  <a:close/>
                </a:path>
              </a:pathLst>
            </a:custGeom>
            <a:solidFill>
              <a:srgbClr val="F9A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4" name="Freeform 198">
              <a:extLst>
                <a:ext uri="{FF2B5EF4-FFF2-40B4-BE49-F238E27FC236}">
                  <a16:creationId xmlns:a16="http://schemas.microsoft.com/office/drawing/2014/main" id="{83BC7249-D8CE-4413-ACC7-A62335B8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355" y="2807130"/>
              <a:ext cx="978541" cy="400426"/>
            </a:xfrm>
            <a:custGeom>
              <a:avLst/>
              <a:gdLst>
                <a:gd name="T0" fmla="*/ 187 w 208"/>
                <a:gd name="T1" fmla="*/ 85 h 85"/>
                <a:gd name="T2" fmla="*/ 188 w 208"/>
                <a:gd name="T3" fmla="*/ 55 h 85"/>
                <a:gd name="T4" fmla="*/ 188 w 208"/>
                <a:gd name="T5" fmla="*/ 55 h 85"/>
                <a:gd name="T6" fmla="*/ 188 w 208"/>
                <a:gd name="T7" fmla="*/ 54 h 85"/>
                <a:gd name="T8" fmla="*/ 150 w 208"/>
                <a:gd name="T9" fmla="*/ 16 h 85"/>
                <a:gd name="T10" fmla="*/ 131 w 208"/>
                <a:gd name="T11" fmla="*/ 21 h 85"/>
                <a:gd name="T12" fmla="*/ 97 w 208"/>
                <a:gd name="T13" fmla="*/ 0 h 85"/>
                <a:gd name="T14" fmla="*/ 57 w 208"/>
                <a:gd name="T15" fmla="*/ 39 h 85"/>
                <a:gd name="T16" fmla="*/ 57 w 208"/>
                <a:gd name="T17" fmla="*/ 43 h 85"/>
                <a:gd name="T18" fmla="*/ 45 w 208"/>
                <a:gd name="T19" fmla="*/ 41 h 85"/>
                <a:gd name="T20" fmla="*/ 6 w 208"/>
                <a:gd name="T21" fmla="*/ 61 h 85"/>
                <a:gd name="T22" fmla="*/ 19 w 208"/>
                <a:gd name="T23" fmla="*/ 85 h 85"/>
                <a:gd name="T24" fmla="*/ 187 w 208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85">
                  <a:moveTo>
                    <a:pt x="187" y="85"/>
                  </a:moveTo>
                  <a:cubicBezTo>
                    <a:pt x="207" y="85"/>
                    <a:pt x="208" y="56"/>
                    <a:pt x="188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33"/>
                    <a:pt x="171" y="16"/>
                    <a:pt x="150" y="16"/>
                  </a:cubicBezTo>
                  <a:cubicBezTo>
                    <a:pt x="143" y="16"/>
                    <a:pt x="137" y="18"/>
                    <a:pt x="131" y="21"/>
                  </a:cubicBezTo>
                  <a:cubicBezTo>
                    <a:pt x="125" y="8"/>
                    <a:pt x="112" y="0"/>
                    <a:pt x="97" y="0"/>
                  </a:cubicBezTo>
                  <a:cubicBezTo>
                    <a:pt x="75" y="0"/>
                    <a:pt x="57" y="18"/>
                    <a:pt x="57" y="39"/>
                  </a:cubicBezTo>
                  <a:cubicBezTo>
                    <a:pt x="57" y="41"/>
                    <a:pt x="57" y="42"/>
                    <a:pt x="57" y="43"/>
                  </a:cubicBezTo>
                  <a:cubicBezTo>
                    <a:pt x="53" y="42"/>
                    <a:pt x="49" y="41"/>
                    <a:pt x="45" y="41"/>
                  </a:cubicBezTo>
                  <a:cubicBezTo>
                    <a:pt x="29" y="41"/>
                    <a:pt x="15" y="49"/>
                    <a:pt x="6" y="61"/>
                  </a:cubicBezTo>
                  <a:cubicBezTo>
                    <a:pt x="0" y="72"/>
                    <a:pt x="7" y="85"/>
                    <a:pt x="19" y="85"/>
                  </a:cubicBezTo>
                  <a:lnTo>
                    <a:pt x="187" y="85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5" name="Freeform 199">
              <a:extLst>
                <a:ext uri="{FF2B5EF4-FFF2-40B4-BE49-F238E27FC236}">
                  <a16:creationId xmlns:a16="http://schemas.microsoft.com/office/drawing/2014/main" id="{2CEF112A-DDF2-4FB7-9195-AAB13ED6D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1558304"/>
              <a:ext cx="1283866" cy="520553"/>
            </a:xfrm>
            <a:custGeom>
              <a:avLst/>
              <a:gdLst>
                <a:gd name="T0" fmla="*/ 246 w 273"/>
                <a:gd name="T1" fmla="*/ 111 h 111"/>
                <a:gd name="T2" fmla="*/ 247 w 273"/>
                <a:gd name="T3" fmla="*/ 71 h 111"/>
                <a:gd name="T4" fmla="*/ 246 w 273"/>
                <a:gd name="T5" fmla="*/ 71 h 111"/>
                <a:gd name="T6" fmla="*/ 246 w 273"/>
                <a:gd name="T7" fmla="*/ 71 h 111"/>
                <a:gd name="T8" fmla="*/ 196 w 273"/>
                <a:gd name="T9" fmla="*/ 21 h 111"/>
                <a:gd name="T10" fmla="*/ 172 w 273"/>
                <a:gd name="T11" fmla="*/ 27 h 111"/>
                <a:gd name="T12" fmla="*/ 127 w 273"/>
                <a:gd name="T13" fmla="*/ 0 h 111"/>
                <a:gd name="T14" fmla="*/ 75 w 273"/>
                <a:gd name="T15" fmla="*/ 51 h 111"/>
                <a:gd name="T16" fmla="*/ 75 w 273"/>
                <a:gd name="T17" fmla="*/ 56 h 111"/>
                <a:gd name="T18" fmla="*/ 59 w 273"/>
                <a:gd name="T19" fmla="*/ 53 h 111"/>
                <a:gd name="T20" fmla="*/ 9 w 273"/>
                <a:gd name="T21" fmla="*/ 80 h 111"/>
                <a:gd name="T22" fmla="*/ 26 w 273"/>
                <a:gd name="T23" fmla="*/ 111 h 111"/>
                <a:gd name="T24" fmla="*/ 246 w 273"/>
                <a:gd name="T2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111">
                  <a:moveTo>
                    <a:pt x="246" y="111"/>
                  </a:moveTo>
                  <a:cubicBezTo>
                    <a:pt x="271" y="111"/>
                    <a:pt x="273" y="73"/>
                    <a:pt x="247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43"/>
                    <a:pt x="224" y="21"/>
                    <a:pt x="196" y="21"/>
                  </a:cubicBezTo>
                  <a:cubicBezTo>
                    <a:pt x="188" y="21"/>
                    <a:pt x="180" y="23"/>
                    <a:pt x="172" y="27"/>
                  </a:cubicBezTo>
                  <a:cubicBezTo>
                    <a:pt x="164" y="11"/>
                    <a:pt x="147" y="0"/>
                    <a:pt x="127" y="0"/>
                  </a:cubicBezTo>
                  <a:cubicBezTo>
                    <a:pt x="98" y="0"/>
                    <a:pt x="75" y="23"/>
                    <a:pt x="75" y="51"/>
                  </a:cubicBezTo>
                  <a:cubicBezTo>
                    <a:pt x="75" y="53"/>
                    <a:pt x="75" y="54"/>
                    <a:pt x="75" y="56"/>
                  </a:cubicBezTo>
                  <a:cubicBezTo>
                    <a:pt x="70" y="54"/>
                    <a:pt x="65" y="53"/>
                    <a:pt x="59" y="53"/>
                  </a:cubicBezTo>
                  <a:cubicBezTo>
                    <a:pt x="38" y="53"/>
                    <a:pt x="20" y="64"/>
                    <a:pt x="9" y="80"/>
                  </a:cubicBezTo>
                  <a:cubicBezTo>
                    <a:pt x="0" y="93"/>
                    <a:pt x="10" y="111"/>
                    <a:pt x="26" y="111"/>
                  </a:cubicBezTo>
                  <a:lnTo>
                    <a:pt x="246" y="111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6" name="Freeform 200">
              <a:extLst>
                <a:ext uri="{FF2B5EF4-FFF2-40B4-BE49-F238E27FC236}">
                  <a16:creationId xmlns:a16="http://schemas.microsoft.com/office/drawing/2014/main" id="{0F9E2801-E740-4C7B-B099-7BB6CAA0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5257" y="2023798"/>
              <a:ext cx="1181256" cy="483014"/>
            </a:xfrm>
            <a:custGeom>
              <a:avLst/>
              <a:gdLst>
                <a:gd name="T0" fmla="*/ 25 w 251"/>
                <a:gd name="T1" fmla="*/ 103 h 103"/>
                <a:gd name="T2" fmla="*/ 23 w 251"/>
                <a:gd name="T3" fmla="*/ 66 h 103"/>
                <a:gd name="T4" fmla="*/ 24 w 251"/>
                <a:gd name="T5" fmla="*/ 66 h 103"/>
                <a:gd name="T6" fmla="*/ 24 w 251"/>
                <a:gd name="T7" fmla="*/ 65 h 103"/>
                <a:gd name="T8" fmla="*/ 70 w 251"/>
                <a:gd name="T9" fmla="*/ 20 h 103"/>
                <a:gd name="T10" fmla="*/ 92 w 251"/>
                <a:gd name="T11" fmla="*/ 25 h 103"/>
                <a:gd name="T12" fmla="*/ 134 w 251"/>
                <a:gd name="T13" fmla="*/ 0 h 103"/>
                <a:gd name="T14" fmla="*/ 181 w 251"/>
                <a:gd name="T15" fmla="*/ 48 h 103"/>
                <a:gd name="T16" fmla="*/ 181 w 251"/>
                <a:gd name="T17" fmla="*/ 52 h 103"/>
                <a:gd name="T18" fmla="*/ 196 w 251"/>
                <a:gd name="T19" fmla="*/ 50 h 103"/>
                <a:gd name="T20" fmla="*/ 242 w 251"/>
                <a:gd name="T21" fmla="*/ 74 h 103"/>
                <a:gd name="T22" fmla="*/ 227 w 251"/>
                <a:gd name="T23" fmla="*/ 103 h 103"/>
                <a:gd name="T24" fmla="*/ 25 w 2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103">
                  <a:moveTo>
                    <a:pt x="25" y="103"/>
                  </a:moveTo>
                  <a:cubicBezTo>
                    <a:pt x="1" y="103"/>
                    <a:pt x="0" y="67"/>
                    <a:pt x="23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40"/>
                    <a:pt x="45" y="20"/>
                    <a:pt x="70" y="20"/>
                  </a:cubicBezTo>
                  <a:cubicBezTo>
                    <a:pt x="78" y="20"/>
                    <a:pt x="85" y="22"/>
                    <a:pt x="92" y="25"/>
                  </a:cubicBezTo>
                  <a:cubicBezTo>
                    <a:pt x="100" y="10"/>
                    <a:pt x="116" y="0"/>
                    <a:pt x="134" y="0"/>
                  </a:cubicBezTo>
                  <a:cubicBezTo>
                    <a:pt x="160" y="0"/>
                    <a:pt x="181" y="22"/>
                    <a:pt x="181" y="48"/>
                  </a:cubicBezTo>
                  <a:cubicBezTo>
                    <a:pt x="181" y="49"/>
                    <a:pt x="181" y="51"/>
                    <a:pt x="181" y="52"/>
                  </a:cubicBezTo>
                  <a:cubicBezTo>
                    <a:pt x="186" y="51"/>
                    <a:pt x="191" y="50"/>
                    <a:pt x="196" y="50"/>
                  </a:cubicBezTo>
                  <a:cubicBezTo>
                    <a:pt x="216" y="50"/>
                    <a:pt x="232" y="59"/>
                    <a:pt x="242" y="74"/>
                  </a:cubicBezTo>
                  <a:cubicBezTo>
                    <a:pt x="251" y="86"/>
                    <a:pt x="242" y="103"/>
                    <a:pt x="227" y="103"/>
                  </a:cubicBezTo>
                  <a:lnTo>
                    <a:pt x="25" y="103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7" name="Freeform 201">
              <a:extLst>
                <a:ext uri="{FF2B5EF4-FFF2-40B4-BE49-F238E27FC236}">
                  <a16:creationId xmlns:a16="http://schemas.microsoft.com/office/drawing/2014/main" id="{CAE364FD-CD9F-4A53-8920-3F75284E5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7793" y="4936895"/>
              <a:ext cx="503036" cy="725772"/>
            </a:xfrm>
            <a:custGeom>
              <a:avLst/>
              <a:gdLst>
                <a:gd name="T0" fmla="*/ 102 w 107"/>
                <a:gd name="T1" fmla="*/ 154 h 154"/>
                <a:gd name="T2" fmla="*/ 107 w 107"/>
                <a:gd name="T3" fmla="*/ 153 h 154"/>
                <a:gd name="T4" fmla="*/ 86 w 107"/>
                <a:gd name="T5" fmla="*/ 111 h 154"/>
                <a:gd name="T6" fmla="*/ 33 w 107"/>
                <a:gd name="T7" fmla="*/ 0 h 154"/>
                <a:gd name="T8" fmla="*/ 22 w 107"/>
                <a:gd name="T9" fmla="*/ 80 h 154"/>
                <a:gd name="T10" fmla="*/ 102 w 107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54">
                  <a:moveTo>
                    <a:pt x="102" y="154"/>
                  </a:moveTo>
                  <a:cubicBezTo>
                    <a:pt x="107" y="153"/>
                    <a:pt x="107" y="153"/>
                    <a:pt x="107" y="153"/>
                  </a:cubicBezTo>
                  <a:cubicBezTo>
                    <a:pt x="107" y="145"/>
                    <a:pt x="104" y="132"/>
                    <a:pt x="86" y="111"/>
                  </a:cubicBezTo>
                  <a:cubicBezTo>
                    <a:pt x="54" y="74"/>
                    <a:pt x="25" y="20"/>
                    <a:pt x="33" y="0"/>
                  </a:cubicBezTo>
                  <a:cubicBezTo>
                    <a:pt x="33" y="0"/>
                    <a:pt x="0" y="48"/>
                    <a:pt x="22" y="80"/>
                  </a:cubicBezTo>
                  <a:cubicBezTo>
                    <a:pt x="42" y="110"/>
                    <a:pt x="96" y="116"/>
                    <a:pt x="102" y="15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8" name="Freeform 202">
              <a:extLst>
                <a:ext uri="{FF2B5EF4-FFF2-40B4-BE49-F238E27FC236}">
                  <a16:creationId xmlns:a16="http://schemas.microsoft.com/office/drawing/2014/main" id="{0F1A2E33-A5D1-4C6D-99BD-BDD1AFEB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2873" y="4936895"/>
              <a:ext cx="427956" cy="725772"/>
            </a:xfrm>
            <a:custGeom>
              <a:avLst/>
              <a:gdLst>
                <a:gd name="T0" fmla="*/ 88 w 91"/>
                <a:gd name="T1" fmla="*/ 154 h 154"/>
                <a:gd name="T2" fmla="*/ 91 w 91"/>
                <a:gd name="T3" fmla="*/ 153 h 154"/>
                <a:gd name="T4" fmla="*/ 70 w 91"/>
                <a:gd name="T5" fmla="*/ 111 h 154"/>
                <a:gd name="T6" fmla="*/ 17 w 91"/>
                <a:gd name="T7" fmla="*/ 0 h 154"/>
                <a:gd name="T8" fmla="*/ 22 w 91"/>
                <a:gd name="T9" fmla="*/ 74 h 154"/>
                <a:gd name="T10" fmla="*/ 88 w 91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54">
                  <a:moveTo>
                    <a:pt x="88" y="154"/>
                  </a:moveTo>
                  <a:cubicBezTo>
                    <a:pt x="91" y="153"/>
                    <a:pt x="91" y="153"/>
                    <a:pt x="91" y="153"/>
                  </a:cubicBezTo>
                  <a:cubicBezTo>
                    <a:pt x="91" y="145"/>
                    <a:pt x="88" y="132"/>
                    <a:pt x="70" y="111"/>
                  </a:cubicBezTo>
                  <a:cubicBezTo>
                    <a:pt x="38" y="74"/>
                    <a:pt x="9" y="20"/>
                    <a:pt x="17" y="0"/>
                  </a:cubicBezTo>
                  <a:cubicBezTo>
                    <a:pt x="17" y="0"/>
                    <a:pt x="0" y="44"/>
                    <a:pt x="22" y="74"/>
                  </a:cubicBezTo>
                  <a:cubicBezTo>
                    <a:pt x="43" y="103"/>
                    <a:pt x="82" y="109"/>
                    <a:pt x="88" y="154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9" name="Freeform 203">
              <a:extLst>
                <a:ext uri="{FF2B5EF4-FFF2-40B4-BE49-F238E27FC236}">
                  <a16:creationId xmlns:a16="http://schemas.microsoft.com/office/drawing/2014/main" id="{2E1A7BC3-2C8C-4F65-83DA-742B1659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843" y="4656597"/>
              <a:ext cx="252770" cy="930990"/>
            </a:xfrm>
            <a:custGeom>
              <a:avLst/>
              <a:gdLst>
                <a:gd name="T0" fmla="*/ 13 w 54"/>
                <a:gd name="T1" fmla="*/ 177 h 198"/>
                <a:gd name="T2" fmla="*/ 6 w 54"/>
                <a:gd name="T3" fmla="*/ 197 h 198"/>
                <a:gd name="T4" fmla="*/ 8 w 54"/>
                <a:gd name="T5" fmla="*/ 198 h 198"/>
                <a:gd name="T6" fmla="*/ 40 w 54"/>
                <a:gd name="T7" fmla="*/ 119 h 198"/>
                <a:gd name="T8" fmla="*/ 54 w 54"/>
                <a:gd name="T9" fmla="*/ 0 h 198"/>
                <a:gd name="T10" fmla="*/ 12 w 54"/>
                <a:gd name="T11" fmla="*/ 106 h 198"/>
                <a:gd name="T12" fmla="*/ 13 w 54"/>
                <a:gd name="T13" fmla="*/ 17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8">
                  <a:moveTo>
                    <a:pt x="13" y="177"/>
                  </a:moveTo>
                  <a:cubicBezTo>
                    <a:pt x="11" y="185"/>
                    <a:pt x="8" y="192"/>
                    <a:pt x="6" y="197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9" y="183"/>
                    <a:pt x="36" y="155"/>
                    <a:pt x="40" y="119"/>
                  </a:cubicBezTo>
                  <a:cubicBezTo>
                    <a:pt x="46" y="66"/>
                    <a:pt x="54" y="0"/>
                    <a:pt x="54" y="0"/>
                  </a:cubicBezTo>
                  <a:cubicBezTo>
                    <a:pt x="54" y="0"/>
                    <a:pt x="0" y="44"/>
                    <a:pt x="12" y="106"/>
                  </a:cubicBezTo>
                  <a:cubicBezTo>
                    <a:pt x="18" y="137"/>
                    <a:pt x="16" y="160"/>
                    <a:pt x="13" y="17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0" name="Freeform 204">
              <a:extLst>
                <a:ext uri="{FF2B5EF4-FFF2-40B4-BE49-F238E27FC236}">
                  <a16:creationId xmlns:a16="http://schemas.microsoft.com/office/drawing/2014/main" id="{F1C7426E-A8DA-481D-B15B-9ECBCC0D6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89" y="4656597"/>
              <a:ext cx="210223" cy="900958"/>
            </a:xfrm>
            <a:custGeom>
              <a:avLst/>
              <a:gdLst>
                <a:gd name="T0" fmla="*/ 23 w 45"/>
                <a:gd name="T1" fmla="*/ 80 h 192"/>
                <a:gd name="T2" fmla="*/ 0 w 45"/>
                <a:gd name="T3" fmla="*/ 192 h 192"/>
                <a:gd name="T4" fmla="*/ 5 w 45"/>
                <a:gd name="T5" fmla="*/ 189 h 192"/>
                <a:gd name="T6" fmla="*/ 31 w 45"/>
                <a:gd name="T7" fmla="*/ 119 h 192"/>
                <a:gd name="T8" fmla="*/ 45 w 45"/>
                <a:gd name="T9" fmla="*/ 0 h 192"/>
                <a:gd name="T10" fmla="*/ 23 w 45"/>
                <a:gd name="T11" fmla="*/ 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92">
                  <a:moveTo>
                    <a:pt x="23" y="80"/>
                  </a:moveTo>
                  <a:cubicBezTo>
                    <a:pt x="20" y="125"/>
                    <a:pt x="11" y="173"/>
                    <a:pt x="0" y="192"/>
                  </a:cubicBezTo>
                  <a:cubicBezTo>
                    <a:pt x="2" y="191"/>
                    <a:pt x="4" y="190"/>
                    <a:pt x="5" y="189"/>
                  </a:cubicBezTo>
                  <a:cubicBezTo>
                    <a:pt x="16" y="173"/>
                    <a:pt x="28" y="148"/>
                    <a:pt x="31" y="119"/>
                  </a:cubicBezTo>
                  <a:cubicBezTo>
                    <a:pt x="37" y="66"/>
                    <a:pt x="45" y="0"/>
                    <a:pt x="45" y="0"/>
                  </a:cubicBezTo>
                  <a:cubicBezTo>
                    <a:pt x="45" y="0"/>
                    <a:pt x="26" y="23"/>
                    <a:pt x="23" y="80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1" name="Freeform 205">
              <a:extLst>
                <a:ext uri="{FF2B5EF4-FFF2-40B4-BE49-F238E27FC236}">
                  <a16:creationId xmlns:a16="http://schemas.microsoft.com/office/drawing/2014/main" id="{3A5BFA08-A326-4E7F-B00E-01BE92FC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8357" y="5097065"/>
              <a:ext cx="462993" cy="513046"/>
            </a:xfrm>
            <a:custGeom>
              <a:avLst/>
              <a:gdLst>
                <a:gd name="T0" fmla="*/ 11 w 98"/>
                <a:gd name="T1" fmla="*/ 97 h 109"/>
                <a:gd name="T2" fmla="*/ 0 w 98"/>
                <a:gd name="T3" fmla="*/ 108 h 109"/>
                <a:gd name="T4" fmla="*/ 1 w 98"/>
                <a:gd name="T5" fmla="*/ 109 h 109"/>
                <a:gd name="T6" fmla="*/ 48 w 98"/>
                <a:gd name="T7" fmla="*/ 70 h 109"/>
                <a:gd name="T8" fmla="*/ 98 w 98"/>
                <a:gd name="T9" fmla="*/ 0 h 109"/>
                <a:gd name="T10" fmla="*/ 35 w 98"/>
                <a:gd name="T11" fmla="*/ 52 h 109"/>
                <a:gd name="T12" fmla="*/ 11 w 98"/>
                <a:gd name="T13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09">
                  <a:moveTo>
                    <a:pt x="11" y="97"/>
                  </a:moveTo>
                  <a:cubicBezTo>
                    <a:pt x="7" y="102"/>
                    <a:pt x="3" y="105"/>
                    <a:pt x="0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3" y="103"/>
                    <a:pt x="33" y="91"/>
                    <a:pt x="48" y="70"/>
                  </a:cubicBezTo>
                  <a:cubicBezTo>
                    <a:pt x="70" y="39"/>
                    <a:pt x="98" y="0"/>
                    <a:pt x="98" y="0"/>
                  </a:cubicBezTo>
                  <a:cubicBezTo>
                    <a:pt x="98" y="0"/>
                    <a:pt x="49" y="9"/>
                    <a:pt x="35" y="52"/>
                  </a:cubicBezTo>
                  <a:cubicBezTo>
                    <a:pt x="28" y="73"/>
                    <a:pt x="19" y="88"/>
                    <a:pt x="11" y="9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2" name="Freeform 206">
              <a:extLst>
                <a:ext uri="{FF2B5EF4-FFF2-40B4-BE49-F238E27FC236}">
                  <a16:creationId xmlns:a16="http://schemas.microsoft.com/office/drawing/2014/main" id="{DF4007CF-3BE1-4CFD-B96B-54464A71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8378" y="5097065"/>
              <a:ext cx="442972" cy="498030"/>
            </a:xfrm>
            <a:custGeom>
              <a:avLst/>
              <a:gdLst>
                <a:gd name="T0" fmla="*/ 52 w 94"/>
                <a:gd name="T1" fmla="*/ 43 h 106"/>
                <a:gd name="T2" fmla="*/ 0 w 94"/>
                <a:gd name="T3" fmla="*/ 106 h 106"/>
                <a:gd name="T4" fmla="*/ 4 w 94"/>
                <a:gd name="T5" fmla="*/ 105 h 106"/>
                <a:gd name="T6" fmla="*/ 44 w 94"/>
                <a:gd name="T7" fmla="*/ 70 h 106"/>
                <a:gd name="T8" fmla="*/ 94 w 94"/>
                <a:gd name="T9" fmla="*/ 0 h 106"/>
                <a:gd name="T10" fmla="*/ 52 w 94"/>
                <a:gd name="T11" fmla="*/ 4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06">
                  <a:moveTo>
                    <a:pt x="52" y="43"/>
                  </a:moveTo>
                  <a:cubicBezTo>
                    <a:pt x="35" y="70"/>
                    <a:pt x="13" y="97"/>
                    <a:pt x="0" y="106"/>
                  </a:cubicBezTo>
                  <a:cubicBezTo>
                    <a:pt x="1" y="105"/>
                    <a:pt x="2" y="105"/>
                    <a:pt x="4" y="105"/>
                  </a:cubicBezTo>
                  <a:cubicBezTo>
                    <a:pt x="16" y="99"/>
                    <a:pt x="32" y="88"/>
                    <a:pt x="44" y="70"/>
                  </a:cubicBezTo>
                  <a:cubicBezTo>
                    <a:pt x="66" y="39"/>
                    <a:pt x="94" y="0"/>
                    <a:pt x="94" y="0"/>
                  </a:cubicBezTo>
                  <a:cubicBezTo>
                    <a:pt x="94" y="0"/>
                    <a:pt x="74" y="8"/>
                    <a:pt x="52" y="43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3" name="Freeform 207">
              <a:extLst>
                <a:ext uri="{FF2B5EF4-FFF2-40B4-BE49-F238E27FC236}">
                  <a16:creationId xmlns:a16="http://schemas.microsoft.com/office/drawing/2014/main" id="{597E841B-A3C9-443C-ACA8-8F28075A9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518" y="4476406"/>
              <a:ext cx="322844" cy="1156229"/>
            </a:xfrm>
            <a:custGeom>
              <a:avLst/>
              <a:gdLst>
                <a:gd name="T0" fmla="*/ 60 w 69"/>
                <a:gd name="T1" fmla="*/ 227 h 246"/>
                <a:gd name="T2" fmla="*/ 67 w 69"/>
                <a:gd name="T3" fmla="*/ 246 h 246"/>
                <a:gd name="T4" fmla="*/ 69 w 69"/>
                <a:gd name="T5" fmla="*/ 246 h 246"/>
                <a:gd name="T6" fmla="*/ 56 w 69"/>
                <a:gd name="T7" fmla="*/ 186 h 246"/>
                <a:gd name="T8" fmla="*/ 49 w 69"/>
                <a:gd name="T9" fmla="*/ 104 h 246"/>
                <a:gd name="T10" fmla="*/ 17 w 69"/>
                <a:gd name="T11" fmla="*/ 0 h 246"/>
                <a:gd name="T12" fmla="*/ 24 w 69"/>
                <a:gd name="T13" fmla="*/ 122 h 246"/>
                <a:gd name="T14" fmla="*/ 60 w 69"/>
                <a:gd name="T15" fmla="*/ 22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46">
                  <a:moveTo>
                    <a:pt x="60" y="227"/>
                  </a:moveTo>
                  <a:cubicBezTo>
                    <a:pt x="63" y="236"/>
                    <a:pt x="66" y="242"/>
                    <a:pt x="67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30"/>
                    <a:pt x="61" y="204"/>
                    <a:pt x="56" y="186"/>
                  </a:cubicBezTo>
                  <a:cubicBezTo>
                    <a:pt x="49" y="161"/>
                    <a:pt x="55" y="148"/>
                    <a:pt x="49" y="104"/>
                  </a:cubicBezTo>
                  <a:cubicBezTo>
                    <a:pt x="43" y="59"/>
                    <a:pt x="17" y="0"/>
                    <a:pt x="17" y="0"/>
                  </a:cubicBezTo>
                  <a:cubicBezTo>
                    <a:pt x="17" y="0"/>
                    <a:pt x="0" y="62"/>
                    <a:pt x="24" y="122"/>
                  </a:cubicBezTo>
                  <a:cubicBezTo>
                    <a:pt x="49" y="181"/>
                    <a:pt x="47" y="189"/>
                    <a:pt x="60" y="2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4" name="Freeform 208">
              <a:extLst>
                <a:ext uri="{FF2B5EF4-FFF2-40B4-BE49-F238E27FC236}">
                  <a16:creationId xmlns:a16="http://schemas.microsoft.com/office/drawing/2014/main" id="{BCF76CAE-477A-42C3-A176-8A8803B5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603" y="4476406"/>
              <a:ext cx="237754" cy="1156229"/>
            </a:xfrm>
            <a:custGeom>
              <a:avLst/>
              <a:gdLst>
                <a:gd name="T0" fmla="*/ 50 w 51"/>
                <a:gd name="T1" fmla="*/ 246 h 246"/>
                <a:gd name="T2" fmla="*/ 50 w 51"/>
                <a:gd name="T3" fmla="*/ 246 h 246"/>
                <a:gd name="T4" fmla="*/ 51 w 51"/>
                <a:gd name="T5" fmla="*/ 240 h 246"/>
                <a:gd name="T6" fmla="*/ 39 w 51"/>
                <a:gd name="T7" fmla="*/ 186 h 246"/>
                <a:gd name="T8" fmla="*/ 32 w 51"/>
                <a:gd name="T9" fmla="*/ 104 h 246"/>
                <a:gd name="T10" fmla="*/ 0 w 51"/>
                <a:gd name="T11" fmla="*/ 0 h 246"/>
                <a:gd name="T12" fmla="*/ 20 w 51"/>
                <a:gd name="T13" fmla="*/ 127 h 246"/>
                <a:gd name="T14" fmla="*/ 50 w 51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6">
                  <a:moveTo>
                    <a:pt x="50" y="246"/>
                  </a:moveTo>
                  <a:cubicBezTo>
                    <a:pt x="50" y="246"/>
                    <a:pt x="50" y="246"/>
                    <a:pt x="50" y="246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48" y="224"/>
                    <a:pt x="43" y="202"/>
                    <a:pt x="39" y="186"/>
                  </a:cubicBezTo>
                  <a:cubicBezTo>
                    <a:pt x="32" y="161"/>
                    <a:pt x="38" y="148"/>
                    <a:pt x="32" y="104"/>
                  </a:cubicBezTo>
                  <a:cubicBezTo>
                    <a:pt x="26" y="59"/>
                    <a:pt x="0" y="0"/>
                    <a:pt x="0" y="0"/>
                  </a:cubicBezTo>
                  <a:cubicBezTo>
                    <a:pt x="0" y="0"/>
                    <a:pt x="8" y="89"/>
                    <a:pt x="20" y="127"/>
                  </a:cubicBezTo>
                  <a:cubicBezTo>
                    <a:pt x="32" y="163"/>
                    <a:pt x="48" y="236"/>
                    <a:pt x="50" y="24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5" name="Freeform 209">
              <a:extLst>
                <a:ext uri="{FF2B5EF4-FFF2-40B4-BE49-F238E27FC236}">
                  <a16:creationId xmlns:a16="http://schemas.microsoft.com/office/drawing/2014/main" id="{1355BC3A-051A-4E6F-A583-184418FF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593" y="5540036"/>
              <a:ext cx="518052" cy="400426"/>
            </a:xfrm>
            <a:custGeom>
              <a:avLst/>
              <a:gdLst>
                <a:gd name="T0" fmla="*/ 1 w 110"/>
                <a:gd name="T1" fmla="*/ 11 h 85"/>
                <a:gd name="T2" fmla="*/ 12 w 110"/>
                <a:gd name="T3" fmla="*/ 75 h 85"/>
                <a:gd name="T4" fmla="*/ 24 w 110"/>
                <a:gd name="T5" fmla="*/ 85 h 85"/>
                <a:gd name="T6" fmla="*/ 86 w 110"/>
                <a:gd name="T7" fmla="*/ 85 h 85"/>
                <a:gd name="T8" fmla="*/ 98 w 110"/>
                <a:gd name="T9" fmla="*/ 75 h 85"/>
                <a:gd name="T10" fmla="*/ 109 w 110"/>
                <a:gd name="T11" fmla="*/ 11 h 85"/>
                <a:gd name="T12" fmla="*/ 100 w 110"/>
                <a:gd name="T13" fmla="*/ 0 h 85"/>
                <a:gd name="T14" fmla="*/ 11 w 110"/>
                <a:gd name="T15" fmla="*/ 0 h 85"/>
                <a:gd name="T16" fmla="*/ 1 w 110"/>
                <a:gd name="T17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5">
                  <a:moveTo>
                    <a:pt x="1" y="11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3" y="81"/>
                    <a:pt x="18" y="85"/>
                    <a:pt x="24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2" y="85"/>
                    <a:pt x="97" y="81"/>
                    <a:pt x="98" y="75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0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6" name="Freeform 210">
              <a:extLst>
                <a:ext uri="{FF2B5EF4-FFF2-40B4-BE49-F238E27FC236}">
                  <a16:creationId xmlns:a16="http://schemas.microsoft.com/office/drawing/2014/main" id="{C0C4B549-3D5D-4168-A905-8A378E20A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5598" y="5540036"/>
              <a:ext cx="508041" cy="400426"/>
            </a:xfrm>
            <a:custGeom>
              <a:avLst/>
              <a:gdLst>
                <a:gd name="T0" fmla="*/ 108 w 108"/>
                <a:gd name="T1" fmla="*/ 8 h 85"/>
                <a:gd name="T2" fmla="*/ 108 w 108"/>
                <a:gd name="T3" fmla="*/ 8 h 85"/>
                <a:gd name="T4" fmla="*/ 108 w 108"/>
                <a:gd name="T5" fmla="*/ 6 h 85"/>
                <a:gd name="T6" fmla="*/ 107 w 108"/>
                <a:gd name="T7" fmla="*/ 6 h 85"/>
                <a:gd name="T8" fmla="*/ 107 w 108"/>
                <a:gd name="T9" fmla="*/ 5 h 85"/>
                <a:gd name="T10" fmla="*/ 107 w 108"/>
                <a:gd name="T11" fmla="*/ 4 h 85"/>
                <a:gd name="T12" fmla="*/ 106 w 108"/>
                <a:gd name="T13" fmla="*/ 3 h 85"/>
                <a:gd name="T14" fmla="*/ 105 w 108"/>
                <a:gd name="T15" fmla="*/ 3 h 85"/>
                <a:gd name="T16" fmla="*/ 104 w 108"/>
                <a:gd name="T17" fmla="*/ 2 h 85"/>
                <a:gd name="T18" fmla="*/ 104 w 108"/>
                <a:gd name="T19" fmla="*/ 2 h 85"/>
                <a:gd name="T20" fmla="*/ 103 w 108"/>
                <a:gd name="T21" fmla="*/ 1 h 85"/>
                <a:gd name="T22" fmla="*/ 102 w 108"/>
                <a:gd name="T23" fmla="*/ 1 h 85"/>
                <a:gd name="T24" fmla="*/ 101 w 108"/>
                <a:gd name="T25" fmla="*/ 0 h 85"/>
                <a:gd name="T26" fmla="*/ 99 w 108"/>
                <a:gd name="T27" fmla="*/ 0 h 85"/>
                <a:gd name="T28" fmla="*/ 71 w 108"/>
                <a:gd name="T29" fmla="*/ 0 h 85"/>
                <a:gd name="T30" fmla="*/ 10 w 108"/>
                <a:gd name="T31" fmla="*/ 0 h 85"/>
                <a:gd name="T32" fmla="*/ 0 w 108"/>
                <a:gd name="T33" fmla="*/ 10 h 85"/>
                <a:gd name="T34" fmla="*/ 80 w 108"/>
                <a:gd name="T35" fmla="*/ 10 h 85"/>
                <a:gd name="T36" fmla="*/ 80 w 108"/>
                <a:gd name="T37" fmla="*/ 11 h 85"/>
                <a:gd name="T38" fmla="*/ 69 w 108"/>
                <a:gd name="T39" fmla="*/ 75 h 85"/>
                <a:gd name="T40" fmla="*/ 57 w 108"/>
                <a:gd name="T41" fmla="*/ 85 h 85"/>
                <a:gd name="T42" fmla="*/ 85 w 108"/>
                <a:gd name="T43" fmla="*/ 85 h 85"/>
                <a:gd name="T44" fmla="*/ 97 w 108"/>
                <a:gd name="T45" fmla="*/ 75 h 85"/>
                <a:gd name="T46" fmla="*/ 108 w 108"/>
                <a:gd name="T47" fmla="*/ 11 h 85"/>
                <a:gd name="T48" fmla="*/ 108 w 108"/>
                <a:gd name="T49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85"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7"/>
                    <a:pt x="108" y="7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5"/>
                    <a:pt x="107" y="5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4"/>
                    <a:pt x="106" y="4"/>
                    <a:pt x="10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81"/>
                    <a:pt x="63" y="85"/>
                    <a:pt x="57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91" y="85"/>
                    <a:pt x="96" y="81"/>
                    <a:pt x="97" y="7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lose/>
                </a:path>
              </a:pathLst>
            </a:custGeom>
            <a:solidFill>
              <a:srgbClr val="CA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7" name="Freeform 211">
              <a:extLst>
                <a:ext uri="{FF2B5EF4-FFF2-40B4-BE49-F238E27FC236}">
                  <a16:creationId xmlns:a16="http://schemas.microsoft.com/office/drawing/2014/main" id="{C5F3B5DE-40D2-41BF-ACEC-71FAAF1A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211" y="3415278"/>
              <a:ext cx="798349" cy="600639"/>
            </a:xfrm>
            <a:custGeom>
              <a:avLst/>
              <a:gdLst>
                <a:gd name="T0" fmla="*/ 158 w 170"/>
                <a:gd name="T1" fmla="*/ 0 h 128"/>
                <a:gd name="T2" fmla="*/ 18 w 170"/>
                <a:gd name="T3" fmla="*/ 0 h 128"/>
                <a:gd name="T4" fmla="*/ 0 w 170"/>
                <a:gd name="T5" fmla="*/ 18 h 128"/>
                <a:gd name="T6" fmla="*/ 0 w 170"/>
                <a:gd name="T7" fmla="*/ 92 h 128"/>
                <a:gd name="T8" fmla="*/ 0 w 170"/>
                <a:gd name="T9" fmla="*/ 128 h 128"/>
                <a:gd name="T10" fmla="*/ 35 w 170"/>
                <a:gd name="T11" fmla="*/ 96 h 128"/>
                <a:gd name="T12" fmla="*/ 46 w 170"/>
                <a:gd name="T13" fmla="*/ 92 h 128"/>
                <a:gd name="T14" fmla="*/ 158 w 170"/>
                <a:gd name="T15" fmla="*/ 92 h 128"/>
                <a:gd name="T16" fmla="*/ 170 w 170"/>
                <a:gd name="T17" fmla="*/ 79 h 128"/>
                <a:gd name="T18" fmla="*/ 170 w 170"/>
                <a:gd name="T19" fmla="*/ 13 h 128"/>
                <a:gd name="T20" fmla="*/ 158 w 170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28">
                  <a:moveTo>
                    <a:pt x="1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5" y="92"/>
                    <a:pt x="170" y="86"/>
                    <a:pt x="170" y="79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0" y="6"/>
                    <a:pt x="165" y="0"/>
                    <a:pt x="15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9" name="Freeform 213">
              <a:extLst>
                <a:ext uri="{FF2B5EF4-FFF2-40B4-BE49-F238E27FC236}">
                  <a16:creationId xmlns:a16="http://schemas.microsoft.com/office/drawing/2014/main" id="{B8CDF6BA-3A44-484D-BE4C-CD21EFE18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2372" y="2719538"/>
              <a:ext cx="808360" cy="605644"/>
            </a:xfrm>
            <a:custGeom>
              <a:avLst/>
              <a:gdLst>
                <a:gd name="T0" fmla="*/ 159 w 172"/>
                <a:gd name="T1" fmla="*/ 0 h 129"/>
                <a:gd name="T2" fmla="*/ 18 w 172"/>
                <a:gd name="T3" fmla="*/ 0 h 129"/>
                <a:gd name="T4" fmla="*/ 0 w 172"/>
                <a:gd name="T5" fmla="*/ 18 h 129"/>
                <a:gd name="T6" fmla="*/ 0 w 172"/>
                <a:gd name="T7" fmla="*/ 92 h 129"/>
                <a:gd name="T8" fmla="*/ 0 w 172"/>
                <a:gd name="T9" fmla="*/ 129 h 129"/>
                <a:gd name="T10" fmla="*/ 36 w 172"/>
                <a:gd name="T11" fmla="*/ 96 h 129"/>
                <a:gd name="T12" fmla="*/ 46 w 172"/>
                <a:gd name="T13" fmla="*/ 92 h 129"/>
                <a:gd name="T14" fmla="*/ 159 w 172"/>
                <a:gd name="T15" fmla="*/ 92 h 129"/>
                <a:gd name="T16" fmla="*/ 172 w 172"/>
                <a:gd name="T17" fmla="*/ 79 h 129"/>
                <a:gd name="T18" fmla="*/ 172 w 172"/>
                <a:gd name="T19" fmla="*/ 12 h 129"/>
                <a:gd name="T20" fmla="*/ 159 w 172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29">
                  <a:moveTo>
                    <a:pt x="1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66" y="92"/>
                    <a:pt x="172" y="86"/>
                    <a:pt x="172" y="79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5"/>
                    <a:pt x="166" y="0"/>
                    <a:pt x="159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2" name="Freeform 216">
              <a:extLst>
                <a:ext uri="{FF2B5EF4-FFF2-40B4-BE49-F238E27FC236}">
                  <a16:creationId xmlns:a16="http://schemas.microsoft.com/office/drawing/2014/main" id="{879D0170-76D4-496E-842F-70CD0FD28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526" y="4283700"/>
              <a:ext cx="437966" cy="437966"/>
            </a:xfrm>
            <a:custGeom>
              <a:avLst/>
              <a:gdLst>
                <a:gd name="T0" fmla="*/ 6 w 93"/>
                <a:gd name="T1" fmla="*/ 68 h 93"/>
                <a:gd name="T2" fmla="*/ 0 w 93"/>
                <a:gd name="T3" fmla="*/ 45 h 93"/>
                <a:gd name="T4" fmla="*/ 47 w 93"/>
                <a:gd name="T5" fmla="*/ 0 h 93"/>
                <a:gd name="T6" fmla="*/ 91 w 93"/>
                <a:gd name="T7" fmla="*/ 49 h 93"/>
                <a:gd name="T8" fmla="*/ 49 w 93"/>
                <a:gd name="T9" fmla="*/ 91 h 93"/>
                <a:gd name="T10" fmla="*/ 30 w 93"/>
                <a:gd name="T11" fmla="*/ 88 h 93"/>
                <a:gd name="T12" fmla="*/ 21 w 93"/>
                <a:gd name="T13" fmla="*/ 88 h 93"/>
                <a:gd name="T14" fmla="*/ 3 w 93"/>
                <a:gd name="T15" fmla="*/ 93 h 93"/>
                <a:gd name="T16" fmla="*/ 7 w 93"/>
                <a:gd name="T17" fmla="*/ 79 h 93"/>
                <a:gd name="T18" fmla="*/ 6 w 93"/>
                <a:gd name="T19" fmla="*/ 6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6" y="68"/>
                  </a:moveTo>
                  <a:cubicBezTo>
                    <a:pt x="2" y="61"/>
                    <a:pt x="0" y="53"/>
                    <a:pt x="0" y="45"/>
                  </a:cubicBezTo>
                  <a:cubicBezTo>
                    <a:pt x="1" y="20"/>
                    <a:pt x="22" y="0"/>
                    <a:pt x="47" y="0"/>
                  </a:cubicBezTo>
                  <a:cubicBezTo>
                    <a:pt x="72" y="1"/>
                    <a:pt x="93" y="22"/>
                    <a:pt x="91" y="49"/>
                  </a:cubicBezTo>
                  <a:cubicBezTo>
                    <a:pt x="90" y="71"/>
                    <a:pt x="72" y="90"/>
                    <a:pt x="49" y="91"/>
                  </a:cubicBezTo>
                  <a:cubicBezTo>
                    <a:pt x="42" y="92"/>
                    <a:pt x="36" y="91"/>
                    <a:pt x="30" y="88"/>
                  </a:cubicBezTo>
                  <a:cubicBezTo>
                    <a:pt x="27" y="87"/>
                    <a:pt x="24" y="87"/>
                    <a:pt x="21" y="88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8" y="76"/>
                    <a:pt x="8" y="72"/>
                    <a:pt x="6" y="68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3" name="Freeform 217">
              <a:extLst>
                <a:ext uri="{FF2B5EF4-FFF2-40B4-BE49-F238E27FC236}">
                  <a16:creationId xmlns:a16="http://schemas.microsoft.com/office/drawing/2014/main" id="{CF3FC4A5-EEE0-484A-AE51-B3C3B9BC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28" y="4373796"/>
              <a:ext cx="250266" cy="235250"/>
            </a:xfrm>
            <a:custGeom>
              <a:avLst/>
              <a:gdLst>
                <a:gd name="T0" fmla="*/ 25 w 53"/>
                <a:gd name="T1" fmla="*/ 2 h 50"/>
                <a:gd name="T2" fmla="*/ 20 w 53"/>
                <a:gd name="T3" fmla="*/ 17 h 50"/>
                <a:gd name="T4" fmla="*/ 18 w 53"/>
                <a:gd name="T5" fmla="*/ 18 h 50"/>
                <a:gd name="T6" fmla="*/ 3 w 53"/>
                <a:gd name="T7" fmla="*/ 18 h 50"/>
                <a:gd name="T8" fmla="*/ 2 w 53"/>
                <a:gd name="T9" fmla="*/ 21 h 50"/>
                <a:gd name="T10" fmla="*/ 14 w 53"/>
                <a:gd name="T11" fmla="*/ 30 h 50"/>
                <a:gd name="T12" fmla="*/ 15 w 53"/>
                <a:gd name="T13" fmla="*/ 33 h 50"/>
                <a:gd name="T14" fmla="*/ 10 w 53"/>
                <a:gd name="T15" fmla="*/ 47 h 50"/>
                <a:gd name="T16" fmla="*/ 13 w 53"/>
                <a:gd name="T17" fmla="*/ 49 h 50"/>
                <a:gd name="T18" fmla="*/ 26 w 53"/>
                <a:gd name="T19" fmla="*/ 40 h 50"/>
                <a:gd name="T20" fmla="*/ 28 w 53"/>
                <a:gd name="T21" fmla="*/ 40 h 50"/>
                <a:gd name="T22" fmla="*/ 40 w 53"/>
                <a:gd name="T23" fmla="*/ 49 h 50"/>
                <a:gd name="T24" fmla="*/ 43 w 53"/>
                <a:gd name="T25" fmla="*/ 47 h 50"/>
                <a:gd name="T26" fmla="*/ 39 w 53"/>
                <a:gd name="T27" fmla="*/ 33 h 50"/>
                <a:gd name="T28" fmla="*/ 39 w 53"/>
                <a:gd name="T29" fmla="*/ 30 h 50"/>
                <a:gd name="T30" fmla="*/ 52 w 53"/>
                <a:gd name="T31" fmla="*/ 21 h 50"/>
                <a:gd name="T32" fmla="*/ 50 w 53"/>
                <a:gd name="T33" fmla="*/ 18 h 50"/>
                <a:gd name="T34" fmla="*/ 35 w 53"/>
                <a:gd name="T35" fmla="*/ 18 h 50"/>
                <a:gd name="T36" fmla="*/ 33 w 53"/>
                <a:gd name="T37" fmla="*/ 17 h 50"/>
                <a:gd name="T38" fmla="*/ 29 w 53"/>
                <a:gd name="T39" fmla="*/ 2 h 50"/>
                <a:gd name="T40" fmla="*/ 25 w 53"/>
                <a:gd name="T4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50">
                  <a:moveTo>
                    <a:pt x="25" y="2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2" y="2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2"/>
                    <a:pt x="15" y="33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2" y="50"/>
                    <a:pt x="13" y="4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7" y="40"/>
                    <a:pt x="28" y="4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50"/>
                    <a:pt x="44" y="49"/>
                    <a:pt x="43" y="4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2"/>
                    <a:pt x="39" y="31"/>
                    <a:pt x="39" y="30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2" y="18"/>
                    <a:pt x="50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5" y="0"/>
                    <a:pt x="25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2" name="Freeform 68">
              <a:extLst>
                <a:ext uri="{FF2B5EF4-FFF2-40B4-BE49-F238E27FC236}">
                  <a16:creationId xmlns:a16="http://schemas.microsoft.com/office/drawing/2014/main" id="{E5F21D62-6524-4192-BBF4-65A07E530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091" y="4806757"/>
              <a:ext cx="22525" cy="17519"/>
            </a:xfrm>
            <a:custGeom>
              <a:avLst/>
              <a:gdLst>
                <a:gd name="T0" fmla="*/ 2 w 5"/>
                <a:gd name="T1" fmla="*/ 0 h 4"/>
                <a:gd name="T2" fmla="*/ 2 w 5"/>
                <a:gd name="T3" fmla="*/ 4 h 4"/>
                <a:gd name="T4" fmla="*/ 2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5" y="0"/>
                    <a:pt x="2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5" name="Freeform 79">
              <a:extLst>
                <a:ext uri="{FF2B5EF4-FFF2-40B4-BE49-F238E27FC236}">
                  <a16:creationId xmlns:a16="http://schemas.microsoft.com/office/drawing/2014/main" id="{A5B9D2A0-52A9-4744-8F16-91605F5A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591" y="5004466"/>
              <a:ext cx="65069" cy="50053"/>
            </a:xfrm>
            <a:custGeom>
              <a:avLst/>
              <a:gdLst>
                <a:gd name="T0" fmla="*/ 7 w 14"/>
                <a:gd name="T1" fmla="*/ 0 h 11"/>
                <a:gd name="T2" fmla="*/ 7 w 14"/>
                <a:gd name="T3" fmla="*/ 11 h 11"/>
                <a:gd name="T4" fmla="*/ 7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4" y="11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FA9DD0C7-9598-4516-9680-D478783D5E0A}"/>
              </a:ext>
            </a:extLst>
          </p:cNvPr>
          <p:cNvSpPr>
            <a:spLocks/>
          </p:cNvSpPr>
          <p:nvPr/>
        </p:nvSpPr>
        <p:spPr bwMode="auto">
          <a:xfrm>
            <a:off x="-10970" y="4742624"/>
            <a:ext cx="5339390" cy="2122347"/>
          </a:xfrm>
          <a:custGeom>
            <a:avLst/>
            <a:gdLst>
              <a:gd name="connsiteX0" fmla="*/ 0 w 3926089"/>
              <a:gd name="connsiteY0" fmla="*/ 0 h 1560576"/>
              <a:gd name="connsiteX1" fmla="*/ 11234 w 3926089"/>
              <a:gd name="connsiteY1" fmla="*/ 2430 h 1560576"/>
              <a:gd name="connsiteX2" fmla="*/ 82106 w 3926089"/>
              <a:gd name="connsiteY2" fmla="*/ 32628 h 1560576"/>
              <a:gd name="connsiteX3" fmla="*/ 472638 w 3926089"/>
              <a:gd name="connsiteY3" fmla="*/ 498311 h 1560576"/>
              <a:gd name="connsiteX4" fmla="*/ 896106 w 3926089"/>
              <a:gd name="connsiteY4" fmla="*/ 921659 h 1560576"/>
              <a:gd name="connsiteX5" fmla="*/ 2081818 w 3926089"/>
              <a:gd name="connsiteY5" fmla="*/ 879324 h 1560576"/>
              <a:gd name="connsiteX6" fmla="*/ 2509992 w 3926089"/>
              <a:gd name="connsiteY6" fmla="*/ 1401453 h 1560576"/>
              <a:gd name="connsiteX7" fmla="*/ 3145194 w 3926089"/>
              <a:gd name="connsiteY7" fmla="*/ 1509642 h 1560576"/>
              <a:gd name="connsiteX8" fmla="*/ 3803923 w 3926089"/>
              <a:gd name="connsiteY8" fmla="*/ 1500235 h 1560576"/>
              <a:gd name="connsiteX9" fmla="*/ 3881329 w 3926089"/>
              <a:gd name="connsiteY9" fmla="*/ 1532280 h 1560576"/>
              <a:gd name="connsiteX10" fmla="*/ 3926089 w 3926089"/>
              <a:gd name="connsiteY10" fmla="*/ 1560576 h 1560576"/>
              <a:gd name="connsiteX11" fmla="*/ 0 w 3926089"/>
              <a:gd name="connsiteY11" fmla="*/ 1560576 h 15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6089" h="1560576">
                <a:moveTo>
                  <a:pt x="0" y="0"/>
                </a:moveTo>
                <a:lnTo>
                  <a:pt x="11234" y="2430"/>
                </a:lnTo>
                <a:cubicBezTo>
                  <a:pt x="35936" y="10211"/>
                  <a:pt x="59756" y="20281"/>
                  <a:pt x="82106" y="32628"/>
                </a:cubicBezTo>
                <a:cubicBezTo>
                  <a:pt x="260903" y="131410"/>
                  <a:pt x="364418" y="324268"/>
                  <a:pt x="472638" y="498311"/>
                </a:cubicBezTo>
                <a:cubicBezTo>
                  <a:pt x="576152" y="672354"/>
                  <a:pt x="698488" y="855805"/>
                  <a:pt x="896106" y="921659"/>
                </a:cubicBezTo>
                <a:cubicBezTo>
                  <a:pt x="1277228" y="1053367"/>
                  <a:pt x="1733633" y="667650"/>
                  <a:pt x="2081818" y="879324"/>
                </a:cubicBezTo>
                <a:cubicBezTo>
                  <a:pt x="2274731" y="996921"/>
                  <a:pt x="2331194" y="1260337"/>
                  <a:pt x="2509992" y="1401453"/>
                </a:cubicBezTo>
                <a:cubicBezTo>
                  <a:pt x="2684084" y="1542569"/>
                  <a:pt x="2928755" y="1537865"/>
                  <a:pt x="3145194" y="1509642"/>
                </a:cubicBezTo>
                <a:cubicBezTo>
                  <a:pt x="3366339" y="1481419"/>
                  <a:pt x="3592189" y="1434380"/>
                  <a:pt x="3803923" y="1500235"/>
                </a:cubicBezTo>
                <a:cubicBezTo>
                  <a:pt x="3830390" y="1508466"/>
                  <a:pt x="3856342" y="1519271"/>
                  <a:pt x="3881329" y="1532280"/>
                </a:cubicBezTo>
                <a:lnTo>
                  <a:pt x="3926089" y="1560576"/>
                </a:lnTo>
                <a:lnTo>
                  <a:pt x="0" y="1560576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83" name="Freeform 97">
            <a:extLst>
              <a:ext uri="{FF2B5EF4-FFF2-40B4-BE49-F238E27FC236}">
                <a16:creationId xmlns:a16="http://schemas.microsoft.com/office/drawing/2014/main" id="{53C70FA5-81FD-4074-87F1-89B643581F9A}"/>
              </a:ext>
            </a:extLst>
          </p:cNvPr>
          <p:cNvSpPr>
            <a:spLocks/>
          </p:cNvSpPr>
          <p:nvPr/>
        </p:nvSpPr>
        <p:spPr bwMode="auto">
          <a:xfrm>
            <a:off x="4195995" y="6058087"/>
            <a:ext cx="265282" cy="262780"/>
          </a:xfrm>
          <a:custGeom>
            <a:avLst/>
            <a:gdLst>
              <a:gd name="T0" fmla="*/ 11 w 56"/>
              <a:gd name="T1" fmla="*/ 10 h 56"/>
              <a:gd name="T2" fmla="*/ 6 w 56"/>
              <a:gd name="T3" fmla="*/ 39 h 56"/>
              <a:gd name="T4" fmla="*/ 42 w 56"/>
              <a:gd name="T5" fmla="*/ 48 h 56"/>
              <a:gd name="T6" fmla="*/ 48 w 56"/>
              <a:gd name="T7" fmla="*/ 12 h 56"/>
              <a:gd name="T8" fmla="*/ 11 w 56"/>
              <a:gd name="T9" fmla="*/ 1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11" y="10"/>
                </a:moveTo>
                <a:cubicBezTo>
                  <a:pt x="10" y="11"/>
                  <a:pt x="0" y="27"/>
                  <a:pt x="6" y="39"/>
                </a:cubicBezTo>
                <a:cubicBezTo>
                  <a:pt x="13" y="51"/>
                  <a:pt x="30" y="56"/>
                  <a:pt x="42" y="48"/>
                </a:cubicBezTo>
                <a:cubicBezTo>
                  <a:pt x="53" y="41"/>
                  <a:pt x="56" y="23"/>
                  <a:pt x="48" y="12"/>
                </a:cubicBezTo>
                <a:cubicBezTo>
                  <a:pt x="39" y="1"/>
                  <a:pt x="21" y="0"/>
                  <a:pt x="11" y="10"/>
                </a:cubicBezTo>
              </a:path>
            </a:pathLst>
          </a:custGeom>
          <a:solidFill>
            <a:srgbClr val="FDE1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DF84A1E-22E2-4BEE-ADBC-7F139F3F313C}"/>
              </a:ext>
            </a:extLst>
          </p:cNvPr>
          <p:cNvSpPr/>
          <p:nvPr/>
        </p:nvSpPr>
        <p:spPr>
          <a:xfrm>
            <a:off x="1454046" y="4467157"/>
            <a:ext cx="3200400" cy="450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>
                <a:solidFill>
                  <a:srgbClr val="484848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Start your search</a:t>
            </a:r>
            <a:endParaRPr lang="en-US" sz="1050" dirty="0">
              <a:solidFill>
                <a:srgbClr val="484848"/>
              </a:solidFill>
              <a:latin typeface="Airbnb Cereal App Light" panose="020B0402020203020204" pitchFamily="34" charset="-18"/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</p:txBody>
      </p:sp>
      <p:pic>
        <p:nvPicPr>
          <p:cNvPr id="9421" name="Picture 9420">
            <a:extLst>
              <a:ext uri="{FF2B5EF4-FFF2-40B4-BE49-F238E27FC236}">
                <a16:creationId xmlns:a16="http://schemas.microsoft.com/office/drawing/2014/main" id="{180E1494-BA44-4D4C-9418-70BD4F309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1" b="20690"/>
          <a:stretch/>
        </p:blipFill>
        <p:spPr>
          <a:xfrm>
            <a:off x="-24191" y="5020162"/>
            <a:ext cx="2506347" cy="1844810"/>
          </a:xfrm>
          <a:prstGeom prst="rect">
            <a:avLst/>
          </a:prstGeom>
        </p:spPr>
      </p:pic>
      <p:pic>
        <p:nvPicPr>
          <p:cNvPr id="9422" name="Graphic 9421">
            <a:extLst>
              <a:ext uri="{FF2B5EF4-FFF2-40B4-BE49-F238E27FC236}">
                <a16:creationId xmlns:a16="http://schemas.microsoft.com/office/drawing/2014/main" id="{1B068F5E-9661-4971-9260-C88605912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1100" y="6073978"/>
            <a:ext cx="534200" cy="110482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7C772E9-2AA2-4DF5-BBF8-222409A8D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82" y="1033790"/>
            <a:ext cx="3200400" cy="32004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C73FDF0-DB33-4CF2-95D7-B67AC32019C2}"/>
              </a:ext>
            </a:extLst>
          </p:cNvPr>
          <p:cNvSpPr>
            <a:spLocks noChangeAspect="1"/>
          </p:cNvSpPr>
          <p:nvPr/>
        </p:nvSpPr>
        <p:spPr>
          <a:xfrm>
            <a:off x="4233518" y="4515726"/>
            <a:ext cx="365760" cy="365760"/>
          </a:xfrm>
          <a:prstGeom prst="ellipse">
            <a:avLst/>
          </a:prstGeom>
          <a:solidFill>
            <a:srgbClr val="FA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E81FDA0-F003-42FB-8EA8-5FD73D280B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7525" y="4596765"/>
            <a:ext cx="182880" cy="182880"/>
          </a:xfrm>
          <a:prstGeom prst="rect">
            <a:avLst/>
          </a:prstGeom>
        </p:spPr>
      </p:pic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7F1FA7F6-AB71-484F-87E4-34580F9E9832}"/>
              </a:ext>
            </a:extLst>
          </p:cNvPr>
          <p:cNvSpPr/>
          <p:nvPr/>
        </p:nvSpPr>
        <p:spPr>
          <a:xfrm>
            <a:off x="10714326" y="6384408"/>
            <a:ext cx="1417972" cy="423003"/>
          </a:xfrm>
          <a:prstGeom prst="roundRect">
            <a:avLst>
              <a:gd name="adj" fmla="val 26306"/>
            </a:avLst>
          </a:prstGeom>
          <a:solidFill>
            <a:srgbClr val="FA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162" name="Rectangle: Rounded Corners 161">
            <a:hlinkClick r:id="rId8"/>
            <a:extLst>
              <a:ext uri="{FF2B5EF4-FFF2-40B4-BE49-F238E27FC236}">
                <a16:creationId xmlns:a16="http://schemas.microsoft.com/office/drawing/2014/main" id="{F15C3A64-F8B8-4595-831F-EDB4A993D355}"/>
              </a:ext>
            </a:extLst>
          </p:cNvPr>
          <p:cNvSpPr/>
          <p:nvPr/>
        </p:nvSpPr>
        <p:spPr>
          <a:xfrm>
            <a:off x="10721565" y="6381248"/>
            <a:ext cx="1410734" cy="424752"/>
          </a:xfrm>
          <a:prstGeom prst="roundRect">
            <a:avLst>
              <a:gd name="adj" fmla="val 26306"/>
            </a:avLst>
          </a:prstGeom>
          <a:gradFill flip="none" rotWithShape="1">
            <a:gsLst>
              <a:gs pos="36000">
                <a:schemeClr val="bg1">
                  <a:alpha val="10000"/>
                </a:schemeClr>
              </a:gs>
              <a:gs pos="0">
                <a:schemeClr val="bg1">
                  <a:alpha val="15000"/>
                </a:schemeClr>
              </a:gs>
              <a:gs pos="61000">
                <a:schemeClr val="tx1">
                  <a:alpha val="5000"/>
                </a:schemeClr>
              </a:gs>
              <a:gs pos="71000">
                <a:schemeClr val="tx1">
                  <a:alpha val="5000"/>
                </a:schemeClr>
              </a:gs>
              <a:gs pos="100000">
                <a:schemeClr val="bg1">
                  <a:alpha val="2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F194DC8D-51C4-4E99-B6EA-A497E9848B74}"/>
              </a:ext>
            </a:extLst>
          </p:cNvPr>
          <p:cNvSpPr/>
          <p:nvPr/>
        </p:nvSpPr>
        <p:spPr>
          <a:xfrm>
            <a:off x="10698288" y="6384407"/>
            <a:ext cx="1410733" cy="424751"/>
          </a:xfrm>
          <a:prstGeom prst="roundRect">
            <a:avLst>
              <a:gd name="adj" fmla="val 2630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Get started</a:t>
            </a:r>
            <a:endParaRPr lang="en-IN" sz="16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862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43A6EA06-D101-4D52-BCE8-033CDAC3B41A}"/>
              </a:ext>
            </a:extLst>
          </p:cNvPr>
          <p:cNvSpPr>
            <a:spLocks/>
          </p:cNvSpPr>
          <p:nvPr/>
        </p:nvSpPr>
        <p:spPr bwMode="auto">
          <a:xfrm flipH="1">
            <a:off x="-29617" y="0"/>
            <a:ext cx="5162858" cy="5501097"/>
          </a:xfrm>
          <a:custGeom>
            <a:avLst/>
            <a:gdLst>
              <a:gd name="connsiteX0" fmla="*/ 9332060 w 9332060"/>
              <a:gd name="connsiteY0" fmla="*/ 0 h 6858000"/>
              <a:gd name="connsiteX1" fmla="*/ 3768494 w 9332060"/>
              <a:gd name="connsiteY1" fmla="*/ 0 h 6858000"/>
              <a:gd name="connsiteX2" fmla="*/ 3607011 w 9332060"/>
              <a:gd name="connsiteY2" fmla="*/ 90394 h 6858000"/>
              <a:gd name="connsiteX3" fmla="*/ 2741183 w 9332060"/>
              <a:gd name="connsiteY3" fmla="*/ 379706 h 6858000"/>
              <a:gd name="connsiteX4" fmla="*/ 718134 w 9332060"/>
              <a:gd name="connsiteY4" fmla="*/ 5989290 h 6858000"/>
              <a:gd name="connsiteX5" fmla="*/ 1114 w 9332060"/>
              <a:gd name="connsiteY5" fmla="*/ 6851489 h 6858000"/>
              <a:gd name="connsiteX6" fmla="*/ 0 w 9332060"/>
              <a:gd name="connsiteY6" fmla="*/ 6858000 h 6858000"/>
              <a:gd name="connsiteX7" fmla="*/ 9332060 w 933206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2060" h="6858000">
                <a:moveTo>
                  <a:pt x="9332060" y="0"/>
                </a:moveTo>
                <a:lnTo>
                  <a:pt x="3768494" y="0"/>
                </a:lnTo>
                <a:lnTo>
                  <a:pt x="3607011" y="90394"/>
                </a:lnTo>
                <a:cubicBezTo>
                  <a:pt x="3353218" y="221421"/>
                  <a:pt x="3068441" y="323656"/>
                  <a:pt x="2741183" y="379706"/>
                </a:cubicBezTo>
                <a:cubicBezTo>
                  <a:pt x="132274" y="828107"/>
                  <a:pt x="2191939" y="5293811"/>
                  <a:pt x="718134" y="5989290"/>
                </a:cubicBezTo>
                <a:cubicBezTo>
                  <a:pt x="292471" y="6181462"/>
                  <a:pt x="83071" y="6497173"/>
                  <a:pt x="1114" y="6851489"/>
                </a:cubicBezTo>
                <a:lnTo>
                  <a:pt x="0" y="6858000"/>
                </a:lnTo>
                <a:lnTo>
                  <a:pt x="9332060" y="6858000"/>
                </a:ln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15000"/>
                </a:schemeClr>
              </a:gs>
              <a:gs pos="92000">
                <a:schemeClr val="bg1">
                  <a:alpha val="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44">
            <a:extLst>
              <a:ext uri="{FF2B5EF4-FFF2-40B4-BE49-F238E27FC236}">
                <a16:creationId xmlns:a16="http://schemas.microsoft.com/office/drawing/2014/main" id="{B078C92E-B52D-485E-8B24-C8F8938A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72" y="1741078"/>
            <a:ext cx="12200471" cy="600084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AutoShape 510">
            <a:extLst>
              <a:ext uri="{FF2B5EF4-FFF2-40B4-BE49-F238E27FC236}">
                <a16:creationId xmlns:a16="http://schemas.microsoft.com/office/drawing/2014/main" id="{2FE328B2-4609-4CF4-A19C-67765C1C00A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2075" y="230188"/>
            <a:ext cx="1200785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F7A6D7AE-DA60-419A-8D1D-5CDF72D6CDA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-8471" y="2523120"/>
            <a:ext cx="12200471" cy="4334877"/>
          </a:xfrm>
          <a:custGeom>
            <a:avLst/>
            <a:gdLst>
              <a:gd name="connsiteX0" fmla="*/ 2018602 w 12219388"/>
              <a:gd name="connsiteY0" fmla="*/ 44 h 5924074"/>
              <a:gd name="connsiteX1" fmla="*/ 4620520 w 12219388"/>
              <a:gd name="connsiteY1" fmla="*/ 1291703 h 5924074"/>
              <a:gd name="connsiteX2" fmla="*/ 9261244 w 12219388"/>
              <a:gd name="connsiteY2" fmla="*/ 2214484 h 5924074"/>
              <a:gd name="connsiteX3" fmla="*/ 12124574 w 12219388"/>
              <a:gd name="connsiteY3" fmla="*/ 2330585 h 5924074"/>
              <a:gd name="connsiteX4" fmla="*/ 12219388 w 12219388"/>
              <a:gd name="connsiteY4" fmla="*/ 2408503 h 5924074"/>
              <a:gd name="connsiteX5" fmla="*/ 12219388 w 12219388"/>
              <a:gd name="connsiteY5" fmla="*/ 5924074 h 5924074"/>
              <a:gd name="connsiteX6" fmla="*/ 0 w 12219388"/>
              <a:gd name="connsiteY6" fmla="*/ 5924073 h 5924074"/>
              <a:gd name="connsiteX7" fmla="*/ 0 w 12219388"/>
              <a:gd name="connsiteY7" fmla="*/ 1147869 h 5924074"/>
              <a:gd name="connsiteX8" fmla="*/ 332 w 12219388"/>
              <a:gd name="connsiteY8" fmla="*/ 1147537 h 5924074"/>
              <a:gd name="connsiteX9" fmla="*/ 2018602 w 12219388"/>
              <a:gd name="connsiteY9" fmla="*/ 44 h 592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9388" h="5924074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37FF5BD-9379-476B-A03B-1F2E02C86A3D}"/>
              </a:ext>
            </a:extLst>
          </p:cNvPr>
          <p:cNvGrpSpPr/>
          <p:nvPr/>
        </p:nvGrpSpPr>
        <p:grpSpPr>
          <a:xfrm>
            <a:off x="327584" y="4099341"/>
            <a:ext cx="1366837" cy="2758659"/>
            <a:chOff x="3128963" y="2235201"/>
            <a:chExt cx="608012" cy="1227138"/>
          </a:xfrm>
        </p:grpSpPr>
        <p:sp>
          <p:nvSpPr>
            <p:cNvPr id="16" name="Freeform 512">
              <a:extLst>
                <a:ext uri="{FF2B5EF4-FFF2-40B4-BE49-F238E27FC236}">
                  <a16:creationId xmlns:a16="http://schemas.microsoft.com/office/drawing/2014/main" id="{3BAFCE5A-3F86-4EEB-A334-8FA2F5FD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241551"/>
              <a:ext cx="88900" cy="98425"/>
            </a:xfrm>
            <a:custGeom>
              <a:avLst/>
              <a:gdLst>
                <a:gd name="T0" fmla="*/ 13 w 17"/>
                <a:gd name="T1" fmla="*/ 19 h 19"/>
                <a:gd name="T2" fmla="*/ 7 w 17"/>
                <a:gd name="T3" fmla="*/ 0 h 19"/>
                <a:gd name="T4" fmla="*/ 13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3">
              <a:extLst>
                <a:ext uri="{FF2B5EF4-FFF2-40B4-BE49-F238E27FC236}">
                  <a16:creationId xmlns:a16="http://schemas.microsoft.com/office/drawing/2014/main" id="{235EB86F-5EF0-4208-B9EC-F9456D976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5050" y="2235201"/>
              <a:ext cx="77788" cy="109538"/>
            </a:xfrm>
            <a:custGeom>
              <a:avLst/>
              <a:gdLst>
                <a:gd name="T0" fmla="*/ 10 w 15"/>
                <a:gd name="T1" fmla="*/ 21 h 21"/>
                <a:gd name="T2" fmla="*/ 9 w 15"/>
                <a:gd name="T3" fmla="*/ 21 h 21"/>
                <a:gd name="T4" fmla="*/ 2 w 15"/>
                <a:gd name="T5" fmla="*/ 14 h 21"/>
                <a:gd name="T6" fmla="*/ 4 w 15"/>
                <a:gd name="T7" fmla="*/ 1 h 21"/>
                <a:gd name="T8" fmla="*/ 4 w 15"/>
                <a:gd name="T9" fmla="*/ 0 h 21"/>
                <a:gd name="T10" fmla="*/ 5 w 15"/>
                <a:gd name="T11" fmla="*/ 0 h 21"/>
                <a:gd name="T12" fmla="*/ 10 w 15"/>
                <a:gd name="T13" fmla="*/ 21 h 21"/>
                <a:gd name="T14" fmla="*/ 5 w 15"/>
                <a:gd name="T15" fmla="*/ 2 h 21"/>
                <a:gd name="T16" fmla="*/ 4 w 15"/>
                <a:gd name="T17" fmla="*/ 14 h 21"/>
                <a:gd name="T18" fmla="*/ 9 w 15"/>
                <a:gd name="T19" fmla="*/ 19 h 21"/>
                <a:gd name="T20" fmla="*/ 5 w 15"/>
                <a:gd name="T2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14">
              <a:extLst>
                <a:ext uri="{FF2B5EF4-FFF2-40B4-BE49-F238E27FC236}">
                  <a16:creationId xmlns:a16="http://schemas.microsoft.com/office/drawing/2014/main" id="{B4BF3E49-0D34-421C-A7BD-394AFAEF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2344738"/>
              <a:ext cx="88900" cy="98425"/>
            </a:xfrm>
            <a:custGeom>
              <a:avLst/>
              <a:gdLst>
                <a:gd name="T0" fmla="*/ 12 w 17"/>
                <a:gd name="T1" fmla="*/ 19 h 19"/>
                <a:gd name="T2" fmla="*/ 7 w 17"/>
                <a:gd name="T3" fmla="*/ 0 h 19"/>
                <a:gd name="T4" fmla="*/ 12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5">
              <a:extLst>
                <a:ext uri="{FF2B5EF4-FFF2-40B4-BE49-F238E27FC236}">
                  <a16:creationId xmlns:a16="http://schemas.microsoft.com/office/drawing/2014/main" id="{B0CB0808-7B45-4FD9-9DFC-0C8C5C5F3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863" y="2339976"/>
              <a:ext cx="77788" cy="109538"/>
            </a:xfrm>
            <a:custGeom>
              <a:avLst/>
              <a:gdLst>
                <a:gd name="T0" fmla="*/ 11 w 15"/>
                <a:gd name="T1" fmla="*/ 21 h 21"/>
                <a:gd name="T2" fmla="*/ 10 w 15"/>
                <a:gd name="T3" fmla="*/ 21 h 21"/>
                <a:gd name="T4" fmla="*/ 3 w 15"/>
                <a:gd name="T5" fmla="*/ 14 h 21"/>
                <a:gd name="T6" fmla="*/ 4 w 15"/>
                <a:gd name="T7" fmla="*/ 0 h 21"/>
                <a:gd name="T8" fmla="*/ 4 w 15"/>
                <a:gd name="T9" fmla="*/ 0 h 21"/>
                <a:gd name="T10" fmla="*/ 5 w 15"/>
                <a:gd name="T11" fmla="*/ 0 h 21"/>
                <a:gd name="T12" fmla="*/ 11 w 15"/>
                <a:gd name="T13" fmla="*/ 20 h 21"/>
                <a:gd name="T14" fmla="*/ 11 w 15"/>
                <a:gd name="T15" fmla="*/ 21 h 21"/>
                <a:gd name="T16" fmla="*/ 5 w 15"/>
                <a:gd name="T17" fmla="*/ 2 h 21"/>
                <a:gd name="T18" fmla="*/ 4 w 15"/>
                <a:gd name="T19" fmla="*/ 14 h 21"/>
                <a:gd name="T20" fmla="*/ 10 w 15"/>
                <a:gd name="T21" fmla="*/ 19 h 21"/>
                <a:gd name="T22" fmla="*/ 5 w 15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16">
              <a:extLst>
                <a:ext uri="{FF2B5EF4-FFF2-40B4-BE49-F238E27FC236}">
                  <a16:creationId xmlns:a16="http://schemas.microsoft.com/office/drawing/2014/main" id="{8115F58D-2BEC-484C-A5DA-3CFCC4166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474913"/>
              <a:ext cx="87313" cy="103188"/>
            </a:xfrm>
            <a:custGeom>
              <a:avLst/>
              <a:gdLst>
                <a:gd name="T0" fmla="*/ 12 w 17"/>
                <a:gd name="T1" fmla="*/ 20 h 20"/>
                <a:gd name="T2" fmla="*/ 7 w 17"/>
                <a:gd name="T3" fmla="*/ 0 h 20"/>
                <a:gd name="T4" fmla="*/ 12 w 1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7">
              <a:extLst>
                <a:ext uri="{FF2B5EF4-FFF2-40B4-BE49-F238E27FC236}">
                  <a16:creationId xmlns:a16="http://schemas.microsoft.com/office/drawing/2014/main" id="{9F68A1B1-5050-494F-87D2-68413128F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325" y="2470151"/>
              <a:ext cx="77788" cy="114300"/>
            </a:xfrm>
            <a:custGeom>
              <a:avLst/>
              <a:gdLst>
                <a:gd name="T0" fmla="*/ 11 w 15"/>
                <a:gd name="T1" fmla="*/ 22 h 22"/>
                <a:gd name="T2" fmla="*/ 10 w 15"/>
                <a:gd name="T3" fmla="*/ 21 h 22"/>
                <a:gd name="T4" fmla="*/ 3 w 15"/>
                <a:gd name="T5" fmla="*/ 15 h 22"/>
                <a:gd name="T6" fmla="*/ 4 w 15"/>
                <a:gd name="T7" fmla="*/ 1 h 22"/>
                <a:gd name="T8" fmla="*/ 4 w 15"/>
                <a:gd name="T9" fmla="*/ 0 h 22"/>
                <a:gd name="T10" fmla="*/ 5 w 15"/>
                <a:gd name="T11" fmla="*/ 1 h 22"/>
                <a:gd name="T12" fmla="*/ 11 w 15"/>
                <a:gd name="T13" fmla="*/ 21 h 22"/>
                <a:gd name="T14" fmla="*/ 11 w 15"/>
                <a:gd name="T15" fmla="*/ 22 h 22"/>
                <a:gd name="T16" fmla="*/ 5 w 15"/>
                <a:gd name="T17" fmla="*/ 2 h 22"/>
                <a:gd name="T18" fmla="*/ 4 w 15"/>
                <a:gd name="T19" fmla="*/ 14 h 22"/>
                <a:gd name="T20" fmla="*/ 10 w 15"/>
                <a:gd name="T21" fmla="*/ 20 h 22"/>
                <a:gd name="T22" fmla="*/ 5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8">
              <a:extLst>
                <a:ext uri="{FF2B5EF4-FFF2-40B4-BE49-F238E27FC236}">
                  <a16:creationId xmlns:a16="http://schemas.microsoft.com/office/drawing/2014/main" id="{B78930B1-66BF-40C4-9555-241E2E244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2620963"/>
              <a:ext cx="68263" cy="82550"/>
            </a:xfrm>
            <a:custGeom>
              <a:avLst/>
              <a:gdLst>
                <a:gd name="T0" fmla="*/ 13 w 13"/>
                <a:gd name="T1" fmla="*/ 16 h 16"/>
                <a:gd name="T2" fmla="*/ 1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19">
              <a:extLst>
                <a:ext uri="{FF2B5EF4-FFF2-40B4-BE49-F238E27FC236}">
                  <a16:creationId xmlns:a16="http://schemas.microsoft.com/office/drawing/2014/main" id="{15C49804-7AAB-4EEA-ABA2-EFC7DA9DBD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9138" y="2614613"/>
              <a:ext cx="77788" cy="88900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1 w 15"/>
                <a:gd name="T7" fmla="*/ 1 h 17"/>
                <a:gd name="T8" fmla="*/ 1 w 15"/>
                <a:gd name="T9" fmla="*/ 0 h 17"/>
                <a:gd name="T10" fmla="*/ 2 w 15"/>
                <a:gd name="T11" fmla="*/ 0 h 17"/>
                <a:gd name="T12" fmla="*/ 15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3 h 17"/>
                <a:gd name="T20" fmla="*/ 13 w 15"/>
                <a:gd name="T21" fmla="*/ 16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20">
              <a:extLst>
                <a:ext uri="{FF2B5EF4-FFF2-40B4-BE49-F238E27FC236}">
                  <a16:creationId xmlns:a16="http://schemas.microsoft.com/office/drawing/2014/main" id="{14CB4A8F-AA75-4E6D-8260-745931097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238" y="2781301"/>
              <a:ext cx="82550" cy="93663"/>
            </a:xfrm>
            <a:custGeom>
              <a:avLst/>
              <a:gdLst>
                <a:gd name="T0" fmla="*/ 16 w 16"/>
                <a:gd name="T1" fmla="*/ 15 h 18"/>
                <a:gd name="T2" fmla="*/ 0 w 16"/>
                <a:gd name="T3" fmla="*/ 3 h 18"/>
                <a:gd name="T4" fmla="*/ 16 w 16"/>
                <a:gd name="T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8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1">
              <a:extLst>
                <a:ext uri="{FF2B5EF4-FFF2-40B4-BE49-F238E27FC236}">
                  <a16:creationId xmlns:a16="http://schemas.microsoft.com/office/drawing/2014/main" id="{88CD5C3D-90C8-4B5E-A79C-74CFA29EF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5475" y="2781301"/>
              <a:ext cx="98425" cy="88900"/>
            </a:xfrm>
            <a:custGeom>
              <a:avLst/>
              <a:gdLst>
                <a:gd name="T0" fmla="*/ 19 w 19"/>
                <a:gd name="T1" fmla="*/ 15 h 17"/>
                <a:gd name="T2" fmla="*/ 18 w 19"/>
                <a:gd name="T3" fmla="*/ 15 h 17"/>
                <a:gd name="T4" fmla="*/ 8 w 19"/>
                <a:gd name="T5" fmla="*/ 15 h 17"/>
                <a:gd name="T6" fmla="*/ 0 w 19"/>
                <a:gd name="T7" fmla="*/ 3 h 17"/>
                <a:gd name="T8" fmla="*/ 0 w 19"/>
                <a:gd name="T9" fmla="*/ 2 h 17"/>
                <a:gd name="T10" fmla="*/ 1 w 19"/>
                <a:gd name="T11" fmla="*/ 2 h 17"/>
                <a:gd name="T12" fmla="*/ 18 w 19"/>
                <a:gd name="T13" fmla="*/ 14 h 17"/>
                <a:gd name="T14" fmla="*/ 19 w 19"/>
                <a:gd name="T15" fmla="*/ 15 h 17"/>
                <a:gd name="T16" fmla="*/ 2 w 19"/>
                <a:gd name="T17" fmla="*/ 4 h 17"/>
                <a:gd name="T18" fmla="*/ 9 w 19"/>
                <a:gd name="T19" fmla="*/ 13 h 17"/>
                <a:gd name="T20" fmla="*/ 16 w 19"/>
                <a:gd name="T21" fmla="*/ 14 h 17"/>
                <a:gd name="T22" fmla="*/ 2 w 19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2">
              <a:extLst>
                <a:ext uri="{FF2B5EF4-FFF2-40B4-BE49-F238E27FC236}">
                  <a16:creationId xmlns:a16="http://schemas.microsoft.com/office/drawing/2014/main" id="{A54F9136-DE70-441B-B676-D7A7067D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3" y="2943226"/>
              <a:ext cx="73025" cy="82550"/>
            </a:xfrm>
            <a:custGeom>
              <a:avLst/>
              <a:gdLst>
                <a:gd name="T0" fmla="*/ 14 w 14"/>
                <a:gd name="T1" fmla="*/ 16 h 16"/>
                <a:gd name="T2" fmla="*/ 1 w 14"/>
                <a:gd name="T3" fmla="*/ 0 h 16"/>
                <a:gd name="T4" fmla="*/ 14 w 1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23">
              <a:extLst>
                <a:ext uri="{FF2B5EF4-FFF2-40B4-BE49-F238E27FC236}">
                  <a16:creationId xmlns:a16="http://schemas.microsoft.com/office/drawing/2014/main" id="{2E4C224F-B3DD-4C3C-8D37-D581E021C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8963" y="2943226"/>
              <a:ext cx="77788" cy="87313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0 w 15"/>
                <a:gd name="T7" fmla="*/ 0 h 17"/>
                <a:gd name="T8" fmla="*/ 0 w 15"/>
                <a:gd name="T9" fmla="*/ 0 h 17"/>
                <a:gd name="T10" fmla="*/ 1 w 15"/>
                <a:gd name="T11" fmla="*/ 0 h 17"/>
                <a:gd name="T12" fmla="*/ 14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2 h 17"/>
                <a:gd name="T20" fmla="*/ 13 w 15"/>
                <a:gd name="T21" fmla="*/ 15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4">
              <a:extLst>
                <a:ext uri="{FF2B5EF4-FFF2-40B4-BE49-F238E27FC236}">
                  <a16:creationId xmlns:a16="http://schemas.microsoft.com/office/drawing/2014/main" id="{1B08C400-2A1D-442C-AD5A-81A2897CA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2287588"/>
              <a:ext cx="103188" cy="88900"/>
            </a:xfrm>
            <a:custGeom>
              <a:avLst/>
              <a:gdLst>
                <a:gd name="T0" fmla="*/ 0 w 20"/>
                <a:gd name="T1" fmla="*/ 11 h 17"/>
                <a:gd name="T2" fmla="*/ 20 w 20"/>
                <a:gd name="T3" fmla="*/ 8 h 17"/>
                <a:gd name="T4" fmla="*/ 0 w 20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25">
              <a:extLst>
                <a:ext uri="{FF2B5EF4-FFF2-40B4-BE49-F238E27FC236}">
                  <a16:creationId xmlns:a16="http://schemas.microsoft.com/office/drawing/2014/main" id="{EBCC92A8-CC85-438E-96A8-108B4A953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2303463"/>
              <a:ext cx="120650" cy="68263"/>
            </a:xfrm>
            <a:custGeom>
              <a:avLst/>
              <a:gdLst>
                <a:gd name="T0" fmla="*/ 17 w 23"/>
                <a:gd name="T1" fmla="*/ 10 h 13"/>
                <a:gd name="T2" fmla="*/ 1 w 23"/>
                <a:gd name="T3" fmla="*/ 9 h 13"/>
                <a:gd name="T4" fmla="*/ 0 w 23"/>
                <a:gd name="T5" fmla="*/ 8 h 13"/>
                <a:gd name="T6" fmla="*/ 1 w 23"/>
                <a:gd name="T7" fmla="*/ 8 h 13"/>
                <a:gd name="T8" fmla="*/ 8 w 23"/>
                <a:gd name="T9" fmla="*/ 2 h 13"/>
                <a:gd name="T10" fmla="*/ 22 w 23"/>
                <a:gd name="T11" fmla="*/ 5 h 13"/>
                <a:gd name="T12" fmla="*/ 23 w 23"/>
                <a:gd name="T13" fmla="*/ 5 h 13"/>
                <a:gd name="T14" fmla="*/ 22 w 23"/>
                <a:gd name="T15" fmla="*/ 6 h 13"/>
                <a:gd name="T16" fmla="*/ 17 w 23"/>
                <a:gd name="T17" fmla="*/ 10 h 13"/>
                <a:gd name="T18" fmla="*/ 3 w 23"/>
                <a:gd name="T19" fmla="*/ 8 h 13"/>
                <a:gd name="T20" fmla="*/ 20 w 23"/>
                <a:gd name="T21" fmla="*/ 6 h 13"/>
                <a:gd name="T22" fmla="*/ 9 w 23"/>
                <a:gd name="T23" fmla="*/ 3 h 13"/>
                <a:gd name="T24" fmla="*/ 3 w 23"/>
                <a:gd name="T2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6">
              <a:extLst>
                <a:ext uri="{FF2B5EF4-FFF2-40B4-BE49-F238E27FC236}">
                  <a16:creationId xmlns:a16="http://schemas.microsoft.com/office/drawing/2014/main" id="{0DDC7CE6-E4DC-4BC8-B5C1-AB80C14E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2406651"/>
              <a:ext cx="104775" cy="100013"/>
            </a:xfrm>
            <a:custGeom>
              <a:avLst/>
              <a:gdLst>
                <a:gd name="T0" fmla="*/ 0 w 20"/>
                <a:gd name="T1" fmla="*/ 8 h 19"/>
                <a:gd name="T2" fmla="*/ 20 w 20"/>
                <a:gd name="T3" fmla="*/ 13 h 19"/>
                <a:gd name="T4" fmla="*/ 0 w 20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27">
              <a:extLst>
                <a:ext uri="{FF2B5EF4-FFF2-40B4-BE49-F238E27FC236}">
                  <a16:creationId xmlns:a16="http://schemas.microsoft.com/office/drawing/2014/main" id="{43F0DC30-1E26-452B-AD5B-8C093EFBF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3138" y="2428876"/>
              <a:ext cx="114300" cy="71438"/>
            </a:xfrm>
            <a:custGeom>
              <a:avLst/>
              <a:gdLst>
                <a:gd name="T0" fmla="*/ 19 w 22"/>
                <a:gd name="T1" fmla="*/ 11 h 14"/>
                <a:gd name="T2" fmla="*/ 1 w 22"/>
                <a:gd name="T3" fmla="*/ 5 h 14"/>
                <a:gd name="T4" fmla="*/ 0 w 22"/>
                <a:gd name="T5" fmla="*/ 4 h 14"/>
                <a:gd name="T6" fmla="*/ 1 w 22"/>
                <a:gd name="T7" fmla="*/ 3 h 14"/>
                <a:gd name="T8" fmla="*/ 10 w 22"/>
                <a:gd name="T9" fmla="*/ 1 h 14"/>
                <a:gd name="T10" fmla="*/ 22 w 22"/>
                <a:gd name="T11" fmla="*/ 8 h 14"/>
                <a:gd name="T12" fmla="*/ 22 w 22"/>
                <a:gd name="T13" fmla="*/ 9 h 14"/>
                <a:gd name="T14" fmla="*/ 22 w 22"/>
                <a:gd name="T15" fmla="*/ 10 h 14"/>
                <a:gd name="T16" fmla="*/ 19 w 22"/>
                <a:gd name="T17" fmla="*/ 11 h 14"/>
                <a:gd name="T18" fmla="*/ 3 w 22"/>
                <a:gd name="T19" fmla="*/ 4 h 14"/>
                <a:gd name="T20" fmla="*/ 20 w 22"/>
                <a:gd name="T21" fmla="*/ 9 h 14"/>
                <a:gd name="T22" fmla="*/ 10 w 22"/>
                <a:gd name="T23" fmla="*/ 2 h 14"/>
                <a:gd name="T24" fmla="*/ 3 w 22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8">
              <a:extLst>
                <a:ext uri="{FF2B5EF4-FFF2-40B4-BE49-F238E27FC236}">
                  <a16:creationId xmlns:a16="http://schemas.microsoft.com/office/drawing/2014/main" id="{625E8F89-1FB4-47E4-83CD-7A8DFDFE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516188"/>
              <a:ext cx="103188" cy="93663"/>
            </a:xfrm>
            <a:custGeom>
              <a:avLst/>
              <a:gdLst>
                <a:gd name="T0" fmla="*/ 0 w 20"/>
                <a:gd name="T1" fmla="*/ 13 h 18"/>
                <a:gd name="T2" fmla="*/ 20 w 20"/>
                <a:gd name="T3" fmla="*/ 8 h 18"/>
                <a:gd name="T4" fmla="*/ 0 w 20"/>
                <a:gd name="T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9">
              <a:extLst>
                <a:ext uri="{FF2B5EF4-FFF2-40B4-BE49-F238E27FC236}">
                  <a16:creationId xmlns:a16="http://schemas.microsoft.com/office/drawing/2014/main" id="{45CC00CF-F104-4A77-824B-03D7E15DD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9950" y="2532063"/>
              <a:ext cx="114300" cy="68263"/>
            </a:xfrm>
            <a:custGeom>
              <a:avLst/>
              <a:gdLst>
                <a:gd name="T0" fmla="*/ 16 w 22"/>
                <a:gd name="T1" fmla="*/ 10 h 13"/>
                <a:gd name="T2" fmla="*/ 1 w 22"/>
                <a:gd name="T3" fmla="*/ 10 h 13"/>
                <a:gd name="T4" fmla="*/ 0 w 22"/>
                <a:gd name="T5" fmla="*/ 10 h 13"/>
                <a:gd name="T6" fmla="*/ 0 w 22"/>
                <a:gd name="T7" fmla="*/ 9 h 13"/>
                <a:gd name="T8" fmla="*/ 7 w 22"/>
                <a:gd name="T9" fmla="*/ 3 h 13"/>
                <a:gd name="T10" fmla="*/ 21 w 22"/>
                <a:gd name="T11" fmla="*/ 4 h 13"/>
                <a:gd name="T12" fmla="*/ 22 w 22"/>
                <a:gd name="T13" fmla="*/ 5 h 13"/>
                <a:gd name="T14" fmla="*/ 21 w 22"/>
                <a:gd name="T15" fmla="*/ 5 h 13"/>
                <a:gd name="T16" fmla="*/ 16 w 22"/>
                <a:gd name="T17" fmla="*/ 10 h 13"/>
                <a:gd name="T18" fmla="*/ 2 w 22"/>
                <a:gd name="T19" fmla="*/ 9 h 13"/>
                <a:gd name="T20" fmla="*/ 20 w 22"/>
                <a:gd name="T21" fmla="*/ 5 h 13"/>
                <a:gd name="T22" fmla="*/ 8 w 22"/>
                <a:gd name="T23" fmla="*/ 4 h 13"/>
                <a:gd name="T24" fmla="*/ 2 w 22"/>
                <a:gd name="T2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0">
              <a:extLst>
                <a:ext uri="{FF2B5EF4-FFF2-40B4-BE49-F238E27FC236}">
                  <a16:creationId xmlns:a16="http://schemas.microsoft.com/office/drawing/2014/main" id="{72864476-BB42-4A28-8C80-ACB4D6091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63" y="2657476"/>
              <a:ext cx="103188" cy="98425"/>
            </a:xfrm>
            <a:custGeom>
              <a:avLst/>
              <a:gdLst>
                <a:gd name="T0" fmla="*/ 0 w 20"/>
                <a:gd name="T1" fmla="*/ 9 h 19"/>
                <a:gd name="T2" fmla="*/ 20 w 20"/>
                <a:gd name="T3" fmla="*/ 11 h 19"/>
                <a:gd name="T4" fmla="*/ 0 w 20"/>
                <a:gd name="T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31">
              <a:extLst>
                <a:ext uri="{FF2B5EF4-FFF2-40B4-BE49-F238E27FC236}">
                  <a16:creationId xmlns:a16="http://schemas.microsoft.com/office/drawing/2014/main" id="{261BBF30-F9C0-402B-AF70-9207568E7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2682876"/>
              <a:ext cx="114300" cy="61913"/>
            </a:xfrm>
            <a:custGeom>
              <a:avLst/>
              <a:gdLst>
                <a:gd name="T0" fmla="*/ 18 w 22"/>
                <a:gd name="T1" fmla="*/ 9 h 12"/>
                <a:gd name="T2" fmla="*/ 1 w 22"/>
                <a:gd name="T3" fmla="*/ 5 h 12"/>
                <a:gd name="T4" fmla="*/ 0 w 22"/>
                <a:gd name="T5" fmla="*/ 4 h 12"/>
                <a:gd name="T6" fmla="*/ 0 w 22"/>
                <a:gd name="T7" fmla="*/ 4 h 12"/>
                <a:gd name="T8" fmla="*/ 9 w 22"/>
                <a:gd name="T9" fmla="*/ 0 h 12"/>
                <a:gd name="T10" fmla="*/ 22 w 22"/>
                <a:gd name="T11" fmla="*/ 6 h 12"/>
                <a:gd name="T12" fmla="*/ 22 w 22"/>
                <a:gd name="T13" fmla="*/ 6 h 12"/>
                <a:gd name="T14" fmla="*/ 22 w 22"/>
                <a:gd name="T15" fmla="*/ 7 h 12"/>
                <a:gd name="T16" fmla="*/ 18 w 22"/>
                <a:gd name="T17" fmla="*/ 9 h 12"/>
                <a:gd name="T18" fmla="*/ 2 w 22"/>
                <a:gd name="T19" fmla="*/ 4 h 12"/>
                <a:gd name="T20" fmla="*/ 20 w 22"/>
                <a:gd name="T21" fmla="*/ 6 h 12"/>
                <a:gd name="T22" fmla="*/ 9 w 22"/>
                <a:gd name="T23" fmla="*/ 1 h 12"/>
                <a:gd name="T24" fmla="*/ 2 w 22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32">
              <a:extLst>
                <a:ext uri="{FF2B5EF4-FFF2-40B4-BE49-F238E27FC236}">
                  <a16:creationId xmlns:a16="http://schemas.microsoft.com/office/drawing/2014/main" id="{A1145A51-B161-4685-B1EB-D19E8BFF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2813051"/>
              <a:ext cx="103188" cy="98425"/>
            </a:xfrm>
            <a:custGeom>
              <a:avLst/>
              <a:gdLst>
                <a:gd name="T0" fmla="*/ 0 w 20"/>
                <a:gd name="T1" fmla="*/ 10 h 19"/>
                <a:gd name="T2" fmla="*/ 20 w 20"/>
                <a:gd name="T3" fmla="*/ 12 h 19"/>
                <a:gd name="T4" fmla="*/ 0 w 20"/>
                <a:gd name="T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3">
              <a:extLst>
                <a:ext uri="{FF2B5EF4-FFF2-40B4-BE49-F238E27FC236}">
                  <a16:creationId xmlns:a16="http://schemas.microsoft.com/office/drawing/2014/main" id="{BA65B389-3461-4D51-B007-B4773CCB5A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5" y="2838451"/>
              <a:ext cx="119063" cy="68263"/>
            </a:xfrm>
            <a:custGeom>
              <a:avLst/>
              <a:gdLst>
                <a:gd name="T0" fmla="*/ 19 w 23"/>
                <a:gd name="T1" fmla="*/ 9 h 13"/>
                <a:gd name="T2" fmla="*/ 1 w 23"/>
                <a:gd name="T3" fmla="*/ 5 h 13"/>
                <a:gd name="T4" fmla="*/ 0 w 23"/>
                <a:gd name="T5" fmla="*/ 5 h 13"/>
                <a:gd name="T6" fmla="*/ 1 w 23"/>
                <a:gd name="T7" fmla="*/ 4 h 13"/>
                <a:gd name="T8" fmla="*/ 10 w 23"/>
                <a:gd name="T9" fmla="*/ 0 h 13"/>
                <a:gd name="T10" fmla="*/ 22 w 23"/>
                <a:gd name="T11" fmla="*/ 6 h 13"/>
                <a:gd name="T12" fmla="*/ 23 w 23"/>
                <a:gd name="T13" fmla="*/ 7 h 13"/>
                <a:gd name="T14" fmla="*/ 22 w 23"/>
                <a:gd name="T15" fmla="*/ 7 h 13"/>
                <a:gd name="T16" fmla="*/ 19 w 23"/>
                <a:gd name="T17" fmla="*/ 9 h 13"/>
                <a:gd name="T18" fmla="*/ 3 w 23"/>
                <a:gd name="T19" fmla="*/ 4 h 13"/>
                <a:gd name="T20" fmla="*/ 20 w 23"/>
                <a:gd name="T21" fmla="*/ 7 h 13"/>
                <a:gd name="T22" fmla="*/ 10 w 23"/>
                <a:gd name="T23" fmla="*/ 2 h 13"/>
                <a:gd name="T24" fmla="*/ 3 w 2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34">
              <a:extLst>
                <a:ext uri="{FF2B5EF4-FFF2-40B4-BE49-F238E27FC236}">
                  <a16:creationId xmlns:a16="http://schemas.microsoft.com/office/drawing/2014/main" id="{86082E8A-EA77-4632-80DA-D5B63266B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2963863"/>
              <a:ext cx="93663" cy="77788"/>
            </a:xfrm>
            <a:custGeom>
              <a:avLst/>
              <a:gdLst>
                <a:gd name="T0" fmla="*/ 0 w 18"/>
                <a:gd name="T1" fmla="*/ 13 h 15"/>
                <a:gd name="T2" fmla="*/ 18 w 18"/>
                <a:gd name="T3" fmla="*/ 5 h 15"/>
                <a:gd name="T4" fmla="*/ 0 w 18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35">
              <a:extLst>
                <a:ext uri="{FF2B5EF4-FFF2-40B4-BE49-F238E27FC236}">
                  <a16:creationId xmlns:a16="http://schemas.microsoft.com/office/drawing/2014/main" id="{9D80278B-EA98-478C-9347-90125E78A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638" y="2973388"/>
              <a:ext cx="104775" cy="68263"/>
            </a:xfrm>
            <a:custGeom>
              <a:avLst/>
              <a:gdLst>
                <a:gd name="T0" fmla="*/ 13 w 20"/>
                <a:gd name="T1" fmla="*/ 10 h 13"/>
                <a:gd name="T2" fmla="*/ 1 w 20"/>
                <a:gd name="T3" fmla="*/ 12 h 13"/>
                <a:gd name="T4" fmla="*/ 0 w 20"/>
                <a:gd name="T5" fmla="*/ 12 h 13"/>
                <a:gd name="T6" fmla="*/ 0 w 20"/>
                <a:gd name="T7" fmla="*/ 11 h 13"/>
                <a:gd name="T8" fmla="*/ 6 w 20"/>
                <a:gd name="T9" fmla="*/ 3 h 13"/>
                <a:gd name="T10" fmla="*/ 19 w 20"/>
                <a:gd name="T11" fmla="*/ 2 h 13"/>
                <a:gd name="T12" fmla="*/ 20 w 20"/>
                <a:gd name="T13" fmla="*/ 2 h 13"/>
                <a:gd name="T14" fmla="*/ 20 w 20"/>
                <a:gd name="T15" fmla="*/ 3 h 13"/>
                <a:gd name="T16" fmla="*/ 13 w 20"/>
                <a:gd name="T17" fmla="*/ 10 h 13"/>
                <a:gd name="T18" fmla="*/ 2 w 20"/>
                <a:gd name="T19" fmla="*/ 10 h 13"/>
                <a:gd name="T20" fmla="*/ 18 w 20"/>
                <a:gd name="T21" fmla="*/ 3 h 13"/>
                <a:gd name="T22" fmla="*/ 6 w 20"/>
                <a:gd name="T23" fmla="*/ 4 h 13"/>
                <a:gd name="T24" fmla="*/ 2 w 20"/>
                <a:gd name="T2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3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36">
              <a:extLst>
                <a:ext uri="{FF2B5EF4-FFF2-40B4-BE49-F238E27FC236}">
                  <a16:creationId xmlns:a16="http://schemas.microsoft.com/office/drawing/2014/main" id="{A03A94BA-D51E-4F8A-87C3-BAF2FC89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5" y="2339976"/>
              <a:ext cx="493713" cy="1122363"/>
            </a:xfrm>
            <a:custGeom>
              <a:avLst/>
              <a:gdLst>
                <a:gd name="T0" fmla="*/ 7 w 95"/>
                <a:gd name="T1" fmla="*/ 216 h 216"/>
                <a:gd name="T2" fmla="*/ 6 w 95"/>
                <a:gd name="T3" fmla="*/ 216 h 216"/>
                <a:gd name="T4" fmla="*/ 46 w 95"/>
                <a:gd name="T5" fmla="*/ 57 h 216"/>
                <a:gd name="T6" fmla="*/ 94 w 95"/>
                <a:gd name="T7" fmla="*/ 0 h 216"/>
                <a:gd name="T8" fmla="*/ 95 w 95"/>
                <a:gd name="T9" fmla="*/ 2 h 216"/>
                <a:gd name="T10" fmla="*/ 47 w 95"/>
                <a:gd name="T11" fmla="*/ 58 h 216"/>
                <a:gd name="T12" fmla="*/ 7 w 95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16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8ED64B6-1FD1-4041-B297-65682122BC63}"/>
              </a:ext>
            </a:extLst>
          </p:cNvPr>
          <p:cNvGrpSpPr/>
          <p:nvPr/>
        </p:nvGrpSpPr>
        <p:grpSpPr>
          <a:xfrm>
            <a:off x="1500539" y="4935537"/>
            <a:ext cx="1796675" cy="1922463"/>
            <a:chOff x="5553075" y="1778001"/>
            <a:chExt cx="1360488" cy="1455738"/>
          </a:xfrm>
        </p:grpSpPr>
        <p:sp>
          <p:nvSpPr>
            <p:cNvPr id="41" name="Freeform 537">
              <a:extLst>
                <a:ext uri="{FF2B5EF4-FFF2-40B4-BE49-F238E27FC236}">
                  <a16:creationId xmlns:a16="http://schemas.microsoft.com/office/drawing/2014/main" id="{9232F728-E0C3-4D3C-A1FB-4DF133C6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1778001"/>
              <a:ext cx="1189038" cy="1455738"/>
            </a:xfrm>
            <a:custGeom>
              <a:avLst/>
              <a:gdLst>
                <a:gd name="T0" fmla="*/ 73 w 229"/>
                <a:gd name="T1" fmla="*/ 280 h 280"/>
                <a:gd name="T2" fmla="*/ 136 w 229"/>
                <a:gd name="T3" fmla="*/ 39 h 280"/>
                <a:gd name="T4" fmla="*/ 0 w 229"/>
                <a:gd name="T5" fmla="*/ 280 h 280"/>
                <a:gd name="T6" fmla="*/ 73 w 229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0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8">
              <a:extLst>
                <a:ext uri="{FF2B5EF4-FFF2-40B4-BE49-F238E27FC236}">
                  <a16:creationId xmlns:a16="http://schemas.microsoft.com/office/drawing/2014/main" id="{DB30A16A-C9DD-4E49-B2BA-C46732A5E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1981201"/>
              <a:ext cx="473075" cy="1252538"/>
            </a:xfrm>
            <a:custGeom>
              <a:avLst/>
              <a:gdLst>
                <a:gd name="T0" fmla="*/ 91 w 91"/>
                <a:gd name="T1" fmla="*/ 0 h 241"/>
                <a:gd name="T2" fmla="*/ 0 w 91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" h="24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9">
              <a:extLst>
                <a:ext uri="{FF2B5EF4-FFF2-40B4-BE49-F238E27FC236}">
                  <a16:creationId xmlns:a16="http://schemas.microsoft.com/office/drawing/2014/main" id="{32705EA3-0DDF-48EF-8B11-21DD865C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2136776"/>
              <a:ext cx="207963" cy="130175"/>
            </a:xfrm>
            <a:custGeom>
              <a:avLst/>
              <a:gdLst>
                <a:gd name="T0" fmla="*/ 40 w 40"/>
                <a:gd name="T1" fmla="*/ 0 h 25"/>
                <a:gd name="T2" fmla="*/ 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0">
              <a:extLst>
                <a:ext uri="{FF2B5EF4-FFF2-40B4-BE49-F238E27FC236}">
                  <a16:creationId xmlns:a16="http://schemas.microsoft.com/office/drawing/2014/main" id="{F2DDCB65-0761-42A8-B168-9ACCDEAB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0" y="2355851"/>
              <a:ext cx="290513" cy="155575"/>
            </a:xfrm>
            <a:custGeom>
              <a:avLst/>
              <a:gdLst>
                <a:gd name="T0" fmla="*/ 56 w 56"/>
                <a:gd name="T1" fmla="*/ 0 h 30"/>
                <a:gd name="T2" fmla="*/ 0 w 56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30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41">
              <a:extLst>
                <a:ext uri="{FF2B5EF4-FFF2-40B4-BE49-F238E27FC236}">
                  <a16:creationId xmlns:a16="http://schemas.microsoft.com/office/drawing/2014/main" id="{6C209FF7-C8CE-43CA-835F-ACCA2BCA4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2006601"/>
              <a:ext cx="130175" cy="358775"/>
            </a:xfrm>
            <a:custGeom>
              <a:avLst/>
              <a:gdLst>
                <a:gd name="T0" fmla="*/ 0 w 25"/>
                <a:gd name="T1" fmla="*/ 0 h 69"/>
                <a:gd name="T2" fmla="*/ 25 w 25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42">
              <a:extLst>
                <a:ext uri="{FF2B5EF4-FFF2-40B4-BE49-F238E27FC236}">
                  <a16:creationId xmlns:a16="http://schemas.microsoft.com/office/drawing/2014/main" id="{AE766856-B94D-4F43-BB79-5E857A7F6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2266951"/>
              <a:ext cx="196850" cy="452438"/>
            </a:xfrm>
            <a:custGeom>
              <a:avLst/>
              <a:gdLst>
                <a:gd name="T0" fmla="*/ 0 w 38"/>
                <a:gd name="T1" fmla="*/ 0 h 87"/>
                <a:gd name="T2" fmla="*/ 38 w 38"/>
                <a:gd name="T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87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43">
              <a:extLst>
                <a:ext uri="{FF2B5EF4-FFF2-40B4-BE49-F238E27FC236}">
                  <a16:creationId xmlns:a16="http://schemas.microsoft.com/office/drawing/2014/main" id="{610B56D6-F30D-46BE-8AE3-367F8657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2662238"/>
              <a:ext cx="217488" cy="352425"/>
            </a:xfrm>
            <a:custGeom>
              <a:avLst/>
              <a:gdLst>
                <a:gd name="T0" fmla="*/ 42 w 42"/>
                <a:gd name="T1" fmla="*/ 68 h 68"/>
                <a:gd name="T2" fmla="*/ 0 w 42"/>
                <a:gd name="T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68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4">
              <a:extLst>
                <a:ext uri="{FF2B5EF4-FFF2-40B4-BE49-F238E27FC236}">
                  <a16:creationId xmlns:a16="http://schemas.microsoft.com/office/drawing/2014/main" id="{742E0DD2-AFCD-4FA2-A379-D435C7758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3046413"/>
              <a:ext cx="233363" cy="109538"/>
            </a:xfrm>
            <a:custGeom>
              <a:avLst/>
              <a:gdLst>
                <a:gd name="T0" fmla="*/ 45 w 45"/>
                <a:gd name="T1" fmla="*/ 0 h 21"/>
                <a:gd name="T2" fmla="*/ 0 w 45"/>
                <a:gd name="T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21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45">
              <a:extLst>
                <a:ext uri="{FF2B5EF4-FFF2-40B4-BE49-F238E27FC236}">
                  <a16:creationId xmlns:a16="http://schemas.microsoft.com/office/drawing/2014/main" id="{BBFADE0E-278C-4516-89B8-0C960B3C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0" y="3000376"/>
              <a:ext cx="203200" cy="212725"/>
            </a:xfrm>
            <a:custGeom>
              <a:avLst/>
              <a:gdLst>
                <a:gd name="T0" fmla="*/ 0 w 39"/>
                <a:gd name="T1" fmla="*/ 0 h 41"/>
                <a:gd name="T2" fmla="*/ 39 w 39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41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6">
              <a:extLst>
                <a:ext uri="{FF2B5EF4-FFF2-40B4-BE49-F238E27FC236}">
                  <a16:creationId xmlns:a16="http://schemas.microsoft.com/office/drawing/2014/main" id="{85A464A9-DCE8-4B31-8FE8-3E00FD7C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266951"/>
              <a:ext cx="1127125" cy="966788"/>
            </a:xfrm>
            <a:custGeom>
              <a:avLst/>
              <a:gdLst>
                <a:gd name="T0" fmla="*/ 91 w 217"/>
                <a:gd name="T1" fmla="*/ 186 h 186"/>
                <a:gd name="T2" fmla="*/ 199 w 217"/>
                <a:gd name="T3" fmla="*/ 34 h 186"/>
                <a:gd name="T4" fmla="*/ 0 w 217"/>
                <a:gd name="T5" fmla="*/ 186 h 186"/>
                <a:gd name="T6" fmla="*/ 91 w 217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86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3">
              <a:extLst>
                <a:ext uri="{FF2B5EF4-FFF2-40B4-BE49-F238E27FC236}">
                  <a16:creationId xmlns:a16="http://schemas.microsoft.com/office/drawing/2014/main" id="{13BD41A0-C074-4993-9C75-E08D6E6C7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2413001"/>
              <a:ext cx="768350" cy="820738"/>
            </a:xfrm>
            <a:custGeom>
              <a:avLst/>
              <a:gdLst>
                <a:gd name="T0" fmla="*/ 148 w 148"/>
                <a:gd name="T1" fmla="*/ 0 h 158"/>
                <a:gd name="T2" fmla="*/ 0 w 148"/>
                <a:gd name="T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4">
              <a:extLst>
                <a:ext uri="{FF2B5EF4-FFF2-40B4-BE49-F238E27FC236}">
                  <a16:creationId xmlns:a16="http://schemas.microsoft.com/office/drawing/2014/main" id="{FF8D70B2-04D5-41DA-B16C-DB64B2102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2474913"/>
              <a:ext cx="239713" cy="203200"/>
            </a:xfrm>
            <a:custGeom>
              <a:avLst/>
              <a:gdLst>
                <a:gd name="T0" fmla="*/ 6 w 46"/>
                <a:gd name="T1" fmla="*/ 0 h 39"/>
                <a:gd name="T2" fmla="*/ 3 w 46"/>
                <a:gd name="T3" fmla="*/ 32 h 39"/>
                <a:gd name="T4" fmla="*/ 46 w 46"/>
                <a:gd name="T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9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5">
              <a:extLst>
                <a:ext uri="{FF2B5EF4-FFF2-40B4-BE49-F238E27FC236}">
                  <a16:creationId xmlns:a16="http://schemas.microsoft.com/office/drawing/2014/main" id="{AA247B1C-8D87-4094-A03A-A3F115896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2641601"/>
              <a:ext cx="301625" cy="222250"/>
            </a:xfrm>
            <a:custGeom>
              <a:avLst/>
              <a:gdLst>
                <a:gd name="T0" fmla="*/ 58 w 58"/>
                <a:gd name="T1" fmla="*/ 43 h 43"/>
                <a:gd name="T2" fmla="*/ 6 w 58"/>
                <a:gd name="T3" fmla="*/ 38 h 43"/>
                <a:gd name="T4" fmla="*/ 1 w 58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6">
              <a:extLst>
                <a:ext uri="{FF2B5EF4-FFF2-40B4-BE49-F238E27FC236}">
                  <a16:creationId xmlns:a16="http://schemas.microsoft.com/office/drawing/2014/main" id="{110E4CD9-95D2-40AB-9121-959D4608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2863851"/>
              <a:ext cx="347663" cy="214313"/>
            </a:xfrm>
            <a:custGeom>
              <a:avLst/>
              <a:gdLst>
                <a:gd name="T0" fmla="*/ 219 w 219"/>
                <a:gd name="T1" fmla="*/ 135 h 135"/>
                <a:gd name="T2" fmla="*/ 59 w 219"/>
                <a:gd name="T3" fmla="*/ 115 h 135"/>
                <a:gd name="T4" fmla="*/ 0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Freeform 558">
            <a:extLst>
              <a:ext uri="{FF2B5EF4-FFF2-40B4-BE49-F238E27FC236}">
                <a16:creationId xmlns:a16="http://schemas.microsoft.com/office/drawing/2014/main" id="{B3B37C9F-98FE-4AD5-9D07-14562475387A}"/>
              </a:ext>
            </a:extLst>
          </p:cNvPr>
          <p:cNvSpPr>
            <a:spLocks/>
          </p:cNvSpPr>
          <p:nvPr/>
        </p:nvSpPr>
        <p:spPr bwMode="auto">
          <a:xfrm flipH="1">
            <a:off x="8626923" y="4789897"/>
            <a:ext cx="2549525" cy="3252788"/>
          </a:xfrm>
          <a:custGeom>
            <a:avLst/>
            <a:gdLst>
              <a:gd name="T0" fmla="*/ 95 w 491"/>
              <a:gd name="T1" fmla="*/ 626 h 626"/>
              <a:gd name="T2" fmla="*/ 102 w 491"/>
              <a:gd name="T3" fmla="*/ 354 h 626"/>
              <a:gd name="T4" fmla="*/ 240 w 491"/>
              <a:gd name="T5" fmla="*/ 179 h 626"/>
              <a:gd name="T6" fmla="*/ 491 w 491"/>
              <a:gd name="T7" fmla="*/ 63 h 626"/>
              <a:gd name="T8" fmla="*/ 352 w 491"/>
              <a:gd name="T9" fmla="*/ 307 h 626"/>
              <a:gd name="T10" fmla="*/ 95 w 491"/>
              <a:gd name="T11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1" h="626">
                <a:moveTo>
                  <a:pt x="95" y="626"/>
                </a:moveTo>
                <a:cubicBezTo>
                  <a:pt x="95" y="626"/>
                  <a:pt x="0" y="500"/>
                  <a:pt x="102" y="354"/>
                </a:cubicBezTo>
                <a:cubicBezTo>
                  <a:pt x="204" y="208"/>
                  <a:pt x="148" y="206"/>
                  <a:pt x="240" y="179"/>
                </a:cubicBezTo>
                <a:cubicBezTo>
                  <a:pt x="332" y="152"/>
                  <a:pt x="347" y="0"/>
                  <a:pt x="491" y="63"/>
                </a:cubicBezTo>
                <a:cubicBezTo>
                  <a:pt x="491" y="63"/>
                  <a:pt x="415" y="203"/>
                  <a:pt x="352" y="307"/>
                </a:cubicBezTo>
                <a:cubicBezTo>
                  <a:pt x="289" y="411"/>
                  <a:pt x="273" y="596"/>
                  <a:pt x="95" y="626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59">
            <a:extLst>
              <a:ext uri="{FF2B5EF4-FFF2-40B4-BE49-F238E27FC236}">
                <a16:creationId xmlns:a16="http://schemas.microsoft.com/office/drawing/2014/main" id="{406679BE-9257-4E07-9ED2-471F7AFE0CA5}"/>
              </a:ext>
            </a:extLst>
          </p:cNvPr>
          <p:cNvSpPr>
            <a:spLocks/>
          </p:cNvSpPr>
          <p:nvPr/>
        </p:nvSpPr>
        <p:spPr bwMode="auto">
          <a:xfrm flipH="1">
            <a:off x="8626923" y="5116922"/>
            <a:ext cx="2055813" cy="2940050"/>
          </a:xfrm>
          <a:custGeom>
            <a:avLst/>
            <a:gdLst>
              <a:gd name="T0" fmla="*/ 396 w 396"/>
              <a:gd name="T1" fmla="*/ 0 h 566"/>
              <a:gd name="T2" fmla="*/ 0 w 396"/>
              <a:gd name="T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" h="566">
                <a:moveTo>
                  <a:pt x="396" y="0"/>
                </a:moveTo>
                <a:cubicBezTo>
                  <a:pt x="396" y="0"/>
                  <a:pt x="190" y="53"/>
                  <a:pt x="0" y="566"/>
                </a:cubicBez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60">
            <a:extLst>
              <a:ext uri="{FF2B5EF4-FFF2-40B4-BE49-F238E27FC236}">
                <a16:creationId xmlns:a16="http://schemas.microsoft.com/office/drawing/2014/main" id="{3A6120A4-8572-4267-A7EA-BEAE9530EF4B}"/>
              </a:ext>
            </a:extLst>
          </p:cNvPr>
          <p:cNvSpPr>
            <a:spLocks/>
          </p:cNvSpPr>
          <p:nvPr/>
        </p:nvSpPr>
        <p:spPr bwMode="auto">
          <a:xfrm flipH="1">
            <a:off x="8841235" y="5069297"/>
            <a:ext cx="300038" cy="431800"/>
          </a:xfrm>
          <a:custGeom>
            <a:avLst/>
            <a:gdLst>
              <a:gd name="T0" fmla="*/ 0 w 189"/>
              <a:gd name="T1" fmla="*/ 0 h 272"/>
              <a:gd name="T2" fmla="*/ 0 w 189"/>
              <a:gd name="T3" fmla="*/ 239 h 272"/>
              <a:gd name="T4" fmla="*/ 189 w 189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272">
                <a:moveTo>
                  <a:pt x="0" y="0"/>
                </a:moveTo>
                <a:lnTo>
                  <a:pt x="0" y="239"/>
                </a:lnTo>
                <a:lnTo>
                  <a:pt x="189" y="272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561">
            <a:extLst>
              <a:ext uri="{FF2B5EF4-FFF2-40B4-BE49-F238E27FC236}">
                <a16:creationId xmlns:a16="http://schemas.microsoft.com/office/drawing/2014/main" id="{1743BD67-90B2-4098-9EF0-A441ECFBE4ED}"/>
              </a:ext>
            </a:extLst>
          </p:cNvPr>
          <p:cNvSpPr>
            <a:spLocks/>
          </p:cNvSpPr>
          <p:nvPr/>
        </p:nvSpPr>
        <p:spPr bwMode="auto">
          <a:xfrm flipH="1">
            <a:off x="9115873" y="5501097"/>
            <a:ext cx="498475" cy="488950"/>
          </a:xfrm>
          <a:custGeom>
            <a:avLst/>
            <a:gdLst>
              <a:gd name="T0" fmla="*/ 314 w 314"/>
              <a:gd name="T1" fmla="*/ 308 h 308"/>
              <a:gd name="T2" fmla="*/ 59 w 314"/>
              <a:gd name="T3" fmla="*/ 223 h 308"/>
              <a:gd name="T4" fmla="*/ 0 w 314"/>
              <a:gd name="T5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4" h="308">
                <a:moveTo>
                  <a:pt x="314" y="308"/>
                </a:moveTo>
                <a:lnTo>
                  <a:pt x="59" y="223"/>
                </a:lnTo>
                <a:lnTo>
                  <a:pt x="0" y="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562">
            <a:extLst>
              <a:ext uri="{FF2B5EF4-FFF2-40B4-BE49-F238E27FC236}">
                <a16:creationId xmlns:a16="http://schemas.microsoft.com/office/drawing/2014/main" id="{41AC76BC-CBC9-48A6-B3C8-6428D262D8EE}"/>
              </a:ext>
            </a:extLst>
          </p:cNvPr>
          <p:cNvSpPr>
            <a:spLocks/>
          </p:cNvSpPr>
          <p:nvPr/>
        </p:nvSpPr>
        <p:spPr bwMode="auto">
          <a:xfrm flipH="1">
            <a:off x="9411148" y="5848759"/>
            <a:ext cx="800100" cy="650875"/>
          </a:xfrm>
          <a:custGeom>
            <a:avLst/>
            <a:gdLst>
              <a:gd name="T0" fmla="*/ 0 w 504"/>
              <a:gd name="T1" fmla="*/ 0 h 410"/>
              <a:gd name="T2" fmla="*/ 206 w 504"/>
              <a:gd name="T3" fmla="*/ 331 h 410"/>
              <a:gd name="T4" fmla="*/ 504 w 504"/>
              <a:gd name="T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410">
                <a:moveTo>
                  <a:pt x="0" y="0"/>
                </a:moveTo>
                <a:lnTo>
                  <a:pt x="206" y="331"/>
                </a:lnTo>
                <a:lnTo>
                  <a:pt x="504" y="41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563">
            <a:extLst>
              <a:ext uri="{FF2B5EF4-FFF2-40B4-BE49-F238E27FC236}">
                <a16:creationId xmlns:a16="http://schemas.microsoft.com/office/drawing/2014/main" id="{F6855BE7-E04D-4122-B05D-2634754A4031}"/>
              </a:ext>
            </a:extLst>
          </p:cNvPr>
          <p:cNvSpPr>
            <a:spLocks/>
          </p:cNvSpPr>
          <p:nvPr/>
        </p:nvSpPr>
        <p:spPr bwMode="auto">
          <a:xfrm flipH="1">
            <a:off x="9639748" y="6472647"/>
            <a:ext cx="882650" cy="550863"/>
          </a:xfrm>
          <a:custGeom>
            <a:avLst/>
            <a:gdLst>
              <a:gd name="T0" fmla="*/ 0 w 556"/>
              <a:gd name="T1" fmla="*/ 0 h 347"/>
              <a:gd name="T2" fmla="*/ 209 w 556"/>
              <a:gd name="T3" fmla="*/ 278 h 347"/>
              <a:gd name="T4" fmla="*/ 556 w 556"/>
              <a:gd name="T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6" h="347">
                <a:moveTo>
                  <a:pt x="0" y="0"/>
                </a:moveTo>
                <a:lnTo>
                  <a:pt x="209" y="278"/>
                </a:lnTo>
                <a:lnTo>
                  <a:pt x="556" y="347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564">
            <a:extLst>
              <a:ext uri="{FF2B5EF4-FFF2-40B4-BE49-F238E27FC236}">
                <a16:creationId xmlns:a16="http://schemas.microsoft.com/office/drawing/2014/main" id="{20BB357D-8244-4960-BF25-33E950329D4B}"/>
              </a:ext>
            </a:extLst>
          </p:cNvPr>
          <p:cNvSpPr>
            <a:spLocks/>
          </p:cNvSpPr>
          <p:nvPr/>
        </p:nvSpPr>
        <p:spPr bwMode="auto">
          <a:xfrm flipH="1">
            <a:off x="9914386" y="7028272"/>
            <a:ext cx="930275" cy="534988"/>
          </a:xfrm>
          <a:custGeom>
            <a:avLst/>
            <a:gdLst>
              <a:gd name="T0" fmla="*/ 586 w 586"/>
              <a:gd name="T1" fmla="*/ 337 h 337"/>
              <a:gd name="T2" fmla="*/ 239 w 586"/>
              <a:gd name="T3" fmla="*/ 308 h 337"/>
              <a:gd name="T4" fmla="*/ 0 w 586"/>
              <a:gd name="T5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337">
                <a:moveTo>
                  <a:pt x="586" y="337"/>
                </a:moveTo>
                <a:lnTo>
                  <a:pt x="239" y="308"/>
                </a:lnTo>
                <a:lnTo>
                  <a:pt x="0" y="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65">
            <a:extLst>
              <a:ext uri="{FF2B5EF4-FFF2-40B4-BE49-F238E27FC236}">
                <a16:creationId xmlns:a16="http://schemas.microsoft.com/office/drawing/2014/main" id="{D0FB6326-E403-46E3-90DF-CE63C93E5FF0}"/>
              </a:ext>
            </a:extLst>
          </p:cNvPr>
          <p:cNvSpPr>
            <a:spLocks/>
          </p:cNvSpPr>
          <p:nvPr/>
        </p:nvSpPr>
        <p:spPr bwMode="auto">
          <a:xfrm flipH="1">
            <a:off x="9925498" y="5023259"/>
            <a:ext cx="2279650" cy="1828800"/>
          </a:xfrm>
          <a:custGeom>
            <a:avLst/>
            <a:gdLst>
              <a:gd name="T0" fmla="*/ 0 w 439"/>
              <a:gd name="T1" fmla="*/ 352 h 352"/>
              <a:gd name="T2" fmla="*/ 54 w 439"/>
              <a:gd name="T3" fmla="*/ 160 h 352"/>
              <a:gd name="T4" fmla="*/ 58 w 439"/>
              <a:gd name="T5" fmla="*/ 275 h 352"/>
              <a:gd name="T6" fmla="*/ 160 w 439"/>
              <a:gd name="T7" fmla="*/ 20 h 352"/>
              <a:gd name="T8" fmla="*/ 112 w 439"/>
              <a:gd name="T9" fmla="*/ 253 h 352"/>
              <a:gd name="T10" fmla="*/ 258 w 439"/>
              <a:gd name="T11" fmla="*/ 19 h 352"/>
              <a:gd name="T12" fmla="*/ 242 w 439"/>
              <a:gd name="T13" fmla="*/ 96 h 352"/>
              <a:gd name="T14" fmla="*/ 379 w 439"/>
              <a:gd name="T15" fmla="*/ 19 h 352"/>
              <a:gd name="T16" fmla="*/ 302 w 439"/>
              <a:gd name="T17" fmla="*/ 122 h 352"/>
              <a:gd name="T18" fmla="*/ 435 w 439"/>
              <a:gd name="T19" fmla="*/ 133 h 352"/>
              <a:gd name="T20" fmla="*/ 273 w 439"/>
              <a:gd name="T21" fmla="*/ 229 h 352"/>
              <a:gd name="T22" fmla="*/ 391 w 439"/>
              <a:gd name="T23" fmla="*/ 247 h 352"/>
              <a:gd name="T24" fmla="*/ 251 w 439"/>
              <a:gd name="T25" fmla="*/ 309 h 352"/>
              <a:gd name="T26" fmla="*/ 320 w 439"/>
              <a:gd name="T27" fmla="*/ 352 h 352"/>
              <a:gd name="T28" fmla="*/ 0 w 439"/>
              <a:gd name="T2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9" h="352">
                <a:moveTo>
                  <a:pt x="0" y="352"/>
                </a:moveTo>
                <a:cubicBezTo>
                  <a:pt x="0" y="352"/>
                  <a:pt x="41" y="160"/>
                  <a:pt x="54" y="160"/>
                </a:cubicBezTo>
                <a:cubicBezTo>
                  <a:pt x="67" y="160"/>
                  <a:pt x="58" y="275"/>
                  <a:pt x="58" y="275"/>
                </a:cubicBezTo>
                <a:cubicBezTo>
                  <a:pt x="58" y="275"/>
                  <a:pt x="134" y="0"/>
                  <a:pt x="160" y="20"/>
                </a:cubicBezTo>
                <a:cubicBezTo>
                  <a:pt x="185" y="40"/>
                  <a:pt x="112" y="253"/>
                  <a:pt x="112" y="253"/>
                </a:cubicBezTo>
                <a:cubicBezTo>
                  <a:pt x="112" y="253"/>
                  <a:pt x="238" y="22"/>
                  <a:pt x="258" y="19"/>
                </a:cubicBezTo>
                <a:cubicBezTo>
                  <a:pt x="278" y="16"/>
                  <a:pt x="242" y="96"/>
                  <a:pt x="242" y="96"/>
                </a:cubicBezTo>
                <a:cubicBezTo>
                  <a:pt x="242" y="96"/>
                  <a:pt x="359" y="4"/>
                  <a:pt x="379" y="19"/>
                </a:cubicBezTo>
                <a:cubicBezTo>
                  <a:pt x="399" y="34"/>
                  <a:pt x="302" y="122"/>
                  <a:pt x="302" y="122"/>
                </a:cubicBezTo>
                <a:cubicBezTo>
                  <a:pt x="302" y="122"/>
                  <a:pt x="431" y="99"/>
                  <a:pt x="435" y="133"/>
                </a:cubicBezTo>
                <a:cubicBezTo>
                  <a:pt x="439" y="167"/>
                  <a:pt x="273" y="229"/>
                  <a:pt x="273" y="229"/>
                </a:cubicBezTo>
                <a:cubicBezTo>
                  <a:pt x="273" y="229"/>
                  <a:pt x="389" y="225"/>
                  <a:pt x="391" y="247"/>
                </a:cubicBezTo>
                <a:cubicBezTo>
                  <a:pt x="392" y="270"/>
                  <a:pt x="251" y="309"/>
                  <a:pt x="251" y="309"/>
                </a:cubicBezTo>
                <a:cubicBezTo>
                  <a:pt x="251" y="309"/>
                  <a:pt x="302" y="305"/>
                  <a:pt x="320" y="352"/>
                </a:cubicBezTo>
                <a:lnTo>
                  <a:pt x="0" y="352"/>
                </a:lnTo>
                <a:close/>
              </a:path>
            </a:pathLst>
          </a:custGeom>
          <a:solidFill>
            <a:srgbClr val="C7E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566">
            <a:extLst>
              <a:ext uri="{FF2B5EF4-FFF2-40B4-BE49-F238E27FC236}">
                <a16:creationId xmlns:a16="http://schemas.microsoft.com/office/drawing/2014/main" id="{DEB01C27-773A-478F-BEE8-B5F935313F9C}"/>
              </a:ext>
            </a:extLst>
          </p:cNvPr>
          <p:cNvSpPr>
            <a:spLocks/>
          </p:cNvSpPr>
          <p:nvPr/>
        </p:nvSpPr>
        <p:spPr bwMode="auto">
          <a:xfrm flipH="1">
            <a:off x="9712773" y="4769259"/>
            <a:ext cx="196850" cy="228600"/>
          </a:xfrm>
          <a:custGeom>
            <a:avLst/>
            <a:gdLst>
              <a:gd name="T0" fmla="*/ 28 w 38"/>
              <a:gd name="T1" fmla="*/ 44 h 44"/>
              <a:gd name="T2" fmla="*/ 16 w 38"/>
              <a:gd name="T3" fmla="*/ 0 h 44"/>
              <a:gd name="T4" fmla="*/ 28 w 38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4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567">
            <a:extLst>
              <a:ext uri="{FF2B5EF4-FFF2-40B4-BE49-F238E27FC236}">
                <a16:creationId xmlns:a16="http://schemas.microsoft.com/office/drawing/2014/main" id="{7BEB126F-3A5C-449E-A7A2-01C3CDDBCBF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701661" y="4758147"/>
            <a:ext cx="177800" cy="254000"/>
          </a:xfrm>
          <a:custGeom>
            <a:avLst/>
            <a:gdLst>
              <a:gd name="T0" fmla="*/ 24 w 34"/>
              <a:gd name="T1" fmla="*/ 49 h 49"/>
              <a:gd name="T2" fmla="*/ 22 w 34"/>
              <a:gd name="T3" fmla="*/ 48 h 49"/>
              <a:gd name="T4" fmla="*/ 6 w 34"/>
              <a:gd name="T5" fmla="*/ 33 h 49"/>
              <a:gd name="T6" fmla="*/ 9 w 34"/>
              <a:gd name="T7" fmla="*/ 2 h 49"/>
              <a:gd name="T8" fmla="*/ 9 w 34"/>
              <a:gd name="T9" fmla="*/ 0 h 49"/>
              <a:gd name="T10" fmla="*/ 11 w 34"/>
              <a:gd name="T11" fmla="*/ 1 h 49"/>
              <a:gd name="T12" fmla="*/ 24 w 34"/>
              <a:gd name="T13" fmla="*/ 47 h 49"/>
              <a:gd name="T14" fmla="*/ 24 w 34"/>
              <a:gd name="T15" fmla="*/ 49 h 49"/>
              <a:gd name="T16" fmla="*/ 11 w 34"/>
              <a:gd name="T17" fmla="*/ 5 h 49"/>
              <a:gd name="T18" fmla="*/ 9 w 34"/>
              <a:gd name="T19" fmla="*/ 31 h 49"/>
              <a:gd name="T20" fmla="*/ 21 w 34"/>
              <a:gd name="T21" fmla="*/ 44 h 49"/>
              <a:gd name="T22" fmla="*/ 11 w 34"/>
              <a:gd name="T23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9" y="40"/>
                  <a:pt x="6" y="33"/>
                </a:cubicBezTo>
                <a:cubicBezTo>
                  <a:pt x="0" y="19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7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568">
            <a:extLst>
              <a:ext uri="{FF2B5EF4-FFF2-40B4-BE49-F238E27FC236}">
                <a16:creationId xmlns:a16="http://schemas.microsoft.com/office/drawing/2014/main" id="{399BB684-352C-4774-9E2E-145D7FB7B43C}"/>
              </a:ext>
            </a:extLst>
          </p:cNvPr>
          <p:cNvSpPr>
            <a:spLocks/>
          </p:cNvSpPr>
          <p:nvPr/>
        </p:nvSpPr>
        <p:spPr bwMode="auto">
          <a:xfrm flipH="1">
            <a:off x="9941373" y="5002622"/>
            <a:ext cx="196850" cy="228600"/>
          </a:xfrm>
          <a:custGeom>
            <a:avLst/>
            <a:gdLst>
              <a:gd name="T0" fmla="*/ 28 w 38"/>
              <a:gd name="T1" fmla="*/ 44 h 44"/>
              <a:gd name="T2" fmla="*/ 16 w 38"/>
              <a:gd name="T3" fmla="*/ 0 h 44"/>
              <a:gd name="T4" fmla="*/ 28 w 38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4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569">
            <a:extLst>
              <a:ext uri="{FF2B5EF4-FFF2-40B4-BE49-F238E27FC236}">
                <a16:creationId xmlns:a16="http://schemas.microsoft.com/office/drawing/2014/main" id="{C2AB65E1-7EB5-4948-8860-3F02A120A0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930260" y="4991509"/>
            <a:ext cx="176213" cy="255588"/>
          </a:xfrm>
          <a:custGeom>
            <a:avLst/>
            <a:gdLst>
              <a:gd name="T0" fmla="*/ 24 w 34"/>
              <a:gd name="T1" fmla="*/ 49 h 49"/>
              <a:gd name="T2" fmla="*/ 22 w 34"/>
              <a:gd name="T3" fmla="*/ 48 h 49"/>
              <a:gd name="T4" fmla="*/ 6 w 34"/>
              <a:gd name="T5" fmla="*/ 33 h 49"/>
              <a:gd name="T6" fmla="*/ 8 w 34"/>
              <a:gd name="T7" fmla="*/ 1 h 49"/>
              <a:gd name="T8" fmla="*/ 9 w 34"/>
              <a:gd name="T9" fmla="*/ 0 h 49"/>
              <a:gd name="T10" fmla="*/ 11 w 34"/>
              <a:gd name="T11" fmla="*/ 1 h 49"/>
              <a:gd name="T12" fmla="*/ 24 w 34"/>
              <a:gd name="T13" fmla="*/ 47 h 49"/>
              <a:gd name="T14" fmla="*/ 24 w 34"/>
              <a:gd name="T15" fmla="*/ 49 h 49"/>
              <a:gd name="T16" fmla="*/ 11 w 34"/>
              <a:gd name="T17" fmla="*/ 5 h 49"/>
              <a:gd name="T18" fmla="*/ 9 w 34"/>
              <a:gd name="T19" fmla="*/ 31 h 49"/>
              <a:gd name="T20" fmla="*/ 21 w 34"/>
              <a:gd name="T21" fmla="*/ 44 h 49"/>
              <a:gd name="T22" fmla="*/ 11 w 34"/>
              <a:gd name="T23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8" y="40"/>
                  <a:pt x="6" y="33"/>
                </a:cubicBezTo>
                <a:cubicBezTo>
                  <a:pt x="0" y="19"/>
                  <a:pt x="8" y="2"/>
                  <a:pt x="8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6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70">
            <a:extLst>
              <a:ext uri="{FF2B5EF4-FFF2-40B4-BE49-F238E27FC236}">
                <a16:creationId xmlns:a16="http://schemas.microsoft.com/office/drawing/2014/main" id="{D476353E-A544-4FF3-82B9-3529476B70C3}"/>
              </a:ext>
            </a:extLst>
          </p:cNvPr>
          <p:cNvSpPr>
            <a:spLocks/>
          </p:cNvSpPr>
          <p:nvPr/>
        </p:nvSpPr>
        <p:spPr bwMode="auto">
          <a:xfrm flipH="1">
            <a:off x="10190610" y="5304247"/>
            <a:ext cx="192088" cy="228600"/>
          </a:xfrm>
          <a:custGeom>
            <a:avLst/>
            <a:gdLst>
              <a:gd name="T0" fmla="*/ 28 w 37"/>
              <a:gd name="T1" fmla="*/ 44 h 44"/>
              <a:gd name="T2" fmla="*/ 15 w 37"/>
              <a:gd name="T3" fmla="*/ 0 h 44"/>
              <a:gd name="T4" fmla="*/ 28 w 37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4">
                <a:moveTo>
                  <a:pt x="28" y="44"/>
                </a:moveTo>
                <a:cubicBezTo>
                  <a:pt x="28" y="44"/>
                  <a:pt x="37" y="11"/>
                  <a:pt x="15" y="0"/>
                </a:cubicBezTo>
                <a:cubicBezTo>
                  <a:pt x="15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571">
            <a:extLst>
              <a:ext uri="{FF2B5EF4-FFF2-40B4-BE49-F238E27FC236}">
                <a16:creationId xmlns:a16="http://schemas.microsoft.com/office/drawing/2014/main" id="{6B6BC7CB-5732-423C-ABAA-DF3B4508EA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179498" y="5293134"/>
            <a:ext cx="171450" cy="249238"/>
          </a:xfrm>
          <a:custGeom>
            <a:avLst/>
            <a:gdLst>
              <a:gd name="T0" fmla="*/ 23 w 33"/>
              <a:gd name="T1" fmla="*/ 48 h 48"/>
              <a:gd name="T2" fmla="*/ 21 w 33"/>
              <a:gd name="T3" fmla="*/ 48 h 48"/>
              <a:gd name="T4" fmla="*/ 5 w 33"/>
              <a:gd name="T5" fmla="*/ 32 h 48"/>
              <a:gd name="T6" fmla="*/ 8 w 33"/>
              <a:gd name="T7" fmla="*/ 1 h 48"/>
              <a:gd name="T8" fmla="*/ 8 w 33"/>
              <a:gd name="T9" fmla="*/ 0 h 48"/>
              <a:gd name="T10" fmla="*/ 10 w 33"/>
              <a:gd name="T11" fmla="*/ 0 h 48"/>
              <a:gd name="T12" fmla="*/ 23 w 33"/>
              <a:gd name="T13" fmla="*/ 47 h 48"/>
              <a:gd name="T14" fmla="*/ 23 w 33"/>
              <a:gd name="T15" fmla="*/ 48 h 48"/>
              <a:gd name="T16" fmla="*/ 10 w 33"/>
              <a:gd name="T17" fmla="*/ 5 h 48"/>
              <a:gd name="T18" fmla="*/ 8 w 33"/>
              <a:gd name="T19" fmla="*/ 31 h 48"/>
              <a:gd name="T20" fmla="*/ 20 w 33"/>
              <a:gd name="T21" fmla="*/ 43 h 48"/>
              <a:gd name="T22" fmla="*/ 10 w 33"/>
              <a:gd name="T23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48">
                <a:moveTo>
                  <a:pt x="23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13" y="44"/>
                  <a:pt x="8" y="39"/>
                  <a:pt x="5" y="32"/>
                </a:cubicBezTo>
                <a:cubicBezTo>
                  <a:pt x="0" y="18"/>
                  <a:pt x="7" y="2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3" y="12"/>
                  <a:pt x="24" y="45"/>
                  <a:pt x="23" y="47"/>
                </a:cubicBezTo>
                <a:lnTo>
                  <a:pt x="23" y="48"/>
                </a:lnTo>
                <a:close/>
                <a:moveTo>
                  <a:pt x="10" y="5"/>
                </a:moveTo>
                <a:cubicBezTo>
                  <a:pt x="9" y="9"/>
                  <a:pt x="5" y="21"/>
                  <a:pt x="8" y="31"/>
                </a:cubicBezTo>
                <a:cubicBezTo>
                  <a:pt x="11" y="37"/>
                  <a:pt x="15" y="41"/>
                  <a:pt x="20" y="43"/>
                </a:cubicBezTo>
                <a:cubicBezTo>
                  <a:pt x="22" y="37"/>
                  <a:pt x="26" y="14"/>
                  <a:pt x="10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72">
            <a:extLst>
              <a:ext uri="{FF2B5EF4-FFF2-40B4-BE49-F238E27FC236}">
                <a16:creationId xmlns:a16="http://schemas.microsoft.com/office/drawing/2014/main" id="{E29E48B2-3EF0-4FBC-A232-80214E58FEAA}"/>
              </a:ext>
            </a:extLst>
          </p:cNvPr>
          <p:cNvSpPr>
            <a:spLocks/>
          </p:cNvSpPr>
          <p:nvPr/>
        </p:nvSpPr>
        <p:spPr bwMode="auto">
          <a:xfrm flipH="1">
            <a:off x="10428736" y="5626509"/>
            <a:ext cx="155575" cy="185738"/>
          </a:xfrm>
          <a:custGeom>
            <a:avLst/>
            <a:gdLst>
              <a:gd name="T0" fmla="*/ 30 w 30"/>
              <a:gd name="T1" fmla="*/ 36 h 36"/>
              <a:gd name="T2" fmla="*/ 2 w 30"/>
              <a:gd name="T3" fmla="*/ 0 h 36"/>
              <a:gd name="T4" fmla="*/ 30 w 30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36">
                <a:moveTo>
                  <a:pt x="30" y="36"/>
                </a:moveTo>
                <a:cubicBezTo>
                  <a:pt x="30" y="36"/>
                  <a:pt x="26" y="2"/>
                  <a:pt x="2" y="0"/>
                </a:cubicBezTo>
                <a:cubicBezTo>
                  <a:pt x="2" y="0"/>
                  <a:pt x="0" y="36"/>
                  <a:pt x="30" y="3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73">
            <a:extLst>
              <a:ext uri="{FF2B5EF4-FFF2-40B4-BE49-F238E27FC236}">
                <a16:creationId xmlns:a16="http://schemas.microsoft.com/office/drawing/2014/main" id="{486B6C16-8CC9-43BA-ADCB-6D8BEF88407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419211" y="5615397"/>
            <a:ext cx="171450" cy="207963"/>
          </a:xfrm>
          <a:custGeom>
            <a:avLst/>
            <a:gdLst>
              <a:gd name="T0" fmla="*/ 33 w 33"/>
              <a:gd name="T1" fmla="*/ 40 h 40"/>
              <a:gd name="T2" fmla="*/ 31 w 33"/>
              <a:gd name="T3" fmla="*/ 40 h 40"/>
              <a:gd name="T4" fmla="*/ 10 w 33"/>
              <a:gd name="T5" fmla="*/ 32 h 40"/>
              <a:gd name="T6" fmla="*/ 1 w 33"/>
              <a:gd name="T7" fmla="*/ 2 h 40"/>
              <a:gd name="T8" fmla="*/ 1 w 33"/>
              <a:gd name="T9" fmla="*/ 0 h 40"/>
              <a:gd name="T10" fmla="*/ 3 w 33"/>
              <a:gd name="T11" fmla="*/ 0 h 40"/>
              <a:gd name="T12" fmla="*/ 33 w 33"/>
              <a:gd name="T13" fmla="*/ 38 h 40"/>
              <a:gd name="T14" fmla="*/ 33 w 33"/>
              <a:gd name="T15" fmla="*/ 40 h 40"/>
              <a:gd name="T16" fmla="*/ 5 w 33"/>
              <a:gd name="T17" fmla="*/ 4 h 40"/>
              <a:gd name="T18" fmla="*/ 13 w 33"/>
              <a:gd name="T19" fmla="*/ 29 h 40"/>
              <a:gd name="T20" fmla="*/ 29 w 33"/>
              <a:gd name="T21" fmla="*/ 36 h 40"/>
              <a:gd name="T22" fmla="*/ 5 w 33"/>
              <a:gd name="T23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40"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2" y="40"/>
                  <a:pt x="15" y="37"/>
                  <a:pt x="10" y="32"/>
                </a:cubicBezTo>
                <a:cubicBezTo>
                  <a:pt x="0" y="21"/>
                  <a:pt x="1" y="3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9" y="2"/>
                  <a:pt x="32" y="37"/>
                  <a:pt x="33" y="38"/>
                </a:cubicBezTo>
                <a:lnTo>
                  <a:pt x="33" y="40"/>
                </a:lnTo>
                <a:close/>
                <a:moveTo>
                  <a:pt x="5" y="4"/>
                </a:moveTo>
                <a:cubicBezTo>
                  <a:pt x="5" y="9"/>
                  <a:pt x="6" y="21"/>
                  <a:pt x="13" y="29"/>
                </a:cubicBezTo>
                <a:cubicBezTo>
                  <a:pt x="17" y="34"/>
                  <a:pt x="22" y="36"/>
                  <a:pt x="29" y="36"/>
                </a:cubicBezTo>
                <a:cubicBezTo>
                  <a:pt x="27" y="29"/>
                  <a:pt x="22" y="7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574">
            <a:extLst>
              <a:ext uri="{FF2B5EF4-FFF2-40B4-BE49-F238E27FC236}">
                <a16:creationId xmlns:a16="http://schemas.microsoft.com/office/drawing/2014/main" id="{CB021277-3801-4509-8C24-C249198DB453}"/>
              </a:ext>
            </a:extLst>
          </p:cNvPr>
          <p:cNvSpPr>
            <a:spLocks/>
          </p:cNvSpPr>
          <p:nvPr/>
        </p:nvSpPr>
        <p:spPr bwMode="auto">
          <a:xfrm flipH="1">
            <a:off x="10600185" y="5999572"/>
            <a:ext cx="192088" cy="212725"/>
          </a:xfrm>
          <a:custGeom>
            <a:avLst/>
            <a:gdLst>
              <a:gd name="T0" fmla="*/ 37 w 37"/>
              <a:gd name="T1" fmla="*/ 33 h 41"/>
              <a:gd name="T2" fmla="*/ 0 w 37"/>
              <a:gd name="T3" fmla="*/ 6 h 41"/>
              <a:gd name="T4" fmla="*/ 37 w 37"/>
              <a:gd name="T5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1">
                <a:moveTo>
                  <a:pt x="37" y="33"/>
                </a:moveTo>
                <a:cubicBezTo>
                  <a:pt x="37" y="33"/>
                  <a:pt x="24" y="0"/>
                  <a:pt x="0" y="6"/>
                </a:cubicBezTo>
                <a:cubicBezTo>
                  <a:pt x="0" y="6"/>
                  <a:pt x="8" y="41"/>
                  <a:pt x="37" y="33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575">
            <a:extLst>
              <a:ext uri="{FF2B5EF4-FFF2-40B4-BE49-F238E27FC236}">
                <a16:creationId xmlns:a16="http://schemas.microsoft.com/office/drawing/2014/main" id="{7641E4B7-DB75-4983-8745-FD11D074BCE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590661" y="5990047"/>
            <a:ext cx="212725" cy="201613"/>
          </a:xfrm>
          <a:custGeom>
            <a:avLst/>
            <a:gdLst>
              <a:gd name="T0" fmla="*/ 41 w 41"/>
              <a:gd name="T1" fmla="*/ 36 h 39"/>
              <a:gd name="T2" fmla="*/ 39 w 41"/>
              <a:gd name="T3" fmla="*/ 36 h 39"/>
              <a:gd name="T4" fmla="*/ 17 w 41"/>
              <a:gd name="T5" fmla="*/ 34 h 39"/>
              <a:gd name="T6" fmla="*/ 0 w 41"/>
              <a:gd name="T7" fmla="*/ 8 h 39"/>
              <a:gd name="T8" fmla="*/ 0 w 41"/>
              <a:gd name="T9" fmla="*/ 7 h 39"/>
              <a:gd name="T10" fmla="*/ 1 w 41"/>
              <a:gd name="T11" fmla="*/ 6 h 39"/>
              <a:gd name="T12" fmla="*/ 41 w 41"/>
              <a:gd name="T13" fmla="*/ 34 h 39"/>
              <a:gd name="T14" fmla="*/ 41 w 41"/>
              <a:gd name="T15" fmla="*/ 36 h 39"/>
              <a:gd name="T16" fmla="*/ 4 w 41"/>
              <a:gd name="T17" fmla="*/ 9 h 39"/>
              <a:gd name="T18" fmla="*/ 19 w 41"/>
              <a:gd name="T19" fmla="*/ 31 h 39"/>
              <a:gd name="T20" fmla="*/ 36 w 41"/>
              <a:gd name="T21" fmla="*/ 33 h 39"/>
              <a:gd name="T22" fmla="*/ 4 w 41"/>
              <a:gd name="T2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39">
                <a:moveTo>
                  <a:pt x="41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1" y="39"/>
                  <a:pt x="24" y="38"/>
                  <a:pt x="17" y="34"/>
                </a:cubicBezTo>
                <a:cubicBezTo>
                  <a:pt x="4" y="27"/>
                  <a:pt x="0" y="9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26" y="0"/>
                  <a:pt x="40" y="33"/>
                  <a:pt x="41" y="34"/>
                </a:cubicBezTo>
                <a:lnTo>
                  <a:pt x="41" y="36"/>
                </a:lnTo>
                <a:close/>
                <a:moveTo>
                  <a:pt x="4" y="9"/>
                </a:moveTo>
                <a:cubicBezTo>
                  <a:pt x="5" y="14"/>
                  <a:pt x="10" y="26"/>
                  <a:pt x="19" y="31"/>
                </a:cubicBezTo>
                <a:cubicBezTo>
                  <a:pt x="24" y="34"/>
                  <a:pt x="30" y="35"/>
                  <a:pt x="36" y="33"/>
                </a:cubicBezTo>
                <a:cubicBezTo>
                  <a:pt x="33" y="27"/>
                  <a:pt x="22" y="7"/>
                  <a:pt x="4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576">
            <a:extLst>
              <a:ext uri="{FF2B5EF4-FFF2-40B4-BE49-F238E27FC236}">
                <a16:creationId xmlns:a16="http://schemas.microsoft.com/office/drawing/2014/main" id="{FEBDA4A8-3C82-4437-BB4E-B6FCCE5D0BAF}"/>
              </a:ext>
            </a:extLst>
          </p:cNvPr>
          <p:cNvSpPr>
            <a:spLocks/>
          </p:cNvSpPr>
          <p:nvPr/>
        </p:nvSpPr>
        <p:spPr bwMode="auto">
          <a:xfrm flipH="1">
            <a:off x="10725598" y="6369459"/>
            <a:ext cx="160338" cy="187325"/>
          </a:xfrm>
          <a:custGeom>
            <a:avLst/>
            <a:gdLst>
              <a:gd name="T0" fmla="*/ 31 w 31"/>
              <a:gd name="T1" fmla="*/ 35 h 36"/>
              <a:gd name="T2" fmla="*/ 2 w 31"/>
              <a:gd name="T3" fmla="*/ 0 h 36"/>
              <a:gd name="T4" fmla="*/ 31 w 31"/>
              <a:gd name="T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36">
                <a:moveTo>
                  <a:pt x="31" y="35"/>
                </a:moveTo>
                <a:cubicBezTo>
                  <a:pt x="31" y="35"/>
                  <a:pt x="26" y="1"/>
                  <a:pt x="2" y="0"/>
                </a:cubicBezTo>
                <a:cubicBezTo>
                  <a:pt x="2" y="0"/>
                  <a:pt x="0" y="36"/>
                  <a:pt x="31" y="3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77">
            <a:extLst>
              <a:ext uri="{FF2B5EF4-FFF2-40B4-BE49-F238E27FC236}">
                <a16:creationId xmlns:a16="http://schemas.microsoft.com/office/drawing/2014/main" id="{977E89FC-CD24-4AA7-AE0C-BE459D42DF7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714485" y="6358347"/>
            <a:ext cx="176213" cy="203200"/>
          </a:xfrm>
          <a:custGeom>
            <a:avLst/>
            <a:gdLst>
              <a:gd name="T0" fmla="*/ 34 w 34"/>
              <a:gd name="T1" fmla="*/ 39 h 39"/>
              <a:gd name="T2" fmla="*/ 32 w 34"/>
              <a:gd name="T3" fmla="*/ 39 h 39"/>
              <a:gd name="T4" fmla="*/ 11 w 34"/>
              <a:gd name="T5" fmla="*/ 31 h 39"/>
              <a:gd name="T6" fmla="*/ 1 w 34"/>
              <a:gd name="T7" fmla="*/ 2 h 39"/>
              <a:gd name="T8" fmla="*/ 1 w 34"/>
              <a:gd name="T9" fmla="*/ 0 h 39"/>
              <a:gd name="T10" fmla="*/ 3 w 34"/>
              <a:gd name="T11" fmla="*/ 0 h 39"/>
              <a:gd name="T12" fmla="*/ 33 w 34"/>
              <a:gd name="T13" fmla="*/ 37 h 39"/>
              <a:gd name="T14" fmla="*/ 34 w 34"/>
              <a:gd name="T15" fmla="*/ 39 h 39"/>
              <a:gd name="T16" fmla="*/ 5 w 34"/>
              <a:gd name="T17" fmla="*/ 4 h 39"/>
              <a:gd name="T18" fmla="*/ 14 w 34"/>
              <a:gd name="T19" fmla="*/ 29 h 39"/>
              <a:gd name="T20" fmla="*/ 29 w 34"/>
              <a:gd name="T21" fmla="*/ 35 h 39"/>
              <a:gd name="T22" fmla="*/ 5 w 34"/>
              <a:gd name="T23" fmla="*/ 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9">
                <a:moveTo>
                  <a:pt x="34" y="39"/>
                </a:moveTo>
                <a:cubicBezTo>
                  <a:pt x="32" y="39"/>
                  <a:pt x="32" y="39"/>
                  <a:pt x="32" y="39"/>
                </a:cubicBezTo>
                <a:cubicBezTo>
                  <a:pt x="23" y="39"/>
                  <a:pt x="16" y="37"/>
                  <a:pt x="11" y="31"/>
                </a:cubicBezTo>
                <a:cubicBezTo>
                  <a:pt x="0" y="20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8" y="1"/>
                  <a:pt x="33" y="35"/>
                  <a:pt x="33" y="37"/>
                </a:cubicBezTo>
                <a:lnTo>
                  <a:pt x="34" y="39"/>
                </a:lnTo>
                <a:close/>
                <a:moveTo>
                  <a:pt x="5" y="4"/>
                </a:moveTo>
                <a:cubicBezTo>
                  <a:pt x="5" y="8"/>
                  <a:pt x="6" y="21"/>
                  <a:pt x="14" y="29"/>
                </a:cubicBezTo>
                <a:cubicBezTo>
                  <a:pt x="18" y="33"/>
                  <a:pt x="23" y="35"/>
                  <a:pt x="29" y="35"/>
                </a:cubicBezTo>
                <a:cubicBezTo>
                  <a:pt x="28" y="28"/>
                  <a:pt x="22" y="6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78">
            <a:extLst>
              <a:ext uri="{FF2B5EF4-FFF2-40B4-BE49-F238E27FC236}">
                <a16:creationId xmlns:a16="http://schemas.microsoft.com/office/drawing/2014/main" id="{E7B6B8E5-BC45-401A-9A80-42DFAAAB82F3}"/>
              </a:ext>
            </a:extLst>
          </p:cNvPr>
          <p:cNvSpPr>
            <a:spLocks/>
          </p:cNvSpPr>
          <p:nvPr/>
        </p:nvSpPr>
        <p:spPr bwMode="auto">
          <a:xfrm flipH="1">
            <a:off x="9525448" y="4872447"/>
            <a:ext cx="239713" cy="207963"/>
          </a:xfrm>
          <a:custGeom>
            <a:avLst/>
            <a:gdLst>
              <a:gd name="T0" fmla="*/ 0 w 46"/>
              <a:gd name="T1" fmla="*/ 26 h 40"/>
              <a:gd name="T2" fmla="*/ 46 w 46"/>
              <a:gd name="T3" fmla="*/ 20 h 40"/>
              <a:gd name="T4" fmla="*/ 0 w 46"/>
              <a:gd name="T5" fmla="*/ 2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">
                <a:moveTo>
                  <a:pt x="0" y="26"/>
                </a:moveTo>
                <a:cubicBezTo>
                  <a:pt x="0" y="26"/>
                  <a:pt x="32" y="40"/>
                  <a:pt x="46" y="20"/>
                </a:cubicBezTo>
                <a:cubicBezTo>
                  <a:pt x="46" y="20"/>
                  <a:pt x="15" y="0"/>
                  <a:pt x="0" y="2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79">
            <a:extLst>
              <a:ext uri="{FF2B5EF4-FFF2-40B4-BE49-F238E27FC236}">
                <a16:creationId xmlns:a16="http://schemas.microsoft.com/office/drawing/2014/main" id="{785753B7-6D5C-4C91-9C62-A8828F21EF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515923" y="4913722"/>
            <a:ext cx="258763" cy="150813"/>
          </a:xfrm>
          <a:custGeom>
            <a:avLst/>
            <a:gdLst>
              <a:gd name="T0" fmla="*/ 38 w 50"/>
              <a:gd name="T1" fmla="*/ 22 h 29"/>
              <a:gd name="T2" fmla="*/ 2 w 50"/>
              <a:gd name="T3" fmla="*/ 20 h 29"/>
              <a:gd name="T4" fmla="*/ 0 w 50"/>
              <a:gd name="T5" fmla="*/ 19 h 29"/>
              <a:gd name="T6" fmla="*/ 1 w 50"/>
              <a:gd name="T7" fmla="*/ 17 h 29"/>
              <a:gd name="T8" fmla="*/ 18 w 50"/>
              <a:gd name="T9" fmla="*/ 3 h 29"/>
              <a:gd name="T10" fmla="*/ 49 w 50"/>
              <a:gd name="T11" fmla="*/ 10 h 29"/>
              <a:gd name="T12" fmla="*/ 50 w 50"/>
              <a:gd name="T13" fmla="*/ 11 h 29"/>
              <a:gd name="T14" fmla="*/ 49 w 50"/>
              <a:gd name="T15" fmla="*/ 13 h 29"/>
              <a:gd name="T16" fmla="*/ 38 w 50"/>
              <a:gd name="T17" fmla="*/ 22 h 29"/>
              <a:gd name="T18" fmla="*/ 5 w 50"/>
              <a:gd name="T19" fmla="*/ 17 h 29"/>
              <a:gd name="T20" fmla="*/ 45 w 50"/>
              <a:gd name="T21" fmla="*/ 12 h 29"/>
              <a:gd name="T22" fmla="*/ 19 w 50"/>
              <a:gd name="T23" fmla="*/ 7 h 29"/>
              <a:gd name="T24" fmla="*/ 5 w 50"/>
              <a:gd name="T25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9">
                <a:moveTo>
                  <a:pt x="38" y="22"/>
                </a:moveTo>
                <a:cubicBezTo>
                  <a:pt x="23" y="29"/>
                  <a:pt x="3" y="20"/>
                  <a:pt x="2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5" y="10"/>
                  <a:pt x="11" y="5"/>
                  <a:pt x="18" y="3"/>
                </a:cubicBezTo>
                <a:cubicBezTo>
                  <a:pt x="33" y="0"/>
                  <a:pt x="48" y="10"/>
                  <a:pt x="49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7"/>
                  <a:pt x="42" y="20"/>
                  <a:pt x="38" y="22"/>
                </a:cubicBezTo>
                <a:close/>
                <a:moveTo>
                  <a:pt x="5" y="17"/>
                </a:moveTo>
                <a:cubicBezTo>
                  <a:pt x="12" y="19"/>
                  <a:pt x="34" y="26"/>
                  <a:pt x="45" y="12"/>
                </a:cubicBezTo>
                <a:cubicBezTo>
                  <a:pt x="41" y="10"/>
                  <a:pt x="29" y="4"/>
                  <a:pt x="19" y="7"/>
                </a:cubicBezTo>
                <a:cubicBezTo>
                  <a:pt x="13" y="8"/>
                  <a:pt x="9" y="12"/>
                  <a:pt x="5" y="1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80">
            <a:extLst>
              <a:ext uri="{FF2B5EF4-FFF2-40B4-BE49-F238E27FC236}">
                <a16:creationId xmlns:a16="http://schemas.microsoft.com/office/drawing/2014/main" id="{399AD214-3D78-4FED-B3FC-D2747785DD98}"/>
              </a:ext>
            </a:extLst>
          </p:cNvPr>
          <p:cNvSpPr>
            <a:spLocks/>
          </p:cNvSpPr>
          <p:nvPr/>
        </p:nvSpPr>
        <p:spPr bwMode="auto">
          <a:xfrm flipH="1">
            <a:off x="9769923" y="5148672"/>
            <a:ext cx="228600" cy="222250"/>
          </a:xfrm>
          <a:custGeom>
            <a:avLst/>
            <a:gdLst>
              <a:gd name="T0" fmla="*/ 0 w 44"/>
              <a:gd name="T1" fmla="*/ 18 h 43"/>
              <a:gd name="T2" fmla="*/ 44 w 44"/>
              <a:gd name="T3" fmla="*/ 29 h 43"/>
              <a:gd name="T4" fmla="*/ 0 w 44"/>
              <a:gd name="T5" fmla="*/ 1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43">
                <a:moveTo>
                  <a:pt x="0" y="18"/>
                </a:moveTo>
                <a:cubicBezTo>
                  <a:pt x="0" y="18"/>
                  <a:pt x="24" y="43"/>
                  <a:pt x="44" y="29"/>
                </a:cubicBezTo>
                <a:cubicBezTo>
                  <a:pt x="44" y="29"/>
                  <a:pt x="23" y="0"/>
                  <a:pt x="0" y="18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81">
            <a:extLst>
              <a:ext uri="{FF2B5EF4-FFF2-40B4-BE49-F238E27FC236}">
                <a16:creationId xmlns:a16="http://schemas.microsoft.com/office/drawing/2014/main" id="{DDD0BACF-974B-49D4-AD49-60F27999699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754048" y="5194709"/>
            <a:ext cx="260350" cy="171450"/>
          </a:xfrm>
          <a:custGeom>
            <a:avLst/>
            <a:gdLst>
              <a:gd name="T0" fmla="*/ 43 w 50"/>
              <a:gd name="T1" fmla="*/ 24 h 33"/>
              <a:gd name="T2" fmla="*/ 1 w 50"/>
              <a:gd name="T3" fmla="*/ 11 h 33"/>
              <a:gd name="T4" fmla="*/ 0 w 50"/>
              <a:gd name="T5" fmla="*/ 9 h 33"/>
              <a:gd name="T6" fmla="*/ 1 w 50"/>
              <a:gd name="T7" fmla="*/ 8 h 33"/>
              <a:gd name="T8" fmla="*/ 23 w 50"/>
              <a:gd name="T9" fmla="*/ 2 h 33"/>
              <a:gd name="T10" fmla="*/ 49 w 50"/>
              <a:gd name="T11" fmla="*/ 19 h 33"/>
              <a:gd name="T12" fmla="*/ 50 w 50"/>
              <a:gd name="T13" fmla="*/ 21 h 33"/>
              <a:gd name="T14" fmla="*/ 48 w 50"/>
              <a:gd name="T15" fmla="*/ 22 h 33"/>
              <a:gd name="T16" fmla="*/ 43 w 50"/>
              <a:gd name="T17" fmla="*/ 24 h 33"/>
              <a:gd name="T18" fmla="*/ 5 w 50"/>
              <a:gd name="T19" fmla="*/ 9 h 33"/>
              <a:gd name="T20" fmla="*/ 44 w 50"/>
              <a:gd name="T21" fmla="*/ 20 h 33"/>
              <a:gd name="T22" fmla="*/ 22 w 50"/>
              <a:gd name="T23" fmla="*/ 5 h 33"/>
              <a:gd name="T24" fmla="*/ 5 w 50"/>
              <a:gd name="T25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3">
                <a:moveTo>
                  <a:pt x="43" y="24"/>
                </a:moveTo>
                <a:cubicBezTo>
                  <a:pt x="24" y="33"/>
                  <a:pt x="2" y="12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3"/>
                  <a:pt x="15" y="0"/>
                  <a:pt x="23" y="2"/>
                </a:cubicBezTo>
                <a:cubicBezTo>
                  <a:pt x="38" y="4"/>
                  <a:pt x="48" y="19"/>
                  <a:pt x="49" y="19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3"/>
                  <a:pt x="45" y="24"/>
                  <a:pt x="43" y="24"/>
                </a:cubicBezTo>
                <a:close/>
                <a:moveTo>
                  <a:pt x="5" y="9"/>
                </a:moveTo>
                <a:cubicBezTo>
                  <a:pt x="11" y="14"/>
                  <a:pt x="29" y="29"/>
                  <a:pt x="44" y="20"/>
                </a:cubicBezTo>
                <a:cubicBezTo>
                  <a:pt x="41" y="16"/>
                  <a:pt x="33" y="7"/>
                  <a:pt x="22" y="5"/>
                </a:cubicBezTo>
                <a:cubicBezTo>
                  <a:pt x="16" y="4"/>
                  <a:pt x="11" y="6"/>
                  <a:pt x="5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82">
            <a:extLst>
              <a:ext uri="{FF2B5EF4-FFF2-40B4-BE49-F238E27FC236}">
                <a16:creationId xmlns:a16="http://schemas.microsoft.com/office/drawing/2014/main" id="{67D8D414-6C81-4FB2-BAE4-8D5A851A4CF7}"/>
              </a:ext>
            </a:extLst>
          </p:cNvPr>
          <p:cNvSpPr>
            <a:spLocks/>
          </p:cNvSpPr>
          <p:nvPr/>
        </p:nvSpPr>
        <p:spPr bwMode="auto">
          <a:xfrm flipH="1">
            <a:off x="10008048" y="5402672"/>
            <a:ext cx="233363" cy="196850"/>
          </a:xfrm>
          <a:custGeom>
            <a:avLst/>
            <a:gdLst>
              <a:gd name="T0" fmla="*/ 0 w 45"/>
              <a:gd name="T1" fmla="*/ 27 h 38"/>
              <a:gd name="T2" fmla="*/ 45 w 45"/>
              <a:gd name="T3" fmla="*/ 17 h 38"/>
              <a:gd name="T4" fmla="*/ 0 w 45"/>
              <a:gd name="T5" fmla="*/ 2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8">
                <a:moveTo>
                  <a:pt x="0" y="27"/>
                </a:moveTo>
                <a:cubicBezTo>
                  <a:pt x="0" y="27"/>
                  <a:pt x="34" y="38"/>
                  <a:pt x="45" y="17"/>
                </a:cubicBezTo>
                <a:cubicBezTo>
                  <a:pt x="45" y="17"/>
                  <a:pt x="13" y="0"/>
                  <a:pt x="0" y="2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83">
            <a:extLst>
              <a:ext uri="{FF2B5EF4-FFF2-40B4-BE49-F238E27FC236}">
                <a16:creationId xmlns:a16="http://schemas.microsoft.com/office/drawing/2014/main" id="{5F436C0A-CDE3-429F-82EF-DF75696703E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998523" y="5434422"/>
            <a:ext cx="254000" cy="149225"/>
          </a:xfrm>
          <a:custGeom>
            <a:avLst/>
            <a:gdLst>
              <a:gd name="T0" fmla="*/ 36 w 49"/>
              <a:gd name="T1" fmla="*/ 23 h 29"/>
              <a:gd name="T2" fmla="*/ 2 w 49"/>
              <a:gd name="T3" fmla="*/ 23 h 29"/>
              <a:gd name="T4" fmla="*/ 0 w 49"/>
              <a:gd name="T5" fmla="*/ 22 h 29"/>
              <a:gd name="T6" fmla="*/ 1 w 49"/>
              <a:gd name="T7" fmla="*/ 20 h 29"/>
              <a:gd name="T8" fmla="*/ 17 w 49"/>
              <a:gd name="T9" fmla="*/ 5 h 29"/>
              <a:gd name="T10" fmla="*/ 48 w 49"/>
              <a:gd name="T11" fmla="*/ 9 h 29"/>
              <a:gd name="T12" fmla="*/ 49 w 49"/>
              <a:gd name="T13" fmla="*/ 10 h 29"/>
              <a:gd name="T14" fmla="*/ 49 w 49"/>
              <a:gd name="T15" fmla="*/ 12 h 29"/>
              <a:gd name="T16" fmla="*/ 36 w 49"/>
              <a:gd name="T17" fmla="*/ 23 h 29"/>
              <a:gd name="T18" fmla="*/ 5 w 49"/>
              <a:gd name="T19" fmla="*/ 20 h 29"/>
              <a:gd name="T20" fmla="*/ 44 w 49"/>
              <a:gd name="T21" fmla="*/ 12 h 29"/>
              <a:gd name="T22" fmla="*/ 18 w 49"/>
              <a:gd name="T23" fmla="*/ 9 h 29"/>
              <a:gd name="T24" fmla="*/ 5 w 49"/>
              <a:gd name="T25" fmla="*/ 2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" h="29">
                <a:moveTo>
                  <a:pt x="36" y="23"/>
                </a:moveTo>
                <a:cubicBezTo>
                  <a:pt x="22" y="29"/>
                  <a:pt x="3" y="23"/>
                  <a:pt x="2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3"/>
                  <a:pt x="10" y="8"/>
                  <a:pt x="17" y="5"/>
                </a:cubicBezTo>
                <a:cubicBezTo>
                  <a:pt x="31" y="0"/>
                  <a:pt x="47" y="9"/>
                  <a:pt x="48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17"/>
                  <a:pt x="41" y="21"/>
                  <a:pt x="36" y="23"/>
                </a:cubicBezTo>
                <a:close/>
                <a:moveTo>
                  <a:pt x="5" y="20"/>
                </a:moveTo>
                <a:cubicBezTo>
                  <a:pt x="12" y="22"/>
                  <a:pt x="35" y="27"/>
                  <a:pt x="44" y="12"/>
                </a:cubicBezTo>
                <a:cubicBezTo>
                  <a:pt x="40" y="10"/>
                  <a:pt x="28" y="5"/>
                  <a:pt x="18" y="9"/>
                </a:cubicBezTo>
                <a:cubicBezTo>
                  <a:pt x="12" y="10"/>
                  <a:pt x="8" y="14"/>
                  <a:pt x="5" y="2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84">
            <a:extLst>
              <a:ext uri="{FF2B5EF4-FFF2-40B4-BE49-F238E27FC236}">
                <a16:creationId xmlns:a16="http://schemas.microsoft.com/office/drawing/2014/main" id="{77DC3920-3088-47C3-95E9-2EF6E6A59845}"/>
              </a:ext>
            </a:extLst>
          </p:cNvPr>
          <p:cNvSpPr>
            <a:spLocks/>
          </p:cNvSpPr>
          <p:nvPr/>
        </p:nvSpPr>
        <p:spPr bwMode="auto">
          <a:xfrm flipH="1">
            <a:off x="10195373" y="5709059"/>
            <a:ext cx="233363" cy="223838"/>
          </a:xfrm>
          <a:custGeom>
            <a:avLst/>
            <a:gdLst>
              <a:gd name="T0" fmla="*/ 0 w 45"/>
              <a:gd name="T1" fmla="*/ 22 h 43"/>
              <a:gd name="T2" fmla="*/ 45 w 45"/>
              <a:gd name="T3" fmla="*/ 26 h 43"/>
              <a:gd name="T4" fmla="*/ 0 w 45"/>
              <a:gd name="T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43">
                <a:moveTo>
                  <a:pt x="0" y="22"/>
                </a:moveTo>
                <a:cubicBezTo>
                  <a:pt x="0" y="22"/>
                  <a:pt x="28" y="43"/>
                  <a:pt x="45" y="26"/>
                </a:cubicBezTo>
                <a:cubicBezTo>
                  <a:pt x="45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5">
            <a:extLst>
              <a:ext uri="{FF2B5EF4-FFF2-40B4-BE49-F238E27FC236}">
                <a16:creationId xmlns:a16="http://schemas.microsoft.com/office/drawing/2014/main" id="{F5DC6ACE-E74B-450E-83FC-830CEA310BE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179498" y="5766209"/>
            <a:ext cx="265113" cy="150813"/>
          </a:xfrm>
          <a:custGeom>
            <a:avLst/>
            <a:gdLst>
              <a:gd name="T0" fmla="*/ 42 w 51"/>
              <a:gd name="T1" fmla="*/ 21 h 29"/>
              <a:gd name="T2" fmla="*/ 2 w 51"/>
              <a:gd name="T3" fmla="*/ 12 h 29"/>
              <a:gd name="T4" fmla="*/ 0 w 51"/>
              <a:gd name="T5" fmla="*/ 11 h 29"/>
              <a:gd name="T6" fmla="*/ 2 w 51"/>
              <a:gd name="T7" fmla="*/ 9 h 29"/>
              <a:gd name="T8" fmla="*/ 22 w 51"/>
              <a:gd name="T9" fmla="*/ 0 h 29"/>
              <a:gd name="T10" fmla="*/ 50 w 51"/>
              <a:gd name="T11" fmla="*/ 14 h 29"/>
              <a:gd name="T12" fmla="*/ 51 w 51"/>
              <a:gd name="T13" fmla="*/ 15 h 29"/>
              <a:gd name="T14" fmla="*/ 50 w 51"/>
              <a:gd name="T15" fmla="*/ 17 h 29"/>
              <a:gd name="T16" fmla="*/ 42 w 51"/>
              <a:gd name="T17" fmla="*/ 21 h 29"/>
              <a:gd name="T18" fmla="*/ 6 w 51"/>
              <a:gd name="T19" fmla="*/ 10 h 29"/>
              <a:gd name="T20" fmla="*/ 46 w 51"/>
              <a:gd name="T21" fmla="*/ 15 h 29"/>
              <a:gd name="T22" fmla="*/ 22 w 51"/>
              <a:gd name="T23" fmla="*/ 4 h 29"/>
              <a:gd name="T24" fmla="*/ 6 w 51"/>
              <a:gd name="T25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9">
                <a:moveTo>
                  <a:pt x="42" y="21"/>
                </a:moveTo>
                <a:cubicBezTo>
                  <a:pt x="24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7" y="3"/>
                  <a:pt x="14" y="0"/>
                  <a:pt x="22" y="0"/>
                </a:cubicBezTo>
                <a:cubicBezTo>
                  <a:pt x="37" y="0"/>
                  <a:pt x="49" y="13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7" y="19"/>
                  <a:pt x="45" y="20"/>
                  <a:pt x="42" y="21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2" y="12"/>
                  <a:pt x="32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86">
            <a:extLst>
              <a:ext uri="{FF2B5EF4-FFF2-40B4-BE49-F238E27FC236}">
                <a16:creationId xmlns:a16="http://schemas.microsoft.com/office/drawing/2014/main" id="{47CBBF5C-BF85-4E7B-A19D-657A729D97FD}"/>
              </a:ext>
            </a:extLst>
          </p:cNvPr>
          <p:cNvSpPr>
            <a:spLocks/>
          </p:cNvSpPr>
          <p:nvPr/>
        </p:nvSpPr>
        <p:spPr bwMode="auto">
          <a:xfrm flipH="1">
            <a:off x="10362061" y="6067834"/>
            <a:ext cx="238125" cy="223838"/>
          </a:xfrm>
          <a:custGeom>
            <a:avLst/>
            <a:gdLst>
              <a:gd name="T0" fmla="*/ 0 w 46"/>
              <a:gd name="T1" fmla="*/ 22 h 43"/>
              <a:gd name="T2" fmla="*/ 46 w 46"/>
              <a:gd name="T3" fmla="*/ 26 h 43"/>
              <a:gd name="T4" fmla="*/ 0 w 46"/>
              <a:gd name="T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3">
                <a:moveTo>
                  <a:pt x="0" y="22"/>
                </a:moveTo>
                <a:cubicBezTo>
                  <a:pt x="0" y="22"/>
                  <a:pt x="28" y="43"/>
                  <a:pt x="46" y="26"/>
                </a:cubicBezTo>
                <a:cubicBezTo>
                  <a:pt x="46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87">
            <a:extLst>
              <a:ext uri="{FF2B5EF4-FFF2-40B4-BE49-F238E27FC236}">
                <a16:creationId xmlns:a16="http://schemas.microsoft.com/office/drawing/2014/main" id="{2FD6556B-D833-4B32-88C2-0E6B5BD7567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350948" y="6124984"/>
            <a:ext cx="265113" cy="150813"/>
          </a:xfrm>
          <a:custGeom>
            <a:avLst/>
            <a:gdLst>
              <a:gd name="T0" fmla="*/ 43 w 51"/>
              <a:gd name="T1" fmla="*/ 22 h 29"/>
              <a:gd name="T2" fmla="*/ 2 w 51"/>
              <a:gd name="T3" fmla="*/ 12 h 29"/>
              <a:gd name="T4" fmla="*/ 0 w 51"/>
              <a:gd name="T5" fmla="*/ 11 h 29"/>
              <a:gd name="T6" fmla="*/ 2 w 51"/>
              <a:gd name="T7" fmla="*/ 9 h 29"/>
              <a:gd name="T8" fmla="*/ 22 w 51"/>
              <a:gd name="T9" fmla="*/ 0 h 29"/>
              <a:gd name="T10" fmla="*/ 50 w 51"/>
              <a:gd name="T11" fmla="*/ 14 h 29"/>
              <a:gd name="T12" fmla="*/ 51 w 51"/>
              <a:gd name="T13" fmla="*/ 15 h 29"/>
              <a:gd name="T14" fmla="*/ 50 w 51"/>
              <a:gd name="T15" fmla="*/ 17 h 29"/>
              <a:gd name="T16" fmla="*/ 43 w 51"/>
              <a:gd name="T17" fmla="*/ 22 h 29"/>
              <a:gd name="T18" fmla="*/ 6 w 51"/>
              <a:gd name="T19" fmla="*/ 10 h 29"/>
              <a:gd name="T20" fmla="*/ 46 w 51"/>
              <a:gd name="T21" fmla="*/ 15 h 29"/>
              <a:gd name="T22" fmla="*/ 22 w 51"/>
              <a:gd name="T23" fmla="*/ 4 h 29"/>
              <a:gd name="T24" fmla="*/ 6 w 51"/>
              <a:gd name="T25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9">
                <a:moveTo>
                  <a:pt x="43" y="22"/>
                </a:moveTo>
                <a:cubicBezTo>
                  <a:pt x="25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8" y="3"/>
                  <a:pt x="14" y="0"/>
                  <a:pt x="22" y="0"/>
                </a:cubicBezTo>
                <a:cubicBezTo>
                  <a:pt x="37" y="0"/>
                  <a:pt x="50" y="14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8" y="19"/>
                  <a:pt x="45" y="20"/>
                  <a:pt x="43" y="22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3" y="12"/>
                  <a:pt x="33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88">
            <a:extLst>
              <a:ext uri="{FF2B5EF4-FFF2-40B4-BE49-F238E27FC236}">
                <a16:creationId xmlns:a16="http://schemas.microsoft.com/office/drawing/2014/main" id="{79903AB8-9A16-49AD-8AF3-69292DCEF9E1}"/>
              </a:ext>
            </a:extLst>
          </p:cNvPr>
          <p:cNvSpPr>
            <a:spLocks/>
          </p:cNvSpPr>
          <p:nvPr/>
        </p:nvSpPr>
        <p:spPr bwMode="auto">
          <a:xfrm flipH="1">
            <a:off x="10512873" y="6410734"/>
            <a:ext cx="212725" cy="176213"/>
          </a:xfrm>
          <a:custGeom>
            <a:avLst/>
            <a:gdLst>
              <a:gd name="T0" fmla="*/ 0 w 41"/>
              <a:gd name="T1" fmla="*/ 29 h 34"/>
              <a:gd name="T2" fmla="*/ 41 w 41"/>
              <a:gd name="T3" fmla="*/ 10 h 34"/>
              <a:gd name="T4" fmla="*/ 0 w 41"/>
              <a:gd name="T5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0" y="29"/>
                </a:moveTo>
                <a:cubicBezTo>
                  <a:pt x="0" y="29"/>
                  <a:pt x="35" y="34"/>
                  <a:pt x="41" y="10"/>
                </a:cubicBezTo>
                <a:cubicBezTo>
                  <a:pt x="41" y="10"/>
                  <a:pt x="7" y="0"/>
                  <a:pt x="0" y="2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89">
            <a:extLst>
              <a:ext uri="{FF2B5EF4-FFF2-40B4-BE49-F238E27FC236}">
                <a16:creationId xmlns:a16="http://schemas.microsoft.com/office/drawing/2014/main" id="{11B70E81-B454-4AE2-AA86-9D55E4DBDD9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496998" y="6426609"/>
            <a:ext cx="238125" cy="155575"/>
          </a:xfrm>
          <a:custGeom>
            <a:avLst/>
            <a:gdLst>
              <a:gd name="T0" fmla="*/ 30 w 46"/>
              <a:gd name="T1" fmla="*/ 25 h 30"/>
              <a:gd name="T2" fmla="*/ 2 w 46"/>
              <a:gd name="T3" fmla="*/ 28 h 30"/>
              <a:gd name="T4" fmla="*/ 0 w 46"/>
              <a:gd name="T5" fmla="*/ 28 h 30"/>
              <a:gd name="T6" fmla="*/ 0 w 46"/>
              <a:gd name="T7" fmla="*/ 26 h 30"/>
              <a:gd name="T8" fmla="*/ 13 w 46"/>
              <a:gd name="T9" fmla="*/ 8 h 30"/>
              <a:gd name="T10" fmla="*/ 44 w 46"/>
              <a:gd name="T11" fmla="*/ 6 h 30"/>
              <a:gd name="T12" fmla="*/ 46 w 46"/>
              <a:gd name="T13" fmla="*/ 6 h 30"/>
              <a:gd name="T14" fmla="*/ 45 w 46"/>
              <a:gd name="T15" fmla="*/ 8 h 30"/>
              <a:gd name="T16" fmla="*/ 30 w 46"/>
              <a:gd name="T17" fmla="*/ 25 h 30"/>
              <a:gd name="T18" fmla="*/ 4 w 46"/>
              <a:gd name="T19" fmla="*/ 25 h 30"/>
              <a:gd name="T20" fmla="*/ 41 w 46"/>
              <a:gd name="T21" fmla="*/ 9 h 30"/>
              <a:gd name="T22" fmla="*/ 14 w 46"/>
              <a:gd name="T23" fmla="*/ 11 h 30"/>
              <a:gd name="T24" fmla="*/ 4 w 46"/>
              <a:gd name="T25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" h="30">
                <a:moveTo>
                  <a:pt x="30" y="25"/>
                </a:moveTo>
                <a:cubicBezTo>
                  <a:pt x="17" y="30"/>
                  <a:pt x="3" y="28"/>
                  <a:pt x="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18"/>
                  <a:pt x="6" y="12"/>
                  <a:pt x="13" y="8"/>
                </a:cubicBezTo>
                <a:cubicBezTo>
                  <a:pt x="26" y="0"/>
                  <a:pt x="43" y="5"/>
                  <a:pt x="44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17"/>
                  <a:pt x="36" y="22"/>
                  <a:pt x="30" y="25"/>
                </a:cubicBezTo>
                <a:close/>
                <a:moveTo>
                  <a:pt x="4" y="25"/>
                </a:moveTo>
                <a:cubicBezTo>
                  <a:pt x="11" y="25"/>
                  <a:pt x="35" y="25"/>
                  <a:pt x="41" y="9"/>
                </a:cubicBezTo>
                <a:cubicBezTo>
                  <a:pt x="36" y="8"/>
                  <a:pt x="24" y="6"/>
                  <a:pt x="14" y="11"/>
                </a:cubicBezTo>
                <a:cubicBezTo>
                  <a:pt x="9" y="14"/>
                  <a:pt x="6" y="19"/>
                  <a:pt x="4" y="2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590">
            <a:extLst>
              <a:ext uri="{FF2B5EF4-FFF2-40B4-BE49-F238E27FC236}">
                <a16:creationId xmlns:a16="http://schemas.microsoft.com/office/drawing/2014/main" id="{AB964562-B655-45A3-8B72-DCEC3DC0C49B}"/>
              </a:ext>
            </a:extLst>
          </p:cNvPr>
          <p:cNvSpPr>
            <a:spLocks/>
          </p:cNvSpPr>
          <p:nvPr/>
        </p:nvSpPr>
        <p:spPr bwMode="auto">
          <a:xfrm flipH="1">
            <a:off x="9758810" y="5002622"/>
            <a:ext cx="1122363" cy="2540000"/>
          </a:xfrm>
          <a:custGeom>
            <a:avLst/>
            <a:gdLst>
              <a:gd name="T0" fmla="*/ 18 w 216"/>
              <a:gd name="T1" fmla="*/ 489 h 489"/>
              <a:gd name="T2" fmla="*/ 14 w 216"/>
              <a:gd name="T3" fmla="*/ 489 h 489"/>
              <a:gd name="T4" fmla="*/ 104 w 216"/>
              <a:gd name="T5" fmla="*/ 129 h 489"/>
              <a:gd name="T6" fmla="*/ 214 w 216"/>
              <a:gd name="T7" fmla="*/ 0 h 489"/>
              <a:gd name="T8" fmla="*/ 216 w 216"/>
              <a:gd name="T9" fmla="*/ 2 h 489"/>
              <a:gd name="T10" fmla="*/ 107 w 216"/>
              <a:gd name="T11" fmla="*/ 131 h 489"/>
              <a:gd name="T12" fmla="*/ 18 w 216"/>
              <a:gd name="T13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489">
                <a:moveTo>
                  <a:pt x="18" y="489"/>
                </a:moveTo>
                <a:cubicBezTo>
                  <a:pt x="14" y="489"/>
                  <a:pt x="14" y="489"/>
                  <a:pt x="14" y="489"/>
                </a:cubicBezTo>
                <a:cubicBezTo>
                  <a:pt x="0" y="330"/>
                  <a:pt x="56" y="205"/>
                  <a:pt x="104" y="129"/>
                </a:cubicBezTo>
                <a:cubicBezTo>
                  <a:pt x="157" y="46"/>
                  <a:pt x="214" y="0"/>
                  <a:pt x="214" y="0"/>
                </a:cubicBezTo>
                <a:cubicBezTo>
                  <a:pt x="216" y="2"/>
                  <a:pt x="216" y="2"/>
                  <a:pt x="216" y="2"/>
                </a:cubicBezTo>
                <a:cubicBezTo>
                  <a:pt x="216" y="3"/>
                  <a:pt x="160" y="48"/>
                  <a:pt x="107" y="131"/>
                </a:cubicBezTo>
                <a:cubicBezTo>
                  <a:pt x="59" y="207"/>
                  <a:pt x="4" y="331"/>
                  <a:pt x="18" y="48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26F56D-A27C-4414-AED6-EACF08849D0B}"/>
              </a:ext>
            </a:extLst>
          </p:cNvPr>
          <p:cNvGrpSpPr/>
          <p:nvPr/>
        </p:nvGrpSpPr>
        <p:grpSpPr>
          <a:xfrm>
            <a:off x="8826871" y="4152137"/>
            <a:ext cx="514350" cy="509588"/>
            <a:chOff x="10011791" y="3402421"/>
            <a:chExt cx="514350" cy="509588"/>
          </a:xfrm>
        </p:grpSpPr>
        <p:sp>
          <p:nvSpPr>
            <p:cNvPr id="111" name="Freeform 607">
              <a:extLst>
                <a:ext uri="{FF2B5EF4-FFF2-40B4-BE49-F238E27FC236}">
                  <a16:creationId xmlns:a16="http://schemas.microsoft.com/office/drawing/2014/main" id="{6F0A6EF1-665B-422C-BB50-0817BD741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1791" y="3402421"/>
              <a:ext cx="514350" cy="509588"/>
            </a:xfrm>
            <a:custGeom>
              <a:avLst/>
              <a:gdLst>
                <a:gd name="T0" fmla="*/ 99 w 99"/>
                <a:gd name="T1" fmla="*/ 0 h 98"/>
                <a:gd name="T2" fmla="*/ 18 w 99"/>
                <a:gd name="T3" fmla="*/ 77 h 98"/>
                <a:gd name="T4" fmla="*/ 99 w 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8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08">
              <a:extLst>
                <a:ext uri="{FF2B5EF4-FFF2-40B4-BE49-F238E27FC236}">
                  <a16:creationId xmlns:a16="http://schemas.microsoft.com/office/drawing/2014/main" id="{AF0F5B29-D883-4776-838D-41B6480729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1791" y="3402421"/>
              <a:ext cx="420688" cy="400050"/>
            </a:xfrm>
            <a:custGeom>
              <a:avLst/>
              <a:gdLst>
                <a:gd name="T0" fmla="*/ 81 w 81"/>
                <a:gd name="T1" fmla="*/ 0 h 77"/>
                <a:gd name="T2" fmla="*/ 0 w 81"/>
                <a:gd name="T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77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09">
              <a:extLst>
                <a:ext uri="{FF2B5EF4-FFF2-40B4-BE49-F238E27FC236}">
                  <a16:creationId xmlns:a16="http://schemas.microsoft.com/office/drawing/2014/main" id="{074DCA8C-3D8F-4DAA-96AC-0928C35031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59416" y="3443696"/>
              <a:ext cx="57150" cy="88900"/>
            </a:xfrm>
            <a:custGeom>
              <a:avLst/>
              <a:gdLst>
                <a:gd name="T0" fmla="*/ 11 w 11"/>
                <a:gd name="T1" fmla="*/ 15 h 17"/>
                <a:gd name="T2" fmla="*/ 2 w 11"/>
                <a:gd name="T3" fmla="*/ 15 h 17"/>
                <a:gd name="T4" fmla="*/ 1 w 1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7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10">
              <a:extLst>
                <a:ext uri="{FF2B5EF4-FFF2-40B4-BE49-F238E27FC236}">
                  <a16:creationId xmlns:a16="http://schemas.microsoft.com/office/drawing/2014/main" id="{86C6E390-2A98-403B-8D72-2B6EBEAB06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105453" y="3464333"/>
              <a:ext cx="119063" cy="176213"/>
            </a:xfrm>
            <a:custGeom>
              <a:avLst/>
              <a:gdLst>
                <a:gd name="T0" fmla="*/ 23 w 23"/>
                <a:gd name="T1" fmla="*/ 27 h 34"/>
                <a:gd name="T2" fmla="*/ 7 w 23"/>
                <a:gd name="T3" fmla="*/ 29 h 34"/>
                <a:gd name="T4" fmla="*/ 8 w 2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11">
              <a:extLst>
                <a:ext uri="{FF2B5EF4-FFF2-40B4-BE49-F238E27FC236}">
                  <a16:creationId xmlns:a16="http://schemas.microsoft.com/office/drawing/2014/main" id="{D7326D9C-E2BB-47C8-B2B2-282F71512B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183241" y="3516721"/>
              <a:ext cx="130175" cy="217488"/>
            </a:xfrm>
            <a:custGeom>
              <a:avLst/>
              <a:gdLst>
                <a:gd name="T0" fmla="*/ 25 w 25"/>
                <a:gd name="T1" fmla="*/ 37 h 42"/>
                <a:gd name="T2" fmla="*/ 6 w 25"/>
                <a:gd name="T3" fmla="*/ 35 h 42"/>
                <a:gd name="T4" fmla="*/ 7 w 25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2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A417E6-5703-412E-A891-B65DDFB43DFF}"/>
              </a:ext>
            </a:extLst>
          </p:cNvPr>
          <p:cNvGrpSpPr/>
          <p:nvPr/>
        </p:nvGrpSpPr>
        <p:grpSpPr>
          <a:xfrm>
            <a:off x="10620823" y="3955223"/>
            <a:ext cx="555625" cy="519113"/>
            <a:chOff x="10572179" y="4373971"/>
            <a:chExt cx="555625" cy="519113"/>
          </a:xfrm>
        </p:grpSpPr>
        <p:sp>
          <p:nvSpPr>
            <p:cNvPr id="116" name="Freeform 612">
              <a:extLst>
                <a:ext uri="{FF2B5EF4-FFF2-40B4-BE49-F238E27FC236}">
                  <a16:creationId xmlns:a16="http://schemas.microsoft.com/office/drawing/2014/main" id="{B325A22E-153B-42F2-B6A4-D862A4BED9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179" y="4373971"/>
              <a:ext cx="555625" cy="519113"/>
            </a:xfrm>
            <a:custGeom>
              <a:avLst/>
              <a:gdLst>
                <a:gd name="T0" fmla="*/ 81 w 107"/>
                <a:gd name="T1" fmla="*/ 0 h 100"/>
                <a:gd name="T2" fmla="*/ 44 w 107"/>
                <a:gd name="T3" fmla="*/ 100 h 100"/>
                <a:gd name="T4" fmla="*/ 81 w 107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0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3">
              <a:extLst>
                <a:ext uri="{FF2B5EF4-FFF2-40B4-BE49-F238E27FC236}">
                  <a16:creationId xmlns:a16="http://schemas.microsoft.com/office/drawing/2014/main" id="{8B327314-BEB5-4367-A2FD-EB38D4627E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07116" y="4373971"/>
              <a:ext cx="192088" cy="519113"/>
            </a:xfrm>
            <a:custGeom>
              <a:avLst/>
              <a:gdLst>
                <a:gd name="T0" fmla="*/ 37 w 37"/>
                <a:gd name="T1" fmla="*/ 0 h 100"/>
                <a:gd name="T2" fmla="*/ 0 w 37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100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4">
              <a:extLst>
                <a:ext uri="{FF2B5EF4-FFF2-40B4-BE49-F238E27FC236}">
                  <a16:creationId xmlns:a16="http://schemas.microsoft.com/office/drawing/2014/main" id="{337C8EB9-A902-4F4F-97FF-7CC274010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97591" y="4451758"/>
              <a:ext cx="73025" cy="73025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2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5">
              <a:extLst>
                <a:ext uri="{FF2B5EF4-FFF2-40B4-BE49-F238E27FC236}">
                  <a16:creationId xmlns:a16="http://schemas.microsoft.com/office/drawing/2014/main" id="{DD1F5E1B-0D1F-4A48-9065-1BC9EEA6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02353" y="4504146"/>
              <a:ext cx="125413" cy="134938"/>
            </a:xfrm>
            <a:custGeom>
              <a:avLst/>
              <a:gdLst>
                <a:gd name="T0" fmla="*/ 24 w 24"/>
                <a:gd name="T1" fmla="*/ 16 h 26"/>
                <a:gd name="T2" fmla="*/ 11 w 24"/>
                <a:gd name="T3" fmla="*/ 24 h 26"/>
                <a:gd name="T4" fmla="*/ 0 w 2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6">
              <a:extLst>
                <a:ext uri="{FF2B5EF4-FFF2-40B4-BE49-F238E27FC236}">
                  <a16:creationId xmlns:a16="http://schemas.microsoft.com/office/drawing/2014/main" id="{49684005-147C-439C-A384-F11FC97402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29341" y="4586696"/>
              <a:ext cx="155575" cy="171450"/>
            </a:xfrm>
            <a:custGeom>
              <a:avLst/>
              <a:gdLst>
                <a:gd name="T0" fmla="*/ 30 w 30"/>
                <a:gd name="T1" fmla="*/ 23 h 33"/>
                <a:gd name="T2" fmla="*/ 13 w 30"/>
                <a:gd name="T3" fmla="*/ 30 h 33"/>
                <a:gd name="T4" fmla="*/ 0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2E12AB-022F-4062-946B-5701B2432F4C}"/>
              </a:ext>
            </a:extLst>
          </p:cNvPr>
          <p:cNvGrpSpPr/>
          <p:nvPr/>
        </p:nvGrpSpPr>
        <p:grpSpPr>
          <a:xfrm rot="7200000">
            <a:off x="2861873" y="4852386"/>
            <a:ext cx="385245" cy="422309"/>
            <a:chOff x="1795463" y="115888"/>
            <a:chExt cx="544513" cy="596900"/>
          </a:xfrm>
        </p:grpSpPr>
        <p:sp>
          <p:nvSpPr>
            <p:cNvPr id="121" name="Freeform 617">
              <a:extLst>
                <a:ext uri="{FF2B5EF4-FFF2-40B4-BE49-F238E27FC236}">
                  <a16:creationId xmlns:a16="http://schemas.microsoft.com/office/drawing/2014/main" id="{4A3F51D6-2F37-4659-AE62-7CB806B3F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8">
              <a:extLst>
                <a:ext uri="{FF2B5EF4-FFF2-40B4-BE49-F238E27FC236}">
                  <a16:creationId xmlns:a16="http://schemas.microsoft.com/office/drawing/2014/main" id="{3A6977D7-FB59-476F-B43E-DDC1C8D1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">
              <a:extLst>
                <a:ext uri="{FF2B5EF4-FFF2-40B4-BE49-F238E27FC236}">
                  <a16:creationId xmlns:a16="http://schemas.microsoft.com/office/drawing/2014/main" id="{70D48C8E-3CFC-4751-B826-D60468839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20">
              <a:extLst>
                <a:ext uri="{FF2B5EF4-FFF2-40B4-BE49-F238E27FC236}">
                  <a16:creationId xmlns:a16="http://schemas.microsoft.com/office/drawing/2014/main" id="{7D868C38-97DE-4FE8-BE28-2435E18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1">
              <a:extLst>
                <a:ext uri="{FF2B5EF4-FFF2-40B4-BE49-F238E27FC236}">
                  <a16:creationId xmlns:a16="http://schemas.microsoft.com/office/drawing/2014/main" id="{2CE23EA5-EA8E-44DC-A28A-4D315177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B173B26-6E13-4499-B8C2-98E92E1C800D}"/>
              </a:ext>
            </a:extLst>
          </p:cNvPr>
          <p:cNvGrpSpPr/>
          <p:nvPr/>
        </p:nvGrpSpPr>
        <p:grpSpPr>
          <a:xfrm rot="1800000" flipH="1">
            <a:off x="2651372" y="3931411"/>
            <a:ext cx="612775" cy="566738"/>
            <a:chOff x="2932113" y="900113"/>
            <a:chExt cx="612775" cy="566738"/>
          </a:xfrm>
        </p:grpSpPr>
        <p:sp>
          <p:nvSpPr>
            <p:cNvPr id="126" name="Freeform 622">
              <a:extLst>
                <a:ext uri="{FF2B5EF4-FFF2-40B4-BE49-F238E27FC236}">
                  <a16:creationId xmlns:a16="http://schemas.microsoft.com/office/drawing/2014/main" id="{45ABCB33-A406-46F0-81C4-17612E0F0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113" y="900113"/>
              <a:ext cx="612775" cy="566738"/>
            </a:xfrm>
            <a:custGeom>
              <a:avLst/>
              <a:gdLst>
                <a:gd name="T0" fmla="*/ 40 w 118"/>
                <a:gd name="T1" fmla="*/ 0 h 109"/>
                <a:gd name="T2" fmla="*/ 64 w 118"/>
                <a:gd name="T3" fmla="*/ 109 h 109"/>
                <a:gd name="T4" fmla="*/ 40 w 11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09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23">
              <a:extLst>
                <a:ext uri="{FF2B5EF4-FFF2-40B4-BE49-F238E27FC236}">
                  <a16:creationId xmlns:a16="http://schemas.microsoft.com/office/drawing/2014/main" id="{C66234BD-C0F0-4A19-930B-CA26E0D24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900113"/>
              <a:ext cx="123825" cy="566738"/>
            </a:xfrm>
            <a:custGeom>
              <a:avLst/>
              <a:gdLst>
                <a:gd name="T0" fmla="*/ 0 w 24"/>
                <a:gd name="T1" fmla="*/ 0 h 109"/>
                <a:gd name="T2" fmla="*/ 24 w 24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09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4">
              <a:extLst>
                <a:ext uri="{FF2B5EF4-FFF2-40B4-BE49-F238E27FC236}">
                  <a16:creationId xmlns:a16="http://schemas.microsoft.com/office/drawing/2014/main" id="{CF4186DB-B582-4A0A-B491-1E4E44E0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989013"/>
              <a:ext cx="82550" cy="66675"/>
            </a:xfrm>
            <a:custGeom>
              <a:avLst/>
              <a:gdLst>
                <a:gd name="T0" fmla="*/ 0 w 16"/>
                <a:gd name="T1" fmla="*/ 7 h 13"/>
                <a:gd name="T2" fmla="*/ 7 w 16"/>
                <a:gd name="T3" fmla="*/ 12 h 13"/>
                <a:gd name="T4" fmla="*/ 16 w 1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5">
              <a:extLst>
                <a:ext uri="{FF2B5EF4-FFF2-40B4-BE49-F238E27FC236}">
                  <a16:creationId xmlns:a16="http://schemas.microsoft.com/office/drawing/2014/main" id="{3D269154-C186-4DAD-AB70-56B238D8A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1050926"/>
              <a:ext cx="139700" cy="130175"/>
            </a:xfrm>
            <a:custGeom>
              <a:avLst/>
              <a:gdLst>
                <a:gd name="T0" fmla="*/ 0 w 27"/>
                <a:gd name="T1" fmla="*/ 13 h 25"/>
                <a:gd name="T2" fmla="*/ 13 w 27"/>
                <a:gd name="T3" fmla="*/ 24 h 25"/>
                <a:gd name="T4" fmla="*/ 27 w 2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5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6">
              <a:extLst>
                <a:ext uri="{FF2B5EF4-FFF2-40B4-BE49-F238E27FC236}">
                  <a16:creationId xmlns:a16="http://schemas.microsoft.com/office/drawing/2014/main" id="{1E6A94F8-4357-4166-9C17-5A5B06BA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1144588"/>
              <a:ext cx="182563" cy="166688"/>
            </a:xfrm>
            <a:custGeom>
              <a:avLst/>
              <a:gdLst>
                <a:gd name="T0" fmla="*/ 0 w 35"/>
                <a:gd name="T1" fmla="*/ 21 h 32"/>
                <a:gd name="T2" fmla="*/ 17 w 35"/>
                <a:gd name="T3" fmla="*/ 30 h 32"/>
                <a:gd name="T4" fmla="*/ 35 w 35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2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75C919C-0E39-43B7-B63E-316040029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8" b="18467"/>
          <a:stretch/>
        </p:blipFill>
        <p:spPr>
          <a:xfrm>
            <a:off x="-30896" y="4966992"/>
            <a:ext cx="2639383" cy="1896517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E3152CF-9BD2-4F13-A6B0-9F0560F6BB82}"/>
              </a:ext>
            </a:extLst>
          </p:cNvPr>
          <p:cNvGrpSpPr/>
          <p:nvPr/>
        </p:nvGrpSpPr>
        <p:grpSpPr>
          <a:xfrm rot="17493806" flipH="1">
            <a:off x="614617" y="3841097"/>
            <a:ext cx="385245" cy="422309"/>
            <a:chOff x="1795463" y="115888"/>
            <a:chExt cx="544513" cy="596900"/>
          </a:xfrm>
        </p:grpSpPr>
        <p:sp>
          <p:nvSpPr>
            <p:cNvPr id="154" name="Freeform 617">
              <a:extLst>
                <a:ext uri="{FF2B5EF4-FFF2-40B4-BE49-F238E27FC236}">
                  <a16:creationId xmlns:a16="http://schemas.microsoft.com/office/drawing/2014/main" id="{6BAFA7F7-E2C1-4380-AED8-FD583F758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8">
              <a:extLst>
                <a:ext uri="{FF2B5EF4-FFF2-40B4-BE49-F238E27FC236}">
                  <a16:creationId xmlns:a16="http://schemas.microsoft.com/office/drawing/2014/main" id="{1E70E5EB-F7E1-4262-943C-681363A0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19">
              <a:extLst>
                <a:ext uri="{FF2B5EF4-FFF2-40B4-BE49-F238E27FC236}">
                  <a16:creationId xmlns:a16="http://schemas.microsoft.com/office/drawing/2014/main" id="{C53C915C-1A15-46CD-A244-966123C67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0">
              <a:extLst>
                <a:ext uri="{FF2B5EF4-FFF2-40B4-BE49-F238E27FC236}">
                  <a16:creationId xmlns:a16="http://schemas.microsoft.com/office/drawing/2014/main" id="{1DF4C7CA-B28B-403F-AC20-1C27C162A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1">
              <a:extLst>
                <a:ext uri="{FF2B5EF4-FFF2-40B4-BE49-F238E27FC236}">
                  <a16:creationId xmlns:a16="http://schemas.microsoft.com/office/drawing/2014/main" id="{362378B7-D183-444E-8DB4-7C15C8F8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84C0C94-7CD8-4CB5-A07E-7D2080168CA3}"/>
              </a:ext>
            </a:extLst>
          </p:cNvPr>
          <p:cNvGrpSpPr/>
          <p:nvPr/>
        </p:nvGrpSpPr>
        <p:grpSpPr>
          <a:xfrm rot="17100000" flipH="1">
            <a:off x="9520149" y="3080321"/>
            <a:ext cx="385245" cy="422309"/>
            <a:chOff x="1795463" y="115888"/>
            <a:chExt cx="544513" cy="596900"/>
          </a:xfrm>
        </p:grpSpPr>
        <p:sp>
          <p:nvSpPr>
            <p:cNvPr id="163" name="Freeform 617">
              <a:extLst>
                <a:ext uri="{FF2B5EF4-FFF2-40B4-BE49-F238E27FC236}">
                  <a16:creationId xmlns:a16="http://schemas.microsoft.com/office/drawing/2014/main" id="{40612681-1CCB-4978-A9BF-BB1B066EC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4" name="Freeform 618">
              <a:extLst>
                <a:ext uri="{FF2B5EF4-FFF2-40B4-BE49-F238E27FC236}">
                  <a16:creationId xmlns:a16="http://schemas.microsoft.com/office/drawing/2014/main" id="{73DECCFF-8100-4AD8-8E9E-110282A5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5" name="Freeform 619">
              <a:extLst>
                <a:ext uri="{FF2B5EF4-FFF2-40B4-BE49-F238E27FC236}">
                  <a16:creationId xmlns:a16="http://schemas.microsoft.com/office/drawing/2014/main" id="{9D662626-3F6D-454B-85E1-419C0DEC7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6" name="Freeform 620">
              <a:extLst>
                <a:ext uri="{FF2B5EF4-FFF2-40B4-BE49-F238E27FC236}">
                  <a16:creationId xmlns:a16="http://schemas.microsoft.com/office/drawing/2014/main" id="{65A23536-32E4-481A-89F5-FB024ADD1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7" name="Freeform 621">
              <a:extLst>
                <a:ext uri="{FF2B5EF4-FFF2-40B4-BE49-F238E27FC236}">
                  <a16:creationId xmlns:a16="http://schemas.microsoft.com/office/drawing/2014/main" id="{04DED58F-EFBB-4A9A-ACAB-FD7F53AE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CFB73D2B-F78F-4ABF-A37C-3B24952AC680}"/>
              </a:ext>
            </a:extLst>
          </p:cNvPr>
          <p:cNvSpPr txBox="1"/>
          <p:nvPr/>
        </p:nvSpPr>
        <p:spPr>
          <a:xfrm>
            <a:off x="-4235" y="2477176"/>
            <a:ext cx="12200471" cy="76944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4400" spc="3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Thank You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0B7DE5D0-484B-41E0-8B83-6B380B41E1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139" name="Freeform 13">
            <a:extLst>
              <a:ext uri="{FF2B5EF4-FFF2-40B4-BE49-F238E27FC236}">
                <a16:creationId xmlns:a16="http://schemas.microsoft.com/office/drawing/2014/main" id="{71A06457-9805-4D2D-A50D-26272B558DB9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The New Airbnb Logo: Learning from the Controversy">
            <a:extLst>
              <a:ext uri="{FF2B5EF4-FFF2-40B4-BE49-F238E27FC236}">
                <a16:creationId xmlns:a16="http://schemas.microsoft.com/office/drawing/2014/main" id="{F80CEF44-CA9B-4590-84F6-E7C929FE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2590"/>
            <a:ext cx="2743200" cy="1022056"/>
          </a:xfrm>
          <a:prstGeom prst="roundRect">
            <a:avLst>
              <a:gd name="adj" fmla="val 222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173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312165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E4CDEBD-954B-4ACA-8AD1-1F4A490E32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D0288DBD-DEF3-428F-96EC-3923B2086022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5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FBC68571-0189-42AD-A9DD-0F4E8C93F0A4}"/>
              </a:ext>
            </a:extLst>
          </p:cNvPr>
          <p:cNvSpPr>
            <a:spLocks/>
          </p:cNvSpPr>
          <p:nvPr/>
        </p:nvSpPr>
        <p:spPr bwMode="auto">
          <a:xfrm rot="20935521">
            <a:off x="-3526" y="4697964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rgbClr val="A7E8FF"/>
              </a:gs>
              <a:gs pos="86000">
                <a:srgbClr val="A7E8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87B04F-44DE-4EA5-A169-2420798536EC}"/>
              </a:ext>
            </a:extLst>
          </p:cNvPr>
          <p:cNvSpPr>
            <a:spLocks/>
          </p:cNvSpPr>
          <p:nvPr/>
        </p:nvSpPr>
        <p:spPr bwMode="auto">
          <a:xfrm flipH="1">
            <a:off x="-11002" y="712788"/>
            <a:ext cx="8446977" cy="6147506"/>
          </a:xfrm>
          <a:custGeom>
            <a:avLst/>
            <a:gdLst>
              <a:gd name="connsiteX0" fmla="*/ 5054489 w 8846697"/>
              <a:gd name="connsiteY0" fmla="*/ 2048 h 6438412"/>
              <a:gd name="connsiteX1" fmla="*/ 1437296 w 8846697"/>
              <a:gd name="connsiteY1" fmla="*/ 2243696 h 6438412"/>
              <a:gd name="connsiteX2" fmla="*/ 11049 w 8846697"/>
              <a:gd name="connsiteY2" fmla="*/ 6334367 h 6438412"/>
              <a:gd name="connsiteX3" fmla="*/ 6449 w 8846697"/>
              <a:gd name="connsiteY3" fmla="*/ 6438412 h 6438412"/>
              <a:gd name="connsiteX4" fmla="*/ 8846697 w 8846697"/>
              <a:gd name="connsiteY4" fmla="*/ 6438412 h 6438412"/>
              <a:gd name="connsiteX5" fmla="*/ 8846697 w 8846697"/>
              <a:gd name="connsiteY5" fmla="*/ 1883847 h 6438412"/>
              <a:gd name="connsiteX6" fmla="*/ 8804207 w 8846697"/>
              <a:gd name="connsiteY6" fmla="*/ 1878613 h 6438412"/>
              <a:gd name="connsiteX7" fmla="*/ 7021275 w 8846697"/>
              <a:gd name="connsiteY7" fmla="*/ 935098 h 6438412"/>
              <a:gd name="connsiteX8" fmla="*/ 5054489 w 8846697"/>
              <a:gd name="connsiteY8" fmla="*/ 2048 h 643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6697" h="6438412">
                <a:moveTo>
                  <a:pt x="5054489" y="2048"/>
                </a:moveTo>
                <a:cubicBezTo>
                  <a:pt x="3796246" y="72157"/>
                  <a:pt x="3319028" y="1921408"/>
                  <a:pt x="1437296" y="2243696"/>
                </a:cubicBezTo>
                <a:cubicBezTo>
                  <a:pt x="-356329" y="2551972"/>
                  <a:pt x="56677" y="4759051"/>
                  <a:pt x="11049" y="6334367"/>
                </a:cubicBezTo>
                <a:lnTo>
                  <a:pt x="6449" y="6438412"/>
                </a:lnTo>
                <a:lnTo>
                  <a:pt x="8846697" y="6438412"/>
                </a:lnTo>
                <a:lnTo>
                  <a:pt x="8846697" y="1883847"/>
                </a:lnTo>
                <a:lnTo>
                  <a:pt x="8804207" y="1878613"/>
                </a:lnTo>
                <a:cubicBezTo>
                  <a:pt x="8312105" y="1794366"/>
                  <a:pt x="7734147" y="1527627"/>
                  <a:pt x="7021275" y="935098"/>
                </a:cubicBezTo>
                <a:cubicBezTo>
                  <a:pt x="6158791" y="219601"/>
                  <a:pt x="5546845" y="-25385"/>
                  <a:pt x="5054489" y="2048"/>
                </a:cubicBezTo>
                <a:close/>
              </a:path>
            </a:pathLst>
          </a:custGeom>
          <a:solidFill>
            <a:schemeClr val="bg1">
              <a:alpha val="54902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6FBD73-67F0-42C6-BE26-4010CCB375C8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-79375" y="932805"/>
            <a:ext cx="12274753" cy="5944712"/>
          </a:xfrm>
          <a:custGeom>
            <a:avLst/>
            <a:gdLst>
              <a:gd name="connsiteX0" fmla="*/ 2018602 w 12219388"/>
              <a:gd name="connsiteY0" fmla="*/ 44 h 5924074"/>
              <a:gd name="connsiteX1" fmla="*/ 4620520 w 12219388"/>
              <a:gd name="connsiteY1" fmla="*/ 1291703 h 5924074"/>
              <a:gd name="connsiteX2" fmla="*/ 9261244 w 12219388"/>
              <a:gd name="connsiteY2" fmla="*/ 2214484 h 5924074"/>
              <a:gd name="connsiteX3" fmla="*/ 12124574 w 12219388"/>
              <a:gd name="connsiteY3" fmla="*/ 2330585 h 5924074"/>
              <a:gd name="connsiteX4" fmla="*/ 12219388 w 12219388"/>
              <a:gd name="connsiteY4" fmla="*/ 2408503 h 5924074"/>
              <a:gd name="connsiteX5" fmla="*/ 12219388 w 12219388"/>
              <a:gd name="connsiteY5" fmla="*/ 5924074 h 5924074"/>
              <a:gd name="connsiteX6" fmla="*/ 0 w 12219388"/>
              <a:gd name="connsiteY6" fmla="*/ 5924073 h 5924074"/>
              <a:gd name="connsiteX7" fmla="*/ 0 w 12219388"/>
              <a:gd name="connsiteY7" fmla="*/ 1147869 h 5924074"/>
              <a:gd name="connsiteX8" fmla="*/ 332 w 12219388"/>
              <a:gd name="connsiteY8" fmla="*/ 1147537 h 5924074"/>
              <a:gd name="connsiteX9" fmla="*/ 2018602 w 12219388"/>
              <a:gd name="connsiteY9" fmla="*/ 44 h 592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9388" h="5924074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64" name="Group 511">
            <a:extLst>
              <a:ext uri="{FF2B5EF4-FFF2-40B4-BE49-F238E27FC236}">
                <a16:creationId xmlns:a16="http://schemas.microsoft.com/office/drawing/2014/main" id="{7FB1F62A-6A99-4D1F-A89D-47760E29B1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075" y="230188"/>
            <a:ext cx="12007850" cy="4660900"/>
            <a:chOff x="58" y="145"/>
            <a:chExt cx="7564" cy="2936"/>
          </a:xfrm>
        </p:grpSpPr>
        <p:sp>
          <p:nvSpPr>
            <p:cNvPr id="465" name="AutoShape 510">
              <a:extLst>
                <a:ext uri="{FF2B5EF4-FFF2-40B4-BE49-F238E27FC236}">
                  <a16:creationId xmlns:a16="http://schemas.microsoft.com/office/drawing/2014/main" id="{EBA009ED-FE7C-4324-A1A7-FC9AAB8234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" y="145"/>
              <a:ext cx="7564" cy="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512">
              <a:extLst>
                <a:ext uri="{FF2B5EF4-FFF2-40B4-BE49-F238E27FC236}">
                  <a16:creationId xmlns:a16="http://schemas.microsoft.com/office/drawing/2014/main" id="{3F2485A9-E214-46EC-B2A9-FEDB51C8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1412"/>
              <a:ext cx="56" cy="62"/>
            </a:xfrm>
            <a:custGeom>
              <a:avLst/>
              <a:gdLst>
                <a:gd name="T0" fmla="*/ 13 w 17"/>
                <a:gd name="T1" fmla="*/ 19 h 19"/>
                <a:gd name="T2" fmla="*/ 7 w 17"/>
                <a:gd name="T3" fmla="*/ 0 h 19"/>
                <a:gd name="T4" fmla="*/ 13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513">
              <a:extLst>
                <a:ext uri="{FF2B5EF4-FFF2-40B4-BE49-F238E27FC236}">
                  <a16:creationId xmlns:a16="http://schemas.microsoft.com/office/drawing/2014/main" id="{FA553638-A02E-4B18-83DE-36D160DDF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2" y="1408"/>
              <a:ext cx="49" cy="69"/>
            </a:xfrm>
            <a:custGeom>
              <a:avLst/>
              <a:gdLst>
                <a:gd name="T0" fmla="*/ 10 w 15"/>
                <a:gd name="T1" fmla="*/ 21 h 21"/>
                <a:gd name="T2" fmla="*/ 9 w 15"/>
                <a:gd name="T3" fmla="*/ 21 h 21"/>
                <a:gd name="T4" fmla="*/ 2 w 15"/>
                <a:gd name="T5" fmla="*/ 14 h 21"/>
                <a:gd name="T6" fmla="*/ 4 w 15"/>
                <a:gd name="T7" fmla="*/ 1 h 21"/>
                <a:gd name="T8" fmla="*/ 4 w 15"/>
                <a:gd name="T9" fmla="*/ 0 h 21"/>
                <a:gd name="T10" fmla="*/ 5 w 15"/>
                <a:gd name="T11" fmla="*/ 0 h 21"/>
                <a:gd name="T12" fmla="*/ 10 w 15"/>
                <a:gd name="T13" fmla="*/ 21 h 21"/>
                <a:gd name="T14" fmla="*/ 5 w 15"/>
                <a:gd name="T15" fmla="*/ 2 h 21"/>
                <a:gd name="T16" fmla="*/ 4 w 15"/>
                <a:gd name="T17" fmla="*/ 14 h 21"/>
                <a:gd name="T18" fmla="*/ 9 w 15"/>
                <a:gd name="T19" fmla="*/ 19 h 21"/>
                <a:gd name="T20" fmla="*/ 5 w 15"/>
                <a:gd name="T2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514">
              <a:extLst>
                <a:ext uri="{FF2B5EF4-FFF2-40B4-BE49-F238E27FC236}">
                  <a16:creationId xmlns:a16="http://schemas.microsoft.com/office/drawing/2014/main" id="{B4984F9A-E86E-49C0-A306-0E93D8666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" y="1477"/>
              <a:ext cx="56" cy="62"/>
            </a:xfrm>
            <a:custGeom>
              <a:avLst/>
              <a:gdLst>
                <a:gd name="T0" fmla="*/ 12 w 17"/>
                <a:gd name="T1" fmla="*/ 19 h 19"/>
                <a:gd name="T2" fmla="*/ 7 w 17"/>
                <a:gd name="T3" fmla="*/ 0 h 19"/>
                <a:gd name="T4" fmla="*/ 12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515">
              <a:extLst>
                <a:ext uri="{FF2B5EF4-FFF2-40B4-BE49-F238E27FC236}">
                  <a16:creationId xmlns:a16="http://schemas.microsoft.com/office/drawing/2014/main" id="{F233BFA0-2251-4E22-A00C-E3A62BD18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" y="1474"/>
              <a:ext cx="49" cy="69"/>
            </a:xfrm>
            <a:custGeom>
              <a:avLst/>
              <a:gdLst>
                <a:gd name="T0" fmla="*/ 11 w 15"/>
                <a:gd name="T1" fmla="*/ 21 h 21"/>
                <a:gd name="T2" fmla="*/ 10 w 15"/>
                <a:gd name="T3" fmla="*/ 21 h 21"/>
                <a:gd name="T4" fmla="*/ 3 w 15"/>
                <a:gd name="T5" fmla="*/ 14 h 21"/>
                <a:gd name="T6" fmla="*/ 4 w 15"/>
                <a:gd name="T7" fmla="*/ 0 h 21"/>
                <a:gd name="T8" fmla="*/ 4 w 15"/>
                <a:gd name="T9" fmla="*/ 0 h 21"/>
                <a:gd name="T10" fmla="*/ 5 w 15"/>
                <a:gd name="T11" fmla="*/ 0 h 21"/>
                <a:gd name="T12" fmla="*/ 11 w 15"/>
                <a:gd name="T13" fmla="*/ 20 h 21"/>
                <a:gd name="T14" fmla="*/ 11 w 15"/>
                <a:gd name="T15" fmla="*/ 21 h 21"/>
                <a:gd name="T16" fmla="*/ 5 w 15"/>
                <a:gd name="T17" fmla="*/ 2 h 21"/>
                <a:gd name="T18" fmla="*/ 4 w 15"/>
                <a:gd name="T19" fmla="*/ 14 h 21"/>
                <a:gd name="T20" fmla="*/ 10 w 15"/>
                <a:gd name="T21" fmla="*/ 19 h 21"/>
                <a:gd name="T22" fmla="*/ 5 w 15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516">
              <a:extLst>
                <a:ext uri="{FF2B5EF4-FFF2-40B4-BE49-F238E27FC236}">
                  <a16:creationId xmlns:a16="http://schemas.microsoft.com/office/drawing/2014/main" id="{8043D526-5989-4DC9-8834-AA635820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559"/>
              <a:ext cx="55" cy="65"/>
            </a:xfrm>
            <a:custGeom>
              <a:avLst/>
              <a:gdLst>
                <a:gd name="T0" fmla="*/ 12 w 17"/>
                <a:gd name="T1" fmla="*/ 20 h 20"/>
                <a:gd name="T2" fmla="*/ 7 w 17"/>
                <a:gd name="T3" fmla="*/ 0 h 20"/>
                <a:gd name="T4" fmla="*/ 12 w 1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517">
              <a:extLst>
                <a:ext uri="{FF2B5EF4-FFF2-40B4-BE49-F238E27FC236}">
                  <a16:creationId xmlns:a16="http://schemas.microsoft.com/office/drawing/2014/main" id="{CA5AAF92-1086-481C-94C3-91466138F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8" y="1556"/>
              <a:ext cx="49" cy="72"/>
            </a:xfrm>
            <a:custGeom>
              <a:avLst/>
              <a:gdLst>
                <a:gd name="T0" fmla="*/ 11 w 15"/>
                <a:gd name="T1" fmla="*/ 22 h 22"/>
                <a:gd name="T2" fmla="*/ 10 w 15"/>
                <a:gd name="T3" fmla="*/ 21 h 22"/>
                <a:gd name="T4" fmla="*/ 3 w 15"/>
                <a:gd name="T5" fmla="*/ 15 h 22"/>
                <a:gd name="T6" fmla="*/ 4 w 15"/>
                <a:gd name="T7" fmla="*/ 1 h 22"/>
                <a:gd name="T8" fmla="*/ 4 w 15"/>
                <a:gd name="T9" fmla="*/ 0 h 22"/>
                <a:gd name="T10" fmla="*/ 5 w 15"/>
                <a:gd name="T11" fmla="*/ 1 h 22"/>
                <a:gd name="T12" fmla="*/ 11 w 15"/>
                <a:gd name="T13" fmla="*/ 21 h 22"/>
                <a:gd name="T14" fmla="*/ 11 w 15"/>
                <a:gd name="T15" fmla="*/ 22 h 22"/>
                <a:gd name="T16" fmla="*/ 5 w 15"/>
                <a:gd name="T17" fmla="*/ 2 h 22"/>
                <a:gd name="T18" fmla="*/ 4 w 15"/>
                <a:gd name="T19" fmla="*/ 14 h 22"/>
                <a:gd name="T20" fmla="*/ 10 w 15"/>
                <a:gd name="T21" fmla="*/ 20 h 22"/>
                <a:gd name="T22" fmla="*/ 5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518">
              <a:extLst>
                <a:ext uri="{FF2B5EF4-FFF2-40B4-BE49-F238E27FC236}">
                  <a16:creationId xmlns:a16="http://schemas.microsoft.com/office/drawing/2014/main" id="{96FE2163-D1CE-4324-86CA-05829DE3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1651"/>
              <a:ext cx="43" cy="52"/>
            </a:xfrm>
            <a:custGeom>
              <a:avLst/>
              <a:gdLst>
                <a:gd name="T0" fmla="*/ 13 w 13"/>
                <a:gd name="T1" fmla="*/ 16 h 16"/>
                <a:gd name="T2" fmla="*/ 1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519">
              <a:extLst>
                <a:ext uri="{FF2B5EF4-FFF2-40B4-BE49-F238E27FC236}">
                  <a16:creationId xmlns:a16="http://schemas.microsoft.com/office/drawing/2014/main" id="{6D235518-CD4B-44FD-AA49-1B928B82F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3" y="1647"/>
              <a:ext cx="49" cy="56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1 w 15"/>
                <a:gd name="T7" fmla="*/ 1 h 17"/>
                <a:gd name="T8" fmla="*/ 1 w 15"/>
                <a:gd name="T9" fmla="*/ 0 h 17"/>
                <a:gd name="T10" fmla="*/ 2 w 15"/>
                <a:gd name="T11" fmla="*/ 0 h 17"/>
                <a:gd name="T12" fmla="*/ 15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3 h 17"/>
                <a:gd name="T20" fmla="*/ 13 w 15"/>
                <a:gd name="T21" fmla="*/ 16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520">
              <a:extLst>
                <a:ext uri="{FF2B5EF4-FFF2-40B4-BE49-F238E27FC236}">
                  <a16:creationId xmlns:a16="http://schemas.microsoft.com/office/drawing/2014/main" id="{FB821A30-AE44-48E7-AC5C-E7C330ED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1752"/>
              <a:ext cx="52" cy="59"/>
            </a:xfrm>
            <a:custGeom>
              <a:avLst/>
              <a:gdLst>
                <a:gd name="T0" fmla="*/ 16 w 16"/>
                <a:gd name="T1" fmla="*/ 15 h 18"/>
                <a:gd name="T2" fmla="*/ 0 w 16"/>
                <a:gd name="T3" fmla="*/ 3 h 18"/>
                <a:gd name="T4" fmla="*/ 16 w 16"/>
                <a:gd name="T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8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521">
              <a:extLst>
                <a:ext uri="{FF2B5EF4-FFF2-40B4-BE49-F238E27FC236}">
                  <a16:creationId xmlns:a16="http://schemas.microsoft.com/office/drawing/2014/main" id="{0AFD14B4-6DC8-4D8F-B44E-34D678FDB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" y="1752"/>
              <a:ext cx="62" cy="56"/>
            </a:xfrm>
            <a:custGeom>
              <a:avLst/>
              <a:gdLst>
                <a:gd name="T0" fmla="*/ 19 w 19"/>
                <a:gd name="T1" fmla="*/ 15 h 17"/>
                <a:gd name="T2" fmla="*/ 18 w 19"/>
                <a:gd name="T3" fmla="*/ 15 h 17"/>
                <a:gd name="T4" fmla="*/ 8 w 19"/>
                <a:gd name="T5" fmla="*/ 15 h 17"/>
                <a:gd name="T6" fmla="*/ 0 w 19"/>
                <a:gd name="T7" fmla="*/ 3 h 17"/>
                <a:gd name="T8" fmla="*/ 0 w 19"/>
                <a:gd name="T9" fmla="*/ 2 h 17"/>
                <a:gd name="T10" fmla="*/ 1 w 19"/>
                <a:gd name="T11" fmla="*/ 2 h 17"/>
                <a:gd name="T12" fmla="*/ 18 w 19"/>
                <a:gd name="T13" fmla="*/ 14 h 17"/>
                <a:gd name="T14" fmla="*/ 19 w 19"/>
                <a:gd name="T15" fmla="*/ 15 h 17"/>
                <a:gd name="T16" fmla="*/ 2 w 19"/>
                <a:gd name="T17" fmla="*/ 4 h 17"/>
                <a:gd name="T18" fmla="*/ 9 w 19"/>
                <a:gd name="T19" fmla="*/ 13 h 17"/>
                <a:gd name="T20" fmla="*/ 16 w 19"/>
                <a:gd name="T21" fmla="*/ 14 h 17"/>
                <a:gd name="T22" fmla="*/ 2 w 19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522">
              <a:extLst>
                <a:ext uri="{FF2B5EF4-FFF2-40B4-BE49-F238E27FC236}">
                  <a16:creationId xmlns:a16="http://schemas.microsoft.com/office/drawing/2014/main" id="{583D6723-E599-404E-8636-A1D87080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1854"/>
              <a:ext cx="46" cy="52"/>
            </a:xfrm>
            <a:custGeom>
              <a:avLst/>
              <a:gdLst>
                <a:gd name="T0" fmla="*/ 14 w 14"/>
                <a:gd name="T1" fmla="*/ 16 h 16"/>
                <a:gd name="T2" fmla="*/ 1 w 14"/>
                <a:gd name="T3" fmla="*/ 0 h 16"/>
                <a:gd name="T4" fmla="*/ 14 w 1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523">
              <a:extLst>
                <a:ext uri="{FF2B5EF4-FFF2-40B4-BE49-F238E27FC236}">
                  <a16:creationId xmlns:a16="http://schemas.microsoft.com/office/drawing/2014/main" id="{0F2314E9-DE6C-4956-9D3F-118BFF7DA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1854"/>
              <a:ext cx="49" cy="55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0 w 15"/>
                <a:gd name="T7" fmla="*/ 0 h 17"/>
                <a:gd name="T8" fmla="*/ 0 w 15"/>
                <a:gd name="T9" fmla="*/ 0 h 17"/>
                <a:gd name="T10" fmla="*/ 1 w 15"/>
                <a:gd name="T11" fmla="*/ 0 h 17"/>
                <a:gd name="T12" fmla="*/ 14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2 h 17"/>
                <a:gd name="T20" fmla="*/ 13 w 15"/>
                <a:gd name="T21" fmla="*/ 15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524">
              <a:extLst>
                <a:ext uri="{FF2B5EF4-FFF2-40B4-BE49-F238E27FC236}">
                  <a16:creationId xmlns:a16="http://schemas.microsoft.com/office/drawing/2014/main" id="{48AFD9D9-D4FA-42B0-ADB7-93946EFC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441"/>
              <a:ext cx="65" cy="56"/>
            </a:xfrm>
            <a:custGeom>
              <a:avLst/>
              <a:gdLst>
                <a:gd name="T0" fmla="*/ 0 w 20"/>
                <a:gd name="T1" fmla="*/ 11 h 17"/>
                <a:gd name="T2" fmla="*/ 20 w 20"/>
                <a:gd name="T3" fmla="*/ 8 h 17"/>
                <a:gd name="T4" fmla="*/ 0 w 20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525">
              <a:extLst>
                <a:ext uri="{FF2B5EF4-FFF2-40B4-BE49-F238E27FC236}">
                  <a16:creationId xmlns:a16="http://schemas.microsoft.com/office/drawing/2014/main" id="{F7C9CF1A-ED0D-46AE-9F4D-2F148BFD4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" y="1451"/>
              <a:ext cx="76" cy="43"/>
            </a:xfrm>
            <a:custGeom>
              <a:avLst/>
              <a:gdLst>
                <a:gd name="T0" fmla="*/ 17 w 23"/>
                <a:gd name="T1" fmla="*/ 10 h 13"/>
                <a:gd name="T2" fmla="*/ 1 w 23"/>
                <a:gd name="T3" fmla="*/ 9 h 13"/>
                <a:gd name="T4" fmla="*/ 0 w 23"/>
                <a:gd name="T5" fmla="*/ 8 h 13"/>
                <a:gd name="T6" fmla="*/ 1 w 23"/>
                <a:gd name="T7" fmla="*/ 8 h 13"/>
                <a:gd name="T8" fmla="*/ 8 w 23"/>
                <a:gd name="T9" fmla="*/ 2 h 13"/>
                <a:gd name="T10" fmla="*/ 22 w 23"/>
                <a:gd name="T11" fmla="*/ 5 h 13"/>
                <a:gd name="T12" fmla="*/ 23 w 23"/>
                <a:gd name="T13" fmla="*/ 5 h 13"/>
                <a:gd name="T14" fmla="*/ 22 w 23"/>
                <a:gd name="T15" fmla="*/ 6 h 13"/>
                <a:gd name="T16" fmla="*/ 17 w 23"/>
                <a:gd name="T17" fmla="*/ 10 h 13"/>
                <a:gd name="T18" fmla="*/ 3 w 23"/>
                <a:gd name="T19" fmla="*/ 8 h 13"/>
                <a:gd name="T20" fmla="*/ 20 w 23"/>
                <a:gd name="T21" fmla="*/ 6 h 13"/>
                <a:gd name="T22" fmla="*/ 9 w 23"/>
                <a:gd name="T23" fmla="*/ 3 h 13"/>
                <a:gd name="T24" fmla="*/ 3 w 23"/>
                <a:gd name="T2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526">
              <a:extLst>
                <a:ext uri="{FF2B5EF4-FFF2-40B4-BE49-F238E27FC236}">
                  <a16:creationId xmlns:a16="http://schemas.microsoft.com/office/drawing/2014/main" id="{CADCDCA5-CB57-4906-9943-68803223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1516"/>
              <a:ext cx="66" cy="63"/>
            </a:xfrm>
            <a:custGeom>
              <a:avLst/>
              <a:gdLst>
                <a:gd name="T0" fmla="*/ 0 w 20"/>
                <a:gd name="T1" fmla="*/ 8 h 19"/>
                <a:gd name="T2" fmla="*/ 20 w 20"/>
                <a:gd name="T3" fmla="*/ 13 h 19"/>
                <a:gd name="T4" fmla="*/ 0 w 20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527">
              <a:extLst>
                <a:ext uri="{FF2B5EF4-FFF2-40B4-BE49-F238E27FC236}">
                  <a16:creationId xmlns:a16="http://schemas.microsoft.com/office/drawing/2014/main" id="{A4FA4B57-13C1-427E-BF05-31DA2F3F2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3" y="1530"/>
              <a:ext cx="72" cy="45"/>
            </a:xfrm>
            <a:custGeom>
              <a:avLst/>
              <a:gdLst>
                <a:gd name="T0" fmla="*/ 19 w 22"/>
                <a:gd name="T1" fmla="*/ 11 h 14"/>
                <a:gd name="T2" fmla="*/ 1 w 22"/>
                <a:gd name="T3" fmla="*/ 5 h 14"/>
                <a:gd name="T4" fmla="*/ 0 w 22"/>
                <a:gd name="T5" fmla="*/ 4 h 14"/>
                <a:gd name="T6" fmla="*/ 1 w 22"/>
                <a:gd name="T7" fmla="*/ 3 h 14"/>
                <a:gd name="T8" fmla="*/ 10 w 22"/>
                <a:gd name="T9" fmla="*/ 1 h 14"/>
                <a:gd name="T10" fmla="*/ 22 w 22"/>
                <a:gd name="T11" fmla="*/ 8 h 14"/>
                <a:gd name="T12" fmla="*/ 22 w 22"/>
                <a:gd name="T13" fmla="*/ 9 h 14"/>
                <a:gd name="T14" fmla="*/ 22 w 22"/>
                <a:gd name="T15" fmla="*/ 10 h 14"/>
                <a:gd name="T16" fmla="*/ 19 w 22"/>
                <a:gd name="T17" fmla="*/ 11 h 14"/>
                <a:gd name="T18" fmla="*/ 3 w 22"/>
                <a:gd name="T19" fmla="*/ 4 h 14"/>
                <a:gd name="T20" fmla="*/ 20 w 22"/>
                <a:gd name="T21" fmla="*/ 9 h 14"/>
                <a:gd name="T22" fmla="*/ 10 w 22"/>
                <a:gd name="T23" fmla="*/ 2 h 14"/>
                <a:gd name="T24" fmla="*/ 3 w 22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528">
              <a:extLst>
                <a:ext uri="{FF2B5EF4-FFF2-40B4-BE49-F238E27FC236}">
                  <a16:creationId xmlns:a16="http://schemas.microsoft.com/office/drawing/2014/main" id="{04E1AB70-46DB-48DC-81FD-296C477FA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585"/>
              <a:ext cx="65" cy="59"/>
            </a:xfrm>
            <a:custGeom>
              <a:avLst/>
              <a:gdLst>
                <a:gd name="T0" fmla="*/ 0 w 20"/>
                <a:gd name="T1" fmla="*/ 13 h 18"/>
                <a:gd name="T2" fmla="*/ 20 w 20"/>
                <a:gd name="T3" fmla="*/ 8 h 18"/>
                <a:gd name="T4" fmla="*/ 0 w 20"/>
                <a:gd name="T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9">
              <a:extLst>
                <a:ext uri="{FF2B5EF4-FFF2-40B4-BE49-F238E27FC236}">
                  <a16:creationId xmlns:a16="http://schemas.microsoft.com/office/drawing/2014/main" id="{7FE94C4B-0EE0-4535-8CAB-F3FA4C45A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8" y="1595"/>
              <a:ext cx="72" cy="43"/>
            </a:xfrm>
            <a:custGeom>
              <a:avLst/>
              <a:gdLst>
                <a:gd name="T0" fmla="*/ 16 w 22"/>
                <a:gd name="T1" fmla="*/ 10 h 13"/>
                <a:gd name="T2" fmla="*/ 1 w 22"/>
                <a:gd name="T3" fmla="*/ 10 h 13"/>
                <a:gd name="T4" fmla="*/ 0 w 22"/>
                <a:gd name="T5" fmla="*/ 10 h 13"/>
                <a:gd name="T6" fmla="*/ 0 w 22"/>
                <a:gd name="T7" fmla="*/ 9 h 13"/>
                <a:gd name="T8" fmla="*/ 7 w 22"/>
                <a:gd name="T9" fmla="*/ 3 h 13"/>
                <a:gd name="T10" fmla="*/ 21 w 22"/>
                <a:gd name="T11" fmla="*/ 4 h 13"/>
                <a:gd name="T12" fmla="*/ 22 w 22"/>
                <a:gd name="T13" fmla="*/ 5 h 13"/>
                <a:gd name="T14" fmla="*/ 21 w 22"/>
                <a:gd name="T15" fmla="*/ 5 h 13"/>
                <a:gd name="T16" fmla="*/ 16 w 22"/>
                <a:gd name="T17" fmla="*/ 10 h 13"/>
                <a:gd name="T18" fmla="*/ 2 w 22"/>
                <a:gd name="T19" fmla="*/ 9 h 13"/>
                <a:gd name="T20" fmla="*/ 20 w 22"/>
                <a:gd name="T21" fmla="*/ 5 h 13"/>
                <a:gd name="T22" fmla="*/ 8 w 22"/>
                <a:gd name="T23" fmla="*/ 4 h 13"/>
                <a:gd name="T24" fmla="*/ 2 w 22"/>
                <a:gd name="T2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30">
              <a:extLst>
                <a:ext uri="{FF2B5EF4-FFF2-40B4-BE49-F238E27FC236}">
                  <a16:creationId xmlns:a16="http://schemas.microsoft.com/office/drawing/2014/main" id="{A9E7D85A-07F2-47D1-A240-F9C647112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" y="1674"/>
              <a:ext cx="65" cy="62"/>
            </a:xfrm>
            <a:custGeom>
              <a:avLst/>
              <a:gdLst>
                <a:gd name="T0" fmla="*/ 0 w 20"/>
                <a:gd name="T1" fmla="*/ 9 h 19"/>
                <a:gd name="T2" fmla="*/ 20 w 20"/>
                <a:gd name="T3" fmla="*/ 11 h 19"/>
                <a:gd name="T4" fmla="*/ 0 w 20"/>
                <a:gd name="T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31">
              <a:extLst>
                <a:ext uri="{FF2B5EF4-FFF2-40B4-BE49-F238E27FC236}">
                  <a16:creationId xmlns:a16="http://schemas.microsoft.com/office/drawing/2014/main" id="{F408D0C2-8B18-42E1-96EE-46786C6B3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" y="1690"/>
              <a:ext cx="72" cy="39"/>
            </a:xfrm>
            <a:custGeom>
              <a:avLst/>
              <a:gdLst>
                <a:gd name="T0" fmla="*/ 18 w 22"/>
                <a:gd name="T1" fmla="*/ 9 h 12"/>
                <a:gd name="T2" fmla="*/ 1 w 22"/>
                <a:gd name="T3" fmla="*/ 5 h 12"/>
                <a:gd name="T4" fmla="*/ 0 w 22"/>
                <a:gd name="T5" fmla="*/ 4 h 12"/>
                <a:gd name="T6" fmla="*/ 0 w 22"/>
                <a:gd name="T7" fmla="*/ 4 h 12"/>
                <a:gd name="T8" fmla="*/ 9 w 22"/>
                <a:gd name="T9" fmla="*/ 0 h 12"/>
                <a:gd name="T10" fmla="*/ 22 w 22"/>
                <a:gd name="T11" fmla="*/ 6 h 12"/>
                <a:gd name="T12" fmla="*/ 22 w 22"/>
                <a:gd name="T13" fmla="*/ 6 h 12"/>
                <a:gd name="T14" fmla="*/ 22 w 22"/>
                <a:gd name="T15" fmla="*/ 7 h 12"/>
                <a:gd name="T16" fmla="*/ 18 w 22"/>
                <a:gd name="T17" fmla="*/ 9 h 12"/>
                <a:gd name="T18" fmla="*/ 2 w 22"/>
                <a:gd name="T19" fmla="*/ 4 h 12"/>
                <a:gd name="T20" fmla="*/ 20 w 22"/>
                <a:gd name="T21" fmla="*/ 6 h 12"/>
                <a:gd name="T22" fmla="*/ 9 w 22"/>
                <a:gd name="T23" fmla="*/ 1 h 12"/>
                <a:gd name="T24" fmla="*/ 2 w 22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32">
              <a:extLst>
                <a:ext uri="{FF2B5EF4-FFF2-40B4-BE49-F238E27FC236}">
                  <a16:creationId xmlns:a16="http://schemas.microsoft.com/office/drawing/2014/main" id="{116EE6A2-77C3-4029-8E11-116C0AFA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772"/>
              <a:ext cx="65" cy="62"/>
            </a:xfrm>
            <a:custGeom>
              <a:avLst/>
              <a:gdLst>
                <a:gd name="T0" fmla="*/ 0 w 20"/>
                <a:gd name="T1" fmla="*/ 10 h 19"/>
                <a:gd name="T2" fmla="*/ 20 w 20"/>
                <a:gd name="T3" fmla="*/ 12 h 19"/>
                <a:gd name="T4" fmla="*/ 0 w 20"/>
                <a:gd name="T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33">
              <a:extLst>
                <a:ext uri="{FF2B5EF4-FFF2-40B4-BE49-F238E27FC236}">
                  <a16:creationId xmlns:a16="http://schemas.microsoft.com/office/drawing/2014/main" id="{0DAFD8C5-BD62-49B1-A52C-074CA8165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6" y="1788"/>
              <a:ext cx="75" cy="43"/>
            </a:xfrm>
            <a:custGeom>
              <a:avLst/>
              <a:gdLst>
                <a:gd name="T0" fmla="*/ 19 w 23"/>
                <a:gd name="T1" fmla="*/ 9 h 13"/>
                <a:gd name="T2" fmla="*/ 1 w 23"/>
                <a:gd name="T3" fmla="*/ 5 h 13"/>
                <a:gd name="T4" fmla="*/ 0 w 23"/>
                <a:gd name="T5" fmla="*/ 5 h 13"/>
                <a:gd name="T6" fmla="*/ 1 w 23"/>
                <a:gd name="T7" fmla="*/ 4 h 13"/>
                <a:gd name="T8" fmla="*/ 10 w 23"/>
                <a:gd name="T9" fmla="*/ 0 h 13"/>
                <a:gd name="T10" fmla="*/ 22 w 23"/>
                <a:gd name="T11" fmla="*/ 6 h 13"/>
                <a:gd name="T12" fmla="*/ 23 w 23"/>
                <a:gd name="T13" fmla="*/ 7 h 13"/>
                <a:gd name="T14" fmla="*/ 22 w 23"/>
                <a:gd name="T15" fmla="*/ 7 h 13"/>
                <a:gd name="T16" fmla="*/ 19 w 23"/>
                <a:gd name="T17" fmla="*/ 9 h 13"/>
                <a:gd name="T18" fmla="*/ 3 w 23"/>
                <a:gd name="T19" fmla="*/ 4 h 13"/>
                <a:gd name="T20" fmla="*/ 20 w 23"/>
                <a:gd name="T21" fmla="*/ 7 h 13"/>
                <a:gd name="T22" fmla="*/ 10 w 23"/>
                <a:gd name="T23" fmla="*/ 2 h 13"/>
                <a:gd name="T24" fmla="*/ 3 w 2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34">
              <a:extLst>
                <a:ext uri="{FF2B5EF4-FFF2-40B4-BE49-F238E27FC236}">
                  <a16:creationId xmlns:a16="http://schemas.microsoft.com/office/drawing/2014/main" id="{15954039-C4E6-4FBC-BA36-87D3CBAB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1867"/>
              <a:ext cx="59" cy="49"/>
            </a:xfrm>
            <a:custGeom>
              <a:avLst/>
              <a:gdLst>
                <a:gd name="T0" fmla="*/ 0 w 18"/>
                <a:gd name="T1" fmla="*/ 13 h 15"/>
                <a:gd name="T2" fmla="*/ 18 w 18"/>
                <a:gd name="T3" fmla="*/ 5 h 15"/>
                <a:gd name="T4" fmla="*/ 0 w 18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35">
              <a:extLst>
                <a:ext uri="{FF2B5EF4-FFF2-40B4-BE49-F238E27FC236}">
                  <a16:creationId xmlns:a16="http://schemas.microsoft.com/office/drawing/2014/main" id="{D155B9B8-6FEF-48B6-92CC-A04C6BDDC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" y="1873"/>
              <a:ext cx="66" cy="43"/>
            </a:xfrm>
            <a:custGeom>
              <a:avLst/>
              <a:gdLst>
                <a:gd name="T0" fmla="*/ 13 w 20"/>
                <a:gd name="T1" fmla="*/ 10 h 13"/>
                <a:gd name="T2" fmla="*/ 1 w 20"/>
                <a:gd name="T3" fmla="*/ 12 h 13"/>
                <a:gd name="T4" fmla="*/ 0 w 20"/>
                <a:gd name="T5" fmla="*/ 12 h 13"/>
                <a:gd name="T6" fmla="*/ 0 w 20"/>
                <a:gd name="T7" fmla="*/ 11 h 13"/>
                <a:gd name="T8" fmla="*/ 6 w 20"/>
                <a:gd name="T9" fmla="*/ 3 h 13"/>
                <a:gd name="T10" fmla="*/ 19 w 20"/>
                <a:gd name="T11" fmla="*/ 2 h 13"/>
                <a:gd name="T12" fmla="*/ 20 w 20"/>
                <a:gd name="T13" fmla="*/ 2 h 13"/>
                <a:gd name="T14" fmla="*/ 20 w 20"/>
                <a:gd name="T15" fmla="*/ 3 h 13"/>
                <a:gd name="T16" fmla="*/ 13 w 20"/>
                <a:gd name="T17" fmla="*/ 10 h 13"/>
                <a:gd name="T18" fmla="*/ 2 w 20"/>
                <a:gd name="T19" fmla="*/ 10 h 13"/>
                <a:gd name="T20" fmla="*/ 18 w 20"/>
                <a:gd name="T21" fmla="*/ 3 h 13"/>
                <a:gd name="T22" fmla="*/ 6 w 20"/>
                <a:gd name="T23" fmla="*/ 4 h 13"/>
                <a:gd name="T24" fmla="*/ 2 w 20"/>
                <a:gd name="T2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3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36">
              <a:extLst>
                <a:ext uri="{FF2B5EF4-FFF2-40B4-BE49-F238E27FC236}">
                  <a16:creationId xmlns:a16="http://schemas.microsoft.com/office/drawing/2014/main" id="{69032DCD-E811-403D-AD21-06F148DB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1474"/>
              <a:ext cx="311" cy="707"/>
            </a:xfrm>
            <a:custGeom>
              <a:avLst/>
              <a:gdLst>
                <a:gd name="T0" fmla="*/ 7 w 95"/>
                <a:gd name="T1" fmla="*/ 216 h 216"/>
                <a:gd name="T2" fmla="*/ 6 w 95"/>
                <a:gd name="T3" fmla="*/ 216 h 216"/>
                <a:gd name="T4" fmla="*/ 46 w 95"/>
                <a:gd name="T5" fmla="*/ 57 h 216"/>
                <a:gd name="T6" fmla="*/ 94 w 95"/>
                <a:gd name="T7" fmla="*/ 0 h 216"/>
                <a:gd name="T8" fmla="*/ 95 w 95"/>
                <a:gd name="T9" fmla="*/ 2 h 216"/>
                <a:gd name="T10" fmla="*/ 47 w 95"/>
                <a:gd name="T11" fmla="*/ 58 h 216"/>
                <a:gd name="T12" fmla="*/ 7 w 95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16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537">
              <a:extLst>
                <a:ext uri="{FF2B5EF4-FFF2-40B4-BE49-F238E27FC236}">
                  <a16:creationId xmlns:a16="http://schemas.microsoft.com/office/drawing/2014/main" id="{783A3EDE-9C67-48F3-AE60-796CB9E0A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120"/>
              <a:ext cx="749" cy="917"/>
            </a:xfrm>
            <a:custGeom>
              <a:avLst/>
              <a:gdLst>
                <a:gd name="T0" fmla="*/ 73 w 229"/>
                <a:gd name="T1" fmla="*/ 280 h 280"/>
                <a:gd name="T2" fmla="*/ 136 w 229"/>
                <a:gd name="T3" fmla="*/ 39 h 280"/>
                <a:gd name="T4" fmla="*/ 0 w 229"/>
                <a:gd name="T5" fmla="*/ 280 h 280"/>
                <a:gd name="T6" fmla="*/ 73 w 229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0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38">
              <a:extLst>
                <a:ext uri="{FF2B5EF4-FFF2-40B4-BE49-F238E27FC236}">
                  <a16:creationId xmlns:a16="http://schemas.microsoft.com/office/drawing/2014/main" id="{7E0B3299-852F-4FE5-86E0-11C5793CC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248"/>
              <a:ext cx="298" cy="789"/>
            </a:xfrm>
            <a:custGeom>
              <a:avLst/>
              <a:gdLst>
                <a:gd name="T0" fmla="*/ 91 w 91"/>
                <a:gd name="T1" fmla="*/ 0 h 241"/>
                <a:gd name="T2" fmla="*/ 0 w 91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" h="24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539">
              <a:extLst>
                <a:ext uri="{FF2B5EF4-FFF2-40B4-BE49-F238E27FC236}">
                  <a16:creationId xmlns:a16="http://schemas.microsoft.com/office/drawing/2014/main" id="{9CFCF1D7-9C11-4D94-9768-83AE514A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346"/>
              <a:ext cx="131" cy="82"/>
            </a:xfrm>
            <a:custGeom>
              <a:avLst/>
              <a:gdLst>
                <a:gd name="T0" fmla="*/ 40 w 40"/>
                <a:gd name="T1" fmla="*/ 0 h 25"/>
                <a:gd name="T2" fmla="*/ 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40">
              <a:extLst>
                <a:ext uri="{FF2B5EF4-FFF2-40B4-BE49-F238E27FC236}">
                  <a16:creationId xmlns:a16="http://schemas.microsoft.com/office/drawing/2014/main" id="{7AA7143B-B44C-4D69-96D0-8BF68B87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484"/>
              <a:ext cx="183" cy="98"/>
            </a:xfrm>
            <a:custGeom>
              <a:avLst/>
              <a:gdLst>
                <a:gd name="T0" fmla="*/ 56 w 56"/>
                <a:gd name="T1" fmla="*/ 0 h 30"/>
                <a:gd name="T2" fmla="*/ 0 w 56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30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541">
              <a:extLst>
                <a:ext uri="{FF2B5EF4-FFF2-40B4-BE49-F238E27FC236}">
                  <a16:creationId xmlns:a16="http://schemas.microsoft.com/office/drawing/2014/main" id="{287F3F45-1B1D-416C-9517-40262EB1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264"/>
              <a:ext cx="82" cy="226"/>
            </a:xfrm>
            <a:custGeom>
              <a:avLst/>
              <a:gdLst>
                <a:gd name="T0" fmla="*/ 0 w 25"/>
                <a:gd name="T1" fmla="*/ 0 h 69"/>
                <a:gd name="T2" fmla="*/ 25 w 25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542">
              <a:extLst>
                <a:ext uri="{FF2B5EF4-FFF2-40B4-BE49-F238E27FC236}">
                  <a16:creationId xmlns:a16="http://schemas.microsoft.com/office/drawing/2014/main" id="{201C11E9-7339-40BC-8BF1-E84DF6CFB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428"/>
              <a:ext cx="124" cy="285"/>
            </a:xfrm>
            <a:custGeom>
              <a:avLst/>
              <a:gdLst>
                <a:gd name="T0" fmla="*/ 0 w 38"/>
                <a:gd name="T1" fmla="*/ 0 h 87"/>
                <a:gd name="T2" fmla="*/ 38 w 38"/>
                <a:gd name="T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87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543">
              <a:extLst>
                <a:ext uri="{FF2B5EF4-FFF2-40B4-BE49-F238E27FC236}">
                  <a16:creationId xmlns:a16="http://schemas.microsoft.com/office/drawing/2014/main" id="{4C8937B7-160C-4799-A045-83D7186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1677"/>
              <a:ext cx="137" cy="222"/>
            </a:xfrm>
            <a:custGeom>
              <a:avLst/>
              <a:gdLst>
                <a:gd name="T0" fmla="*/ 42 w 42"/>
                <a:gd name="T1" fmla="*/ 68 h 68"/>
                <a:gd name="T2" fmla="*/ 0 w 42"/>
                <a:gd name="T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68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44">
              <a:extLst>
                <a:ext uri="{FF2B5EF4-FFF2-40B4-BE49-F238E27FC236}">
                  <a16:creationId xmlns:a16="http://schemas.microsoft.com/office/drawing/2014/main" id="{5F613C8D-4F8A-40D3-B1F3-B3AE687F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919"/>
              <a:ext cx="147" cy="69"/>
            </a:xfrm>
            <a:custGeom>
              <a:avLst/>
              <a:gdLst>
                <a:gd name="T0" fmla="*/ 45 w 45"/>
                <a:gd name="T1" fmla="*/ 0 h 21"/>
                <a:gd name="T2" fmla="*/ 0 w 45"/>
                <a:gd name="T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21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45">
              <a:extLst>
                <a:ext uri="{FF2B5EF4-FFF2-40B4-BE49-F238E27FC236}">
                  <a16:creationId xmlns:a16="http://schemas.microsoft.com/office/drawing/2014/main" id="{11518177-5443-4B13-B394-2E357C47C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890"/>
              <a:ext cx="128" cy="134"/>
            </a:xfrm>
            <a:custGeom>
              <a:avLst/>
              <a:gdLst>
                <a:gd name="T0" fmla="*/ 0 w 39"/>
                <a:gd name="T1" fmla="*/ 0 h 41"/>
                <a:gd name="T2" fmla="*/ 39 w 39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41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46">
              <a:extLst>
                <a:ext uri="{FF2B5EF4-FFF2-40B4-BE49-F238E27FC236}">
                  <a16:creationId xmlns:a16="http://schemas.microsoft.com/office/drawing/2014/main" id="{02A1EEBC-8701-4BF0-90D3-15BE45B48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428"/>
              <a:ext cx="710" cy="609"/>
            </a:xfrm>
            <a:custGeom>
              <a:avLst/>
              <a:gdLst>
                <a:gd name="T0" fmla="*/ 91 w 217"/>
                <a:gd name="T1" fmla="*/ 186 h 186"/>
                <a:gd name="T2" fmla="*/ 199 w 217"/>
                <a:gd name="T3" fmla="*/ 34 h 186"/>
                <a:gd name="T4" fmla="*/ 0 w 217"/>
                <a:gd name="T5" fmla="*/ 186 h 186"/>
                <a:gd name="T6" fmla="*/ 91 w 217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86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547">
              <a:extLst>
                <a:ext uri="{FF2B5EF4-FFF2-40B4-BE49-F238E27FC236}">
                  <a16:creationId xmlns:a16="http://schemas.microsoft.com/office/drawing/2014/main" id="{EC66A70E-E2CB-4F37-B79A-B29C55E1E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1350"/>
              <a:ext cx="628" cy="687"/>
            </a:xfrm>
            <a:custGeom>
              <a:avLst/>
              <a:gdLst>
                <a:gd name="T0" fmla="*/ 140 w 192"/>
                <a:gd name="T1" fmla="*/ 210 h 210"/>
                <a:gd name="T2" fmla="*/ 50 w 192"/>
                <a:gd name="T3" fmla="*/ 10 h 210"/>
                <a:gd name="T4" fmla="*/ 185 w 192"/>
                <a:gd name="T5" fmla="*/ 210 h 210"/>
                <a:gd name="T6" fmla="*/ 140 w 192"/>
                <a:gd name="T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10">
                  <a:moveTo>
                    <a:pt x="140" y="210"/>
                  </a:moveTo>
                  <a:cubicBezTo>
                    <a:pt x="140" y="210"/>
                    <a:pt x="0" y="19"/>
                    <a:pt x="50" y="10"/>
                  </a:cubicBezTo>
                  <a:cubicBezTo>
                    <a:pt x="100" y="0"/>
                    <a:pt x="192" y="104"/>
                    <a:pt x="185" y="210"/>
                  </a:cubicBezTo>
                  <a:lnTo>
                    <a:pt x="140" y="210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48">
              <a:extLst>
                <a:ext uri="{FF2B5EF4-FFF2-40B4-BE49-F238E27FC236}">
                  <a16:creationId xmlns:a16="http://schemas.microsoft.com/office/drawing/2014/main" id="{588C5DFE-9908-4620-A336-033486FDC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389"/>
              <a:ext cx="393" cy="648"/>
            </a:xfrm>
            <a:custGeom>
              <a:avLst/>
              <a:gdLst>
                <a:gd name="T0" fmla="*/ 0 w 120"/>
                <a:gd name="T1" fmla="*/ 0 h 198"/>
                <a:gd name="T2" fmla="*/ 120 w 120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98">
                  <a:moveTo>
                    <a:pt x="0" y="0"/>
                  </a:moveTo>
                  <a:cubicBezTo>
                    <a:pt x="0" y="0"/>
                    <a:pt x="111" y="129"/>
                    <a:pt x="120" y="19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49">
              <a:extLst>
                <a:ext uri="{FF2B5EF4-FFF2-40B4-BE49-F238E27FC236}">
                  <a16:creationId xmlns:a16="http://schemas.microsoft.com/office/drawing/2014/main" id="{B1D0A779-C637-42E2-AB00-9707FA7BC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4" y="1392"/>
              <a:ext cx="121" cy="98"/>
            </a:xfrm>
            <a:custGeom>
              <a:avLst/>
              <a:gdLst>
                <a:gd name="T0" fmla="*/ 0 w 37"/>
                <a:gd name="T1" fmla="*/ 26 h 30"/>
                <a:gd name="T2" fmla="*/ 29 w 37"/>
                <a:gd name="T3" fmla="*/ 30 h 30"/>
                <a:gd name="T4" fmla="*/ 35 w 37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0" y="26"/>
                  </a:moveTo>
                  <a:cubicBezTo>
                    <a:pt x="0" y="26"/>
                    <a:pt x="20" y="30"/>
                    <a:pt x="29" y="30"/>
                  </a:cubicBezTo>
                  <a:cubicBezTo>
                    <a:pt x="37" y="30"/>
                    <a:pt x="35" y="0"/>
                    <a:pt x="35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50">
              <a:extLst>
                <a:ext uri="{FF2B5EF4-FFF2-40B4-BE49-F238E27FC236}">
                  <a16:creationId xmlns:a16="http://schemas.microsoft.com/office/drawing/2014/main" id="{E75DE03D-B7A6-4E65-BB23-FF619FD01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1474"/>
              <a:ext cx="170" cy="203"/>
            </a:xfrm>
            <a:custGeom>
              <a:avLst/>
              <a:gdLst>
                <a:gd name="T0" fmla="*/ 52 w 52"/>
                <a:gd name="T1" fmla="*/ 0 h 62"/>
                <a:gd name="T2" fmla="*/ 42 w 52"/>
                <a:gd name="T3" fmla="*/ 50 h 62"/>
                <a:gd name="T4" fmla="*/ 0 w 52"/>
                <a:gd name="T5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62">
                  <a:moveTo>
                    <a:pt x="52" y="0"/>
                  </a:moveTo>
                  <a:cubicBezTo>
                    <a:pt x="52" y="0"/>
                    <a:pt x="52" y="37"/>
                    <a:pt x="42" y="50"/>
                  </a:cubicBezTo>
                  <a:cubicBezTo>
                    <a:pt x="32" y="62"/>
                    <a:pt x="0" y="47"/>
                    <a:pt x="0" y="4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51">
              <a:extLst>
                <a:ext uri="{FF2B5EF4-FFF2-40B4-BE49-F238E27FC236}">
                  <a16:creationId xmlns:a16="http://schemas.microsoft.com/office/drawing/2014/main" id="{293653AA-46AD-4A5D-A020-17F189C8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624"/>
              <a:ext cx="212" cy="164"/>
            </a:xfrm>
            <a:custGeom>
              <a:avLst/>
              <a:gdLst>
                <a:gd name="T0" fmla="*/ 65 w 65"/>
                <a:gd name="T1" fmla="*/ 0 h 50"/>
                <a:gd name="T2" fmla="*/ 46 w 65"/>
                <a:gd name="T3" fmla="*/ 48 h 50"/>
                <a:gd name="T4" fmla="*/ 0 w 65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65" y="0"/>
                  </a:moveTo>
                  <a:cubicBezTo>
                    <a:pt x="65" y="0"/>
                    <a:pt x="59" y="39"/>
                    <a:pt x="46" y="48"/>
                  </a:cubicBezTo>
                  <a:cubicBezTo>
                    <a:pt x="46" y="48"/>
                    <a:pt x="25" y="50"/>
                    <a:pt x="0" y="4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52">
              <a:extLst>
                <a:ext uri="{FF2B5EF4-FFF2-40B4-BE49-F238E27FC236}">
                  <a16:creationId xmlns:a16="http://schemas.microsoft.com/office/drawing/2014/main" id="{CF108604-EF7A-48F1-9078-D065A06D6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1844"/>
              <a:ext cx="200" cy="127"/>
            </a:xfrm>
            <a:custGeom>
              <a:avLst/>
              <a:gdLst>
                <a:gd name="T0" fmla="*/ 61 w 61"/>
                <a:gd name="T1" fmla="*/ 0 h 39"/>
                <a:gd name="T2" fmla="*/ 39 w 61"/>
                <a:gd name="T3" fmla="*/ 33 h 39"/>
                <a:gd name="T4" fmla="*/ 0 w 61"/>
                <a:gd name="T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cubicBezTo>
                    <a:pt x="61" y="0"/>
                    <a:pt x="49" y="25"/>
                    <a:pt x="39" y="33"/>
                  </a:cubicBezTo>
                  <a:cubicBezTo>
                    <a:pt x="39" y="33"/>
                    <a:pt x="17" y="39"/>
                    <a:pt x="0" y="2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53">
              <a:extLst>
                <a:ext uri="{FF2B5EF4-FFF2-40B4-BE49-F238E27FC236}">
                  <a16:creationId xmlns:a16="http://schemas.microsoft.com/office/drawing/2014/main" id="{59BAA945-58CA-41BB-8EEC-7676B52E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520"/>
              <a:ext cx="484" cy="517"/>
            </a:xfrm>
            <a:custGeom>
              <a:avLst/>
              <a:gdLst>
                <a:gd name="T0" fmla="*/ 148 w 148"/>
                <a:gd name="T1" fmla="*/ 0 h 158"/>
                <a:gd name="T2" fmla="*/ 0 w 148"/>
                <a:gd name="T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54">
              <a:extLst>
                <a:ext uri="{FF2B5EF4-FFF2-40B4-BE49-F238E27FC236}">
                  <a16:creationId xmlns:a16="http://schemas.microsoft.com/office/drawing/2014/main" id="{1C6AC94B-E7F8-494B-902D-727E56BE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559"/>
              <a:ext cx="151" cy="128"/>
            </a:xfrm>
            <a:custGeom>
              <a:avLst/>
              <a:gdLst>
                <a:gd name="T0" fmla="*/ 6 w 46"/>
                <a:gd name="T1" fmla="*/ 0 h 39"/>
                <a:gd name="T2" fmla="*/ 3 w 46"/>
                <a:gd name="T3" fmla="*/ 32 h 39"/>
                <a:gd name="T4" fmla="*/ 46 w 46"/>
                <a:gd name="T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9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55">
              <a:extLst>
                <a:ext uri="{FF2B5EF4-FFF2-40B4-BE49-F238E27FC236}">
                  <a16:creationId xmlns:a16="http://schemas.microsoft.com/office/drawing/2014/main" id="{96142740-F55D-4701-BCB6-AB93518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1664"/>
              <a:ext cx="190" cy="140"/>
            </a:xfrm>
            <a:custGeom>
              <a:avLst/>
              <a:gdLst>
                <a:gd name="T0" fmla="*/ 58 w 58"/>
                <a:gd name="T1" fmla="*/ 43 h 43"/>
                <a:gd name="T2" fmla="*/ 6 w 58"/>
                <a:gd name="T3" fmla="*/ 38 h 43"/>
                <a:gd name="T4" fmla="*/ 1 w 58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56">
              <a:extLst>
                <a:ext uri="{FF2B5EF4-FFF2-40B4-BE49-F238E27FC236}">
                  <a16:creationId xmlns:a16="http://schemas.microsoft.com/office/drawing/2014/main" id="{4A61A75F-5A71-474E-AC75-AB589762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1804"/>
              <a:ext cx="219" cy="135"/>
            </a:xfrm>
            <a:custGeom>
              <a:avLst/>
              <a:gdLst>
                <a:gd name="T0" fmla="*/ 219 w 219"/>
                <a:gd name="T1" fmla="*/ 135 h 135"/>
                <a:gd name="T2" fmla="*/ 59 w 219"/>
                <a:gd name="T3" fmla="*/ 115 h 135"/>
                <a:gd name="T4" fmla="*/ 0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57">
              <a:extLst>
                <a:ext uri="{FF2B5EF4-FFF2-40B4-BE49-F238E27FC236}">
                  <a16:creationId xmlns:a16="http://schemas.microsoft.com/office/drawing/2014/main" id="{8A06E569-872F-48C7-BBB5-11F2F2DC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1179"/>
              <a:ext cx="235" cy="220"/>
            </a:xfrm>
            <a:custGeom>
              <a:avLst/>
              <a:gdLst>
                <a:gd name="T0" fmla="*/ 65 w 72"/>
                <a:gd name="T1" fmla="*/ 67 h 67"/>
                <a:gd name="T2" fmla="*/ 36 w 72"/>
                <a:gd name="T3" fmla="*/ 9 h 67"/>
                <a:gd name="T4" fmla="*/ 65 w 7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7">
                  <a:moveTo>
                    <a:pt x="65" y="67"/>
                  </a:moveTo>
                  <a:cubicBezTo>
                    <a:pt x="65" y="67"/>
                    <a:pt x="72" y="0"/>
                    <a:pt x="36" y="9"/>
                  </a:cubicBezTo>
                  <a:cubicBezTo>
                    <a:pt x="0" y="18"/>
                    <a:pt x="65" y="67"/>
                    <a:pt x="65" y="67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58">
              <a:extLst>
                <a:ext uri="{FF2B5EF4-FFF2-40B4-BE49-F238E27FC236}">
                  <a16:creationId xmlns:a16="http://schemas.microsoft.com/office/drawing/2014/main" id="{C976EFEE-34C9-4126-8E02-2232A3AC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016"/>
              <a:ext cx="1606" cy="2049"/>
            </a:xfrm>
            <a:custGeom>
              <a:avLst/>
              <a:gdLst>
                <a:gd name="T0" fmla="*/ 95 w 491"/>
                <a:gd name="T1" fmla="*/ 626 h 626"/>
                <a:gd name="T2" fmla="*/ 102 w 491"/>
                <a:gd name="T3" fmla="*/ 354 h 626"/>
                <a:gd name="T4" fmla="*/ 240 w 491"/>
                <a:gd name="T5" fmla="*/ 179 h 626"/>
                <a:gd name="T6" fmla="*/ 491 w 491"/>
                <a:gd name="T7" fmla="*/ 63 h 626"/>
                <a:gd name="T8" fmla="*/ 352 w 491"/>
                <a:gd name="T9" fmla="*/ 307 h 626"/>
                <a:gd name="T10" fmla="*/ 95 w 491"/>
                <a:gd name="T1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626">
                  <a:moveTo>
                    <a:pt x="95" y="626"/>
                  </a:moveTo>
                  <a:cubicBezTo>
                    <a:pt x="95" y="626"/>
                    <a:pt x="0" y="500"/>
                    <a:pt x="102" y="354"/>
                  </a:cubicBezTo>
                  <a:cubicBezTo>
                    <a:pt x="204" y="208"/>
                    <a:pt x="148" y="206"/>
                    <a:pt x="240" y="179"/>
                  </a:cubicBezTo>
                  <a:cubicBezTo>
                    <a:pt x="332" y="152"/>
                    <a:pt x="347" y="0"/>
                    <a:pt x="491" y="63"/>
                  </a:cubicBezTo>
                  <a:cubicBezTo>
                    <a:pt x="491" y="63"/>
                    <a:pt x="415" y="203"/>
                    <a:pt x="352" y="307"/>
                  </a:cubicBezTo>
                  <a:cubicBezTo>
                    <a:pt x="289" y="411"/>
                    <a:pt x="273" y="596"/>
                    <a:pt x="95" y="62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59">
              <a:extLst>
                <a:ext uri="{FF2B5EF4-FFF2-40B4-BE49-F238E27FC236}">
                  <a16:creationId xmlns:a16="http://schemas.microsoft.com/office/drawing/2014/main" id="{3683839B-7B2A-4DE8-9309-10CC21CFC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" y="1222"/>
              <a:ext cx="1295" cy="1852"/>
            </a:xfrm>
            <a:custGeom>
              <a:avLst/>
              <a:gdLst>
                <a:gd name="T0" fmla="*/ 396 w 396"/>
                <a:gd name="T1" fmla="*/ 0 h 566"/>
                <a:gd name="T2" fmla="*/ 0 w 396"/>
                <a:gd name="T3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566">
                  <a:moveTo>
                    <a:pt x="396" y="0"/>
                  </a:moveTo>
                  <a:cubicBezTo>
                    <a:pt x="396" y="0"/>
                    <a:pt x="190" y="53"/>
                    <a:pt x="0" y="56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60">
              <a:extLst>
                <a:ext uri="{FF2B5EF4-FFF2-40B4-BE49-F238E27FC236}">
                  <a16:creationId xmlns:a16="http://schemas.microsoft.com/office/drawing/2014/main" id="{98E12DE0-1FF0-476B-A9DB-74024E2C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" y="1192"/>
              <a:ext cx="189" cy="272"/>
            </a:xfrm>
            <a:custGeom>
              <a:avLst/>
              <a:gdLst>
                <a:gd name="T0" fmla="*/ 0 w 189"/>
                <a:gd name="T1" fmla="*/ 0 h 272"/>
                <a:gd name="T2" fmla="*/ 0 w 189"/>
                <a:gd name="T3" fmla="*/ 239 h 272"/>
                <a:gd name="T4" fmla="*/ 189 w 189"/>
                <a:gd name="T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272">
                  <a:moveTo>
                    <a:pt x="0" y="0"/>
                  </a:moveTo>
                  <a:lnTo>
                    <a:pt x="0" y="239"/>
                  </a:lnTo>
                  <a:lnTo>
                    <a:pt x="189" y="272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1">
              <a:extLst>
                <a:ext uri="{FF2B5EF4-FFF2-40B4-BE49-F238E27FC236}">
                  <a16:creationId xmlns:a16="http://schemas.microsoft.com/office/drawing/2014/main" id="{6DFD8D56-FA11-4D73-BD1A-CC0BBFCA1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" y="1464"/>
              <a:ext cx="314" cy="308"/>
            </a:xfrm>
            <a:custGeom>
              <a:avLst/>
              <a:gdLst>
                <a:gd name="T0" fmla="*/ 314 w 314"/>
                <a:gd name="T1" fmla="*/ 308 h 308"/>
                <a:gd name="T2" fmla="*/ 59 w 314"/>
                <a:gd name="T3" fmla="*/ 223 h 308"/>
                <a:gd name="T4" fmla="*/ 0 w 314"/>
                <a:gd name="T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308">
                  <a:moveTo>
                    <a:pt x="314" y="308"/>
                  </a:moveTo>
                  <a:lnTo>
                    <a:pt x="59" y="223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62">
              <a:extLst>
                <a:ext uri="{FF2B5EF4-FFF2-40B4-BE49-F238E27FC236}">
                  <a16:creationId xmlns:a16="http://schemas.microsoft.com/office/drawing/2014/main" id="{6266E10D-E93D-45A7-AB84-6FB8B9433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" y="1683"/>
              <a:ext cx="504" cy="410"/>
            </a:xfrm>
            <a:custGeom>
              <a:avLst/>
              <a:gdLst>
                <a:gd name="T0" fmla="*/ 0 w 504"/>
                <a:gd name="T1" fmla="*/ 0 h 410"/>
                <a:gd name="T2" fmla="*/ 206 w 504"/>
                <a:gd name="T3" fmla="*/ 331 h 410"/>
                <a:gd name="T4" fmla="*/ 504 w 504"/>
                <a:gd name="T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4" h="410">
                  <a:moveTo>
                    <a:pt x="0" y="0"/>
                  </a:moveTo>
                  <a:lnTo>
                    <a:pt x="206" y="331"/>
                  </a:lnTo>
                  <a:lnTo>
                    <a:pt x="504" y="41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63">
              <a:extLst>
                <a:ext uri="{FF2B5EF4-FFF2-40B4-BE49-F238E27FC236}">
                  <a16:creationId xmlns:a16="http://schemas.microsoft.com/office/drawing/2014/main" id="{5B1B2BB8-521D-48DF-87EF-93B16EDC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5" y="2076"/>
              <a:ext cx="556" cy="347"/>
            </a:xfrm>
            <a:custGeom>
              <a:avLst/>
              <a:gdLst>
                <a:gd name="T0" fmla="*/ 0 w 556"/>
                <a:gd name="T1" fmla="*/ 0 h 347"/>
                <a:gd name="T2" fmla="*/ 209 w 556"/>
                <a:gd name="T3" fmla="*/ 278 h 347"/>
                <a:gd name="T4" fmla="*/ 556 w 556"/>
                <a:gd name="T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6" h="347">
                  <a:moveTo>
                    <a:pt x="0" y="0"/>
                  </a:moveTo>
                  <a:lnTo>
                    <a:pt x="209" y="278"/>
                  </a:lnTo>
                  <a:lnTo>
                    <a:pt x="556" y="347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64">
              <a:extLst>
                <a:ext uri="{FF2B5EF4-FFF2-40B4-BE49-F238E27FC236}">
                  <a16:creationId xmlns:a16="http://schemas.microsoft.com/office/drawing/2014/main" id="{940D5EF2-B4B9-4825-AC44-6D2E423B1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" y="2426"/>
              <a:ext cx="586" cy="337"/>
            </a:xfrm>
            <a:custGeom>
              <a:avLst/>
              <a:gdLst>
                <a:gd name="T0" fmla="*/ 586 w 586"/>
                <a:gd name="T1" fmla="*/ 337 h 337"/>
                <a:gd name="T2" fmla="*/ 239 w 586"/>
                <a:gd name="T3" fmla="*/ 308 h 337"/>
                <a:gd name="T4" fmla="*/ 0 w 586"/>
                <a:gd name="T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6" h="337">
                  <a:moveTo>
                    <a:pt x="586" y="337"/>
                  </a:moveTo>
                  <a:lnTo>
                    <a:pt x="239" y="308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65">
              <a:extLst>
                <a:ext uri="{FF2B5EF4-FFF2-40B4-BE49-F238E27FC236}">
                  <a16:creationId xmlns:a16="http://schemas.microsoft.com/office/drawing/2014/main" id="{CEB2B00E-6500-4D81-A97E-753C2EDD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" y="1163"/>
              <a:ext cx="1436" cy="1152"/>
            </a:xfrm>
            <a:custGeom>
              <a:avLst/>
              <a:gdLst>
                <a:gd name="T0" fmla="*/ 0 w 439"/>
                <a:gd name="T1" fmla="*/ 352 h 352"/>
                <a:gd name="T2" fmla="*/ 54 w 439"/>
                <a:gd name="T3" fmla="*/ 160 h 352"/>
                <a:gd name="T4" fmla="*/ 58 w 439"/>
                <a:gd name="T5" fmla="*/ 275 h 352"/>
                <a:gd name="T6" fmla="*/ 160 w 439"/>
                <a:gd name="T7" fmla="*/ 20 h 352"/>
                <a:gd name="T8" fmla="*/ 112 w 439"/>
                <a:gd name="T9" fmla="*/ 253 h 352"/>
                <a:gd name="T10" fmla="*/ 258 w 439"/>
                <a:gd name="T11" fmla="*/ 19 h 352"/>
                <a:gd name="T12" fmla="*/ 242 w 439"/>
                <a:gd name="T13" fmla="*/ 96 h 352"/>
                <a:gd name="T14" fmla="*/ 379 w 439"/>
                <a:gd name="T15" fmla="*/ 19 h 352"/>
                <a:gd name="T16" fmla="*/ 302 w 439"/>
                <a:gd name="T17" fmla="*/ 122 h 352"/>
                <a:gd name="T18" fmla="*/ 435 w 439"/>
                <a:gd name="T19" fmla="*/ 133 h 352"/>
                <a:gd name="T20" fmla="*/ 273 w 439"/>
                <a:gd name="T21" fmla="*/ 229 h 352"/>
                <a:gd name="T22" fmla="*/ 391 w 439"/>
                <a:gd name="T23" fmla="*/ 247 h 352"/>
                <a:gd name="T24" fmla="*/ 251 w 439"/>
                <a:gd name="T25" fmla="*/ 309 h 352"/>
                <a:gd name="T26" fmla="*/ 320 w 439"/>
                <a:gd name="T27" fmla="*/ 352 h 352"/>
                <a:gd name="T28" fmla="*/ 0 w 439"/>
                <a:gd name="T2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352">
                  <a:moveTo>
                    <a:pt x="0" y="352"/>
                  </a:moveTo>
                  <a:cubicBezTo>
                    <a:pt x="0" y="352"/>
                    <a:pt x="41" y="160"/>
                    <a:pt x="54" y="160"/>
                  </a:cubicBezTo>
                  <a:cubicBezTo>
                    <a:pt x="67" y="160"/>
                    <a:pt x="58" y="275"/>
                    <a:pt x="58" y="275"/>
                  </a:cubicBezTo>
                  <a:cubicBezTo>
                    <a:pt x="58" y="275"/>
                    <a:pt x="134" y="0"/>
                    <a:pt x="160" y="20"/>
                  </a:cubicBezTo>
                  <a:cubicBezTo>
                    <a:pt x="185" y="40"/>
                    <a:pt x="112" y="253"/>
                    <a:pt x="112" y="253"/>
                  </a:cubicBezTo>
                  <a:cubicBezTo>
                    <a:pt x="112" y="253"/>
                    <a:pt x="238" y="22"/>
                    <a:pt x="258" y="19"/>
                  </a:cubicBezTo>
                  <a:cubicBezTo>
                    <a:pt x="278" y="16"/>
                    <a:pt x="242" y="96"/>
                    <a:pt x="242" y="96"/>
                  </a:cubicBezTo>
                  <a:cubicBezTo>
                    <a:pt x="242" y="96"/>
                    <a:pt x="359" y="4"/>
                    <a:pt x="379" y="19"/>
                  </a:cubicBezTo>
                  <a:cubicBezTo>
                    <a:pt x="399" y="34"/>
                    <a:pt x="302" y="122"/>
                    <a:pt x="302" y="122"/>
                  </a:cubicBezTo>
                  <a:cubicBezTo>
                    <a:pt x="302" y="122"/>
                    <a:pt x="431" y="99"/>
                    <a:pt x="435" y="133"/>
                  </a:cubicBezTo>
                  <a:cubicBezTo>
                    <a:pt x="439" y="167"/>
                    <a:pt x="273" y="229"/>
                    <a:pt x="273" y="229"/>
                  </a:cubicBezTo>
                  <a:cubicBezTo>
                    <a:pt x="273" y="229"/>
                    <a:pt x="389" y="225"/>
                    <a:pt x="391" y="247"/>
                  </a:cubicBezTo>
                  <a:cubicBezTo>
                    <a:pt x="392" y="270"/>
                    <a:pt x="251" y="309"/>
                    <a:pt x="251" y="309"/>
                  </a:cubicBezTo>
                  <a:cubicBezTo>
                    <a:pt x="251" y="309"/>
                    <a:pt x="302" y="305"/>
                    <a:pt x="320" y="352"/>
                  </a:cubicBezTo>
                  <a:lnTo>
                    <a:pt x="0" y="352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66">
              <a:extLst>
                <a:ext uri="{FF2B5EF4-FFF2-40B4-BE49-F238E27FC236}">
                  <a16:creationId xmlns:a16="http://schemas.microsoft.com/office/drawing/2014/main" id="{AC465DCA-8B05-445F-ADE2-F2225DC7F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" y="1003"/>
              <a:ext cx="124" cy="144"/>
            </a:xfrm>
            <a:custGeom>
              <a:avLst/>
              <a:gdLst>
                <a:gd name="T0" fmla="*/ 28 w 38"/>
                <a:gd name="T1" fmla="*/ 44 h 44"/>
                <a:gd name="T2" fmla="*/ 16 w 38"/>
                <a:gd name="T3" fmla="*/ 0 h 44"/>
                <a:gd name="T4" fmla="*/ 28 w 38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4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67">
              <a:extLst>
                <a:ext uri="{FF2B5EF4-FFF2-40B4-BE49-F238E27FC236}">
                  <a16:creationId xmlns:a16="http://schemas.microsoft.com/office/drawing/2014/main" id="{FB5ECEB6-DDC2-4681-8949-86D7F5B80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996"/>
              <a:ext cx="112" cy="160"/>
            </a:xfrm>
            <a:custGeom>
              <a:avLst/>
              <a:gdLst>
                <a:gd name="T0" fmla="*/ 24 w 34"/>
                <a:gd name="T1" fmla="*/ 49 h 49"/>
                <a:gd name="T2" fmla="*/ 22 w 34"/>
                <a:gd name="T3" fmla="*/ 48 h 49"/>
                <a:gd name="T4" fmla="*/ 6 w 34"/>
                <a:gd name="T5" fmla="*/ 33 h 49"/>
                <a:gd name="T6" fmla="*/ 9 w 34"/>
                <a:gd name="T7" fmla="*/ 2 h 49"/>
                <a:gd name="T8" fmla="*/ 9 w 34"/>
                <a:gd name="T9" fmla="*/ 0 h 49"/>
                <a:gd name="T10" fmla="*/ 11 w 34"/>
                <a:gd name="T11" fmla="*/ 1 h 49"/>
                <a:gd name="T12" fmla="*/ 24 w 34"/>
                <a:gd name="T13" fmla="*/ 47 h 49"/>
                <a:gd name="T14" fmla="*/ 24 w 34"/>
                <a:gd name="T15" fmla="*/ 49 h 49"/>
                <a:gd name="T16" fmla="*/ 11 w 34"/>
                <a:gd name="T17" fmla="*/ 5 h 49"/>
                <a:gd name="T18" fmla="*/ 9 w 34"/>
                <a:gd name="T19" fmla="*/ 31 h 49"/>
                <a:gd name="T20" fmla="*/ 21 w 34"/>
                <a:gd name="T21" fmla="*/ 44 h 49"/>
                <a:gd name="T22" fmla="*/ 11 w 34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9" y="40"/>
                    <a:pt x="6" y="33"/>
                  </a:cubicBezTo>
                  <a:cubicBezTo>
                    <a:pt x="0" y="19"/>
                    <a:pt x="8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7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68">
              <a:extLst>
                <a:ext uri="{FF2B5EF4-FFF2-40B4-BE49-F238E27FC236}">
                  <a16:creationId xmlns:a16="http://schemas.microsoft.com/office/drawing/2014/main" id="{6F31245E-C29D-4779-A1D3-FD997CF5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1150"/>
              <a:ext cx="124" cy="144"/>
            </a:xfrm>
            <a:custGeom>
              <a:avLst/>
              <a:gdLst>
                <a:gd name="T0" fmla="*/ 28 w 38"/>
                <a:gd name="T1" fmla="*/ 44 h 44"/>
                <a:gd name="T2" fmla="*/ 16 w 38"/>
                <a:gd name="T3" fmla="*/ 0 h 44"/>
                <a:gd name="T4" fmla="*/ 28 w 38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4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69">
              <a:extLst>
                <a:ext uri="{FF2B5EF4-FFF2-40B4-BE49-F238E27FC236}">
                  <a16:creationId xmlns:a16="http://schemas.microsoft.com/office/drawing/2014/main" id="{2F1C2514-31A3-4EB5-B0B9-59AF1EA2E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1143"/>
              <a:ext cx="111" cy="161"/>
            </a:xfrm>
            <a:custGeom>
              <a:avLst/>
              <a:gdLst>
                <a:gd name="T0" fmla="*/ 24 w 34"/>
                <a:gd name="T1" fmla="*/ 49 h 49"/>
                <a:gd name="T2" fmla="*/ 22 w 34"/>
                <a:gd name="T3" fmla="*/ 48 h 49"/>
                <a:gd name="T4" fmla="*/ 6 w 34"/>
                <a:gd name="T5" fmla="*/ 33 h 49"/>
                <a:gd name="T6" fmla="*/ 8 w 34"/>
                <a:gd name="T7" fmla="*/ 1 h 49"/>
                <a:gd name="T8" fmla="*/ 9 w 34"/>
                <a:gd name="T9" fmla="*/ 0 h 49"/>
                <a:gd name="T10" fmla="*/ 11 w 34"/>
                <a:gd name="T11" fmla="*/ 1 h 49"/>
                <a:gd name="T12" fmla="*/ 24 w 34"/>
                <a:gd name="T13" fmla="*/ 47 h 49"/>
                <a:gd name="T14" fmla="*/ 24 w 34"/>
                <a:gd name="T15" fmla="*/ 49 h 49"/>
                <a:gd name="T16" fmla="*/ 11 w 34"/>
                <a:gd name="T17" fmla="*/ 5 h 49"/>
                <a:gd name="T18" fmla="*/ 9 w 34"/>
                <a:gd name="T19" fmla="*/ 31 h 49"/>
                <a:gd name="T20" fmla="*/ 21 w 34"/>
                <a:gd name="T21" fmla="*/ 44 h 49"/>
                <a:gd name="T22" fmla="*/ 11 w 34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8" y="40"/>
                    <a:pt x="6" y="33"/>
                  </a:cubicBezTo>
                  <a:cubicBezTo>
                    <a:pt x="0" y="19"/>
                    <a:pt x="8" y="2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6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70">
              <a:extLst>
                <a:ext uri="{FF2B5EF4-FFF2-40B4-BE49-F238E27FC236}">
                  <a16:creationId xmlns:a16="http://schemas.microsoft.com/office/drawing/2014/main" id="{151D6D4F-EF98-441B-ADFD-CE91EB25D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" y="1340"/>
              <a:ext cx="121" cy="144"/>
            </a:xfrm>
            <a:custGeom>
              <a:avLst/>
              <a:gdLst>
                <a:gd name="T0" fmla="*/ 28 w 37"/>
                <a:gd name="T1" fmla="*/ 44 h 44"/>
                <a:gd name="T2" fmla="*/ 15 w 37"/>
                <a:gd name="T3" fmla="*/ 0 h 44"/>
                <a:gd name="T4" fmla="*/ 28 w 37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4">
                  <a:moveTo>
                    <a:pt x="28" y="44"/>
                  </a:moveTo>
                  <a:cubicBezTo>
                    <a:pt x="28" y="44"/>
                    <a:pt x="37" y="11"/>
                    <a:pt x="15" y="0"/>
                  </a:cubicBezTo>
                  <a:cubicBezTo>
                    <a:pt x="15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71">
              <a:extLst>
                <a:ext uri="{FF2B5EF4-FFF2-40B4-BE49-F238E27FC236}">
                  <a16:creationId xmlns:a16="http://schemas.microsoft.com/office/drawing/2014/main" id="{9C631BA7-1377-482C-B93A-AB91A8B678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" y="1333"/>
              <a:ext cx="108" cy="157"/>
            </a:xfrm>
            <a:custGeom>
              <a:avLst/>
              <a:gdLst>
                <a:gd name="T0" fmla="*/ 23 w 33"/>
                <a:gd name="T1" fmla="*/ 48 h 48"/>
                <a:gd name="T2" fmla="*/ 21 w 33"/>
                <a:gd name="T3" fmla="*/ 48 h 48"/>
                <a:gd name="T4" fmla="*/ 5 w 33"/>
                <a:gd name="T5" fmla="*/ 32 h 48"/>
                <a:gd name="T6" fmla="*/ 8 w 33"/>
                <a:gd name="T7" fmla="*/ 1 h 48"/>
                <a:gd name="T8" fmla="*/ 8 w 33"/>
                <a:gd name="T9" fmla="*/ 0 h 48"/>
                <a:gd name="T10" fmla="*/ 10 w 33"/>
                <a:gd name="T11" fmla="*/ 0 h 48"/>
                <a:gd name="T12" fmla="*/ 23 w 33"/>
                <a:gd name="T13" fmla="*/ 47 h 48"/>
                <a:gd name="T14" fmla="*/ 23 w 33"/>
                <a:gd name="T15" fmla="*/ 48 h 48"/>
                <a:gd name="T16" fmla="*/ 10 w 33"/>
                <a:gd name="T17" fmla="*/ 5 h 48"/>
                <a:gd name="T18" fmla="*/ 8 w 33"/>
                <a:gd name="T19" fmla="*/ 31 h 48"/>
                <a:gd name="T20" fmla="*/ 20 w 33"/>
                <a:gd name="T21" fmla="*/ 43 h 48"/>
                <a:gd name="T22" fmla="*/ 10 w 33"/>
                <a:gd name="T23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48">
                  <a:moveTo>
                    <a:pt x="23" y="48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3" y="44"/>
                    <a:pt x="8" y="39"/>
                    <a:pt x="5" y="32"/>
                  </a:cubicBezTo>
                  <a:cubicBezTo>
                    <a:pt x="0" y="18"/>
                    <a:pt x="7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12"/>
                    <a:pt x="24" y="45"/>
                    <a:pt x="23" y="47"/>
                  </a:cubicBezTo>
                  <a:lnTo>
                    <a:pt x="23" y="48"/>
                  </a:lnTo>
                  <a:close/>
                  <a:moveTo>
                    <a:pt x="10" y="5"/>
                  </a:moveTo>
                  <a:cubicBezTo>
                    <a:pt x="9" y="9"/>
                    <a:pt x="5" y="21"/>
                    <a:pt x="8" y="31"/>
                  </a:cubicBezTo>
                  <a:cubicBezTo>
                    <a:pt x="11" y="37"/>
                    <a:pt x="15" y="41"/>
                    <a:pt x="20" y="43"/>
                  </a:cubicBezTo>
                  <a:cubicBezTo>
                    <a:pt x="22" y="37"/>
                    <a:pt x="26" y="14"/>
                    <a:pt x="10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72">
              <a:extLst>
                <a:ext uri="{FF2B5EF4-FFF2-40B4-BE49-F238E27FC236}">
                  <a16:creationId xmlns:a16="http://schemas.microsoft.com/office/drawing/2014/main" id="{DC36FEBC-ED3E-40EB-A02C-29DB4213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" y="1543"/>
              <a:ext cx="98" cy="117"/>
            </a:xfrm>
            <a:custGeom>
              <a:avLst/>
              <a:gdLst>
                <a:gd name="T0" fmla="*/ 30 w 30"/>
                <a:gd name="T1" fmla="*/ 36 h 36"/>
                <a:gd name="T2" fmla="*/ 2 w 30"/>
                <a:gd name="T3" fmla="*/ 0 h 36"/>
                <a:gd name="T4" fmla="*/ 30 w 30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6">
                  <a:moveTo>
                    <a:pt x="30" y="36"/>
                  </a:moveTo>
                  <a:cubicBezTo>
                    <a:pt x="30" y="36"/>
                    <a:pt x="26" y="2"/>
                    <a:pt x="2" y="0"/>
                  </a:cubicBezTo>
                  <a:cubicBezTo>
                    <a:pt x="2" y="0"/>
                    <a:pt x="0" y="36"/>
                    <a:pt x="30" y="3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73">
              <a:extLst>
                <a:ext uri="{FF2B5EF4-FFF2-40B4-BE49-F238E27FC236}">
                  <a16:creationId xmlns:a16="http://schemas.microsoft.com/office/drawing/2014/main" id="{53AB723B-EC1E-49F5-987C-32DD40010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2" y="1536"/>
              <a:ext cx="108" cy="131"/>
            </a:xfrm>
            <a:custGeom>
              <a:avLst/>
              <a:gdLst>
                <a:gd name="T0" fmla="*/ 33 w 33"/>
                <a:gd name="T1" fmla="*/ 40 h 40"/>
                <a:gd name="T2" fmla="*/ 31 w 33"/>
                <a:gd name="T3" fmla="*/ 40 h 40"/>
                <a:gd name="T4" fmla="*/ 10 w 33"/>
                <a:gd name="T5" fmla="*/ 32 h 40"/>
                <a:gd name="T6" fmla="*/ 1 w 33"/>
                <a:gd name="T7" fmla="*/ 2 h 40"/>
                <a:gd name="T8" fmla="*/ 1 w 33"/>
                <a:gd name="T9" fmla="*/ 0 h 40"/>
                <a:gd name="T10" fmla="*/ 3 w 33"/>
                <a:gd name="T11" fmla="*/ 0 h 40"/>
                <a:gd name="T12" fmla="*/ 33 w 33"/>
                <a:gd name="T13" fmla="*/ 38 h 40"/>
                <a:gd name="T14" fmla="*/ 33 w 33"/>
                <a:gd name="T15" fmla="*/ 40 h 40"/>
                <a:gd name="T16" fmla="*/ 5 w 33"/>
                <a:gd name="T17" fmla="*/ 4 h 40"/>
                <a:gd name="T18" fmla="*/ 13 w 33"/>
                <a:gd name="T19" fmla="*/ 29 h 40"/>
                <a:gd name="T20" fmla="*/ 29 w 33"/>
                <a:gd name="T21" fmla="*/ 36 h 40"/>
                <a:gd name="T22" fmla="*/ 5 w 33"/>
                <a:gd name="T2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40">
                  <a:moveTo>
                    <a:pt x="33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22" y="40"/>
                    <a:pt x="15" y="37"/>
                    <a:pt x="10" y="32"/>
                  </a:cubicBezTo>
                  <a:cubicBezTo>
                    <a:pt x="0" y="21"/>
                    <a:pt x="1" y="3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9" y="2"/>
                    <a:pt x="32" y="37"/>
                    <a:pt x="33" y="38"/>
                  </a:cubicBezTo>
                  <a:lnTo>
                    <a:pt x="33" y="40"/>
                  </a:lnTo>
                  <a:close/>
                  <a:moveTo>
                    <a:pt x="5" y="4"/>
                  </a:moveTo>
                  <a:cubicBezTo>
                    <a:pt x="5" y="9"/>
                    <a:pt x="6" y="21"/>
                    <a:pt x="13" y="29"/>
                  </a:cubicBezTo>
                  <a:cubicBezTo>
                    <a:pt x="17" y="34"/>
                    <a:pt x="22" y="36"/>
                    <a:pt x="29" y="36"/>
                  </a:cubicBezTo>
                  <a:cubicBezTo>
                    <a:pt x="27" y="29"/>
                    <a:pt x="22" y="7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74">
              <a:extLst>
                <a:ext uri="{FF2B5EF4-FFF2-40B4-BE49-F238E27FC236}">
                  <a16:creationId xmlns:a16="http://schemas.microsoft.com/office/drawing/2014/main" id="{EF184077-F1F1-45E3-B5AF-EC4BCDB32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" y="1778"/>
              <a:ext cx="121" cy="134"/>
            </a:xfrm>
            <a:custGeom>
              <a:avLst/>
              <a:gdLst>
                <a:gd name="T0" fmla="*/ 37 w 37"/>
                <a:gd name="T1" fmla="*/ 33 h 41"/>
                <a:gd name="T2" fmla="*/ 0 w 37"/>
                <a:gd name="T3" fmla="*/ 6 h 41"/>
                <a:gd name="T4" fmla="*/ 37 w 37"/>
                <a:gd name="T5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37" y="33"/>
                  </a:moveTo>
                  <a:cubicBezTo>
                    <a:pt x="37" y="33"/>
                    <a:pt x="24" y="0"/>
                    <a:pt x="0" y="6"/>
                  </a:cubicBezTo>
                  <a:cubicBezTo>
                    <a:pt x="0" y="6"/>
                    <a:pt x="8" y="41"/>
                    <a:pt x="37" y="3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75">
              <a:extLst>
                <a:ext uri="{FF2B5EF4-FFF2-40B4-BE49-F238E27FC236}">
                  <a16:creationId xmlns:a16="http://schemas.microsoft.com/office/drawing/2014/main" id="{D162E92F-3C3F-44AD-A298-F2AF7CC42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" y="1772"/>
              <a:ext cx="134" cy="127"/>
            </a:xfrm>
            <a:custGeom>
              <a:avLst/>
              <a:gdLst>
                <a:gd name="T0" fmla="*/ 41 w 41"/>
                <a:gd name="T1" fmla="*/ 36 h 39"/>
                <a:gd name="T2" fmla="*/ 39 w 41"/>
                <a:gd name="T3" fmla="*/ 36 h 39"/>
                <a:gd name="T4" fmla="*/ 17 w 41"/>
                <a:gd name="T5" fmla="*/ 34 h 39"/>
                <a:gd name="T6" fmla="*/ 0 w 41"/>
                <a:gd name="T7" fmla="*/ 8 h 39"/>
                <a:gd name="T8" fmla="*/ 0 w 41"/>
                <a:gd name="T9" fmla="*/ 7 h 39"/>
                <a:gd name="T10" fmla="*/ 1 w 41"/>
                <a:gd name="T11" fmla="*/ 6 h 39"/>
                <a:gd name="T12" fmla="*/ 41 w 41"/>
                <a:gd name="T13" fmla="*/ 34 h 39"/>
                <a:gd name="T14" fmla="*/ 41 w 41"/>
                <a:gd name="T15" fmla="*/ 36 h 39"/>
                <a:gd name="T16" fmla="*/ 4 w 41"/>
                <a:gd name="T17" fmla="*/ 9 h 39"/>
                <a:gd name="T18" fmla="*/ 19 w 41"/>
                <a:gd name="T19" fmla="*/ 31 h 39"/>
                <a:gd name="T20" fmla="*/ 36 w 41"/>
                <a:gd name="T21" fmla="*/ 33 h 39"/>
                <a:gd name="T22" fmla="*/ 4 w 41"/>
                <a:gd name="T2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9">
                  <a:moveTo>
                    <a:pt x="41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31" y="39"/>
                    <a:pt x="24" y="38"/>
                    <a:pt x="17" y="34"/>
                  </a:cubicBezTo>
                  <a:cubicBezTo>
                    <a:pt x="4" y="27"/>
                    <a:pt x="0" y="9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6" y="0"/>
                    <a:pt x="40" y="33"/>
                    <a:pt x="41" y="34"/>
                  </a:cubicBezTo>
                  <a:lnTo>
                    <a:pt x="41" y="36"/>
                  </a:lnTo>
                  <a:close/>
                  <a:moveTo>
                    <a:pt x="4" y="9"/>
                  </a:moveTo>
                  <a:cubicBezTo>
                    <a:pt x="5" y="14"/>
                    <a:pt x="10" y="26"/>
                    <a:pt x="19" y="31"/>
                  </a:cubicBezTo>
                  <a:cubicBezTo>
                    <a:pt x="24" y="34"/>
                    <a:pt x="30" y="35"/>
                    <a:pt x="36" y="33"/>
                  </a:cubicBezTo>
                  <a:cubicBezTo>
                    <a:pt x="33" y="27"/>
                    <a:pt x="22" y="7"/>
                    <a:pt x="4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76">
              <a:extLst>
                <a:ext uri="{FF2B5EF4-FFF2-40B4-BE49-F238E27FC236}">
                  <a16:creationId xmlns:a16="http://schemas.microsoft.com/office/drawing/2014/main" id="{D5A90DF7-4511-4C63-8464-A3398B44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" y="2011"/>
              <a:ext cx="101" cy="118"/>
            </a:xfrm>
            <a:custGeom>
              <a:avLst/>
              <a:gdLst>
                <a:gd name="T0" fmla="*/ 31 w 31"/>
                <a:gd name="T1" fmla="*/ 35 h 36"/>
                <a:gd name="T2" fmla="*/ 2 w 31"/>
                <a:gd name="T3" fmla="*/ 0 h 36"/>
                <a:gd name="T4" fmla="*/ 31 w 31"/>
                <a:gd name="T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36">
                  <a:moveTo>
                    <a:pt x="31" y="35"/>
                  </a:moveTo>
                  <a:cubicBezTo>
                    <a:pt x="31" y="35"/>
                    <a:pt x="26" y="1"/>
                    <a:pt x="2" y="0"/>
                  </a:cubicBezTo>
                  <a:cubicBezTo>
                    <a:pt x="2" y="0"/>
                    <a:pt x="0" y="36"/>
                    <a:pt x="31" y="3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77">
              <a:extLst>
                <a:ext uri="{FF2B5EF4-FFF2-40B4-BE49-F238E27FC236}">
                  <a16:creationId xmlns:a16="http://schemas.microsoft.com/office/drawing/2014/main" id="{106F1738-4F46-45DB-B582-4AE8CF7AF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3" y="2004"/>
              <a:ext cx="111" cy="128"/>
            </a:xfrm>
            <a:custGeom>
              <a:avLst/>
              <a:gdLst>
                <a:gd name="T0" fmla="*/ 34 w 34"/>
                <a:gd name="T1" fmla="*/ 39 h 39"/>
                <a:gd name="T2" fmla="*/ 32 w 34"/>
                <a:gd name="T3" fmla="*/ 39 h 39"/>
                <a:gd name="T4" fmla="*/ 11 w 34"/>
                <a:gd name="T5" fmla="*/ 31 h 39"/>
                <a:gd name="T6" fmla="*/ 1 w 34"/>
                <a:gd name="T7" fmla="*/ 2 h 39"/>
                <a:gd name="T8" fmla="*/ 1 w 34"/>
                <a:gd name="T9" fmla="*/ 0 h 39"/>
                <a:gd name="T10" fmla="*/ 3 w 34"/>
                <a:gd name="T11" fmla="*/ 0 h 39"/>
                <a:gd name="T12" fmla="*/ 33 w 34"/>
                <a:gd name="T13" fmla="*/ 37 h 39"/>
                <a:gd name="T14" fmla="*/ 34 w 34"/>
                <a:gd name="T15" fmla="*/ 39 h 39"/>
                <a:gd name="T16" fmla="*/ 5 w 34"/>
                <a:gd name="T17" fmla="*/ 4 h 39"/>
                <a:gd name="T18" fmla="*/ 14 w 34"/>
                <a:gd name="T19" fmla="*/ 29 h 39"/>
                <a:gd name="T20" fmla="*/ 29 w 34"/>
                <a:gd name="T21" fmla="*/ 35 h 39"/>
                <a:gd name="T22" fmla="*/ 5 w 34"/>
                <a:gd name="T2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9">
                  <a:moveTo>
                    <a:pt x="34" y="39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23" y="39"/>
                    <a:pt x="16" y="37"/>
                    <a:pt x="11" y="31"/>
                  </a:cubicBezTo>
                  <a:cubicBezTo>
                    <a:pt x="0" y="20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1"/>
                    <a:pt x="33" y="35"/>
                    <a:pt x="33" y="37"/>
                  </a:cubicBezTo>
                  <a:lnTo>
                    <a:pt x="34" y="39"/>
                  </a:lnTo>
                  <a:close/>
                  <a:moveTo>
                    <a:pt x="5" y="4"/>
                  </a:moveTo>
                  <a:cubicBezTo>
                    <a:pt x="5" y="8"/>
                    <a:pt x="6" y="21"/>
                    <a:pt x="14" y="29"/>
                  </a:cubicBezTo>
                  <a:cubicBezTo>
                    <a:pt x="18" y="33"/>
                    <a:pt x="23" y="35"/>
                    <a:pt x="29" y="35"/>
                  </a:cubicBezTo>
                  <a:cubicBezTo>
                    <a:pt x="28" y="28"/>
                    <a:pt x="22" y="6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78">
              <a:extLst>
                <a:ext uri="{FF2B5EF4-FFF2-40B4-BE49-F238E27FC236}">
                  <a16:creationId xmlns:a16="http://schemas.microsoft.com/office/drawing/2014/main" id="{CBCBC191-662A-4CDA-810C-D613F0BFA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" y="1068"/>
              <a:ext cx="151" cy="131"/>
            </a:xfrm>
            <a:custGeom>
              <a:avLst/>
              <a:gdLst>
                <a:gd name="T0" fmla="*/ 0 w 46"/>
                <a:gd name="T1" fmla="*/ 26 h 40"/>
                <a:gd name="T2" fmla="*/ 46 w 46"/>
                <a:gd name="T3" fmla="*/ 20 h 40"/>
                <a:gd name="T4" fmla="*/ 0 w 46"/>
                <a:gd name="T5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0">
                  <a:moveTo>
                    <a:pt x="0" y="26"/>
                  </a:moveTo>
                  <a:cubicBezTo>
                    <a:pt x="0" y="26"/>
                    <a:pt x="32" y="40"/>
                    <a:pt x="46" y="20"/>
                  </a:cubicBezTo>
                  <a:cubicBezTo>
                    <a:pt x="46" y="20"/>
                    <a:pt x="15" y="0"/>
                    <a:pt x="0" y="2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579">
              <a:extLst>
                <a:ext uri="{FF2B5EF4-FFF2-40B4-BE49-F238E27FC236}">
                  <a16:creationId xmlns:a16="http://schemas.microsoft.com/office/drawing/2014/main" id="{FA61126F-4DB7-49FD-BE7A-26B56C0A2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" y="1094"/>
              <a:ext cx="163" cy="95"/>
            </a:xfrm>
            <a:custGeom>
              <a:avLst/>
              <a:gdLst>
                <a:gd name="T0" fmla="*/ 38 w 50"/>
                <a:gd name="T1" fmla="*/ 22 h 29"/>
                <a:gd name="T2" fmla="*/ 2 w 50"/>
                <a:gd name="T3" fmla="*/ 20 h 29"/>
                <a:gd name="T4" fmla="*/ 0 w 50"/>
                <a:gd name="T5" fmla="*/ 19 h 29"/>
                <a:gd name="T6" fmla="*/ 1 w 50"/>
                <a:gd name="T7" fmla="*/ 17 h 29"/>
                <a:gd name="T8" fmla="*/ 18 w 50"/>
                <a:gd name="T9" fmla="*/ 3 h 29"/>
                <a:gd name="T10" fmla="*/ 49 w 50"/>
                <a:gd name="T11" fmla="*/ 10 h 29"/>
                <a:gd name="T12" fmla="*/ 50 w 50"/>
                <a:gd name="T13" fmla="*/ 11 h 29"/>
                <a:gd name="T14" fmla="*/ 49 w 50"/>
                <a:gd name="T15" fmla="*/ 13 h 29"/>
                <a:gd name="T16" fmla="*/ 38 w 50"/>
                <a:gd name="T17" fmla="*/ 22 h 29"/>
                <a:gd name="T18" fmla="*/ 5 w 50"/>
                <a:gd name="T19" fmla="*/ 17 h 29"/>
                <a:gd name="T20" fmla="*/ 45 w 50"/>
                <a:gd name="T21" fmla="*/ 12 h 29"/>
                <a:gd name="T22" fmla="*/ 19 w 50"/>
                <a:gd name="T23" fmla="*/ 7 h 29"/>
                <a:gd name="T24" fmla="*/ 5 w 50"/>
                <a:gd name="T2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29">
                  <a:moveTo>
                    <a:pt x="38" y="22"/>
                  </a:moveTo>
                  <a:cubicBezTo>
                    <a:pt x="23" y="29"/>
                    <a:pt x="3" y="20"/>
                    <a:pt x="2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5" y="10"/>
                    <a:pt x="11" y="5"/>
                    <a:pt x="18" y="3"/>
                  </a:cubicBezTo>
                  <a:cubicBezTo>
                    <a:pt x="33" y="0"/>
                    <a:pt x="48" y="10"/>
                    <a:pt x="49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6" y="17"/>
                    <a:pt x="42" y="20"/>
                    <a:pt x="38" y="22"/>
                  </a:cubicBezTo>
                  <a:close/>
                  <a:moveTo>
                    <a:pt x="5" y="17"/>
                  </a:moveTo>
                  <a:cubicBezTo>
                    <a:pt x="12" y="19"/>
                    <a:pt x="34" y="26"/>
                    <a:pt x="45" y="12"/>
                  </a:cubicBezTo>
                  <a:cubicBezTo>
                    <a:pt x="41" y="10"/>
                    <a:pt x="29" y="4"/>
                    <a:pt x="19" y="7"/>
                  </a:cubicBezTo>
                  <a:cubicBezTo>
                    <a:pt x="13" y="8"/>
                    <a:pt x="9" y="12"/>
                    <a:pt x="5" y="1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80">
              <a:extLst>
                <a:ext uri="{FF2B5EF4-FFF2-40B4-BE49-F238E27FC236}">
                  <a16:creationId xmlns:a16="http://schemas.microsoft.com/office/drawing/2014/main" id="{D401A40F-BA51-4AA6-9698-DBC0A3A29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" y="1242"/>
              <a:ext cx="144" cy="140"/>
            </a:xfrm>
            <a:custGeom>
              <a:avLst/>
              <a:gdLst>
                <a:gd name="T0" fmla="*/ 0 w 44"/>
                <a:gd name="T1" fmla="*/ 18 h 43"/>
                <a:gd name="T2" fmla="*/ 44 w 44"/>
                <a:gd name="T3" fmla="*/ 29 h 43"/>
                <a:gd name="T4" fmla="*/ 0 w 44"/>
                <a:gd name="T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3">
                  <a:moveTo>
                    <a:pt x="0" y="18"/>
                  </a:moveTo>
                  <a:cubicBezTo>
                    <a:pt x="0" y="18"/>
                    <a:pt x="24" y="43"/>
                    <a:pt x="44" y="29"/>
                  </a:cubicBezTo>
                  <a:cubicBezTo>
                    <a:pt x="44" y="29"/>
                    <a:pt x="23" y="0"/>
                    <a:pt x="0" y="1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81">
              <a:extLst>
                <a:ext uri="{FF2B5EF4-FFF2-40B4-BE49-F238E27FC236}">
                  <a16:creationId xmlns:a16="http://schemas.microsoft.com/office/drawing/2014/main" id="{E3C83830-AB06-4D49-983C-E6880BD54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" y="1271"/>
              <a:ext cx="164" cy="108"/>
            </a:xfrm>
            <a:custGeom>
              <a:avLst/>
              <a:gdLst>
                <a:gd name="T0" fmla="*/ 43 w 50"/>
                <a:gd name="T1" fmla="*/ 24 h 33"/>
                <a:gd name="T2" fmla="*/ 1 w 50"/>
                <a:gd name="T3" fmla="*/ 11 h 33"/>
                <a:gd name="T4" fmla="*/ 0 w 50"/>
                <a:gd name="T5" fmla="*/ 9 h 33"/>
                <a:gd name="T6" fmla="*/ 1 w 50"/>
                <a:gd name="T7" fmla="*/ 8 h 33"/>
                <a:gd name="T8" fmla="*/ 23 w 50"/>
                <a:gd name="T9" fmla="*/ 2 h 33"/>
                <a:gd name="T10" fmla="*/ 49 w 50"/>
                <a:gd name="T11" fmla="*/ 19 h 33"/>
                <a:gd name="T12" fmla="*/ 50 w 50"/>
                <a:gd name="T13" fmla="*/ 21 h 33"/>
                <a:gd name="T14" fmla="*/ 48 w 50"/>
                <a:gd name="T15" fmla="*/ 22 h 33"/>
                <a:gd name="T16" fmla="*/ 43 w 50"/>
                <a:gd name="T17" fmla="*/ 24 h 33"/>
                <a:gd name="T18" fmla="*/ 5 w 50"/>
                <a:gd name="T19" fmla="*/ 9 h 33"/>
                <a:gd name="T20" fmla="*/ 44 w 50"/>
                <a:gd name="T21" fmla="*/ 20 h 33"/>
                <a:gd name="T22" fmla="*/ 22 w 50"/>
                <a:gd name="T23" fmla="*/ 5 h 33"/>
                <a:gd name="T24" fmla="*/ 5 w 50"/>
                <a:gd name="T25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33">
                  <a:moveTo>
                    <a:pt x="43" y="24"/>
                  </a:moveTo>
                  <a:cubicBezTo>
                    <a:pt x="24" y="33"/>
                    <a:pt x="2" y="12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" y="3"/>
                    <a:pt x="15" y="0"/>
                    <a:pt x="23" y="2"/>
                  </a:cubicBezTo>
                  <a:cubicBezTo>
                    <a:pt x="38" y="4"/>
                    <a:pt x="48" y="19"/>
                    <a:pt x="49" y="19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3"/>
                    <a:pt x="45" y="24"/>
                    <a:pt x="43" y="24"/>
                  </a:cubicBezTo>
                  <a:close/>
                  <a:moveTo>
                    <a:pt x="5" y="9"/>
                  </a:moveTo>
                  <a:cubicBezTo>
                    <a:pt x="11" y="14"/>
                    <a:pt x="29" y="29"/>
                    <a:pt x="44" y="20"/>
                  </a:cubicBezTo>
                  <a:cubicBezTo>
                    <a:pt x="41" y="16"/>
                    <a:pt x="33" y="7"/>
                    <a:pt x="22" y="5"/>
                  </a:cubicBezTo>
                  <a:cubicBezTo>
                    <a:pt x="16" y="4"/>
                    <a:pt x="11" y="6"/>
                    <a:pt x="5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82">
              <a:extLst>
                <a:ext uri="{FF2B5EF4-FFF2-40B4-BE49-F238E27FC236}">
                  <a16:creationId xmlns:a16="http://schemas.microsoft.com/office/drawing/2014/main" id="{E7D884BA-8D0D-41CA-A4F9-23A81DEC1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" y="1402"/>
              <a:ext cx="147" cy="124"/>
            </a:xfrm>
            <a:custGeom>
              <a:avLst/>
              <a:gdLst>
                <a:gd name="T0" fmla="*/ 0 w 45"/>
                <a:gd name="T1" fmla="*/ 27 h 38"/>
                <a:gd name="T2" fmla="*/ 45 w 45"/>
                <a:gd name="T3" fmla="*/ 17 h 38"/>
                <a:gd name="T4" fmla="*/ 0 w 45"/>
                <a:gd name="T5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8">
                  <a:moveTo>
                    <a:pt x="0" y="27"/>
                  </a:moveTo>
                  <a:cubicBezTo>
                    <a:pt x="0" y="27"/>
                    <a:pt x="34" y="38"/>
                    <a:pt x="45" y="17"/>
                  </a:cubicBezTo>
                  <a:cubicBezTo>
                    <a:pt x="45" y="17"/>
                    <a:pt x="13" y="0"/>
                    <a:pt x="0" y="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83">
              <a:extLst>
                <a:ext uri="{FF2B5EF4-FFF2-40B4-BE49-F238E27FC236}">
                  <a16:creationId xmlns:a16="http://schemas.microsoft.com/office/drawing/2014/main" id="{9EFE6C90-4849-48D2-89A9-5C4DF2F79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" y="1422"/>
              <a:ext cx="160" cy="94"/>
            </a:xfrm>
            <a:custGeom>
              <a:avLst/>
              <a:gdLst>
                <a:gd name="T0" fmla="*/ 36 w 49"/>
                <a:gd name="T1" fmla="*/ 23 h 29"/>
                <a:gd name="T2" fmla="*/ 2 w 49"/>
                <a:gd name="T3" fmla="*/ 23 h 29"/>
                <a:gd name="T4" fmla="*/ 0 w 49"/>
                <a:gd name="T5" fmla="*/ 22 h 29"/>
                <a:gd name="T6" fmla="*/ 1 w 49"/>
                <a:gd name="T7" fmla="*/ 20 h 29"/>
                <a:gd name="T8" fmla="*/ 17 w 49"/>
                <a:gd name="T9" fmla="*/ 5 h 29"/>
                <a:gd name="T10" fmla="*/ 48 w 49"/>
                <a:gd name="T11" fmla="*/ 9 h 29"/>
                <a:gd name="T12" fmla="*/ 49 w 49"/>
                <a:gd name="T13" fmla="*/ 10 h 29"/>
                <a:gd name="T14" fmla="*/ 49 w 49"/>
                <a:gd name="T15" fmla="*/ 12 h 29"/>
                <a:gd name="T16" fmla="*/ 36 w 49"/>
                <a:gd name="T17" fmla="*/ 23 h 29"/>
                <a:gd name="T18" fmla="*/ 5 w 49"/>
                <a:gd name="T19" fmla="*/ 20 h 29"/>
                <a:gd name="T20" fmla="*/ 44 w 49"/>
                <a:gd name="T21" fmla="*/ 12 h 29"/>
                <a:gd name="T22" fmla="*/ 18 w 49"/>
                <a:gd name="T23" fmla="*/ 9 h 29"/>
                <a:gd name="T24" fmla="*/ 5 w 49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9">
                  <a:moveTo>
                    <a:pt x="36" y="23"/>
                  </a:moveTo>
                  <a:cubicBezTo>
                    <a:pt x="22" y="29"/>
                    <a:pt x="3" y="23"/>
                    <a:pt x="2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13"/>
                    <a:pt x="10" y="8"/>
                    <a:pt x="17" y="5"/>
                  </a:cubicBezTo>
                  <a:cubicBezTo>
                    <a:pt x="31" y="0"/>
                    <a:pt x="47" y="9"/>
                    <a:pt x="48" y="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6" y="17"/>
                    <a:pt x="41" y="21"/>
                    <a:pt x="36" y="23"/>
                  </a:cubicBezTo>
                  <a:close/>
                  <a:moveTo>
                    <a:pt x="5" y="20"/>
                  </a:moveTo>
                  <a:cubicBezTo>
                    <a:pt x="12" y="22"/>
                    <a:pt x="35" y="27"/>
                    <a:pt x="44" y="12"/>
                  </a:cubicBezTo>
                  <a:cubicBezTo>
                    <a:pt x="40" y="10"/>
                    <a:pt x="28" y="5"/>
                    <a:pt x="18" y="9"/>
                  </a:cubicBezTo>
                  <a:cubicBezTo>
                    <a:pt x="12" y="10"/>
                    <a:pt x="8" y="14"/>
                    <a:pt x="5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84">
              <a:extLst>
                <a:ext uri="{FF2B5EF4-FFF2-40B4-BE49-F238E27FC236}">
                  <a16:creationId xmlns:a16="http://schemas.microsoft.com/office/drawing/2014/main" id="{92D6F646-4797-4051-813A-C4DDBAE9F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595"/>
              <a:ext cx="147" cy="141"/>
            </a:xfrm>
            <a:custGeom>
              <a:avLst/>
              <a:gdLst>
                <a:gd name="T0" fmla="*/ 0 w 45"/>
                <a:gd name="T1" fmla="*/ 22 h 43"/>
                <a:gd name="T2" fmla="*/ 45 w 45"/>
                <a:gd name="T3" fmla="*/ 26 h 43"/>
                <a:gd name="T4" fmla="*/ 0 w 45"/>
                <a:gd name="T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3">
                  <a:moveTo>
                    <a:pt x="0" y="22"/>
                  </a:moveTo>
                  <a:cubicBezTo>
                    <a:pt x="0" y="22"/>
                    <a:pt x="28" y="43"/>
                    <a:pt x="45" y="26"/>
                  </a:cubicBezTo>
                  <a:cubicBezTo>
                    <a:pt x="45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85">
              <a:extLst>
                <a:ext uri="{FF2B5EF4-FFF2-40B4-BE49-F238E27FC236}">
                  <a16:creationId xmlns:a16="http://schemas.microsoft.com/office/drawing/2014/main" id="{C2546571-EE72-42B7-B117-CA825D569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" y="1631"/>
              <a:ext cx="167" cy="95"/>
            </a:xfrm>
            <a:custGeom>
              <a:avLst/>
              <a:gdLst>
                <a:gd name="T0" fmla="*/ 42 w 51"/>
                <a:gd name="T1" fmla="*/ 21 h 29"/>
                <a:gd name="T2" fmla="*/ 2 w 51"/>
                <a:gd name="T3" fmla="*/ 12 h 29"/>
                <a:gd name="T4" fmla="*/ 0 w 51"/>
                <a:gd name="T5" fmla="*/ 11 h 29"/>
                <a:gd name="T6" fmla="*/ 2 w 51"/>
                <a:gd name="T7" fmla="*/ 9 h 29"/>
                <a:gd name="T8" fmla="*/ 22 w 51"/>
                <a:gd name="T9" fmla="*/ 0 h 29"/>
                <a:gd name="T10" fmla="*/ 50 w 51"/>
                <a:gd name="T11" fmla="*/ 14 h 29"/>
                <a:gd name="T12" fmla="*/ 51 w 51"/>
                <a:gd name="T13" fmla="*/ 15 h 29"/>
                <a:gd name="T14" fmla="*/ 50 w 51"/>
                <a:gd name="T15" fmla="*/ 17 h 29"/>
                <a:gd name="T16" fmla="*/ 42 w 51"/>
                <a:gd name="T17" fmla="*/ 21 h 29"/>
                <a:gd name="T18" fmla="*/ 6 w 51"/>
                <a:gd name="T19" fmla="*/ 10 h 29"/>
                <a:gd name="T20" fmla="*/ 46 w 51"/>
                <a:gd name="T21" fmla="*/ 15 h 29"/>
                <a:gd name="T22" fmla="*/ 22 w 51"/>
                <a:gd name="T23" fmla="*/ 4 h 29"/>
                <a:gd name="T24" fmla="*/ 6 w 51"/>
                <a:gd name="T2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9">
                  <a:moveTo>
                    <a:pt x="42" y="21"/>
                  </a:moveTo>
                  <a:cubicBezTo>
                    <a:pt x="24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7" y="3"/>
                    <a:pt x="14" y="0"/>
                    <a:pt x="22" y="0"/>
                  </a:cubicBezTo>
                  <a:cubicBezTo>
                    <a:pt x="37" y="0"/>
                    <a:pt x="49" y="13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7" y="19"/>
                    <a:pt x="45" y="20"/>
                    <a:pt x="42" y="21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2" y="12"/>
                    <a:pt x="32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86">
              <a:extLst>
                <a:ext uri="{FF2B5EF4-FFF2-40B4-BE49-F238E27FC236}">
                  <a16:creationId xmlns:a16="http://schemas.microsoft.com/office/drawing/2014/main" id="{95FBC0B8-7646-425C-A161-AEFE760C1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" y="1821"/>
              <a:ext cx="150" cy="141"/>
            </a:xfrm>
            <a:custGeom>
              <a:avLst/>
              <a:gdLst>
                <a:gd name="T0" fmla="*/ 0 w 46"/>
                <a:gd name="T1" fmla="*/ 22 h 43"/>
                <a:gd name="T2" fmla="*/ 46 w 46"/>
                <a:gd name="T3" fmla="*/ 26 h 43"/>
                <a:gd name="T4" fmla="*/ 0 w 46"/>
                <a:gd name="T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3">
                  <a:moveTo>
                    <a:pt x="0" y="22"/>
                  </a:moveTo>
                  <a:cubicBezTo>
                    <a:pt x="0" y="22"/>
                    <a:pt x="28" y="43"/>
                    <a:pt x="46" y="26"/>
                  </a:cubicBezTo>
                  <a:cubicBezTo>
                    <a:pt x="46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87">
              <a:extLst>
                <a:ext uri="{FF2B5EF4-FFF2-40B4-BE49-F238E27FC236}">
                  <a16:creationId xmlns:a16="http://schemas.microsoft.com/office/drawing/2014/main" id="{73FA0AAA-6470-4D0F-AF8E-9A10FC7DB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6" y="1857"/>
              <a:ext cx="167" cy="95"/>
            </a:xfrm>
            <a:custGeom>
              <a:avLst/>
              <a:gdLst>
                <a:gd name="T0" fmla="*/ 43 w 51"/>
                <a:gd name="T1" fmla="*/ 22 h 29"/>
                <a:gd name="T2" fmla="*/ 2 w 51"/>
                <a:gd name="T3" fmla="*/ 12 h 29"/>
                <a:gd name="T4" fmla="*/ 0 w 51"/>
                <a:gd name="T5" fmla="*/ 11 h 29"/>
                <a:gd name="T6" fmla="*/ 2 w 51"/>
                <a:gd name="T7" fmla="*/ 9 h 29"/>
                <a:gd name="T8" fmla="*/ 22 w 51"/>
                <a:gd name="T9" fmla="*/ 0 h 29"/>
                <a:gd name="T10" fmla="*/ 50 w 51"/>
                <a:gd name="T11" fmla="*/ 14 h 29"/>
                <a:gd name="T12" fmla="*/ 51 w 51"/>
                <a:gd name="T13" fmla="*/ 15 h 29"/>
                <a:gd name="T14" fmla="*/ 50 w 51"/>
                <a:gd name="T15" fmla="*/ 17 h 29"/>
                <a:gd name="T16" fmla="*/ 43 w 51"/>
                <a:gd name="T17" fmla="*/ 22 h 29"/>
                <a:gd name="T18" fmla="*/ 6 w 51"/>
                <a:gd name="T19" fmla="*/ 10 h 29"/>
                <a:gd name="T20" fmla="*/ 46 w 51"/>
                <a:gd name="T21" fmla="*/ 15 h 29"/>
                <a:gd name="T22" fmla="*/ 22 w 51"/>
                <a:gd name="T23" fmla="*/ 4 h 29"/>
                <a:gd name="T24" fmla="*/ 6 w 51"/>
                <a:gd name="T2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9">
                  <a:moveTo>
                    <a:pt x="43" y="22"/>
                  </a:moveTo>
                  <a:cubicBezTo>
                    <a:pt x="25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8" y="3"/>
                    <a:pt x="14" y="0"/>
                    <a:pt x="22" y="0"/>
                  </a:cubicBezTo>
                  <a:cubicBezTo>
                    <a:pt x="37" y="0"/>
                    <a:pt x="50" y="14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9"/>
                    <a:pt x="45" y="20"/>
                    <a:pt x="43" y="22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3" y="12"/>
                    <a:pt x="33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88">
              <a:extLst>
                <a:ext uri="{FF2B5EF4-FFF2-40B4-BE49-F238E27FC236}">
                  <a16:creationId xmlns:a16="http://schemas.microsoft.com/office/drawing/2014/main" id="{B46AC582-0250-4F62-BD74-6DD2F279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" y="2037"/>
              <a:ext cx="134" cy="111"/>
            </a:xfrm>
            <a:custGeom>
              <a:avLst/>
              <a:gdLst>
                <a:gd name="T0" fmla="*/ 0 w 41"/>
                <a:gd name="T1" fmla="*/ 29 h 34"/>
                <a:gd name="T2" fmla="*/ 41 w 41"/>
                <a:gd name="T3" fmla="*/ 10 h 34"/>
                <a:gd name="T4" fmla="*/ 0 w 41"/>
                <a:gd name="T5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4">
                  <a:moveTo>
                    <a:pt x="0" y="29"/>
                  </a:moveTo>
                  <a:cubicBezTo>
                    <a:pt x="0" y="29"/>
                    <a:pt x="35" y="34"/>
                    <a:pt x="41" y="10"/>
                  </a:cubicBezTo>
                  <a:cubicBezTo>
                    <a:pt x="41" y="10"/>
                    <a:pt x="7" y="0"/>
                    <a:pt x="0" y="2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89">
              <a:extLst>
                <a:ext uri="{FF2B5EF4-FFF2-40B4-BE49-F238E27FC236}">
                  <a16:creationId xmlns:a16="http://schemas.microsoft.com/office/drawing/2014/main" id="{38FFD20F-CFF3-4193-B9F5-8912EEC0E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" y="2047"/>
              <a:ext cx="150" cy="98"/>
            </a:xfrm>
            <a:custGeom>
              <a:avLst/>
              <a:gdLst>
                <a:gd name="T0" fmla="*/ 30 w 46"/>
                <a:gd name="T1" fmla="*/ 25 h 30"/>
                <a:gd name="T2" fmla="*/ 2 w 46"/>
                <a:gd name="T3" fmla="*/ 28 h 30"/>
                <a:gd name="T4" fmla="*/ 0 w 46"/>
                <a:gd name="T5" fmla="*/ 28 h 30"/>
                <a:gd name="T6" fmla="*/ 0 w 46"/>
                <a:gd name="T7" fmla="*/ 26 h 30"/>
                <a:gd name="T8" fmla="*/ 13 w 46"/>
                <a:gd name="T9" fmla="*/ 8 h 30"/>
                <a:gd name="T10" fmla="*/ 44 w 46"/>
                <a:gd name="T11" fmla="*/ 6 h 30"/>
                <a:gd name="T12" fmla="*/ 46 w 46"/>
                <a:gd name="T13" fmla="*/ 6 h 30"/>
                <a:gd name="T14" fmla="*/ 45 w 46"/>
                <a:gd name="T15" fmla="*/ 8 h 30"/>
                <a:gd name="T16" fmla="*/ 30 w 46"/>
                <a:gd name="T17" fmla="*/ 25 h 30"/>
                <a:gd name="T18" fmla="*/ 4 w 46"/>
                <a:gd name="T19" fmla="*/ 25 h 30"/>
                <a:gd name="T20" fmla="*/ 41 w 46"/>
                <a:gd name="T21" fmla="*/ 9 h 30"/>
                <a:gd name="T22" fmla="*/ 14 w 46"/>
                <a:gd name="T23" fmla="*/ 11 h 30"/>
                <a:gd name="T24" fmla="*/ 4 w 46"/>
                <a:gd name="T2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0">
                  <a:moveTo>
                    <a:pt x="30" y="25"/>
                  </a:moveTo>
                  <a:cubicBezTo>
                    <a:pt x="17" y="30"/>
                    <a:pt x="3" y="28"/>
                    <a:pt x="2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18"/>
                    <a:pt x="6" y="12"/>
                    <a:pt x="13" y="8"/>
                  </a:cubicBezTo>
                  <a:cubicBezTo>
                    <a:pt x="26" y="0"/>
                    <a:pt x="43" y="5"/>
                    <a:pt x="44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17"/>
                    <a:pt x="36" y="22"/>
                    <a:pt x="30" y="25"/>
                  </a:cubicBezTo>
                  <a:close/>
                  <a:moveTo>
                    <a:pt x="4" y="25"/>
                  </a:moveTo>
                  <a:cubicBezTo>
                    <a:pt x="11" y="25"/>
                    <a:pt x="35" y="25"/>
                    <a:pt x="41" y="9"/>
                  </a:cubicBezTo>
                  <a:cubicBezTo>
                    <a:pt x="36" y="8"/>
                    <a:pt x="24" y="6"/>
                    <a:pt x="14" y="11"/>
                  </a:cubicBezTo>
                  <a:cubicBezTo>
                    <a:pt x="9" y="14"/>
                    <a:pt x="6" y="19"/>
                    <a:pt x="4" y="2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90">
              <a:extLst>
                <a:ext uri="{FF2B5EF4-FFF2-40B4-BE49-F238E27FC236}">
                  <a16:creationId xmlns:a16="http://schemas.microsoft.com/office/drawing/2014/main" id="{D45E8FA9-B4BB-4C27-8875-19C964C04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" y="1150"/>
              <a:ext cx="707" cy="1600"/>
            </a:xfrm>
            <a:custGeom>
              <a:avLst/>
              <a:gdLst>
                <a:gd name="T0" fmla="*/ 18 w 216"/>
                <a:gd name="T1" fmla="*/ 489 h 489"/>
                <a:gd name="T2" fmla="*/ 14 w 216"/>
                <a:gd name="T3" fmla="*/ 489 h 489"/>
                <a:gd name="T4" fmla="*/ 104 w 216"/>
                <a:gd name="T5" fmla="*/ 129 h 489"/>
                <a:gd name="T6" fmla="*/ 214 w 216"/>
                <a:gd name="T7" fmla="*/ 0 h 489"/>
                <a:gd name="T8" fmla="*/ 216 w 216"/>
                <a:gd name="T9" fmla="*/ 2 h 489"/>
                <a:gd name="T10" fmla="*/ 107 w 216"/>
                <a:gd name="T11" fmla="*/ 131 h 489"/>
                <a:gd name="T12" fmla="*/ 18 w 216"/>
                <a:gd name="T13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489">
                  <a:moveTo>
                    <a:pt x="18" y="489"/>
                  </a:moveTo>
                  <a:cubicBezTo>
                    <a:pt x="14" y="489"/>
                    <a:pt x="14" y="489"/>
                    <a:pt x="14" y="489"/>
                  </a:cubicBezTo>
                  <a:cubicBezTo>
                    <a:pt x="0" y="330"/>
                    <a:pt x="56" y="205"/>
                    <a:pt x="104" y="129"/>
                  </a:cubicBezTo>
                  <a:cubicBezTo>
                    <a:pt x="157" y="46"/>
                    <a:pt x="214" y="0"/>
                    <a:pt x="214" y="0"/>
                  </a:cubicBezTo>
                  <a:cubicBezTo>
                    <a:pt x="216" y="2"/>
                    <a:pt x="216" y="2"/>
                    <a:pt x="216" y="2"/>
                  </a:cubicBezTo>
                  <a:cubicBezTo>
                    <a:pt x="216" y="3"/>
                    <a:pt x="160" y="48"/>
                    <a:pt x="107" y="131"/>
                  </a:cubicBezTo>
                  <a:cubicBezTo>
                    <a:pt x="59" y="207"/>
                    <a:pt x="4" y="331"/>
                    <a:pt x="18" y="48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0" name="Freeform 591">
              <a:extLst>
                <a:ext uri="{FF2B5EF4-FFF2-40B4-BE49-F238E27FC236}">
                  <a16:creationId xmlns:a16="http://schemas.microsoft.com/office/drawing/2014/main" id="{BCFC7BE5-D780-42D3-B4FA-88769200C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" y="859"/>
              <a:ext cx="1871" cy="1895"/>
            </a:xfrm>
            <a:custGeom>
              <a:avLst/>
              <a:gdLst>
                <a:gd name="T0" fmla="*/ 115 w 572"/>
                <a:gd name="T1" fmla="*/ 578 h 579"/>
                <a:gd name="T2" fmla="*/ 572 w 572"/>
                <a:gd name="T3" fmla="*/ 579 h 579"/>
                <a:gd name="T4" fmla="*/ 452 w 572"/>
                <a:gd name="T5" fmla="*/ 145 h 579"/>
                <a:gd name="T6" fmla="*/ 400 w 572"/>
                <a:gd name="T7" fmla="*/ 242 h 579"/>
                <a:gd name="T8" fmla="*/ 225 w 572"/>
                <a:gd name="T9" fmla="*/ 14 h 579"/>
                <a:gd name="T10" fmla="*/ 235 w 572"/>
                <a:gd name="T11" fmla="*/ 250 h 579"/>
                <a:gd name="T12" fmla="*/ 127 w 572"/>
                <a:gd name="T13" fmla="*/ 176 h 579"/>
                <a:gd name="T14" fmla="*/ 187 w 572"/>
                <a:gd name="T15" fmla="*/ 377 h 579"/>
                <a:gd name="T16" fmla="*/ 37 w 572"/>
                <a:gd name="T17" fmla="*/ 351 h 579"/>
                <a:gd name="T18" fmla="*/ 177 w 572"/>
                <a:gd name="T19" fmla="*/ 511 h 579"/>
                <a:gd name="T20" fmla="*/ 115 w 572"/>
                <a:gd name="T2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579">
                  <a:moveTo>
                    <a:pt x="115" y="578"/>
                  </a:moveTo>
                  <a:cubicBezTo>
                    <a:pt x="572" y="579"/>
                    <a:pt x="572" y="579"/>
                    <a:pt x="572" y="579"/>
                  </a:cubicBezTo>
                  <a:cubicBezTo>
                    <a:pt x="572" y="579"/>
                    <a:pt x="526" y="161"/>
                    <a:pt x="452" y="145"/>
                  </a:cubicBezTo>
                  <a:cubicBezTo>
                    <a:pt x="379" y="130"/>
                    <a:pt x="456" y="236"/>
                    <a:pt x="400" y="242"/>
                  </a:cubicBezTo>
                  <a:cubicBezTo>
                    <a:pt x="345" y="248"/>
                    <a:pt x="331" y="0"/>
                    <a:pt x="225" y="14"/>
                  </a:cubicBezTo>
                  <a:cubicBezTo>
                    <a:pt x="119" y="28"/>
                    <a:pt x="281" y="218"/>
                    <a:pt x="235" y="250"/>
                  </a:cubicBezTo>
                  <a:cubicBezTo>
                    <a:pt x="189" y="282"/>
                    <a:pt x="187" y="154"/>
                    <a:pt x="127" y="176"/>
                  </a:cubicBezTo>
                  <a:cubicBezTo>
                    <a:pt x="67" y="198"/>
                    <a:pt x="215" y="365"/>
                    <a:pt x="187" y="377"/>
                  </a:cubicBezTo>
                  <a:cubicBezTo>
                    <a:pt x="159" y="389"/>
                    <a:pt x="75" y="314"/>
                    <a:pt x="37" y="351"/>
                  </a:cubicBezTo>
                  <a:cubicBezTo>
                    <a:pt x="0" y="389"/>
                    <a:pt x="177" y="477"/>
                    <a:pt x="177" y="511"/>
                  </a:cubicBezTo>
                  <a:cubicBezTo>
                    <a:pt x="177" y="545"/>
                    <a:pt x="91" y="512"/>
                    <a:pt x="115" y="578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1" name="Freeform 592">
              <a:extLst>
                <a:ext uri="{FF2B5EF4-FFF2-40B4-BE49-F238E27FC236}">
                  <a16:creationId xmlns:a16="http://schemas.microsoft.com/office/drawing/2014/main" id="{89BB5EDE-64B5-4E5D-BDF0-5890B0A29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904"/>
              <a:ext cx="657" cy="1843"/>
            </a:xfrm>
            <a:custGeom>
              <a:avLst/>
              <a:gdLst>
                <a:gd name="T0" fmla="*/ 0 w 201"/>
                <a:gd name="T1" fmla="*/ 0 h 563"/>
                <a:gd name="T2" fmla="*/ 201 w 201"/>
                <a:gd name="T3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563">
                  <a:moveTo>
                    <a:pt x="0" y="0"/>
                  </a:moveTo>
                  <a:cubicBezTo>
                    <a:pt x="0" y="0"/>
                    <a:pt x="146" y="214"/>
                    <a:pt x="201" y="563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2" name="Freeform 593">
              <a:extLst>
                <a:ext uri="{FF2B5EF4-FFF2-40B4-BE49-F238E27FC236}">
                  <a16:creationId xmlns:a16="http://schemas.microsoft.com/office/drawing/2014/main" id="{3294E9B5-54F2-41BF-AF50-1AA8933A1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" y="1435"/>
              <a:ext cx="569" cy="1312"/>
            </a:xfrm>
            <a:custGeom>
              <a:avLst/>
              <a:gdLst>
                <a:gd name="T0" fmla="*/ 0 w 174"/>
                <a:gd name="T1" fmla="*/ 0 h 401"/>
                <a:gd name="T2" fmla="*/ 174 w 174"/>
                <a:gd name="T3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401">
                  <a:moveTo>
                    <a:pt x="0" y="0"/>
                  </a:moveTo>
                  <a:cubicBezTo>
                    <a:pt x="0" y="0"/>
                    <a:pt x="157" y="249"/>
                    <a:pt x="174" y="40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3" name="Freeform 594">
              <a:extLst>
                <a:ext uri="{FF2B5EF4-FFF2-40B4-BE49-F238E27FC236}">
                  <a16:creationId xmlns:a16="http://schemas.microsoft.com/office/drawing/2014/main" id="{CA801EB4-8411-4923-9D41-C53FE253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" y="2007"/>
              <a:ext cx="808" cy="491"/>
            </a:xfrm>
            <a:custGeom>
              <a:avLst/>
              <a:gdLst>
                <a:gd name="T0" fmla="*/ 0 w 247"/>
                <a:gd name="T1" fmla="*/ 0 h 150"/>
                <a:gd name="T2" fmla="*/ 247 w 247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7" h="150">
                  <a:moveTo>
                    <a:pt x="0" y="0"/>
                  </a:moveTo>
                  <a:cubicBezTo>
                    <a:pt x="0" y="0"/>
                    <a:pt x="158" y="69"/>
                    <a:pt x="247" y="15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4" name="Freeform 595">
              <a:extLst>
                <a:ext uri="{FF2B5EF4-FFF2-40B4-BE49-F238E27FC236}">
                  <a16:creationId xmlns:a16="http://schemas.microsoft.com/office/drawing/2014/main" id="{C4333F73-E740-445A-B991-547879BB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1330"/>
              <a:ext cx="268" cy="1080"/>
            </a:xfrm>
            <a:custGeom>
              <a:avLst/>
              <a:gdLst>
                <a:gd name="T0" fmla="*/ 35 w 82"/>
                <a:gd name="T1" fmla="*/ 0 h 330"/>
                <a:gd name="T2" fmla="*/ 0 w 82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330">
                  <a:moveTo>
                    <a:pt x="35" y="0"/>
                  </a:moveTo>
                  <a:cubicBezTo>
                    <a:pt x="35" y="0"/>
                    <a:pt x="82" y="196"/>
                    <a:pt x="0" y="3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5" name="Freeform 596">
              <a:extLst>
                <a:ext uri="{FF2B5EF4-FFF2-40B4-BE49-F238E27FC236}">
                  <a16:creationId xmlns:a16="http://schemas.microsoft.com/office/drawing/2014/main" id="{E784AC79-BBFC-4923-B42D-6AB0CC0D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029"/>
              <a:ext cx="349" cy="301"/>
            </a:xfrm>
            <a:custGeom>
              <a:avLst/>
              <a:gdLst>
                <a:gd name="T0" fmla="*/ 0 w 107"/>
                <a:gd name="T1" fmla="*/ 49 h 92"/>
                <a:gd name="T2" fmla="*/ 97 w 107"/>
                <a:gd name="T3" fmla="*/ 92 h 92"/>
                <a:gd name="T4" fmla="*/ 97 w 10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92">
                  <a:moveTo>
                    <a:pt x="0" y="49"/>
                  </a:moveTo>
                  <a:cubicBezTo>
                    <a:pt x="0" y="49"/>
                    <a:pt x="57" y="50"/>
                    <a:pt x="97" y="92"/>
                  </a:cubicBezTo>
                  <a:cubicBezTo>
                    <a:pt x="97" y="92"/>
                    <a:pt x="107" y="51"/>
                    <a:pt x="97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6" name="Freeform 597">
              <a:extLst>
                <a:ext uri="{FF2B5EF4-FFF2-40B4-BE49-F238E27FC236}">
                  <a16:creationId xmlns:a16="http://schemas.microsoft.com/office/drawing/2014/main" id="{C229B0F3-4745-4B1D-9FF4-3DE907AA4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1674"/>
              <a:ext cx="196" cy="307"/>
            </a:xfrm>
            <a:custGeom>
              <a:avLst/>
              <a:gdLst>
                <a:gd name="T0" fmla="*/ 45 w 60"/>
                <a:gd name="T1" fmla="*/ 0 h 94"/>
                <a:gd name="T2" fmla="*/ 56 w 60"/>
                <a:gd name="T3" fmla="*/ 94 h 94"/>
                <a:gd name="T4" fmla="*/ 0 w 60"/>
                <a:gd name="T5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94">
                  <a:moveTo>
                    <a:pt x="45" y="0"/>
                  </a:moveTo>
                  <a:cubicBezTo>
                    <a:pt x="45" y="0"/>
                    <a:pt x="60" y="54"/>
                    <a:pt x="56" y="94"/>
                  </a:cubicBezTo>
                  <a:cubicBezTo>
                    <a:pt x="56" y="94"/>
                    <a:pt x="20" y="79"/>
                    <a:pt x="0" y="63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7" name="Freeform 598">
              <a:extLst>
                <a:ext uri="{FF2B5EF4-FFF2-40B4-BE49-F238E27FC236}">
                  <a16:creationId xmlns:a16="http://schemas.microsoft.com/office/drawing/2014/main" id="{E7579880-E0DD-4A4D-BD7E-A790CD29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135"/>
              <a:ext cx="176" cy="69"/>
            </a:xfrm>
            <a:custGeom>
              <a:avLst/>
              <a:gdLst>
                <a:gd name="T0" fmla="*/ 0 w 54"/>
                <a:gd name="T1" fmla="*/ 21 h 21"/>
                <a:gd name="T2" fmla="*/ 54 w 54"/>
                <a:gd name="T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21">
                  <a:moveTo>
                    <a:pt x="0" y="21"/>
                  </a:moveTo>
                  <a:cubicBezTo>
                    <a:pt x="0" y="21"/>
                    <a:pt x="18" y="0"/>
                    <a:pt x="54" y="2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8" name="Freeform 599">
              <a:extLst>
                <a:ext uri="{FF2B5EF4-FFF2-40B4-BE49-F238E27FC236}">
                  <a16:creationId xmlns:a16="http://schemas.microsoft.com/office/drawing/2014/main" id="{D73B5C9D-58C1-4E9B-BCAA-C7187DF1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2279"/>
              <a:ext cx="189" cy="105"/>
            </a:xfrm>
            <a:custGeom>
              <a:avLst/>
              <a:gdLst>
                <a:gd name="T0" fmla="*/ 0 w 58"/>
                <a:gd name="T1" fmla="*/ 32 h 32"/>
                <a:gd name="T2" fmla="*/ 58 w 58"/>
                <a:gd name="T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32">
                  <a:moveTo>
                    <a:pt x="0" y="32"/>
                  </a:moveTo>
                  <a:cubicBezTo>
                    <a:pt x="0" y="32"/>
                    <a:pt x="39" y="4"/>
                    <a:pt x="58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9" name="Freeform 600">
              <a:extLst>
                <a:ext uri="{FF2B5EF4-FFF2-40B4-BE49-F238E27FC236}">
                  <a16:creationId xmlns:a16="http://schemas.microsoft.com/office/drawing/2014/main" id="{15EC4ED6-B0F3-4926-A0CB-AF33D42EB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" y="1634"/>
              <a:ext cx="160" cy="56"/>
            </a:xfrm>
            <a:custGeom>
              <a:avLst/>
              <a:gdLst>
                <a:gd name="T0" fmla="*/ 0 w 49"/>
                <a:gd name="T1" fmla="*/ 0 h 17"/>
                <a:gd name="T2" fmla="*/ 49 w 49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17">
                  <a:moveTo>
                    <a:pt x="0" y="0"/>
                  </a:moveTo>
                  <a:cubicBezTo>
                    <a:pt x="0" y="0"/>
                    <a:pt x="29" y="14"/>
                    <a:pt x="49" y="1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0" name="Freeform 601">
              <a:extLst>
                <a:ext uri="{FF2B5EF4-FFF2-40B4-BE49-F238E27FC236}">
                  <a16:creationId xmlns:a16="http://schemas.microsoft.com/office/drawing/2014/main" id="{DE64247E-4C51-43C1-8A74-9AE4F1149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" y="2007"/>
              <a:ext cx="79" cy="246"/>
            </a:xfrm>
            <a:custGeom>
              <a:avLst/>
              <a:gdLst>
                <a:gd name="T0" fmla="*/ 0 w 24"/>
                <a:gd name="T1" fmla="*/ 75 h 75"/>
                <a:gd name="T2" fmla="*/ 24 w 24"/>
                <a:gd name="T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75">
                  <a:moveTo>
                    <a:pt x="0" y="75"/>
                  </a:moveTo>
                  <a:cubicBezTo>
                    <a:pt x="0" y="75"/>
                    <a:pt x="19" y="49"/>
                    <a:pt x="24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1" name="Freeform 602">
              <a:extLst>
                <a:ext uri="{FF2B5EF4-FFF2-40B4-BE49-F238E27FC236}">
                  <a16:creationId xmlns:a16="http://schemas.microsoft.com/office/drawing/2014/main" id="{435A7C68-E56A-4714-88EF-DB260F7A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1634"/>
              <a:ext cx="359" cy="226"/>
            </a:xfrm>
            <a:custGeom>
              <a:avLst/>
              <a:gdLst>
                <a:gd name="T0" fmla="*/ 0 w 110"/>
                <a:gd name="T1" fmla="*/ 44 h 69"/>
                <a:gd name="T2" fmla="*/ 79 w 110"/>
                <a:gd name="T3" fmla="*/ 69 h 69"/>
                <a:gd name="T4" fmla="*/ 106 w 11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69">
                  <a:moveTo>
                    <a:pt x="0" y="44"/>
                  </a:moveTo>
                  <a:cubicBezTo>
                    <a:pt x="0" y="44"/>
                    <a:pt x="33" y="66"/>
                    <a:pt x="79" y="69"/>
                  </a:cubicBezTo>
                  <a:cubicBezTo>
                    <a:pt x="79" y="69"/>
                    <a:pt x="110" y="43"/>
                    <a:pt x="106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2" name="Freeform 603">
              <a:extLst>
                <a:ext uri="{FF2B5EF4-FFF2-40B4-BE49-F238E27FC236}">
                  <a16:creationId xmlns:a16="http://schemas.microsoft.com/office/drawing/2014/main" id="{53D2CA1A-B29C-4DFE-832F-E7E5B886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171"/>
              <a:ext cx="213" cy="82"/>
            </a:xfrm>
            <a:custGeom>
              <a:avLst/>
              <a:gdLst>
                <a:gd name="T0" fmla="*/ 0 w 65"/>
                <a:gd name="T1" fmla="*/ 0 h 25"/>
                <a:gd name="T2" fmla="*/ 65 w 65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25">
                  <a:moveTo>
                    <a:pt x="0" y="0"/>
                  </a:moveTo>
                  <a:cubicBezTo>
                    <a:pt x="0" y="0"/>
                    <a:pt x="40" y="3"/>
                    <a:pt x="65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3" name="Freeform 604">
              <a:extLst>
                <a:ext uri="{FF2B5EF4-FFF2-40B4-BE49-F238E27FC236}">
                  <a16:creationId xmlns:a16="http://schemas.microsoft.com/office/drawing/2014/main" id="{7ECD9DEB-426B-422D-9CFB-7A230BDB1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1369"/>
              <a:ext cx="59" cy="197"/>
            </a:xfrm>
            <a:custGeom>
              <a:avLst/>
              <a:gdLst>
                <a:gd name="T0" fmla="*/ 18 w 18"/>
                <a:gd name="T1" fmla="*/ 0 h 60"/>
                <a:gd name="T2" fmla="*/ 0 w 18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60">
                  <a:moveTo>
                    <a:pt x="18" y="0"/>
                  </a:moveTo>
                  <a:cubicBezTo>
                    <a:pt x="18" y="0"/>
                    <a:pt x="11" y="52"/>
                    <a:pt x="0" y="6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4" name="Freeform 605">
              <a:extLst>
                <a:ext uri="{FF2B5EF4-FFF2-40B4-BE49-F238E27FC236}">
                  <a16:creationId xmlns:a16="http://schemas.microsoft.com/office/drawing/2014/main" id="{53799FB9-EF0E-4513-B47F-21F068999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1513"/>
              <a:ext cx="131" cy="219"/>
            </a:xfrm>
            <a:custGeom>
              <a:avLst/>
              <a:gdLst>
                <a:gd name="T0" fmla="*/ 0 w 40"/>
                <a:gd name="T1" fmla="*/ 67 h 67"/>
                <a:gd name="T2" fmla="*/ 40 w 40"/>
                <a:gd name="T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67">
                  <a:moveTo>
                    <a:pt x="0" y="67"/>
                  </a:moveTo>
                  <a:cubicBezTo>
                    <a:pt x="0" y="67"/>
                    <a:pt x="27" y="40"/>
                    <a:pt x="4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5" name="Freeform 606">
              <a:extLst>
                <a:ext uri="{FF2B5EF4-FFF2-40B4-BE49-F238E27FC236}">
                  <a16:creationId xmlns:a16="http://schemas.microsoft.com/office/drawing/2014/main" id="{53D1B1D6-9535-4910-BBBE-BDD407648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1837"/>
              <a:ext cx="262" cy="239"/>
            </a:xfrm>
            <a:custGeom>
              <a:avLst/>
              <a:gdLst>
                <a:gd name="T0" fmla="*/ 0 w 80"/>
                <a:gd name="T1" fmla="*/ 73 h 73"/>
                <a:gd name="T2" fmla="*/ 80 w 80"/>
                <a:gd name="T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" h="73">
                  <a:moveTo>
                    <a:pt x="0" y="73"/>
                  </a:moveTo>
                  <a:cubicBezTo>
                    <a:pt x="0" y="73"/>
                    <a:pt x="53" y="54"/>
                    <a:pt x="8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6" name="Freeform 607">
              <a:extLst>
                <a:ext uri="{FF2B5EF4-FFF2-40B4-BE49-F238E27FC236}">
                  <a16:creationId xmlns:a16="http://schemas.microsoft.com/office/drawing/2014/main" id="{02F020FD-C4D4-4027-B64A-254E84D4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430"/>
              <a:ext cx="324" cy="321"/>
            </a:xfrm>
            <a:custGeom>
              <a:avLst/>
              <a:gdLst>
                <a:gd name="T0" fmla="*/ 99 w 99"/>
                <a:gd name="T1" fmla="*/ 0 h 98"/>
                <a:gd name="T2" fmla="*/ 18 w 99"/>
                <a:gd name="T3" fmla="*/ 77 h 98"/>
                <a:gd name="T4" fmla="*/ 99 w 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8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7" name="Freeform 608">
              <a:extLst>
                <a:ext uri="{FF2B5EF4-FFF2-40B4-BE49-F238E27FC236}">
                  <a16:creationId xmlns:a16="http://schemas.microsoft.com/office/drawing/2014/main" id="{B10C2C82-7D8D-4936-85C0-DF0297D4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" y="430"/>
              <a:ext cx="265" cy="252"/>
            </a:xfrm>
            <a:custGeom>
              <a:avLst/>
              <a:gdLst>
                <a:gd name="T0" fmla="*/ 81 w 81"/>
                <a:gd name="T1" fmla="*/ 0 h 77"/>
                <a:gd name="T2" fmla="*/ 0 w 81"/>
                <a:gd name="T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77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8" name="Freeform 609">
              <a:extLst>
                <a:ext uri="{FF2B5EF4-FFF2-40B4-BE49-F238E27FC236}">
                  <a16:creationId xmlns:a16="http://schemas.microsoft.com/office/drawing/2014/main" id="{64A89D51-B65C-4DA7-BD18-6B37745C3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" y="456"/>
              <a:ext cx="36" cy="56"/>
            </a:xfrm>
            <a:custGeom>
              <a:avLst/>
              <a:gdLst>
                <a:gd name="T0" fmla="*/ 11 w 11"/>
                <a:gd name="T1" fmla="*/ 15 h 17"/>
                <a:gd name="T2" fmla="*/ 2 w 11"/>
                <a:gd name="T3" fmla="*/ 15 h 17"/>
                <a:gd name="T4" fmla="*/ 1 w 1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7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9" name="Freeform 610">
              <a:extLst>
                <a:ext uri="{FF2B5EF4-FFF2-40B4-BE49-F238E27FC236}">
                  <a16:creationId xmlns:a16="http://schemas.microsoft.com/office/drawing/2014/main" id="{167873F2-8A1A-4DB3-84F6-51DB4139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" y="469"/>
              <a:ext cx="75" cy="111"/>
            </a:xfrm>
            <a:custGeom>
              <a:avLst/>
              <a:gdLst>
                <a:gd name="T0" fmla="*/ 23 w 23"/>
                <a:gd name="T1" fmla="*/ 27 h 34"/>
                <a:gd name="T2" fmla="*/ 7 w 23"/>
                <a:gd name="T3" fmla="*/ 29 h 34"/>
                <a:gd name="T4" fmla="*/ 8 w 2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0" name="Freeform 611">
              <a:extLst>
                <a:ext uri="{FF2B5EF4-FFF2-40B4-BE49-F238E27FC236}">
                  <a16:creationId xmlns:a16="http://schemas.microsoft.com/office/drawing/2014/main" id="{178BFD0A-BBB5-4B18-90BE-3A154E00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502"/>
              <a:ext cx="82" cy="137"/>
            </a:xfrm>
            <a:custGeom>
              <a:avLst/>
              <a:gdLst>
                <a:gd name="T0" fmla="*/ 25 w 25"/>
                <a:gd name="T1" fmla="*/ 37 h 42"/>
                <a:gd name="T2" fmla="*/ 6 w 25"/>
                <a:gd name="T3" fmla="*/ 35 h 42"/>
                <a:gd name="T4" fmla="*/ 7 w 25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2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1" name="Freeform 612">
              <a:extLst>
                <a:ext uri="{FF2B5EF4-FFF2-40B4-BE49-F238E27FC236}">
                  <a16:creationId xmlns:a16="http://schemas.microsoft.com/office/drawing/2014/main" id="{1CAAFEB7-492B-49DF-A29F-5DA62DE7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042"/>
              <a:ext cx="350" cy="327"/>
            </a:xfrm>
            <a:custGeom>
              <a:avLst/>
              <a:gdLst>
                <a:gd name="T0" fmla="*/ 81 w 107"/>
                <a:gd name="T1" fmla="*/ 0 h 100"/>
                <a:gd name="T2" fmla="*/ 44 w 107"/>
                <a:gd name="T3" fmla="*/ 100 h 100"/>
                <a:gd name="T4" fmla="*/ 81 w 107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0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2" name="Freeform 613">
              <a:extLst>
                <a:ext uri="{FF2B5EF4-FFF2-40B4-BE49-F238E27FC236}">
                  <a16:creationId xmlns:a16="http://schemas.microsoft.com/office/drawing/2014/main" id="{6ADF9FA9-D921-48B7-B87B-FA6B2FEC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042"/>
              <a:ext cx="121" cy="327"/>
            </a:xfrm>
            <a:custGeom>
              <a:avLst/>
              <a:gdLst>
                <a:gd name="T0" fmla="*/ 37 w 37"/>
                <a:gd name="T1" fmla="*/ 0 h 100"/>
                <a:gd name="T2" fmla="*/ 0 w 37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100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3" name="Freeform 614">
              <a:extLst>
                <a:ext uri="{FF2B5EF4-FFF2-40B4-BE49-F238E27FC236}">
                  <a16:creationId xmlns:a16="http://schemas.microsoft.com/office/drawing/2014/main" id="{B3E53C29-332C-4AC6-8768-302304FA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1091"/>
              <a:ext cx="46" cy="46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2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4" name="Freeform 615">
              <a:extLst>
                <a:ext uri="{FF2B5EF4-FFF2-40B4-BE49-F238E27FC236}">
                  <a16:creationId xmlns:a16="http://schemas.microsoft.com/office/drawing/2014/main" id="{7D6E956A-22EC-4301-864B-66E7D04B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1124"/>
              <a:ext cx="79" cy="85"/>
            </a:xfrm>
            <a:custGeom>
              <a:avLst/>
              <a:gdLst>
                <a:gd name="T0" fmla="*/ 24 w 24"/>
                <a:gd name="T1" fmla="*/ 16 h 26"/>
                <a:gd name="T2" fmla="*/ 11 w 24"/>
                <a:gd name="T3" fmla="*/ 24 h 26"/>
                <a:gd name="T4" fmla="*/ 0 w 2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5" name="Freeform 616">
              <a:extLst>
                <a:ext uri="{FF2B5EF4-FFF2-40B4-BE49-F238E27FC236}">
                  <a16:creationId xmlns:a16="http://schemas.microsoft.com/office/drawing/2014/main" id="{55F44EF1-D577-40F1-94BD-B4D134318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1176"/>
              <a:ext cx="98" cy="108"/>
            </a:xfrm>
            <a:custGeom>
              <a:avLst/>
              <a:gdLst>
                <a:gd name="T0" fmla="*/ 30 w 30"/>
                <a:gd name="T1" fmla="*/ 23 h 33"/>
                <a:gd name="T2" fmla="*/ 13 w 30"/>
                <a:gd name="T3" fmla="*/ 30 h 33"/>
                <a:gd name="T4" fmla="*/ 0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6" name="Freeform 617">
              <a:extLst>
                <a:ext uri="{FF2B5EF4-FFF2-40B4-BE49-F238E27FC236}">
                  <a16:creationId xmlns:a16="http://schemas.microsoft.com/office/drawing/2014/main" id="{78AA13FE-28E4-4071-9EC2-D250290D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73"/>
              <a:ext cx="343" cy="376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7" name="Freeform 618">
              <a:extLst>
                <a:ext uri="{FF2B5EF4-FFF2-40B4-BE49-F238E27FC236}">
                  <a16:creationId xmlns:a16="http://schemas.microsoft.com/office/drawing/2014/main" id="{6EF0DF9D-D409-4756-83CC-FBE13A49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175"/>
              <a:ext cx="343" cy="130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8" name="Freeform 619">
              <a:extLst>
                <a:ext uri="{FF2B5EF4-FFF2-40B4-BE49-F238E27FC236}">
                  <a16:creationId xmlns:a16="http://schemas.microsoft.com/office/drawing/2014/main" id="{51CCB2F6-E3CB-4E81-9992-515A768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78"/>
              <a:ext cx="30" cy="55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9" name="Freeform 620">
              <a:extLst>
                <a:ext uri="{FF2B5EF4-FFF2-40B4-BE49-F238E27FC236}">
                  <a16:creationId xmlns:a16="http://schemas.microsoft.com/office/drawing/2014/main" id="{B18342E3-2F5D-4A61-94FC-C7FCB92DD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171"/>
              <a:ext cx="62" cy="108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" name="Freeform 621">
              <a:extLst>
                <a:ext uri="{FF2B5EF4-FFF2-40B4-BE49-F238E27FC236}">
                  <a16:creationId xmlns:a16="http://schemas.microsoft.com/office/drawing/2014/main" id="{115EF58E-C0B7-4357-9591-93F891D93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78"/>
              <a:ext cx="62" cy="134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" name="Freeform 622">
              <a:extLst>
                <a:ext uri="{FF2B5EF4-FFF2-40B4-BE49-F238E27FC236}">
                  <a16:creationId xmlns:a16="http://schemas.microsoft.com/office/drawing/2014/main" id="{088CACCE-68F5-4E3C-B454-C22B05242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567"/>
              <a:ext cx="386" cy="357"/>
            </a:xfrm>
            <a:custGeom>
              <a:avLst/>
              <a:gdLst>
                <a:gd name="T0" fmla="*/ 40 w 118"/>
                <a:gd name="T1" fmla="*/ 0 h 109"/>
                <a:gd name="T2" fmla="*/ 64 w 118"/>
                <a:gd name="T3" fmla="*/ 109 h 109"/>
                <a:gd name="T4" fmla="*/ 40 w 11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09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" name="Freeform 623">
              <a:extLst>
                <a:ext uri="{FF2B5EF4-FFF2-40B4-BE49-F238E27FC236}">
                  <a16:creationId xmlns:a16="http://schemas.microsoft.com/office/drawing/2014/main" id="{56FE66B7-15A3-41EC-B600-7150C06B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" y="567"/>
              <a:ext cx="78" cy="357"/>
            </a:xfrm>
            <a:custGeom>
              <a:avLst/>
              <a:gdLst>
                <a:gd name="T0" fmla="*/ 0 w 24"/>
                <a:gd name="T1" fmla="*/ 0 h 109"/>
                <a:gd name="T2" fmla="*/ 24 w 24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09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3" name="Freeform 624">
              <a:extLst>
                <a:ext uri="{FF2B5EF4-FFF2-40B4-BE49-F238E27FC236}">
                  <a16:creationId xmlns:a16="http://schemas.microsoft.com/office/drawing/2014/main" id="{6F3F0A48-EB58-400A-93B9-E0B18E359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623"/>
              <a:ext cx="52" cy="42"/>
            </a:xfrm>
            <a:custGeom>
              <a:avLst/>
              <a:gdLst>
                <a:gd name="T0" fmla="*/ 0 w 16"/>
                <a:gd name="T1" fmla="*/ 7 h 13"/>
                <a:gd name="T2" fmla="*/ 7 w 16"/>
                <a:gd name="T3" fmla="*/ 12 h 13"/>
                <a:gd name="T4" fmla="*/ 16 w 1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4" name="Freeform 625">
              <a:extLst>
                <a:ext uri="{FF2B5EF4-FFF2-40B4-BE49-F238E27FC236}">
                  <a16:creationId xmlns:a16="http://schemas.microsoft.com/office/drawing/2014/main" id="{B29638DB-26BA-4BD5-99E2-35F6B39EB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662"/>
              <a:ext cx="88" cy="82"/>
            </a:xfrm>
            <a:custGeom>
              <a:avLst/>
              <a:gdLst>
                <a:gd name="T0" fmla="*/ 0 w 27"/>
                <a:gd name="T1" fmla="*/ 13 h 25"/>
                <a:gd name="T2" fmla="*/ 13 w 27"/>
                <a:gd name="T3" fmla="*/ 24 h 25"/>
                <a:gd name="T4" fmla="*/ 27 w 2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5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5" name="Freeform 626">
              <a:extLst>
                <a:ext uri="{FF2B5EF4-FFF2-40B4-BE49-F238E27FC236}">
                  <a16:creationId xmlns:a16="http://schemas.microsoft.com/office/drawing/2014/main" id="{DE38B878-316B-46F8-990F-E59021D9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721"/>
              <a:ext cx="115" cy="105"/>
            </a:xfrm>
            <a:custGeom>
              <a:avLst/>
              <a:gdLst>
                <a:gd name="T0" fmla="*/ 0 w 35"/>
                <a:gd name="T1" fmla="*/ 21 h 32"/>
                <a:gd name="T2" fmla="*/ 17 w 35"/>
                <a:gd name="T3" fmla="*/ 30 h 32"/>
                <a:gd name="T4" fmla="*/ 35 w 35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2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45" name="Rectangle: Top Corners Rounded 8944">
            <a:extLst>
              <a:ext uri="{FF2B5EF4-FFF2-40B4-BE49-F238E27FC236}">
                <a16:creationId xmlns:a16="http://schemas.microsoft.com/office/drawing/2014/main" id="{5B7FDB23-7FF2-4281-9248-FA502BB63712}"/>
              </a:ext>
            </a:extLst>
          </p:cNvPr>
          <p:cNvSpPr/>
          <p:nvPr/>
        </p:nvSpPr>
        <p:spPr>
          <a:xfrm>
            <a:off x="367563" y="3251933"/>
            <a:ext cx="11482273" cy="3635828"/>
          </a:xfrm>
          <a:prstGeom prst="round2SameRect">
            <a:avLst>
              <a:gd name="adj1" fmla="val 14072"/>
              <a:gd name="adj2" fmla="val 0"/>
            </a:avLst>
          </a:prstGeom>
          <a:solidFill>
            <a:srgbClr val="48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67B8AEC1-A905-4E82-8424-C0050FDE9275}"/>
              </a:ext>
            </a:extLst>
          </p:cNvPr>
          <p:cNvSpPr txBox="1"/>
          <p:nvPr/>
        </p:nvSpPr>
        <p:spPr>
          <a:xfrm>
            <a:off x="1" y="415045"/>
            <a:ext cx="12192000" cy="1130356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Our Team</a:t>
            </a:r>
          </a:p>
        </p:txBody>
      </p:sp>
      <p:sp>
        <p:nvSpPr>
          <p:cNvPr id="158" name="Freeform 5">
            <a:extLst>
              <a:ext uri="{FF2B5EF4-FFF2-40B4-BE49-F238E27FC236}">
                <a16:creationId xmlns:a16="http://schemas.microsoft.com/office/drawing/2014/main" id="{ED161338-C9ED-4EB3-BB9E-CAA059EC3290}"/>
              </a:ext>
            </a:extLst>
          </p:cNvPr>
          <p:cNvSpPr>
            <a:spLocks/>
          </p:cNvSpPr>
          <p:nvPr/>
        </p:nvSpPr>
        <p:spPr bwMode="auto">
          <a:xfrm flipH="1" flipV="1">
            <a:off x="6788150" y="4054418"/>
            <a:ext cx="2007320" cy="1722924"/>
          </a:xfrm>
          <a:custGeom>
            <a:avLst/>
            <a:gdLst>
              <a:gd name="T0" fmla="*/ 166 w 323"/>
              <a:gd name="T1" fmla="*/ 0 h 277"/>
              <a:gd name="T2" fmla="*/ 146 w 323"/>
              <a:gd name="T3" fmla="*/ 1 h 277"/>
              <a:gd name="T4" fmla="*/ 9 w 323"/>
              <a:gd name="T5" fmla="*/ 156 h 277"/>
              <a:gd name="T6" fmla="*/ 158 w 323"/>
              <a:gd name="T7" fmla="*/ 277 h 277"/>
              <a:gd name="T8" fmla="*/ 177 w 323"/>
              <a:gd name="T9" fmla="*/ 276 h 277"/>
              <a:gd name="T10" fmla="*/ 315 w 323"/>
              <a:gd name="T11" fmla="*/ 121 h 277"/>
              <a:gd name="T12" fmla="*/ 166 w 323"/>
              <a:gd name="T13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3" h="277">
                <a:moveTo>
                  <a:pt x="166" y="0"/>
                </a:moveTo>
                <a:cubicBezTo>
                  <a:pt x="159" y="0"/>
                  <a:pt x="153" y="0"/>
                  <a:pt x="146" y="1"/>
                </a:cubicBezTo>
                <a:cubicBezTo>
                  <a:pt x="62" y="10"/>
                  <a:pt x="0" y="80"/>
                  <a:pt x="9" y="156"/>
                </a:cubicBezTo>
                <a:cubicBezTo>
                  <a:pt x="16" y="226"/>
                  <a:pt x="81" y="277"/>
                  <a:pt x="158" y="277"/>
                </a:cubicBezTo>
                <a:cubicBezTo>
                  <a:pt x="164" y="277"/>
                  <a:pt x="171" y="277"/>
                  <a:pt x="177" y="276"/>
                </a:cubicBezTo>
                <a:cubicBezTo>
                  <a:pt x="262" y="266"/>
                  <a:pt x="323" y="197"/>
                  <a:pt x="315" y="121"/>
                </a:cubicBezTo>
                <a:cubicBezTo>
                  <a:pt x="307" y="51"/>
                  <a:pt x="242" y="0"/>
                  <a:pt x="166" y="0"/>
                </a:cubicBezTo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3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6">
            <a:extLst>
              <a:ext uri="{FF2B5EF4-FFF2-40B4-BE49-F238E27FC236}">
                <a16:creationId xmlns:a16="http://schemas.microsoft.com/office/drawing/2014/main" id="{341C1A30-3379-44A0-BDD3-3A9C6649FE24}"/>
              </a:ext>
            </a:extLst>
          </p:cNvPr>
          <p:cNvSpPr>
            <a:spLocks/>
          </p:cNvSpPr>
          <p:nvPr/>
        </p:nvSpPr>
        <p:spPr bwMode="auto">
          <a:xfrm flipH="1" flipV="1">
            <a:off x="953515" y="4524108"/>
            <a:ext cx="324864" cy="246939"/>
          </a:xfrm>
          <a:custGeom>
            <a:avLst/>
            <a:gdLst>
              <a:gd name="T0" fmla="*/ 67 w 131"/>
              <a:gd name="T1" fmla="*/ 0 h 112"/>
              <a:gd name="T2" fmla="*/ 59 w 131"/>
              <a:gd name="T3" fmla="*/ 0 h 112"/>
              <a:gd name="T4" fmla="*/ 3 w 131"/>
              <a:gd name="T5" fmla="*/ 63 h 112"/>
              <a:gd name="T6" fmla="*/ 64 w 131"/>
              <a:gd name="T7" fmla="*/ 112 h 112"/>
              <a:gd name="T8" fmla="*/ 72 w 131"/>
              <a:gd name="T9" fmla="*/ 111 h 112"/>
              <a:gd name="T10" fmla="*/ 128 w 131"/>
              <a:gd name="T11" fmla="*/ 49 h 112"/>
              <a:gd name="T12" fmla="*/ 67 w 131"/>
              <a:gd name="T1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12">
                <a:moveTo>
                  <a:pt x="67" y="0"/>
                </a:moveTo>
                <a:cubicBezTo>
                  <a:pt x="64" y="0"/>
                  <a:pt x="62" y="0"/>
                  <a:pt x="59" y="0"/>
                </a:cubicBezTo>
                <a:cubicBezTo>
                  <a:pt x="25" y="4"/>
                  <a:pt x="0" y="32"/>
                  <a:pt x="3" y="63"/>
                </a:cubicBezTo>
                <a:cubicBezTo>
                  <a:pt x="7" y="91"/>
                  <a:pt x="33" y="112"/>
                  <a:pt x="64" y="112"/>
                </a:cubicBezTo>
                <a:cubicBezTo>
                  <a:pt x="67" y="112"/>
                  <a:pt x="69" y="112"/>
                  <a:pt x="72" y="111"/>
                </a:cubicBezTo>
                <a:cubicBezTo>
                  <a:pt x="106" y="108"/>
                  <a:pt x="131" y="80"/>
                  <a:pt x="128" y="49"/>
                </a:cubicBezTo>
                <a:cubicBezTo>
                  <a:pt x="124" y="20"/>
                  <a:pt x="98" y="0"/>
                  <a:pt x="6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18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7">
            <a:extLst>
              <a:ext uri="{FF2B5EF4-FFF2-40B4-BE49-F238E27FC236}">
                <a16:creationId xmlns:a16="http://schemas.microsoft.com/office/drawing/2014/main" id="{C8343F61-6041-46DD-8E77-70654783410A}"/>
              </a:ext>
            </a:extLst>
          </p:cNvPr>
          <p:cNvSpPr>
            <a:spLocks/>
          </p:cNvSpPr>
          <p:nvPr/>
        </p:nvSpPr>
        <p:spPr bwMode="auto">
          <a:xfrm flipH="1" flipV="1">
            <a:off x="367561" y="3272570"/>
            <a:ext cx="3483561" cy="3614649"/>
          </a:xfrm>
          <a:custGeom>
            <a:avLst/>
            <a:gdLst>
              <a:gd name="T0" fmla="*/ 1567 w 1567"/>
              <a:gd name="T1" fmla="*/ 0 h 1846"/>
              <a:gd name="T2" fmla="*/ 856 w 1567"/>
              <a:gd name="T3" fmla="*/ 0 h 1846"/>
              <a:gd name="T4" fmla="*/ 611 w 1567"/>
              <a:gd name="T5" fmla="*/ 352 h 1846"/>
              <a:gd name="T6" fmla="*/ 250 w 1567"/>
              <a:gd name="T7" fmla="*/ 551 h 1846"/>
              <a:gd name="T8" fmla="*/ 19 w 1567"/>
              <a:gd name="T9" fmla="*/ 1151 h 1846"/>
              <a:gd name="T10" fmla="*/ 749 w 1567"/>
              <a:gd name="T11" fmla="*/ 1846 h 1846"/>
              <a:gd name="T12" fmla="*/ 815 w 1567"/>
              <a:gd name="T13" fmla="*/ 1844 h 1846"/>
              <a:gd name="T14" fmla="*/ 1238 w 1567"/>
              <a:gd name="T15" fmla="*/ 1670 h 1846"/>
              <a:gd name="T16" fmla="*/ 1473 w 1567"/>
              <a:gd name="T17" fmla="*/ 1576 h 1846"/>
              <a:gd name="T18" fmla="*/ 1567 w 1567"/>
              <a:gd name="T19" fmla="*/ 1635 h 1846"/>
              <a:gd name="T20" fmla="*/ 1567 w 1567"/>
              <a:gd name="T21" fmla="*/ 0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67" h="1846">
                <a:moveTo>
                  <a:pt x="1567" y="0"/>
                </a:moveTo>
                <a:cubicBezTo>
                  <a:pt x="856" y="0"/>
                  <a:pt x="856" y="0"/>
                  <a:pt x="856" y="0"/>
                </a:cubicBezTo>
                <a:cubicBezTo>
                  <a:pt x="856" y="0"/>
                  <a:pt x="968" y="204"/>
                  <a:pt x="611" y="352"/>
                </a:cubicBezTo>
                <a:cubicBezTo>
                  <a:pt x="494" y="401"/>
                  <a:pt x="361" y="458"/>
                  <a:pt x="250" y="551"/>
                </a:cubicBezTo>
                <a:cubicBezTo>
                  <a:pt x="106" y="672"/>
                  <a:pt x="0" y="852"/>
                  <a:pt x="19" y="1151"/>
                </a:cubicBezTo>
                <a:cubicBezTo>
                  <a:pt x="52" y="1650"/>
                  <a:pt x="377" y="1846"/>
                  <a:pt x="749" y="1846"/>
                </a:cubicBezTo>
                <a:cubicBezTo>
                  <a:pt x="771" y="1846"/>
                  <a:pt x="793" y="1845"/>
                  <a:pt x="815" y="1844"/>
                </a:cubicBezTo>
                <a:cubicBezTo>
                  <a:pt x="1018" y="1832"/>
                  <a:pt x="1115" y="1748"/>
                  <a:pt x="1238" y="1670"/>
                </a:cubicBezTo>
                <a:cubicBezTo>
                  <a:pt x="1312" y="1622"/>
                  <a:pt x="1403" y="1576"/>
                  <a:pt x="1473" y="1576"/>
                </a:cubicBezTo>
                <a:cubicBezTo>
                  <a:pt x="1514" y="1576"/>
                  <a:pt x="1548" y="1592"/>
                  <a:pt x="1567" y="1635"/>
                </a:cubicBezTo>
                <a:cubicBezTo>
                  <a:pt x="1567" y="0"/>
                  <a:pt x="1567" y="0"/>
                  <a:pt x="156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18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6">
            <a:extLst>
              <a:ext uri="{FF2B5EF4-FFF2-40B4-BE49-F238E27FC236}">
                <a16:creationId xmlns:a16="http://schemas.microsoft.com/office/drawing/2014/main" id="{15EB1A54-942B-4B41-B7B8-C70604C32F82}"/>
              </a:ext>
            </a:extLst>
          </p:cNvPr>
          <p:cNvSpPr>
            <a:spLocks/>
          </p:cNvSpPr>
          <p:nvPr/>
        </p:nvSpPr>
        <p:spPr bwMode="auto">
          <a:xfrm flipH="1" flipV="1">
            <a:off x="4590400" y="3433679"/>
            <a:ext cx="526587" cy="451666"/>
          </a:xfrm>
          <a:custGeom>
            <a:avLst/>
            <a:gdLst>
              <a:gd name="T0" fmla="*/ 67 w 131"/>
              <a:gd name="T1" fmla="*/ 0 h 112"/>
              <a:gd name="T2" fmla="*/ 59 w 131"/>
              <a:gd name="T3" fmla="*/ 0 h 112"/>
              <a:gd name="T4" fmla="*/ 3 w 131"/>
              <a:gd name="T5" fmla="*/ 63 h 112"/>
              <a:gd name="T6" fmla="*/ 64 w 131"/>
              <a:gd name="T7" fmla="*/ 112 h 112"/>
              <a:gd name="T8" fmla="*/ 72 w 131"/>
              <a:gd name="T9" fmla="*/ 111 h 112"/>
              <a:gd name="T10" fmla="*/ 128 w 131"/>
              <a:gd name="T11" fmla="*/ 49 h 112"/>
              <a:gd name="T12" fmla="*/ 67 w 131"/>
              <a:gd name="T1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" h="112">
                <a:moveTo>
                  <a:pt x="67" y="0"/>
                </a:moveTo>
                <a:cubicBezTo>
                  <a:pt x="64" y="0"/>
                  <a:pt x="62" y="0"/>
                  <a:pt x="59" y="0"/>
                </a:cubicBezTo>
                <a:cubicBezTo>
                  <a:pt x="25" y="4"/>
                  <a:pt x="0" y="32"/>
                  <a:pt x="3" y="63"/>
                </a:cubicBezTo>
                <a:cubicBezTo>
                  <a:pt x="7" y="91"/>
                  <a:pt x="33" y="112"/>
                  <a:pt x="64" y="112"/>
                </a:cubicBezTo>
                <a:cubicBezTo>
                  <a:pt x="67" y="112"/>
                  <a:pt x="69" y="112"/>
                  <a:pt x="72" y="111"/>
                </a:cubicBezTo>
                <a:cubicBezTo>
                  <a:pt x="106" y="108"/>
                  <a:pt x="131" y="80"/>
                  <a:pt x="128" y="49"/>
                </a:cubicBezTo>
                <a:cubicBezTo>
                  <a:pt x="124" y="20"/>
                  <a:pt x="98" y="0"/>
                  <a:pt x="6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18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8E6EFE96-3F66-401A-8085-EA3B6CACE1AA}"/>
              </a:ext>
            </a:extLst>
          </p:cNvPr>
          <p:cNvSpPr/>
          <p:nvPr/>
        </p:nvSpPr>
        <p:spPr>
          <a:xfrm>
            <a:off x="623937" y="5518263"/>
            <a:ext cx="173677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Eunice Worifah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434CF06-1DDE-40AF-9359-4028F8BAA99F}"/>
              </a:ext>
            </a:extLst>
          </p:cNvPr>
          <p:cNvSpPr/>
          <p:nvPr/>
        </p:nvSpPr>
        <p:spPr>
          <a:xfrm>
            <a:off x="887265" y="5482468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F426D9C1-C736-4885-A225-7269D5CBABBB}"/>
              </a:ext>
            </a:extLst>
          </p:cNvPr>
          <p:cNvSpPr/>
          <p:nvPr/>
        </p:nvSpPr>
        <p:spPr>
          <a:xfrm>
            <a:off x="2937510" y="5518263"/>
            <a:ext cx="1566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Fandi Yi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92FF5D44-9690-4302-83AB-73A3924C5F26}"/>
              </a:ext>
            </a:extLst>
          </p:cNvPr>
          <p:cNvSpPr/>
          <p:nvPr/>
        </p:nvSpPr>
        <p:spPr>
          <a:xfrm>
            <a:off x="6539633" y="5482468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D9EEDACE-9DFF-4965-A70B-0FA1F224F412}"/>
              </a:ext>
            </a:extLst>
          </p:cNvPr>
          <p:cNvSpPr/>
          <p:nvPr/>
        </p:nvSpPr>
        <p:spPr>
          <a:xfrm>
            <a:off x="9982951" y="5518263"/>
            <a:ext cx="1566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Vivek Saahil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F8524A4-4722-40D0-9BD2-22568E15D88E}"/>
              </a:ext>
            </a:extLst>
          </p:cNvPr>
          <p:cNvSpPr/>
          <p:nvPr/>
        </p:nvSpPr>
        <p:spPr>
          <a:xfrm>
            <a:off x="9365817" y="5482468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B090123-E3B4-4D7A-96ED-FADDDA789BB2}"/>
              </a:ext>
            </a:extLst>
          </p:cNvPr>
          <p:cNvSpPr/>
          <p:nvPr/>
        </p:nvSpPr>
        <p:spPr>
          <a:xfrm>
            <a:off x="7811611" y="5518263"/>
            <a:ext cx="1566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Shivangi Soni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DB6E937-4201-498F-BE12-AC579452E9EF}"/>
              </a:ext>
            </a:extLst>
          </p:cNvPr>
          <p:cNvSpPr/>
          <p:nvPr/>
        </p:nvSpPr>
        <p:spPr>
          <a:xfrm>
            <a:off x="3713449" y="5493023"/>
            <a:ext cx="19389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A56711-0C7D-47BC-8654-0FA2DFBEA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3582748"/>
            <a:ext cx="1828800" cy="1828800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D994D93-02BD-4E1D-A495-A3B7922FED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3E705B1-257C-4233-879B-65A27B1E56B8}"/>
              </a:ext>
            </a:extLst>
          </p:cNvPr>
          <p:cNvSpPr/>
          <p:nvPr/>
        </p:nvSpPr>
        <p:spPr>
          <a:xfrm>
            <a:off x="5080569" y="5518263"/>
            <a:ext cx="212595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Pascal Nguyen Tang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4FEC1-A99C-4CBC-9FA4-1EBB393800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2" y="3582748"/>
            <a:ext cx="1828800" cy="1828800"/>
          </a:xfrm>
          <a:prstGeom prst="ellipse">
            <a:avLst/>
          </a:prstGeom>
        </p:spPr>
      </p:pic>
      <p:pic>
        <p:nvPicPr>
          <p:cNvPr id="9" name="Picture 8" descr="A picture containing clothing, person, wall, indoor&#10;&#10;Description automatically generated">
            <a:extLst>
              <a:ext uri="{FF2B5EF4-FFF2-40B4-BE49-F238E27FC236}">
                <a16:creationId xmlns:a16="http://schemas.microsoft.com/office/drawing/2014/main" id="{B5471C63-6449-4222-A56D-F20C9E8B5A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81" y="3582748"/>
            <a:ext cx="1828800" cy="18288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6F17AB-3A97-472A-9483-8427108A6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582748"/>
            <a:ext cx="1828800" cy="1828800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4F00DF-D8F6-4DEE-A75B-8EE7F63837A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3582748"/>
            <a:ext cx="1828800" cy="1828800"/>
          </a:xfrm>
          <a:prstGeom prst="ellipse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3F8120AF-8F96-4652-81F6-A6BE10476FE6}"/>
              </a:ext>
            </a:extLst>
          </p:cNvPr>
          <p:cNvSpPr/>
          <p:nvPr/>
        </p:nvSpPr>
        <p:spPr>
          <a:xfrm>
            <a:off x="625505" y="5764933"/>
            <a:ext cx="17367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Data Scientist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D734508-D0E5-4BC2-A0EA-801A08396240}"/>
              </a:ext>
            </a:extLst>
          </p:cNvPr>
          <p:cNvSpPr/>
          <p:nvPr/>
        </p:nvSpPr>
        <p:spPr>
          <a:xfrm>
            <a:off x="2939078" y="5764933"/>
            <a:ext cx="15662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Data Scientist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FDF2D6A-33FC-4C04-B8CF-512F12E5E477}"/>
              </a:ext>
            </a:extLst>
          </p:cNvPr>
          <p:cNvSpPr/>
          <p:nvPr/>
        </p:nvSpPr>
        <p:spPr>
          <a:xfrm>
            <a:off x="9984519" y="5764933"/>
            <a:ext cx="15662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Business Analyst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9FA24A4-E25E-4D86-AF8D-B700A2E47790}"/>
              </a:ext>
            </a:extLst>
          </p:cNvPr>
          <p:cNvSpPr/>
          <p:nvPr/>
        </p:nvSpPr>
        <p:spPr>
          <a:xfrm>
            <a:off x="7813179" y="5764933"/>
            <a:ext cx="156625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Data Analyst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B659552-2A4B-41CA-8F01-8350BC50283E}"/>
              </a:ext>
            </a:extLst>
          </p:cNvPr>
          <p:cNvSpPr/>
          <p:nvPr/>
        </p:nvSpPr>
        <p:spPr>
          <a:xfrm>
            <a:off x="5082137" y="5764933"/>
            <a:ext cx="212595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Product Manager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0AAAD9-EC27-458F-906B-F172C44737B3}"/>
              </a:ext>
            </a:extLst>
          </p:cNvPr>
          <p:cNvSpPr/>
          <p:nvPr/>
        </p:nvSpPr>
        <p:spPr>
          <a:xfrm>
            <a:off x="406986" y="6325596"/>
            <a:ext cx="11277014" cy="474827"/>
          </a:xfrm>
          <a:prstGeom prst="roundRect">
            <a:avLst>
              <a:gd name="adj" fmla="val 50000"/>
            </a:avLst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</a:t>
            </a:r>
            <a:r>
              <a:rPr lang="en-US" sz="1400" dirty="0">
                <a:latin typeface="Airbnb Cereal App Light" panose="020B0402020203020204" pitchFamily="34" charset="-18"/>
                <a:ea typeface="Airbnb Cereal App Light" panose="020B0402020203020204" pitchFamily="34" charset="-18"/>
                <a:cs typeface="Airbnb Cereal App Light" panose="020B0402020203020204" pitchFamily="34" charset="-18"/>
              </a:rPr>
              <a:t>euniceworifah                              Bubbletea98                             pnguyentangmcgill                            shivangi-soni                                    vsaahil</a:t>
            </a:r>
            <a:endParaRPr lang="en-IN" sz="1400" dirty="0">
              <a:latin typeface="Airbnb Cereal App Light" panose="020B0402020203020204" pitchFamily="34" charset="-18"/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</p:txBody>
      </p:sp>
      <p:pic>
        <p:nvPicPr>
          <p:cNvPr id="1026" name="Picture 2" descr="Circle, github, round icon icon - Free download">
            <a:extLst>
              <a:ext uri="{FF2B5EF4-FFF2-40B4-BE49-F238E27FC236}">
                <a16:creationId xmlns:a16="http://schemas.microsoft.com/office/drawing/2014/main" id="{AD83D085-8F44-4399-9249-93093818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7" y="6358036"/>
            <a:ext cx="41148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12"/>
            <a:extLst>
              <a:ext uri="{FF2B5EF4-FFF2-40B4-BE49-F238E27FC236}">
                <a16:creationId xmlns:a16="http://schemas.microsoft.com/office/drawing/2014/main" id="{9488B6FD-5192-45D9-AC74-11EB664FBC22}"/>
              </a:ext>
            </a:extLst>
          </p:cNvPr>
          <p:cNvSpPr/>
          <p:nvPr/>
        </p:nvSpPr>
        <p:spPr>
          <a:xfrm>
            <a:off x="834317" y="6339379"/>
            <a:ext cx="1240546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>
            <a:hlinkClick r:id="rId13"/>
            <a:extLst>
              <a:ext uri="{FF2B5EF4-FFF2-40B4-BE49-F238E27FC236}">
                <a16:creationId xmlns:a16="http://schemas.microsoft.com/office/drawing/2014/main" id="{525AB935-B554-4030-91B7-4B481D5743B2}"/>
              </a:ext>
            </a:extLst>
          </p:cNvPr>
          <p:cNvSpPr/>
          <p:nvPr/>
        </p:nvSpPr>
        <p:spPr>
          <a:xfrm>
            <a:off x="3135783" y="6323505"/>
            <a:ext cx="1240546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Rectangle 156">
            <a:hlinkClick r:id="rId14"/>
            <a:extLst>
              <a:ext uri="{FF2B5EF4-FFF2-40B4-BE49-F238E27FC236}">
                <a16:creationId xmlns:a16="http://schemas.microsoft.com/office/drawing/2014/main" id="{6F89FA04-D34D-4B3B-A2F6-B13CF3D834B7}"/>
              </a:ext>
            </a:extLst>
          </p:cNvPr>
          <p:cNvSpPr/>
          <p:nvPr/>
        </p:nvSpPr>
        <p:spPr>
          <a:xfrm>
            <a:off x="5280464" y="6326339"/>
            <a:ext cx="1729935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 161">
            <a:hlinkClick r:id="rId15"/>
            <a:extLst>
              <a:ext uri="{FF2B5EF4-FFF2-40B4-BE49-F238E27FC236}">
                <a16:creationId xmlns:a16="http://schemas.microsoft.com/office/drawing/2014/main" id="{4C7DE753-CB71-48FD-B725-06698E1706AC}"/>
              </a:ext>
            </a:extLst>
          </p:cNvPr>
          <p:cNvSpPr/>
          <p:nvPr/>
        </p:nvSpPr>
        <p:spPr>
          <a:xfrm>
            <a:off x="7797037" y="6339379"/>
            <a:ext cx="1729935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 164">
            <a:hlinkClick r:id="rId16"/>
            <a:extLst>
              <a:ext uri="{FF2B5EF4-FFF2-40B4-BE49-F238E27FC236}">
                <a16:creationId xmlns:a16="http://schemas.microsoft.com/office/drawing/2014/main" id="{946F836F-D11A-409B-9EE0-B1312F755AF6}"/>
              </a:ext>
            </a:extLst>
          </p:cNvPr>
          <p:cNvSpPr/>
          <p:nvPr/>
        </p:nvSpPr>
        <p:spPr>
          <a:xfrm>
            <a:off x="10171553" y="6332354"/>
            <a:ext cx="1240546" cy="449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684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A04FBFC4-F662-4B1B-8AF2-07A3E19228C3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Business Context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ED086-4439-4318-AF18-54428135A1FB}"/>
              </a:ext>
            </a:extLst>
          </p:cNvPr>
          <p:cNvSpPr/>
          <p:nvPr/>
        </p:nvSpPr>
        <p:spPr>
          <a:xfrm>
            <a:off x="9059638" y="1046532"/>
            <a:ext cx="1895266" cy="450272"/>
          </a:xfrm>
          <a:prstGeom prst="roundRect">
            <a:avLst>
              <a:gd name="adj" fmla="val 24877"/>
            </a:avLst>
          </a:prstGeom>
          <a:solidFill>
            <a:srgbClr val="FA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Airbnb Cereal App Light" panose="020B0402020203020204" pitchFamily="34" charset="-18"/>
              <a:ea typeface="Airbnb Cereal App Light" panose="020B0402020203020204" pitchFamily="34" charset="-18"/>
              <a:cs typeface="Airbnb Cereal App Light" panose="020B0402020203020204" pitchFamily="34" charset="-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1"/>
            <a:ext cx="8416063" cy="5612341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 err="1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Abc</a:t>
            </a:r>
            <a:endParaRPr lang="en-US" sz="2000" dirty="0">
              <a:latin typeface="Airbnb Cereal App Book" panose="020B0502020203020204" pitchFamily="34" charset="-18"/>
              <a:ea typeface="Airbnb Cereal App Book" panose="020B0502020203020204" pitchFamily="34" charset="-18"/>
              <a:cs typeface="Airbnb Cereal App Book" panose="020B0502020203020204" pitchFamily="34" charset="-18"/>
            </a:endParaRPr>
          </a:p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F6BBD0-5BE0-4C03-B213-5E8BBA828F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617843D-E4EB-4AAA-8D72-12488A876214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5BCE08A-3BF4-48AB-B6F0-365DA20A7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005F6A-832F-4250-8C5D-A4D273F2D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F8732E-0C8D-4789-A286-475575EE0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59239B-F9DB-42C8-9454-68EDC580C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DA0F49-D5D5-4F58-A6F8-92D84F53C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7A3763-D7E4-4418-BDAE-59CBBA490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3B4681-DBD1-4E28-B42A-391A8A07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88394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D02ACD-504C-4D10-A99C-1926D569041E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Approach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2FA12E4-5479-4DED-831E-329CADB7C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02AAD195-3A18-4227-81E7-750530C18B5B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312165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Make a flowchart with the outline of all the stuff we have done till now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FFC49C-E537-484A-9771-5A55636F16C9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011A9D-F3E8-431C-8CE8-6E2CA08496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52DDF3-ADF0-43DC-BC38-3CB4BEB93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89E4EE-D2B0-45DC-AA09-181EB1C05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3E5A2D-D027-4018-9064-9385DF79E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B0E8DF-17BD-414F-9AC4-22BBB1242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E9B4EB8-71E3-4F25-9C25-B73811BCB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599B0F7-1970-45CC-B28F-9F8DAC2B2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465951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Models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312165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Delve a bit deeper into each model and their results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6DD38B-2CC2-4F3F-81A8-02A60597D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0A86EBDD-6410-4234-841C-014D1196F3B0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CEF329-B5CB-44F8-B4B8-5B3BC24F83D0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C14C0E-C3F2-4140-8F91-AB02695F0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F1CA29-DE26-414D-A4AC-E47C38F65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5AE42C-5F26-4F59-B33E-0E3C2C8A2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5CEFE8-ADB7-441B-8A16-589F978D0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98B06C-1C0D-4B6D-B1D6-2854DDD61E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58BB09-277C-481F-B975-4D044FE68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DB8D0DD-3BBE-42D5-A747-DDC7C885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676079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312165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5C33DB-6392-45B0-8EDF-D2F573EE6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C158BCE8-F150-4690-9D68-70E4939BBE21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D9ECAA-E7D0-41ED-80D9-DB40C831D74D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CBD3FC-7F0B-4864-8894-87DFC98A3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94461F-85D1-4C4A-8EF2-B9E95A55AD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2564EE-7A56-4FF8-A850-AC7717291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CD2236-6047-4135-821A-BC8B0DAE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1081FC-0C2C-469C-9F4A-7D85A8AAD3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973BCA-B678-4194-90D5-6E7016E6A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BE96DD-AE9A-434B-B79E-AB373D93F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494497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Explainability &amp; Feature Importance –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312165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FFA1ABC-60DE-4820-9DA5-844D7643FF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750D7795-81F8-46C5-8CB7-D8E7F1A4DF15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FB86B5-DCB0-404B-BBD2-9CD14B941A2A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123B06-63CD-4955-ADDE-2B5D53BF2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29B8AB-D5A4-4068-BD85-1FF7E877A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F7D597-24B9-48FD-A61B-8CF74931C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102DDD-4224-46E5-A2E1-BEBB433FA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3327FC-5994-48A2-9B33-89CDC3C7C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12DAB2-05EE-4B80-B227-584B27815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DC055C-BFDF-45B8-9B47-67BA90A44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890412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Insights and 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312165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9F128AC-88C0-429B-B4FF-D6078184C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AB50EC74-F672-4119-BC81-53BE5689FE75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9C467-98E1-4C3D-B059-AEB3C1209B3A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F12913-84B3-4DB6-82C3-295B6265D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D3F0D5-E074-4A4C-9718-5B20535E6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E5AC05-EF50-4209-A5E6-4EF57E9DF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34DDA3-0F65-4FDF-9E64-148CC91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0C366E-C5F4-4103-98D5-390739AA0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EB79EC-4BD0-4BAF-8656-250FB743E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B5F81C-368B-43E0-9EC0-F8504562B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9723892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81DA860-9382-44A3-8F72-72AF996C05D8}"/>
              </a:ext>
            </a:extLst>
          </p:cNvPr>
          <p:cNvSpPr>
            <a:spLocks/>
          </p:cNvSpPr>
          <p:nvPr/>
        </p:nvSpPr>
        <p:spPr bwMode="auto">
          <a:xfrm rot="20935521">
            <a:off x="14198" y="4662512"/>
            <a:ext cx="12141904" cy="3358931"/>
          </a:xfrm>
          <a:custGeom>
            <a:avLst/>
            <a:gdLst>
              <a:gd name="connsiteX0" fmla="*/ 10482419 w 12141904"/>
              <a:gd name="connsiteY0" fmla="*/ 1391398 h 3358931"/>
              <a:gd name="connsiteX1" fmla="*/ 11543185 w 12141904"/>
              <a:gd name="connsiteY1" fmla="*/ 1897756 h 3358931"/>
              <a:gd name="connsiteX2" fmla="*/ 12124757 w 12141904"/>
              <a:gd name="connsiteY2" fmla="*/ 2429571 h 3358931"/>
              <a:gd name="connsiteX3" fmla="*/ 12141904 w 12141904"/>
              <a:gd name="connsiteY3" fmla="*/ 2454907 h 3358931"/>
              <a:gd name="connsiteX4" fmla="*/ 11964957 w 12141904"/>
              <a:gd name="connsiteY4" fmla="*/ 3358931 h 3358931"/>
              <a:gd name="connsiteX5" fmla="*/ 0 w 12141904"/>
              <a:gd name="connsiteY5" fmla="*/ 1016997 h 3358931"/>
              <a:gd name="connsiteX6" fmla="*/ 113090 w 12141904"/>
              <a:gd name="connsiteY6" fmla="*/ 439218 h 3358931"/>
              <a:gd name="connsiteX7" fmla="*/ 215771 w 12141904"/>
              <a:gd name="connsiteY7" fmla="*/ 374444 h 3358931"/>
              <a:gd name="connsiteX8" fmla="*/ 4018171 w 12141904"/>
              <a:gd name="connsiteY8" fmla="*/ 968714 h 3358931"/>
              <a:gd name="connsiteX9" fmla="*/ 8530720 w 12141904"/>
              <a:gd name="connsiteY9" fmla="*/ 1660755 h 3358931"/>
              <a:gd name="connsiteX10" fmla="*/ 10482419 w 12141904"/>
              <a:gd name="connsiteY10" fmla="*/ 1391398 h 3358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41904" h="3358931">
                <a:moveTo>
                  <a:pt x="10482419" y="1391398"/>
                </a:moveTo>
                <a:cubicBezTo>
                  <a:pt x="10806639" y="1468377"/>
                  <a:pt x="11155099" y="1625205"/>
                  <a:pt x="11543185" y="1897756"/>
                </a:cubicBezTo>
                <a:cubicBezTo>
                  <a:pt x="11795633" y="2071062"/>
                  <a:pt x="11985400" y="2248784"/>
                  <a:pt x="12124757" y="2429571"/>
                </a:cubicBezTo>
                <a:lnTo>
                  <a:pt x="12141904" y="2454907"/>
                </a:lnTo>
                <a:lnTo>
                  <a:pt x="11964957" y="3358931"/>
                </a:lnTo>
                <a:lnTo>
                  <a:pt x="0" y="1016997"/>
                </a:lnTo>
                <a:lnTo>
                  <a:pt x="113090" y="439218"/>
                </a:lnTo>
                <a:lnTo>
                  <a:pt x="215771" y="374444"/>
                </a:lnTo>
                <a:cubicBezTo>
                  <a:pt x="1091321" y="-148057"/>
                  <a:pt x="2087350" y="-266650"/>
                  <a:pt x="4018171" y="968714"/>
                </a:cubicBezTo>
                <a:cubicBezTo>
                  <a:pt x="6206819" y="2371756"/>
                  <a:pt x="7448692" y="2011516"/>
                  <a:pt x="8530720" y="1660755"/>
                </a:cubicBezTo>
                <a:cubicBezTo>
                  <a:pt x="9173174" y="1439160"/>
                  <a:pt x="9769134" y="1222045"/>
                  <a:pt x="10482419" y="1391398"/>
                </a:cubicBezTo>
                <a:close/>
              </a:path>
            </a:pathLst>
          </a:custGeom>
          <a:gradFill flip="none" rotWithShape="1">
            <a:gsLst>
              <a:gs pos="22000">
                <a:schemeClr val="bg1">
                  <a:alpha val="5000"/>
                </a:schemeClr>
              </a:gs>
              <a:gs pos="86000">
                <a:schemeClr val="bg1">
                  <a:alpha val="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73676B02-C034-43F8-9569-58368BD1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4173"/>
            <a:ext cx="12192000" cy="606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         Lessons learnt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779D-9219-44AB-AC2D-7EF5092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9" y="1060702"/>
            <a:ext cx="11312165" cy="5490134"/>
          </a:xfrm>
          <a:prstGeom prst="roundRect">
            <a:avLst>
              <a:gd name="adj" fmla="val 5772"/>
            </a:avLst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latin typeface="Airbnb Cereal App Book" panose="020B0502020203020204" pitchFamily="34" charset="-18"/>
                <a:ea typeface="Airbnb Cereal App Book" panose="020B0502020203020204" pitchFamily="34" charset="-18"/>
                <a:cs typeface="Airbnb Cereal App Book" panose="020B0502020203020204" pitchFamily="34" charset="-18"/>
              </a:rPr>
              <a:t>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4C0B6D-572E-4F6D-82E8-89203D6B5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36020" y="240032"/>
            <a:ext cx="571500" cy="613410"/>
          </a:xfrm>
          <a:prstGeom prst="rect">
            <a:avLst/>
          </a:prstGeom>
        </p:spPr>
      </p:pic>
      <p:sp>
        <p:nvSpPr>
          <p:cNvPr id="8" name="Freeform 13">
            <a:extLst>
              <a:ext uri="{FF2B5EF4-FFF2-40B4-BE49-F238E27FC236}">
                <a16:creationId xmlns:a16="http://schemas.microsoft.com/office/drawing/2014/main" id="{597157B0-B11D-4A26-B83F-99E7B6541285}"/>
              </a:ext>
            </a:extLst>
          </p:cNvPr>
          <p:cNvSpPr>
            <a:spLocks/>
          </p:cNvSpPr>
          <p:nvPr/>
        </p:nvSpPr>
        <p:spPr bwMode="auto">
          <a:xfrm>
            <a:off x="8284087" y="-7503"/>
            <a:ext cx="3216806" cy="1068204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A676-FEFA-474D-A9D0-E4552030354E}"/>
              </a:ext>
            </a:extLst>
          </p:cNvPr>
          <p:cNvGrpSpPr/>
          <p:nvPr/>
        </p:nvGrpSpPr>
        <p:grpSpPr>
          <a:xfrm>
            <a:off x="203268" y="2823898"/>
            <a:ext cx="91440" cy="1705505"/>
            <a:chOff x="203268" y="2823898"/>
            <a:chExt cx="91440" cy="170550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A0F08F-7B15-4B99-9FF9-3F21C6C25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2823898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450F90-E9C5-475A-9266-3BC3F35F48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092159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0A3F60-A5D2-4BFA-A84B-6D4F91000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361320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72A71-D09F-495A-B037-F222831A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630481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ACADF-3288-47E3-A69D-7C519D013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3899642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A176C8-E9B5-4469-A27F-78B17F42A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168803"/>
              <a:ext cx="91440" cy="9144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FDEDD8-F878-4C97-BCD0-8F433161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268" y="4437963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291564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FED907391D37409E310940C11EF4F6" ma:contentTypeVersion="2" ma:contentTypeDescription="Create a new document." ma:contentTypeScope="" ma:versionID="21e885c89b5e4f04efb459146a945c92">
  <xsd:schema xmlns:xsd="http://www.w3.org/2001/XMLSchema" xmlns:xs="http://www.w3.org/2001/XMLSchema" xmlns:p="http://schemas.microsoft.com/office/2006/metadata/properties" xmlns:ns2="df4440db-a787-44d2-9279-64e6a603e4a9" targetNamespace="http://schemas.microsoft.com/office/2006/metadata/properties" ma:root="true" ma:fieldsID="118e818730db7e405efeccc4821e001b" ns2:_="">
    <xsd:import namespace="df4440db-a787-44d2-9279-64e6a603e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40db-a787-44d2-9279-64e6a603e4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72DA8-F4D0-406F-B329-DB9D225EA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511F25-E54E-4B28-BA52-8BF284A5B1A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f4440db-a787-44d2-9279-64e6a603e4a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5D085C-BFDD-4E97-A5BA-AE05F3A3E14B}">
  <ds:schemaRefs>
    <ds:schemaRef ds:uri="df4440db-a787-44d2-9279-64e6a603e4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116</Words>
  <Application>Microsoft Office PowerPoint</Application>
  <PresentationFormat>Widescreen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Airbnb Cereal App Book</vt:lpstr>
      <vt:lpstr>Airbnb Cereal App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         Business Context</vt:lpstr>
      <vt:lpstr>         Approach</vt:lpstr>
      <vt:lpstr>         Models and Results</vt:lpstr>
      <vt:lpstr>         Threats to Validity</vt:lpstr>
      <vt:lpstr>         Explainability &amp; Feature Importance – Best Model</vt:lpstr>
      <vt:lpstr>         Insights and Business Implications</vt:lpstr>
      <vt:lpstr>         Lessons learnt &amp; Next steps</vt:lpstr>
      <vt:lpstr>PowerPoint Presentation</vt:lpstr>
      <vt:lpstr>        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Saahil</dc:creator>
  <cp:lastModifiedBy>Vivek Saahil</cp:lastModifiedBy>
  <cp:revision>101</cp:revision>
  <dcterms:created xsi:type="dcterms:W3CDTF">2021-04-05T05:35:17Z</dcterms:created>
  <dcterms:modified xsi:type="dcterms:W3CDTF">2021-04-12T00:55:34Z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0x0101007BFED907391D37409E310940C11EF4F6</vt:lpwstr>
  </property>
</Properties>
</file>