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07" r:id="rId3"/>
    <p:sldId id="261" r:id="rId4"/>
    <p:sldId id="296" r:id="rId5"/>
    <p:sldId id="291" r:id="rId6"/>
    <p:sldId id="297" r:id="rId7"/>
    <p:sldId id="292" r:id="rId8"/>
    <p:sldId id="295" r:id="rId9"/>
    <p:sldId id="298" r:id="rId10"/>
    <p:sldId id="306" r:id="rId11"/>
    <p:sldId id="303" r:id="rId12"/>
    <p:sldId id="310" r:id="rId13"/>
    <p:sldId id="302" r:id="rId14"/>
    <p:sldId id="305" r:id="rId15"/>
    <p:sldId id="308" r:id="rId16"/>
    <p:sldId id="301" r:id="rId17"/>
    <p:sldId id="311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Krona One" panose="020B0604020202020204" charset="0"/>
      <p:regular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Ubuntu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50"/>
    <a:srgbClr val="9BDD54"/>
    <a:srgbClr val="D8E6EB"/>
    <a:srgbClr val="F5DD56"/>
    <a:srgbClr val="079145"/>
    <a:srgbClr val="FCF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8C5CC-A6DB-1B1B-8BAA-35AEB48EC3FB}" v="1442" dt="2023-02-16T20:09:38.033"/>
    <p1510:client id="{03E13D7E-A4E9-1297-2830-E1B60C7A2238}" v="15" vWet="15" dt="2023-02-17T00:24:38.888"/>
    <p1510:client id="{18A85CEE-6762-94CB-0A29-0C230DD61667}" v="1586" dt="2023-02-17T18:32:05.131"/>
    <p1510:client id="{3431D849-7484-65AE-F0CD-1C0A1D91906E}" v="90" dt="2023-02-16T22:02:18.046"/>
    <p1510:client id="{3691A224-7D1A-E779-7D96-5F94F6AD3423}" v="521" dt="2023-02-17T14:21:43.881"/>
    <p1510:client id="{3F9D00AE-592F-1CAA-4047-B24E678994F7}" v="22" dt="2023-02-16T22:09:20.957"/>
    <p1510:client id="{51B1466F-F51C-5247-B8BD-3F5FC4E1563F}" v="745" dt="2023-02-17T19:11:38.511"/>
    <p1510:client id="{5319E818-C6A2-6950-BF82-289F3B671D39}" v="4" dt="2023-02-16T23:30:50.207"/>
    <p1510:client id="{6BD7501A-46FD-A033-D8C4-C3A3814A68EC}" v="1" dt="2023-02-17T17:39:40.567"/>
    <p1510:client id="{7B91932D-0F44-C5CD-9A02-2A5354FF57E1}" v="130" dt="2023-02-17T18:43:00.516"/>
    <p1510:client id="{7E5B1864-83E1-D3EB-6A78-2115CDD7ED8F}" v="19" dt="2023-02-17T17:31:45.907"/>
    <p1510:client id="{851994E5-001F-2417-84E2-58A9D8196A48}" v="4" dt="2023-02-17T18:52:10.781"/>
    <p1510:client id="{89C65791-B833-D807-576E-DB99B8B1AB54}" v="15" dt="2023-02-17T18:59:42.156"/>
    <p1510:client id="{9BF97AE5-CDE5-DA61-60F3-9C3FA0C472B5}" v="134" dt="2023-02-16T23:05:12.267"/>
    <p1510:client id="{A52D32F8-1568-2C14-A126-F3538FDD57C6}" v="144" dt="2023-02-16T22:03:47.917"/>
    <p1510:client id="{A53EA4AF-A55C-E197-FF69-B41E9300E127}" v="12" dt="2023-02-16T19:22:23.121"/>
    <p1510:client id="{CE6C7861-CC47-B846-6334-A8BBC550846C}" v="445" dt="2023-02-16T22:40:23.297"/>
    <p1510:client id="{D5780DA4-5F46-5586-D2FD-8187102AA17F}" v="139" dt="2023-02-17T18:36:42.464"/>
    <p1510:client id="{D7D2C4F0-76DF-CE46-B9C4-627BDCF1FA9A}" v="24" dt="2023-02-17T02:54:06.218"/>
    <p1510:client id="{F1A624B6-E6BB-6109-537A-54781C0FD853}" v="227" dt="2023-02-17T14:54:56.128"/>
    <p1510:client id="{F4151D63-03A1-677F-828E-07DEB7637B3C}" v="76" dt="2023-02-16T22:05:53.912"/>
    <p1510:client id="{F56B7AA4-D81A-566C-8C00-F9659F773A6B}" v="172" dt="2023-02-16T23:12:51.407"/>
  </p1510:revLst>
</p1510:revInfo>
</file>

<file path=ppt/tableStyles.xml><?xml version="1.0" encoding="utf-8"?>
<a:tblStyleLst xmlns:a="http://schemas.openxmlformats.org/drawingml/2006/main" def="{DC442F97-4CBC-4242-B4C3-AC035328FC73}">
  <a:tblStyle styleId="{DC442F97-4CBC-4242-B4C3-AC035328FC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ny Wu" userId="S::zhenye.wu@mail.mcgill.ca::a399ca53-1c34-4ada-b261-4acdc652c9ed" providerId="AD" clId="Web-{851994E5-001F-2417-84E2-58A9D8196A48}"/>
    <pc:docChg chg="modSld">
      <pc:chgData name="Sunny Wu" userId="S::zhenye.wu@mail.mcgill.ca::a399ca53-1c34-4ada-b261-4acdc652c9ed" providerId="AD" clId="Web-{851994E5-001F-2417-84E2-58A9D8196A48}" dt="2023-02-17T18:52:10.671" v="2" actId="20577"/>
      <pc:docMkLst>
        <pc:docMk/>
      </pc:docMkLst>
      <pc:sldChg chg="modSp">
        <pc:chgData name="Sunny Wu" userId="S::zhenye.wu@mail.mcgill.ca::a399ca53-1c34-4ada-b261-4acdc652c9ed" providerId="AD" clId="Web-{851994E5-001F-2417-84E2-58A9D8196A48}" dt="2023-02-17T18:52:10.671" v="2" actId="20577"/>
        <pc:sldMkLst>
          <pc:docMk/>
          <pc:sldMk cId="1879642159" sldId="306"/>
        </pc:sldMkLst>
        <pc:spChg chg="mod">
          <ac:chgData name="Sunny Wu" userId="S::zhenye.wu@mail.mcgill.ca::a399ca53-1c34-4ada-b261-4acdc652c9ed" providerId="AD" clId="Web-{851994E5-001F-2417-84E2-58A9D8196A48}" dt="2023-02-17T18:52:10.671" v="2" actId="20577"/>
          <ac:spMkLst>
            <pc:docMk/>
            <pc:sldMk cId="1879642159" sldId="306"/>
            <ac:spMk id="118" creationId="{FD5D6047-6950-2FC3-D11C-E82BF1DD53F7}"/>
          </ac:spMkLst>
        </pc:spChg>
      </pc:sldChg>
    </pc:docChg>
  </pc:docChgLst>
  <pc:docChgLst>
    <pc:chgData name="Ximena Rodriguez Miranda" userId="S::ximena.rodriguezmiranda@mail.mcgill.ca::3d1403bd-df5f-48f5-a03c-b8814976fc58" providerId="AD" clId="Web-{6BD7501A-46FD-A033-D8C4-C3A3814A68EC}"/>
    <pc:docChg chg="modSld">
      <pc:chgData name="Ximena Rodriguez Miranda" userId="S::ximena.rodriguezmiranda@mail.mcgill.ca::3d1403bd-df5f-48f5-a03c-b8814976fc58" providerId="AD" clId="Web-{6BD7501A-46FD-A033-D8C4-C3A3814A68EC}" dt="2023-02-17T17:39:40.567" v="0"/>
      <pc:docMkLst>
        <pc:docMk/>
      </pc:docMkLst>
      <pc:sldChg chg="modSp">
        <pc:chgData name="Ximena Rodriguez Miranda" userId="S::ximena.rodriguezmiranda@mail.mcgill.ca::3d1403bd-df5f-48f5-a03c-b8814976fc58" providerId="AD" clId="Web-{6BD7501A-46FD-A033-D8C4-C3A3814A68EC}" dt="2023-02-17T17:39:40.567" v="0"/>
        <pc:sldMkLst>
          <pc:docMk/>
          <pc:sldMk cId="433048561" sldId="305"/>
        </pc:sldMkLst>
        <pc:spChg chg="ord">
          <ac:chgData name="Ximena Rodriguez Miranda" userId="S::ximena.rodriguezmiranda@mail.mcgill.ca::3d1403bd-df5f-48f5-a03c-b8814976fc58" providerId="AD" clId="Web-{6BD7501A-46FD-A033-D8C4-C3A3814A68EC}" dt="2023-02-17T17:39:40.567" v="0"/>
          <ac:spMkLst>
            <pc:docMk/>
            <pc:sldMk cId="433048561" sldId="305"/>
            <ac:spMk id="91" creationId="{B6081419-3DA5-D7B3-67A5-C1FF7F92EA5A}"/>
          </ac:spMkLst>
        </pc:spChg>
      </pc:sldChg>
    </pc:docChg>
  </pc:docChgLst>
  <pc:docChgLst>
    <pc:chgData name="Sunny Wu" userId="S::zhenye.wu@mail.mcgill.ca::a399ca53-1c34-4ada-b261-4acdc652c9ed" providerId="AD" clId="Web-{9CF03B15-E022-40E4-EC7F-0F8F02DEE069}"/>
    <pc:docChg chg="modSld">
      <pc:chgData name="Sunny Wu" userId="S::zhenye.wu@mail.mcgill.ca::a399ca53-1c34-4ada-b261-4acdc652c9ed" providerId="AD" clId="Web-{9CF03B15-E022-40E4-EC7F-0F8F02DEE069}" dt="2023-02-15T21:22:32.381" v="33" actId="20577"/>
      <pc:docMkLst>
        <pc:docMk/>
      </pc:docMkLst>
      <pc:sldChg chg="addSp modSp">
        <pc:chgData name="Sunny Wu" userId="S::zhenye.wu@mail.mcgill.ca::a399ca53-1c34-4ada-b261-4acdc652c9ed" providerId="AD" clId="Web-{9CF03B15-E022-40E4-EC7F-0F8F02DEE069}" dt="2023-02-15T21:22:32.381" v="33" actId="20577"/>
        <pc:sldMkLst>
          <pc:docMk/>
          <pc:sldMk cId="83520737" sldId="300"/>
        </pc:sldMkLst>
        <pc:spChg chg="add mod">
          <ac:chgData name="Sunny Wu" userId="S::zhenye.wu@mail.mcgill.ca::a399ca53-1c34-4ada-b261-4acdc652c9ed" providerId="AD" clId="Web-{9CF03B15-E022-40E4-EC7F-0F8F02DEE069}" dt="2023-02-15T21:22:30.193" v="32" actId="20577"/>
          <ac:spMkLst>
            <pc:docMk/>
            <pc:sldMk cId="83520737" sldId="300"/>
            <ac:spMk id="6" creationId="{9E1A26A5-EF72-99E3-4C08-913064D03C86}"/>
          </ac:spMkLst>
        </pc:spChg>
        <pc:spChg chg="add mod">
          <ac:chgData name="Sunny Wu" userId="S::zhenye.wu@mail.mcgill.ca::a399ca53-1c34-4ada-b261-4acdc652c9ed" providerId="AD" clId="Web-{9CF03B15-E022-40E4-EC7F-0F8F02DEE069}" dt="2023-02-15T21:22:32.381" v="33" actId="20577"/>
          <ac:spMkLst>
            <pc:docMk/>
            <pc:sldMk cId="83520737" sldId="300"/>
            <ac:spMk id="8" creationId="{45B3F22E-FE74-F5E5-B0DB-59BCEF62B66C}"/>
          </ac:spMkLst>
        </pc:spChg>
        <pc:picChg chg="mod">
          <ac:chgData name="Sunny Wu" userId="S::zhenye.wu@mail.mcgill.ca::a399ca53-1c34-4ada-b261-4acdc652c9ed" providerId="AD" clId="Web-{9CF03B15-E022-40E4-EC7F-0F8F02DEE069}" dt="2023-02-15T21:21:51.099" v="16" actId="1076"/>
          <ac:picMkLst>
            <pc:docMk/>
            <pc:sldMk cId="83520737" sldId="300"/>
            <ac:picMk id="4" creationId="{94EA6D8E-1AC7-D991-EEED-0B8969F8F672}"/>
          </ac:picMkLst>
        </pc:picChg>
        <pc:picChg chg="mod">
          <ac:chgData name="Sunny Wu" userId="S::zhenye.wu@mail.mcgill.ca::a399ca53-1c34-4ada-b261-4acdc652c9ed" providerId="AD" clId="Web-{9CF03B15-E022-40E4-EC7F-0F8F02DEE069}" dt="2023-02-15T21:22:08.068" v="21" actId="14100"/>
          <ac:picMkLst>
            <pc:docMk/>
            <pc:sldMk cId="83520737" sldId="300"/>
            <ac:picMk id="5" creationId="{48479302-5342-AA2E-DC8F-CBCCCA8C72CC}"/>
          </ac:picMkLst>
        </pc:picChg>
        <pc:picChg chg="add mod">
          <ac:chgData name="Sunny Wu" userId="S::zhenye.wu@mail.mcgill.ca::a399ca53-1c34-4ada-b261-4acdc652c9ed" providerId="AD" clId="Web-{9CF03B15-E022-40E4-EC7F-0F8F02DEE069}" dt="2023-02-15T21:22:11.849" v="23" actId="14100"/>
          <ac:picMkLst>
            <pc:docMk/>
            <pc:sldMk cId="83520737" sldId="300"/>
            <ac:picMk id="7" creationId="{02A5C728-F1B9-290E-D9C1-8545DE1CF95B}"/>
          </ac:picMkLst>
        </pc:picChg>
      </pc:sldChg>
    </pc:docChg>
  </pc:docChgLst>
  <pc:docChgLst>
    <pc:chgData name="Ben Meiga" userId="S::ben-isaac.meiga@mail.mcgill.ca::43bd77c0-ba7b-4055-b550-342a9da4a8ae" providerId="AD" clId="Web-{18A85CEE-6762-94CB-0A29-0C230DD61667}"/>
    <pc:docChg chg="addSld delSld modSld sldOrd">
      <pc:chgData name="Ben Meiga" userId="S::ben-isaac.meiga@mail.mcgill.ca::43bd77c0-ba7b-4055-b550-342a9da4a8ae" providerId="AD" clId="Web-{18A85CEE-6762-94CB-0A29-0C230DD61667}" dt="2023-02-17T18:31:54.865" v="968" actId="20577"/>
      <pc:docMkLst>
        <pc:docMk/>
      </pc:docMkLst>
      <pc:sldChg chg="modSp">
        <pc:chgData name="Ben Meiga" userId="S::ben-isaac.meiga@mail.mcgill.ca::43bd77c0-ba7b-4055-b550-342a9da4a8ae" providerId="AD" clId="Web-{18A85CEE-6762-94CB-0A29-0C230DD61667}" dt="2023-02-16T23:33:31.406" v="412" actId="20577"/>
        <pc:sldMkLst>
          <pc:docMk/>
          <pc:sldMk cId="0" sldId="256"/>
        </pc:sldMkLst>
        <pc:spChg chg="mod">
          <ac:chgData name="Ben Meiga" userId="S::ben-isaac.meiga@mail.mcgill.ca::43bd77c0-ba7b-4055-b550-342a9da4a8ae" providerId="AD" clId="Web-{18A85CEE-6762-94CB-0A29-0C230DD61667}" dt="2023-02-16T23:33:31.406" v="412" actId="20577"/>
          <ac:spMkLst>
            <pc:docMk/>
            <pc:sldMk cId="0" sldId="256"/>
            <ac:spMk id="229" creationId="{00000000-0000-0000-0000-000000000000}"/>
          </ac:spMkLst>
        </pc:spChg>
      </pc:sldChg>
      <pc:sldChg chg="del">
        <pc:chgData name="Ben Meiga" userId="S::ben-isaac.meiga@mail.mcgill.ca::43bd77c0-ba7b-4055-b550-342a9da4a8ae" providerId="AD" clId="Web-{18A85CEE-6762-94CB-0A29-0C230DD61667}" dt="2023-02-16T23:46:16.534" v="616"/>
        <pc:sldMkLst>
          <pc:docMk/>
          <pc:sldMk cId="0" sldId="259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34" v="615"/>
        <pc:sldMkLst>
          <pc:docMk/>
          <pc:sldMk cId="0" sldId="260"/>
        </pc:sldMkLst>
      </pc:sldChg>
      <pc:sldChg chg="addSp modSp">
        <pc:chgData name="Ben Meiga" userId="S::ben-isaac.meiga@mail.mcgill.ca::43bd77c0-ba7b-4055-b550-342a9da4a8ae" providerId="AD" clId="Web-{18A85CEE-6762-94CB-0A29-0C230DD61667}" dt="2023-02-16T23:43:00.033" v="557" actId="14100"/>
        <pc:sldMkLst>
          <pc:docMk/>
          <pc:sldMk cId="0" sldId="261"/>
        </pc:sldMkLst>
        <pc:spChg chg="mod">
          <ac:chgData name="Ben Meiga" userId="S::ben-isaac.meiga@mail.mcgill.ca::43bd77c0-ba7b-4055-b550-342a9da4a8ae" providerId="AD" clId="Web-{18A85CEE-6762-94CB-0A29-0C230DD61667}" dt="2023-02-16T23:42:31.189" v="551" actId="20577"/>
          <ac:spMkLst>
            <pc:docMk/>
            <pc:sldMk cId="0" sldId="261"/>
            <ac:spMk id="10" creationId="{C059B2F1-C1BD-C360-7595-B71A8B8B5F41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42:26.689" v="542" actId="20577"/>
          <ac:spMkLst>
            <pc:docMk/>
            <pc:sldMk cId="0" sldId="261"/>
            <ac:spMk id="11" creationId="{CC618828-8B05-6AF9-E356-B307806467A6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07:44.758" v="33" actId="14100"/>
          <ac:spMkLst>
            <pc:docMk/>
            <pc:sldMk cId="0" sldId="261"/>
            <ac:spMk id="467" creationId="{00000000-0000-0000-0000-000000000000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07:54.649" v="35" actId="1076"/>
          <ac:spMkLst>
            <pc:docMk/>
            <pc:sldMk cId="0" sldId="261"/>
            <ac:spMk id="469" creationId="{00000000-0000-0000-0000-000000000000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43:00.033" v="557" actId="14100"/>
          <ac:spMkLst>
            <pc:docMk/>
            <pc:sldMk cId="0" sldId="261"/>
            <ac:spMk id="471" creationId="{00000000-0000-0000-0000-000000000000}"/>
          </ac:spMkLst>
        </pc:spChg>
        <pc:grpChg chg="add mod">
          <ac:chgData name="Ben Meiga" userId="S::ben-isaac.meiga@mail.mcgill.ca::43bd77c0-ba7b-4055-b550-342a9da4a8ae" providerId="AD" clId="Web-{18A85CEE-6762-94CB-0A29-0C230DD61667}" dt="2023-02-16T23:42:06.533" v="539" actId="1076"/>
          <ac:grpSpMkLst>
            <pc:docMk/>
            <pc:sldMk cId="0" sldId="261"/>
            <ac:grpSpMk id="2" creationId="{156519F1-40B5-47FF-4CF6-D45411F03B40}"/>
          </ac:grpSpMkLst>
        </pc:grpChg>
        <pc:grpChg chg="add mod">
          <ac:chgData name="Ben Meiga" userId="S::ben-isaac.meiga@mail.mcgill.ca::43bd77c0-ba7b-4055-b550-342a9da4a8ae" providerId="AD" clId="Web-{18A85CEE-6762-94CB-0A29-0C230DD61667}" dt="2023-02-16T23:42:21.502" v="541" actId="1076"/>
          <ac:grpSpMkLst>
            <pc:docMk/>
            <pc:sldMk cId="0" sldId="261"/>
            <ac:grpSpMk id="9" creationId="{5EEDC61F-E586-CC69-F740-41C1B5779AC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40:45.626" v="515" actId="1076"/>
          <ac:grpSpMkLst>
            <pc:docMk/>
            <pc:sldMk cId="0" sldId="261"/>
            <ac:grpSpMk id="462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07:48.446" v="34" actId="1076"/>
          <ac:grpSpMkLst>
            <pc:docMk/>
            <pc:sldMk cId="0" sldId="261"/>
            <ac:grpSpMk id="466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41:32.580" v="535" actId="1076"/>
          <ac:grpSpMkLst>
            <pc:docMk/>
            <pc:sldMk cId="0" sldId="261"/>
            <ac:grpSpMk id="470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41:46.549" v="537" actId="1076"/>
          <ac:grpSpMkLst>
            <pc:docMk/>
            <pc:sldMk cId="0" sldId="261"/>
            <ac:grpSpMk id="474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40:41.376" v="514" actId="1076"/>
          <ac:grpSpMkLst>
            <pc:docMk/>
            <pc:sldMk cId="0" sldId="261"/>
            <ac:grpSpMk id="481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41:37.548" v="536" actId="1076"/>
          <ac:grpSpMkLst>
            <pc:docMk/>
            <pc:sldMk cId="0" sldId="261"/>
            <ac:grpSpMk id="488" creationId="{00000000-0000-0000-0000-000000000000}"/>
          </ac:grpSpMkLst>
        </pc:grpChg>
      </pc:sldChg>
      <pc:sldChg chg="del">
        <pc:chgData name="Ben Meiga" userId="S::ben-isaac.meiga@mail.mcgill.ca::43bd77c0-ba7b-4055-b550-342a9da4a8ae" providerId="AD" clId="Web-{18A85CEE-6762-94CB-0A29-0C230DD61667}" dt="2023-02-16T23:46:16.534" v="614"/>
        <pc:sldMkLst>
          <pc:docMk/>
          <pc:sldMk cId="0" sldId="262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34" v="613"/>
        <pc:sldMkLst>
          <pc:docMk/>
          <pc:sldMk cId="0" sldId="263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18" v="611"/>
        <pc:sldMkLst>
          <pc:docMk/>
          <pc:sldMk cId="0" sldId="264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18" v="612"/>
        <pc:sldMkLst>
          <pc:docMk/>
          <pc:sldMk cId="0" sldId="265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18" v="610"/>
        <pc:sldMkLst>
          <pc:docMk/>
          <pc:sldMk cId="0" sldId="266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18" v="609"/>
        <pc:sldMkLst>
          <pc:docMk/>
          <pc:sldMk cId="0" sldId="267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03" v="608"/>
        <pc:sldMkLst>
          <pc:docMk/>
          <pc:sldMk cId="0" sldId="268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03" v="607"/>
        <pc:sldMkLst>
          <pc:docMk/>
          <pc:sldMk cId="0" sldId="269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03" v="606"/>
        <pc:sldMkLst>
          <pc:docMk/>
          <pc:sldMk cId="0" sldId="270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03" v="605"/>
        <pc:sldMkLst>
          <pc:docMk/>
          <pc:sldMk cId="0" sldId="271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03" v="604"/>
        <pc:sldMkLst>
          <pc:docMk/>
          <pc:sldMk cId="0" sldId="272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87" v="603"/>
        <pc:sldMkLst>
          <pc:docMk/>
          <pc:sldMk cId="0" sldId="273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87" v="602"/>
        <pc:sldMkLst>
          <pc:docMk/>
          <pc:sldMk cId="0" sldId="274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87" v="601"/>
        <pc:sldMkLst>
          <pc:docMk/>
          <pc:sldMk cId="0" sldId="275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87" v="600"/>
        <pc:sldMkLst>
          <pc:docMk/>
          <pc:sldMk cId="0" sldId="276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87" v="599"/>
        <pc:sldMkLst>
          <pc:docMk/>
          <pc:sldMk cId="0" sldId="277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87" v="598"/>
        <pc:sldMkLst>
          <pc:docMk/>
          <pc:sldMk cId="0" sldId="278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72" v="597"/>
        <pc:sldMkLst>
          <pc:docMk/>
          <pc:sldMk cId="0" sldId="279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72" v="596"/>
        <pc:sldMkLst>
          <pc:docMk/>
          <pc:sldMk cId="0" sldId="280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72" v="595"/>
        <pc:sldMkLst>
          <pc:docMk/>
          <pc:sldMk cId="0" sldId="281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72" v="594"/>
        <pc:sldMkLst>
          <pc:docMk/>
          <pc:sldMk cId="0" sldId="282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72" v="593"/>
        <pc:sldMkLst>
          <pc:docMk/>
          <pc:sldMk cId="0" sldId="283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72" v="592"/>
        <pc:sldMkLst>
          <pc:docMk/>
          <pc:sldMk cId="0" sldId="284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56" v="591"/>
        <pc:sldMkLst>
          <pc:docMk/>
          <pc:sldMk cId="0" sldId="285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56" v="590"/>
        <pc:sldMkLst>
          <pc:docMk/>
          <pc:sldMk cId="0" sldId="286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56" v="589"/>
        <pc:sldMkLst>
          <pc:docMk/>
          <pc:sldMk cId="0" sldId="287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56" v="588"/>
        <pc:sldMkLst>
          <pc:docMk/>
          <pc:sldMk cId="0" sldId="288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56" v="587"/>
        <pc:sldMkLst>
          <pc:docMk/>
          <pc:sldMk cId="0" sldId="289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56" v="586"/>
        <pc:sldMkLst>
          <pc:docMk/>
          <pc:sldMk cId="0" sldId="290"/>
        </pc:sldMkLst>
      </pc:sldChg>
      <pc:sldChg chg="addSp delSp modSp">
        <pc:chgData name="Ben Meiga" userId="S::ben-isaac.meiga@mail.mcgill.ca::43bd77c0-ba7b-4055-b550-342a9da4a8ae" providerId="AD" clId="Web-{18A85CEE-6762-94CB-0A29-0C230DD61667}" dt="2023-02-17T18:31:28.349" v="958" actId="20577"/>
        <pc:sldMkLst>
          <pc:docMk/>
          <pc:sldMk cId="503489478" sldId="291"/>
        </pc:sldMkLst>
        <pc:spChg chg="mod">
          <ac:chgData name="Ben Meiga" userId="S::ben-isaac.meiga@mail.mcgill.ca::43bd77c0-ba7b-4055-b550-342a9da4a8ae" providerId="AD" clId="Web-{18A85CEE-6762-94CB-0A29-0C230DD61667}" dt="2023-02-17T17:00:28.642" v="945" actId="20577"/>
          <ac:spMkLst>
            <pc:docMk/>
            <pc:sldMk cId="503489478" sldId="291"/>
            <ac:spMk id="2" creationId="{832B0728-3CB0-DBC0-DDBD-0894ACFDCEEF}"/>
          </ac:spMkLst>
        </pc:spChg>
        <pc:spChg chg="del mod">
          <ac:chgData name="Ben Meiga" userId="S::ben-isaac.meiga@mail.mcgill.ca::43bd77c0-ba7b-4055-b550-342a9da4a8ae" providerId="AD" clId="Web-{18A85CEE-6762-94CB-0A29-0C230DD61667}" dt="2023-02-16T23:28:27.982" v="366"/>
          <ac:spMkLst>
            <pc:docMk/>
            <pc:sldMk cId="503489478" sldId="291"/>
            <ac:spMk id="3" creationId="{1AA2B33D-24F1-07EB-0328-FBE21D83D2DA}"/>
          </ac:spMkLst>
        </pc:spChg>
        <pc:spChg chg="add mod">
          <ac:chgData name="Ben Meiga" userId="S::ben-isaac.meiga@mail.mcgill.ca::43bd77c0-ba7b-4055-b550-342a9da4a8ae" providerId="AD" clId="Web-{18A85CEE-6762-94CB-0A29-0C230DD61667}" dt="2023-02-17T18:31:28.349" v="958" actId="20577"/>
          <ac:spMkLst>
            <pc:docMk/>
            <pc:sldMk cId="503489478" sldId="291"/>
            <ac:spMk id="4" creationId="{7A492056-EFED-63BB-8337-6C3783CCCA9C}"/>
          </ac:spMkLst>
        </pc:spChg>
        <pc:spChg chg="add del mod">
          <ac:chgData name="Ben Meiga" userId="S::ben-isaac.meiga@mail.mcgill.ca::43bd77c0-ba7b-4055-b550-342a9da4a8ae" providerId="AD" clId="Web-{18A85CEE-6762-94CB-0A29-0C230DD61667}" dt="2023-02-16T23:28:35.670" v="368"/>
          <ac:spMkLst>
            <pc:docMk/>
            <pc:sldMk cId="503489478" sldId="291"/>
            <ac:spMk id="6" creationId="{B024A8E5-D2D5-2F07-BA68-55E1DD9212AF}"/>
          </ac:spMkLst>
        </pc:spChg>
      </pc:sldChg>
      <pc:sldChg chg="modSp">
        <pc:chgData name="Ben Meiga" userId="S::ben-isaac.meiga@mail.mcgill.ca::43bd77c0-ba7b-4055-b550-342a9da4a8ae" providerId="AD" clId="Web-{18A85CEE-6762-94CB-0A29-0C230DD61667}" dt="2023-02-16T23:36:19.031" v="472"/>
        <pc:sldMkLst>
          <pc:docMk/>
          <pc:sldMk cId="191849516" sldId="292"/>
        </pc:sldMkLst>
        <pc:spChg chg="mod">
          <ac:chgData name="Ben Meiga" userId="S::ben-isaac.meiga@mail.mcgill.ca::43bd77c0-ba7b-4055-b550-342a9da4a8ae" providerId="AD" clId="Web-{18A85CEE-6762-94CB-0A29-0C230DD61667}" dt="2023-02-16T23:36:10.828" v="471"/>
          <ac:spMkLst>
            <pc:docMk/>
            <pc:sldMk cId="191849516" sldId="292"/>
            <ac:spMk id="2" creationId="{4F426666-09D0-3F67-25CB-662D22B98B46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36:04.188" v="470"/>
          <ac:spMkLst>
            <pc:docMk/>
            <pc:sldMk cId="191849516" sldId="292"/>
            <ac:spMk id="3" creationId="{090883AB-A4CF-EB13-0BA8-2C695A50F8A2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36:19.031" v="472"/>
          <ac:spMkLst>
            <pc:docMk/>
            <pc:sldMk cId="191849516" sldId="292"/>
            <ac:spMk id="5" creationId="{EE48D55D-ADAF-8643-5B4B-E80E18CB79D7}"/>
          </ac:spMkLst>
        </pc:spChg>
        <pc:picChg chg="mod">
          <ac:chgData name="Ben Meiga" userId="S::ben-isaac.meiga@mail.mcgill.ca::43bd77c0-ba7b-4055-b550-342a9da4a8ae" providerId="AD" clId="Web-{18A85CEE-6762-94CB-0A29-0C230DD61667}" dt="2023-02-16T23:31:46.390" v="385" actId="14100"/>
          <ac:picMkLst>
            <pc:docMk/>
            <pc:sldMk cId="191849516" sldId="292"/>
            <ac:picMk id="11" creationId="{8709B1AF-F24D-0433-B64B-C641A69D311D}"/>
          </ac:picMkLst>
        </pc:picChg>
      </pc:sldChg>
      <pc:sldChg chg="addSp delSp modSp">
        <pc:chgData name="Ben Meiga" userId="S::ben-isaac.meiga@mail.mcgill.ca::43bd77c0-ba7b-4055-b550-342a9da4a8ae" providerId="AD" clId="Web-{18A85CEE-6762-94CB-0A29-0C230DD61667}" dt="2023-02-16T23:44:10.112" v="563" actId="1076"/>
        <pc:sldMkLst>
          <pc:docMk/>
          <pc:sldMk cId="636962338" sldId="295"/>
        </pc:sldMkLst>
        <pc:spChg chg="mod">
          <ac:chgData name="Ben Meiga" userId="S::ben-isaac.meiga@mail.mcgill.ca::43bd77c0-ba7b-4055-b550-342a9da4a8ae" providerId="AD" clId="Web-{18A85CEE-6762-94CB-0A29-0C230DD61667}" dt="2023-02-16T23:36:30.578" v="473"/>
          <ac:spMkLst>
            <pc:docMk/>
            <pc:sldMk cId="636962338" sldId="295"/>
            <ac:spMk id="2" creationId="{0E40EC7A-BAA7-84CB-4362-E83AFFCD1C0A}"/>
          </ac:spMkLst>
        </pc:spChg>
        <pc:spChg chg="del mod">
          <ac:chgData name="Ben Meiga" userId="S::ben-isaac.meiga@mail.mcgill.ca::43bd77c0-ba7b-4055-b550-342a9da4a8ae" providerId="AD" clId="Web-{18A85CEE-6762-94CB-0A29-0C230DD61667}" dt="2023-02-16T23:37:21.594" v="484"/>
          <ac:spMkLst>
            <pc:docMk/>
            <pc:sldMk cId="636962338" sldId="295"/>
            <ac:spMk id="3" creationId="{E186F3B7-3B22-F017-B9E7-1E7ECD91F1B5}"/>
          </ac:spMkLst>
        </pc:spChg>
        <pc:spChg chg="add del mod">
          <ac:chgData name="Ben Meiga" userId="S::ben-isaac.meiga@mail.mcgill.ca::43bd77c0-ba7b-4055-b550-342a9da4a8ae" providerId="AD" clId="Web-{18A85CEE-6762-94CB-0A29-0C230DD61667}" dt="2023-02-16T23:37:30.360" v="485"/>
          <ac:spMkLst>
            <pc:docMk/>
            <pc:sldMk cId="636962338" sldId="295"/>
            <ac:spMk id="6" creationId="{842A14A6-10D7-B1D7-60C3-E8519E6F92EA}"/>
          </ac:spMkLst>
        </pc:spChg>
        <pc:spChg chg="add mod">
          <ac:chgData name="Ben Meiga" userId="S::ben-isaac.meiga@mail.mcgill.ca::43bd77c0-ba7b-4055-b550-342a9da4a8ae" providerId="AD" clId="Web-{18A85CEE-6762-94CB-0A29-0C230DD61667}" dt="2023-02-16T23:38:01.798" v="491" actId="20577"/>
          <ac:spMkLst>
            <pc:docMk/>
            <pc:sldMk cId="636962338" sldId="295"/>
            <ac:spMk id="7" creationId="{E1F43E89-E8DD-F8DA-B852-08F369C44339}"/>
          </ac:spMkLst>
        </pc:spChg>
        <pc:grpChg chg="add mod">
          <ac:chgData name="Ben Meiga" userId="S::ben-isaac.meiga@mail.mcgill.ca::43bd77c0-ba7b-4055-b550-342a9da4a8ae" providerId="AD" clId="Web-{18A85CEE-6762-94CB-0A29-0C230DD61667}" dt="2023-02-16T23:44:10.112" v="563" actId="1076"/>
          <ac:grpSpMkLst>
            <pc:docMk/>
            <pc:sldMk cId="636962338" sldId="295"/>
            <ac:grpSpMk id="83" creationId="{578CA3C6-16FF-592F-383A-479C6ABD7B9C}"/>
          </ac:grpSpMkLst>
        </pc:grpChg>
      </pc:sldChg>
      <pc:sldChg chg="modSp">
        <pc:chgData name="Ben Meiga" userId="S::ben-isaac.meiga@mail.mcgill.ca::43bd77c0-ba7b-4055-b550-342a9da4a8ae" providerId="AD" clId="Web-{18A85CEE-6762-94CB-0A29-0C230DD61667}" dt="2023-02-16T23:08:21.258" v="41" actId="14100"/>
        <pc:sldMkLst>
          <pc:docMk/>
          <pc:sldMk cId="848211639" sldId="296"/>
        </pc:sldMkLst>
        <pc:spChg chg="mod">
          <ac:chgData name="Ben Meiga" userId="S::ben-isaac.meiga@mail.mcgill.ca::43bd77c0-ba7b-4055-b550-342a9da4a8ae" providerId="AD" clId="Web-{18A85CEE-6762-94CB-0A29-0C230DD61667}" dt="2023-02-16T23:08:21.258" v="41" actId="14100"/>
          <ac:spMkLst>
            <pc:docMk/>
            <pc:sldMk cId="848211639" sldId="296"/>
            <ac:spMk id="3" creationId="{6168E38C-2D44-9A26-04C6-5DF1CDCBD43B}"/>
          </ac:spMkLst>
        </pc:spChg>
      </pc:sldChg>
      <pc:sldChg chg="addSp delSp modSp del">
        <pc:chgData name="Ben Meiga" userId="S::ben-isaac.meiga@mail.mcgill.ca::43bd77c0-ba7b-4055-b550-342a9da4a8ae" providerId="AD" clId="Web-{18A85CEE-6762-94CB-0A29-0C230DD61667}" dt="2023-02-17T18:18:35.492" v="951"/>
        <pc:sldMkLst>
          <pc:docMk/>
          <pc:sldMk cId="2301774896" sldId="299"/>
        </pc:sldMkLst>
        <pc:spChg chg="mod">
          <ac:chgData name="Ben Meiga" userId="S::ben-isaac.meiga@mail.mcgill.ca::43bd77c0-ba7b-4055-b550-342a9da4a8ae" providerId="AD" clId="Web-{18A85CEE-6762-94CB-0A29-0C230DD61667}" dt="2023-02-16T23:38:12.969" v="493"/>
          <ac:spMkLst>
            <pc:docMk/>
            <pc:sldMk cId="2301774896" sldId="299"/>
            <ac:spMk id="2" creationId="{0E40EC7A-BAA7-84CB-4362-E83AFFCD1C0A}"/>
          </ac:spMkLst>
        </pc:spChg>
        <pc:spChg chg="del mod">
          <ac:chgData name="Ben Meiga" userId="S::ben-isaac.meiga@mail.mcgill.ca::43bd77c0-ba7b-4055-b550-342a9da4a8ae" providerId="AD" clId="Web-{18A85CEE-6762-94CB-0A29-0C230DD61667}" dt="2023-02-16T23:38:32.110" v="499"/>
          <ac:spMkLst>
            <pc:docMk/>
            <pc:sldMk cId="2301774896" sldId="299"/>
            <ac:spMk id="3" creationId="{E186F3B7-3B22-F017-B9E7-1E7ECD91F1B5}"/>
          </ac:spMkLst>
        </pc:spChg>
        <pc:spChg chg="add del mod">
          <ac:chgData name="Ben Meiga" userId="S::ben-isaac.meiga@mail.mcgill.ca::43bd77c0-ba7b-4055-b550-342a9da4a8ae" providerId="AD" clId="Web-{18A85CEE-6762-94CB-0A29-0C230DD61667}" dt="2023-02-16T23:38:37.454" v="501"/>
          <ac:spMkLst>
            <pc:docMk/>
            <pc:sldMk cId="2301774896" sldId="299"/>
            <ac:spMk id="6" creationId="{072C71BE-C1CA-A129-87F6-D07858B4ACCA}"/>
          </ac:spMkLst>
        </pc:spChg>
        <pc:spChg chg="add mod">
          <ac:chgData name="Ben Meiga" userId="S::ben-isaac.meiga@mail.mcgill.ca::43bd77c0-ba7b-4055-b550-342a9da4a8ae" providerId="AD" clId="Web-{18A85CEE-6762-94CB-0A29-0C230DD61667}" dt="2023-02-16T23:39:32.907" v="512" actId="1076"/>
          <ac:spMkLst>
            <pc:docMk/>
            <pc:sldMk cId="2301774896" sldId="299"/>
            <ac:spMk id="7" creationId="{C2A0A15D-87D1-92BD-071E-5FB79243B6E7}"/>
          </ac:spMkLst>
        </pc:spChg>
      </pc:sldChg>
      <pc:sldChg chg="addSp delSp modSp ord">
        <pc:chgData name="Ben Meiga" userId="S::ben-isaac.meiga@mail.mcgill.ca::43bd77c0-ba7b-4055-b550-342a9da4a8ae" providerId="AD" clId="Web-{18A85CEE-6762-94CB-0A29-0C230DD61667}" dt="2023-02-17T18:14:59.847" v="950" actId="20577"/>
        <pc:sldMkLst>
          <pc:docMk/>
          <pc:sldMk cId="308490153" sldId="301"/>
        </pc:sldMkLst>
        <pc:spChg chg="mod">
          <ac:chgData name="Ben Meiga" userId="S::ben-isaac.meiga@mail.mcgill.ca::43bd77c0-ba7b-4055-b550-342a9da4a8ae" providerId="AD" clId="Web-{18A85CEE-6762-94CB-0A29-0C230DD61667}" dt="2023-02-16T23:44:49.174" v="564" actId="20577"/>
          <ac:spMkLst>
            <pc:docMk/>
            <pc:sldMk cId="308490153" sldId="301"/>
            <ac:spMk id="2" creationId="{6EE13DED-14EE-5B10-3F80-E1F61831A0C3}"/>
          </ac:spMkLst>
        </pc:spChg>
        <pc:spChg chg="del mod">
          <ac:chgData name="Ben Meiga" userId="S::ben-isaac.meiga@mail.mcgill.ca::43bd77c0-ba7b-4055-b550-342a9da4a8ae" providerId="AD" clId="Web-{18A85CEE-6762-94CB-0A29-0C230DD61667}" dt="2023-02-16T23:44:55.174" v="567"/>
          <ac:spMkLst>
            <pc:docMk/>
            <pc:sldMk cId="308490153" sldId="301"/>
            <ac:spMk id="3" creationId="{61B79E7E-CFA0-39E5-541D-D028C7E8C9C0}"/>
          </ac:spMkLst>
        </pc:spChg>
        <pc:spChg chg="add mod">
          <ac:chgData name="Ben Meiga" userId="S::ben-isaac.meiga@mail.mcgill.ca::43bd77c0-ba7b-4055-b550-342a9da4a8ae" providerId="AD" clId="Web-{18A85CEE-6762-94CB-0A29-0C230DD61667}" dt="2023-02-17T18:14:59.847" v="950" actId="20577"/>
          <ac:spMkLst>
            <pc:docMk/>
            <pc:sldMk cId="308490153" sldId="301"/>
            <ac:spMk id="4" creationId="{486D3E13-6961-E119-A14B-BEAB8FEB20A9}"/>
          </ac:spMkLst>
        </pc:spChg>
      </pc:sldChg>
      <pc:sldChg chg="modSp ord">
        <pc:chgData name="Ben Meiga" userId="S::ben-isaac.meiga@mail.mcgill.ca::43bd77c0-ba7b-4055-b550-342a9da4a8ae" providerId="AD" clId="Web-{18A85CEE-6762-94CB-0A29-0C230DD61667}" dt="2023-02-16T23:43:27.768" v="559" actId="1076"/>
        <pc:sldMkLst>
          <pc:docMk/>
          <pc:sldMk cId="1774139211" sldId="302"/>
        </pc:sldMkLst>
        <pc:grpChg chg="mod">
          <ac:chgData name="Ben Meiga" userId="S::ben-isaac.meiga@mail.mcgill.ca::43bd77c0-ba7b-4055-b550-342a9da4a8ae" providerId="AD" clId="Web-{18A85CEE-6762-94CB-0A29-0C230DD61667}" dt="2023-02-16T23:43:21.315" v="558" actId="1076"/>
          <ac:grpSpMkLst>
            <pc:docMk/>
            <pc:sldMk cId="1774139211" sldId="302"/>
            <ac:grpSpMk id="470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43:27.768" v="559" actId="1076"/>
          <ac:grpSpMkLst>
            <pc:docMk/>
            <pc:sldMk cId="1774139211" sldId="302"/>
            <ac:grpSpMk id="488" creationId="{00000000-0000-0000-0000-000000000000}"/>
          </ac:grpSpMkLst>
        </pc:grpChg>
      </pc:sldChg>
      <pc:sldChg chg="modSp">
        <pc:chgData name="Ben Meiga" userId="S::ben-isaac.meiga@mail.mcgill.ca::43bd77c0-ba7b-4055-b550-342a9da4a8ae" providerId="AD" clId="Web-{18A85CEE-6762-94CB-0A29-0C230DD61667}" dt="2023-02-17T18:18:52.320" v="952" actId="20577"/>
        <pc:sldMkLst>
          <pc:docMk/>
          <pc:sldMk cId="433048561" sldId="305"/>
        </pc:sldMkLst>
        <pc:spChg chg="mod">
          <ac:chgData name="Ben Meiga" userId="S::ben-isaac.meiga@mail.mcgill.ca::43bd77c0-ba7b-4055-b550-342a9da4a8ae" providerId="AD" clId="Web-{18A85CEE-6762-94CB-0A29-0C230DD61667}" dt="2023-02-17T18:18:52.320" v="952" actId="20577"/>
          <ac:spMkLst>
            <pc:docMk/>
            <pc:sldMk cId="433048561" sldId="305"/>
            <ac:spMk id="4" creationId="{CCE70A95-3D62-5F1C-6282-DDE9CF4BF821}"/>
          </ac:spMkLst>
        </pc:spChg>
      </pc:sldChg>
      <pc:sldChg chg="addSp delSp modSp">
        <pc:chgData name="Ben Meiga" userId="S::ben-isaac.meiga@mail.mcgill.ca::43bd77c0-ba7b-4055-b550-342a9da4a8ae" providerId="AD" clId="Web-{18A85CEE-6762-94CB-0A29-0C230DD61667}" dt="2023-02-17T18:31:54.865" v="968" actId="20577"/>
        <pc:sldMkLst>
          <pc:docMk/>
          <pc:sldMk cId="362325516" sldId="307"/>
        </pc:sldMkLst>
        <pc:spChg chg="mod">
          <ac:chgData name="Ben Meiga" userId="S::ben-isaac.meiga@mail.mcgill.ca::43bd77c0-ba7b-4055-b550-342a9da4a8ae" providerId="AD" clId="Web-{18A85CEE-6762-94CB-0A29-0C230DD61667}" dt="2023-02-16T23:35:34.969" v="469" actId="20577"/>
          <ac:spMkLst>
            <pc:docMk/>
            <pc:sldMk cId="362325516" sldId="307"/>
            <ac:spMk id="2" creationId="{832B0728-3CB0-DBC0-DDBD-0894ACFDCEEF}"/>
          </ac:spMkLst>
        </pc:spChg>
        <pc:spChg chg="del mod">
          <ac:chgData name="Ben Meiga" userId="S::ben-isaac.meiga@mail.mcgill.ca::43bd77c0-ba7b-4055-b550-342a9da4a8ae" providerId="AD" clId="Web-{18A85CEE-6762-94CB-0A29-0C230DD61667}" dt="2023-02-16T23:34:22.156" v="430"/>
          <ac:spMkLst>
            <pc:docMk/>
            <pc:sldMk cId="362325516" sldId="307"/>
            <ac:spMk id="3" creationId="{1AA2B33D-24F1-07EB-0328-FBE21D83D2DA}"/>
          </ac:spMkLst>
        </pc:spChg>
        <pc:spChg chg="add mod">
          <ac:chgData name="Ben Meiga" userId="S::ben-isaac.meiga@mail.mcgill.ca::43bd77c0-ba7b-4055-b550-342a9da4a8ae" providerId="AD" clId="Web-{18A85CEE-6762-94CB-0A29-0C230DD61667}" dt="2023-02-17T18:31:54.865" v="968" actId="20577"/>
          <ac:spMkLst>
            <pc:docMk/>
            <pc:sldMk cId="362325516" sldId="307"/>
            <ac:spMk id="4" creationId="{9BECFCA1-B37A-AC93-60A8-5E819BE0BD90}"/>
          </ac:spMkLst>
        </pc:spChg>
      </pc:sldChg>
      <pc:sldChg chg="modSp new del">
        <pc:chgData name="Ben Meiga" userId="S::ben-isaac.meiga@mail.mcgill.ca::43bd77c0-ba7b-4055-b550-342a9da4a8ae" providerId="AD" clId="Web-{18A85CEE-6762-94CB-0A29-0C230DD61667}" dt="2023-02-16T23:31:18.436" v="384"/>
        <pc:sldMkLst>
          <pc:docMk/>
          <pc:sldMk cId="1121714331" sldId="308"/>
        </pc:sldMkLst>
        <pc:spChg chg="mod">
          <ac:chgData name="Ben Meiga" userId="S::ben-isaac.meiga@mail.mcgill.ca::43bd77c0-ba7b-4055-b550-342a9da4a8ae" providerId="AD" clId="Web-{18A85CEE-6762-94CB-0A29-0C230DD61667}" dt="2023-02-16T23:30:44.233" v="383" actId="20577"/>
          <ac:spMkLst>
            <pc:docMk/>
            <pc:sldMk cId="1121714331" sldId="308"/>
            <ac:spMk id="2" creationId="{68084C1C-70DC-CFB7-B24E-FEF2EED4402A}"/>
          </ac:spMkLst>
        </pc:spChg>
      </pc:sldChg>
      <pc:sldChg chg="modSp add ord replId">
        <pc:chgData name="Ben Meiga" userId="S::ben-isaac.meiga@mail.mcgill.ca::43bd77c0-ba7b-4055-b550-342a9da4a8ae" providerId="AD" clId="Web-{18A85CEE-6762-94CB-0A29-0C230DD61667}" dt="2023-02-17T13:59:44.832" v="941"/>
        <pc:sldMkLst>
          <pc:docMk/>
          <pc:sldMk cId="3823481282" sldId="308"/>
        </pc:sldMkLst>
        <pc:spChg chg="mod">
          <ac:chgData name="Ben Meiga" userId="S::ben-isaac.meiga@mail.mcgill.ca::43bd77c0-ba7b-4055-b550-342a9da4a8ae" providerId="AD" clId="Web-{18A85CEE-6762-94CB-0A29-0C230DD61667}" dt="2023-02-16T23:52:25.755" v="820" actId="20577"/>
          <ac:spMkLst>
            <pc:docMk/>
            <pc:sldMk cId="3823481282" sldId="308"/>
            <ac:spMk id="471" creationId="{00000000-0000-0000-0000-000000000000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52:15.583" v="811" actId="20577"/>
          <ac:spMkLst>
            <pc:docMk/>
            <pc:sldMk cId="3823481282" sldId="308"/>
            <ac:spMk id="473" creationId="{00000000-0000-0000-0000-000000000000}"/>
          </ac:spMkLst>
        </pc:spChg>
        <pc:grpChg chg="mod">
          <ac:chgData name="Ben Meiga" userId="S::ben-isaac.meiga@mail.mcgill.ca::43bd77c0-ba7b-4055-b550-342a9da4a8ae" providerId="AD" clId="Web-{18A85CEE-6762-94CB-0A29-0C230DD61667}" dt="2023-02-16T23:52:12.676" v="809" actId="1076"/>
          <ac:grpSpMkLst>
            <pc:docMk/>
            <pc:sldMk cId="3823481282" sldId="308"/>
            <ac:grpSpMk id="470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52:07.270" v="808" actId="1076"/>
          <ac:grpSpMkLst>
            <pc:docMk/>
            <pc:sldMk cId="3823481282" sldId="308"/>
            <ac:grpSpMk id="488" creationId="{00000000-0000-0000-0000-000000000000}"/>
          </ac:grpSpMkLst>
        </pc:grpChg>
      </pc:sldChg>
    </pc:docChg>
  </pc:docChgLst>
  <pc:docChgLst>
    <pc:chgData name="Sunny Wu" userId="S::zhenye.wu@mail.mcgill.ca::a399ca53-1c34-4ada-b261-4acdc652c9ed" providerId="AD" clId="Web-{5319E818-C6A2-6950-BF82-289F3B671D39}"/>
    <pc:docChg chg="modSld">
      <pc:chgData name="Sunny Wu" userId="S::zhenye.wu@mail.mcgill.ca::a399ca53-1c34-4ada-b261-4acdc652c9ed" providerId="AD" clId="Web-{5319E818-C6A2-6950-BF82-289F3B671D39}" dt="2023-02-16T23:30:49.738" v="2" actId="20577"/>
      <pc:docMkLst>
        <pc:docMk/>
      </pc:docMkLst>
      <pc:sldChg chg="modSp">
        <pc:chgData name="Sunny Wu" userId="S::zhenye.wu@mail.mcgill.ca::a399ca53-1c34-4ada-b261-4acdc652c9ed" providerId="AD" clId="Web-{5319E818-C6A2-6950-BF82-289F3B671D39}" dt="2023-02-16T23:30:49.738" v="2" actId="20577"/>
        <pc:sldMkLst>
          <pc:docMk/>
          <pc:sldMk cId="1879642159" sldId="306"/>
        </pc:sldMkLst>
        <pc:spChg chg="mod">
          <ac:chgData name="Sunny Wu" userId="S::zhenye.wu@mail.mcgill.ca::a399ca53-1c34-4ada-b261-4acdc652c9ed" providerId="AD" clId="Web-{5319E818-C6A2-6950-BF82-289F3B671D39}" dt="2023-02-16T23:30:49.738" v="2" actId="20577"/>
          <ac:spMkLst>
            <pc:docMk/>
            <pc:sldMk cId="1879642159" sldId="306"/>
            <ac:spMk id="106" creationId="{B1D1CA15-7786-E1BE-0EC1-7090D797FBA0}"/>
          </ac:spMkLst>
        </pc:spChg>
      </pc:sldChg>
    </pc:docChg>
  </pc:docChgLst>
  <pc:docChgLst>
    <pc:chgData name="Oscar Montemayor Santibañez" userId="66aa2bce-e8a7-490b-94f4-eeadf7562864" providerId="ADAL" clId="{D7D2C4F0-76DF-CE46-B9C4-627BDCF1FA9A}"/>
    <pc:docChg chg="undo custSel addSld delSld modSld">
      <pc:chgData name="Oscar Montemayor Santibañez" userId="66aa2bce-e8a7-490b-94f4-eeadf7562864" providerId="ADAL" clId="{D7D2C4F0-76DF-CE46-B9C4-627BDCF1FA9A}" dt="2023-02-17T03:12:06.586" v="391" actId="2696"/>
      <pc:docMkLst>
        <pc:docMk/>
      </pc:docMkLst>
      <pc:sldChg chg="addSp delSp modSp add del mod">
        <pc:chgData name="Oscar Montemayor Santibañez" userId="66aa2bce-e8a7-490b-94f4-eeadf7562864" providerId="ADAL" clId="{D7D2C4F0-76DF-CE46-B9C4-627BDCF1FA9A}" dt="2023-02-17T02:36:46.890" v="35" actId="2696"/>
        <pc:sldMkLst>
          <pc:docMk/>
          <pc:sldMk cId="1401101009" sldId="309"/>
        </pc:sldMkLst>
        <pc:spChg chg="mod">
          <ac:chgData name="Oscar Montemayor Santibañez" userId="66aa2bce-e8a7-490b-94f4-eeadf7562864" providerId="ADAL" clId="{D7D2C4F0-76DF-CE46-B9C4-627BDCF1FA9A}" dt="2023-02-17T02:34:53.774" v="12" actId="20577"/>
          <ac:spMkLst>
            <pc:docMk/>
            <pc:sldMk cId="1401101009" sldId="309"/>
            <ac:spMk id="17" creationId="{C47CAE79-A754-19E4-7B2E-69E873B5EDF4}"/>
          </ac:spMkLst>
        </pc:spChg>
        <pc:spChg chg="del">
          <ac:chgData name="Oscar Montemayor Santibañez" userId="66aa2bce-e8a7-490b-94f4-eeadf7562864" providerId="ADAL" clId="{D7D2C4F0-76DF-CE46-B9C4-627BDCF1FA9A}" dt="2023-02-17T02:34:16.875" v="5" actId="478"/>
          <ac:spMkLst>
            <pc:docMk/>
            <pc:sldMk cId="1401101009" sldId="309"/>
            <ac:spMk id="19" creationId="{C853891B-5689-B6C4-FE64-25665CAB1462}"/>
          </ac:spMkLst>
        </pc:spChg>
        <pc:graphicFrameChg chg="del">
          <ac:chgData name="Oscar Montemayor Santibañez" userId="66aa2bce-e8a7-490b-94f4-eeadf7562864" providerId="ADAL" clId="{D7D2C4F0-76DF-CE46-B9C4-627BDCF1FA9A}" dt="2023-02-17T02:34:14.719" v="4" actId="478"/>
          <ac:graphicFrameMkLst>
            <pc:docMk/>
            <pc:sldMk cId="1401101009" sldId="309"/>
            <ac:graphicFrameMk id="18" creationId="{87F80C39-B211-42CC-474F-B2E45DA7FFDA}"/>
          </ac:graphicFrameMkLst>
        </pc:graphicFrameChg>
        <pc:picChg chg="add mod">
          <ac:chgData name="Oscar Montemayor Santibañez" userId="66aa2bce-e8a7-490b-94f4-eeadf7562864" providerId="ADAL" clId="{D7D2C4F0-76DF-CE46-B9C4-627BDCF1FA9A}" dt="2023-02-17T02:36:16.119" v="15" actId="1076"/>
          <ac:picMkLst>
            <pc:docMk/>
            <pc:sldMk cId="1401101009" sldId="309"/>
            <ac:picMk id="3" creationId="{217E0FDF-B3A4-25EA-8EFD-B450800E730C}"/>
          </ac:picMkLst>
        </pc:picChg>
      </pc:sldChg>
      <pc:sldChg chg="delSp add del mod">
        <pc:chgData name="Oscar Montemayor Santibañez" userId="66aa2bce-e8a7-490b-94f4-eeadf7562864" providerId="ADAL" clId="{D7D2C4F0-76DF-CE46-B9C4-627BDCF1FA9A}" dt="2023-02-17T02:34:08.926" v="2" actId="2696"/>
        <pc:sldMkLst>
          <pc:docMk/>
          <pc:sldMk cId="3459061003" sldId="309"/>
        </pc:sldMkLst>
        <pc:picChg chg="del">
          <ac:chgData name="Oscar Montemayor Santibañez" userId="66aa2bce-e8a7-490b-94f4-eeadf7562864" providerId="ADAL" clId="{D7D2C4F0-76DF-CE46-B9C4-627BDCF1FA9A}" dt="2023-02-17T02:33:49.232" v="1" actId="478"/>
          <ac:picMkLst>
            <pc:docMk/>
            <pc:sldMk cId="3459061003" sldId="309"/>
            <ac:picMk id="132" creationId="{B6324FB8-8C36-4033-3643-0EE423389C4C}"/>
          </ac:picMkLst>
        </pc:picChg>
      </pc:sldChg>
      <pc:sldChg chg="addSp delSp modSp add mod">
        <pc:chgData name="Oscar Montemayor Santibañez" userId="66aa2bce-e8a7-490b-94f4-eeadf7562864" providerId="ADAL" clId="{D7D2C4F0-76DF-CE46-B9C4-627BDCF1FA9A}" dt="2023-02-17T03:03:21.762" v="390" actId="207"/>
        <pc:sldMkLst>
          <pc:docMk/>
          <pc:sldMk cId="2634299664" sldId="310"/>
        </pc:sldMkLst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3" creationId="{13D39934-EB1F-B524-BEE1-63C93E45E567}"/>
          </ac:spMkLst>
        </pc:spChg>
        <pc:spChg chg="mod">
          <ac:chgData name="Oscar Montemayor Santibañez" userId="66aa2bce-e8a7-490b-94f4-eeadf7562864" providerId="ADAL" clId="{D7D2C4F0-76DF-CE46-B9C4-627BDCF1FA9A}" dt="2023-02-17T02:36:40.455" v="33" actId="20577"/>
          <ac:spMkLst>
            <pc:docMk/>
            <pc:sldMk cId="2634299664" sldId="310"/>
            <ac:spMk id="4" creationId="{CCE70A95-3D62-5F1C-6282-DDE9CF4BF821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6" creationId="{7B612BE7-7953-1367-5585-CF7C791684E9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7" creationId="{7DAD0A55-BBD8-F5A7-A2A6-0BF2809FCA07}"/>
          </ac:spMkLst>
        </pc:spChg>
        <pc:spChg chg="add del mod">
          <ac:chgData name="Oscar Montemayor Santibañez" userId="66aa2bce-e8a7-490b-94f4-eeadf7562864" providerId="ADAL" clId="{D7D2C4F0-76DF-CE46-B9C4-627BDCF1FA9A}" dt="2023-02-17T02:49:19.772" v="334" actId="478"/>
          <ac:spMkLst>
            <pc:docMk/>
            <pc:sldMk cId="2634299664" sldId="310"/>
            <ac:spMk id="11" creationId="{3FE59E77-2BCA-9080-2B9E-0173CDE5BAF4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2" creationId="{3902767F-6806-CCCE-5709-DB2B97BF0236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3" creationId="{FAF41785-225B-C545-628F-CD2936FA2545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4" creationId="{0A3AF946-1DDD-EF11-9708-6CB8A1547182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5" creationId="{B91C4F25-CB5E-5369-C2F8-6819989D6E5F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6" creationId="{8DCA68E7-3ECE-4546-8FF3-2C415966940E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7" creationId="{2BAD2489-FA46-6B4A-36F3-335951144A50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8" creationId="{9E5FD412-4F4C-362E-3E1F-815006780F45}"/>
          </ac:spMkLst>
        </pc:spChg>
        <pc:spChg chg="add mod">
          <ac:chgData name="Oscar Montemayor Santibañez" userId="66aa2bce-e8a7-490b-94f4-eeadf7562864" providerId="ADAL" clId="{D7D2C4F0-76DF-CE46-B9C4-627BDCF1FA9A}" dt="2023-02-17T02:46:15.465" v="312" actId="1036"/>
          <ac:spMkLst>
            <pc:docMk/>
            <pc:sldMk cId="2634299664" sldId="310"/>
            <ac:spMk id="19" creationId="{71254A7F-5A30-75B6-C376-F71EFF0699F5}"/>
          </ac:spMkLst>
        </pc:spChg>
        <pc:spChg chg="add mod">
          <ac:chgData name="Oscar Montemayor Santibañez" userId="66aa2bce-e8a7-490b-94f4-eeadf7562864" providerId="ADAL" clId="{D7D2C4F0-76DF-CE46-B9C4-627BDCF1FA9A}" dt="2023-02-17T02:44:15.322" v="238" actId="113"/>
          <ac:spMkLst>
            <pc:docMk/>
            <pc:sldMk cId="2634299664" sldId="310"/>
            <ac:spMk id="20" creationId="{794B9C66-0827-2210-8524-9E69BC080FDD}"/>
          </ac:spMkLst>
        </pc:spChg>
        <pc:spChg chg="add del mod">
          <ac:chgData name="Oscar Montemayor Santibañez" userId="66aa2bce-e8a7-490b-94f4-eeadf7562864" providerId="ADAL" clId="{D7D2C4F0-76DF-CE46-B9C4-627BDCF1FA9A}" dt="2023-02-17T02:45:47.172" v="291"/>
          <ac:spMkLst>
            <pc:docMk/>
            <pc:sldMk cId="2634299664" sldId="310"/>
            <ac:spMk id="24" creationId="{9BEECEB3-A5E7-088C-7C3D-5D4F059A49AC}"/>
          </ac:spMkLst>
        </pc:spChg>
        <pc:spChg chg="add mod">
          <ac:chgData name="Oscar Montemayor Santibañez" userId="66aa2bce-e8a7-490b-94f4-eeadf7562864" providerId="ADAL" clId="{D7D2C4F0-76DF-CE46-B9C4-627BDCF1FA9A}" dt="2023-02-17T02:50:49.360" v="348" actId="207"/>
          <ac:spMkLst>
            <pc:docMk/>
            <pc:sldMk cId="2634299664" sldId="310"/>
            <ac:spMk id="25" creationId="{B7A146E4-33CB-F5C3-CE2A-547C4000464F}"/>
          </ac:spMkLst>
        </pc:spChg>
        <pc:spChg chg="add mod">
          <ac:chgData name="Oscar Montemayor Santibañez" userId="66aa2bce-e8a7-490b-94f4-eeadf7562864" providerId="ADAL" clId="{D7D2C4F0-76DF-CE46-B9C4-627BDCF1FA9A}" dt="2023-02-17T02:51:01.289" v="351" actId="207"/>
          <ac:spMkLst>
            <pc:docMk/>
            <pc:sldMk cId="2634299664" sldId="310"/>
            <ac:spMk id="26" creationId="{DEC4A1C7-0BBC-301E-4E2C-DFD2466E26E2}"/>
          </ac:spMkLst>
        </pc:spChg>
        <pc:spChg chg="add mod">
          <ac:chgData name="Oscar Montemayor Santibañez" userId="66aa2bce-e8a7-490b-94f4-eeadf7562864" providerId="ADAL" clId="{D7D2C4F0-76DF-CE46-B9C4-627BDCF1FA9A}" dt="2023-02-17T03:03:21.762" v="390" actId="207"/>
          <ac:spMkLst>
            <pc:docMk/>
            <pc:sldMk cId="2634299664" sldId="310"/>
            <ac:spMk id="27" creationId="{6B71C0E6-EC82-D6DA-0A60-A1869C83A746}"/>
          </ac:spMkLst>
        </pc:spChg>
        <pc:spChg chg="add mod">
          <ac:chgData name="Oscar Montemayor Santibañez" userId="66aa2bce-e8a7-490b-94f4-eeadf7562864" providerId="ADAL" clId="{D7D2C4F0-76DF-CE46-B9C4-627BDCF1FA9A}" dt="2023-02-17T03:03:17.546" v="389" actId="207"/>
          <ac:spMkLst>
            <pc:docMk/>
            <pc:sldMk cId="2634299664" sldId="310"/>
            <ac:spMk id="28" creationId="{87624E09-CA2E-00E0-3712-22D78DB268F9}"/>
          </ac:spMkLst>
        </pc:spChg>
        <pc:spChg chg="add del mod">
          <ac:chgData name="Oscar Montemayor Santibañez" userId="66aa2bce-e8a7-490b-94f4-eeadf7562864" providerId="ADAL" clId="{D7D2C4F0-76DF-CE46-B9C4-627BDCF1FA9A}" dt="2023-02-17T02:54:05.497" v="364" actId="478"/>
          <ac:spMkLst>
            <pc:docMk/>
            <pc:sldMk cId="2634299664" sldId="310"/>
            <ac:spMk id="30" creationId="{60C9F4A8-31C7-E216-84FB-BFCA34FA5FB7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31" creationId="{102C5A92-2AA3-D463-EC85-B714E842CB0C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32" creationId="{DBA65F02-740F-17B1-2A8F-1E4A53567461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33" creationId="{47CD3A1F-EA55-6E08-32AD-35AE3860C858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34" creationId="{0C0D20A1-E2E2-C37B-9957-108E87657520}"/>
          </ac:spMkLst>
        </pc:spChg>
        <pc:spChg chg="add del mod">
          <ac:chgData name="Oscar Montemayor Santibañez" userId="66aa2bce-e8a7-490b-94f4-eeadf7562864" providerId="ADAL" clId="{D7D2C4F0-76DF-CE46-B9C4-627BDCF1FA9A}" dt="2023-02-17T02:54:02.693" v="363" actId="478"/>
          <ac:spMkLst>
            <pc:docMk/>
            <pc:sldMk cId="2634299664" sldId="310"/>
            <ac:spMk id="35" creationId="{69681C38-E7DF-7D15-8B58-C3CF4992BAFF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36" creationId="{A062A05D-D4D4-4CAC-6AB2-FA6AAA2FAE7B}"/>
          </ac:spMkLst>
        </pc:spChg>
        <pc:spChg chg="add mod">
          <ac:chgData name="Oscar Montemayor Santibañez" userId="66aa2bce-e8a7-490b-94f4-eeadf7562864" providerId="ADAL" clId="{D7D2C4F0-76DF-CE46-B9C4-627BDCF1FA9A}" dt="2023-02-17T02:53:26.112" v="361" actId="1076"/>
          <ac:spMkLst>
            <pc:docMk/>
            <pc:sldMk cId="2634299664" sldId="310"/>
            <ac:spMk id="37" creationId="{580E699E-D99F-86FC-52B9-561C302D5181}"/>
          </ac:spMkLst>
        </pc:spChg>
        <pc:spChg chg="add mod">
          <ac:chgData name="Oscar Montemayor Santibañez" userId="66aa2bce-e8a7-490b-94f4-eeadf7562864" providerId="ADAL" clId="{D7D2C4F0-76DF-CE46-B9C4-627BDCF1FA9A}" dt="2023-02-17T02:54:53.166" v="388" actId="113"/>
          <ac:spMkLst>
            <pc:docMk/>
            <pc:sldMk cId="2634299664" sldId="310"/>
            <ac:spMk id="38" creationId="{B24F6235-68AB-3BC0-88EE-605CB91F25DB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40" creationId="{0FE5B717-B36A-12E7-1277-1BA9FA3EE9C8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41" creationId="{CB35E1F6-4FCC-9172-2FEA-28B2A99C45C6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42" creationId="{2BF33550-B588-5393-0BEF-6BC2C7D929C1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43" creationId="{5D55DCC8-1CEF-8689-65D7-C606E9920410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84" creationId="{9F9C4A5F-F4EE-10C6-EEC4-ECA194C8EDAC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89" creationId="{F8535132-3A1F-154B-3152-2DD5BFB8A72F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04" creationId="{3F3AB49E-EDEE-F62B-5999-AD9DBBA88066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06" creationId="{B1D1CA15-7786-E1BE-0EC1-7090D797FBA0}"/>
          </ac:spMkLst>
        </pc:spChg>
        <pc:spChg chg="del">
          <ac:chgData name="Oscar Montemayor Santibañez" userId="66aa2bce-e8a7-490b-94f4-eeadf7562864" providerId="ADAL" clId="{D7D2C4F0-76DF-CE46-B9C4-627BDCF1FA9A}" dt="2023-02-17T02:36:34.760" v="20" actId="478"/>
          <ac:spMkLst>
            <pc:docMk/>
            <pc:sldMk cId="2634299664" sldId="310"/>
            <ac:spMk id="108" creationId="{7D2CE553-A80B-F9F8-45F5-82F91D6DF047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16" creationId="{7EDFC88B-AF4C-3460-9193-07ED1BE790E1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18" creationId="{FD5D6047-6950-2FC3-D11C-E82BF1DD53F7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20" creationId="{5008CEF8-557B-E508-0AD5-5F3DCE75F527}"/>
          </ac:spMkLst>
        </pc:spChg>
        <pc:spChg chg="del">
          <ac:chgData name="Oscar Montemayor Santibañez" userId="66aa2bce-e8a7-490b-94f4-eeadf7562864" providerId="ADAL" clId="{D7D2C4F0-76DF-CE46-B9C4-627BDCF1FA9A}" dt="2023-02-17T02:36:33.251" v="19" actId="478"/>
          <ac:spMkLst>
            <pc:docMk/>
            <pc:sldMk cId="2634299664" sldId="310"/>
            <ac:spMk id="122" creationId="{AFEEE6F6-24B4-204E-98C1-194137C8A3F3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23" creationId="{C75BC2E8-8C1B-AEBF-F13E-354A45EFCDE6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24" creationId="{11982B94-568A-5A24-76FA-9B01DB592A3C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38" creationId="{6B1A3EDC-66F6-DF73-5825-A725F9C5C7C4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39" creationId="{7743B071-8BBF-BE1B-520C-6D6FE865DF18}"/>
          </ac:spMkLst>
        </pc:spChg>
        <pc:graphicFrameChg chg="del">
          <ac:chgData name="Oscar Montemayor Santibañez" userId="66aa2bce-e8a7-490b-94f4-eeadf7562864" providerId="ADAL" clId="{D7D2C4F0-76DF-CE46-B9C4-627BDCF1FA9A}" dt="2023-02-17T02:36:30.993" v="17" actId="478"/>
          <ac:graphicFrameMkLst>
            <pc:docMk/>
            <pc:sldMk cId="2634299664" sldId="310"/>
            <ac:graphicFrameMk id="5" creationId="{5E4485FB-7CBB-CA68-964A-AB1F50E4353A}"/>
          </ac:graphicFrameMkLst>
        </pc:graphicFrameChg>
        <pc:picChg chg="del">
          <ac:chgData name="Oscar Montemayor Santibañez" userId="66aa2bce-e8a7-490b-94f4-eeadf7562864" providerId="ADAL" clId="{D7D2C4F0-76DF-CE46-B9C4-627BDCF1FA9A}" dt="2023-02-17T02:36:30.993" v="17" actId="478"/>
          <ac:picMkLst>
            <pc:docMk/>
            <pc:sldMk cId="2634299664" sldId="310"/>
            <ac:picMk id="8" creationId="{9A1F2177-364D-AE9A-CA7E-A71818FF79B8}"/>
          </ac:picMkLst>
        </pc:picChg>
        <pc:picChg chg="add mod">
          <ac:chgData name="Oscar Montemayor Santibañez" userId="66aa2bce-e8a7-490b-94f4-eeadf7562864" providerId="ADAL" clId="{D7D2C4F0-76DF-CE46-B9C4-627BDCF1FA9A}" dt="2023-02-17T02:45:40.126" v="289" actId="167"/>
          <ac:picMkLst>
            <pc:docMk/>
            <pc:sldMk cId="2634299664" sldId="310"/>
            <ac:picMk id="10" creationId="{D58B0787-9268-90C8-8F29-07E2FF29B5EF}"/>
          </ac:picMkLst>
        </pc:picChg>
        <pc:picChg chg="add del mod">
          <ac:chgData name="Oscar Montemayor Santibañez" userId="66aa2bce-e8a7-490b-94f4-eeadf7562864" providerId="ADAL" clId="{D7D2C4F0-76DF-CE46-B9C4-627BDCF1FA9A}" dt="2023-02-17T02:53:59.556" v="362" actId="478"/>
          <ac:picMkLst>
            <pc:docMk/>
            <pc:sldMk cId="2634299664" sldId="310"/>
            <ac:picMk id="29" creationId="{5337005B-0CCC-B9AB-4845-A1D65F7EE60D}"/>
          </ac:picMkLst>
        </pc:picChg>
        <pc:picChg chg="add mod">
          <ac:chgData name="Oscar Montemayor Santibañez" userId="66aa2bce-e8a7-490b-94f4-eeadf7562864" providerId="ADAL" clId="{D7D2C4F0-76DF-CE46-B9C4-627BDCF1FA9A}" dt="2023-02-17T02:54:26.141" v="370" actId="1076"/>
          <ac:picMkLst>
            <pc:docMk/>
            <pc:sldMk cId="2634299664" sldId="310"/>
            <ac:picMk id="44" creationId="{F835B637-C194-DF91-1816-535DB107ED40}"/>
          </ac:picMkLst>
        </pc:picChg>
        <pc:picChg chg="del">
          <ac:chgData name="Oscar Montemayor Santibañez" userId="66aa2bce-e8a7-490b-94f4-eeadf7562864" providerId="ADAL" clId="{D7D2C4F0-76DF-CE46-B9C4-627BDCF1FA9A}" dt="2023-02-17T02:36:32.085" v="18" actId="478"/>
          <ac:picMkLst>
            <pc:docMk/>
            <pc:sldMk cId="2634299664" sldId="310"/>
            <ac:picMk id="132" creationId="{B6324FB8-8C36-4033-3643-0EE423389C4C}"/>
          </ac:picMkLst>
        </pc:picChg>
        <pc:picChg chg="del">
          <ac:chgData name="Oscar Montemayor Santibañez" userId="66aa2bce-e8a7-490b-94f4-eeadf7562864" providerId="ADAL" clId="{D7D2C4F0-76DF-CE46-B9C4-627BDCF1FA9A}" dt="2023-02-17T02:36:30.993" v="17" actId="478"/>
          <ac:picMkLst>
            <pc:docMk/>
            <pc:sldMk cId="2634299664" sldId="310"/>
            <ac:picMk id="137" creationId="{244DA68C-6DBB-17AF-8201-689D75EA0F15}"/>
          </ac:picMkLst>
        </pc:picChg>
        <pc:picChg chg="del">
          <ac:chgData name="Oscar Montemayor Santibañez" userId="66aa2bce-e8a7-490b-94f4-eeadf7562864" providerId="ADAL" clId="{D7D2C4F0-76DF-CE46-B9C4-627BDCF1FA9A}" dt="2023-02-17T02:36:30.993" v="17" actId="478"/>
          <ac:picMkLst>
            <pc:docMk/>
            <pc:sldMk cId="2634299664" sldId="310"/>
            <ac:picMk id="140" creationId="{58B66432-6860-0A96-7C32-5B8225DD078A}"/>
          </ac:picMkLst>
        </pc:picChg>
        <pc:cxnChg chg="del">
          <ac:chgData name="Oscar Montemayor Santibañez" userId="66aa2bce-e8a7-490b-94f4-eeadf7562864" providerId="ADAL" clId="{D7D2C4F0-76DF-CE46-B9C4-627BDCF1FA9A}" dt="2023-02-17T02:36:30.993" v="17" actId="478"/>
          <ac:cxnSpMkLst>
            <pc:docMk/>
            <pc:sldMk cId="2634299664" sldId="310"/>
            <ac:cxnSpMk id="9" creationId="{67887625-86C5-1A82-8B81-16F6B82A2E3F}"/>
          </ac:cxnSpMkLst>
        </pc:cxnChg>
        <pc:cxnChg chg="add mod">
          <ac:chgData name="Oscar Montemayor Santibañez" userId="66aa2bce-e8a7-490b-94f4-eeadf7562864" providerId="ADAL" clId="{D7D2C4F0-76DF-CE46-B9C4-627BDCF1FA9A}" dt="2023-02-17T02:46:19.318" v="313" actId="1076"/>
          <ac:cxnSpMkLst>
            <pc:docMk/>
            <pc:sldMk cId="2634299664" sldId="310"/>
            <ac:cxnSpMk id="22" creationId="{6056EA6B-8565-ED8C-FE08-304ADDC841BB}"/>
          </ac:cxnSpMkLst>
        </pc:cxnChg>
        <pc:cxnChg chg="add mod">
          <ac:chgData name="Oscar Montemayor Santibañez" userId="66aa2bce-e8a7-490b-94f4-eeadf7562864" providerId="ADAL" clId="{D7D2C4F0-76DF-CE46-B9C4-627BDCF1FA9A}" dt="2023-02-17T02:53:26.112" v="361" actId="1076"/>
          <ac:cxnSpMkLst>
            <pc:docMk/>
            <pc:sldMk cId="2634299664" sldId="310"/>
            <ac:cxnSpMk id="39" creationId="{17C4961F-DB2B-1524-2839-6CF773952155}"/>
          </ac:cxnSpMkLst>
        </pc:cxnChg>
        <pc:cxnChg chg="del">
          <ac:chgData name="Oscar Montemayor Santibañez" userId="66aa2bce-e8a7-490b-94f4-eeadf7562864" providerId="ADAL" clId="{D7D2C4F0-76DF-CE46-B9C4-627BDCF1FA9A}" dt="2023-02-17T02:36:30.993" v="17" actId="478"/>
          <ac:cxnSpMkLst>
            <pc:docMk/>
            <pc:sldMk cId="2634299664" sldId="310"/>
            <ac:cxnSpMk id="142" creationId="{EF3185E9-14C5-5D3C-10F9-014F8B6B425F}"/>
          </ac:cxnSpMkLst>
        </pc:cxnChg>
      </pc:sldChg>
      <pc:sldChg chg="addSp delSp add del mod">
        <pc:chgData name="Oscar Montemayor Santibañez" userId="66aa2bce-e8a7-490b-94f4-eeadf7562864" providerId="ADAL" clId="{D7D2C4F0-76DF-CE46-B9C4-627BDCF1FA9A}" dt="2023-02-17T03:12:06.586" v="391" actId="2696"/>
        <pc:sldMkLst>
          <pc:docMk/>
          <pc:sldMk cId="2542777444" sldId="311"/>
        </pc:sldMkLst>
        <pc:spChg chg="del">
          <ac:chgData name="Oscar Montemayor Santibañez" userId="66aa2bce-e8a7-490b-94f4-eeadf7562864" providerId="ADAL" clId="{D7D2C4F0-76DF-CE46-B9C4-627BDCF1FA9A}" dt="2023-02-17T02:45:53.059" v="294" actId="478"/>
          <ac:spMkLst>
            <pc:docMk/>
            <pc:sldMk cId="2542777444" sldId="311"/>
            <ac:spMk id="20" creationId="{794B9C66-0827-2210-8524-9E69BC080FDD}"/>
          </ac:spMkLst>
        </pc:spChg>
        <pc:picChg chg="del">
          <ac:chgData name="Oscar Montemayor Santibañez" userId="66aa2bce-e8a7-490b-94f4-eeadf7562864" providerId="ADAL" clId="{D7D2C4F0-76DF-CE46-B9C4-627BDCF1FA9A}" dt="2023-02-17T02:45:51.737" v="293" actId="478"/>
          <ac:picMkLst>
            <pc:docMk/>
            <pc:sldMk cId="2542777444" sldId="311"/>
            <ac:picMk id="10" creationId="{D58B0787-9268-90C8-8F29-07E2FF29B5EF}"/>
          </ac:picMkLst>
        </pc:picChg>
        <pc:cxnChg chg="add del">
          <ac:chgData name="Oscar Montemayor Santibañez" userId="66aa2bce-e8a7-490b-94f4-eeadf7562864" providerId="ADAL" clId="{D7D2C4F0-76DF-CE46-B9C4-627BDCF1FA9A}" dt="2023-02-17T02:46:05.732" v="297" actId="478"/>
          <ac:cxnSpMkLst>
            <pc:docMk/>
            <pc:sldMk cId="2542777444" sldId="311"/>
            <ac:cxnSpMk id="22" creationId="{6056EA6B-8565-ED8C-FE08-304ADDC841BB}"/>
          </ac:cxnSpMkLst>
        </pc:cxnChg>
      </pc:sldChg>
    </pc:docChg>
  </pc:docChgLst>
  <pc:docChgLst>
    <pc:chgData name="Haoying Xu" userId="S::haoying.xu@mail.mcgill.ca::64fd9779-d447-4ca2-af0e-bf4beaca0925" providerId="AD" clId="Web-{D5780DA4-5F46-5586-D2FD-8187102AA17F}"/>
    <pc:docChg chg="modSld">
      <pc:chgData name="Haoying Xu" userId="S::haoying.xu@mail.mcgill.ca::64fd9779-d447-4ca2-af0e-bf4beaca0925" providerId="AD" clId="Web-{D5780DA4-5F46-5586-D2FD-8187102AA17F}" dt="2023-02-17T18:36:39.527" v="91" actId="20577"/>
      <pc:docMkLst>
        <pc:docMk/>
      </pc:docMkLst>
      <pc:sldChg chg="modSp">
        <pc:chgData name="Haoying Xu" userId="S::haoying.xu@mail.mcgill.ca::64fd9779-d447-4ca2-af0e-bf4beaca0925" providerId="AD" clId="Web-{D5780DA4-5F46-5586-D2FD-8187102AA17F}" dt="2023-02-17T18:14:17.353" v="4" actId="20577"/>
        <pc:sldMkLst>
          <pc:docMk/>
          <pc:sldMk cId="0" sldId="261"/>
        </pc:sldMkLst>
        <pc:spChg chg="mod">
          <ac:chgData name="Haoying Xu" userId="S::haoying.xu@mail.mcgill.ca::64fd9779-d447-4ca2-af0e-bf4beaca0925" providerId="AD" clId="Web-{D5780DA4-5F46-5586-D2FD-8187102AA17F}" dt="2023-02-17T18:14:17.353" v="4" actId="20577"/>
          <ac:spMkLst>
            <pc:docMk/>
            <pc:sldMk cId="0" sldId="261"/>
            <ac:spMk id="459" creationId="{00000000-0000-0000-0000-000000000000}"/>
          </ac:spMkLst>
        </pc:spChg>
      </pc:sldChg>
      <pc:sldChg chg="modSp">
        <pc:chgData name="Haoying Xu" userId="S::haoying.xu@mail.mcgill.ca::64fd9779-d447-4ca2-af0e-bf4beaca0925" providerId="AD" clId="Web-{D5780DA4-5F46-5586-D2FD-8187102AA17F}" dt="2023-02-17T18:35:10.758" v="58" actId="20577"/>
        <pc:sldMkLst>
          <pc:docMk/>
          <pc:sldMk cId="503489478" sldId="291"/>
        </pc:sldMkLst>
        <pc:spChg chg="mod">
          <ac:chgData name="Haoying Xu" userId="S::haoying.xu@mail.mcgill.ca::64fd9779-d447-4ca2-af0e-bf4beaca0925" providerId="AD" clId="Web-{D5780DA4-5F46-5586-D2FD-8187102AA17F}" dt="2023-02-17T18:14:41.010" v="6" actId="20577"/>
          <ac:spMkLst>
            <pc:docMk/>
            <pc:sldMk cId="503489478" sldId="291"/>
            <ac:spMk id="2" creationId="{832B0728-3CB0-DBC0-DDBD-0894ACFDCEEF}"/>
          </ac:spMkLst>
        </pc:spChg>
        <pc:spChg chg="mod">
          <ac:chgData name="Haoying Xu" userId="S::haoying.xu@mail.mcgill.ca::64fd9779-d447-4ca2-af0e-bf4beaca0925" providerId="AD" clId="Web-{D5780DA4-5F46-5586-D2FD-8187102AA17F}" dt="2023-02-17T18:35:10.758" v="58" actId="20577"/>
          <ac:spMkLst>
            <pc:docMk/>
            <pc:sldMk cId="503489478" sldId="291"/>
            <ac:spMk id="4" creationId="{7A492056-EFED-63BB-8337-6C3783CCCA9C}"/>
          </ac:spMkLst>
        </pc:spChg>
      </pc:sldChg>
      <pc:sldChg chg="modSp">
        <pc:chgData name="Haoying Xu" userId="S::haoying.xu@mail.mcgill.ca::64fd9779-d447-4ca2-af0e-bf4beaca0925" providerId="AD" clId="Web-{D5780DA4-5F46-5586-D2FD-8187102AA17F}" dt="2023-02-17T18:22:12.526" v="39" actId="1076"/>
        <pc:sldMkLst>
          <pc:docMk/>
          <pc:sldMk cId="191849516" sldId="292"/>
        </pc:sldMkLst>
        <pc:spChg chg="mod">
          <ac:chgData name="Haoying Xu" userId="S::haoying.xu@mail.mcgill.ca::64fd9779-d447-4ca2-af0e-bf4beaca0925" providerId="AD" clId="Web-{D5780DA4-5F46-5586-D2FD-8187102AA17F}" dt="2023-02-17T18:22:12.526" v="39" actId="1076"/>
          <ac:spMkLst>
            <pc:docMk/>
            <pc:sldMk cId="191849516" sldId="292"/>
            <ac:spMk id="2" creationId="{4F426666-09D0-3F67-25CB-662D22B98B46}"/>
          </ac:spMkLst>
        </pc:spChg>
        <pc:spChg chg="mod">
          <ac:chgData name="Haoying Xu" userId="S::haoying.xu@mail.mcgill.ca::64fd9779-d447-4ca2-af0e-bf4beaca0925" providerId="AD" clId="Web-{D5780DA4-5F46-5586-D2FD-8187102AA17F}" dt="2023-02-17T18:22:06.760" v="38" actId="1076"/>
          <ac:spMkLst>
            <pc:docMk/>
            <pc:sldMk cId="191849516" sldId="292"/>
            <ac:spMk id="3" creationId="{090883AB-A4CF-EB13-0BA8-2C695A50F8A2}"/>
          </ac:spMkLst>
        </pc:spChg>
        <pc:spChg chg="mod">
          <ac:chgData name="Haoying Xu" userId="S::haoying.xu@mail.mcgill.ca::64fd9779-d447-4ca2-af0e-bf4beaca0925" providerId="AD" clId="Web-{D5780DA4-5F46-5586-D2FD-8187102AA17F}" dt="2023-02-17T18:15:06.182" v="10" actId="1076"/>
          <ac:spMkLst>
            <pc:docMk/>
            <pc:sldMk cId="191849516" sldId="292"/>
            <ac:spMk id="5" creationId="{EE48D55D-ADAF-8643-5B4B-E80E18CB79D7}"/>
          </ac:spMkLst>
        </pc:spChg>
      </pc:sldChg>
      <pc:sldChg chg="addSp delSp modSp">
        <pc:chgData name="Haoying Xu" userId="S::haoying.xu@mail.mcgill.ca::64fd9779-d447-4ca2-af0e-bf4beaca0925" providerId="AD" clId="Web-{D5780DA4-5F46-5586-D2FD-8187102AA17F}" dt="2023-02-17T18:36:39.527" v="91" actId="20577"/>
        <pc:sldMkLst>
          <pc:docMk/>
          <pc:sldMk cId="636962338" sldId="295"/>
        </pc:sldMkLst>
        <pc:spChg chg="mod">
          <ac:chgData name="Haoying Xu" userId="S::haoying.xu@mail.mcgill.ca::64fd9779-d447-4ca2-af0e-bf4beaca0925" providerId="AD" clId="Web-{D5780DA4-5F46-5586-D2FD-8187102AA17F}" dt="2023-02-17T18:15:14.777" v="12" actId="20577"/>
          <ac:spMkLst>
            <pc:docMk/>
            <pc:sldMk cId="636962338" sldId="295"/>
            <ac:spMk id="2" creationId="{0E40EC7A-BAA7-84CB-4362-E83AFFCD1C0A}"/>
          </ac:spMkLst>
        </pc:spChg>
        <pc:spChg chg="mod">
          <ac:chgData name="Haoying Xu" userId="S::haoying.xu@mail.mcgill.ca::64fd9779-d447-4ca2-af0e-bf4beaca0925" providerId="AD" clId="Web-{D5780DA4-5F46-5586-D2FD-8187102AA17F}" dt="2023-02-17T18:36:39.527" v="91" actId="20577"/>
          <ac:spMkLst>
            <pc:docMk/>
            <pc:sldMk cId="636962338" sldId="295"/>
            <ac:spMk id="7" creationId="{E1F43E89-E8DD-F8DA-B852-08F369C44339}"/>
          </ac:spMkLst>
        </pc:spChg>
        <pc:picChg chg="add mod">
          <ac:chgData name="Haoying Xu" userId="S::haoying.xu@mail.mcgill.ca::64fd9779-d447-4ca2-af0e-bf4beaca0925" providerId="AD" clId="Web-{D5780DA4-5F46-5586-D2FD-8187102AA17F}" dt="2023-02-17T18:21:22.306" v="35" actId="1076"/>
          <ac:picMkLst>
            <pc:docMk/>
            <pc:sldMk cId="636962338" sldId="295"/>
            <ac:picMk id="3" creationId="{E5E64647-A5F4-CD59-8D1D-7B0E41AB9760}"/>
          </ac:picMkLst>
        </pc:picChg>
        <pc:picChg chg="del mod">
          <ac:chgData name="Haoying Xu" userId="S::haoying.xu@mail.mcgill.ca::64fd9779-d447-4ca2-af0e-bf4beaca0925" providerId="AD" clId="Web-{D5780DA4-5F46-5586-D2FD-8187102AA17F}" dt="2023-02-17T18:21:11.337" v="31"/>
          <ac:picMkLst>
            <pc:docMk/>
            <pc:sldMk cId="636962338" sldId="295"/>
            <ac:picMk id="4" creationId="{015252E8-7C14-5F51-86C2-C02FA5AA5249}"/>
          </ac:picMkLst>
        </pc:picChg>
      </pc:sldChg>
      <pc:sldChg chg="modSp">
        <pc:chgData name="Haoying Xu" userId="S::haoying.xu@mail.mcgill.ca::64fd9779-d447-4ca2-af0e-bf4beaca0925" providerId="AD" clId="Web-{D5780DA4-5F46-5586-D2FD-8187102AA17F}" dt="2023-02-17T18:14:20.275" v="5" actId="20577"/>
        <pc:sldMkLst>
          <pc:docMk/>
          <pc:sldMk cId="2037723598" sldId="297"/>
        </pc:sldMkLst>
        <pc:spChg chg="mod">
          <ac:chgData name="Haoying Xu" userId="S::haoying.xu@mail.mcgill.ca::64fd9779-d447-4ca2-af0e-bf4beaca0925" providerId="AD" clId="Web-{D5780DA4-5F46-5586-D2FD-8187102AA17F}" dt="2023-02-17T18:14:20.275" v="5" actId="20577"/>
          <ac:spMkLst>
            <pc:docMk/>
            <pc:sldMk cId="2037723598" sldId="297"/>
            <ac:spMk id="459" creationId="{00000000-0000-0000-0000-000000000000}"/>
          </ac:spMkLst>
        </pc:spChg>
      </pc:sldChg>
      <pc:sldChg chg="modSp">
        <pc:chgData name="Haoying Xu" userId="S::haoying.xu@mail.mcgill.ca::64fd9779-d447-4ca2-af0e-bf4beaca0925" providerId="AD" clId="Web-{D5780DA4-5F46-5586-D2FD-8187102AA17F}" dt="2023-02-17T18:33:38.629" v="45" actId="1076"/>
        <pc:sldMkLst>
          <pc:docMk/>
          <pc:sldMk cId="362325516" sldId="307"/>
        </pc:sldMkLst>
        <pc:spChg chg="mod">
          <ac:chgData name="Haoying Xu" userId="S::haoying.xu@mail.mcgill.ca::64fd9779-d447-4ca2-af0e-bf4beaca0925" providerId="AD" clId="Web-{D5780DA4-5F46-5586-D2FD-8187102AA17F}" dt="2023-02-17T18:13:58.461" v="0" actId="20577"/>
          <ac:spMkLst>
            <pc:docMk/>
            <pc:sldMk cId="362325516" sldId="307"/>
            <ac:spMk id="2" creationId="{832B0728-3CB0-DBC0-DDBD-0894ACFDCEEF}"/>
          </ac:spMkLst>
        </pc:spChg>
        <pc:spChg chg="mod">
          <ac:chgData name="Haoying Xu" userId="S::haoying.xu@mail.mcgill.ca::64fd9779-d447-4ca2-af0e-bf4beaca0925" providerId="AD" clId="Web-{D5780DA4-5F46-5586-D2FD-8187102AA17F}" dt="2023-02-17T18:33:38.629" v="45" actId="1076"/>
          <ac:spMkLst>
            <pc:docMk/>
            <pc:sldMk cId="362325516" sldId="307"/>
            <ac:spMk id="4" creationId="{9BECFCA1-B37A-AC93-60A8-5E819BE0BD90}"/>
          </ac:spMkLst>
        </pc:spChg>
      </pc:sldChg>
    </pc:docChg>
  </pc:docChgLst>
  <pc:docChgLst>
    <pc:chgData name="Sunny Wu" userId="S::zhenye.wu@mail.mcgill.ca::a399ca53-1c34-4ada-b261-4acdc652c9ed" providerId="AD" clId="Web-{C402FFA8-4A92-8849-DFA9-311027B335C7}"/>
    <pc:docChg chg="modSld">
      <pc:chgData name="Sunny Wu" userId="S::zhenye.wu@mail.mcgill.ca::a399ca53-1c34-4ada-b261-4acdc652c9ed" providerId="AD" clId="Web-{C402FFA8-4A92-8849-DFA9-311027B335C7}" dt="2023-02-15T21:19:49.581" v="16" actId="14100"/>
      <pc:docMkLst>
        <pc:docMk/>
      </pc:docMkLst>
      <pc:sldChg chg="addSp modSp">
        <pc:chgData name="Sunny Wu" userId="S::zhenye.wu@mail.mcgill.ca::a399ca53-1c34-4ada-b261-4acdc652c9ed" providerId="AD" clId="Web-{C402FFA8-4A92-8849-DFA9-311027B335C7}" dt="2023-02-15T21:19:49.581" v="16" actId="14100"/>
        <pc:sldMkLst>
          <pc:docMk/>
          <pc:sldMk cId="83520737" sldId="300"/>
        </pc:sldMkLst>
        <pc:spChg chg="mod">
          <ac:chgData name="Sunny Wu" userId="S::zhenye.wu@mail.mcgill.ca::a399ca53-1c34-4ada-b261-4acdc652c9ed" providerId="AD" clId="Web-{C402FFA8-4A92-8849-DFA9-311027B335C7}" dt="2023-02-15T21:19:01.346" v="6" actId="20577"/>
          <ac:spMkLst>
            <pc:docMk/>
            <pc:sldMk cId="83520737" sldId="300"/>
            <ac:spMk id="3" creationId="{BB07144E-6F55-5AC9-71AC-96FDFE823BD8}"/>
          </ac:spMkLst>
        </pc:spChg>
        <pc:picChg chg="add mod">
          <ac:chgData name="Sunny Wu" userId="S::zhenye.wu@mail.mcgill.ca::a399ca53-1c34-4ada-b261-4acdc652c9ed" providerId="AD" clId="Web-{C402FFA8-4A92-8849-DFA9-311027B335C7}" dt="2023-02-15T21:19:44.706" v="14" actId="1076"/>
          <ac:picMkLst>
            <pc:docMk/>
            <pc:sldMk cId="83520737" sldId="300"/>
            <ac:picMk id="4" creationId="{94EA6D8E-1AC7-D991-EEED-0B8969F8F672}"/>
          </ac:picMkLst>
        </pc:picChg>
        <pc:picChg chg="add mod">
          <ac:chgData name="Sunny Wu" userId="S::zhenye.wu@mail.mcgill.ca::a399ca53-1c34-4ada-b261-4acdc652c9ed" providerId="AD" clId="Web-{C402FFA8-4A92-8849-DFA9-311027B335C7}" dt="2023-02-15T21:19:49.581" v="16" actId="14100"/>
          <ac:picMkLst>
            <pc:docMk/>
            <pc:sldMk cId="83520737" sldId="300"/>
            <ac:picMk id="5" creationId="{48479302-5342-AA2E-DC8F-CBCCCA8C72CC}"/>
          </ac:picMkLst>
        </pc:picChg>
      </pc:sldChg>
    </pc:docChg>
  </pc:docChgLst>
  <pc:docChgLst>
    <pc:chgData name="Sunny Wu" userId="S::zhenye.wu@mail.mcgill.ca::a399ca53-1c34-4ada-b261-4acdc652c9ed" providerId="AD" clId="Web-{CE6C7861-CC47-B846-6334-A8BBC550846C}"/>
    <pc:docChg chg="addSld delSld modSld">
      <pc:chgData name="Sunny Wu" userId="S::zhenye.wu@mail.mcgill.ca::a399ca53-1c34-4ada-b261-4acdc652c9ed" providerId="AD" clId="Web-{CE6C7861-CC47-B846-6334-A8BBC550846C}" dt="2023-02-16T22:40:23.297" v="333" actId="1076"/>
      <pc:docMkLst>
        <pc:docMk/>
      </pc:docMkLst>
      <pc:sldChg chg="modSp del">
        <pc:chgData name="Sunny Wu" userId="S::zhenye.wu@mail.mcgill.ca::a399ca53-1c34-4ada-b261-4acdc652c9ed" providerId="AD" clId="Web-{CE6C7861-CC47-B846-6334-A8BBC550846C}" dt="2023-02-16T22:11:04.982" v="87"/>
        <pc:sldMkLst>
          <pc:docMk/>
          <pc:sldMk cId="83520737" sldId="300"/>
        </pc:sldMkLst>
        <pc:spChg chg="mod">
          <ac:chgData name="Sunny Wu" userId="S::zhenye.wu@mail.mcgill.ca::a399ca53-1c34-4ada-b261-4acdc652c9ed" providerId="AD" clId="Web-{CE6C7861-CC47-B846-6334-A8BBC550846C}" dt="2023-02-16T21:55:48.505" v="5" actId="20577"/>
          <ac:spMkLst>
            <pc:docMk/>
            <pc:sldMk cId="83520737" sldId="300"/>
            <ac:spMk id="28" creationId="{2503DF8C-8BE7-2418-714A-BC276DE3E32E}"/>
          </ac:spMkLst>
        </pc:spChg>
        <pc:spChg chg="mod">
          <ac:chgData name="Sunny Wu" userId="S::zhenye.wu@mail.mcgill.ca::a399ca53-1c34-4ada-b261-4acdc652c9ed" providerId="AD" clId="Web-{CE6C7861-CC47-B846-6334-A8BBC550846C}" dt="2023-02-16T22:05:09.547" v="18" actId="20577"/>
          <ac:spMkLst>
            <pc:docMk/>
            <pc:sldMk cId="83520737" sldId="300"/>
            <ac:spMk id="29" creationId="{B589B157-BE0B-2D50-862A-789F0EA7C89E}"/>
          </ac:spMkLst>
        </pc:spChg>
        <pc:spChg chg="mod">
          <ac:chgData name="Sunny Wu" userId="S::zhenye.wu@mail.mcgill.ca::a399ca53-1c34-4ada-b261-4acdc652c9ed" providerId="AD" clId="Web-{CE6C7861-CC47-B846-6334-A8BBC550846C}" dt="2023-02-16T22:05:37.500" v="27" actId="1076"/>
          <ac:spMkLst>
            <pc:docMk/>
            <pc:sldMk cId="83520737" sldId="300"/>
            <ac:spMk id="30" creationId="{64A5CE10-183A-B770-F1AC-4722E6DE6F50}"/>
          </ac:spMkLst>
        </pc:spChg>
        <pc:spChg chg="mod">
          <ac:chgData name="Sunny Wu" userId="S::zhenye.wu@mail.mcgill.ca::a399ca53-1c34-4ada-b261-4acdc652c9ed" providerId="AD" clId="Web-{CE6C7861-CC47-B846-6334-A8BBC550846C}" dt="2023-02-16T21:56:39.817" v="7" actId="20577"/>
          <ac:spMkLst>
            <pc:docMk/>
            <pc:sldMk cId="83520737" sldId="300"/>
            <ac:spMk id="37" creationId="{F2D9B9F0-14D1-B5A5-B1B5-080E403901E6}"/>
          </ac:spMkLst>
        </pc:spChg>
        <pc:spChg chg="mod">
          <ac:chgData name="Sunny Wu" userId="S::zhenye.wu@mail.mcgill.ca::a399ca53-1c34-4ada-b261-4acdc652c9ed" providerId="AD" clId="Web-{CE6C7861-CC47-B846-6334-A8BBC550846C}" dt="2023-02-16T21:57:08.676" v="9" actId="14100"/>
          <ac:spMkLst>
            <pc:docMk/>
            <pc:sldMk cId="83520737" sldId="300"/>
            <ac:spMk id="39" creationId="{4D9206B2-B021-622A-615A-58F18EE9B0CE}"/>
          </ac:spMkLst>
        </pc:spChg>
      </pc:sldChg>
      <pc:sldChg chg="modSp">
        <pc:chgData name="Sunny Wu" userId="S::zhenye.wu@mail.mcgill.ca::a399ca53-1c34-4ada-b261-4acdc652c9ed" providerId="AD" clId="Web-{CE6C7861-CC47-B846-6334-A8BBC550846C}" dt="2023-02-16T22:05:28.985" v="26"/>
        <pc:sldMkLst>
          <pc:docMk/>
          <pc:sldMk cId="437023080" sldId="303"/>
        </pc:sldMkLst>
        <pc:graphicFrameChg chg="mod modGraphic">
          <ac:chgData name="Sunny Wu" userId="S::zhenye.wu@mail.mcgill.ca::a399ca53-1c34-4ada-b261-4acdc652c9ed" providerId="AD" clId="Web-{CE6C7861-CC47-B846-6334-A8BBC550846C}" dt="2023-02-16T22:05:28.985" v="26"/>
          <ac:graphicFrameMkLst>
            <pc:docMk/>
            <pc:sldMk cId="437023080" sldId="303"/>
            <ac:graphicFrameMk id="18" creationId="{87F80C39-B211-42CC-474F-B2E45DA7FFDA}"/>
          </ac:graphicFrameMkLst>
        </pc:graphicFrameChg>
      </pc:sldChg>
      <pc:sldChg chg="addSp delSp modSp add replId">
        <pc:chgData name="Sunny Wu" userId="S::zhenye.wu@mail.mcgill.ca::a399ca53-1c34-4ada-b261-4acdc652c9ed" providerId="AD" clId="Web-{CE6C7861-CC47-B846-6334-A8BBC550846C}" dt="2023-02-16T22:40:23.297" v="333" actId="1076"/>
        <pc:sldMkLst>
          <pc:docMk/>
          <pc:sldMk cId="1879642159" sldId="306"/>
        </pc:sldMkLst>
        <pc:spChg chg="mod">
          <ac:chgData name="Sunny Wu" userId="S::zhenye.wu@mail.mcgill.ca::a399ca53-1c34-4ada-b261-4acdc652c9ed" providerId="AD" clId="Web-{CE6C7861-CC47-B846-6334-A8BBC550846C}" dt="2023-02-16T22:37:10.236" v="313" actId="1076"/>
          <ac:spMkLst>
            <pc:docMk/>
            <pc:sldMk cId="1879642159" sldId="306"/>
            <ac:spMk id="4" creationId="{CCE70A95-3D62-5F1C-6282-DDE9CF4BF821}"/>
          </ac:spMkLst>
        </pc:spChg>
        <pc:spChg chg="del">
          <ac:chgData name="Sunny Wu" userId="S::zhenye.wu@mail.mcgill.ca::a399ca53-1c34-4ada-b261-4acdc652c9ed" providerId="AD" clId="Web-{CE6C7861-CC47-B846-6334-A8BBC550846C}" dt="2023-02-16T22:08:34.405" v="44"/>
          <ac:spMkLst>
            <pc:docMk/>
            <pc:sldMk cId="1879642159" sldId="306"/>
            <ac:spMk id="83" creationId="{055E0285-811F-AD84-D5D6-1F3DA5AAB409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248" v="74" actId="1076"/>
          <ac:spMkLst>
            <pc:docMk/>
            <pc:sldMk cId="1879642159" sldId="306"/>
            <ac:spMk id="84" creationId="{9F9C4A5F-F4EE-10C6-EEC4-ECA194C8EDAC}"/>
          </ac:spMkLst>
        </pc:spChg>
        <pc:spChg chg="del">
          <ac:chgData name="Sunny Wu" userId="S::zhenye.wu@mail.mcgill.ca::a399ca53-1c34-4ada-b261-4acdc652c9ed" providerId="AD" clId="Web-{CE6C7861-CC47-B846-6334-A8BBC550846C}" dt="2023-02-16T22:08:27.796" v="42"/>
          <ac:spMkLst>
            <pc:docMk/>
            <pc:sldMk cId="1879642159" sldId="306"/>
            <ac:spMk id="85" creationId="{27D759FF-3576-E771-9B4F-3FF5305F491B}"/>
          </ac:spMkLst>
        </pc:spChg>
        <pc:spChg chg="del">
          <ac:chgData name="Sunny Wu" userId="S::zhenye.wu@mail.mcgill.ca::a399ca53-1c34-4ada-b261-4acdc652c9ed" providerId="AD" clId="Web-{CE6C7861-CC47-B846-6334-A8BBC550846C}" dt="2023-02-16T22:08:27.796" v="41"/>
          <ac:spMkLst>
            <pc:docMk/>
            <pc:sldMk cId="1879642159" sldId="306"/>
            <ac:spMk id="87" creationId="{8B0F2720-BB92-9F9A-7A9A-D47FBCE3CAD5}"/>
          </ac:spMkLst>
        </pc:spChg>
        <pc:spChg chg="del">
          <ac:chgData name="Sunny Wu" userId="S::zhenye.wu@mail.mcgill.ca::a399ca53-1c34-4ada-b261-4acdc652c9ed" providerId="AD" clId="Web-{CE6C7861-CC47-B846-6334-A8BBC550846C}" dt="2023-02-16T22:08:27.796" v="40"/>
          <ac:spMkLst>
            <pc:docMk/>
            <pc:sldMk cId="1879642159" sldId="306"/>
            <ac:spMk id="88" creationId="{DE9D3B50-0A3E-EC25-71D1-18B30E00694E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264" v="75" actId="1076"/>
          <ac:spMkLst>
            <pc:docMk/>
            <pc:sldMk cId="1879642159" sldId="306"/>
            <ac:spMk id="89" creationId="{F8535132-3A1F-154B-3152-2DD5BFB8A72F}"/>
          </ac:spMkLst>
        </pc:spChg>
        <pc:spChg chg="del mod">
          <ac:chgData name="Sunny Wu" userId="S::zhenye.wu@mail.mcgill.ca::a399ca53-1c34-4ada-b261-4acdc652c9ed" providerId="AD" clId="Web-{CE6C7861-CC47-B846-6334-A8BBC550846C}" dt="2023-02-16T22:09:56.608" v="51"/>
          <ac:spMkLst>
            <pc:docMk/>
            <pc:sldMk cId="1879642159" sldId="306"/>
            <ac:spMk id="90" creationId="{03ABBDC5-202E-64F4-D243-19B4F2DBB807}"/>
          </ac:spMkLst>
        </pc:spChg>
        <pc:spChg chg="del">
          <ac:chgData name="Sunny Wu" userId="S::zhenye.wu@mail.mcgill.ca::a399ca53-1c34-4ada-b261-4acdc652c9ed" providerId="AD" clId="Web-{CE6C7861-CC47-B846-6334-A8BBC550846C}" dt="2023-02-16T22:08:31.140" v="43"/>
          <ac:spMkLst>
            <pc:docMk/>
            <pc:sldMk cId="1879642159" sldId="306"/>
            <ac:spMk id="91" creationId="{B6081419-3DA5-D7B3-67A5-C1FF7F92EA5A}"/>
          </ac:spMkLst>
        </pc:spChg>
        <pc:spChg chg="del mod">
          <ac:chgData name="Sunny Wu" userId="S::zhenye.wu@mail.mcgill.ca::a399ca53-1c34-4ada-b261-4acdc652c9ed" providerId="AD" clId="Web-{CE6C7861-CC47-B846-6334-A8BBC550846C}" dt="2023-02-16T22:10:48.732" v="72"/>
          <ac:spMkLst>
            <pc:docMk/>
            <pc:sldMk cId="1879642159" sldId="306"/>
            <ac:spMk id="93" creationId="{0A6B3A91-0237-AF1B-DE7E-6F3A9F561D8B}"/>
          </ac:spMkLst>
        </pc:spChg>
        <pc:spChg chg="del mod">
          <ac:chgData name="Sunny Wu" userId="S::zhenye.wu@mail.mcgill.ca::a399ca53-1c34-4ada-b261-4acdc652c9ed" providerId="AD" clId="Web-{CE6C7861-CC47-B846-6334-A8BBC550846C}" dt="2023-02-16T22:10:51.998" v="73"/>
          <ac:spMkLst>
            <pc:docMk/>
            <pc:sldMk cId="1879642159" sldId="306"/>
            <ac:spMk id="94" creationId="{7A5ABF29-C2FC-501A-6616-161861E048B3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279" v="76" actId="1076"/>
          <ac:spMkLst>
            <pc:docMk/>
            <pc:sldMk cId="1879642159" sldId="306"/>
            <ac:spMk id="95" creationId="{A3700FEB-CFDE-52DE-47C9-F015BB56DF73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7:39.136" v="113"/>
          <ac:spMkLst>
            <pc:docMk/>
            <pc:sldMk cId="1879642159" sldId="306"/>
            <ac:spMk id="104" creationId="{3F3AB49E-EDEE-F62B-5999-AD9DBBA88066}"/>
          </ac:spMkLst>
        </pc:spChg>
        <pc:spChg chg="add mod">
          <ac:chgData name="Sunny Wu" userId="S::zhenye.wu@mail.mcgill.ca::a399ca53-1c34-4ada-b261-4acdc652c9ed" providerId="AD" clId="Web-{CE6C7861-CC47-B846-6334-A8BBC550846C}" dt="2023-02-16T22:21:04.837" v="140" actId="20577"/>
          <ac:spMkLst>
            <pc:docMk/>
            <pc:sldMk cId="1879642159" sldId="306"/>
            <ac:spMk id="106" creationId="{B1D1CA15-7786-E1BE-0EC1-7090D797FBA0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326" v="79" actId="1076"/>
          <ac:spMkLst>
            <pc:docMk/>
            <pc:sldMk cId="1879642159" sldId="306"/>
            <ac:spMk id="108" creationId="{7D2CE553-A80B-F9F8-45F5-82F91D6DF047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342" v="80" actId="1076"/>
          <ac:spMkLst>
            <pc:docMk/>
            <pc:sldMk cId="1879642159" sldId="306"/>
            <ac:spMk id="110" creationId="{554A3A8A-4FB6-A3AC-1E76-2E6BFD69D3CD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357" v="81" actId="1076"/>
          <ac:spMkLst>
            <pc:docMk/>
            <pc:sldMk cId="1879642159" sldId="306"/>
            <ac:spMk id="112" creationId="{927D38D2-44B7-1D74-66AF-0EC3FE9E282D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373" v="82" actId="1076"/>
          <ac:spMkLst>
            <pc:docMk/>
            <pc:sldMk cId="1879642159" sldId="306"/>
            <ac:spMk id="114" creationId="{63A15730-D8FF-84C6-DB01-F0B9A237C3E1}"/>
          </ac:spMkLst>
        </pc:spChg>
        <pc:spChg chg="add mod">
          <ac:chgData name="Sunny Wu" userId="S::zhenye.wu@mail.mcgill.ca::a399ca53-1c34-4ada-b261-4acdc652c9ed" providerId="AD" clId="Web-{CE6C7861-CC47-B846-6334-A8BBC550846C}" dt="2023-02-16T22:20:58.353" v="137" actId="20577"/>
          <ac:spMkLst>
            <pc:docMk/>
            <pc:sldMk cId="1879642159" sldId="306"/>
            <ac:spMk id="116" creationId="{7EDFC88B-AF4C-3460-9193-07ED1BE790E1}"/>
          </ac:spMkLst>
        </pc:spChg>
        <pc:spChg chg="add mod">
          <ac:chgData name="Sunny Wu" userId="S::zhenye.wu@mail.mcgill.ca::a399ca53-1c34-4ada-b261-4acdc652c9ed" providerId="AD" clId="Web-{CE6C7861-CC47-B846-6334-A8BBC550846C}" dt="2023-02-16T22:20:55.165" v="136" actId="20577"/>
          <ac:spMkLst>
            <pc:docMk/>
            <pc:sldMk cId="1879642159" sldId="306"/>
            <ac:spMk id="118" creationId="{FD5D6047-6950-2FC3-D11C-E82BF1DD53F7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8:19.901" v="120" actId="1076"/>
          <ac:spMkLst>
            <pc:docMk/>
            <pc:sldMk cId="1879642159" sldId="306"/>
            <ac:spMk id="120" creationId="{5008CEF8-557B-E508-0AD5-5F3DCE75F527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3:56.122" v="95" actId="14100"/>
          <ac:spMkLst>
            <pc:docMk/>
            <pc:sldMk cId="1879642159" sldId="306"/>
            <ac:spMk id="122" creationId="{AFEEE6F6-24B4-204E-98C1-194137C8A3F3}"/>
          </ac:spMkLst>
        </pc:spChg>
        <pc:spChg chg="add mod">
          <ac:chgData name="Sunny Wu" userId="S::zhenye.wu@mail.mcgill.ca::a399ca53-1c34-4ada-b261-4acdc652c9ed" providerId="AD" clId="Web-{CE6C7861-CC47-B846-6334-A8BBC550846C}" dt="2023-02-16T22:37:20.049" v="315" actId="1076"/>
          <ac:spMkLst>
            <pc:docMk/>
            <pc:sldMk cId="1879642159" sldId="306"/>
            <ac:spMk id="123" creationId="{C75BC2E8-8C1B-AEBF-F13E-354A45EFCDE6}"/>
          </ac:spMkLst>
        </pc:spChg>
        <pc:spChg chg="add mod">
          <ac:chgData name="Sunny Wu" userId="S::zhenye.wu@mail.mcgill.ca::a399ca53-1c34-4ada-b261-4acdc652c9ed" providerId="AD" clId="Web-{CE6C7861-CC47-B846-6334-A8BBC550846C}" dt="2023-02-16T22:37:20.064" v="316" actId="1076"/>
          <ac:spMkLst>
            <pc:docMk/>
            <pc:sldMk cId="1879642159" sldId="306"/>
            <ac:spMk id="124" creationId="{11982B94-568A-5A24-76FA-9B01DB592A3C}"/>
          </ac:spMkLst>
        </pc:spChg>
        <pc:spChg chg="add del">
          <ac:chgData name="Sunny Wu" userId="S::zhenye.wu@mail.mcgill.ca::a399ca53-1c34-4ada-b261-4acdc652c9ed" providerId="AD" clId="Web-{CE6C7861-CC47-B846-6334-A8BBC550846C}" dt="2023-02-16T22:28:56.177" v="241"/>
          <ac:spMkLst>
            <pc:docMk/>
            <pc:sldMk cId="1879642159" sldId="306"/>
            <ac:spMk id="135" creationId="{4E0AED9E-4A27-3849-39EF-60BDDF62E73F}"/>
          </ac:spMkLst>
        </pc:spChg>
        <pc:spChg chg="add mod">
          <ac:chgData name="Sunny Wu" userId="S::zhenye.wu@mail.mcgill.ca::a399ca53-1c34-4ada-b261-4acdc652c9ed" providerId="AD" clId="Web-{CE6C7861-CC47-B846-6334-A8BBC550846C}" dt="2023-02-16T22:37:20.142" v="321" actId="1076"/>
          <ac:spMkLst>
            <pc:docMk/>
            <pc:sldMk cId="1879642159" sldId="306"/>
            <ac:spMk id="138" creationId="{6B1A3EDC-66F6-DF73-5825-A725F9C5C7C4}"/>
          </ac:spMkLst>
        </pc:spChg>
        <pc:spChg chg="add mod">
          <ac:chgData name="Sunny Wu" userId="S::zhenye.wu@mail.mcgill.ca::a399ca53-1c34-4ada-b261-4acdc652c9ed" providerId="AD" clId="Web-{CE6C7861-CC47-B846-6334-A8BBC550846C}" dt="2023-02-16T22:38:12.361" v="330" actId="1076"/>
          <ac:spMkLst>
            <pc:docMk/>
            <pc:sldMk cId="1879642159" sldId="306"/>
            <ac:spMk id="139" creationId="{7743B071-8BBF-BE1B-520C-6D6FE865DF18}"/>
          </ac:spMkLst>
        </pc:spChg>
        <pc:grpChg chg="del">
          <ac:chgData name="Sunny Wu" userId="S::zhenye.wu@mail.mcgill.ca::a399ca53-1c34-4ada-b261-4acdc652c9ed" providerId="AD" clId="Web-{CE6C7861-CC47-B846-6334-A8BBC550846C}" dt="2023-02-16T22:07:38.078" v="37"/>
          <ac:grpSpMkLst>
            <pc:docMk/>
            <pc:sldMk cId="1879642159" sldId="306"/>
            <ac:grpSpMk id="80" creationId="{784CA4E6-5169-CC0A-F45A-3ADA51FC70CD}"/>
          </ac:grpSpMkLst>
        </pc:grpChg>
        <pc:graphicFrameChg chg="add mod modGraphic">
          <ac:chgData name="Sunny Wu" userId="S::zhenye.wu@mail.mcgill.ca::a399ca53-1c34-4ada-b261-4acdc652c9ed" providerId="AD" clId="Web-{CE6C7861-CC47-B846-6334-A8BBC550846C}" dt="2023-02-16T22:37:20.033" v="314" actId="1076"/>
          <ac:graphicFrameMkLst>
            <pc:docMk/>
            <pc:sldMk cId="1879642159" sldId="306"/>
            <ac:graphicFrameMk id="5" creationId="{5E4485FB-7CBB-CA68-964A-AB1F50E4353A}"/>
          </ac:graphicFrameMkLst>
        </pc:graphicFrameChg>
        <pc:picChg chg="del">
          <ac:chgData name="Sunny Wu" userId="S::zhenye.wu@mail.mcgill.ca::a399ca53-1c34-4ada-b261-4acdc652c9ed" providerId="AD" clId="Web-{CE6C7861-CC47-B846-6334-A8BBC550846C}" dt="2023-02-16T22:07:38.031" v="36"/>
          <ac:picMkLst>
            <pc:docMk/>
            <pc:sldMk cId="1879642159" sldId="306"/>
            <ac:picMk id="81" creationId="{842766E7-964B-DE7B-421D-399DD161647B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3:41.133" v="189"/>
          <ac:picMkLst>
            <pc:docMk/>
            <pc:sldMk cId="1879642159" sldId="306"/>
            <ac:picMk id="125" creationId="{0F9D71FC-1E61-B1DF-152A-DFD8CB1867FF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4:08.226" v="195"/>
          <ac:picMkLst>
            <pc:docMk/>
            <pc:sldMk cId="1879642159" sldId="306"/>
            <ac:picMk id="126" creationId="{B7A62013-42BF-09E4-0F8A-FA711DF86D1B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5:33.710" v="215"/>
          <ac:picMkLst>
            <pc:docMk/>
            <pc:sldMk cId="1879642159" sldId="306"/>
            <ac:picMk id="127" creationId="{84FFAAAC-B812-8AA4-B17C-1B09E83A0DBA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5:33.710" v="214"/>
          <ac:picMkLst>
            <pc:docMk/>
            <pc:sldMk cId="1879642159" sldId="306"/>
            <ac:picMk id="128" creationId="{C7FDC8B0-5A88-1558-193A-F625C03C9902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5:33.710" v="213"/>
          <ac:picMkLst>
            <pc:docMk/>
            <pc:sldMk cId="1879642159" sldId="306"/>
            <ac:picMk id="129" creationId="{D026AC11-03AB-9CE9-5147-BC2DFB0FA423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5:33.710" v="212"/>
          <ac:picMkLst>
            <pc:docMk/>
            <pc:sldMk cId="1879642159" sldId="306"/>
            <ac:picMk id="130" creationId="{232412DF-ED3B-9A92-4AE5-2F8EC0CF58F2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6:07.085" v="220"/>
          <ac:picMkLst>
            <pc:docMk/>
            <pc:sldMk cId="1879642159" sldId="306"/>
            <ac:picMk id="131" creationId="{97B9432B-170F-7C65-0F92-35145ADD4E5A}"/>
          </ac:picMkLst>
        </pc:picChg>
        <pc:picChg chg="add mod">
          <ac:chgData name="Sunny Wu" userId="S::zhenye.wu@mail.mcgill.ca::a399ca53-1c34-4ada-b261-4acdc652c9ed" providerId="AD" clId="Web-{CE6C7861-CC47-B846-6334-A8BBC550846C}" dt="2023-02-16T22:26:41.069" v="225"/>
          <ac:picMkLst>
            <pc:docMk/>
            <pc:sldMk cId="1879642159" sldId="306"/>
            <ac:picMk id="132" creationId="{B6324FB8-8C36-4033-3643-0EE423389C4C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7:05.147" v="228"/>
          <ac:picMkLst>
            <pc:docMk/>
            <pc:sldMk cId="1879642159" sldId="306"/>
            <ac:picMk id="133" creationId="{460EE7A7-19FB-9DD4-5F2D-E06E66F39051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8:38.459" v="239"/>
          <ac:picMkLst>
            <pc:docMk/>
            <pc:sldMk cId="1879642159" sldId="306"/>
            <ac:picMk id="134" creationId="{1DE0008B-2C1C-1BD1-FC0C-7660FEEB605A}"/>
          </ac:picMkLst>
        </pc:picChg>
        <pc:picChg chg="add mod">
          <ac:chgData name="Sunny Wu" userId="S::zhenye.wu@mail.mcgill.ca::a399ca53-1c34-4ada-b261-4acdc652c9ed" providerId="AD" clId="Web-{CE6C7861-CC47-B846-6334-A8BBC550846C}" dt="2023-02-16T22:40:23.297" v="333" actId="1076"/>
          <ac:picMkLst>
            <pc:docMk/>
            <pc:sldMk cId="1879642159" sldId="306"/>
            <ac:picMk id="136" creationId="{931F2FD7-CAE3-EEA4-02E0-4CE4961802C0}"/>
          </ac:picMkLst>
        </pc:picChg>
        <pc:picChg chg="add mod">
          <ac:chgData name="Sunny Wu" userId="S::zhenye.wu@mail.mcgill.ca::a399ca53-1c34-4ada-b261-4acdc652c9ed" providerId="AD" clId="Web-{CE6C7861-CC47-B846-6334-A8BBC550846C}" dt="2023-02-16T22:37:20.095" v="318" actId="1076"/>
          <ac:picMkLst>
            <pc:docMk/>
            <pc:sldMk cId="1879642159" sldId="306"/>
            <ac:picMk id="137" creationId="{244DA68C-6DBB-17AF-8201-689D75EA0F15}"/>
          </ac:picMkLst>
        </pc:picChg>
        <pc:picChg chg="add mod">
          <ac:chgData name="Sunny Wu" userId="S::zhenye.wu@mail.mcgill.ca::a399ca53-1c34-4ada-b261-4acdc652c9ed" providerId="AD" clId="Web-{CE6C7861-CC47-B846-6334-A8BBC550846C}" dt="2023-02-16T22:38:14.751" v="331" actId="1076"/>
          <ac:picMkLst>
            <pc:docMk/>
            <pc:sldMk cId="1879642159" sldId="306"/>
            <ac:picMk id="140" creationId="{58B66432-6860-0A96-7C32-5B8225DD078A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37:46.470" v="324"/>
          <ac:picMkLst>
            <pc:docMk/>
            <pc:sldMk cId="1879642159" sldId="306"/>
            <ac:picMk id="141" creationId="{632F8F49-040E-0001-B58F-509D151A1F3C}"/>
          </ac:picMkLst>
        </pc:picChg>
        <pc:cxnChg chg="add mod">
          <ac:chgData name="Sunny Wu" userId="S::zhenye.wu@mail.mcgill.ca::a399ca53-1c34-4ada-b261-4acdc652c9ed" providerId="AD" clId="Web-{CE6C7861-CC47-B846-6334-A8BBC550846C}" dt="2023-02-16T22:38:19.783" v="332" actId="14100"/>
          <ac:cxnSpMkLst>
            <pc:docMk/>
            <pc:sldMk cId="1879642159" sldId="306"/>
            <ac:cxnSpMk id="142" creationId="{EF3185E9-14C5-5D3C-10F9-014F8B6B425F}"/>
          </ac:cxnSpMkLst>
        </pc:cxnChg>
      </pc:sldChg>
    </pc:docChg>
  </pc:docChgLst>
  <pc:docChgLst>
    <pc:chgData name="Ximena Rodriguez Miranda" userId="S::ximena.rodriguezmiranda@mail.mcgill.ca::3d1403bd-df5f-48f5-a03c-b8814976fc58" providerId="AD" clId="Web-{A52D32F8-1568-2C14-A126-F3538FDD57C6}"/>
    <pc:docChg chg="addSld delSld modSld sldOrd">
      <pc:chgData name="Ximena Rodriguez Miranda" userId="S::ximena.rodriguezmiranda@mail.mcgill.ca::3d1403bd-df5f-48f5-a03c-b8814976fc58" providerId="AD" clId="Web-{A52D32F8-1568-2C14-A126-F3538FDD57C6}" dt="2023-02-16T22:03:47.917" v="134" actId="1076"/>
      <pc:docMkLst>
        <pc:docMk/>
      </pc:docMkLst>
      <pc:sldChg chg="modSp">
        <pc:chgData name="Ximena Rodriguez Miranda" userId="S::ximena.rodriguezmiranda@mail.mcgill.ca::3d1403bd-df5f-48f5-a03c-b8814976fc58" providerId="AD" clId="Web-{A52D32F8-1568-2C14-A126-F3538FDD57C6}" dt="2023-02-16T21:52:39.518" v="31" actId="1076"/>
        <pc:sldMkLst>
          <pc:docMk/>
          <pc:sldMk cId="0" sldId="267"/>
        </pc:sldMkLst>
        <pc:grpChg chg="mod">
          <ac:chgData name="Ximena Rodriguez Miranda" userId="S::ximena.rodriguezmiranda@mail.mcgill.ca::3d1403bd-df5f-48f5-a03c-b8814976fc58" providerId="AD" clId="Web-{A52D32F8-1568-2C14-A126-F3538FDD57C6}" dt="2023-02-16T21:52:39.518" v="31" actId="1076"/>
          <ac:grpSpMkLst>
            <pc:docMk/>
            <pc:sldMk cId="0" sldId="267"/>
            <ac:grpSpMk id="791" creationId="{00000000-0000-0000-0000-000000000000}"/>
          </ac:grpSpMkLst>
        </pc:grpChg>
      </pc:sldChg>
      <pc:sldChg chg="modSp">
        <pc:chgData name="Ximena Rodriguez Miranda" userId="S::ximena.rodriguezmiranda@mail.mcgill.ca::3d1403bd-df5f-48f5-a03c-b8814976fc58" providerId="AD" clId="Web-{A52D32F8-1568-2C14-A126-F3538FDD57C6}" dt="2023-02-16T21:45:28.153" v="21" actId="1076"/>
        <pc:sldMkLst>
          <pc:docMk/>
          <pc:sldMk cId="0" sldId="268"/>
        </pc:sldMkLst>
        <pc:grpChg chg="mod">
          <ac:chgData name="Ximena Rodriguez Miranda" userId="S::ximena.rodriguezmiranda@mail.mcgill.ca::3d1403bd-df5f-48f5-a03c-b8814976fc58" providerId="AD" clId="Web-{A52D32F8-1568-2C14-A126-F3538FDD57C6}" dt="2023-02-16T21:45:28.153" v="21" actId="1076"/>
          <ac:grpSpMkLst>
            <pc:docMk/>
            <pc:sldMk cId="0" sldId="268"/>
            <ac:grpSpMk id="852" creationId="{00000000-0000-0000-0000-000000000000}"/>
          </ac:grpSpMkLst>
        </pc:grpChg>
        <pc:cxnChg chg="mod">
          <ac:chgData name="Ximena Rodriguez Miranda" userId="S::ximena.rodriguezmiranda@mail.mcgill.ca::3d1403bd-df5f-48f5-a03c-b8814976fc58" providerId="AD" clId="Web-{A52D32F8-1568-2C14-A126-F3538FDD57C6}" dt="2023-02-16T21:45:28.153" v="21" actId="1076"/>
          <ac:cxnSpMkLst>
            <pc:docMk/>
            <pc:sldMk cId="0" sldId="268"/>
            <ac:cxnSpMk id="850" creationId="{00000000-0000-0000-0000-000000000000}"/>
          </ac:cxnSpMkLst>
        </pc:cxnChg>
      </pc:sldChg>
      <pc:sldChg chg="addSp delSp modSp">
        <pc:chgData name="Ximena Rodriguez Miranda" userId="S::ximena.rodriguezmiranda@mail.mcgill.ca::3d1403bd-df5f-48f5-a03c-b8814976fc58" providerId="AD" clId="Web-{A52D32F8-1568-2C14-A126-F3538FDD57C6}" dt="2023-02-16T22:03:30.917" v="132" actId="1076"/>
        <pc:sldMkLst>
          <pc:docMk/>
          <pc:sldMk cId="2037723598" sldId="297"/>
        </pc:sldMkLst>
        <pc:grpChg chg="add del mod">
          <ac:chgData name="Ximena Rodriguez Miranda" userId="S::ximena.rodriguezmiranda@mail.mcgill.ca::3d1403bd-df5f-48f5-a03c-b8814976fc58" providerId="AD" clId="Web-{A52D32F8-1568-2C14-A126-F3538FDD57C6}" dt="2023-02-16T22:03:30.917" v="132" actId="1076"/>
          <ac:grpSpMkLst>
            <pc:docMk/>
            <pc:sldMk cId="2037723598" sldId="297"/>
            <ac:grpSpMk id="474" creationId="{00000000-0000-0000-0000-000000000000}"/>
          </ac:grpSpMkLst>
        </pc:grpChg>
      </pc:sldChg>
      <pc:sldChg chg="new del">
        <pc:chgData name="Ximena Rodriguez Miranda" userId="S::ximena.rodriguezmiranda@mail.mcgill.ca::3d1403bd-df5f-48f5-a03c-b8814976fc58" providerId="AD" clId="Web-{A52D32F8-1568-2C14-A126-F3538FDD57C6}" dt="2023-02-16T21:42:17.604" v="2"/>
        <pc:sldMkLst>
          <pc:docMk/>
          <pc:sldMk cId="1778921265" sldId="304"/>
        </pc:sldMkLst>
      </pc:sldChg>
      <pc:sldChg chg="addSp delSp modSp new ord">
        <pc:chgData name="Ximena Rodriguez Miranda" userId="S::ximena.rodriguezmiranda@mail.mcgill.ca::3d1403bd-df5f-48f5-a03c-b8814976fc58" providerId="AD" clId="Web-{A52D32F8-1568-2C14-A126-F3538FDD57C6}" dt="2023-02-16T22:03:47.917" v="134" actId="1076"/>
        <pc:sldMkLst>
          <pc:docMk/>
          <pc:sldMk cId="433048561" sldId="305"/>
        </pc:sldMkLst>
        <pc:spChg chg="add mod">
          <ac:chgData name="Ximena Rodriguez Miranda" userId="S::ximena.rodriguezmiranda@mail.mcgill.ca::3d1403bd-df5f-48f5-a03c-b8814976fc58" providerId="AD" clId="Web-{A52D32F8-1568-2C14-A126-F3538FDD57C6}" dt="2023-02-16T21:42:55.261" v="7" actId="14100"/>
          <ac:spMkLst>
            <pc:docMk/>
            <pc:sldMk cId="433048561" sldId="305"/>
            <ac:spMk id="2" creationId="{FC0739FF-C492-BA4D-5941-0ADE21048EAE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1:55:14.879" v="49" actId="1076"/>
          <ac:spMkLst>
            <pc:docMk/>
            <pc:sldMk cId="433048561" sldId="305"/>
            <ac:spMk id="4" creationId="{CCE70A95-3D62-5F1C-6282-DDE9CF4BF821}"/>
          </ac:spMkLst>
        </pc:spChg>
        <pc:spChg chg="mod topLvl">
          <ac:chgData name="Ximena Rodriguez Miranda" userId="S::ximena.rodriguezmiranda@mail.mcgill.ca::3d1403bd-df5f-48f5-a03c-b8814976fc58" providerId="AD" clId="Web-{A52D32F8-1568-2C14-A126-F3538FDD57C6}" dt="2023-02-16T21:58:16.006" v="87" actId="1076"/>
          <ac:spMkLst>
            <pc:docMk/>
            <pc:sldMk cId="433048561" sldId="305"/>
            <ac:spMk id="83" creationId="{055E0285-811F-AD84-D5D6-1F3DA5AAB409}"/>
          </ac:spMkLst>
        </pc:spChg>
        <pc:spChg chg="del mod topLvl">
          <ac:chgData name="Ximena Rodriguez Miranda" userId="S::ximena.rodriguezmiranda@mail.mcgill.ca::3d1403bd-df5f-48f5-a03c-b8814976fc58" providerId="AD" clId="Web-{A52D32F8-1568-2C14-A126-F3538FDD57C6}" dt="2023-02-16T21:54:01.660" v="37"/>
          <ac:spMkLst>
            <pc:docMk/>
            <pc:sldMk cId="433048561" sldId="305"/>
            <ac:spMk id="84" creationId="{E62EDCA8-A308-B583-1A82-5FC9E1A0520A}"/>
          </ac:spMkLst>
        </pc:spChg>
        <pc:spChg chg="mod topLvl">
          <ac:chgData name="Ximena Rodriguez Miranda" userId="S::ximena.rodriguezmiranda@mail.mcgill.ca::3d1403bd-df5f-48f5-a03c-b8814976fc58" providerId="AD" clId="Web-{A52D32F8-1568-2C14-A126-F3538FDD57C6}" dt="2023-02-16T21:58:16.038" v="89" actId="1076"/>
          <ac:spMkLst>
            <pc:docMk/>
            <pc:sldMk cId="433048561" sldId="305"/>
            <ac:spMk id="85" creationId="{27D759FF-3576-E771-9B4F-3FF5305F491B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1:58:16.022" v="88" actId="1076"/>
          <ac:spMkLst>
            <pc:docMk/>
            <pc:sldMk cId="433048561" sldId="305"/>
            <ac:spMk id="87" creationId="{8B0F2720-BB92-9F9A-7A9A-D47FBCE3CAD5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1:58:16.053" v="90" actId="1076"/>
          <ac:spMkLst>
            <pc:docMk/>
            <pc:sldMk cId="433048561" sldId="305"/>
            <ac:spMk id="88" creationId="{DE9D3B50-0A3E-EC25-71D1-18B30E00694E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1:58:16.006" v="86" actId="1076"/>
          <ac:spMkLst>
            <pc:docMk/>
            <pc:sldMk cId="433048561" sldId="305"/>
            <ac:spMk id="90" creationId="{03ABBDC5-202E-64F4-D243-19B4F2DBB807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1:58:53.007" v="96"/>
          <ac:spMkLst>
            <pc:docMk/>
            <pc:sldMk cId="433048561" sldId="305"/>
            <ac:spMk id="91" creationId="{B6081419-3DA5-D7B3-67A5-C1FF7F92EA5A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2:00:20.414" v="109" actId="1076"/>
          <ac:spMkLst>
            <pc:docMk/>
            <pc:sldMk cId="433048561" sldId="305"/>
            <ac:spMk id="93" creationId="{0A6B3A91-0237-AF1B-DE7E-6F3A9F561D8B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2:01:16.087" v="126" actId="1076"/>
          <ac:spMkLst>
            <pc:docMk/>
            <pc:sldMk cId="433048561" sldId="305"/>
            <ac:spMk id="94" creationId="{7A5ABF29-C2FC-501A-6616-161861E048B3}"/>
          </ac:spMkLst>
        </pc:spChg>
        <pc:grpChg chg="add mod">
          <ac:chgData name="Ximena Rodriguez Miranda" userId="S::ximena.rodriguezmiranda@mail.mcgill.ca::3d1403bd-df5f-48f5-a03c-b8814976fc58" providerId="AD" clId="Web-{A52D32F8-1568-2C14-A126-F3538FDD57C6}" dt="2023-02-16T22:01:24.337" v="128" actId="1076"/>
          <ac:grpSpMkLst>
            <pc:docMk/>
            <pc:sldMk cId="433048561" sldId="305"/>
            <ac:grpSpMk id="80" creationId="{784CA4E6-5169-CC0A-F45A-3ADA51FC70CD}"/>
          </ac:grpSpMkLst>
        </pc:grpChg>
        <pc:grpChg chg="add del mod">
          <ac:chgData name="Ximena Rodriguez Miranda" userId="S::ximena.rodriguezmiranda@mail.mcgill.ca::3d1403bd-df5f-48f5-a03c-b8814976fc58" providerId="AD" clId="Web-{A52D32F8-1568-2C14-A126-F3538FDD57C6}" dt="2023-02-16T21:53:57.222" v="36"/>
          <ac:grpSpMkLst>
            <pc:docMk/>
            <pc:sldMk cId="433048561" sldId="305"/>
            <ac:grpSpMk id="86" creationId="{19F9E111-6C46-B84A-2395-DEA369079404}"/>
          </ac:grpSpMkLst>
        </pc:grpChg>
        <pc:grpChg chg="add mod">
          <ac:chgData name="Ximena Rodriguez Miranda" userId="S::ximena.rodriguezmiranda@mail.mcgill.ca::3d1403bd-df5f-48f5-a03c-b8814976fc58" providerId="AD" clId="Web-{A52D32F8-1568-2C14-A126-F3538FDD57C6}" dt="2023-02-16T22:03:47.917" v="134" actId="1076"/>
          <ac:grpSpMkLst>
            <pc:docMk/>
            <pc:sldMk cId="433048561" sldId="305"/>
            <ac:grpSpMk id="102" creationId="{98D2D602-0746-B6A8-FE78-E0B4BBEE9CFF}"/>
          </ac:grpSpMkLst>
        </pc:grpChg>
        <pc:picChg chg="add mod">
          <ac:chgData name="Ximena Rodriguez Miranda" userId="S::ximena.rodriguezmiranda@mail.mcgill.ca::3d1403bd-df5f-48f5-a03c-b8814976fc58" providerId="AD" clId="Web-{A52D32F8-1568-2C14-A126-F3538FDD57C6}" dt="2023-02-16T22:01:19.931" v="127" actId="1076"/>
          <ac:picMkLst>
            <pc:docMk/>
            <pc:sldMk cId="433048561" sldId="305"/>
            <ac:picMk id="81" creationId="{842766E7-964B-DE7B-421D-399DD161647B}"/>
          </ac:picMkLst>
        </pc:picChg>
      </pc:sldChg>
    </pc:docChg>
  </pc:docChgLst>
  <pc:docChgLst>
    <pc:chgData name="Duoyi Zhang" userId="S::duoyi.zhang@mail.mcgill.ca::eb5aea50-d94f-41f4-91eb-c506bdc6f8bc" providerId="AD" clId="Web-{3F9D00AE-592F-1CAA-4047-B24E678994F7}"/>
    <pc:docChg chg="modSld">
      <pc:chgData name="Duoyi Zhang" userId="S::duoyi.zhang@mail.mcgill.ca::eb5aea50-d94f-41f4-91eb-c506bdc6f8bc" providerId="AD" clId="Web-{3F9D00AE-592F-1CAA-4047-B24E678994F7}" dt="2023-02-16T22:09:09.879" v="18" actId="1076"/>
      <pc:docMkLst>
        <pc:docMk/>
      </pc:docMkLst>
      <pc:sldChg chg="delSp modSp modNotes">
        <pc:chgData name="Duoyi Zhang" userId="S::duoyi.zhang@mail.mcgill.ca::eb5aea50-d94f-41f4-91eb-c506bdc6f8bc" providerId="AD" clId="Web-{3F9D00AE-592F-1CAA-4047-B24E678994F7}" dt="2023-02-16T22:02:43.226" v="13" actId="1076"/>
        <pc:sldMkLst>
          <pc:docMk/>
          <pc:sldMk cId="191849516" sldId="292"/>
        </pc:sldMkLst>
        <pc:spChg chg="mod">
          <ac:chgData name="Duoyi Zhang" userId="S::duoyi.zhang@mail.mcgill.ca::eb5aea50-d94f-41f4-91eb-c506bdc6f8bc" providerId="AD" clId="Web-{3F9D00AE-592F-1CAA-4047-B24E678994F7}" dt="2023-02-16T22:02:31.538" v="9" actId="20577"/>
          <ac:spMkLst>
            <pc:docMk/>
            <pc:sldMk cId="191849516" sldId="292"/>
            <ac:spMk id="5" creationId="{EE48D55D-ADAF-8643-5B4B-E80E18CB79D7}"/>
          </ac:spMkLst>
        </pc:spChg>
        <pc:spChg chg="del">
          <ac:chgData name="Duoyi Zhang" userId="S::duoyi.zhang@mail.mcgill.ca::eb5aea50-d94f-41f4-91eb-c506bdc6f8bc" providerId="AD" clId="Web-{3F9D00AE-592F-1CAA-4047-B24E678994F7}" dt="2023-02-16T22:01:55.351" v="3"/>
          <ac:spMkLst>
            <pc:docMk/>
            <pc:sldMk cId="191849516" sldId="292"/>
            <ac:spMk id="9" creationId="{60485F1C-483C-FD4E-98DC-0231C62AFADE}"/>
          </ac:spMkLst>
        </pc:spChg>
        <pc:picChg chg="mod">
          <ac:chgData name="Duoyi Zhang" userId="S::duoyi.zhang@mail.mcgill.ca::eb5aea50-d94f-41f4-91eb-c506bdc6f8bc" providerId="AD" clId="Web-{3F9D00AE-592F-1CAA-4047-B24E678994F7}" dt="2023-02-16T22:02:39.617" v="12" actId="1076"/>
          <ac:picMkLst>
            <pc:docMk/>
            <pc:sldMk cId="191849516" sldId="292"/>
            <ac:picMk id="7" creationId="{3A5053F4-6DB9-2E8D-B95A-504E61E6B10D}"/>
          </ac:picMkLst>
        </pc:picChg>
        <pc:picChg chg="mod">
          <ac:chgData name="Duoyi Zhang" userId="S::duoyi.zhang@mail.mcgill.ca::eb5aea50-d94f-41f4-91eb-c506bdc6f8bc" providerId="AD" clId="Web-{3F9D00AE-592F-1CAA-4047-B24E678994F7}" dt="2023-02-16T22:02:43.226" v="13" actId="1076"/>
          <ac:picMkLst>
            <pc:docMk/>
            <pc:sldMk cId="191849516" sldId="292"/>
            <ac:picMk id="11" creationId="{8709B1AF-F24D-0433-B64B-C641A69D311D}"/>
          </ac:picMkLst>
        </pc:picChg>
      </pc:sldChg>
      <pc:sldChg chg="addSp modSp">
        <pc:chgData name="Duoyi Zhang" userId="S::duoyi.zhang@mail.mcgill.ca::eb5aea50-d94f-41f4-91eb-c506bdc6f8bc" providerId="AD" clId="Web-{3F9D00AE-592F-1CAA-4047-B24E678994F7}" dt="2023-02-16T22:09:09.879" v="18" actId="1076"/>
        <pc:sldMkLst>
          <pc:docMk/>
          <pc:sldMk cId="636962338" sldId="295"/>
        </pc:sldMkLst>
        <pc:spChg chg="mod">
          <ac:chgData name="Duoyi Zhang" userId="S::duoyi.zhang@mail.mcgill.ca::eb5aea50-d94f-41f4-91eb-c506bdc6f8bc" providerId="AD" clId="Web-{3F9D00AE-592F-1CAA-4047-B24E678994F7}" dt="2023-02-16T22:08:39.911" v="16" actId="20577"/>
          <ac:spMkLst>
            <pc:docMk/>
            <pc:sldMk cId="636962338" sldId="295"/>
            <ac:spMk id="3" creationId="{E186F3B7-3B22-F017-B9E7-1E7ECD91F1B5}"/>
          </ac:spMkLst>
        </pc:spChg>
        <pc:picChg chg="add mod">
          <ac:chgData name="Duoyi Zhang" userId="S::duoyi.zhang@mail.mcgill.ca::eb5aea50-d94f-41f4-91eb-c506bdc6f8bc" providerId="AD" clId="Web-{3F9D00AE-592F-1CAA-4047-B24E678994F7}" dt="2023-02-16T22:09:09.879" v="18" actId="1076"/>
          <ac:picMkLst>
            <pc:docMk/>
            <pc:sldMk cId="636962338" sldId="295"/>
            <ac:picMk id="4" creationId="{015252E8-7C14-5F51-86C2-C02FA5AA5249}"/>
          </ac:picMkLst>
        </pc:picChg>
      </pc:sldChg>
    </pc:docChg>
  </pc:docChgLst>
  <pc:docChgLst>
    <pc:chgData name="Ximena Rodriguez Miranda" userId="S::ximena.rodriguezmiranda@mail.mcgill.ca::3d1403bd-df5f-48f5-a03c-b8814976fc58" providerId="AD" clId="Web-{7B91932D-0F44-C5CD-9A02-2A5354FF57E1}"/>
    <pc:docChg chg="modSld">
      <pc:chgData name="Ximena Rodriguez Miranda" userId="S::ximena.rodriguezmiranda@mail.mcgill.ca::3d1403bd-df5f-48f5-a03c-b8814976fc58" providerId="AD" clId="Web-{7B91932D-0F44-C5CD-9A02-2A5354FF57E1}" dt="2023-02-17T18:43:00.516" v="91"/>
      <pc:docMkLst>
        <pc:docMk/>
      </pc:docMkLst>
      <pc:sldChg chg="modSp">
        <pc:chgData name="Ximena Rodriguez Miranda" userId="S::ximena.rodriguezmiranda@mail.mcgill.ca::3d1403bd-df5f-48f5-a03c-b8814976fc58" providerId="AD" clId="Web-{7B91932D-0F44-C5CD-9A02-2A5354FF57E1}" dt="2023-02-17T18:33:34.036" v="0" actId="1076"/>
        <pc:sldMkLst>
          <pc:docMk/>
          <pc:sldMk cId="0" sldId="256"/>
        </pc:sldMkLst>
        <pc:spChg chg="mod">
          <ac:chgData name="Ximena Rodriguez Miranda" userId="S::ximena.rodriguezmiranda@mail.mcgill.ca::3d1403bd-df5f-48f5-a03c-b8814976fc58" providerId="AD" clId="Web-{7B91932D-0F44-C5CD-9A02-2A5354FF57E1}" dt="2023-02-17T18:33:34.036" v="0" actId="1076"/>
          <ac:spMkLst>
            <pc:docMk/>
            <pc:sldMk cId="0" sldId="256"/>
            <ac:spMk id="229" creationId="{00000000-0000-0000-0000-000000000000}"/>
          </ac:spMkLst>
        </pc:spChg>
      </pc:sldChg>
      <pc:sldChg chg="addSp delSp modSp">
        <pc:chgData name="Ximena Rodriguez Miranda" userId="S::ximena.rodriguezmiranda@mail.mcgill.ca::3d1403bd-df5f-48f5-a03c-b8814976fc58" providerId="AD" clId="Web-{7B91932D-0F44-C5CD-9A02-2A5354FF57E1}" dt="2023-02-17T18:41:47.501" v="84" actId="20577"/>
        <pc:sldMkLst>
          <pc:docMk/>
          <pc:sldMk cId="503489478" sldId="291"/>
        </pc:sldMkLst>
        <pc:spChg chg="mod">
          <ac:chgData name="Ximena Rodriguez Miranda" userId="S::ximena.rodriguezmiranda@mail.mcgill.ca::3d1403bd-df5f-48f5-a03c-b8814976fc58" providerId="AD" clId="Web-{7B91932D-0F44-C5CD-9A02-2A5354FF57E1}" dt="2023-02-17T18:39:24.549" v="57" actId="1076"/>
          <ac:spMkLst>
            <pc:docMk/>
            <pc:sldMk cId="503489478" sldId="291"/>
            <ac:spMk id="2" creationId="{832B0728-3CB0-DBC0-DDBD-0894ACFDCEEF}"/>
          </ac:spMkLst>
        </pc:spChg>
        <pc:spChg chg="mod">
          <ac:chgData name="Ximena Rodriguez Miranda" userId="S::ximena.rodriguezmiranda@mail.mcgill.ca::3d1403bd-df5f-48f5-a03c-b8814976fc58" providerId="AD" clId="Web-{7B91932D-0F44-C5CD-9A02-2A5354FF57E1}" dt="2023-02-17T18:41:47.501" v="84" actId="20577"/>
          <ac:spMkLst>
            <pc:docMk/>
            <pc:sldMk cId="503489478" sldId="291"/>
            <ac:spMk id="4" creationId="{7A492056-EFED-63BB-8337-6C3783CCCA9C}"/>
          </ac:spMkLst>
        </pc:spChg>
        <pc:spChg chg="add mod">
          <ac:chgData name="Ximena Rodriguez Miranda" userId="S::ximena.rodriguezmiranda@mail.mcgill.ca::3d1403bd-df5f-48f5-a03c-b8814976fc58" providerId="AD" clId="Web-{7B91932D-0F44-C5CD-9A02-2A5354FF57E1}" dt="2023-02-17T18:39:39.127" v="58" actId="1076"/>
          <ac:spMkLst>
            <pc:docMk/>
            <pc:sldMk cId="503489478" sldId="291"/>
            <ac:spMk id="5" creationId="{37B2BCC7-1708-B307-0B21-547F9B329BDE}"/>
          </ac:spMkLst>
        </pc:spChg>
        <pc:spChg chg="add mod">
          <ac:chgData name="Ximena Rodriguez Miranda" userId="S::ximena.rodriguezmiranda@mail.mcgill.ca::3d1403bd-df5f-48f5-a03c-b8814976fc58" providerId="AD" clId="Web-{7B91932D-0F44-C5CD-9A02-2A5354FF57E1}" dt="2023-02-17T18:39:39.143" v="59" actId="1076"/>
          <ac:spMkLst>
            <pc:docMk/>
            <pc:sldMk cId="503489478" sldId="291"/>
            <ac:spMk id="7" creationId="{A0355C9E-C5B8-7256-FA41-7950C68B3C1D}"/>
          </ac:spMkLst>
        </pc:spChg>
        <pc:spChg chg="add mod">
          <ac:chgData name="Ximena Rodriguez Miranda" userId="S::ximena.rodriguezmiranda@mail.mcgill.ca::3d1403bd-df5f-48f5-a03c-b8814976fc58" providerId="AD" clId="Web-{7B91932D-0F44-C5CD-9A02-2A5354FF57E1}" dt="2023-02-17T18:39:39.143" v="60" actId="1076"/>
          <ac:spMkLst>
            <pc:docMk/>
            <pc:sldMk cId="503489478" sldId="291"/>
            <ac:spMk id="8" creationId="{C721C6FE-BA49-E05B-8694-B3BC78376284}"/>
          </ac:spMkLst>
        </pc:spChg>
        <pc:spChg chg="add del">
          <ac:chgData name="Ximena Rodriguez Miranda" userId="S::ximena.rodriguezmiranda@mail.mcgill.ca::3d1403bd-df5f-48f5-a03c-b8814976fc58" providerId="AD" clId="Web-{7B91932D-0F44-C5CD-9A02-2A5354FF57E1}" dt="2023-02-17T18:38:50.096" v="50"/>
          <ac:spMkLst>
            <pc:docMk/>
            <pc:sldMk cId="503489478" sldId="291"/>
            <ac:spMk id="9" creationId="{6091664F-5388-3C3C-C603-C436F9F4F1B5}"/>
          </ac:spMkLst>
        </pc:spChg>
        <pc:picChg chg="add del mod">
          <ac:chgData name="Ximena Rodriguez Miranda" userId="S::ximena.rodriguezmiranda@mail.mcgill.ca::3d1403bd-df5f-48f5-a03c-b8814976fc58" providerId="AD" clId="Web-{7B91932D-0F44-C5CD-9A02-2A5354FF57E1}" dt="2023-02-17T18:36:59.050" v="17"/>
          <ac:picMkLst>
            <pc:docMk/>
            <pc:sldMk cId="503489478" sldId="291"/>
            <ac:picMk id="3" creationId="{6E5DAF77-42B4-E22B-33AD-1ED576A13CC8}"/>
          </ac:picMkLst>
        </pc:picChg>
        <pc:picChg chg="add del mod">
          <ac:chgData name="Ximena Rodriguez Miranda" userId="S::ximena.rodriguezmiranda@mail.mcgill.ca::3d1403bd-df5f-48f5-a03c-b8814976fc58" providerId="AD" clId="Web-{7B91932D-0F44-C5CD-9A02-2A5354FF57E1}" dt="2023-02-17T18:38:15.971" v="36"/>
          <ac:picMkLst>
            <pc:docMk/>
            <pc:sldMk cId="503489478" sldId="291"/>
            <ac:picMk id="6" creationId="{71902379-9EE0-0239-EFE7-837EDA29B928}"/>
          </ac:picMkLst>
        </pc:picChg>
        <pc:picChg chg="add mod">
          <ac:chgData name="Ximena Rodriguez Miranda" userId="S::ximena.rodriguezmiranda@mail.mcgill.ca::3d1403bd-df5f-48f5-a03c-b8814976fc58" providerId="AD" clId="Web-{7B91932D-0F44-C5CD-9A02-2A5354FF57E1}" dt="2023-02-17T18:40:05.517" v="65" actId="1076"/>
          <ac:picMkLst>
            <pc:docMk/>
            <pc:sldMk cId="503489478" sldId="291"/>
            <ac:picMk id="10" creationId="{E4B90740-A4CC-CC03-18AC-5D2647D056AF}"/>
          </ac:picMkLst>
        </pc:picChg>
      </pc:sldChg>
      <pc:sldChg chg="addSp delSp modSp">
        <pc:chgData name="Ximena Rodriguez Miranda" userId="S::ximena.rodriguezmiranda@mail.mcgill.ca::3d1403bd-df5f-48f5-a03c-b8814976fc58" providerId="AD" clId="Web-{7B91932D-0F44-C5CD-9A02-2A5354FF57E1}" dt="2023-02-17T18:43:00.516" v="91"/>
        <pc:sldMkLst>
          <pc:docMk/>
          <pc:sldMk cId="362325516" sldId="307"/>
        </pc:sldMkLst>
        <pc:spChg chg="mod">
          <ac:chgData name="Ximena Rodriguez Miranda" userId="S::ximena.rodriguezmiranda@mail.mcgill.ca::3d1403bd-df5f-48f5-a03c-b8814976fc58" providerId="AD" clId="Web-{7B91932D-0F44-C5CD-9A02-2A5354FF57E1}" dt="2023-02-17T18:36:13.753" v="12" actId="1076"/>
          <ac:spMkLst>
            <pc:docMk/>
            <pc:sldMk cId="362325516" sldId="307"/>
            <ac:spMk id="4" creationId="{9BECFCA1-B37A-AC93-60A8-5E819BE0BD90}"/>
          </ac:spMkLst>
        </pc:spChg>
        <pc:picChg chg="add del mod">
          <ac:chgData name="Ximena Rodriguez Miranda" userId="S::ximena.rodriguezmiranda@mail.mcgill.ca::3d1403bd-df5f-48f5-a03c-b8814976fc58" providerId="AD" clId="Web-{7B91932D-0F44-C5CD-9A02-2A5354FF57E1}" dt="2023-02-17T18:43:00.516" v="91"/>
          <ac:picMkLst>
            <pc:docMk/>
            <pc:sldMk cId="362325516" sldId="307"/>
            <ac:picMk id="3" creationId="{89D12FBF-A017-35F4-EFB7-2D3C67B3E79F}"/>
          </ac:picMkLst>
        </pc:picChg>
        <pc:picChg chg="add mod">
          <ac:chgData name="Ximena Rodriguez Miranda" userId="S::ximena.rodriguezmiranda@mail.mcgill.ca::3d1403bd-df5f-48f5-a03c-b8814976fc58" providerId="AD" clId="Web-{7B91932D-0F44-C5CD-9A02-2A5354FF57E1}" dt="2023-02-17T18:42:57.610" v="90" actId="1076"/>
          <ac:picMkLst>
            <pc:docMk/>
            <pc:sldMk cId="362325516" sldId="307"/>
            <ac:picMk id="5" creationId="{AA65B9BE-E30A-AAB2-04A2-FE9F867AFAE6}"/>
          </ac:picMkLst>
        </pc:picChg>
      </pc:sldChg>
    </pc:docChg>
  </pc:docChgLst>
  <pc:docChgLst>
    <pc:chgData name="Haoying Xu" userId="S::haoying.xu@mail.mcgill.ca::64fd9779-d447-4ca2-af0e-bf4beaca0925" providerId="AD" clId="Web-{F1A624B6-E6BB-6109-537A-54781C0FD853}"/>
    <pc:docChg chg="modSld">
      <pc:chgData name="Haoying Xu" userId="S::haoying.xu@mail.mcgill.ca::64fd9779-d447-4ca2-af0e-bf4beaca0925" providerId="AD" clId="Web-{F1A624B6-E6BB-6109-537A-54781C0FD853}" dt="2023-02-17T14:54:56.128" v="189" actId="14100"/>
      <pc:docMkLst>
        <pc:docMk/>
      </pc:docMkLst>
      <pc:sldChg chg="modSp">
        <pc:chgData name="Haoying Xu" userId="S::haoying.xu@mail.mcgill.ca::64fd9779-d447-4ca2-af0e-bf4beaca0925" providerId="AD" clId="Web-{F1A624B6-E6BB-6109-537A-54781C0FD853}" dt="2023-02-17T14:54:46.924" v="187" actId="1076"/>
        <pc:sldMkLst>
          <pc:docMk/>
          <pc:sldMk cId="1100639433" sldId="298"/>
        </pc:sldMkLst>
        <pc:cxnChg chg="mod">
          <ac:chgData name="Haoying Xu" userId="S::haoying.xu@mail.mcgill.ca::64fd9779-d447-4ca2-af0e-bf4beaca0925" providerId="AD" clId="Web-{F1A624B6-E6BB-6109-537A-54781C0FD853}" dt="2023-02-17T14:54:46.924" v="187" actId="1076"/>
          <ac:cxnSpMkLst>
            <pc:docMk/>
            <pc:sldMk cId="1100639433" sldId="298"/>
            <ac:cxnSpMk id="450" creationId="{00000000-0000-0000-0000-000000000000}"/>
          </ac:cxnSpMkLst>
        </pc:cxnChg>
      </pc:sldChg>
      <pc:sldChg chg="addSp delSp modSp">
        <pc:chgData name="Haoying Xu" userId="S::haoying.xu@mail.mcgill.ca::64fd9779-d447-4ca2-af0e-bf4beaca0925" providerId="AD" clId="Web-{F1A624B6-E6BB-6109-537A-54781C0FD853}" dt="2023-02-17T14:54:56.128" v="189" actId="14100"/>
        <pc:sldMkLst>
          <pc:docMk/>
          <pc:sldMk cId="437023080" sldId="303"/>
        </pc:sldMkLst>
        <pc:spChg chg="add mod">
          <ac:chgData name="Haoying Xu" userId="S::haoying.xu@mail.mcgill.ca::64fd9779-d447-4ca2-af0e-bf4beaca0925" providerId="AD" clId="Web-{F1A624B6-E6BB-6109-537A-54781C0FD853}" dt="2023-02-17T14:51:13.299" v="151" actId="1076"/>
          <ac:spMkLst>
            <pc:docMk/>
            <pc:sldMk cId="437023080" sldId="303"/>
            <ac:spMk id="9" creationId="{2EFC790A-1F45-19FC-187F-7E41CD3477D7}"/>
          </ac:spMkLst>
        </pc:spChg>
        <pc:spChg chg="add mod">
          <ac:chgData name="Haoying Xu" userId="S::haoying.xu@mail.mcgill.ca::64fd9779-d447-4ca2-af0e-bf4beaca0925" providerId="AD" clId="Web-{F1A624B6-E6BB-6109-537A-54781C0FD853}" dt="2023-02-17T14:51:18.658" v="152" actId="1076"/>
          <ac:spMkLst>
            <pc:docMk/>
            <pc:sldMk cId="437023080" sldId="303"/>
            <ac:spMk id="10" creationId="{51C377F0-0402-6A7D-852A-B9685EA48F22}"/>
          </ac:spMkLst>
        </pc:spChg>
        <pc:spChg chg="mod">
          <ac:chgData name="Haoying Xu" userId="S::haoying.xu@mail.mcgill.ca::64fd9779-d447-4ca2-af0e-bf4beaca0925" providerId="AD" clId="Web-{F1A624B6-E6BB-6109-537A-54781C0FD853}" dt="2023-02-17T14:51:53.142" v="162" actId="14100"/>
          <ac:spMkLst>
            <pc:docMk/>
            <pc:sldMk cId="437023080" sldId="303"/>
            <ac:spMk id="19" creationId="{C853891B-5689-B6C4-FE64-25665CAB1462}"/>
          </ac:spMkLst>
        </pc:spChg>
        <pc:graphicFrameChg chg="mod modGraphic">
          <ac:chgData name="Haoying Xu" userId="S::haoying.xu@mail.mcgill.ca::64fd9779-d447-4ca2-af0e-bf4beaca0925" providerId="AD" clId="Web-{F1A624B6-E6BB-6109-537A-54781C0FD853}" dt="2023-02-17T14:53:12.690" v="173" actId="1076"/>
          <ac:graphicFrameMkLst>
            <pc:docMk/>
            <pc:sldMk cId="437023080" sldId="303"/>
            <ac:graphicFrameMk id="18" creationId="{87F80C39-B211-42CC-474F-B2E45DA7FFDA}"/>
          </ac:graphicFrameMkLst>
        </pc:graphicFrameChg>
        <pc:picChg chg="mod">
          <ac:chgData name="Haoying Xu" userId="S::haoying.xu@mail.mcgill.ca::64fd9779-d447-4ca2-af0e-bf4beaca0925" providerId="AD" clId="Web-{F1A624B6-E6BB-6109-537A-54781C0FD853}" dt="2023-02-17T14:51:22.892" v="153" actId="1076"/>
          <ac:picMkLst>
            <pc:docMk/>
            <pc:sldMk cId="437023080" sldId="303"/>
            <ac:picMk id="4" creationId="{B37CC7D3-C64A-76D2-865F-B4D9F7373797}"/>
          </ac:picMkLst>
        </pc:picChg>
        <pc:picChg chg="mod">
          <ac:chgData name="Haoying Xu" userId="S::haoying.xu@mail.mcgill.ca::64fd9779-d447-4ca2-af0e-bf4beaca0925" providerId="AD" clId="Web-{F1A624B6-E6BB-6109-537A-54781C0FD853}" dt="2023-02-17T14:52:19.721" v="168" actId="1076"/>
          <ac:picMkLst>
            <pc:docMk/>
            <pc:sldMk cId="437023080" sldId="303"/>
            <ac:picMk id="5" creationId="{9C4C8DD5-8E8A-6334-AF7B-8FC095A1B5D1}"/>
          </ac:picMkLst>
        </pc:picChg>
        <pc:picChg chg="del">
          <ac:chgData name="Haoying Xu" userId="S::haoying.xu@mail.mcgill.ca::64fd9779-d447-4ca2-af0e-bf4beaca0925" providerId="AD" clId="Web-{F1A624B6-E6BB-6109-537A-54781C0FD853}" dt="2023-02-17T14:29:49.527" v="69"/>
          <ac:picMkLst>
            <pc:docMk/>
            <pc:sldMk cId="437023080" sldId="303"/>
            <ac:picMk id="6" creationId="{897B94F7-801C-5F2A-0AFB-0D085CCB000D}"/>
          </ac:picMkLst>
        </pc:picChg>
        <pc:picChg chg="mod">
          <ac:chgData name="Haoying Xu" userId="S::haoying.xu@mail.mcgill.ca::64fd9779-d447-4ca2-af0e-bf4beaca0925" providerId="AD" clId="Web-{F1A624B6-E6BB-6109-537A-54781C0FD853}" dt="2023-02-17T14:52:06.627" v="166" actId="1076"/>
          <ac:picMkLst>
            <pc:docMk/>
            <pc:sldMk cId="437023080" sldId="303"/>
            <ac:picMk id="7" creationId="{0C8C42FC-5782-DBE8-F773-B326F3672602}"/>
          </ac:picMkLst>
        </pc:picChg>
        <pc:picChg chg="add del mod">
          <ac:chgData name="Haoying Xu" userId="S::haoying.xu@mail.mcgill.ca::64fd9779-d447-4ca2-af0e-bf4beaca0925" providerId="AD" clId="Web-{F1A624B6-E6BB-6109-537A-54781C0FD853}" dt="2023-02-17T14:24:59.792" v="22"/>
          <ac:picMkLst>
            <pc:docMk/>
            <pc:sldMk cId="437023080" sldId="303"/>
            <ac:picMk id="8" creationId="{4587F5F4-A135-BEB6-E8AF-19B206AC07CD}"/>
          </ac:picMkLst>
        </pc:picChg>
        <pc:picChg chg="add mod">
          <ac:chgData name="Haoying Xu" userId="S::haoying.xu@mail.mcgill.ca::64fd9779-d447-4ca2-af0e-bf4beaca0925" providerId="AD" clId="Web-{F1A624B6-E6BB-6109-537A-54781C0FD853}" dt="2023-02-17T14:52:22.268" v="169" actId="1076"/>
          <ac:picMkLst>
            <pc:docMk/>
            <pc:sldMk cId="437023080" sldId="303"/>
            <ac:picMk id="11" creationId="{4B0D661F-F202-D6B4-3479-6BC245A6D801}"/>
          </ac:picMkLst>
        </pc:picChg>
        <pc:cxnChg chg="mod">
          <ac:chgData name="Haoying Xu" userId="S::haoying.xu@mail.mcgill.ca::64fd9779-d447-4ca2-af0e-bf4beaca0925" providerId="AD" clId="Web-{F1A624B6-E6BB-6109-537A-54781C0FD853}" dt="2023-02-17T14:52:03.049" v="165" actId="1076"/>
          <ac:cxnSpMkLst>
            <pc:docMk/>
            <pc:sldMk cId="437023080" sldId="303"/>
            <ac:cxnSpMk id="2" creationId="{2CF93264-2B81-02C8-83A2-ABC902E8DE3B}"/>
          </ac:cxnSpMkLst>
        </pc:cxnChg>
        <pc:cxnChg chg="add mod">
          <ac:chgData name="Haoying Xu" userId="S::haoying.xu@mail.mcgill.ca::64fd9779-d447-4ca2-af0e-bf4beaca0925" providerId="AD" clId="Web-{F1A624B6-E6BB-6109-537A-54781C0FD853}" dt="2023-02-17T14:54:13.409" v="185"/>
          <ac:cxnSpMkLst>
            <pc:docMk/>
            <pc:sldMk cId="437023080" sldId="303"/>
            <ac:cxnSpMk id="13" creationId="{69455207-3142-3BAA-37D8-8DD9E09941ED}"/>
          </ac:cxnSpMkLst>
        </pc:cxnChg>
        <pc:cxnChg chg="add mod">
          <ac:chgData name="Haoying Xu" userId="S::haoying.xu@mail.mcgill.ca::64fd9779-d447-4ca2-af0e-bf4beaca0925" providerId="AD" clId="Web-{F1A624B6-E6BB-6109-537A-54781C0FD853}" dt="2023-02-17T14:54:56.128" v="189" actId="14100"/>
          <ac:cxnSpMkLst>
            <pc:docMk/>
            <pc:sldMk cId="437023080" sldId="303"/>
            <ac:cxnSpMk id="15" creationId="{37A498C9-3558-570B-BCD9-E3E5E6C2EDCC}"/>
          </ac:cxnSpMkLst>
        </pc:cxnChg>
      </pc:sldChg>
    </pc:docChg>
  </pc:docChgLst>
  <pc:docChgLst>
    <pc:chgData name="Sunny Wu" userId="S::zhenye.wu@mail.mcgill.ca::a399ca53-1c34-4ada-b261-4acdc652c9ed" providerId="AD" clId="Web-{F56B7AA4-D81A-566C-8C00-F9659F773A6B}"/>
    <pc:docChg chg="modSld">
      <pc:chgData name="Sunny Wu" userId="S::zhenye.wu@mail.mcgill.ca::a399ca53-1c34-4ada-b261-4acdc652c9ed" providerId="AD" clId="Web-{F56B7AA4-D81A-566C-8C00-F9659F773A6B}" dt="2023-02-16T23:12:47.954" v="127" actId="20577"/>
      <pc:docMkLst>
        <pc:docMk/>
      </pc:docMkLst>
      <pc:sldChg chg="modSp">
        <pc:chgData name="Sunny Wu" userId="S::zhenye.wu@mail.mcgill.ca::a399ca53-1c34-4ada-b261-4acdc652c9ed" providerId="AD" clId="Web-{F56B7AA4-D81A-566C-8C00-F9659F773A6B}" dt="2023-02-16T23:12:41.126" v="126"/>
        <pc:sldMkLst>
          <pc:docMk/>
          <pc:sldMk cId="437023080" sldId="303"/>
        </pc:sldMkLst>
        <pc:graphicFrameChg chg="mod modGraphic">
          <ac:chgData name="Sunny Wu" userId="S::zhenye.wu@mail.mcgill.ca::a399ca53-1c34-4ada-b261-4acdc652c9ed" providerId="AD" clId="Web-{F56B7AA4-D81A-566C-8C00-F9659F773A6B}" dt="2023-02-16T23:12:41.126" v="126"/>
          <ac:graphicFrameMkLst>
            <pc:docMk/>
            <pc:sldMk cId="437023080" sldId="303"/>
            <ac:graphicFrameMk id="18" creationId="{87F80C39-B211-42CC-474F-B2E45DA7FFDA}"/>
          </ac:graphicFrameMkLst>
        </pc:graphicFrameChg>
      </pc:sldChg>
      <pc:sldChg chg="addSp delSp modSp">
        <pc:chgData name="Sunny Wu" userId="S::zhenye.wu@mail.mcgill.ca::a399ca53-1c34-4ada-b261-4acdc652c9ed" providerId="AD" clId="Web-{F56B7AA4-D81A-566C-8C00-F9659F773A6B}" dt="2023-02-16T23:12:47.954" v="127" actId="20577"/>
        <pc:sldMkLst>
          <pc:docMk/>
          <pc:sldMk cId="1879642159" sldId="306"/>
        </pc:sldMkLst>
        <pc:spChg chg="add mod">
          <ac:chgData name="Sunny Wu" userId="S::zhenye.wu@mail.mcgill.ca::a399ca53-1c34-4ada-b261-4acdc652c9ed" providerId="AD" clId="Web-{F56B7AA4-D81A-566C-8C00-F9659F773A6B}" dt="2023-02-16T23:08:50.487" v="85"/>
          <ac:spMkLst>
            <pc:docMk/>
            <pc:sldMk cId="1879642159" sldId="306"/>
            <ac:spMk id="3" creationId="{13D39934-EB1F-B524-BEE1-63C93E45E567}"/>
          </ac:spMkLst>
        </pc:spChg>
        <pc:spChg chg="add mod">
          <ac:chgData name="Sunny Wu" userId="S::zhenye.wu@mail.mcgill.ca::a399ca53-1c34-4ada-b261-4acdc652c9ed" providerId="AD" clId="Web-{F56B7AA4-D81A-566C-8C00-F9659F773A6B}" dt="2023-02-16T23:08:53.987" v="87"/>
          <ac:spMkLst>
            <pc:docMk/>
            <pc:sldMk cId="1879642159" sldId="306"/>
            <ac:spMk id="6" creationId="{7B612BE7-7953-1367-5585-CF7C791684E9}"/>
          </ac:spMkLst>
        </pc:spChg>
        <pc:spChg chg="add mod">
          <ac:chgData name="Sunny Wu" userId="S::zhenye.wu@mail.mcgill.ca::a399ca53-1c34-4ada-b261-4acdc652c9ed" providerId="AD" clId="Web-{F56B7AA4-D81A-566C-8C00-F9659F773A6B}" dt="2023-02-16T23:03:48.145" v="57" actId="20577"/>
          <ac:spMkLst>
            <pc:docMk/>
            <pc:sldMk cId="1879642159" sldId="306"/>
            <ac:spMk id="7" creationId="{7DAD0A55-BBD8-F5A7-A2A6-0BF2809FCA07}"/>
          </ac:spMkLst>
        </pc:spChg>
        <pc:spChg chg="mod">
          <ac:chgData name="Sunny Wu" userId="S::zhenye.wu@mail.mcgill.ca::a399ca53-1c34-4ada-b261-4acdc652c9ed" providerId="AD" clId="Web-{F56B7AA4-D81A-566C-8C00-F9659F773A6B}" dt="2023-02-16T23:04:21.880" v="64" actId="1076"/>
          <ac:spMkLst>
            <pc:docMk/>
            <pc:sldMk cId="1879642159" sldId="306"/>
            <ac:spMk id="84" creationId="{9F9C4A5F-F4EE-10C6-EEC4-ECA194C8EDAC}"/>
          </ac:spMkLst>
        </pc:spChg>
        <pc:spChg chg="mod">
          <ac:chgData name="Sunny Wu" userId="S::zhenye.wu@mail.mcgill.ca::a399ca53-1c34-4ada-b261-4acdc652c9ed" providerId="AD" clId="Web-{F56B7AA4-D81A-566C-8C00-F9659F773A6B}" dt="2023-02-16T23:08:43.487" v="83"/>
          <ac:spMkLst>
            <pc:docMk/>
            <pc:sldMk cId="1879642159" sldId="306"/>
            <ac:spMk id="89" creationId="{F8535132-3A1F-154B-3152-2DD5BFB8A72F}"/>
          </ac:spMkLst>
        </pc:spChg>
        <pc:spChg chg="del">
          <ac:chgData name="Sunny Wu" userId="S::zhenye.wu@mail.mcgill.ca::a399ca53-1c34-4ada-b261-4acdc652c9ed" providerId="AD" clId="Web-{F56B7AA4-D81A-566C-8C00-F9659F773A6B}" dt="2023-02-16T22:58:52.726" v="0"/>
          <ac:spMkLst>
            <pc:docMk/>
            <pc:sldMk cId="1879642159" sldId="306"/>
            <ac:spMk id="95" creationId="{A3700FEB-CFDE-52DE-47C9-F015BB56DF73}"/>
          </ac:spMkLst>
        </pc:spChg>
        <pc:spChg chg="mod">
          <ac:chgData name="Sunny Wu" userId="S::zhenye.wu@mail.mcgill.ca::a399ca53-1c34-4ada-b261-4acdc652c9ed" providerId="AD" clId="Web-{F56B7AA4-D81A-566C-8C00-F9659F773A6B}" dt="2023-02-16T23:04:36.364" v="70" actId="20577"/>
          <ac:spMkLst>
            <pc:docMk/>
            <pc:sldMk cId="1879642159" sldId="306"/>
            <ac:spMk id="104" creationId="{3F3AB49E-EDEE-F62B-5999-AD9DBBA88066}"/>
          </ac:spMkLst>
        </pc:spChg>
        <pc:spChg chg="mod">
          <ac:chgData name="Sunny Wu" userId="S::zhenye.wu@mail.mcgill.ca::a399ca53-1c34-4ada-b261-4acdc652c9ed" providerId="AD" clId="Web-{F56B7AA4-D81A-566C-8C00-F9659F773A6B}" dt="2023-02-16T23:06:58.472" v="71" actId="14100"/>
          <ac:spMkLst>
            <pc:docMk/>
            <pc:sldMk cId="1879642159" sldId="306"/>
            <ac:spMk id="106" creationId="{B1D1CA15-7786-E1BE-0EC1-7090D797FBA0}"/>
          </ac:spMkLst>
        </pc:spChg>
        <pc:spChg chg="mod">
          <ac:chgData name="Sunny Wu" userId="S::zhenye.wu@mail.mcgill.ca::a399ca53-1c34-4ada-b261-4acdc652c9ed" providerId="AD" clId="Web-{F56B7AA4-D81A-566C-8C00-F9659F773A6B}" dt="2023-02-16T23:03:14.630" v="50" actId="1076"/>
          <ac:spMkLst>
            <pc:docMk/>
            <pc:sldMk cId="1879642159" sldId="306"/>
            <ac:spMk id="108" creationId="{7D2CE553-A80B-F9F8-45F5-82F91D6DF047}"/>
          </ac:spMkLst>
        </pc:spChg>
        <pc:spChg chg="del">
          <ac:chgData name="Sunny Wu" userId="S::zhenye.wu@mail.mcgill.ca::a399ca53-1c34-4ada-b261-4acdc652c9ed" providerId="AD" clId="Web-{F56B7AA4-D81A-566C-8C00-F9659F773A6B}" dt="2023-02-16T22:59:23.319" v="7"/>
          <ac:spMkLst>
            <pc:docMk/>
            <pc:sldMk cId="1879642159" sldId="306"/>
            <ac:spMk id="110" creationId="{554A3A8A-4FB6-A3AC-1E76-2E6BFD69D3CD}"/>
          </ac:spMkLst>
        </pc:spChg>
        <pc:spChg chg="del">
          <ac:chgData name="Sunny Wu" userId="S::zhenye.wu@mail.mcgill.ca::a399ca53-1c34-4ada-b261-4acdc652c9ed" providerId="AD" clId="Web-{F56B7AA4-D81A-566C-8C00-F9659F773A6B}" dt="2023-02-16T22:59:40.929" v="11"/>
          <ac:spMkLst>
            <pc:docMk/>
            <pc:sldMk cId="1879642159" sldId="306"/>
            <ac:spMk id="112" creationId="{927D38D2-44B7-1D74-66AF-0EC3FE9E282D}"/>
          </ac:spMkLst>
        </pc:spChg>
        <pc:spChg chg="del">
          <ac:chgData name="Sunny Wu" userId="S::zhenye.wu@mail.mcgill.ca::a399ca53-1c34-4ada-b261-4acdc652c9ed" providerId="AD" clId="Web-{F56B7AA4-D81A-566C-8C00-F9659F773A6B}" dt="2023-02-16T22:59:48.350" v="14"/>
          <ac:spMkLst>
            <pc:docMk/>
            <pc:sldMk cId="1879642159" sldId="306"/>
            <ac:spMk id="114" creationId="{63A15730-D8FF-84C6-DB01-F0B9A237C3E1}"/>
          </ac:spMkLst>
        </pc:spChg>
        <pc:spChg chg="mod">
          <ac:chgData name="Sunny Wu" userId="S::zhenye.wu@mail.mcgill.ca::a399ca53-1c34-4ada-b261-4acdc652c9ed" providerId="AD" clId="Web-{F56B7AA4-D81A-566C-8C00-F9659F773A6B}" dt="2023-02-16T23:10:53.236" v="100" actId="1076"/>
          <ac:spMkLst>
            <pc:docMk/>
            <pc:sldMk cId="1879642159" sldId="306"/>
            <ac:spMk id="116" creationId="{7EDFC88B-AF4C-3460-9193-07ED1BE790E1}"/>
          </ac:spMkLst>
        </pc:spChg>
        <pc:spChg chg="mod">
          <ac:chgData name="Sunny Wu" userId="S::zhenye.wu@mail.mcgill.ca::a399ca53-1c34-4ada-b261-4acdc652c9ed" providerId="AD" clId="Web-{F56B7AA4-D81A-566C-8C00-F9659F773A6B}" dt="2023-02-16T23:12:47.954" v="127" actId="20577"/>
          <ac:spMkLst>
            <pc:docMk/>
            <pc:sldMk cId="1879642159" sldId="306"/>
            <ac:spMk id="118" creationId="{FD5D6047-6950-2FC3-D11C-E82BF1DD53F7}"/>
          </ac:spMkLst>
        </pc:spChg>
        <pc:spChg chg="mod">
          <ac:chgData name="Sunny Wu" userId="S::zhenye.wu@mail.mcgill.ca::a399ca53-1c34-4ada-b261-4acdc652c9ed" providerId="AD" clId="Web-{F56B7AA4-D81A-566C-8C00-F9659F773A6B}" dt="2023-02-16T23:11:06.705" v="102" actId="1076"/>
          <ac:spMkLst>
            <pc:docMk/>
            <pc:sldMk cId="1879642159" sldId="306"/>
            <ac:spMk id="120" creationId="{5008CEF8-557B-E508-0AD5-5F3DCE75F527}"/>
          </ac:spMkLst>
        </pc:spChg>
        <pc:spChg chg="mod">
          <ac:chgData name="Sunny Wu" userId="S::zhenye.wu@mail.mcgill.ca::a399ca53-1c34-4ada-b261-4acdc652c9ed" providerId="AD" clId="Web-{F56B7AA4-D81A-566C-8C00-F9659F773A6B}" dt="2023-02-16T23:10:49.861" v="99" actId="14100"/>
          <ac:spMkLst>
            <pc:docMk/>
            <pc:sldMk cId="1879642159" sldId="306"/>
            <ac:spMk id="122" creationId="{AFEEE6F6-24B4-204E-98C1-194137C8A3F3}"/>
          </ac:spMkLst>
        </pc:spChg>
        <pc:picChg chg="add mod">
          <ac:chgData name="Sunny Wu" userId="S::zhenye.wu@mail.mcgill.ca::a399ca53-1c34-4ada-b261-4acdc652c9ed" providerId="AD" clId="Web-{F56B7AA4-D81A-566C-8C00-F9659F773A6B}" dt="2023-02-16T23:09:11.596" v="89" actId="14100"/>
          <ac:picMkLst>
            <pc:docMk/>
            <pc:sldMk cId="1879642159" sldId="306"/>
            <ac:picMk id="8" creationId="{9A1F2177-364D-AE9A-CA7E-A71818FF79B8}"/>
          </ac:picMkLst>
        </pc:picChg>
        <pc:picChg chg="mod">
          <ac:chgData name="Sunny Wu" userId="S::zhenye.wu@mail.mcgill.ca::a399ca53-1c34-4ada-b261-4acdc652c9ed" providerId="AD" clId="Web-{F56B7AA4-D81A-566C-8C00-F9659F773A6B}" dt="2023-02-16T23:11:24.939" v="103" actId="14100"/>
          <ac:picMkLst>
            <pc:docMk/>
            <pc:sldMk cId="1879642159" sldId="306"/>
            <ac:picMk id="137" creationId="{244DA68C-6DBB-17AF-8201-689D75EA0F15}"/>
          </ac:picMkLst>
        </pc:picChg>
        <pc:picChg chg="mod">
          <ac:chgData name="Sunny Wu" userId="S::zhenye.wu@mail.mcgill.ca::a399ca53-1c34-4ada-b261-4acdc652c9ed" providerId="AD" clId="Web-{F56B7AA4-D81A-566C-8C00-F9659F773A6B}" dt="2023-02-16T23:11:28.423" v="104" actId="14100"/>
          <ac:picMkLst>
            <pc:docMk/>
            <pc:sldMk cId="1879642159" sldId="306"/>
            <ac:picMk id="140" creationId="{58B66432-6860-0A96-7C32-5B8225DD078A}"/>
          </ac:picMkLst>
        </pc:picChg>
      </pc:sldChg>
      <pc:sldChg chg="modSp">
        <pc:chgData name="Sunny Wu" userId="S::zhenye.wu@mail.mcgill.ca::a399ca53-1c34-4ada-b261-4acdc652c9ed" providerId="AD" clId="Web-{F56B7AA4-D81A-566C-8C00-F9659F773A6B}" dt="2023-02-16T23:10:20.096" v="97" actId="20577"/>
        <pc:sldMkLst>
          <pc:docMk/>
          <pc:sldMk cId="362325516" sldId="307"/>
        </pc:sldMkLst>
        <pc:spChg chg="mod">
          <ac:chgData name="Sunny Wu" userId="S::zhenye.wu@mail.mcgill.ca::a399ca53-1c34-4ada-b261-4acdc652c9ed" providerId="AD" clId="Web-{F56B7AA4-D81A-566C-8C00-F9659F773A6B}" dt="2023-02-16T23:10:20.096" v="97" actId="20577"/>
          <ac:spMkLst>
            <pc:docMk/>
            <pc:sldMk cId="362325516" sldId="307"/>
            <ac:spMk id="3" creationId="{1AA2B33D-24F1-07EB-0328-FBE21D83D2DA}"/>
          </ac:spMkLst>
        </pc:spChg>
      </pc:sldChg>
    </pc:docChg>
  </pc:docChgLst>
  <pc:docChgLst>
    <pc:chgData name="Ben Meiga" userId="S::ben-isaac.meiga@mail.mcgill.ca::43bd77c0-ba7b-4055-b550-342a9da4a8ae" providerId="AD" clId="Web-{1B448987-A617-0CD5-AD57-ABE94FE10872}"/>
    <pc:docChg chg="modSld">
      <pc:chgData name="Ben Meiga" userId="S::ben-isaac.meiga@mail.mcgill.ca::43bd77c0-ba7b-4055-b550-342a9da4a8ae" providerId="AD" clId="Web-{1B448987-A617-0CD5-AD57-ABE94FE10872}" dt="2023-02-16T16:50:59.334" v="18" actId="1076"/>
      <pc:docMkLst>
        <pc:docMk/>
      </pc:docMkLst>
      <pc:sldChg chg="modSp">
        <pc:chgData name="Ben Meiga" userId="S::ben-isaac.meiga@mail.mcgill.ca::43bd77c0-ba7b-4055-b550-342a9da4a8ae" providerId="AD" clId="Web-{1B448987-A617-0CD5-AD57-ABE94FE10872}" dt="2023-02-16T16:50:59.334" v="18" actId="1076"/>
        <pc:sldMkLst>
          <pc:docMk/>
          <pc:sldMk cId="636962338" sldId="295"/>
        </pc:sldMkLst>
        <pc:spChg chg="mod">
          <ac:chgData name="Ben Meiga" userId="S::ben-isaac.meiga@mail.mcgill.ca::43bd77c0-ba7b-4055-b550-342a9da4a8ae" providerId="AD" clId="Web-{1B448987-A617-0CD5-AD57-ABE94FE10872}" dt="2023-02-16T16:45:49.939" v="10" actId="20577"/>
          <ac:spMkLst>
            <pc:docMk/>
            <pc:sldMk cId="636962338" sldId="295"/>
            <ac:spMk id="3" creationId="{E186F3B7-3B22-F017-B9E7-1E7ECD91F1B5}"/>
          </ac:spMkLst>
        </pc:spChg>
        <pc:picChg chg="mod">
          <ac:chgData name="Ben Meiga" userId="S::ben-isaac.meiga@mail.mcgill.ca::43bd77c0-ba7b-4055-b550-342a9da4a8ae" providerId="AD" clId="Web-{1B448987-A617-0CD5-AD57-ABE94FE10872}" dt="2023-02-16T16:50:59.334" v="18" actId="1076"/>
          <ac:picMkLst>
            <pc:docMk/>
            <pc:sldMk cId="636962338" sldId="295"/>
            <ac:picMk id="6" creationId="{5BA3CDFF-1A70-C315-0E17-83DEB81DD576}"/>
          </ac:picMkLst>
        </pc:picChg>
      </pc:sldChg>
      <pc:sldChg chg="addSp modSp">
        <pc:chgData name="Ben Meiga" userId="S::ben-isaac.meiga@mail.mcgill.ca::43bd77c0-ba7b-4055-b550-342a9da4a8ae" providerId="AD" clId="Web-{1B448987-A617-0CD5-AD57-ABE94FE10872}" dt="2023-02-16T16:50:48.943" v="16" actId="1076"/>
        <pc:sldMkLst>
          <pc:docMk/>
          <pc:sldMk cId="2301774896" sldId="299"/>
        </pc:sldMkLst>
        <pc:spChg chg="mod">
          <ac:chgData name="Ben Meiga" userId="S::ben-isaac.meiga@mail.mcgill.ca::43bd77c0-ba7b-4055-b550-342a9da4a8ae" providerId="AD" clId="Web-{1B448987-A617-0CD5-AD57-ABE94FE10872}" dt="2023-02-16T16:46:41.783" v="12" actId="20577"/>
          <ac:spMkLst>
            <pc:docMk/>
            <pc:sldMk cId="2301774896" sldId="299"/>
            <ac:spMk id="3" creationId="{E186F3B7-3B22-F017-B9E7-1E7ECD91F1B5}"/>
          </ac:spMkLst>
        </pc:spChg>
        <pc:picChg chg="add mod">
          <ac:chgData name="Ben Meiga" userId="S::ben-isaac.meiga@mail.mcgill.ca::43bd77c0-ba7b-4055-b550-342a9da4a8ae" providerId="AD" clId="Web-{1B448987-A617-0CD5-AD57-ABE94FE10872}" dt="2023-02-16T16:50:48.943" v="16" actId="1076"/>
          <ac:picMkLst>
            <pc:docMk/>
            <pc:sldMk cId="2301774896" sldId="299"/>
            <ac:picMk id="4" creationId="{4C6B3670-B2C0-383B-E6C8-E6131B80B676}"/>
          </ac:picMkLst>
        </pc:picChg>
      </pc:sldChg>
      <pc:sldChg chg="modSp">
        <pc:chgData name="Ben Meiga" userId="S::ben-isaac.meiga@mail.mcgill.ca::43bd77c0-ba7b-4055-b550-342a9da4a8ae" providerId="AD" clId="Web-{1B448987-A617-0CD5-AD57-ABE94FE10872}" dt="2023-02-16T02:18:30.050" v="3" actId="20577"/>
        <pc:sldMkLst>
          <pc:docMk/>
          <pc:sldMk cId="308490153" sldId="301"/>
        </pc:sldMkLst>
        <pc:spChg chg="mod">
          <ac:chgData name="Ben Meiga" userId="S::ben-isaac.meiga@mail.mcgill.ca::43bd77c0-ba7b-4055-b550-342a9da4a8ae" providerId="AD" clId="Web-{1B448987-A617-0CD5-AD57-ABE94FE10872}" dt="2023-02-16T02:18:30.050" v="3" actId="20577"/>
          <ac:spMkLst>
            <pc:docMk/>
            <pc:sldMk cId="308490153" sldId="301"/>
            <ac:spMk id="2" creationId="{6EE13DED-14EE-5B10-3F80-E1F61831A0C3}"/>
          </ac:spMkLst>
        </pc:spChg>
      </pc:sldChg>
    </pc:docChg>
  </pc:docChgLst>
  <pc:docChgLst>
    <pc:chgData name="Haoying Xu" userId="S::haoying.xu@mail.mcgill.ca::64fd9779-d447-4ca2-af0e-bf4beaca0925" providerId="AD" clId="Web-{3691A224-7D1A-E779-7D96-5F94F6AD3423}"/>
    <pc:docChg chg="modSld">
      <pc:chgData name="Haoying Xu" userId="S::haoying.xu@mail.mcgill.ca::64fd9779-d447-4ca2-af0e-bf4beaca0925" providerId="AD" clId="Web-{3691A224-7D1A-E779-7D96-5F94F6AD3423}" dt="2023-02-17T14:21:32.772" v="450"/>
      <pc:docMkLst>
        <pc:docMk/>
      </pc:docMkLst>
      <pc:sldChg chg="addSp modSp">
        <pc:chgData name="Haoying Xu" userId="S::haoying.xu@mail.mcgill.ca::64fd9779-d447-4ca2-af0e-bf4beaca0925" providerId="AD" clId="Web-{3691A224-7D1A-E779-7D96-5F94F6AD3423}" dt="2023-02-17T14:21:32.772" v="450"/>
        <pc:sldMkLst>
          <pc:docMk/>
          <pc:sldMk cId="437023080" sldId="303"/>
        </pc:sldMkLst>
        <pc:spChg chg="add mod">
          <ac:chgData name="Haoying Xu" userId="S::haoying.xu@mail.mcgill.ca::64fd9779-d447-4ca2-af0e-bf4beaca0925" providerId="AD" clId="Web-{3691A224-7D1A-E779-7D96-5F94F6AD3423}" dt="2023-02-17T14:16:24.752" v="389" actId="20577"/>
          <ac:spMkLst>
            <pc:docMk/>
            <pc:sldMk cId="437023080" sldId="303"/>
            <ac:spMk id="3" creationId="{E47945D4-E696-E587-97E6-40E15611B56E}"/>
          </ac:spMkLst>
        </pc:spChg>
        <pc:spChg chg="mod">
          <ac:chgData name="Haoying Xu" userId="S::haoying.xu@mail.mcgill.ca::64fd9779-d447-4ca2-af0e-bf4beaca0925" providerId="AD" clId="Web-{3691A224-7D1A-E779-7D96-5F94F6AD3423}" dt="2023-02-17T00:24:28.835" v="86" actId="1076"/>
          <ac:spMkLst>
            <pc:docMk/>
            <pc:sldMk cId="437023080" sldId="303"/>
            <ac:spMk id="17" creationId="{C47CAE79-A754-19E4-7B2E-69E873B5EDF4}"/>
          </ac:spMkLst>
        </pc:spChg>
        <pc:spChg chg="mod">
          <ac:chgData name="Haoying Xu" userId="S::haoying.xu@mail.mcgill.ca::64fd9779-d447-4ca2-af0e-bf4beaca0925" providerId="AD" clId="Web-{3691A224-7D1A-E779-7D96-5F94F6AD3423}" dt="2023-02-17T01:29:24.369" v="382"/>
          <ac:spMkLst>
            <pc:docMk/>
            <pc:sldMk cId="437023080" sldId="303"/>
            <ac:spMk id="19" creationId="{C853891B-5689-B6C4-FE64-25665CAB1462}"/>
          </ac:spMkLst>
        </pc:spChg>
        <pc:graphicFrameChg chg="mod modGraphic">
          <ac:chgData name="Haoying Xu" userId="S::haoying.xu@mail.mcgill.ca::64fd9779-d447-4ca2-af0e-bf4beaca0925" providerId="AD" clId="Web-{3691A224-7D1A-E779-7D96-5F94F6AD3423}" dt="2023-02-17T14:21:32.772" v="450"/>
          <ac:graphicFrameMkLst>
            <pc:docMk/>
            <pc:sldMk cId="437023080" sldId="303"/>
            <ac:graphicFrameMk id="18" creationId="{87F80C39-B211-42CC-474F-B2E45DA7FFDA}"/>
          </ac:graphicFrameMkLst>
        </pc:graphicFrameChg>
        <pc:picChg chg="add mod">
          <ac:chgData name="Haoying Xu" userId="S::haoying.xu@mail.mcgill.ca::64fd9779-d447-4ca2-af0e-bf4beaca0925" providerId="AD" clId="Web-{3691A224-7D1A-E779-7D96-5F94F6AD3423}" dt="2023-02-17T14:18:48.941" v="415" actId="1076"/>
          <ac:picMkLst>
            <pc:docMk/>
            <pc:sldMk cId="437023080" sldId="303"/>
            <ac:picMk id="4" creationId="{B37CC7D3-C64A-76D2-865F-B4D9F7373797}"/>
          </ac:picMkLst>
        </pc:picChg>
        <pc:picChg chg="add mod">
          <ac:chgData name="Haoying Xu" userId="S::haoying.xu@mail.mcgill.ca::64fd9779-d447-4ca2-af0e-bf4beaca0925" providerId="AD" clId="Web-{3691A224-7D1A-E779-7D96-5F94F6AD3423}" dt="2023-02-17T14:19:45.786" v="425" actId="1076"/>
          <ac:picMkLst>
            <pc:docMk/>
            <pc:sldMk cId="437023080" sldId="303"/>
            <ac:picMk id="5" creationId="{9C4C8DD5-8E8A-6334-AF7B-8FC095A1B5D1}"/>
          </ac:picMkLst>
        </pc:picChg>
        <pc:picChg chg="add mod">
          <ac:chgData name="Haoying Xu" userId="S::haoying.xu@mail.mcgill.ca::64fd9779-d447-4ca2-af0e-bf4beaca0925" providerId="AD" clId="Web-{3691A224-7D1A-E779-7D96-5F94F6AD3423}" dt="2023-02-17T14:20:11.099" v="431" actId="1076"/>
          <ac:picMkLst>
            <pc:docMk/>
            <pc:sldMk cId="437023080" sldId="303"/>
            <ac:picMk id="6" creationId="{897B94F7-801C-5F2A-0AFB-0D085CCB000D}"/>
          </ac:picMkLst>
        </pc:picChg>
        <pc:picChg chg="add mod">
          <ac:chgData name="Haoying Xu" userId="S::haoying.xu@mail.mcgill.ca::64fd9779-d447-4ca2-af0e-bf4beaca0925" providerId="AD" clId="Web-{3691A224-7D1A-E779-7D96-5F94F6AD3423}" dt="2023-02-17T14:20:45.396" v="440" actId="1076"/>
          <ac:picMkLst>
            <pc:docMk/>
            <pc:sldMk cId="437023080" sldId="303"/>
            <ac:picMk id="7" creationId="{0C8C42FC-5782-DBE8-F773-B326F3672602}"/>
          </ac:picMkLst>
        </pc:picChg>
        <pc:cxnChg chg="mod">
          <ac:chgData name="Haoying Xu" userId="S::haoying.xu@mail.mcgill.ca::64fd9779-d447-4ca2-af0e-bf4beaca0925" providerId="AD" clId="Web-{3691A224-7D1A-E779-7D96-5F94F6AD3423}" dt="2023-02-17T01:29:09.416" v="380" actId="1076"/>
          <ac:cxnSpMkLst>
            <pc:docMk/>
            <pc:sldMk cId="437023080" sldId="303"/>
            <ac:cxnSpMk id="2" creationId="{2CF93264-2B81-02C8-83A2-ABC902E8DE3B}"/>
          </ac:cxnSpMkLst>
        </pc:cxnChg>
      </pc:sldChg>
    </pc:docChg>
  </pc:docChgLst>
  <pc:docChgLst>
    <pc:chgData name="Duoyi Zhang" userId="S::duoyi.zhang@mail.mcgill.ca::eb5aea50-d94f-41f4-91eb-c506bdc6f8bc" providerId="AD" clId="Web-{A53EA4AF-A55C-E197-FF69-B41E9300E127}"/>
    <pc:docChg chg="addSld delSld modSld">
      <pc:chgData name="Duoyi Zhang" userId="S::duoyi.zhang@mail.mcgill.ca::eb5aea50-d94f-41f4-91eb-c506bdc6f8bc" providerId="AD" clId="Web-{A53EA4AF-A55C-E197-FF69-B41E9300E127}" dt="2023-02-16T19:22:23.121" v="7" actId="1076"/>
      <pc:docMkLst>
        <pc:docMk/>
      </pc:docMkLst>
      <pc:sldChg chg="addSp modSp">
        <pc:chgData name="Duoyi Zhang" userId="S::duoyi.zhang@mail.mcgill.ca::eb5aea50-d94f-41f4-91eb-c506bdc6f8bc" providerId="AD" clId="Web-{A53EA4AF-A55C-E197-FF69-B41E9300E127}" dt="2023-02-16T19:22:23.121" v="7" actId="1076"/>
        <pc:sldMkLst>
          <pc:docMk/>
          <pc:sldMk cId="4007106074" sldId="293"/>
        </pc:sldMkLst>
        <pc:picChg chg="add mod">
          <ac:chgData name="Duoyi Zhang" userId="S::duoyi.zhang@mail.mcgill.ca::eb5aea50-d94f-41f4-91eb-c506bdc6f8bc" providerId="AD" clId="Web-{A53EA4AF-A55C-E197-FF69-B41E9300E127}" dt="2023-02-16T19:21:51.292" v="3" actId="1076"/>
          <ac:picMkLst>
            <pc:docMk/>
            <pc:sldMk cId="4007106074" sldId="293"/>
            <ac:picMk id="3" creationId="{5E0408D3-D45F-A365-B3B8-84606B5254B4}"/>
          </ac:picMkLst>
        </pc:picChg>
        <pc:picChg chg="add mod">
          <ac:chgData name="Duoyi Zhang" userId="S::duoyi.zhang@mail.mcgill.ca::eb5aea50-d94f-41f4-91eb-c506bdc6f8bc" providerId="AD" clId="Web-{A53EA4AF-A55C-E197-FF69-B41E9300E127}" dt="2023-02-16T19:22:23.121" v="7" actId="1076"/>
          <ac:picMkLst>
            <pc:docMk/>
            <pc:sldMk cId="4007106074" sldId="293"/>
            <ac:picMk id="4" creationId="{F6FCA09E-E59F-70E0-4CFE-F16EDF275CD9}"/>
          </ac:picMkLst>
        </pc:picChg>
      </pc:sldChg>
      <pc:sldChg chg="add del">
        <pc:chgData name="Duoyi Zhang" userId="S::duoyi.zhang@mail.mcgill.ca::eb5aea50-d94f-41f4-91eb-c506bdc6f8bc" providerId="AD" clId="Web-{A53EA4AF-A55C-E197-FF69-B41E9300E127}" dt="2023-02-16T19:06:33.386" v="1"/>
        <pc:sldMkLst>
          <pc:docMk/>
          <pc:sldMk cId="1774139211" sldId="302"/>
        </pc:sldMkLst>
      </pc:sldChg>
    </pc:docChg>
  </pc:docChgLst>
  <pc:docChgLst>
    <pc:chgData name="Ben Meiga" userId="S::ben-isaac.meiga@mail.mcgill.ca::43bd77c0-ba7b-4055-b550-342a9da4a8ae" providerId="AD" clId="Web-{89C65791-B833-D807-576E-DB99B8B1AB54}"/>
    <pc:docChg chg="modSld">
      <pc:chgData name="Ben Meiga" userId="S::ben-isaac.meiga@mail.mcgill.ca::43bd77c0-ba7b-4055-b550-342a9da4a8ae" providerId="AD" clId="Web-{89C65791-B833-D807-576E-DB99B8B1AB54}" dt="2023-02-17T18:59:41.578" v="7" actId="20577"/>
      <pc:docMkLst>
        <pc:docMk/>
      </pc:docMkLst>
      <pc:sldChg chg="modSp">
        <pc:chgData name="Ben Meiga" userId="S::ben-isaac.meiga@mail.mcgill.ca::43bd77c0-ba7b-4055-b550-342a9da4a8ae" providerId="AD" clId="Web-{89C65791-B833-D807-576E-DB99B8B1AB54}" dt="2023-02-17T18:59:41.578" v="7" actId="20577"/>
        <pc:sldMkLst>
          <pc:docMk/>
          <pc:sldMk cId="503489478" sldId="291"/>
        </pc:sldMkLst>
        <pc:spChg chg="mod">
          <ac:chgData name="Ben Meiga" userId="S::ben-isaac.meiga@mail.mcgill.ca::43bd77c0-ba7b-4055-b550-342a9da4a8ae" providerId="AD" clId="Web-{89C65791-B833-D807-576E-DB99B8B1AB54}" dt="2023-02-17T18:59:41.578" v="7" actId="20577"/>
          <ac:spMkLst>
            <pc:docMk/>
            <pc:sldMk cId="503489478" sldId="291"/>
            <ac:spMk id="4" creationId="{7A492056-EFED-63BB-8337-6C3783CCCA9C}"/>
          </ac:spMkLst>
        </pc:spChg>
      </pc:sldChg>
    </pc:docChg>
  </pc:docChgLst>
  <pc:docChgLst>
    <pc:chgData name="Duoyi Zhang" userId="S::duoyi.zhang@mail.mcgill.ca::eb5aea50-d94f-41f4-91eb-c506bdc6f8bc" providerId="AD" clId="Web-{7E5B1864-83E1-D3EB-6A78-2115CDD7ED8F}"/>
    <pc:docChg chg="modSld">
      <pc:chgData name="Duoyi Zhang" userId="S::duoyi.zhang@mail.mcgill.ca::eb5aea50-d94f-41f4-91eb-c506bdc6f8bc" providerId="AD" clId="Web-{7E5B1864-83E1-D3EB-6A78-2115CDD7ED8F}" dt="2023-02-17T18:16:34.701" v="675"/>
      <pc:docMkLst>
        <pc:docMk/>
      </pc:docMkLst>
      <pc:sldChg chg="modNotes">
        <pc:chgData name="Duoyi Zhang" userId="S::duoyi.zhang@mail.mcgill.ca::eb5aea50-d94f-41f4-91eb-c506bdc6f8bc" providerId="AD" clId="Web-{7E5B1864-83E1-D3EB-6A78-2115CDD7ED8F}" dt="2023-02-17T18:16:34.701" v="675"/>
        <pc:sldMkLst>
          <pc:docMk/>
          <pc:sldMk cId="636962338" sldId="295"/>
        </pc:sldMkLst>
      </pc:sldChg>
      <pc:sldChg chg="modSp">
        <pc:chgData name="Duoyi Zhang" userId="S::duoyi.zhang@mail.mcgill.ca::eb5aea50-d94f-41f4-91eb-c506bdc6f8bc" providerId="AD" clId="Web-{7E5B1864-83E1-D3EB-6A78-2115CDD7ED8F}" dt="2023-02-17T17:31:45.907" v="8" actId="20577"/>
        <pc:sldMkLst>
          <pc:docMk/>
          <pc:sldMk cId="362325516" sldId="307"/>
        </pc:sldMkLst>
        <pc:spChg chg="mod">
          <ac:chgData name="Duoyi Zhang" userId="S::duoyi.zhang@mail.mcgill.ca::eb5aea50-d94f-41f4-91eb-c506bdc6f8bc" providerId="AD" clId="Web-{7E5B1864-83E1-D3EB-6A78-2115CDD7ED8F}" dt="2023-02-17T17:31:45.907" v="8" actId="20577"/>
          <ac:spMkLst>
            <pc:docMk/>
            <pc:sldMk cId="362325516" sldId="307"/>
            <ac:spMk id="4" creationId="{9BECFCA1-B37A-AC93-60A8-5E819BE0BD90}"/>
          </ac:spMkLst>
        </pc:spChg>
      </pc:sldChg>
    </pc:docChg>
  </pc:docChgLst>
  <pc:docChgLst>
    <pc:chgData name="Olivia Ma" userId="S::yang.ma@mail.mcgill.ca::e3bc603e-cb89-487d-bd67-e1d0f7aeca77" providerId="AD" clId="Web-{F4151D63-03A1-677F-828E-07DEB7637B3C}"/>
    <pc:docChg chg="modSld">
      <pc:chgData name="Olivia Ma" userId="S::yang.ma@mail.mcgill.ca::e3bc603e-cb89-487d-bd67-e1d0f7aeca77" providerId="AD" clId="Web-{F4151D63-03A1-677F-828E-07DEB7637B3C}" dt="2023-02-16T22:05:53.912" v="72" actId="14100"/>
      <pc:docMkLst>
        <pc:docMk/>
      </pc:docMkLst>
      <pc:sldChg chg="modSp">
        <pc:chgData name="Olivia Ma" userId="S::yang.ma@mail.mcgill.ca::e3bc603e-cb89-487d-bd67-e1d0f7aeca77" providerId="AD" clId="Web-{F4151D63-03A1-677F-828E-07DEB7637B3C}" dt="2023-02-16T22:05:53.912" v="72" actId="14100"/>
        <pc:sldMkLst>
          <pc:docMk/>
          <pc:sldMk cId="191849516" sldId="292"/>
        </pc:sldMkLst>
        <pc:spChg chg="mod">
          <ac:chgData name="Olivia Ma" userId="S::yang.ma@mail.mcgill.ca::e3bc603e-cb89-487d-bd67-e1d0f7aeca77" providerId="AD" clId="Web-{F4151D63-03A1-677F-828E-07DEB7637B3C}" dt="2023-02-16T22:05:25.662" v="66" actId="14100"/>
          <ac:spMkLst>
            <pc:docMk/>
            <pc:sldMk cId="191849516" sldId="292"/>
            <ac:spMk id="3" creationId="{090883AB-A4CF-EB13-0BA8-2C695A50F8A2}"/>
          </ac:spMkLst>
        </pc:spChg>
        <pc:spChg chg="mod">
          <ac:chgData name="Olivia Ma" userId="S::yang.ma@mail.mcgill.ca::e3bc603e-cb89-487d-bd67-e1d0f7aeca77" providerId="AD" clId="Web-{F4151D63-03A1-677F-828E-07DEB7637B3C}" dt="2023-02-16T22:05:32.522" v="67" actId="1076"/>
          <ac:spMkLst>
            <pc:docMk/>
            <pc:sldMk cId="191849516" sldId="292"/>
            <ac:spMk id="5" creationId="{EE48D55D-ADAF-8643-5B4B-E80E18CB79D7}"/>
          </ac:spMkLst>
        </pc:spChg>
        <pc:picChg chg="mod">
          <ac:chgData name="Olivia Ma" userId="S::yang.ma@mail.mcgill.ca::e3bc603e-cb89-487d-bd67-e1d0f7aeca77" providerId="AD" clId="Web-{F4151D63-03A1-677F-828E-07DEB7637B3C}" dt="2023-02-16T22:05:53.912" v="72" actId="14100"/>
          <ac:picMkLst>
            <pc:docMk/>
            <pc:sldMk cId="191849516" sldId="292"/>
            <ac:picMk id="7" creationId="{3A5053F4-6DB9-2E8D-B95A-504E61E6B10D}"/>
          </ac:picMkLst>
        </pc:picChg>
        <pc:picChg chg="mod">
          <ac:chgData name="Olivia Ma" userId="S::yang.ma@mail.mcgill.ca::e3bc603e-cb89-487d-bd67-e1d0f7aeca77" providerId="AD" clId="Web-{F4151D63-03A1-677F-828E-07DEB7637B3C}" dt="2023-02-16T22:05:39.381" v="69" actId="14100"/>
          <ac:picMkLst>
            <pc:docMk/>
            <pc:sldMk cId="191849516" sldId="292"/>
            <ac:picMk id="11" creationId="{8709B1AF-F24D-0433-B64B-C641A69D311D}"/>
          </ac:picMkLst>
        </pc:picChg>
      </pc:sldChg>
    </pc:docChg>
  </pc:docChgLst>
  <pc:docChgLst>
    <pc:chgData name="Sunny Wu" userId="S::zhenye.wu@mail.mcgill.ca::a399ca53-1c34-4ada-b261-4acdc652c9ed" providerId="AD" clId="Web-{03E13D7E-A4E9-1297-2830-E1B60C7A2238}"/>
    <pc:docChg chg="modSld">
      <pc:chgData name="Sunny Wu" userId="S::zhenye.wu@mail.mcgill.ca::a399ca53-1c34-4ada-b261-4acdc652c9ed" providerId="AD" clId="Web-{03E13D7E-A4E9-1297-2830-E1B60C7A2238}" dt="2023-02-17T00:24:35.513" v="12" actId="20577"/>
      <pc:docMkLst>
        <pc:docMk/>
      </pc:docMkLst>
      <pc:sldChg chg="addSp delSp modSp">
        <pc:chgData name="Sunny Wu" userId="S::zhenye.wu@mail.mcgill.ca::a399ca53-1c34-4ada-b261-4acdc652c9ed" providerId="AD" clId="Web-{03E13D7E-A4E9-1297-2830-E1B60C7A2238}" dt="2023-02-17T00:24:35.513" v="12" actId="20577"/>
        <pc:sldMkLst>
          <pc:docMk/>
          <pc:sldMk cId="1879642159" sldId="306"/>
        </pc:sldMkLst>
        <pc:spChg chg="mod">
          <ac:chgData name="Sunny Wu" userId="S::zhenye.wu@mail.mcgill.ca::a399ca53-1c34-4ada-b261-4acdc652c9ed" providerId="AD" clId="Web-{03E13D7E-A4E9-1297-2830-E1B60C7A2238}" dt="2023-02-17T00:17:51.034" v="3" actId="20577"/>
          <ac:spMkLst>
            <pc:docMk/>
            <pc:sldMk cId="1879642159" sldId="306"/>
            <ac:spMk id="106" creationId="{B1D1CA15-7786-E1BE-0EC1-7090D797FBA0}"/>
          </ac:spMkLst>
        </pc:spChg>
        <pc:spChg chg="mod">
          <ac:chgData name="Sunny Wu" userId="S::zhenye.wu@mail.mcgill.ca::a399ca53-1c34-4ada-b261-4acdc652c9ed" providerId="AD" clId="Web-{03E13D7E-A4E9-1297-2830-E1B60C7A2238}" dt="2023-02-17T00:24:35.513" v="12" actId="20577"/>
          <ac:spMkLst>
            <pc:docMk/>
            <pc:sldMk cId="1879642159" sldId="306"/>
            <ac:spMk id="118" creationId="{FD5D6047-6950-2FC3-D11C-E82BF1DD53F7}"/>
          </ac:spMkLst>
        </pc:spChg>
        <pc:picChg chg="del">
          <ac:chgData name="Sunny Wu" userId="S::zhenye.wu@mail.mcgill.ca::a399ca53-1c34-4ada-b261-4acdc652c9ed" providerId="AD" clId="Web-{03E13D7E-A4E9-1297-2830-E1B60C7A2238}" dt="2023-02-17T00:23:47.824" v="4"/>
          <ac:picMkLst>
            <pc:docMk/>
            <pc:sldMk cId="1879642159" sldId="306"/>
            <ac:picMk id="136" creationId="{931F2FD7-CAE3-EEA4-02E0-4CE4961802C0}"/>
          </ac:picMkLst>
        </pc:picChg>
        <pc:cxnChg chg="add mod">
          <ac:chgData name="Sunny Wu" userId="S::zhenye.wu@mail.mcgill.ca::a399ca53-1c34-4ada-b261-4acdc652c9ed" providerId="AD" clId="Web-{03E13D7E-A4E9-1297-2830-E1B60C7A2238}" dt="2023-02-17T00:24:23.669" v="11" actId="14100"/>
          <ac:cxnSpMkLst>
            <pc:docMk/>
            <pc:sldMk cId="1879642159" sldId="306"/>
            <ac:cxnSpMk id="9" creationId="{67887625-86C5-1A82-8B81-16F6B82A2E3F}"/>
          </ac:cxnSpMkLst>
        </pc:cxnChg>
      </pc:sldChg>
    </pc:docChg>
  </pc:docChgLst>
  <pc:docChgLst>
    <pc:chgData name="Ben Meiga" userId="S::ben-isaac.meiga@mail.mcgill.ca::43bd77c0-ba7b-4055-b550-342a9da4a8ae" providerId="AD" clId="Web-{9BF97AE5-CDE5-DA61-60F3-9C3FA0C472B5}"/>
    <pc:docChg chg="addSld delSld modSld">
      <pc:chgData name="Ben Meiga" userId="S::ben-isaac.meiga@mail.mcgill.ca::43bd77c0-ba7b-4055-b550-342a9da4a8ae" providerId="AD" clId="Web-{9BF97AE5-CDE5-DA61-60F3-9C3FA0C472B5}" dt="2023-02-16T23:05:12.267" v="105" actId="20577"/>
      <pc:docMkLst>
        <pc:docMk/>
      </pc:docMkLst>
      <pc:sldChg chg="addSp delSp modSp">
        <pc:chgData name="Ben Meiga" userId="S::ben-isaac.meiga@mail.mcgill.ca::43bd77c0-ba7b-4055-b550-342a9da4a8ae" providerId="AD" clId="Web-{9BF97AE5-CDE5-DA61-60F3-9C3FA0C472B5}" dt="2023-02-16T23:03:37.953" v="97" actId="14100"/>
        <pc:sldMkLst>
          <pc:docMk/>
          <pc:sldMk cId="0" sldId="256"/>
        </pc:sldMkLst>
        <pc:spChg chg="add mod">
          <ac:chgData name="Ben Meiga" userId="S::ben-isaac.meiga@mail.mcgill.ca::43bd77c0-ba7b-4055-b550-342a9da4a8ae" providerId="AD" clId="Web-{9BF97AE5-CDE5-DA61-60F3-9C3FA0C472B5}" dt="2023-02-16T23:02:06.827" v="84" actId="14100"/>
          <ac:spMkLst>
            <pc:docMk/>
            <pc:sldMk cId="0" sldId="256"/>
            <ac:spMk id="3" creationId="{ADD32D20-CCF8-A489-E811-4394FFB120D8}"/>
          </ac:spMkLst>
        </pc:spChg>
        <pc:spChg chg="mod">
          <ac:chgData name="Ben Meiga" userId="S::ben-isaac.meiga@mail.mcgill.ca::43bd77c0-ba7b-4055-b550-342a9da4a8ae" providerId="AD" clId="Web-{9BF97AE5-CDE5-DA61-60F3-9C3FA0C472B5}" dt="2023-02-16T22:55:55.807" v="11" actId="1076"/>
          <ac:spMkLst>
            <pc:docMk/>
            <pc:sldMk cId="0" sldId="256"/>
            <ac:spMk id="229" creationId="{00000000-0000-0000-0000-000000000000}"/>
          </ac:spMkLst>
        </pc:spChg>
        <pc:spChg chg="mod">
          <ac:chgData name="Ben Meiga" userId="S::ben-isaac.meiga@mail.mcgill.ca::43bd77c0-ba7b-4055-b550-342a9da4a8ae" providerId="AD" clId="Web-{9BF97AE5-CDE5-DA61-60F3-9C3FA0C472B5}" dt="2023-02-16T23:03:09.312" v="95" actId="1076"/>
          <ac:spMkLst>
            <pc:docMk/>
            <pc:sldMk cId="0" sldId="256"/>
            <ac:spMk id="238" creationId="{00000000-0000-0000-0000-000000000000}"/>
          </ac:spMkLst>
        </pc:spChg>
        <pc:grpChg chg="mod">
          <ac:chgData name="Ben Meiga" userId="S::ben-isaac.meiga@mail.mcgill.ca::43bd77c0-ba7b-4055-b550-342a9da4a8ae" providerId="AD" clId="Web-{9BF97AE5-CDE5-DA61-60F3-9C3FA0C472B5}" dt="2023-02-16T23:03:37.953" v="97" actId="14100"/>
          <ac:grpSpMkLst>
            <pc:docMk/>
            <pc:sldMk cId="0" sldId="256"/>
            <ac:grpSpMk id="231" creationId="{00000000-0000-0000-0000-000000000000}"/>
          </ac:grpSpMkLst>
        </pc:grpChg>
        <pc:picChg chg="add del mod">
          <ac:chgData name="Ben Meiga" userId="S::ben-isaac.meiga@mail.mcgill.ca::43bd77c0-ba7b-4055-b550-342a9da4a8ae" providerId="AD" clId="Web-{9BF97AE5-CDE5-DA61-60F3-9C3FA0C472B5}" dt="2023-02-16T22:56:30.323" v="16"/>
          <ac:picMkLst>
            <pc:docMk/>
            <pc:sldMk cId="0" sldId="256"/>
            <ac:picMk id="2" creationId="{C20063D0-F871-2480-3BA8-344483DFF50C}"/>
          </ac:picMkLst>
        </pc:picChg>
      </pc:sldChg>
      <pc:sldChg chg="modSp">
        <pc:chgData name="Ben Meiga" userId="S::ben-isaac.meiga@mail.mcgill.ca::43bd77c0-ba7b-4055-b550-342a9da4a8ae" providerId="AD" clId="Web-{9BF97AE5-CDE5-DA61-60F3-9C3FA0C472B5}" dt="2023-02-16T21:29:55.230" v="10" actId="1076"/>
        <pc:sldMkLst>
          <pc:docMk/>
          <pc:sldMk cId="1774139211" sldId="302"/>
        </pc:sldMkLst>
        <pc:spChg chg="mod">
          <ac:chgData name="Ben Meiga" userId="S::ben-isaac.meiga@mail.mcgill.ca::43bd77c0-ba7b-4055-b550-342a9da4a8ae" providerId="AD" clId="Web-{9BF97AE5-CDE5-DA61-60F3-9C3FA0C472B5}" dt="2023-02-16T21:29:52.027" v="9" actId="14100"/>
          <ac:spMkLst>
            <pc:docMk/>
            <pc:sldMk cId="1774139211" sldId="302"/>
            <ac:spMk id="471" creationId="{00000000-0000-0000-0000-000000000000}"/>
          </ac:spMkLst>
        </pc:spChg>
        <pc:spChg chg="mod">
          <ac:chgData name="Ben Meiga" userId="S::ben-isaac.meiga@mail.mcgill.ca::43bd77c0-ba7b-4055-b550-342a9da4a8ae" providerId="AD" clId="Web-{9BF97AE5-CDE5-DA61-60F3-9C3FA0C472B5}" dt="2023-02-16T21:29:55.230" v="10" actId="1076"/>
          <ac:spMkLst>
            <pc:docMk/>
            <pc:sldMk cId="1774139211" sldId="302"/>
            <ac:spMk id="473" creationId="{00000000-0000-0000-0000-000000000000}"/>
          </ac:spMkLst>
        </pc:spChg>
      </pc:sldChg>
      <pc:sldChg chg="add del replId">
        <pc:chgData name="Ben Meiga" userId="S::ben-isaac.meiga@mail.mcgill.ca::43bd77c0-ba7b-4055-b550-342a9da4a8ae" providerId="AD" clId="Web-{9BF97AE5-CDE5-DA61-60F3-9C3FA0C472B5}" dt="2023-02-16T21:29:23.777" v="1"/>
        <pc:sldMkLst>
          <pc:docMk/>
          <pc:sldMk cId="3871502935" sldId="304"/>
        </pc:sldMkLst>
      </pc:sldChg>
      <pc:sldChg chg="modSp add replId">
        <pc:chgData name="Ben Meiga" userId="S::ben-isaac.meiga@mail.mcgill.ca::43bd77c0-ba7b-4055-b550-342a9da4a8ae" providerId="AD" clId="Web-{9BF97AE5-CDE5-DA61-60F3-9C3FA0C472B5}" dt="2023-02-16T23:05:12.267" v="105" actId="20577"/>
        <pc:sldMkLst>
          <pc:docMk/>
          <pc:sldMk cId="362325516" sldId="307"/>
        </pc:sldMkLst>
        <pc:spChg chg="mod">
          <ac:chgData name="Ben Meiga" userId="S::ben-isaac.meiga@mail.mcgill.ca::43bd77c0-ba7b-4055-b550-342a9da4a8ae" providerId="AD" clId="Web-{9BF97AE5-CDE5-DA61-60F3-9C3FA0C472B5}" dt="2023-02-16T23:04:51.157" v="104" actId="20577"/>
          <ac:spMkLst>
            <pc:docMk/>
            <pc:sldMk cId="362325516" sldId="307"/>
            <ac:spMk id="2" creationId="{832B0728-3CB0-DBC0-DDBD-0894ACFDCEEF}"/>
          </ac:spMkLst>
        </pc:spChg>
        <pc:spChg chg="mod">
          <ac:chgData name="Ben Meiga" userId="S::ben-isaac.meiga@mail.mcgill.ca::43bd77c0-ba7b-4055-b550-342a9da4a8ae" providerId="AD" clId="Web-{9BF97AE5-CDE5-DA61-60F3-9C3FA0C472B5}" dt="2023-02-16T23:05:12.267" v="105" actId="20577"/>
          <ac:spMkLst>
            <pc:docMk/>
            <pc:sldMk cId="362325516" sldId="307"/>
            <ac:spMk id="3" creationId="{1AA2B33D-24F1-07EB-0328-FBE21D83D2DA}"/>
          </ac:spMkLst>
        </pc:spChg>
      </pc:sldChg>
      <pc:sldChg chg="modSp add del replId">
        <pc:chgData name="Ben Meiga" userId="S::ben-isaac.meiga@mail.mcgill.ca::43bd77c0-ba7b-4055-b550-342a9da4a8ae" providerId="AD" clId="Web-{9BF97AE5-CDE5-DA61-60F3-9C3FA0C472B5}" dt="2023-02-16T23:04:01.235" v="100"/>
        <pc:sldMkLst>
          <pc:docMk/>
          <pc:sldMk cId="891191234" sldId="307"/>
        </pc:sldMkLst>
        <pc:spChg chg="mod">
          <ac:chgData name="Ben Meiga" userId="S::ben-isaac.meiga@mail.mcgill.ca::43bd77c0-ba7b-4055-b550-342a9da4a8ae" providerId="AD" clId="Web-{9BF97AE5-CDE5-DA61-60F3-9C3FA0C472B5}" dt="2023-02-16T23:03:52.704" v="99" actId="1076"/>
          <ac:spMkLst>
            <pc:docMk/>
            <pc:sldMk cId="891191234" sldId="307"/>
            <ac:spMk id="3" creationId="{ADD32D20-CCF8-A489-E811-4394FFB120D8}"/>
          </ac:spMkLst>
        </pc:spChg>
      </pc:sldChg>
    </pc:docChg>
  </pc:docChgLst>
  <pc:docChgLst>
    <pc:chgData name="Duoyi Zhang" userId="S::duoyi.zhang@mail.mcgill.ca::eb5aea50-d94f-41f4-91eb-c506bdc6f8bc" providerId="AD" clId="Web-{3431D849-7484-65AE-F0CD-1C0A1D91906E}"/>
    <pc:docChg chg="delSld modSld">
      <pc:chgData name="Duoyi Zhang" userId="S::duoyi.zhang@mail.mcgill.ca::eb5aea50-d94f-41f4-91eb-c506bdc6f8bc" providerId="AD" clId="Web-{3431D849-7484-65AE-F0CD-1C0A1D91906E}" dt="2023-02-16T22:02:18.046" v="87" actId="1076"/>
      <pc:docMkLst>
        <pc:docMk/>
      </pc:docMkLst>
      <pc:sldChg chg="addSp delSp modSp modNotes">
        <pc:chgData name="Duoyi Zhang" userId="S::duoyi.zhang@mail.mcgill.ca::eb5aea50-d94f-41f4-91eb-c506bdc6f8bc" providerId="AD" clId="Web-{3431D849-7484-65AE-F0CD-1C0A1D91906E}" dt="2023-02-16T22:02:18.046" v="87" actId="1076"/>
        <pc:sldMkLst>
          <pc:docMk/>
          <pc:sldMk cId="191849516" sldId="292"/>
        </pc:sldMkLst>
        <pc:spChg chg="mod">
          <ac:chgData name="Duoyi Zhang" userId="S::duoyi.zhang@mail.mcgill.ca::eb5aea50-d94f-41f4-91eb-c506bdc6f8bc" providerId="AD" clId="Web-{3431D849-7484-65AE-F0CD-1C0A1D91906E}" dt="2023-02-16T22:00:38.093" v="77" actId="20577"/>
          <ac:spMkLst>
            <pc:docMk/>
            <pc:sldMk cId="191849516" sldId="292"/>
            <ac:spMk id="2" creationId="{4F426666-09D0-3F67-25CB-662D22B98B46}"/>
          </ac:spMkLst>
        </pc:spChg>
        <pc:spChg chg="mod">
          <ac:chgData name="Duoyi Zhang" userId="S::duoyi.zhang@mail.mcgill.ca::eb5aea50-d94f-41f4-91eb-c506bdc6f8bc" providerId="AD" clId="Web-{3431D849-7484-65AE-F0CD-1C0A1D91906E}" dt="2023-02-16T21:53:44.438" v="43" actId="14100"/>
          <ac:spMkLst>
            <pc:docMk/>
            <pc:sldMk cId="191849516" sldId="292"/>
            <ac:spMk id="3" creationId="{090883AB-A4CF-EB13-0BA8-2C695A50F8A2}"/>
          </ac:spMkLst>
        </pc:spChg>
        <pc:spChg chg="add mod">
          <ac:chgData name="Duoyi Zhang" userId="S::duoyi.zhang@mail.mcgill.ca::eb5aea50-d94f-41f4-91eb-c506bdc6f8bc" providerId="AD" clId="Web-{3431D849-7484-65AE-F0CD-1C0A1D91906E}" dt="2023-02-16T21:54:08.282" v="51" actId="1076"/>
          <ac:spMkLst>
            <pc:docMk/>
            <pc:sldMk cId="191849516" sldId="292"/>
            <ac:spMk id="5" creationId="{EE48D55D-ADAF-8643-5B4B-E80E18CB79D7}"/>
          </ac:spMkLst>
        </pc:spChg>
        <pc:spChg chg="add del mod">
          <ac:chgData name="Duoyi Zhang" userId="S::duoyi.zhang@mail.mcgill.ca::eb5aea50-d94f-41f4-91eb-c506bdc6f8bc" providerId="AD" clId="Web-{3431D849-7484-65AE-F0CD-1C0A1D91906E}" dt="2023-02-16T22:02:06.061" v="81"/>
          <ac:spMkLst>
            <pc:docMk/>
            <pc:sldMk cId="191849516" sldId="292"/>
            <ac:spMk id="9" creationId="{60485F1C-483C-FD4E-98DC-0231C62AFADE}"/>
          </ac:spMkLst>
        </pc:spChg>
        <pc:picChg chg="add mod">
          <ac:chgData name="Duoyi Zhang" userId="S::duoyi.zhang@mail.mcgill.ca::eb5aea50-d94f-41f4-91eb-c506bdc6f8bc" providerId="AD" clId="Web-{3431D849-7484-65AE-F0CD-1C0A1D91906E}" dt="2023-02-16T22:02:14.139" v="86" actId="1076"/>
          <ac:picMkLst>
            <pc:docMk/>
            <pc:sldMk cId="191849516" sldId="292"/>
            <ac:picMk id="7" creationId="{3A5053F4-6DB9-2E8D-B95A-504E61E6B10D}"/>
          </ac:picMkLst>
        </pc:picChg>
        <pc:picChg chg="add mod">
          <ac:chgData name="Duoyi Zhang" userId="S::duoyi.zhang@mail.mcgill.ca::eb5aea50-d94f-41f4-91eb-c506bdc6f8bc" providerId="AD" clId="Web-{3431D849-7484-65AE-F0CD-1C0A1D91906E}" dt="2023-02-16T22:02:18.046" v="87" actId="1076"/>
          <ac:picMkLst>
            <pc:docMk/>
            <pc:sldMk cId="191849516" sldId="292"/>
            <ac:picMk id="11" creationId="{8709B1AF-F24D-0433-B64B-C641A69D311D}"/>
          </ac:picMkLst>
        </pc:picChg>
      </pc:sldChg>
      <pc:sldChg chg="del">
        <pc:chgData name="Duoyi Zhang" userId="S::duoyi.zhang@mail.mcgill.ca::eb5aea50-d94f-41f4-91eb-c506bdc6f8bc" providerId="AD" clId="Web-{3431D849-7484-65AE-F0CD-1C0A1D91906E}" dt="2023-02-16T21:55:34.797" v="62"/>
        <pc:sldMkLst>
          <pc:docMk/>
          <pc:sldMk cId="4007106074" sldId="293"/>
        </pc:sldMkLst>
      </pc:sldChg>
      <pc:sldChg chg="delSp modSp">
        <pc:chgData name="Duoyi Zhang" userId="S::duoyi.zhang@mail.mcgill.ca::eb5aea50-d94f-41f4-91eb-c506bdc6f8bc" providerId="AD" clId="Web-{3431D849-7484-65AE-F0CD-1C0A1D91906E}" dt="2023-02-16T21:53:17.001" v="40" actId="1076"/>
        <pc:sldMkLst>
          <pc:docMk/>
          <pc:sldMk cId="636962338" sldId="295"/>
        </pc:sldMkLst>
        <pc:spChg chg="mod">
          <ac:chgData name="Duoyi Zhang" userId="S::duoyi.zhang@mail.mcgill.ca::eb5aea50-d94f-41f4-91eb-c506bdc6f8bc" providerId="AD" clId="Web-{3431D849-7484-65AE-F0CD-1C0A1D91906E}" dt="2023-02-16T21:53:17.001" v="40" actId="1076"/>
          <ac:spMkLst>
            <pc:docMk/>
            <pc:sldMk cId="636962338" sldId="295"/>
            <ac:spMk id="2" creationId="{0E40EC7A-BAA7-84CB-4362-E83AFFCD1C0A}"/>
          </ac:spMkLst>
        </pc:spChg>
        <pc:spChg chg="mod">
          <ac:chgData name="Duoyi Zhang" userId="S::duoyi.zhang@mail.mcgill.ca::eb5aea50-d94f-41f4-91eb-c506bdc6f8bc" providerId="AD" clId="Web-{3431D849-7484-65AE-F0CD-1C0A1D91906E}" dt="2023-02-16T21:53:13.266" v="39" actId="14100"/>
          <ac:spMkLst>
            <pc:docMk/>
            <pc:sldMk cId="636962338" sldId="295"/>
            <ac:spMk id="3" creationId="{E186F3B7-3B22-F017-B9E7-1E7ECD91F1B5}"/>
          </ac:spMkLst>
        </pc:spChg>
        <pc:picChg chg="del">
          <ac:chgData name="Duoyi Zhang" userId="S::duoyi.zhang@mail.mcgill.ca::eb5aea50-d94f-41f4-91eb-c506bdc6f8bc" providerId="AD" clId="Web-{3431D849-7484-65AE-F0CD-1C0A1D91906E}" dt="2023-02-16T21:51:31.235" v="14"/>
          <ac:picMkLst>
            <pc:docMk/>
            <pc:sldMk cId="636962338" sldId="295"/>
            <ac:picMk id="6" creationId="{5BA3CDFF-1A70-C315-0E17-83DEB81DD576}"/>
          </ac:picMkLst>
        </pc:picChg>
      </pc:sldChg>
    </pc:docChg>
  </pc:docChgLst>
  <pc:docChgLst>
    <pc:chgData name="Ben Meiga" userId="S::ben-isaac.meiga@mail.mcgill.ca::43bd77c0-ba7b-4055-b550-342a9da4a8ae" providerId="AD" clId="Web-{58A22CB1-034D-2538-F960-C1E71191DAF8}"/>
    <pc:docChg chg="addSld modSld sldOrd">
      <pc:chgData name="Ben Meiga" userId="S::ben-isaac.meiga@mail.mcgill.ca::43bd77c0-ba7b-4055-b550-342a9da4a8ae" providerId="AD" clId="Web-{58A22CB1-034D-2538-F960-C1E71191DAF8}" dt="2023-02-15T23:20:32.759" v="42" actId="1076"/>
      <pc:docMkLst>
        <pc:docMk/>
      </pc:docMkLst>
      <pc:sldChg chg="delSp modSp">
        <pc:chgData name="Ben Meiga" userId="S::ben-isaac.meiga@mail.mcgill.ca::43bd77c0-ba7b-4055-b550-342a9da4a8ae" providerId="AD" clId="Web-{58A22CB1-034D-2538-F960-C1E71191DAF8}" dt="2023-02-15T23:15:04.830" v="27" actId="20577"/>
        <pc:sldMkLst>
          <pc:docMk/>
          <pc:sldMk cId="0" sldId="261"/>
        </pc:sldMkLst>
        <pc:spChg chg="del mod">
          <ac:chgData name="Ben Meiga" userId="S::ben-isaac.meiga@mail.mcgill.ca::43bd77c0-ba7b-4055-b550-342a9da4a8ae" providerId="AD" clId="Web-{58A22CB1-034D-2538-F960-C1E71191DAF8}" dt="2023-02-15T21:10:05.720" v="7"/>
          <ac:spMkLst>
            <pc:docMk/>
            <pc:sldMk cId="0" sldId="261"/>
            <ac:spMk id="464" creationId="{00000000-0000-0000-0000-000000000000}"/>
          </ac:spMkLst>
        </pc:spChg>
        <pc:spChg chg="mod">
          <ac:chgData name="Ben Meiga" userId="S::ben-isaac.meiga@mail.mcgill.ca::43bd77c0-ba7b-4055-b550-342a9da4a8ae" providerId="AD" clId="Web-{58A22CB1-034D-2538-F960-C1E71191DAF8}" dt="2023-02-15T21:11:05.831" v="16" actId="20577"/>
          <ac:spMkLst>
            <pc:docMk/>
            <pc:sldMk cId="0" sldId="261"/>
            <ac:spMk id="467" creationId="{00000000-0000-0000-0000-000000000000}"/>
          </ac:spMkLst>
        </pc:spChg>
        <pc:spChg chg="mod">
          <ac:chgData name="Ben Meiga" userId="S::ben-isaac.meiga@mail.mcgill.ca::43bd77c0-ba7b-4055-b550-342a9da4a8ae" providerId="AD" clId="Web-{58A22CB1-034D-2538-F960-C1E71191DAF8}" dt="2023-02-15T23:15:04.830" v="27" actId="20577"/>
          <ac:spMkLst>
            <pc:docMk/>
            <pc:sldMk cId="0" sldId="261"/>
            <ac:spMk id="471" creationId="{00000000-0000-0000-0000-000000000000}"/>
          </ac:spMkLst>
        </pc:spChg>
        <pc:spChg chg="del mod">
          <ac:chgData name="Ben Meiga" userId="S::ben-isaac.meiga@mail.mcgill.ca::43bd77c0-ba7b-4055-b550-342a9da4a8ae" providerId="AD" clId="Web-{58A22CB1-034D-2538-F960-C1E71191DAF8}" dt="2023-02-15T21:10:01.033" v="5"/>
          <ac:spMkLst>
            <pc:docMk/>
            <pc:sldMk cId="0" sldId="261"/>
            <ac:spMk id="472" creationId="{00000000-0000-0000-0000-000000000000}"/>
          </ac:spMkLst>
        </pc:spChg>
      </pc:sldChg>
      <pc:sldChg chg="addSp delSp">
        <pc:chgData name="Ben Meiga" userId="S::ben-isaac.meiga@mail.mcgill.ca::43bd77c0-ba7b-4055-b550-342a9da4a8ae" providerId="AD" clId="Web-{58A22CB1-034D-2538-F960-C1E71191DAF8}" dt="2023-02-15T21:11:20.159" v="18"/>
        <pc:sldMkLst>
          <pc:docMk/>
          <pc:sldMk cId="848211639" sldId="296"/>
        </pc:sldMkLst>
        <pc:grpChg chg="add">
          <ac:chgData name="Ben Meiga" userId="S::ben-isaac.meiga@mail.mcgill.ca::43bd77c0-ba7b-4055-b550-342a9da4a8ae" providerId="AD" clId="Web-{58A22CB1-034D-2538-F960-C1E71191DAF8}" dt="2023-02-15T21:11:20.159" v="18"/>
          <ac:grpSpMkLst>
            <pc:docMk/>
            <pc:sldMk cId="848211639" sldId="296"/>
            <ac:grpSpMk id="5" creationId="{D9689D60-5B15-207A-CD64-955BAD594864}"/>
          </ac:grpSpMkLst>
        </pc:grpChg>
        <pc:grpChg chg="del">
          <ac:chgData name="Ben Meiga" userId="S::ben-isaac.meiga@mail.mcgill.ca::43bd77c0-ba7b-4055-b550-342a9da4a8ae" providerId="AD" clId="Web-{58A22CB1-034D-2538-F960-C1E71191DAF8}" dt="2023-02-15T21:11:19.612" v="17"/>
          <ac:grpSpMkLst>
            <pc:docMk/>
            <pc:sldMk cId="848211639" sldId="296"/>
            <ac:grpSpMk id="466" creationId="{00000000-0000-0000-0000-000000000000}"/>
          </ac:grpSpMkLst>
        </pc:grpChg>
      </pc:sldChg>
      <pc:sldChg chg="addSp modSp">
        <pc:chgData name="Ben Meiga" userId="S::ben-isaac.meiga@mail.mcgill.ca::43bd77c0-ba7b-4055-b550-342a9da4a8ae" providerId="AD" clId="Web-{58A22CB1-034D-2538-F960-C1E71191DAF8}" dt="2023-02-15T23:20:32.759" v="42" actId="1076"/>
        <pc:sldMkLst>
          <pc:docMk/>
          <pc:sldMk cId="83520737" sldId="300"/>
        </pc:sldMkLst>
        <pc:picChg chg="add mod">
          <ac:chgData name="Ben Meiga" userId="S::ben-isaac.meiga@mail.mcgill.ca::43bd77c0-ba7b-4055-b550-342a9da4a8ae" providerId="AD" clId="Web-{58A22CB1-034D-2538-F960-C1E71191DAF8}" dt="2023-02-15T23:20:32.759" v="42" actId="1076"/>
          <ac:picMkLst>
            <pc:docMk/>
            <pc:sldMk cId="83520737" sldId="300"/>
            <ac:picMk id="9" creationId="{A92B10F5-12CD-8F1C-6C37-36C059CE7890}"/>
          </ac:picMkLst>
        </pc:picChg>
      </pc:sldChg>
      <pc:sldChg chg="new">
        <pc:chgData name="Ben Meiga" userId="S::ben-isaac.meiga@mail.mcgill.ca::43bd77c0-ba7b-4055-b550-342a9da4a8ae" providerId="AD" clId="Web-{58A22CB1-034D-2538-F960-C1E71191DAF8}" dt="2023-02-15T23:14:31.829" v="19"/>
        <pc:sldMkLst>
          <pc:docMk/>
          <pc:sldMk cId="308490153" sldId="301"/>
        </pc:sldMkLst>
      </pc:sldChg>
      <pc:sldChg chg="addSp delSp modSp add ord replId">
        <pc:chgData name="Ben Meiga" userId="S::ben-isaac.meiga@mail.mcgill.ca::43bd77c0-ba7b-4055-b550-342a9da4a8ae" providerId="AD" clId="Web-{58A22CB1-034D-2538-F960-C1E71191DAF8}" dt="2023-02-15T23:15:52.440" v="36"/>
        <pc:sldMkLst>
          <pc:docMk/>
          <pc:sldMk cId="1774139211" sldId="302"/>
        </pc:sldMkLst>
        <pc:spChg chg="add mod">
          <ac:chgData name="Ben Meiga" userId="S::ben-isaac.meiga@mail.mcgill.ca::43bd77c0-ba7b-4055-b550-342a9da4a8ae" providerId="AD" clId="Web-{58A22CB1-034D-2538-F960-C1E71191DAF8}" dt="2023-02-15T23:15:52.440" v="36"/>
          <ac:spMkLst>
            <pc:docMk/>
            <pc:sldMk cId="1774139211" sldId="302"/>
            <ac:spMk id="3" creationId="{2195AA1C-6068-F839-25C9-245F03B5F5A8}"/>
          </ac:spMkLst>
        </pc:spChg>
        <pc:spChg chg="del">
          <ac:chgData name="Ben Meiga" userId="S::ben-isaac.meiga@mail.mcgill.ca::43bd77c0-ba7b-4055-b550-342a9da4a8ae" providerId="AD" clId="Web-{58A22CB1-034D-2538-F960-C1E71191DAF8}" dt="2023-02-15T23:15:52.440" v="36"/>
          <ac:spMkLst>
            <pc:docMk/>
            <pc:sldMk cId="1774139211" sldId="302"/>
            <ac:spMk id="447" creationId="{00000000-0000-0000-0000-000000000000}"/>
          </ac:spMkLst>
        </pc:spChg>
        <pc:grpChg chg="del">
          <ac:chgData name="Ben Meiga" userId="S::ben-isaac.meiga@mail.mcgill.ca::43bd77c0-ba7b-4055-b550-342a9da4a8ae" providerId="AD" clId="Web-{58A22CB1-034D-2538-F960-C1E71191DAF8}" dt="2023-02-15T23:15:46.581" v="34"/>
          <ac:grpSpMkLst>
            <pc:docMk/>
            <pc:sldMk cId="1774139211" sldId="302"/>
            <ac:grpSpMk id="451" creationId="{00000000-0000-0000-0000-000000000000}"/>
          </ac:grpSpMkLst>
        </pc:grpChg>
        <pc:grpChg chg="del">
          <ac:chgData name="Ben Meiga" userId="S::ben-isaac.meiga@mail.mcgill.ca::43bd77c0-ba7b-4055-b550-342a9da4a8ae" providerId="AD" clId="Web-{58A22CB1-034D-2538-F960-C1E71191DAF8}" dt="2023-02-15T23:15:36.627" v="32"/>
          <ac:grpSpMkLst>
            <pc:docMk/>
            <pc:sldMk cId="1774139211" sldId="302"/>
            <ac:grpSpMk id="458" creationId="{00000000-0000-0000-0000-000000000000}"/>
          </ac:grpSpMkLst>
        </pc:grpChg>
        <pc:grpChg chg="del">
          <ac:chgData name="Ben Meiga" userId="S::ben-isaac.meiga@mail.mcgill.ca::43bd77c0-ba7b-4055-b550-342a9da4a8ae" providerId="AD" clId="Web-{58A22CB1-034D-2538-F960-C1E71191DAF8}" dt="2023-02-15T23:15:28.018" v="30"/>
          <ac:grpSpMkLst>
            <pc:docMk/>
            <pc:sldMk cId="1774139211" sldId="302"/>
            <ac:grpSpMk id="462" creationId="{00000000-0000-0000-0000-000000000000}"/>
          </ac:grpSpMkLst>
        </pc:grpChg>
        <pc:grpChg chg="del">
          <ac:chgData name="Ben Meiga" userId="S::ben-isaac.meiga@mail.mcgill.ca::43bd77c0-ba7b-4055-b550-342a9da4a8ae" providerId="AD" clId="Web-{58A22CB1-034D-2538-F960-C1E71191DAF8}" dt="2023-02-15T23:15:43.784" v="33"/>
          <ac:grpSpMkLst>
            <pc:docMk/>
            <pc:sldMk cId="1774139211" sldId="302"/>
            <ac:grpSpMk id="466" creationId="{00000000-0000-0000-0000-000000000000}"/>
          </ac:grpSpMkLst>
        </pc:grpChg>
        <pc:grpChg chg="del">
          <ac:chgData name="Ben Meiga" userId="S::ben-isaac.meiga@mail.mcgill.ca::43bd77c0-ba7b-4055-b550-342a9da4a8ae" providerId="AD" clId="Web-{58A22CB1-034D-2538-F960-C1E71191DAF8}" dt="2023-02-15T23:15:48.159" v="35"/>
          <ac:grpSpMkLst>
            <pc:docMk/>
            <pc:sldMk cId="1774139211" sldId="302"/>
            <ac:grpSpMk id="474" creationId="{00000000-0000-0000-0000-000000000000}"/>
          </ac:grpSpMkLst>
        </pc:grpChg>
        <pc:grpChg chg="del">
          <ac:chgData name="Ben Meiga" userId="S::ben-isaac.meiga@mail.mcgill.ca::43bd77c0-ba7b-4055-b550-342a9da4a8ae" providerId="AD" clId="Web-{58A22CB1-034D-2538-F960-C1E71191DAF8}" dt="2023-02-15T23:15:32.002" v="31"/>
          <ac:grpSpMkLst>
            <pc:docMk/>
            <pc:sldMk cId="1774139211" sldId="302"/>
            <ac:grpSpMk id="481" creationId="{00000000-0000-0000-0000-000000000000}"/>
          </ac:grpSpMkLst>
        </pc:grpChg>
      </pc:sldChg>
    </pc:docChg>
  </pc:docChgLst>
  <pc:docChgLst>
    <pc:chgData name="Sunny Wu" userId="S::zhenye.wu@mail.mcgill.ca::a399ca53-1c34-4ada-b261-4acdc652c9ed" providerId="AD" clId="Web-{0048C5CC-A6DB-1B1B-8BAA-35AEB48EC3FB}"/>
    <pc:docChg chg="addSld modSld">
      <pc:chgData name="Sunny Wu" userId="S::zhenye.wu@mail.mcgill.ca::a399ca53-1c34-4ada-b261-4acdc652c9ed" providerId="AD" clId="Web-{0048C5CC-A6DB-1B1B-8BAA-35AEB48EC3FB}" dt="2023-02-16T20:09:38.033" v="1393" actId="1076"/>
      <pc:docMkLst>
        <pc:docMk/>
      </pc:docMkLst>
      <pc:sldChg chg="modSp">
        <pc:chgData name="Sunny Wu" userId="S::zhenye.wu@mail.mcgill.ca::a399ca53-1c34-4ada-b261-4acdc652c9ed" providerId="AD" clId="Web-{0048C5CC-A6DB-1B1B-8BAA-35AEB48EC3FB}" dt="2023-02-16T19:16:43.087" v="753" actId="14100"/>
        <pc:sldMkLst>
          <pc:docMk/>
          <pc:sldMk cId="503489478" sldId="291"/>
        </pc:sldMkLst>
        <pc:spChg chg="mod">
          <ac:chgData name="Sunny Wu" userId="S::zhenye.wu@mail.mcgill.ca::a399ca53-1c34-4ada-b261-4acdc652c9ed" providerId="AD" clId="Web-{0048C5CC-A6DB-1B1B-8BAA-35AEB48EC3FB}" dt="2023-02-16T19:16:43.087" v="753" actId="14100"/>
          <ac:spMkLst>
            <pc:docMk/>
            <pc:sldMk cId="503489478" sldId="291"/>
            <ac:spMk id="3" creationId="{1AA2B33D-24F1-07EB-0328-FBE21D83D2DA}"/>
          </ac:spMkLst>
        </pc:spChg>
      </pc:sldChg>
      <pc:sldChg chg="addSp delSp modSp modNotes">
        <pc:chgData name="Sunny Wu" userId="S::zhenye.wu@mail.mcgill.ca::a399ca53-1c34-4ada-b261-4acdc652c9ed" providerId="AD" clId="Web-{0048C5CC-A6DB-1B1B-8BAA-35AEB48EC3FB}" dt="2023-02-16T20:09:38.033" v="1393" actId="1076"/>
        <pc:sldMkLst>
          <pc:docMk/>
          <pc:sldMk cId="83520737" sldId="300"/>
        </pc:sldMkLst>
        <pc:spChg chg="del mod">
          <ac:chgData name="Sunny Wu" userId="S::zhenye.wu@mail.mcgill.ca::a399ca53-1c34-4ada-b261-4acdc652c9ed" providerId="AD" clId="Web-{0048C5CC-A6DB-1B1B-8BAA-35AEB48EC3FB}" dt="2023-02-16T18:46:30.681" v="31"/>
          <ac:spMkLst>
            <pc:docMk/>
            <pc:sldMk cId="83520737" sldId="300"/>
            <ac:spMk id="2" creationId="{48FEB64F-269D-2881-3B9B-ED12D5EC1A50}"/>
          </ac:spMkLst>
        </pc:spChg>
        <pc:spChg chg="del">
          <ac:chgData name="Sunny Wu" userId="S::zhenye.wu@mail.mcgill.ca::a399ca53-1c34-4ada-b261-4acdc652c9ed" providerId="AD" clId="Web-{0048C5CC-A6DB-1B1B-8BAA-35AEB48EC3FB}" dt="2023-02-16T18:45:53.992" v="4"/>
          <ac:spMkLst>
            <pc:docMk/>
            <pc:sldMk cId="83520737" sldId="300"/>
            <ac:spMk id="3" creationId="{BB07144E-6F55-5AC9-71AC-96FDFE823BD8}"/>
          </ac:spMkLst>
        </pc:spChg>
        <pc:spChg chg="del">
          <ac:chgData name="Sunny Wu" userId="S::zhenye.wu@mail.mcgill.ca::a399ca53-1c34-4ada-b261-4acdc652c9ed" providerId="AD" clId="Web-{0048C5CC-A6DB-1B1B-8BAA-35AEB48EC3FB}" dt="2023-02-16T18:45:40.508" v="1"/>
          <ac:spMkLst>
            <pc:docMk/>
            <pc:sldMk cId="83520737" sldId="300"/>
            <ac:spMk id="6" creationId="{9E1A26A5-EF72-99E3-4C08-913064D03C86}"/>
          </ac:spMkLst>
        </pc:spChg>
        <pc:spChg chg="del">
          <ac:chgData name="Sunny Wu" userId="S::zhenye.wu@mail.mcgill.ca::a399ca53-1c34-4ada-b261-4acdc652c9ed" providerId="AD" clId="Web-{0048C5CC-A6DB-1B1B-8BAA-35AEB48EC3FB}" dt="2023-02-16T18:45:40.602" v="3"/>
          <ac:spMkLst>
            <pc:docMk/>
            <pc:sldMk cId="83520737" sldId="300"/>
            <ac:spMk id="8" creationId="{45B3F22E-FE74-F5E5-B0DB-59BCEF62B66C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8:45:56.805" v="6"/>
          <ac:spMkLst>
            <pc:docMk/>
            <pc:sldMk cId="83520737" sldId="300"/>
            <ac:spMk id="11" creationId="{C5133602-D708-E88C-B707-89F59380340A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8:46:36.384" v="33"/>
          <ac:spMkLst>
            <pc:docMk/>
            <pc:sldMk cId="83520737" sldId="300"/>
            <ac:spMk id="13" creationId="{A63270B8-D3EF-63A0-224B-19B7AF9CCC13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8:46:33.618" v="32"/>
          <ac:spMkLst>
            <pc:docMk/>
            <pc:sldMk cId="83520737" sldId="300"/>
            <ac:spMk id="15" creationId="{5D448684-A7B8-C4E9-613A-5EDC282D96A1}"/>
          </ac:spMkLst>
        </pc:spChg>
        <pc:spChg chg="add mod">
          <ac:chgData name="Sunny Wu" userId="S::zhenye.wu@mail.mcgill.ca::a399ca53-1c34-4ada-b261-4acdc652c9ed" providerId="AD" clId="Web-{0048C5CC-A6DB-1B1B-8BAA-35AEB48EC3FB}" dt="2023-02-16T19:08:44.407" v="715" actId="20577"/>
          <ac:spMkLst>
            <pc:docMk/>
            <pc:sldMk cId="83520737" sldId="300"/>
            <ac:spMk id="17" creationId="{C47CAE79-A754-19E4-7B2E-69E873B5EDF4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9:08:49.219" v="716"/>
          <ac:spMkLst>
            <pc:docMk/>
            <pc:sldMk cId="83520737" sldId="300"/>
            <ac:spMk id="19" creationId="{C853891B-5689-B6C4-FE64-25665CAB1462}"/>
          </ac:spMkLst>
        </pc:spChg>
        <pc:spChg chg="add mod">
          <ac:chgData name="Sunny Wu" userId="S::zhenye.wu@mail.mcgill.ca::a399ca53-1c34-4ada-b261-4acdc652c9ed" providerId="AD" clId="Web-{0048C5CC-A6DB-1B1B-8BAA-35AEB48EC3FB}" dt="2023-02-16T19:48:47.339" v="1194" actId="1076"/>
          <ac:spMkLst>
            <pc:docMk/>
            <pc:sldMk cId="83520737" sldId="300"/>
            <ac:spMk id="20" creationId="{CDABF178-AEB5-5AAE-5266-7EDB534047CC}"/>
          </ac:spMkLst>
        </pc:spChg>
        <pc:spChg chg="add mod">
          <ac:chgData name="Sunny Wu" userId="S::zhenye.wu@mail.mcgill.ca::a399ca53-1c34-4ada-b261-4acdc652c9ed" providerId="AD" clId="Web-{0048C5CC-A6DB-1B1B-8BAA-35AEB48EC3FB}" dt="2023-02-16T19:48:47.370" v="1195" actId="1076"/>
          <ac:spMkLst>
            <pc:docMk/>
            <pc:sldMk cId="83520737" sldId="300"/>
            <ac:spMk id="21" creationId="{6C876532-98F5-65EC-4307-351C16DEC451}"/>
          </ac:spMkLst>
        </pc:spChg>
        <pc:spChg chg="add mod">
          <ac:chgData name="Sunny Wu" userId="S::zhenye.wu@mail.mcgill.ca::a399ca53-1c34-4ada-b261-4acdc652c9ed" providerId="AD" clId="Web-{0048C5CC-A6DB-1B1B-8BAA-35AEB48EC3FB}" dt="2023-02-16T19:48:47.386" v="1196" actId="1076"/>
          <ac:spMkLst>
            <pc:docMk/>
            <pc:sldMk cId="83520737" sldId="300"/>
            <ac:spMk id="23" creationId="{0F648555-FB3D-6E97-E533-E80C5DF160E9}"/>
          </ac:spMkLst>
        </pc:spChg>
        <pc:spChg chg="add del">
          <ac:chgData name="Sunny Wu" userId="S::zhenye.wu@mail.mcgill.ca::a399ca53-1c34-4ada-b261-4acdc652c9ed" providerId="AD" clId="Web-{0048C5CC-A6DB-1B1B-8BAA-35AEB48EC3FB}" dt="2023-02-16T19:27:35.879" v="958"/>
          <ac:spMkLst>
            <pc:docMk/>
            <pc:sldMk cId="83520737" sldId="300"/>
            <ac:spMk id="24" creationId="{51E17EB6-EE72-6052-CD06-C62A4AE22BE6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9:47:21.384" v="1161"/>
          <ac:spMkLst>
            <pc:docMk/>
            <pc:sldMk cId="83520737" sldId="300"/>
            <ac:spMk id="25" creationId="{B42E8E6E-2DD4-6556-0BE3-E05A9694A5B5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9:42:39.802" v="1113"/>
          <ac:spMkLst>
            <pc:docMk/>
            <pc:sldMk cId="83520737" sldId="300"/>
            <ac:spMk id="26" creationId="{4542E616-9929-A70A-EAB2-F17694086573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1:01.185" v="1242"/>
          <ac:spMkLst>
            <pc:docMk/>
            <pc:sldMk cId="83520737" sldId="300"/>
            <ac:spMk id="28" creationId="{2503DF8C-8BE7-2418-714A-BC276DE3E32E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1:10.607" v="1244"/>
          <ac:spMkLst>
            <pc:docMk/>
            <pc:sldMk cId="83520737" sldId="300"/>
            <ac:spMk id="29" creationId="{B589B157-BE0B-2D50-862A-789F0EA7C89E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8:08.489" v="1291" actId="20577"/>
          <ac:spMkLst>
            <pc:docMk/>
            <pc:sldMk cId="83520737" sldId="300"/>
            <ac:spMk id="30" creationId="{64A5CE10-183A-B770-F1AC-4722E6DE6F50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9:47:11.509" v="1158"/>
          <ac:spMkLst>
            <pc:docMk/>
            <pc:sldMk cId="83520737" sldId="300"/>
            <ac:spMk id="31" creationId="{52495DFE-8500-1EB1-9899-A78F66010B01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9:47:42.385" v="1168"/>
          <ac:spMkLst>
            <pc:docMk/>
            <pc:sldMk cId="83520737" sldId="300"/>
            <ac:spMk id="32" creationId="{8FA1CB27-E951-A492-269E-B10E6B7DE404}"/>
          </ac:spMkLst>
        </pc:spChg>
        <pc:spChg chg="add del">
          <ac:chgData name="Sunny Wu" userId="S::zhenye.wu@mail.mcgill.ca::a399ca53-1c34-4ada-b261-4acdc652c9ed" providerId="AD" clId="Web-{0048C5CC-A6DB-1B1B-8BAA-35AEB48EC3FB}" dt="2023-02-16T19:47:42.025" v="1167"/>
          <ac:spMkLst>
            <pc:docMk/>
            <pc:sldMk cId="83520737" sldId="300"/>
            <ac:spMk id="33" creationId="{7DD3CC62-AB47-C36E-AECE-1EB0E51E02B5}"/>
          </ac:spMkLst>
        </pc:spChg>
        <pc:spChg chg="add mod">
          <ac:chgData name="Sunny Wu" userId="S::zhenye.wu@mail.mcgill.ca::a399ca53-1c34-4ada-b261-4acdc652c9ed" providerId="AD" clId="Web-{0048C5CC-A6DB-1B1B-8BAA-35AEB48EC3FB}" dt="2023-02-16T19:48:47.448" v="1199" actId="1076"/>
          <ac:spMkLst>
            <pc:docMk/>
            <pc:sldMk cId="83520737" sldId="300"/>
            <ac:spMk id="34" creationId="{6B61BEB2-0119-49BD-4A06-64F5FB007985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7:42.067" v="1286" actId="1076"/>
          <ac:spMkLst>
            <pc:docMk/>
            <pc:sldMk cId="83520737" sldId="300"/>
            <ac:spMk id="35" creationId="{9CDF9D84-8E58-E15C-047B-0D8C6AE708AE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7:46.473" v="1287" actId="1076"/>
          <ac:spMkLst>
            <pc:docMk/>
            <pc:sldMk cId="83520737" sldId="300"/>
            <ac:spMk id="36" creationId="{663E46C1-488E-5782-9FA6-84F78EAF122F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7:06.004" v="1278" actId="1076"/>
          <ac:spMkLst>
            <pc:docMk/>
            <pc:sldMk cId="83520737" sldId="300"/>
            <ac:spMk id="37" creationId="{F2D9B9F0-14D1-B5A5-B1B5-080E403901E6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7:07.567" v="1279" actId="1076"/>
          <ac:spMkLst>
            <pc:docMk/>
            <pc:sldMk cId="83520737" sldId="300"/>
            <ac:spMk id="38" creationId="{F3DC891D-6511-0173-C0BC-2B54938B6E14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7:50.661" v="1288" actId="14100"/>
          <ac:spMkLst>
            <pc:docMk/>
            <pc:sldMk cId="83520737" sldId="300"/>
            <ac:spMk id="39" creationId="{4D9206B2-B021-622A-615A-58F18EE9B0CE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8:01.005" v="1290" actId="20577"/>
          <ac:spMkLst>
            <pc:docMk/>
            <pc:sldMk cId="83520737" sldId="300"/>
            <ac:spMk id="40" creationId="{C1E2A789-CEBF-9A7C-5DB8-8A26F4CCD119}"/>
          </ac:spMkLst>
        </pc:spChg>
        <pc:graphicFrameChg chg="add del mod modGraphic">
          <ac:chgData name="Sunny Wu" userId="S::zhenye.wu@mail.mcgill.ca::a399ca53-1c34-4ada-b261-4acdc652c9ed" providerId="AD" clId="Web-{0048C5CC-A6DB-1B1B-8BAA-35AEB48EC3FB}" dt="2023-02-16T19:09:11.157" v="724"/>
          <ac:graphicFrameMkLst>
            <pc:docMk/>
            <pc:sldMk cId="83520737" sldId="300"/>
            <ac:graphicFrameMk id="18" creationId="{87F80C39-B211-42CC-474F-B2E45DA7FFDA}"/>
          </ac:graphicFrameMkLst>
        </pc:graphicFrameChg>
        <pc:graphicFrameChg chg="add mod modGraphic">
          <ac:chgData name="Sunny Wu" userId="S::zhenye.wu@mail.mcgill.ca::a399ca53-1c34-4ada-b261-4acdc652c9ed" providerId="AD" clId="Web-{0048C5CC-A6DB-1B1B-8BAA-35AEB48EC3FB}" dt="2023-02-16T20:09:38.033" v="1393" actId="1076"/>
          <ac:graphicFrameMkLst>
            <pc:docMk/>
            <pc:sldMk cId="83520737" sldId="300"/>
            <ac:graphicFrameMk id="22" creationId="{861FB0B2-6097-8D32-18FB-E29F8D6A0F22}"/>
          </ac:graphicFrameMkLst>
        </pc:graphicFrameChg>
        <pc:picChg chg="del">
          <ac:chgData name="Sunny Wu" userId="S::zhenye.wu@mail.mcgill.ca::a399ca53-1c34-4ada-b261-4acdc652c9ed" providerId="AD" clId="Web-{0048C5CC-A6DB-1B1B-8BAA-35AEB48EC3FB}" dt="2023-02-16T18:45:56.992" v="7"/>
          <ac:picMkLst>
            <pc:docMk/>
            <pc:sldMk cId="83520737" sldId="300"/>
            <ac:picMk id="4" creationId="{94EA6D8E-1AC7-D991-EEED-0B8969F8F672}"/>
          </ac:picMkLst>
        </pc:picChg>
        <pc:picChg chg="del">
          <ac:chgData name="Sunny Wu" userId="S::zhenye.wu@mail.mcgill.ca::a399ca53-1c34-4ada-b261-4acdc652c9ed" providerId="AD" clId="Web-{0048C5CC-A6DB-1B1B-8BAA-35AEB48EC3FB}" dt="2023-02-16T18:45:37.227" v="0"/>
          <ac:picMkLst>
            <pc:docMk/>
            <pc:sldMk cId="83520737" sldId="300"/>
            <ac:picMk id="5" creationId="{48479302-5342-AA2E-DC8F-CBCCCA8C72CC}"/>
          </ac:picMkLst>
        </pc:picChg>
        <pc:picChg chg="del">
          <ac:chgData name="Sunny Wu" userId="S::zhenye.wu@mail.mcgill.ca::a399ca53-1c34-4ada-b261-4acdc652c9ed" providerId="AD" clId="Web-{0048C5CC-A6DB-1B1B-8BAA-35AEB48EC3FB}" dt="2023-02-16T18:45:40.570" v="2"/>
          <ac:picMkLst>
            <pc:docMk/>
            <pc:sldMk cId="83520737" sldId="300"/>
            <ac:picMk id="7" creationId="{02A5C728-F1B9-290E-D9C1-8545DE1CF95B}"/>
          </ac:picMkLst>
        </pc:picChg>
        <pc:picChg chg="del mod">
          <ac:chgData name="Sunny Wu" userId="S::zhenye.wu@mail.mcgill.ca::a399ca53-1c34-4ada-b261-4acdc652c9ed" providerId="AD" clId="Web-{0048C5CC-A6DB-1B1B-8BAA-35AEB48EC3FB}" dt="2023-02-16T19:09:11.220" v="725"/>
          <ac:picMkLst>
            <pc:docMk/>
            <pc:sldMk cId="83520737" sldId="300"/>
            <ac:picMk id="9" creationId="{A92B10F5-12CD-8F1C-6C37-36C059CE7890}"/>
          </ac:picMkLst>
        </pc:picChg>
        <pc:cxnChg chg="add del mod">
          <ac:chgData name="Sunny Wu" userId="S::zhenye.wu@mail.mcgill.ca::a399ca53-1c34-4ada-b261-4acdc652c9ed" providerId="AD" clId="Web-{0048C5CC-A6DB-1B1B-8BAA-35AEB48EC3FB}" dt="2023-02-16T19:36:03.623" v="1059"/>
          <ac:cxnSpMkLst>
            <pc:docMk/>
            <pc:sldMk cId="83520737" sldId="300"/>
            <ac:cxnSpMk id="27" creationId="{B4971564-7E26-BE14-7722-5C8D5E87732D}"/>
          </ac:cxnSpMkLst>
        </pc:cxnChg>
      </pc:sldChg>
      <pc:sldChg chg="addSp delSp modSp add replId">
        <pc:chgData name="Sunny Wu" userId="S::zhenye.wu@mail.mcgill.ca::a399ca53-1c34-4ada-b261-4acdc652c9ed" providerId="AD" clId="Web-{0048C5CC-A6DB-1B1B-8BAA-35AEB48EC3FB}" dt="2023-02-16T19:56:12.206" v="1271"/>
        <pc:sldMkLst>
          <pc:docMk/>
          <pc:sldMk cId="437023080" sldId="303"/>
        </pc:sldMkLst>
        <pc:spChg chg="mod">
          <ac:chgData name="Sunny Wu" userId="S::zhenye.wu@mail.mcgill.ca::a399ca53-1c34-4ada-b261-4acdc652c9ed" providerId="AD" clId="Web-{0048C5CC-A6DB-1B1B-8BAA-35AEB48EC3FB}" dt="2023-02-16T19:56:07.565" v="1270"/>
          <ac:spMkLst>
            <pc:docMk/>
            <pc:sldMk cId="437023080" sldId="303"/>
            <ac:spMk id="19" creationId="{C853891B-5689-B6C4-FE64-25665CAB1462}"/>
          </ac:spMkLst>
        </pc:spChg>
        <pc:graphicFrameChg chg="mod modGraphic">
          <ac:chgData name="Sunny Wu" userId="S::zhenye.wu@mail.mcgill.ca::a399ca53-1c34-4ada-b261-4acdc652c9ed" providerId="AD" clId="Web-{0048C5CC-A6DB-1B1B-8BAA-35AEB48EC3FB}" dt="2023-02-16T19:53:37.797" v="1254"/>
          <ac:graphicFrameMkLst>
            <pc:docMk/>
            <pc:sldMk cId="437023080" sldId="303"/>
            <ac:graphicFrameMk id="18" creationId="{87F80C39-B211-42CC-474F-B2E45DA7FFDA}"/>
          </ac:graphicFrameMkLst>
        </pc:graphicFrameChg>
        <pc:picChg chg="del">
          <ac:chgData name="Sunny Wu" userId="S::zhenye.wu@mail.mcgill.ca::a399ca53-1c34-4ada-b261-4acdc652c9ed" providerId="AD" clId="Web-{0048C5CC-A6DB-1B1B-8BAA-35AEB48EC3FB}" dt="2023-02-16T19:27:49.927" v="961"/>
          <ac:picMkLst>
            <pc:docMk/>
            <pc:sldMk cId="437023080" sldId="303"/>
            <ac:picMk id="9" creationId="{A92B10F5-12CD-8F1C-6C37-36C059CE7890}"/>
          </ac:picMkLst>
        </pc:picChg>
        <pc:cxnChg chg="add mod">
          <ac:chgData name="Sunny Wu" userId="S::zhenye.wu@mail.mcgill.ca::a399ca53-1c34-4ada-b261-4acdc652c9ed" providerId="AD" clId="Web-{0048C5CC-A6DB-1B1B-8BAA-35AEB48EC3FB}" dt="2023-02-16T19:56:12.206" v="1271"/>
          <ac:cxnSpMkLst>
            <pc:docMk/>
            <pc:sldMk cId="437023080" sldId="303"/>
            <ac:cxnSpMk id="2" creationId="{2CF93264-2B81-02C8-83A2-ABC902E8DE3B}"/>
          </ac:cxnSpMkLst>
        </pc:cxnChg>
      </pc:sldChg>
    </pc:docChg>
  </pc:docChgLst>
  <pc:docChgLst>
    <pc:chgData name="Haoying Xu" userId="64fd9779-d447-4ca2-af0e-bf4beaca0925" providerId="ADAL" clId="{51B1466F-F51C-5247-B8BD-3F5FC4E1563F}"/>
    <pc:docChg chg="undo custSel addSld modSld">
      <pc:chgData name="Haoying Xu" userId="64fd9779-d447-4ca2-af0e-bf4beaca0925" providerId="ADAL" clId="{51B1466F-F51C-5247-B8BD-3F5FC4E1563F}" dt="2023-02-17T19:11:38.511" v="965" actId="1076"/>
      <pc:docMkLst>
        <pc:docMk/>
      </pc:docMkLst>
      <pc:sldChg chg="modSp mod">
        <pc:chgData name="Haoying Xu" userId="64fd9779-d447-4ca2-af0e-bf4beaca0925" providerId="ADAL" clId="{51B1466F-F51C-5247-B8BD-3F5FC4E1563F}" dt="2023-02-17T18:53:35.615" v="641" actId="20577"/>
        <pc:sldMkLst>
          <pc:docMk/>
          <pc:sldMk cId="0" sldId="261"/>
        </pc:sldMkLst>
        <pc:spChg chg="mod">
          <ac:chgData name="Haoying Xu" userId="64fd9779-d447-4ca2-af0e-bf4beaca0925" providerId="ADAL" clId="{51B1466F-F51C-5247-B8BD-3F5FC4E1563F}" dt="2023-02-17T18:53:27.410" v="640" actId="207"/>
          <ac:spMkLst>
            <pc:docMk/>
            <pc:sldMk cId="0" sldId="261"/>
            <ac:spMk id="10" creationId="{C059B2F1-C1BD-C360-7595-B71A8B8B5F41}"/>
          </ac:spMkLst>
        </pc:spChg>
        <pc:spChg chg="mod">
          <ac:chgData name="Haoying Xu" userId="64fd9779-d447-4ca2-af0e-bf4beaca0925" providerId="ADAL" clId="{51B1466F-F51C-5247-B8BD-3F5FC4E1563F}" dt="2023-02-17T18:53:35.615" v="641" actId="20577"/>
          <ac:spMkLst>
            <pc:docMk/>
            <pc:sldMk cId="0" sldId="261"/>
            <ac:spMk id="11" creationId="{CC618828-8B05-6AF9-E356-B307806467A6}"/>
          </ac:spMkLst>
        </pc:spChg>
        <pc:spChg chg="mod">
          <ac:chgData name="Haoying Xu" userId="64fd9779-d447-4ca2-af0e-bf4beaca0925" providerId="ADAL" clId="{51B1466F-F51C-5247-B8BD-3F5FC4E1563F}" dt="2023-02-17T18:53:20.564" v="637" actId="207"/>
          <ac:spMkLst>
            <pc:docMk/>
            <pc:sldMk cId="0" sldId="261"/>
            <ac:spMk id="459" creationId="{00000000-0000-0000-0000-000000000000}"/>
          </ac:spMkLst>
        </pc:spChg>
        <pc:spChg chg="mod">
          <ac:chgData name="Haoying Xu" userId="64fd9779-d447-4ca2-af0e-bf4beaca0925" providerId="ADAL" clId="{51B1466F-F51C-5247-B8BD-3F5FC4E1563F}" dt="2023-02-17T18:53:23.157" v="638" actId="207"/>
          <ac:spMkLst>
            <pc:docMk/>
            <pc:sldMk cId="0" sldId="261"/>
            <ac:spMk id="463" creationId="{00000000-0000-0000-0000-000000000000}"/>
          </ac:spMkLst>
        </pc:spChg>
        <pc:spChg chg="mod">
          <ac:chgData name="Haoying Xu" userId="64fd9779-d447-4ca2-af0e-bf4beaca0925" providerId="ADAL" clId="{51B1466F-F51C-5247-B8BD-3F5FC4E1563F}" dt="2023-02-17T18:53:25.419" v="639" actId="207"/>
          <ac:spMkLst>
            <pc:docMk/>
            <pc:sldMk cId="0" sldId="261"/>
            <ac:spMk id="471" creationId="{00000000-0000-0000-0000-000000000000}"/>
          </ac:spMkLst>
        </pc:spChg>
      </pc:sldChg>
      <pc:sldChg chg="modSp mod">
        <pc:chgData name="Haoying Xu" userId="64fd9779-d447-4ca2-af0e-bf4beaca0925" providerId="ADAL" clId="{51B1466F-F51C-5247-B8BD-3F5FC4E1563F}" dt="2023-02-17T19:09:04.595" v="933" actId="12"/>
        <pc:sldMkLst>
          <pc:docMk/>
          <pc:sldMk cId="503489478" sldId="291"/>
        </pc:sldMkLst>
        <pc:spChg chg="mod">
          <ac:chgData name="Haoying Xu" userId="64fd9779-d447-4ca2-af0e-bf4beaca0925" providerId="ADAL" clId="{51B1466F-F51C-5247-B8BD-3F5FC4E1563F}" dt="2023-02-17T19:09:04.595" v="933" actId="12"/>
          <ac:spMkLst>
            <pc:docMk/>
            <pc:sldMk cId="503489478" sldId="291"/>
            <ac:spMk id="4" creationId="{7A492056-EFED-63BB-8337-6C3783CCCA9C}"/>
          </ac:spMkLst>
        </pc:spChg>
      </pc:sldChg>
      <pc:sldChg chg="addSp delSp modSp mod">
        <pc:chgData name="Haoying Xu" userId="64fd9779-d447-4ca2-af0e-bf4beaca0925" providerId="ADAL" clId="{51B1466F-F51C-5247-B8BD-3F5FC4E1563F}" dt="2023-02-17T19:08:46.474" v="932" actId="115"/>
        <pc:sldMkLst>
          <pc:docMk/>
          <pc:sldMk cId="191849516" sldId="292"/>
        </pc:sldMkLst>
        <pc:spChg chg="del mod">
          <ac:chgData name="Haoying Xu" userId="64fd9779-d447-4ca2-af0e-bf4beaca0925" providerId="ADAL" clId="{51B1466F-F51C-5247-B8BD-3F5FC4E1563F}" dt="2023-02-17T19:05:40.098" v="848" actId="478"/>
          <ac:spMkLst>
            <pc:docMk/>
            <pc:sldMk cId="191849516" sldId="292"/>
            <ac:spMk id="2" creationId="{4F426666-09D0-3F67-25CB-662D22B98B46}"/>
          </ac:spMkLst>
        </pc:spChg>
        <pc:spChg chg="mod">
          <ac:chgData name="Haoying Xu" userId="64fd9779-d447-4ca2-af0e-bf4beaca0925" providerId="ADAL" clId="{51B1466F-F51C-5247-B8BD-3F5FC4E1563F}" dt="2023-02-17T19:08:46.474" v="932" actId="115"/>
          <ac:spMkLst>
            <pc:docMk/>
            <pc:sldMk cId="191849516" sldId="292"/>
            <ac:spMk id="3" creationId="{090883AB-A4CF-EB13-0BA8-2C695A50F8A2}"/>
          </ac:spMkLst>
        </pc:spChg>
        <pc:spChg chg="del mod">
          <ac:chgData name="Haoying Xu" userId="64fd9779-d447-4ca2-af0e-bf4beaca0925" providerId="ADAL" clId="{51B1466F-F51C-5247-B8BD-3F5FC4E1563F}" dt="2023-02-17T19:06:06.251" v="872" actId="478"/>
          <ac:spMkLst>
            <pc:docMk/>
            <pc:sldMk cId="191849516" sldId="292"/>
            <ac:spMk id="5" creationId="{EE48D55D-ADAF-8643-5B4B-E80E18CB79D7}"/>
          </ac:spMkLst>
        </pc:spChg>
        <pc:spChg chg="add del mod">
          <ac:chgData name="Haoying Xu" userId="64fd9779-d447-4ca2-af0e-bf4beaca0925" providerId="ADAL" clId="{51B1466F-F51C-5247-B8BD-3F5FC4E1563F}" dt="2023-02-17T19:08:03.190" v="927" actId="478"/>
          <ac:spMkLst>
            <pc:docMk/>
            <pc:sldMk cId="191849516" sldId="292"/>
            <ac:spMk id="14" creationId="{EC4004EB-C462-757F-789F-1B808116EAFB}"/>
          </ac:spMkLst>
        </pc:spChg>
        <pc:spChg chg="add del mod">
          <ac:chgData name="Haoying Xu" userId="64fd9779-d447-4ca2-af0e-bf4beaca0925" providerId="ADAL" clId="{51B1466F-F51C-5247-B8BD-3F5FC4E1563F}" dt="2023-02-17T19:05:42.334" v="849" actId="478"/>
          <ac:spMkLst>
            <pc:docMk/>
            <pc:sldMk cId="191849516" sldId="292"/>
            <ac:spMk id="16" creationId="{E3DC1B41-2DC3-130B-BB7A-6D07FEB68A08}"/>
          </ac:spMkLst>
        </pc:spChg>
        <pc:spChg chg="add del mod">
          <ac:chgData name="Haoying Xu" userId="64fd9779-d447-4ca2-af0e-bf4beaca0925" providerId="ADAL" clId="{51B1466F-F51C-5247-B8BD-3F5FC4E1563F}" dt="2023-02-17T19:07:43.357" v="908" actId="478"/>
          <ac:spMkLst>
            <pc:docMk/>
            <pc:sldMk cId="191849516" sldId="292"/>
            <ac:spMk id="17" creationId="{E42AFCEE-F420-F4AA-86BC-BEC38E668F5D}"/>
          </ac:spMkLst>
        </pc:spChg>
        <pc:spChg chg="add mod">
          <ac:chgData name="Haoying Xu" userId="64fd9779-d447-4ca2-af0e-bf4beaca0925" providerId="ADAL" clId="{51B1466F-F51C-5247-B8BD-3F5FC4E1563F}" dt="2023-02-17T19:07:49.730" v="909" actId="1076"/>
          <ac:spMkLst>
            <pc:docMk/>
            <pc:sldMk cId="191849516" sldId="292"/>
            <ac:spMk id="18" creationId="{D3A5712F-1339-818B-626F-358BB41ACA96}"/>
          </ac:spMkLst>
        </pc:spChg>
        <pc:spChg chg="add mod">
          <ac:chgData name="Haoying Xu" userId="64fd9779-d447-4ca2-af0e-bf4beaca0925" providerId="ADAL" clId="{51B1466F-F51C-5247-B8BD-3F5FC4E1563F}" dt="2023-02-17T19:08:08.966" v="928" actId="1076"/>
          <ac:spMkLst>
            <pc:docMk/>
            <pc:sldMk cId="191849516" sldId="292"/>
            <ac:spMk id="19" creationId="{EE153475-625D-AFCE-B6FC-BF1FCF568528}"/>
          </ac:spMkLst>
        </pc:spChg>
        <pc:picChg chg="mod">
          <ac:chgData name="Haoying Xu" userId="64fd9779-d447-4ca2-af0e-bf4beaca0925" providerId="ADAL" clId="{51B1466F-F51C-5247-B8BD-3F5FC4E1563F}" dt="2023-02-17T18:47:33.313" v="560" actId="1076"/>
          <ac:picMkLst>
            <pc:docMk/>
            <pc:sldMk cId="191849516" sldId="292"/>
            <ac:picMk id="7" creationId="{3A5053F4-6DB9-2E8D-B95A-504E61E6B10D}"/>
          </ac:picMkLst>
        </pc:picChg>
        <pc:picChg chg="mod">
          <ac:chgData name="Haoying Xu" userId="64fd9779-d447-4ca2-af0e-bf4beaca0925" providerId="ADAL" clId="{51B1466F-F51C-5247-B8BD-3F5FC4E1563F}" dt="2023-02-17T18:48:56.166" v="569" actId="1076"/>
          <ac:picMkLst>
            <pc:docMk/>
            <pc:sldMk cId="191849516" sldId="292"/>
            <ac:picMk id="11" creationId="{8709B1AF-F24D-0433-B64B-C641A69D311D}"/>
          </ac:picMkLst>
        </pc:picChg>
        <pc:cxnChg chg="add mod">
          <ac:chgData name="Haoying Xu" userId="64fd9779-d447-4ca2-af0e-bf4beaca0925" providerId="ADAL" clId="{51B1466F-F51C-5247-B8BD-3F5FC4E1563F}" dt="2023-02-17T18:49:06.510" v="571" actId="1076"/>
          <ac:cxnSpMkLst>
            <pc:docMk/>
            <pc:sldMk cId="191849516" sldId="292"/>
            <ac:cxnSpMk id="4" creationId="{92073113-DF68-7D50-AADC-CB96EE89A80A}"/>
          </ac:cxnSpMkLst>
        </pc:cxnChg>
      </pc:sldChg>
      <pc:sldChg chg="addSp modSp mod">
        <pc:chgData name="Haoying Xu" userId="64fd9779-d447-4ca2-af0e-bf4beaca0925" providerId="ADAL" clId="{51B1466F-F51C-5247-B8BD-3F5FC4E1563F}" dt="2023-02-17T19:05:06.349" v="844" actId="1076"/>
        <pc:sldMkLst>
          <pc:docMk/>
          <pc:sldMk cId="636962338" sldId="295"/>
        </pc:sldMkLst>
        <pc:spChg chg="mod">
          <ac:chgData name="Haoying Xu" userId="64fd9779-d447-4ca2-af0e-bf4beaca0925" providerId="ADAL" clId="{51B1466F-F51C-5247-B8BD-3F5FC4E1563F}" dt="2023-02-17T19:05:06.349" v="844" actId="1076"/>
          <ac:spMkLst>
            <pc:docMk/>
            <pc:sldMk cId="636962338" sldId="295"/>
            <ac:spMk id="2" creationId="{0E40EC7A-BAA7-84CB-4362-E83AFFCD1C0A}"/>
          </ac:spMkLst>
        </pc:spChg>
        <pc:spChg chg="add mod">
          <ac:chgData name="Haoying Xu" userId="64fd9779-d447-4ca2-af0e-bf4beaca0925" providerId="ADAL" clId="{51B1466F-F51C-5247-B8BD-3F5FC4E1563F}" dt="2023-02-17T19:04:57.729" v="842" actId="207"/>
          <ac:spMkLst>
            <pc:docMk/>
            <pc:sldMk cId="636962338" sldId="295"/>
            <ac:spMk id="6" creationId="{42561BE6-8749-4F3F-BC5A-91025F6B08FF}"/>
          </ac:spMkLst>
        </pc:spChg>
        <pc:spChg chg="mod">
          <ac:chgData name="Haoying Xu" userId="64fd9779-d447-4ca2-af0e-bf4beaca0925" providerId="ADAL" clId="{51B1466F-F51C-5247-B8BD-3F5FC4E1563F}" dt="2023-02-17T19:04:05.672" v="824" actId="403"/>
          <ac:spMkLst>
            <pc:docMk/>
            <pc:sldMk cId="636962338" sldId="295"/>
            <ac:spMk id="7" creationId="{E1F43E89-E8DD-F8DA-B852-08F369C44339}"/>
          </ac:spMkLst>
        </pc:spChg>
        <pc:spChg chg="add mod">
          <ac:chgData name="Haoying Xu" userId="64fd9779-d447-4ca2-af0e-bf4beaca0925" providerId="ADAL" clId="{51B1466F-F51C-5247-B8BD-3F5FC4E1563F}" dt="2023-02-17T19:05:00.923" v="843" actId="207"/>
          <ac:spMkLst>
            <pc:docMk/>
            <pc:sldMk cId="636962338" sldId="295"/>
            <ac:spMk id="8" creationId="{48DC6ABE-B32D-3BF2-5E01-6E20A7603F38}"/>
          </ac:spMkLst>
        </pc:spChg>
        <pc:grpChg chg="mod">
          <ac:chgData name="Haoying Xu" userId="64fd9779-d447-4ca2-af0e-bf4beaca0925" providerId="ADAL" clId="{51B1466F-F51C-5247-B8BD-3F5FC4E1563F}" dt="2023-02-17T19:02:02.234" v="768" actId="1076"/>
          <ac:grpSpMkLst>
            <pc:docMk/>
            <pc:sldMk cId="636962338" sldId="295"/>
            <ac:grpSpMk id="83" creationId="{578CA3C6-16FF-592F-383A-479C6ABD7B9C}"/>
          </ac:grpSpMkLst>
        </pc:grpChg>
        <pc:graphicFrameChg chg="add mod modGraphic">
          <ac:chgData name="Haoying Xu" userId="64fd9779-d447-4ca2-af0e-bf4beaca0925" providerId="ADAL" clId="{51B1466F-F51C-5247-B8BD-3F5FC4E1563F}" dt="2023-02-17T19:03:13.503" v="789"/>
          <ac:graphicFrameMkLst>
            <pc:docMk/>
            <pc:sldMk cId="636962338" sldId="295"/>
            <ac:graphicFrameMk id="5" creationId="{56C26DA4-B00F-C83C-0B34-EFFEB16DC096}"/>
          </ac:graphicFrameMkLst>
        </pc:graphicFrameChg>
        <pc:picChg chg="mod">
          <ac:chgData name="Haoying Xu" userId="64fd9779-d447-4ca2-af0e-bf4beaca0925" providerId="ADAL" clId="{51B1466F-F51C-5247-B8BD-3F5FC4E1563F}" dt="2023-02-17T19:04:21.886" v="826" actId="1076"/>
          <ac:picMkLst>
            <pc:docMk/>
            <pc:sldMk cId="636962338" sldId="295"/>
            <ac:picMk id="3" creationId="{E5E64647-A5F4-CD59-8D1D-7B0E41AB9760}"/>
          </ac:picMkLst>
        </pc:picChg>
      </pc:sldChg>
      <pc:sldChg chg="modSp mod">
        <pc:chgData name="Haoying Xu" userId="64fd9779-d447-4ca2-af0e-bf4beaca0925" providerId="ADAL" clId="{51B1466F-F51C-5247-B8BD-3F5FC4E1563F}" dt="2023-02-17T18:54:44.718" v="650" actId="207"/>
        <pc:sldMkLst>
          <pc:docMk/>
          <pc:sldMk cId="848211639" sldId="296"/>
        </pc:sldMkLst>
        <pc:spChg chg="mod">
          <ac:chgData name="Haoying Xu" userId="64fd9779-d447-4ca2-af0e-bf4beaca0925" providerId="ADAL" clId="{51B1466F-F51C-5247-B8BD-3F5FC4E1563F}" dt="2023-02-17T18:54:44.718" v="650" actId="207"/>
          <ac:spMkLst>
            <pc:docMk/>
            <pc:sldMk cId="848211639" sldId="296"/>
            <ac:spMk id="3" creationId="{6168E38C-2D44-9A26-04C6-5DF1CDCBD43B}"/>
          </ac:spMkLst>
        </pc:spChg>
      </pc:sldChg>
      <pc:sldChg chg="modSp mod">
        <pc:chgData name="Haoying Xu" userId="64fd9779-d447-4ca2-af0e-bf4beaca0925" providerId="ADAL" clId="{51B1466F-F51C-5247-B8BD-3F5FC4E1563F}" dt="2023-02-17T18:54:41.086" v="649" actId="207"/>
        <pc:sldMkLst>
          <pc:docMk/>
          <pc:sldMk cId="2037723598" sldId="297"/>
        </pc:sldMkLst>
        <pc:spChg chg="mod">
          <ac:chgData name="Haoying Xu" userId="64fd9779-d447-4ca2-af0e-bf4beaca0925" providerId="ADAL" clId="{51B1466F-F51C-5247-B8BD-3F5FC4E1563F}" dt="2023-02-17T18:54:41.086" v="649" actId="207"/>
          <ac:spMkLst>
            <pc:docMk/>
            <pc:sldMk cId="2037723598" sldId="297"/>
            <ac:spMk id="459" creationId="{00000000-0000-0000-0000-000000000000}"/>
          </ac:spMkLst>
        </pc:spChg>
      </pc:sldChg>
      <pc:sldChg chg="modSp mod">
        <pc:chgData name="Haoying Xu" userId="64fd9779-d447-4ca2-af0e-bf4beaca0925" providerId="ADAL" clId="{51B1466F-F51C-5247-B8BD-3F5FC4E1563F}" dt="2023-02-17T18:54:36.989" v="648" actId="207"/>
        <pc:sldMkLst>
          <pc:docMk/>
          <pc:sldMk cId="1100639433" sldId="298"/>
        </pc:sldMkLst>
        <pc:spChg chg="mod">
          <ac:chgData name="Haoying Xu" userId="64fd9779-d447-4ca2-af0e-bf4beaca0925" providerId="ADAL" clId="{51B1466F-F51C-5247-B8BD-3F5FC4E1563F}" dt="2023-02-17T18:54:36.989" v="648" actId="207"/>
          <ac:spMkLst>
            <pc:docMk/>
            <pc:sldMk cId="1100639433" sldId="298"/>
            <ac:spMk id="471" creationId="{00000000-0000-0000-0000-000000000000}"/>
          </ac:spMkLst>
        </pc:spChg>
      </pc:sldChg>
      <pc:sldChg chg="addSp delSp modSp mod">
        <pc:chgData name="Haoying Xu" userId="64fd9779-d447-4ca2-af0e-bf4beaca0925" providerId="ADAL" clId="{51B1466F-F51C-5247-B8BD-3F5FC4E1563F}" dt="2023-02-17T18:52:17.294" v="613" actId="113"/>
        <pc:sldMkLst>
          <pc:docMk/>
          <pc:sldMk cId="308490153" sldId="301"/>
        </pc:sldMkLst>
        <pc:spChg chg="mod">
          <ac:chgData name="Haoying Xu" userId="64fd9779-d447-4ca2-af0e-bf4beaca0925" providerId="ADAL" clId="{51B1466F-F51C-5247-B8BD-3F5FC4E1563F}" dt="2023-02-17T18:52:17.294" v="613" actId="113"/>
          <ac:spMkLst>
            <pc:docMk/>
            <pc:sldMk cId="308490153" sldId="301"/>
            <ac:spMk id="2" creationId="{6EE13DED-14EE-5B10-3F80-E1F61831A0C3}"/>
          </ac:spMkLst>
        </pc:spChg>
        <pc:spChg chg="del mod">
          <ac:chgData name="Haoying Xu" userId="64fd9779-d447-4ca2-af0e-bf4beaca0925" providerId="ADAL" clId="{51B1466F-F51C-5247-B8BD-3F5FC4E1563F}" dt="2023-02-17T18:41:30.369" v="473" actId="478"/>
          <ac:spMkLst>
            <pc:docMk/>
            <pc:sldMk cId="308490153" sldId="301"/>
            <ac:spMk id="4" creationId="{486D3E13-6961-E119-A14B-BEAB8FEB20A9}"/>
          </ac:spMkLst>
        </pc:spChg>
        <pc:graphicFrameChg chg="add mod modGraphic">
          <ac:chgData name="Haoying Xu" userId="64fd9779-d447-4ca2-af0e-bf4beaca0925" providerId="ADAL" clId="{51B1466F-F51C-5247-B8BD-3F5FC4E1563F}" dt="2023-02-17T18:43:25.934" v="504" actId="1076"/>
          <ac:graphicFrameMkLst>
            <pc:docMk/>
            <pc:sldMk cId="308490153" sldId="301"/>
            <ac:graphicFrameMk id="3" creationId="{B4F0B072-BFD7-F166-D029-7E78457799DC}"/>
          </ac:graphicFrameMkLst>
        </pc:graphicFrameChg>
      </pc:sldChg>
      <pc:sldChg chg="modSp mod">
        <pc:chgData name="Haoying Xu" userId="64fd9779-d447-4ca2-af0e-bf4beaca0925" providerId="ADAL" clId="{51B1466F-F51C-5247-B8BD-3F5FC4E1563F}" dt="2023-02-17T18:54:33.030" v="647" actId="207"/>
        <pc:sldMkLst>
          <pc:docMk/>
          <pc:sldMk cId="1774139211" sldId="302"/>
        </pc:sldMkLst>
        <pc:spChg chg="mod">
          <ac:chgData name="Haoying Xu" userId="64fd9779-d447-4ca2-af0e-bf4beaca0925" providerId="ADAL" clId="{51B1466F-F51C-5247-B8BD-3F5FC4E1563F}" dt="2023-02-17T18:54:33.030" v="647" actId="207"/>
          <ac:spMkLst>
            <pc:docMk/>
            <pc:sldMk cId="1774139211" sldId="302"/>
            <ac:spMk id="471" creationId="{00000000-0000-0000-0000-000000000000}"/>
          </ac:spMkLst>
        </pc:spChg>
      </pc:sldChg>
      <pc:sldChg chg="addSp delSp modSp mod">
        <pc:chgData name="Haoying Xu" userId="64fd9779-d447-4ca2-af0e-bf4beaca0925" providerId="ADAL" clId="{51B1466F-F51C-5247-B8BD-3F5FC4E1563F}" dt="2023-02-17T18:51:02.355" v="581" actId="1035"/>
        <pc:sldMkLst>
          <pc:docMk/>
          <pc:sldMk cId="437023080" sldId="303"/>
        </pc:sldMkLst>
        <pc:spChg chg="add mod">
          <ac:chgData name="Haoying Xu" userId="64fd9779-d447-4ca2-af0e-bf4beaca0925" providerId="ADAL" clId="{51B1466F-F51C-5247-B8BD-3F5FC4E1563F}" dt="2023-02-17T18:51:02.355" v="581" actId="1035"/>
          <ac:spMkLst>
            <pc:docMk/>
            <pc:sldMk cId="437023080" sldId="303"/>
            <ac:spMk id="6" creationId="{52DC6891-9174-65E9-948C-5720B7991C42}"/>
          </ac:spMkLst>
        </pc:spChg>
        <pc:spChg chg="add del mod">
          <ac:chgData name="Haoying Xu" userId="64fd9779-d447-4ca2-af0e-bf4beaca0925" providerId="ADAL" clId="{51B1466F-F51C-5247-B8BD-3F5FC4E1563F}" dt="2023-02-17T15:12:34.298" v="220" actId="478"/>
          <ac:spMkLst>
            <pc:docMk/>
            <pc:sldMk cId="437023080" sldId="303"/>
            <ac:spMk id="14" creationId="{1E750B1E-AF01-2FA6-3B44-847D60E63BC4}"/>
          </ac:spMkLst>
        </pc:spChg>
        <pc:spChg chg="add mod">
          <ac:chgData name="Haoying Xu" userId="64fd9779-d447-4ca2-af0e-bf4beaca0925" providerId="ADAL" clId="{51B1466F-F51C-5247-B8BD-3F5FC4E1563F}" dt="2023-02-17T15:36:25.112" v="433" actId="1076"/>
          <ac:spMkLst>
            <pc:docMk/>
            <pc:sldMk cId="437023080" sldId="303"/>
            <ac:spMk id="16" creationId="{C821A5DF-3C93-4732-7DC6-40A7B0660A64}"/>
          </ac:spMkLst>
        </pc:spChg>
        <pc:spChg chg="add del">
          <ac:chgData name="Haoying Xu" userId="64fd9779-d447-4ca2-af0e-bf4beaca0925" providerId="ADAL" clId="{51B1466F-F51C-5247-B8BD-3F5FC4E1563F}" dt="2023-02-17T15:24:00.577" v="316" actId="478"/>
          <ac:spMkLst>
            <pc:docMk/>
            <pc:sldMk cId="437023080" sldId="303"/>
            <ac:spMk id="21" creationId="{050C4CF3-BB1B-AEFA-C969-561EACB04FE6}"/>
          </ac:spMkLst>
        </pc:spChg>
        <pc:spChg chg="add mod">
          <ac:chgData name="Haoying Xu" userId="64fd9779-d447-4ca2-af0e-bf4beaca0925" providerId="ADAL" clId="{51B1466F-F51C-5247-B8BD-3F5FC4E1563F}" dt="2023-02-17T15:31:12.305" v="417" actId="1076"/>
          <ac:spMkLst>
            <pc:docMk/>
            <pc:sldMk cId="437023080" sldId="303"/>
            <ac:spMk id="22" creationId="{D4B0A143-7D47-1DA3-6813-0F83275E8A54}"/>
          </ac:spMkLst>
        </pc:spChg>
        <pc:spChg chg="add mod">
          <ac:chgData name="Haoying Xu" userId="64fd9779-d447-4ca2-af0e-bf4beaca0925" providerId="ADAL" clId="{51B1466F-F51C-5247-B8BD-3F5FC4E1563F}" dt="2023-02-17T15:31:08.985" v="416" actId="1076"/>
          <ac:spMkLst>
            <pc:docMk/>
            <pc:sldMk cId="437023080" sldId="303"/>
            <ac:spMk id="23" creationId="{DE9B2113-094B-F7B6-8ADD-3E08873CF82D}"/>
          </ac:spMkLst>
        </pc:spChg>
        <pc:spChg chg="add mod">
          <ac:chgData name="Haoying Xu" userId="64fd9779-d447-4ca2-af0e-bf4beaca0925" providerId="ADAL" clId="{51B1466F-F51C-5247-B8BD-3F5FC4E1563F}" dt="2023-02-17T15:31:46.661" v="424" actId="1076"/>
          <ac:spMkLst>
            <pc:docMk/>
            <pc:sldMk cId="437023080" sldId="303"/>
            <ac:spMk id="24" creationId="{2F94D46C-257A-22BB-10F3-FE50CDB15EE9}"/>
          </ac:spMkLst>
        </pc:spChg>
        <pc:graphicFrameChg chg="add mod modGraphic">
          <ac:chgData name="Haoying Xu" userId="64fd9779-d447-4ca2-af0e-bf4beaca0925" providerId="ADAL" clId="{51B1466F-F51C-5247-B8BD-3F5FC4E1563F}" dt="2023-02-17T15:36:32.480" v="434" actId="1076"/>
          <ac:graphicFrameMkLst>
            <pc:docMk/>
            <pc:sldMk cId="437023080" sldId="303"/>
            <ac:graphicFrameMk id="12" creationId="{C39C10E9-E9A3-5B36-8DB3-29566CE6AE48}"/>
          </ac:graphicFrameMkLst>
        </pc:graphicFrameChg>
        <pc:graphicFrameChg chg="modGraphic">
          <ac:chgData name="Haoying Xu" userId="64fd9779-d447-4ca2-af0e-bf4beaca0925" providerId="ADAL" clId="{51B1466F-F51C-5247-B8BD-3F5FC4E1563F}" dt="2023-02-17T18:50:25.997" v="573" actId="20577"/>
          <ac:graphicFrameMkLst>
            <pc:docMk/>
            <pc:sldMk cId="437023080" sldId="303"/>
            <ac:graphicFrameMk id="18" creationId="{87F80C39-B211-42CC-474F-B2E45DA7FFDA}"/>
          </ac:graphicFrameMkLst>
        </pc:graphicFrameChg>
        <pc:cxnChg chg="del">
          <ac:chgData name="Haoying Xu" userId="64fd9779-d447-4ca2-af0e-bf4beaca0925" providerId="ADAL" clId="{51B1466F-F51C-5247-B8BD-3F5FC4E1563F}" dt="2023-02-17T14:58:15.901" v="2" actId="478"/>
          <ac:cxnSpMkLst>
            <pc:docMk/>
            <pc:sldMk cId="437023080" sldId="303"/>
            <ac:cxnSpMk id="13" creationId="{69455207-3142-3BAA-37D8-8DD9E09941ED}"/>
          </ac:cxnSpMkLst>
        </pc:cxnChg>
        <pc:cxnChg chg="mod">
          <ac:chgData name="Haoying Xu" userId="64fd9779-d447-4ca2-af0e-bf4beaca0925" providerId="ADAL" clId="{51B1466F-F51C-5247-B8BD-3F5FC4E1563F}" dt="2023-02-17T15:36:16.088" v="432" actId="14100"/>
          <ac:cxnSpMkLst>
            <pc:docMk/>
            <pc:sldMk cId="437023080" sldId="303"/>
            <ac:cxnSpMk id="15" creationId="{37A498C9-3558-570B-BCD9-E3E5E6C2EDCC}"/>
          </ac:cxnSpMkLst>
        </pc:cxnChg>
      </pc:sldChg>
      <pc:sldChg chg="addSp delSp modSp mod">
        <pc:chgData name="Haoying Xu" userId="64fd9779-d447-4ca2-af0e-bf4beaca0925" providerId="ADAL" clId="{51B1466F-F51C-5247-B8BD-3F5FC4E1563F}" dt="2023-02-17T19:11:38.511" v="965" actId="1076"/>
        <pc:sldMkLst>
          <pc:docMk/>
          <pc:sldMk cId="362325516" sldId="307"/>
        </pc:sldMkLst>
        <pc:spChg chg="del mod">
          <ac:chgData name="Haoying Xu" userId="64fd9779-d447-4ca2-af0e-bf4beaca0925" providerId="ADAL" clId="{51B1466F-F51C-5247-B8BD-3F5FC4E1563F}" dt="2023-02-17T19:11:15.830" v="956" actId="478"/>
          <ac:spMkLst>
            <pc:docMk/>
            <pc:sldMk cId="362325516" sldId="307"/>
            <ac:spMk id="2" creationId="{832B0728-3CB0-DBC0-DDBD-0894ACFDCEEF}"/>
          </ac:spMkLst>
        </pc:spChg>
        <pc:spChg chg="mod">
          <ac:chgData name="Haoying Xu" userId="64fd9779-d447-4ca2-af0e-bf4beaca0925" providerId="ADAL" clId="{51B1466F-F51C-5247-B8BD-3F5FC4E1563F}" dt="2023-02-17T19:11:30.838" v="962" actId="1076"/>
          <ac:spMkLst>
            <pc:docMk/>
            <pc:sldMk cId="362325516" sldId="307"/>
            <ac:spMk id="4" creationId="{9BECFCA1-B37A-AC93-60A8-5E819BE0BD90}"/>
          </ac:spMkLst>
        </pc:spChg>
        <pc:spChg chg="add del">
          <ac:chgData name="Haoying Xu" userId="64fd9779-d447-4ca2-af0e-bf4beaca0925" providerId="ADAL" clId="{51B1466F-F51C-5247-B8BD-3F5FC4E1563F}" dt="2023-02-17T19:10:46.637" v="939" actId="478"/>
          <ac:spMkLst>
            <pc:docMk/>
            <pc:sldMk cId="362325516" sldId="307"/>
            <ac:spMk id="6" creationId="{F383986D-0616-AA89-62C8-3CDB8C895759}"/>
          </ac:spMkLst>
        </pc:spChg>
        <pc:spChg chg="add mod">
          <ac:chgData name="Haoying Xu" userId="64fd9779-d447-4ca2-af0e-bf4beaca0925" providerId="ADAL" clId="{51B1466F-F51C-5247-B8BD-3F5FC4E1563F}" dt="2023-02-17T19:11:36.093" v="964" actId="1076"/>
          <ac:spMkLst>
            <pc:docMk/>
            <pc:sldMk cId="362325516" sldId="307"/>
            <ac:spMk id="7" creationId="{B8401C68-BEBA-CB3C-AF27-B0BC944E131A}"/>
          </ac:spMkLst>
        </pc:spChg>
        <pc:spChg chg="add del mod">
          <ac:chgData name="Haoying Xu" userId="64fd9779-d447-4ca2-af0e-bf4beaca0925" providerId="ADAL" clId="{51B1466F-F51C-5247-B8BD-3F5FC4E1563F}" dt="2023-02-17T19:11:17.609" v="957" actId="478"/>
          <ac:spMkLst>
            <pc:docMk/>
            <pc:sldMk cId="362325516" sldId="307"/>
            <ac:spMk id="9" creationId="{7D51FC8E-1B44-6042-8D7B-DFF755A24841}"/>
          </ac:spMkLst>
        </pc:spChg>
        <pc:picChg chg="mod">
          <ac:chgData name="Haoying Xu" userId="64fd9779-d447-4ca2-af0e-bf4beaca0925" providerId="ADAL" clId="{51B1466F-F51C-5247-B8BD-3F5FC4E1563F}" dt="2023-02-17T19:11:38.511" v="965" actId="1076"/>
          <ac:picMkLst>
            <pc:docMk/>
            <pc:sldMk cId="362325516" sldId="307"/>
            <ac:picMk id="5" creationId="{AA65B9BE-E30A-AAB2-04A2-FE9F867AFAE6}"/>
          </ac:picMkLst>
        </pc:picChg>
      </pc:sldChg>
      <pc:sldChg chg="modSp mod">
        <pc:chgData name="Haoying Xu" userId="64fd9779-d447-4ca2-af0e-bf4beaca0925" providerId="ADAL" clId="{51B1466F-F51C-5247-B8BD-3F5FC4E1563F}" dt="2023-02-17T18:54:30.097" v="646" actId="207"/>
        <pc:sldMkLst>
          <pc:docMk/>
          <pc:sldMk cId="3823481282" sldId="308"/>
        </pc:sldMkLst>
        <pc:spChg chg="mod">
          <ac:chgData name="Haoying Xu" userId="64fd9779-d447-4ca2-af0e-bf4beaca0925" providerId="ADAL" clId="{51B1466F-F51C-5247-B8BD-3F5FC4E1563F}" dt="2023-02-17T18:54:30.097" v="646" actId="207"/>
          <ac:spMkLst>
            <pc:docMk/>
            <pc:sldMk cId="3823481282" sldId="308"/>
            <ac:spMk id="471" creationId="{00000000-0000-0000-0000-000000000000}"/>
          </ac:spMkLst>
        </pc:spChg>
      </pc:sldChg>
      <pc:sldChg chg="addSp delSp modSp add mod setBg">
        <pc:chgData name="Haoying Xu" userId="64fd9779-d447-4ca2-af0e-bf4beaca0925" providerId="ADAL" clId="{51B1466F-F51C-5247-B8BD-3F5FC4E1563F}" dt="2023-02-17T18:51:58.750" v="611" actId="1076"/>
        <pc:sldMkLst>
          <pc:docMk/>
          <pc:sldMk cId="3782299155" sldId="311"/>
        </pc:sldMkLst>
        <pc:spChg chg="del mod">
          <ac:chgData name="Haoying Xu" userId="64fd9779-d447-4ca2-af0e-bf4beaca0925" providerId="ADAL" clId="{51B1466F-F51C-5247-B8BD-3F5FC4E1563F}" dt="2023-02-17T18:51:40.739" v="603" actId="478"/>
          <ac:spMkLst>
            <pc:docMk/>
            <pc:sldMk cId="3782299155" sldId="311"/>
            <ac:spMk id="3" creationId="{ADD32D20-CCF8-A489-E811-4394FFB120D8}"/>
          </ac:spMkLst>
        </pc:spChg>
        <pc:spChg chg="add mod">
          <ac:chgData name="Haoying Xu" userId="64fd9779-d447-4ca2-af0e-bf4beaca0925" providerId="ADAL" clId="{51B1466F-F51C-5247-B8BD-3F5FC4E1563F}" dt="2023-02-17T18:51:58.750" v="611" actId="1076"/>
          <ac:spMkLst>
            <pc:docMk/>
            <pc:sldMk cId="3782299155" sldId="311"/>
            <ac:spMk id="4" creationId="{60F6FE69-CE72-81AD-B862-9DD8D6C337F5}"/>
          </ac:spMkLst>
        </pc:spChg>
        <pc:spChg chg="del">
          <ac:chgData name="Haoying Xu" userId="64fd9779-d447-4ca2-af0e-bf4beaca0925" providerId="ADAL" clId="{51B1466F-F51C-5247-B8BD-3F5FC4E1563F}" dt="2023-02-17T18:51:33.488" v="592" actId="478"/>
          <ac:spMkLst>
            <pc:docMk/>
            <pc:sldMk cId="3782299155" sldId="311"/>
            <ac:spMk id="22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948D9-F0B0-A649-BD9C-1A527F2B633C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D73B76-4F3B-B448-AAE7-7AC869C971D2}">
      <dgm:prSet phldrT="[Text]" custT="1"/>
      <dgm:spPr/>
      <dgm:t>
        <a:bodyPr/>
        <a:lstStyle/>
        <a:p>
          <a:r>
            <a:rPr lang="en-CA" sz="1600" b="1">
              <a:solidFill>
                <a:schemeClr val="tx1"/>
              </a:solidFill>
            </a:rPr>
            <a:t>Preprocessing steps</a:t>
          </a:r>
          <a:endParaRPr lang="en-US" sz="1600">
            <a:solidFill>
              <a:schemeClr val="tx1"/>
            </a:solidFill>
          </a:endParaRPr>
        </a:p>
      </dgm:t>
    </dgm:pt>
    <dgm:pt modelId="{031CB7D9-6E57-8B4C-B2CA-05B76210AD2B}" type="parTrans" cxnId="{72D67189-268C-1545-8F8E-592FB03CC9C0}">
      <dgm:prSet/>
      <dgm:spPr/>
      <dgm:t>
        <a:bodyPr/>
        <a:lstStyle/>
        <a:p>
          <a:endParaRPr lang="en-US"/>
        </a:p>
      </dgm:t>
    </dgm:pt>
    <dgm:pt modelId="{81D7545F-E264-6A43-A162-98DE2E35FE51}" type="sibTrans" cxnId="{72D67189-268C-1545-8F8E-592FB03CC9C0}">
      <dgm:prSet/>
      <dgm:spPr/>
      <dgm:t>
        <a:bodyPr/>
        <a:lstStyle/>
        <a:p>
          <a:endParaRPr lang="en-US"/>
        </a:p>
      </dgm:t>
    </dgm:pt>
    <dgm:pt modelId="{0D83DE3E-800F-A84A-8EB5-B5EAC4FBAAF4}">
      <dgm:prSet phldrT="[Text]" custT="1"/>
      <dgm:spPr/>
      <dgm:t>
        <a:bodyPr/>
        <a:lstStyle/>
        <a:p>
          <a:pPr>
            <a:buAutoNum type="arabicPeriod"/>
          </a:pPr>
          <a:r>
            <a:rPr lang="en-CA" sz="1600" b="1">
              <a:solidFill>
                <a:schemeClr val="tx1"/>
              </a:solidFill>
            </a:rPr>
            <a:t>RFE was used to perform feature selection</a:t>
          </a:r>
          <a:endParaRPr lang="en-US" sz="1600">
            <a:solidFill>
              <a:schemeClr val="tx1"/>
            </a:solidFill>
          </a:endParaRPr>
        </a:p>
      </dgm:t>
    </dgm:pt>
    <dgm:pt modelId="{9E08827F-9D6A-164E-A05F-5069512DD3D7}" type="parTrans" cxnId="{D88F9545-220D-CE44-9683-CB2D5703B510}">
      <dgm:prSet/>
      <dgm:spPr/>
      <dgm:t>
        <a:bodyPr/>
        <a:lstStyle/>
        <a:p>
          <a:endParaRPr lang="en-US"/>
        </a:p>
      </dgm:t>
    </dgm:pt>
    <dgm:pt modelId="{9501F3FD-173E-984D-B42C-6802E4225A65}" type="sibTrans" cxnId="{D88F9545-220D-CE44-9683-CB2D5703B510}">
      <dgm:prSet/>
      <dgm:spPr/>
      <dgm:t>
        <a:bodyPr/>
        <a:lstStyle/>
        <a:p>
          <a:endParaRPr lang="en-US"/>
        </a:p>
      </dgm:t>
    </dgm:pt>
    <dgm:pt modelId="{32C9FC42-C229-2D4D-842B-2FCBB4E6249F}" type="pres">
      <dgm:prSet presAssocID="{1DB948D9-F0B0-A649-BD9C-1A527F2B633C}" presName="Name0" presStyleCnt="0">
        <dgm:presLayoutVars>
          <dgm:chMax val="7"/>
          <dgm:chPref val="7"/>
          <dgm:dir/>
        </dgm:presLayoutVars>
      </dgm:prSet>
      <dgm:spPr/>
    </dgm:pt>
    <dgm:pt modelId="{EB44FE10-C880-3A4B-8BED-6919EF96FC9E}" type="pres">
      <dgm:prSet presAssocID="{1DB948D9-F0B0-A649-BD9C-1A527F2B633C}" presName="Name1" presStyleCnt="0"/>
      <dgm:spPr/>
    </dgm:pt>
    <dgm:pt modelId="{84547226-6341-E743-B09B-02599BC1DC44}" type="pres">
      <dgm:prSet presAssocID="{1DB948D9-F0B0-A649-BD9C-1A527F2B633C}" presName="cycle" presStyleCnt="0"/>
      <dgm:spPr/>
    </dgm:pt>
    <dgm:pt modelId="{F4FAFB78-5E47-FF45-A5B1-35C570F79276}" type="pres">
      <dgm:prSet presAssocID="{1DB948D9-F0B0-A649-BD9C-1A527F2B633C}" presName="srcNode" presStyleLbl="node1" presStyleIdx="0" presStyleCnt="2"/>
      <dgm:spPr/>
    </dgm:pt>
    <dgm:pt modelId="{7763D9B5-55AD-2D48-B085-551E6D811429}" type="pres">
      <dgm:prSet presAssocID="{1DB948D9-F0B0-A649-BD9C-1A527F2B633C}" presName="conn" presStyleLbl="parChTrans1D2" presStyleIdx="0" presStyleCnt="1"/>
      <dgm:spPr/>
    </dgm:pt>
    <dgm:pt modelId="{D78541F0-9D4B-9F49-9B39-A489D06136EB}" type="pres">
      <dgm:prSet presAssocID="{1DB948D9-F0B0-A649-BD9C-1A527F2B633C}" presName="extraNode" presStyleLbl="node1" presStyleIdx="0" presStyleCnt="2"/>
      <dgm:spPr/>
    </dgm:pt>
    <dgm:pt modelId="{D15B50CE-8435-A545-BCB8-7E2137EB1B5A}" type="pres">
      <dgm:prSet presAssocID="{1DB948D9-F0B0-A649-BD9C-1A527F2B633C}" presName="dstNode" presStyleLbl="node1" presStyleIdx="0" presStyleCnt="2"/>
      <dgm:spPr/>
    </dgm:pt>
    <dgm:pt modelId="{B3DBDCE6-C5A2-5443-9FB4-285E9BA63FE1}" type="pres">
      <dgm:prSet presAssocID="{CED73B76-4F3B-B448-AAE7-7AC869C971D2}" presName="text_1" presStyleLbl="node1" presStyleIdx="0" presStyleCnt="2" custScaleY="42249" custLinFactNeighborX="-879" custLinFactNeighborY="-58736">
        <dgm:presLayoutVars>
          <dgm:bulletEnabled val="1"/>
        </dgm:presLayoutVars>
      </dgm:prSet>
      <dgm:spPr/>
    </dgm:pt>
    <dgm:pt modelId="{D8CEC441-021C-8E4E-9523-5C278792FFF0}" type="pres">
      <dgm:prSet presAssocID="{CED73B76-4F3B-B448-AAE7-7AC869C971D2}" presName="accent_1" presStyleCnt="0"/>
      <dgm:spPr/>
    </dgm:pt>
    <dgm:pt modelId="{701173AB-B142-684D-A5DE-97E705797414}" type="pres">
      <dgm:prSet presAssocID="{CED73B76-4F3B-B448-AAE7-7AC869C971D2}" presName="accentRepeatNode" presStyleLbl="solidFgAcc1" presStyleIdx="0" presStyleCnt="2" custScaleX="67599" custScaleY="67599" custLinFactNeighborX="-8313" custLinFactNeighborY="-45078"/>
      <dgm:spPr/>
    </dgm:pt>
    <dgm:pt modelId="{D45DA7CD-BAE6-2B46-AC18-888EBBC9A108}" type="pres">
      <dgm:prSet presAssocID="{0D83DE3E-800F-A84A-8EB5-B5EAC4FBAAF4}" presName="text_2" presStyleLbl="node1" presStyleIdx="1" presStyleCnt="2" custScaleY="42249" custLinFactNeighborX="-837" custLinFactNeighborY="29812">
        <dgm:presLayoutVars>
          <dgm:bulletEnabled val="1"/>
        </dgm:presLayoutVars>
      </dgm:prSet>
      <dgm:spPr/>
    </dgm:pt>
    <dgm:pt modelId="{D9379F0F-F743-5447-9012-558F310A4048}" type="pres">
      <dgm:prSet presAssocID="{0D83DE3E-800F-A84A-8EB5-B5EAC4FBAAF4}" presName="accent_2" presStyleCnt="0"/>
      <dgm:spPr/>
    </dgm:pt>
    <dgm:pt modelId="{58ACD34F-CB10-A944-814A-4AEDB0228801}" type="pres">
      <dgm:prSet presAssocID="{0D83DE3E-800F-A84A-8EB5-B5EAC4FBAAF4}" presName="accentRepeatNode" presStyleLbl="solidFgAcc1" presStyleIdx="1" presStyleCnt="2" custScaleX="67599" custScaleY="67599" custLinFactNeighborX="-2361" custLinFactNeighborY="23638"/>
      <dgm:spPr/>
    </dgm:pt>
  </dgm:ptLst>
  <dgm:cxnLst>
    <dgm:cxn modelId="{8256832C-3A28-1F47-A8AC-6C15F47E649A}" type="presOf" srcId="{1DB948D9-F0B0-A649-BD9C-1A527F2B633C}" destId="{32C9FC42-C229-2D4D-842B-2FCBB4E6249F}" srcOrd="0" destOrd="0" presId="urn:microsoft.com/office/officeart/2008/layout/VerticalCurvedList"/>
    <dgm:cxn modelId="{D88F9545-220D-CE44-9683-CB2D5703B510}" srcId="{1DB948D9-F0B0-A649-BD9C-1A527F2B633C}" destId="{0D83DE3E-800F-A84A-8EB5-B5EAC4FBAAF4}" srcOrd="1" destOrd="0" parTransId="{9E08827F-9D6A-164E-A05F-5069512DD3D7}" sibTransId="{9501F3FD-173E-984D-B42C-6802E4225A65}"/>
    <dgm:cxn modelId="{46D5B06D-87C7-F246-8A17-42591DE18379}" type="presOf" srcId="{0D83DE3E-800F-A84A-8EB5-B5EAC4FBAAF4}" destId="{D45DA7CD-BAE6-2B46-AC18-888EBBC9A108}" srcOrd="0" destOrd="0" presId="urn:microsoft.com/office/officeart/2008/layout/VerticalCurvedList"/>
    <dgm:cxn modelId="{290CC183-E36C-344D-A6C5-0FBD0472984E}" type="presOf" srcId="{81D7545F-E264-6A43-A162-98DE2E35FE51}" destId="{7763D9B5-55AD-2D48-B085-551E6D811429}" srcOrd="0" destOrd="0" presId="urn:microsoft.com/office/officeart/2008/layout/VerticalCurvedList"/>
    <dgm:cxn modelId="{DA0B5288-B6F0-D04D-8066-278A327B3E68}" type="presOf" srcId="{CED73B76-4F3B-B448-AAE7-7AC869C971D2}" destId="{B3DBDCE6-C5A2-5443-9FB4-285E9BA63FE1}" srcOrd="0" destOrd="0" presId="urn:microsoft.com/office/officeart/2008/layout/VerticalCurvedList"/>
    <dgm:cxn modelId="{72D67189-268C-1545-8F8E-592FB03CC9C0}" srcId="{1DB948D9-F0B0-A649-BD9C-1A527F2B633C}" destId="{CED73B76-4F3B-B448-AAE7-7AC869C971D2}" srcOrd="0" destOrd="0" parTransId="{031CB7D9-6E57-8B4C-B2CA-05B76210AD2B}" sibTransId="{81D7545F-E264-6A43-A162-98DE2E35FE51}"/>
    <dgm:cxn modelId="{E948CA76-DEE5-004F-8133-60A5785EAE50}" type="presParOf" srcId="{32C9FC42-C229-2D4D-842B-2FCBB4E6249F}" destId="{EB44FE10-C880-3A4B-8BED-6919EF96FC9E}" srcOrd="0" destOrd="0" presId="urn:microsoft.com/office/officeart/2008/layout/VerticalCurvedList"/>
    <dgm:cxn modelId="{97A652BE-4F73-CD4E-9706-D37B5CFCC8B7}" type="presParOf" srcId="{EB44FE10-C880-3A4B-8BED-6919EF96FC9E}" destId="{84547226-6341-E743-B09B-02599BC1DC44}" srcOrd="0" destOrd="0" presId="urn:microsoft.com/office/officeart/2008/layout/VerticalCurvedList"/>
    <dgm:cxn modelId="{C11BFFAD-60ED-3C45-99D1-5F3322B91E8B}" type="presParOf" srcId="{84547226-6341-E743-B09B-02599BC1DC44}" destId="{F4FAFB78-5E47-FF45-A5B1-35C570F79276}" srcOrd="0" destOrd="0" presId="urn:microsoft.com/office/officeart/2008/layout/VerticalCurvedList"/>
    <dgm:cxn modelId="{A63F27EB-ECE8-DB47-917A-0A704BEB1FC8}" type="presParOf" srcId="{84547226-6341-E743-B09B-02599BC1DC44}" destId="{7763D9B5-55AD-2D48-B085-551E6D811429}" srcOrd="1" destOrd="0" presId="urn:microsoft.com/office/officeart/2008/layout/VerticalCurvedList"/>
    <dgm:cxn modelId="{7605F5D4-3A02-5549-BE39-E3BF332075AF}" type="presParOf" srcId="{84547226-6341-E743-B09B-02599BC1DC44}" destId="{D78541F0-9D4B-9F49-9B39-A489D06136EB}" srcOrd="2" destOrd="0" presId="urn:microsoft.com/office/officeart/2008/layout/VerticalCurvedList"/>
    <dgm:cxn modelId="{2D1E7791-1767-8E48-875F-DDDE94D50C83}" type="presParOf" srcId="{84547226-6341-E743-B09B-02599BC1DC44}" destId="{D15B50CE-8435-A545-BCB8-7E2137EB1B5A}" srcOrd="3" destOrd="0" presId="urn:microsoft.com/office/officeart/2008/layout/VerticalCurvedList"/>
    <dgm:cxn modelId="{FABB9566-2D5A-DD4C-9080-1D17873B0CAA}" type="presParOf" srcId="{EB44FE10-C880-3A4B-8BED-6919EF96FC9E}" destId="{B3DBDCE6-C5A2-5443-9FB4-285E9BA63FE1}" srcOrd="1" destOrd="0" presId="urn:microsoft.com/office/officeart/2008/layout/VerticalCurvedList"/>
    <dgm:cxn modelId="{CD76D73E-D7AF-4348-8839-DF5ACC4C65D7}" type="presParOf" srcId="{EB44FE10-C880-3A4B-8BED-6919EF96FC9E}" destId="{D8CEC441-021C-8E4E-9523-5C278792FFF0}" srcOrd="2" destOrd="0" presId="urn:microsoft.com/office/officeart/2008/layout/VerticalCurvedList"/>
    <dgm:cxn modelId="{C6D4B7F9-3A51-A049-A851-D5CA2D72740D}" type="presParOf" srcId="{D8CEC441-021C-8E4E-9523-5C278792FFF0}" destId="{701173AB-B142-684D-A5DE-97E705797414}" srcOrd="0" destOrd="0" presId="urn:microsoft.com/office/officeart/2008/layout/VerticalCurvedList"/>
    <dgm:cxn modelId="{17AEEF14-8656-B14D-9C21-9301A6E931A7}" type="presParOf" srcId="{EB44FE10-C880-3A4B-8BED-6919EF96FC9E}" destId="{D45DA7CD-BAE6-2B46-AC18-888EBBC9A108}" srcOrd="3" destOrd="0" presId="urn:microsoft.com/office/officeart/2008/layout/VerticalCurvedList"/>
    <dgm:cxn modelId="{7A3CED51-7488-2A4C-846A-5CEDAA50DD6B}" type="presParOf" srcId="{EB44FE10-C880-3A4B-8BED-6919EF96FC9E}" destId="{D9379F0F-F743-5447-9012-558F310A4048}" srcOrd="4" destOrd="0" presId="urn:microsoft.com/office/officeart/2008/layout/VerticalCurvedList"/>
    <dgm:cxn modelId="{EF29A07B-FF5F-F046-B792-2DBE66FA4C29}" type="presParOf" srcId="{D9379F0F-F743-5447-9012-558F310A4048}" destId="{58ACD34F-CB10-A944-814A-4AEDB02288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F0612-ED9C-C94F-9E48-73953333C1EC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87B15-F40C-5847-A1B4-7B16662374C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b="1"/>
            <a:t>Pros</a:t>
          </a:r>
          <a:endParaRPr lang="en-US" sz="1600" b="1"/>
        </a:p>
      </dgm:t>
    </dgm:pt>
    <dgm:pt modelId="{181ECD6F-CEDB-754E-96C4-27473C0E6082}" type="parTrans" cxnId="{636DDCC6-0FAB-D244-B092-76496A642F42}">
      <dgm:prSet/>
      <dgm:spPr/>
      <dgm:t>
        <a:bodyPr/>
        <a:lstStyle/>
        <a:p>
          <a:endParaRPr lang="en-US"/>
        </a:p>
      </dgm:t>
    </dgm:pt>
    <dgm:pt modelId="{3F6C6FDF-BEC1-6B46-B2E8-6040E2B07E3F}" type="sibTrans" cxnId="{636DDCC6-0FAB-D244-B092-76496A642F42}">
      <dgm:prSet/>
      <dgm:spPr/>
      <dgm:t>
        <a:bodyPr/>
        <a:lstStyle/>
        <a:p>
          <a:endParaRPr lang="en-US"/>
        </a:p>
      </dgm:t>
    </dgm:pt>
    <dgm:pt modelId="{4A628280-2FBF-BA41-988F-5C51C0B6AFAB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/>
            <a:t>Simplicity and Interpretability</a:t>
          </a:r>
        </a:p>
      </dgm:t>
    </dgm:pt>
    <dgm:pt modelId="{222DABF1-B59E-CC4C-969F-2ABEAAB67043}" type="parTrans" cxnId="{23A48AEF-8297-8340-BA27-A1C339D1A340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6E92B8E-B82E-574A-B59B-FC4CB8278B6A}" type="sibTrans" cxnId="{23A48AEF-8297-8340-BA27-A1C339D1A340}">
      <dgm:prSet/>
      <dgm:spPr/>
      <dgm:t>
        <a:bodyPr/>
        <a:lstStyle/>
        <a:p>
          <a:endParaRPr lang="en-US"/>
        </a:p>
      </dgm:t>
    </dgm:pt>
    <dgm:pt modelId="{7FBEF6C4-0C98-664B-8F74-AC1633D9A84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b="1"/>
            <a:t>Cons</a:t>
          </a:r>
        </a:p>
      </dgm:t>
    </dgm:pt>
    <dgm:pt modelId="{EF42C2CC-A326-B14B-BB34-FBBD8535BC9B}" type="parTrans" cxnId="{E4C86517-782B-BE44-B450-2292FF9B14BD}">
      <dgm:prSet/>
      <dgm:spPr/>
      <dgm:t>
        <a:bodyPr/>
        <a:lstStyle/>
        <a:p>
          <a:endParaRPr lang="en-US"/>
        </a:p>
      </dgm:t>
    </dgm:pt>
    <dgm:pt modelId="{79C700D4-C206-A646-B258-5079388DA75D}" type="sibTrans" cxnId="{E4C86517-782B-BE44-B450-2292FF9B14BD}">
      <dgm:prSet/>
      <dgm:spPr/>
      <dgm:t>
        <a:bodyPr/>
        <a:lstStyle/>
        <a:p>
          <a:endParaRPr lang="en-US"/>
        </a:p>
      </dgm:t>
    </dgm:pt>
    <dgm:pt modelId="{913CFA01-0B14-804B-AF18-DFC9D0C6BF00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/>
            <a:t>Assumptions of Normality and Equal Covariance</a:t>
          </a:r>
        </a:p>
      </dgm:t>
    </dgm:pt>
    <dgm:pt modelId="{75698580-0677-2640-9D38-2D333ADCAC2E}" type="parTrans" cxnId="{3413BC44-5689-4346-B006-6935D61D451C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303DB02-2FEC-1943-99A4-FF28B6A65E37}" type="sibTrans" cxnId="{3413BC44-5689-4346-B006-6935D61D451C}">
      <dgm:prSet/>
      <dgm:spPr/>
      <dgm:t>
        <a:bodyPr/>
        <a:lstStyle/>
        <a:p>
          <a:endParaRPr lang="en-US"/>
        </a:p>
      </dgm:t>
    </dgm:pt>
    <dgm:pt modelId="{2F6257CD-87AF-CD49-9346-5133BC13F6F2}" type="pres">
      <dgm:prSet presAssocID="{7AFF0612-ED9C-C94F-9E48-73953333C1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E8DDF4-E8E8-E941-9D73-D00FF325DEFD}" type="pres">
      <dgm:prSet presAssocID="{F9087B15-F40C-5847-A1B4-7B16662374CC}" presName="root" presStyleCnt="0"/>
      <dgm:spPr/>
    </dgm:pt>
    <dgm:pt modelId="{5E98101B-A9E2-9949-8678-FF645AF500A3}" type="pres">
      <dgm:prSet presAssocID="{F9087B15-F40C-5847-A1B4-7B16662374CC}" presName="rootComposite" presStyleCnt="0"/>
      <dgm:spPr/>
    </dgm:pt>
    <dgm:pt modelId="{6588B920-6ACF-C14A-9BD8-97AB708BB53E}" type="pres">
      <dgm:prSet presAssocID="{F9087B15-F40C-5847-A1B4-7B16662374CC}" presName="rootText" presStyleLbl="node1" presStyleIdx="0" presStyleCnt="2" custScaleX="159881" custScaleY="128476" custLinFactNeighborX="-71681" custLinFactNeighborY="-46"/>
      <dgm:spPr/>
    </dgm:pt>
    <dgm:pt modelId="{71199D40-E18F-ED4B-9F2B-6B9A4BFE805F}" type="pres">
      <dgm:prSet presAssocID="{F9087B15-F40C-5847-A1B4-7B16662374CC}" presName="rootConnector" presStyleLbl="node1" presStyleIdx="0" presStyleCnt="2"/>
      <dgm:spPr/>
    </dgm:pt>
    <dgm:pt modelId="{BC4C925E-3310-D84E-8D9E-5E94F3931784}" type="pres">
      <dgm:prSet presAssocID="{F9087B15-F40C-5847-A1B4-7B16662374CC}" presName="childShape" presStyleCnt="0"/>
      <dgm:spPr/>
    </dgm:pt>
    <dgm:pt modelId="{7A6106F1-39B4-C948-A677-2261D2638CE9}" type="pres">
      <dgm:prSet presAssocID="{222DABF1-B59E-CC4C-969F-2ABEAAB67043}" presName="Name13" presStyleLbl="parChTrans1D2" presStyleIdx="0" presStyleCnt="2"/>
      <dgm:spPr/>
    </dgm:pt>
    <dgm:pt modelId="{7CAE5731-D9EE-4E45-8863-743EB6D412B9}" type="pres">
      <dgm:prSet presAssocID="{4A628280-2FBF-BA41-988F-5C51C0B6AFAB}" presName="childText" presStyleLbl="bgAcc1" presStyleIdx="0" presStyleCnt="2" custScaleX="400323" custScaleY="319468" custLinFactNeighborX="-79245" custLinFactNeighborY="7819">
        <dgm:presLayoutVars>
          <dgm:bulletEnabled val="1"/>
        </dgm:presLayoutVars>
      </dgm:prSet>
      <dgm:spPr/>
    </dgm:pt>
    <dgm:pt modelId="{4E529F1E-BDB3-7546-B62E-268B101008E0}" type="pres">
      <dgm:prSet presAssocID="{7FBEF6C4-0C98-664B-8F74-AC1633D9A847}" presName="root" presStyleCnt="0"/>
      <dgm:spPr/>
    </dgm:pt>
    <dgm:pt modelId="{8952E269-213C-6C48-B7E8-F29F8BE8B7AC}" type="pres">
      <dgm:prSet presAssocID="{7FBEF6C4-0C98-664B-8F74-AC1633D9A847}" presName="rootComposite" presStyleCnt="0"/>
      <dgm:spPr/>
    </dgm:pt>
    <dgm:pt modelId="{920535CC-9FCA-2B4E-9E0D-B632500654B8}" type="pres">
      <dgm:prSet presAssocID="{7FBEF6C4-0C98-664B-8F74-AC1633D9A847}" presName="rootText" presStyleLbl="node1" presStyleIdx="1" presStyleCnt="2" custScaleX="159639" custScaleY="137108" custLinFactNeighborX="17006" custLinFactNeighborY="-46"/>
      <dgm:spPr/>
    </dgm:pt>
    <dgm:pt modelId="{58CC724D-E730-E043-B4A2-7EBDB390733B}" type="pres">
      <dgm:prSet presAssocID="{7FBEF6C4-0C98-664B-8F74-AC1633D9A847}" presName="rootConnector" presStyleLbl="node1" presStyleIdx="1" presStyleCnt="2"/>
      <dgm:spPr/>
    </dgm:pt>
    <dgm:pt modelId="{E98F21BA-E958-024B-86BE-36BCE2D20960}" type="pres">
      <dgm:prSet presAssocID="{7FBEF6C4-0C98-664B-8F74-AC1633D9A847}" presName="childShape" presStyleCnt="0"/>
      <dgm:spPr/>
    </dgm:pt>
    <dgm:pt modelId="{01CC1FE7-4000-694F-AC87-F12E3AEC1062}" type="pres">
      <dgm:prSet presAssocID="{75698580-0677-2640-9D38-2D333ADCAC2E}" presName="Name13" presStyleLbl="parChTrans1D2" presStyleIdx="1" presStyleCnt="2"/>
      <dgm:spPr/>
    </dgm:pt>
    <dgm:pt modelId="{7BE31451-52F7-2347-B324-5CCAA6BB05A0}" type="pres">
      <dgm:prSet presAssocID="{913CFA01-0B14-804B-AF18-DFC9D0C6BF00}" presName="childText" presStyleLbl="bgAcc1" presStyleIdx="1" presStyleCnt="2" custScaleX="415376" custScaleY="316085" custLinFactNeighborX="32690">
        <dgm:presLayoutVars>
          <dgm:bulletEnabled val="1"/>
        </dgm:presLayoutVars>
      </dgm:prSet>
      <dgm:spPr/>
    </dgm:pt>
  </dgm:ptLst>
  <dgm:cxnLst>
    <dgm:cxn modelId="{E4C86517-782B-BE44-B450-2292FF9B14BD}" srcId="{7AFF0612-ED9C-C94F-9E48-73953333C1EC}" destId="{7FBEF6C4-0C98-664B-8F74-AC1633D9A847}" srcOrd="1" destOrd="0" parTransId="{EF42C2CC-A326-B14B-BB34-FBBD8535BC9B}" sibTransId="{79C700D4-C206-A646-B258-5079388DA75D}"/>
    <dgm:cxn modelId="{6146B821-78B6-F448-A358-D31175FDAFF5}" type="presOf" srcId="{7FBEF6C4-0C98-664B-8F74-AC1633D9A847}" destId="{58CC724D-E730-E043-B4A2-7EBDB390733B}" srcOrd="1" destOrd="0" presId="urn:microsoft.com/office/officeart/2005/8/layout/hierarchy3"/>
    <dgm:cxn modelId="{3413BC44-5689-4346-B006-6935D61D451C}" srcId="{7FBEF6C4-0C98-664B-8F74-AC1633D9A847}" destId="{913CFA01-0B14-804B-AF18-DFC9D0C6BF00}" srcOrd="0" destOrd="0" parTransId="{75698580-0677-2640-9D38-2D333ADCAC2E}" sibTransId="{E303DB02-2FEC-1943-99A4-FF28B6A65E37}"/>
    <dgm:cxn modelId="{DC090547-5427-7E44-B026-D51A8CF893B0}" type="presOf" srcId="{75698580-0677-2640-9D38-2D333ADCAC2E}" destId="{01CC1FE7-4000-694F-AC87-F12E3AEC1062}" srcOrd="0" destOrd="0" presId="urn:microsoft.com/office/officeart/2005/8/layout/hierarchy3"/>
    <dgm:cxn modelId="{42FECC52-B7D8-E24F-8AB2-FE09A5717215}" type="presOf" srcId="{4A628280-2FBF-BA41-988F-5C51C0B6AFAB}" destId="{7CAE5731-D9EE-4E45-8863-743EB6D412B9}" srcOrd="0" destOrd="0" presId="urn:microsoft.com/office/officeart/2005/8/layout/hierarchy3"/>
    <dgm:cxn modelId="{91E12057-4586-7D48-984C-6CFD3E50414C}" type="presOf" srcId="{F9087B15-F40C-5847-A1B4-7B16662374CC}" destId="{6588B920-6ACF-C14A-9BD8-97AB708BB53E}" srcOrd="0" destOrd="0" presId="urn:microsoft.com/office/officeart/2005/8/layout/hierarchy3"/>
    <dgm:cxn modelId="{1BD68878-8F8A-0E41-8B9D-7CF9317F2849}" type="presOf" srcId="{7AFF0612-ED9C-C94F-9E48-73953333C1EC}" destId="{2F6257CD-87AF-CD49-9346-5133BC13F6F2}" srcOrd="0" destOrd="0" presId="urn:microsoft.com/office/officeart/2005/8/layout/hierarchy3"/>
    <dgm:cxn modelId="{E5C08FA4-1E89-2F4E-B700-1A517B6223CF}" type="presOf" srcId="{222DABF1-B59E-CC4C-969F-2ABEAAB67043}" destId="{7A6106F1-39B4-C948-A677-2261D2638CE9}" srcOrd="0" destOrd="0" presId="urn:microsoft.com/office/officeart/2005/8/layout/hierarchy3"/>
    <dgm:cxn modelId="{886D65C4-BDE4-0049-A288-B4D205FD9196}" type="presOf" srcId="{F9087B15-F40C-5847-A1B4-7B16662374CC}" destId="{71199D40-E18F-ED4B-9F2B-6B9A4BFE805F}" srcOrd="1" destOrd="0" presId="urn:microsoft.com/office/officeart/2005/8/layout/hierarchy3"/>
    <dgm:cxn modelId="{636DDCC6-0FAB-D244-B092-76496A642F42}" srcId="{7AFF0612-ED9C-C94F-9E48-73953333C1EC}" destId="{F9087B15-F40C-5847-A1B4-7B16662374CC}" srcOrd="0" destOrd="0" parTransId="{181ECD6F-CEDB-754E-96C4-27473C0E6082}" sibTransId="{3F6C6FDF-BEC1-6B46-B2E8-6040E2B07E3F}"/>
    <dgm:cxn modelId="{1C7DB5CB-5485-6E44-8A3F-5E7E07F94662}" type="presOf" srcId="{913CFA01-0B14-804B-AF18-DFC9D0C6BF00}" destId="{7BE31451-52F7-2347-B324-5CCAA6BB05A0}" srcOrd="0" destOrd="0" presId="urn:microsoft.com/office/officeart/2005/8/layout/hierarchy3"/>
    <dgm:cxn modelId="{4ABF3CE9-124B-774D-9750-5C274A537EAF}" type="presOf" srcId="{7FBEF6C4-0C98-664B-8F74-AC1633D9A847}" destId="{920535CC-9FCA-2B4E-9E0D-B632500654B8}" srcOrd="0" destOrd="0" presId="urn:microsoft.com/office/officeart/2005/8/layout/hierarchy3"/>
    <dgm:cxn modelId="{23A48AEF-8297-8340-BA27-A1C339D1A340}" srcId="{F9087B15-F40C-5847-A1B4-7B16662374CC}" destId="{4A628280-2FBF-BA41-988F-5C51C0B6AFAB}" srcOrd="0" destOrd="0" parTransId="{222DABF1-B59E-CC4C-969F-2ABEAAB67043}" sibTransId="{26E92B8E-B82E-574A-B59B-FC4CB8278B6A}"/>
    <dgm:cxn modelId="{26E62F98-85DD-A44F-AFEA-504711EE8153}" type="presParOf" srcId="{2F6257CD-87AF-CD49-9346-5133BC13F6F2}" destId="{11E8DDF4-E8E8-E941-9D73-D00FF325DEFD}" srcOrd="0" destOrd="0" presId="urn:microsoft.com/office/officeart/2005/8/layout/hierarchy3"/>
    <dgm:cxn modelId="{E0F55C96-8566-A34B-9410-E7A21FEFCC59}" type="presParOf" srcId="{11E8DDF4-E8E8-E941-9D73-D00FF325DEFD}" destId="{5E98101B-A9E2-9949-8678-FF645AF500A3}" srcOrd="0" destOrd="0" presId="urn:microsoft.com/office/officeart/2005/8/layout/hierarchy3"/>
    <dgm:cxn modelId="{5BF4BC2B-7BD0-6D44-B143-AA037DBF1332}" type="presParOf" srcId="{5E98101B-A9E2-9949-8678-FF645AF500A3}" destId="{6588B920-6ACF-C14A-9BD8-97AB708BB53E}" srcOrd="0" destOrd="0" presId="urn:microsoft.com/office/officeart/2005/8/layout/hierarchy3"/>
    <dgm:cxn modelId="{60E5A9E2-F2D4-CF4B-B131-B327A590FB7E}" type="presParOf" srcId="{5E98101B-A9E2-9949-8678-FF645AF500A3}" destId="{71199D40-E18F-ED4B-9F2B-6B9A4BFE805F}" srcOrd="1" destOrd="0" presId="urn:microsoft.com/office/officeart/2005/8/layout/hierarchy3"/>
    <dgm:cxn modelId="{605C9DAE-F817-ED4C-930B-4BE13C5F5E4F}" type="presParOf" srcId="{11E8DDF4-E8E8-E941-9D73-D00FF325DEFD}" destId="{BC4C925E-3310-D84E-8D9E-5E94F3931784}" srcOrd="1" destOrd="0" presId="urn:microsoft.com/office/officeart/2005/8/layout/hierarchy3"/>
    <dgm:cxn modelId="{1AA6A042-6228-CD4F-8E97-4D4021FD73C3}" type="presParOf" srcId="{BC4C925E-3310-D84E-8D9E-5E94F3931784}" destId="{7A6106F1-39B4-C948-A677-2261D2638CE9}" srcOrd="0" destOrd="0" presId="urn:microsoft.com/office/officeart/2005/8/layout/hierarchy3"/>
    <dgm:cxn modelId="{598BFF29-D6CF-9F4C-B896-024A262CFE39}" type="presParOf" srcId="{BC4C925E-3310-D84E-8D9E-5E94F3931784}" destId="{7CAE5731-D9EE-4E45-8863-743EB6D412B9}" srcOrd="1" destOrd="0" presId="urn:microsoft.com/office/officeart/2005/8/layout/hierarchy3"/>
    <dgm:cxn modelId="{6B0E025C-1598-7D42-B29C-4BEBB66B5D3C}" type="presParOf" srcId="{2F6257CD-87AF-CD49-9346-5133BC13F6F2}" destId="{4E529F1E-BDB3-7546-B62E-268B101008E0}" srcOrd="1" destOrd="0" presId="urn:microsoft.com/office/officeart/2005/8/layout/hierarchy3"/>
    <dgm:cxn modelId="{ABF0A8DD-E837-4745-B542-BC8589CDC7D5}" type="presParOf" srcId="{4E529F1E-BDB3-7546-B62E-268B101008E0}" destId="{8952E269-213C-6C48-B7E8-F29F8BE8B7AC}" srcOrd="0" destOrd="0" presId="urn:microsoft.com/office/officeart/2005/8/layout/hierarchy3"/>
    <dgm:cxn modelId="{F19D088D-19B1-8A43-A719-E199669AC93B}" type="presParOf" srcId="{8952E269-213C-6C48-B7E8-F29F8BE8B7AC}" destId="{920535CC-9FCA-2B4E-9E0D-B632500654B8}" srcOrd="0" destOrd="0" presId="urn:microsoft.com/office/officeart/2005/8/layout/hierarchy3"/>
    <dgm:cxn modelId="{D4C05027-211F-2B48-942B-4033BC4857B2}" type="presParOf" srcId="{8952E269-213C-6C48-B7E8-F29F8BE8B7AC}" destId="{58CC724D-E730-E043-B4A2-7EBDB390733B}" srcOrd="1" destOrd="0" presId="urn:microsoft.com/office/officeart/2005/8/layout/hierarchy3"/>
    <dgm:cxn modelId="{5FBB056D-01B3-374C-8DC3-7F62A0C4179E}" type="presParOf" srcId="{4E529F1E-BDB3-7546-B62E-268B101008E0}" destId="{E98F21BA-E958-024B-86BE-36BCE2D20960}" srcOrd="1" destOrd="0" presId="urn:microsoft.com/office/officeart/2005/8/layout/hierarchy3"/>
    <dgm:cxn modelId="{C8A60E49-AB95-8346-BC26-D42336EE4CA4}" type="presParOf" srcId="{E98F21BA-E958-024B-86BE-36BCE2D20960}" destId="{01CC1FE7-4000-694F-AC87-F12E3AEC1062}" srcOrd="0" destOrd="0" presId="urn:microsoft.com/office/officeart/2005/8/layout/hierarchy3"/>
    <dgm:cxn modelId="{18BFD277-45DC-6A44-9AEF-7404104381F5}" type="presParOf" srcId="{E98F21BA-E958-024B-86BE-36BCE2D20960}" destId="{7BE31451-52F7-2347-B324-5CCAA6BB05A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F90DEB-E52C-7544-9CBA-8D9B73A94C46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3E06B-693B-6B4F-B8F3-25F3DD55BC52}">
      <dgm:prSet phldrT="[Text]" custT="1"/>
      <dgm:spPr/>
      <dgm:t>
        <a:bodyPr/>
        <a:lstStyle/>
        <a:p>
          <a:pPr>
            <a:buFont typeface="Wingdings"/>
            <a:buChar char="q"/>
          </a:pPr>
          <a:r>
            <a:rPr lang="en-US" sz="1600" b="1">
              <a:solidFill>
                <a:schemeClr val="tx1"/>
              </a:solidFill>
            </a:rPr>
            <a:t>Business Impact of our model</a:t>
          </a:r>
        </a:p>
      </dgm:t>
    </dgm:pt>
    <dgm:pt modelId="{552898BC-36C9-6B49-B707-D813764AE7E8}" type="parTrans" cxnId="{DA90118B-6FEF-3E4C-86F9-D5A4CB83FB7B}">
      <dgm:prSet/>
      <dgm:spPr/>
      <dgm:t>
        <a:bodyPr/>
        <a:lstStyle/>
        <a:p>
          <a:endParaRPr lang="en-US" sz="1400"/>
        </a:p>
      </dgm:t>
    </dgm:pt>
    <dgm:pt modelId="{EB3BF5BC-FE5A-494A-B018-3656CB5B2391}" type="sibTrans" cxnId="{DA90118B-6FEF-3E4C-86F9-D5A4CB83FB7B}">
      <dgm:prSet/>
      <dgm:spPr/>
      <dgm:t>
        <a:bodyPr/>
        <a:lstStyle/>
        <a:p>
          <a:endParaRPr lang="en-US" sz="1400"/>
        </a:p>
      </dgm:t>
    </dgm:pt>
    <dgm:pt modelId="{06A91645-10B5-844A-ABAF-19BA2D50AE99}">
      <dgm:prSet phldrT="[Text]" custT="1"/>
      <dgm:spPr/>
      <dgm:t>
        <a:bodyPr/>
        <a:lstStyle/>
        <a:p>
          <a:pPr>
            <a:buChar char="•"/>
          </a:pPr>
          <a:r>
            <a:rPr lang="en-US" sz="1400">
              <a:solidFill>
                <a:schemeClr val="bg1"/>
              </a:solidFill>
            </a:rPr>
            <a:t>Lowering the rate of false positive will improve company's customer satisfaction</a:t>
          </a:r>
        </a:p>
      </dgm:t>
    </dgm:pt>
    <dgm:pt modelId="{3DBED834-7C02-864E-BDAA-DA50A0FC059E}" type="parTrans" cxnId="{6E665C7B-DE84-6A49-8C8B-1A715C2DE545}">
      <dgm:prSet/>
      <dgm:spPr/>
      <dgm:t>
        <a:bodyPr/>
        <a:lstStyle/>
        <a:p>
          <a:endParaRPr lang="en-US" sz="1400"/>
        </a:p>
      </dgm:t>
    </dgm:pt>
    <dgm:pt modelId="{97918475-802D-6D44-A5D7-2CB34148814A}" type="sibTrans" cxnId="{6E665C7B-DE84-6A49-8C8B-1A715C2DE545}">
      <dgm:prSet/>
      <dgm:spPr/>
      <dgm:t>
        <a:bodyPr/>
        <a:lstStyle/>
        <a:p>
          <a:endParaRPr lang="en-US" sz="1400"/>
        </a:p>
      </dgm:t>
    </dgm:pt>
    <dgm:pt modelId="{57C304C6-0BF0-7E43-BB79-4B0C14FF337B}">
      <dgm:prSet phldrT="[Text]" custT="1"/>
      <dgm:spPr/>
      <dgm:t>
        <a:bodyPr/>
        <a:lstStyle/>
        <a:p>
          <a:pPr>
            <a:buFont typeface="Wingdings"/>
            <a:buChar char="q"/>
          </a:pPr>
          <a:r>
            <a:rPr lang="en-US" sz="1600" b="1">
              <a:solidFill>
                <a:schemeClr val="tx1"/>
              </a:solidFill>
            </a:rPr>
            <a:t>Limitation of our model</a:t>
          </a:r>
        </a:p>
      </dgm:t>
    </dgm:pt>
    <dgm:pt modelId="{4DBB080A-1912-8148-A5B3-1B3C45AFA8E8}" type="parTrans" cxnId="{BAE7C10F-1FE0-BF45-B482-DB492EE749B4}">
      <dgm:prSet/>
      <dgm:spPr/>
      <dgm:t>
        <a:bodyPr/>
        <a:lstStyle/>
        <a:p>
          <a:endParaRPr lang="en-US" sz="1400"/>
        </a:p>
      </dgm:t>
    </dgm:pt>
    <dgm:pt modelId="{0DB8EBF3-D5EC-814A-849C-CDF3DE4DB0E9}" type="sibTrans" cxnId="{BAE7C10F-1FE0-BF45-B482-DB492EE749B4}">
      <dgm:prSet/>
      <dgm:spPr/>
      <dgm:t>
        <a:bodyPr/>
        <a:lstStyle/>
        <a:p>
          <a:endParaRPr lang="en-US" sz="1400"/>
        </a:p>
      </dgm:t>
    </dgm:pt>
    <dgm:pt modelId="{8A318539-ED36-0846-B7A3-E6A437B78035}">
      <dgm:prSet phldrT="[Text]" custT="1"/>
      <dgm:spPr/>
      <dgm:t>
        <a:bodyPr/>
        <a:lstStyle/>
        <a:p>
          <a:pPr>
            <a:buChar char="•"/>
          </a:pPr>
          <a:r>
            <a:rPr lang="en-US" sz="1400">
              <a:solidFill>
                <a:schemeClr val="bg1"/>
              </a:solidFill>
            </a:rPr>
            <a:t>Limited access to historical data</a:t>
          </a:r>
        </a:p>
      </dgm:t>
    </dgm:pt>
    <dgm:pt modelId="{F8D5240A-0175-A243-83BC-88746C1F5D49}" type="parTrans" cxnId="{BB4615A5-AC73-6040-BACB-88488302FA36}">
      <dgm:prSet/>
      <dgm:spPr/>
      <dgm:t>
        <a:bodyPr/>
        <a:lstStyle/>
        <a:p>
          <a:endParaRPr lang="en-US" sz="1400"/>
        </a:p>
      </dgm:t>
    </dgm:pt>
    <dgm:pt modelId="{05442F08-E02B-D84C-AA34-63D095EB582B}" type="sibTrans" cxnId="{BB4615A5-AC73-6040-BACB-88488302FA36}">
      <dgm:prSet/>
      <dgm:spPr/>
      <dgm:t>
        <a:bodyPr/>
        <a:lstStyle/>
        <a:p>
          <a:endParaRPr lang="en-US" sz="1400"/>
        </a:p>
      </dgm:t>
    </dgm:pt>
    <dgm:pt modelId="{60A2ACB9-C572-0C4F-8E99-592AADCFF466}">
      <dgm:prSet phldrT="[Text]" custT="1"/>
      <dgm:spPr/>
      <dgm:t>
        <a:bodyPr/>
        <a:lstStyle/>
        <a:p>
          <a:pPr>
            <a:buChar char="•"/>
          </a:pPr>
          <a:r>
            <a:rPr lang="en-US" sz="1400">
              <a:solidFill>
                <a:schemeClr val="bg1"/>
              </a:solidFill>
            </a:rPr>
            <a:t>Better customer retention</a:t>
          </a:r>
        </a:p>
      </dgm:t>
    </dgm:pt>
    <dgm:pt modelId="{D0163F0C-CBC3-8443-A716-DD3A2A509C17}" type="parTrans" cxnId="{9616396A-2297-7E4F-B17C-875871D9CC1B}">
      <dgm:prSet/>
      <dgm:spPr/>
      <dgm:t>
        <a:bodyPr/>
        <a:lstStyle/>
        <a:p>
          <a:endParaRPr lang="en-US" sz="1400"/>
        </a:p>
      </dgm:t>
    </dgm:pt>
    <dgm:pt modelId="{C893A544-D365-AE4C-A8C2-FA55BD89408A}" type="sibTrans" cxnId="{9616396A-2297-7E4F-B17C-875871D9CC1B}">
      <dgm:prSet/>
      <dgm:spPr/>
      <dgm:t>
        <a:bodyPr/>
        <a:lstStyle/>
        <a:p>
          <a:endParaRPr lang="en-US" sz="1400"/>
        </a:p>
      </dgm:t>
    </dgm:pt>
    <dgm:pt modelId="{1149055F-A332-C64A-8251-70B67CF2D170}">
      <dgm:prSet phldrT="[Text]" custT="1"/>
      <dgm:spPr/>
      <dgm:t>
        <a:bodyPr/>
        <a:lstStyle/>
        <a:p>
          <a:pPr>
            <a:buFont typeface="Arial,Sans-Serif"/>
            <a:buChar char="•"/>
          </a:pPr>
          <a:r>
            <a:rPr lang="en-US" sz="1400">
              <a:solidFill>
                <a:schemeClr val="bg1"/>
              </a:solidFill>
            </a:rPr>
            <a:t>It is impossible optimize for false positive and recall at the same time</a:t>
          </a:r>
        </a:p>
      </dgm:t>
    </dgm:pt>
    <dgm:pt modelId="{A18FEF4C-304B-924C-8879-30A39153CE35}" type="parTrans" cxnId="{8F70743C-FAD9-B549-9791-0F5B45C34E3D}">
      <dgm:prSet/>
      <dgm:spPr/>
      <dgm:t>
        <a:bodyPr/>
        <a:lstStyle/>
        <a:p>
          <a:endParaRPr lang="en-US" sz="1400"/>
        </a:p>
      </dgm:t>
    </dgm:pt>
    <dgm:pt modelId="{90465292-827E-8041-B8C4-3DBC5E9B9029}" type="sibTrans" cxnId="{8F70743C-FAD9-B549-9791-0F5B45C34E3D}">
      <dgm:prSet/>
      <dgm:spPr/>
      <dgm:t>
        <a:bodyPr/>
        <a:lstStyle/>
        <a:p>
          <a:endParaRPr lang="en-US" sz="1400"/>
        </a:p>
      </dgm:t>
    </dgm:pt>
    <dgm:pt modelId="{53420F86-A643-0C41-8006-F8AE33FC1B8D}">
      <dgm:prSet phldrT="[Text]" custT="1"/>
      <dgm:spPr/>
      <dgm:t>
        <a:bodyPr/>
        <a:lstStyle/>
        <a:p>
          <a:pPr>
            <a:buChar char="•"/>
          </a:pPr>
          <a:endParaRPr lang="en-US" sz="900">
            <a:solidFill>
              <a:schemeClr val="bg1"/>
            </a:solidFill>
          </a:endParaRPr>
        </a:p>
      </dgm:t>
    </dgm:pt>
    <dgm:pt modelId="{258736D3-DDF6-E242-906D-F5B594B99034}" type="parTrans" cxnId="{0B0722AE-1753-7047-AA43-DCDE8CA7BEAA}">
      <dgm:prSet/>
      <dgm:spPr/>
      <dgm:t>
        <a:bodyPr/>
        <a:lstStyle/>
        <a:p>
          <a:endParaRPr lang="en-US"/>
        </a:p>
      </dgm:t>
    </dgm:pt>
    <dgm:pt modelId="{F593EBA6-3C41-954D-830F-5983E8CA0B27}" type="sibTrans" cxnId="{0B0722AE-1753-7047-AA43-DCDE8CA7BEAA}">
      <dgm:prSet/>
      <dgm:spPr/>
      <dgm:t>
        <a:bodyPr/>
        <a:lstStyle/>
        <a:p>
          <a:endParaRPr lang="en-US"/>
        </a:p>
      </dgm:t>
    </dgm:pt>
    <dgm:pt modelId="{C0D7C755-305E-6C42-A1CD-6B2046CF01B3}">
      <dgm:prSet phldrT="[Text]" custT="1"/>
      <dgm:spPr/>
      <dgm:t>
        <a:bodyPr/>
        <a:lstStyle/>
        <a:p>
          <a:pPr>
            <a:buChar char="•"/>
          </a:pPr>
          <a:endParaRPr lang="en-US" sz="900">
            <a:solidFill>
              <a:schemeClr val="bg1"/>
            </a:solidFill>
          </a:endParaRPr>
        </a:p>
      </dgm:t>
    </dgm:pt>
    <dgm:pt modelId="{85171B61-A315-9D44-9620-C2364F82E5D2}" type="parTrans" cxnId="{AA0DC3E1-887B-AE40-B9FC-A9A543A6F345}">
      <dgm:prSet/>
      <dgm:spPr/>
      <dgm:t>
        <a:bodyPr/>
        <a:lstStyle/>
        <a:p>
          <a:endParaRPr lang="en-US"/>
        </a:p>
      </dgm:t>
    </dgm:pt>
    <dgm:pt modelId="{FDC290D5-207A-6041-9FA6-D550A72562A4}" type="sibTrans" cxnId="{AA0DC3E1-887B-AE40-B9FC-A9A543A6F345}">
      <dgm:prSet/>
      <dgm:spPr/>
      <dgm:t>
        <a:bodyPr/>
        <a:lstStyle/>
        <a:p>
          <a:endParaRPr lang="en-US"/>
        </a:p>
      </dgm:t>
    </dgm:pt>
    <dgm:pt modelId="{8DD9B083-250D-0549-9066-CB3174992F95}">
      <dgm:prSet phldrT="[Text]" custT="1"/>
      <dgm:spPr/>
      <dgm:t>
        <a:bodyPr/>
        <a:lstStyle/>
        <a:p>
          <a:pPr>
            <a:buChar char="•"/>
          </a:pPr>
          <a:endParaRPr lang="en-US" sz="1400">
            <a:solidFill>
              <a:schemeClr val="bg1"/>
            </a:solidFill>
          </a:endParaRPr>
        </a:p>
      </dgm:t>
    </dgm:pt>
    <dgm:pt modelId="{51C7A7D5-C27F-8944-99D0-DBC80DEF04C3}" type="parTrans" cxnId="{02BE1B08-DB88-EE45-A419-2D625387BC61}">
      <dgm:prSet/>
      <dgm:spPr/>
      <dgm:t>
        <a:bodyPr/>
        <a:lstStyle/>
        <a:p>
          <a:endParaRPr lang="en-US"/>
        </a:p>
      </dgm:t>
    </dgm:pt>
    <dgm:pt modelId="{119D09F5-9191-FF4D-A949-2621ABDE6C4E}" type="sibTrans" cxnId="{02BE1B08-DB88-EE45-A419-2D625387BC61}">
      <dgm:prSet/>
      <dgm:spPr/>
      <dgm:t>
        <a:bodyPr/>
        <a:lstStyle/>
        <a:p>
          <a:endParaRPr lang="en-US"/>
        </a:p>
      </dgm:t>
    </dgm:pt>
    <dgm:pt modelId="{706DBA5F-7ECF-D140-AC7A-7AA8678F0248}">
      <dgm:prSet phldrT="[Text]" custT="1"/>
      <dgm:spPr/>
      <dgm:t>
        <a:bodyPr/>
        <a:lstStyle/>
        <a:p>
          <a:pPr>
            <a:buChar char="•"/>
          </a:pPr>
          <a:endParaRPr lang="en-US" sz="1400">
            <a:solidFill>
              <a:schemeClr val="bg1"/>
            </a:solidFill>
          </a:endParaRPr>
        </a:p>
      </dgm:t>
    </dgm:pt>
    <dgm:pt modelId="{55445871-53B2-1041-A5C2-C831BD93EF26}" type="parTrans" cxnId="{0FEB27B1-6385-F846-86FA-07A919DD7C92}">
      <dgm:prSet/>
      <dgm:spPr/>
      <dgm:t>
        <a:bodyPr/>
        <a:lstStyle/>
        <a:p>
          <a:endParaRPr lang="en-US"/>
        </a:p>
      </dgm:t>
    </dgm:pt>
    <dgm:pt modelId="{35448839-508B-F940-9957-0C4537142AA3}" type="sibTrans" cxnId="{0FEB27B1-6385-F846-86FA-07A919DD7C92}">
      <dgm:prSet/>
      <dgm:spPr/>
      <dgm:t>
        <a:bodyPr/>
        <a:lstStyle/>
        <a:p>
          <a:endParaRPr lang="en-US"/>
        </a:p>
      </dgm:t>
    </dgm:pt>
    <dgm:pt modelId="{081DDF49-73B6-214B-AFE9-B250BA2CF32F}" type="pres">
      <dgm:prSet presAssocID="{DFF90DEB-E52C-7544-9CBA-8D9B73A94C46}" presName="linear" presStyleCnt="0">
        <dgm:presLayoutVars>
          <dgm:animLvl val="lvl"/>
          <dgm:resizeHandles val="exact"/>
        </dgm:presLayoutVars>
      </dgm:prSet>
      <dgm:spPr/>
    </dgm:pt>
    <dgm:pt modelId="{05372569-50F9-204C-8537-37687554CE79}" type="pres">
      <dgm:prSet presAssocID="{1F23E06B-693B-6B4F-B8F3-25F3DD55BC52}" presName="parentText" presStyleLbl="node1" presStyleIdx="0" presStyleCnt="2" custScaleY="51353" custLinFactNeighborX="-11716" custLinFactNeighborY="-23343">
        <dgm:presLayoutVars>
          <dgm:chMax val="0"/>
          <dgm:bulletEnabled val="1"/>
        </dgm:presLayoutVars>
      </dgm:prSet>
      <dgm:spPr/>
    </dgm:pt>
    <dgm:pt modelId="{ABE09688-753F-B944-BAFF-3462B14BF32A}" type="pres">
      <dgm:prSet presAssocID="{1F23E06B-693B-6B4F-B8F3-25F3DD55BC52}" presName="childText" presStyleLbl="revTx" presStyleIdx="0" presStyleCnt="2" custScaleY="98991">
        <dgm:presLayoutVars>
          <dgm:bulletEnabled val="1"/>
        </dgm:presLayoutVars>
      </dgm:prSet>
      <dgm:spPr/>
    </dgm:pt>
    <dgm:pt modelId="{B0593602-7288-2F45-A3FF-B6ABFC741919}" type="pres">
      <dgm:prSet presAssocID="{57C304C6-0BF0-7E43-BB79-4B0C14FF337B}" presName="parentText" presStyleLbl="node1" presStyleIdx="1" presStyleCnt="2" custScaleY="51049">
        <dgm:presLayoutVars>
          <dgm:chMax val="0"/>
          <dgm:bulletEnabled val="1"/>
        </dgm:presLayoutVars>
      </dgm:prSet>
      <dgm:spPr/>
    </dgm:pt>
    <dgm:pt modelId="{05727162-439B-6449-855F-CC024D50F258}" type="pres">
      <dgm:prSet presAssocID="{57C304C6-0BF0-7E43-BB79-4B0C14FF337B}" presName="childText" presStyleLbl="revTx" presStyleIdx="1" presStyleCnt="2" custScaleY="97050">
        <dgm:presLayoutVars>
          <dgm:bulletEnabled val="1"/>
        </dgm:presLayoutVars>
      </dgm:prSet>
      <dgm:spPr/>
    </dgm:pt>
  </dgm:ptLst>
  <dgm:cxnLst>
    <dgm:cxn modelId="{02BE1B08-DB88-EE45-A419-2D625387BC61}" srcId="{1F23E06B-693B-6B4F-B8F3-25F3DD55BC52}" destId="{8DD9B083-250D-0549-9066-CB3174992F95}" srcOrd="4" destOrd="0" parTransId="{51C7A7D5-C27F-8944-99D0-DBC80DEF04C3}" sibTransId="{119D09F5-9191-FF4D-A949-2621ABDE6C4E}"/>
    <dgm:cxn modelId="{BAE7C10F-1FE0-BF45-B482-DB492EE749B4}" srcId="{DFF90DEB-E52C-7544-9CBA-8D9B73A94C46}" destId="{57C304C6-0BF0-7E43-BB79-4B0C14FF337B}" srcOrd="1" destOrd="0" parTransId="{4DBB080A-1912-8148-A5B3-1B3C45AFA8E8}" sibTransId="{0DB8EBF3-D5EC-814A-849C-CDF3DE4DB0E9}"/>
    <dgm:cxn modelId="{2B9C9217-2917-F04B-A7AA-0A5519E5172D}" type="presOf" srcId="{06A91645-10B5-844A-ABAF-19BA2D50AE99}" destId="{ABE09688-753F-B944-BAFF-3462B14BF32A}" srcOrd="0" destOrd="1" presId="urn:microsoft.com/office/officeart/2005/8/layout/vList2"/>
    <dgm:cxn modelId="{CF76B71A-37BA-BF45-B552-C615796426CC}" type="presOf" srcId="{8DD9B083-250D-0549-9066-CB3174992F95}" destId="{ABE09688-753F-B944-BAFF-3462B14BF32A}" srcOrd="0" destOrd="4" presId="urn:microsoft.com/office/officeart/2005/8/layout/vList2"/>
    <dgm:cxn modelId="{F0C3CE26-2858-BE45-8792-751328B1273D}" type="presOf" srcId="{1F23E06B-693B-6B4F-B8F3-25F3DD55BC52}" destId="{05372569-50F9-204C-8537-37687554CE79}" srcOrd="0" destOrd="0" presId="urn:microsoft.com/office/officeart/2005/8/layout/vList2"/>
    <dgm:cxn modelId="{C8DE8538-8F30-334B-8926-83309E4AEC34}" type="presOf" srcId="{53420F86-A643-0C41-8006-F8AE33FC1B8D}" destId="{ABE09688-753F-B944-BAFF-3462B14BF32A}" srcOrd="0" destOrd="0" presId="urn:microsoft.com/office/officeart/2005/8/layout/vList2"/>
    <dgm:cxn modelId="{8F70743C-FAD9-B549-9791-0F5B45C34E3D}" srcId="{57C304C6-0BF0-7E43-BB79-4B0C14FF337B}" destId="{1149055F-A332-C64A-8251-70B67CF2D170}" srcOrd="2" destOrd="0" parTransId="{A18FEF4C-304B-924C-8879-30A39153CE35}" sibTransId="{90465292-827E-8041-B8C4-3DBC5E9B9029}"/>
    <dgm:cxn modelId="{26E56568-E6EC-344B-830F-C51515490959}" type="presOf" srcId="{60A2ACB9-C572-0C4F-8E99-592AADCFF466}" destId="{ABE09688-753F-B944-BAFF-3462B14BF32A}" srcOrd="0" destOrd="2" presId="urn:microsoft.com/office/officeart/2005/8/layout/vList2"/>
    <dgm:cxn modelId="{92DD0349-B908-F84B-9F26-1957871E1BE3}" type="presOf" srcId="{C0D7C755-305E-6C42-A1CD-6B2046CF01B3}" destId="{05727162-439B-6449-855F-CC024D50F258}" srcOrd="0" destOrd="0" presId="urn:microsoft.com/office/officeart/2005/8/layout/vList2"/>
    <dgm:cxn modelId="{9616396A-2297-7E4F-B17C-875871D9CC1B}" srcId="{1F23E06B-693B-6B4F-B8F3-25F3DD55BC52}" destId="{60A2ACB9-C572-0C4F-8E99-592AADCFF466}" srcOrd="2" destOrd="0" parTransId="{D0163F0C-CBC3-8443-A716-DD3A2A509C17}" sibTransId="{C893A544-D365-AE4C-A8C2-FA55BD89408A}"/>
    <dgm:cxn modelId="{6E665C7B-DE84-6A49-8C8B-1A715C2DE545}" srcId="{1F23E06B-693B-6B4F-B8F3-25F3DD55BC52}" destId="{06A91645-10B5-844A-ABAF-19BA2D50AE99}" srcOrd="1" destOrd="0" parTransId="{3DBED834-7C02-864E-BDAA-DA50A0FC059E}" sibTransId="{97918475-802D-6D44-A5D7-2CB34148814A}"/>
    <dgm:cxn modelId="{DA90118B-6FEF-3E4C-86F9-D5A4CB83FB7B}" srcId="{DFF90DEB-E52C-7544-9CBA-8D9B73A94C46}" destId="{1F23E06B-693B-6B4F-B8F3-25F3DD55BC52}" srcOrd="0" destOrd="0" parTransId="{552898BC-36C9-6B49-B707-D813764AE7E8}" sibTransId="{EB3BF5BC-FE5A-494A-B018-3656CB5B2391}"/>
    <dgm:cxn modelId="{4A96CD8C-2872-0942-BAF5-7E5E539AA2C8}" type="presOf" srcId="{57C304C6-0BF0-7E43-BB79-4B0C14FF337B}" destId="{B0593602-7288-2F45-A3FF-B6ABFC741919}" srcOrd="0" destOrd="0" presId="urn:microsoft.com/office/officeart/2005/8/layout/vList2"/>
    <dgm:cxn modelId="{ACA91398-8A69-EF41-B3A8-18AA79BB5A1A}" type="presOf" srcId="{DFF90DEB-E52C-7544-9CBA-8D9B73A94C46}" destId="{081DDF49-73B6-214B-AFE9-B250BA2CF32F}" srcOrd="0" destOrd="0" presId="urn:microsoft.com/office/officeart/2005/8/layout/vList2"/>
    <dgm:cxn modelId="{BB4615A5-AC73-6040-BACB-88488302FA36}" srcId="{57C304C6-0BF0-7E43-BB79-4B0C14FF337B}" destId="{8A318539-ED36-0846-B7A3-E6A437B78035}" srcOrd="1" destOrd="0" parTransId="{F8D5240A-0175-A243-83BC-88746C1F5D49}" sibTransId="{05442F08-E02B-D84C-AA34-63D095EB582B}"/>
    <dgm:cxn modelId="{0B0722AE-1753-7047-AA43-DCDE8CA7BEAA}" srcId="{1F23E06B-693B-6B4F-B8F3-25F3DD55BC52}" destId="{53420F86-A643-0C41-8006-F8AE33FC1B8D}" srcOrd="0" destOrd="0" parTransId="{258736D3-DDF6-E242-906D-F5B594B99034}" sibTransId="{F593EBA6-3C41-954D-830F-5983E8CA0B27}"/>
    <dgm:cxn modelId="{0FEB27B1-6385-F846-86FA-07A919DD7C92}" srcId="{1F23E06B-693B-6B4F-B8F3-25F3DD55BC52}" destId="{706DBA5F-7ECF-D140-AC7A-7AA8678F0248}" srcOrd="3" destOrd="0" parTransId="{55445871-53B2-1041-A5C2-C831BD93EF26}" sibTransId="{35448839-508B-F940-9957-0C4537142AA3}"/>
    <dgm:cxn modelId="{93D69EBC-5839-DF47-84A1-9216A9C86511}" type="presOf" srcId="{8A318539-ED36-0846-B7A3-E6A437B78035}" destId="{05727162-439B-6449-855F-CC024D50F258}" srcOrd="0" destOrd="1" presId="urn:microsoft.com/office/officeart/2005/8/layout/vList2"/>
    <dgm:cxn modelId="{CBE268C8-0964-CC40-B637-AD2D77672FE0}" type="presOf" srcId="{1149055F-A332-C64A-8251-70B67CF2D170}" destId="{05727162-439B-6449-855F-CC024D50F258}" srcOrd="0" destOrd="2" presId="urn:microsoft.com/office/officeart/2005/8/layout/vList2"/>
    <dgm:cxn modelId="{AA0DC3E1-887B-AE40-B9FC-A9A543A6F345}" srcId="{57C304C6-0BF0-7E43-BB79-4B0C14FF337B}" destId="{C0D7C755-305E-6C42-A1CD-6B2046CF01B3}" srcOrd="0" destOrd="0" parTransId="{85171B61-A315-9D44-9620-C2364F82E5D2}" sibTransId="{FDC290D5-207A-6041-9FA6-D550A72562A4}"/>
    <dgm:cxn modelId="{76A8D2E6-8832-6448-9D8A-00E6F0F75ED7}" type="presOf" srcId="{706DBA5F-7ECF-D140-AC7A-7AA8678F0248}" destId="{ABE09688-753F-B944-BAFF-3462B14BF32A}" srcOrd="0" destOrd="3" presId="urn:microsoft.com/office/officeart/2005/8/layout/vList2"/>
    <dgm:cxn modelId="{3FB614EF-24C0-6A40-84E6-A2BD38BCDFCB}" type="presParOf" srcId="{081DDF49-73B6-214B-AFE9-B250BA2CF32F}" destId="{05372569-50F9-204C-8537-37687554CE79}" srcOrd="0" destOrd="0" presId="urn:microsoft.com/office/officeart/2005/8/layout/vList2"/>
    <dgm:cxn modelId="{8ED3A30E-390A-554D-A5B7-458FDC2EC676}" type="presParOf" srcId="{081DDF49-73B6-214B-AFE9-B250BA2CF32F}" destId="{ABE09688-753F-B944-BAFF-3462B14BF32A}" srcOrd="1" destOrd="0" presId="urn:microsoft.com/office/officeart/2005/8/layout/vList2"/>
    <dgm:cxn modelId="{032A12B0-7185-4D4A-8A87-66038D6D8523}" type="presParOf" srcId="{081DDF49-73B6-214B-AFE9-B250BA2CF32F}" destId="{B0593602-7288-2F45-A3FF-B6ABFC741919}" srcOrd="2" destOrd="0" presId="urn:microsoft.com/office/officeart/2005/8/layout/vList2"/>
    <dgm:cxn modelId="{2CF70F90-76B6-C541-A309-D4E49FBBC80D}" type="presParOf" srcId="{081DDF49-73B6-214B-AFE9-B250BA2CF32F}" destId="{05727162-439B-6449-855F-CC024D50F25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3D9B5-55AD-2D48-B085-551E6D811429}">
      <dsp:nvSpPr>
        <dsp:cNvPr id="0" name=""/>
        <dsp:cNvSpPr/>
      </dsp:nvSpPr>
      <dsp:spPr>
        <a:xfrm>
          <a:off x="-3370929" y="-518417"/>
          <a:ext cx="4019497" cy="4019497"/>
        </a:xfrm>
        <a:prstGeom prst="blockArc">
          <a:avLst>
            <a:gd name="adj1" fmla="val 18900000"/>
            <a:gd name="adj2" fmla="val 2700000"/>
            <a:gd name="adj3" fmla="val 53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BDCE6-C5A2-5443-9FB4-285E9BA63FE1}">
      <dsp:nvSpPr>
        <dsp:cNvPr id="0" name=""/>
        <dsp:cNvSpPr/>
      </dsp:nvSpPr>
      <dsp:spPr>
        <a:xfrm>
          <a:off x="477625" y="171665"/>
          <a:ext cx="5493533" cy="359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>
              <a:solidFill>
                <a:schemeClr val="tx1"/>
              </a:solidFill>
            </a:rPr>
            <a:t>Preprocessing steps</a:t>
          </a:r>
          <a:endParaRPr lang="en-US" sz="1600" kern="1200">
            <a:solidFill>
              <a:schemeClr val="tx1"/>
            </a:solidFill>
          </a:endParaRPr>
        </a:p>
      </dsp:txBody>
      <dsp:txXfrm>
        <a:off x="477625" y="171665"/>
        <a:ext cx="5493533" cy="359998"/>
      </dsp:txXfrm>
    </dsp:sp>
    <dsp:sp modelId="{701173AB-B142-684D-A5DE-97E705797414}">
      <dsp:nvSpPr>
        <dsp:cNvPr id="0" name=""/>
        <dsp:cNvSpPr/>
      </dsp:nvSpPr>
      <dsp:spPr>
        <a:xfrm>
          <a:off x="77369" y="12015"/>
          <a:ext cx="720002" cy="7200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DA7CD-BAE6-2B46-AC18-888EBBC9A108}">
      <dsp:nvSpPr>
        <dsp:cNvPr id="0" name=""/>
        <dsp:cNvSpPr/>
      </dsp:nvSpPr>
      <dsp:spPr>
        <a:xfrm>
          <a:off x="479932" y="2204540"/>
          <a:ext cx="5493533" cy="359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>
              <a:solidFill>
                <a:schemeClr val="tx1"/>
              </a:solidFill>
            </a:rPr>
            <a:t>RFE was used to perform feature selection</a:t>
          </a:r>
          <a:endParaRPr lang="en-US" sz="1600" kern="1200">
            <a:solidFill>
              <a:schemeClr val="tx1"/>
            </a:solidFill>
          </a:endParaRPr>
        </a:p>
      </dsp:txBody>
      <dsp:txXfrm>
        <a:off x="479932" y="2204540"/>
        <a:ext cx="5493533" cy="359998"/>
      </dsp:txXfrm>
    </dsp:sp>
    <dsp:sp modelId="{58ACD34F-CB10-A944-814A-4AEDB0228801}">
      <dsp:nvSpPr>
        <dsp:cNvPr id="0" name=""/>
        <dsp:cNvSpPr/>
      </dsp:nvSpPr>
      <dsp:spPr>
        <a:xfrm>
          <a:off x="140764" y="2022284"/>
          <a:ext cx="720002" cy="7200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8B920-6ACF-C14A-9BD8-97AB708BB53E}">
      <dsp:nvSpPr>
        <dsp:cNvPr id="0" name=""/>
        <dsp:cNvSpPr/>
      </dsp:nvSpPr>
      <dsp:spPr>
        <a:xfrm>
          <a:off x="1025666" y="663"/>
          <a:ext cx="663273" cy="266494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Pros</a:t>
          </a:r>
          <a:endParaRPr lang="en-US" sz="1600" b="1" kern="1200"/>
        </a:p>
      </dsp:txBody>
      <dsp:txXfrm>
        <a:off x="1033471" y="8468"/>
        <a:ext cx="647663" cy="250884"/>
      </dsp:txXfrm>
    </dsp:sp>
    <dsp:sp modelId="{7A6106F1-39B4-C948-A677-2261D2638CE9}">
      <dsp:nvSpPr>
        <dsp:cNvPr id="0" name=""/>
        <dsp:cNvSpPr/>
      </dsp:nvSpPr>
      <dsp:spPr>
        <a:xfrm>
          <a:off x="1091994" y="267157"/>
          <a:ext cx="100697" cy="39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30"/>
              </a:lnTo>
              <a:lnTo>
                <a:pt x="100697" y="39493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E5731-D9EE-4E45-8863-743EB6D412B9}">
      <dsp:nvSpPr>
        <dsp:cNvPr id="0" name=""/>
        <dsp:cNvSpPr/>
      </dsp:nvSpPr>
      <dsp:spPr>
        <a:xfrm>
          <a:off x="1192692" y="330756"/>
          <a:ext cx="1328605" cy="662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Simplicity and Interpretability</a:t>
          </a:r>
        </a:p>
      </dsp:txBody>
      <dsp:txXfrm>
        <a:off x="1212101" y="350165"/>
        <a:ext cx="1289787" cy="623845"/>
      </dsp:txXfrm>
    </dsp:sp>
    <dsp:sp modelId="{920535CC-9FCA-2B4E-9E0D-B632500654B8}">
      <dsp:nvSpPr>
        <dsp:cNvPr id="0" name=""/>
        <dsp:cNvSpPr/>
      </dsp:nvSpPr>
      <dsp:spPr>
        <a:xfrm>
          <a:off x="2826108" y="663"/>
          <a:ext cx="662269" cy="28439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Cons</a:t>
          </a:r>
        </a:p>
      </dsp:txBody>
      <dsp:txXfrm>
        <a:off x="2834438" y="8993"/>
        <a:ext cx="645609" cy="267739"/>
      </dsp:txXfrm>
    </dsp:sp>
    <dsp:sp modelId="{01CC1FE7-4000-694F-AC87-F12E3AEC1062}">
      <dsp:nvSpPr>
        <dsp:cNvPr id="0" name=""/>
        <dsp:cNvSpPr/>
      </dsp:nvSpPr>
      <dsp:spPr>
        <a:xfrm>
          <a:off x="2892335" y="285062"/>
          <a:ext cx="104169" cy="379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775"/>
              </a:lnTo>
              <a:lnTo>
                <a:pt x="104169" y="37977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31451-52F7-2347-B324-5CCAA6BB05A0}">
      <dsp:nvSpPr>
        <dsp:cNvPr id="0" name=""/>
        <dsp:cNvSpPr/>
      </dsp:nvSpPr>
      <dsp:spPr>
        <a:xfrm>
          <a:off x="2996505" y="337014"/>
          <a:ext cx="1378563" cy="655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Assumptions of Normality and Equal Covariance</a:t>
          </a:r>
        </a:p>
      </dsp:txBody>
      <dsp:txXfrm>
        <a:off x="3015708" y="356217"/>
        <a:ext cx="1340157" cy="617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72569-50F9-204C-8537-37687554CE79}">
      <dsp:nvSpPr>
        <dsp:cNvPr id="0" name=""/>
        <dsp:cNvSpPr/>
      </dsp:nvSpPr>
      <dsp:spPr>
        <a:xfrm>
          <a:off x="0" y="0"/>
          <a:ext cx="6796184" cy="5671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/>
            <a:buNone/>
          </a:pPr>
          <a:r>
            <a:rPr lang="en-US" sz="1600" b="1" kern="1200">
              <a:solidFill>
                <a:schemeClr val="tx1"/>
              </a:solidFill>
            </a:rPr>
            <a:t>Business Impact of our model</a:t>
          </a:r>
        </a:p>
      </dsp:txBody>
      <dsp:txXfrm>
        <a:off x="27688" y="27688"/>
        <a:ext cx="6740808" cy="511807"/>
      </dsp:txXfrm>
    </dsp:sp>
    <dsp:sp modelId="{ABE09688-753F-B944-BAFF-3462B14BF32A}">
      <dsp:nvSpPr>
        <dsp:cNvPr id="0" name=""/>
        <dsp:cNvSpPr/>
      </dsp:nvSpPr>
      <dsp:spPr>
        <a:xfrm>
          <a:off x="0" y="585034"/>
          <a:ext cx="6796184" cy="102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79" tIns="11430" rIns="64008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900" kern="120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solidFill>
                <a:schemeClr val="bg1"/>
              </a:solidFill>
            </a:rPr>
            <a:t>Lowering the rate of false positive will improve company's customer satisfaction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solidFill>
                <a:schemeClr val="bg1"/>
              </a:solidFill>
            </a:rPr>
            <a:t>Better customer retention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>
            <a:solidFill>
              <a:schemeClr val="bg1"/>
            </a:solidFill>
          </a:endParaRPr>
        </a:p>
      </dsp:txBody>
      <dsp:txXfrm>
        <a:off x="0" y="585034"/>
        <a:ext cx="6796184" cy="1027630"/>
      </dsp:txXfrm>
    </dsp:sp>
    <dsp:sp modelId="{B0593602-7288-2F45-A3FF-B6ABFC741919}">
      <dsp:nvSpPr>
        <dsp:cNvPr id="0" name=""/>
        <dsp:cNvSpPr/>
      </dsp:nvSpPr>
      <dsp:spPr>
        <a:xfrm>
          <a:off x="0" y="1612665"/>
          <a:ext cx="6796184" cy="5638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/>
            <a:buNone/>
          </a:pPr>
          <a:r>
            <a:rPr lang="en-US" sz="1600" b="1" kern="1200">
              <a:solidFill>
                <a:schemeClr val="tx1"/>
              </a:solidFill>
            </a:rPr>
            <a:t>Limitation of our model</a:t>
          </a:r>
        </a:p>
      </dsp:txBody>
      <dsp:txXfrm>
        <a:off x="27524" y="1640189"/>
        <a:ext cx="6741136" cy="508777"/>
      </dsp:txXfrm>
    </dsp:sp>
    <dsp:sp modelId="{05727162-439B-6449-855F-CC024D50F258}">
      <dsp:nvSpPr>
        <dsp:cNvPr id="0" name=""/>
        <dsp:cNvSpPr/>
      </dsp:nvSpPr>
      <dsp:spPr>
        <a:xfrm>
          <a:off x="0" y="2176491"/>
          <a:ext cx="6796184" cy="948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79" tIns="11430" rIns="64008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900" kern="120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solidFill>
                <a:schemeClr val="bg1"/>
              </a:solidFill>
            </a:rPr>
            <a:t>Limited access to historical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,Sans-Serif"/>
            <a:buChar char="•"/>
          </a:pPr>
          <a:r>
            <a:rPr lang="en-US" sz="1400" kern="1200">
              <a:solidFill>
                <a:schemeClr val="bg1"/>
              </a:solidFill>
            </a:rPr>
            <a:t>It is impossible optimize for false positive and recall at the same time</a:t>
          </a:r>
        </a:p>
      </dsp:txBody>
      <dsp:txXfrm>
        <a:off x="0" y="2176491"/>
        <a:ext cx="6796184" cy="948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842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54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74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2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4999"/>
              </a:lnSpc>
              <a:buChar char="•"/>
            </a:pPr>
            <a:r>
              <a:rPr lang="en-US" b="1"/>
              <a:t>Males produce more claims than females: </a:t>
            </a:r>
            <a:r>
              <a:rPr lang="en-CA"/>
              <a:t>13000 vs 2420</a:t>
            </a:r>
            <a:endParaRPr lang="en-US"/>
          </a:p>
          <a:p>
            <a:pPr marL="285750" indent="-285750">
              <a:lnSpc>
                <a:spcPct val="114999"/>
              </a:lnSpc>
              <a:buChar char="•"/>
            </a:pPr>
            <a:endParaRPr lang="en-CA"/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-CA" b="1"/>
              <a:t>Most accidents happen in Urban area: </a:t>
            </a:r>
            <a:r>
              <a:rPr lang="en-CA"/>
              <a:t>13822 accidents in urban area vs 1598 accidents in rural areas</a:t>
            </a:r>
            <a:endParaRPr lang="en-US"/>
          </a:p>
          <a:p>
            <a:pPr marL="285750" indent="-285750">
              <a:lnSpc>
                <a:spcPct val="114999"/>
              </a:lnSpc>
              <a:buChar char="•"/>
            </a:pPr>
            <a:endParaRPr lang="en-CA"/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-CA" b="1"/>
              <a:t>Sedans the highest number of accident reported</a:t>
            </a:r>
            <a:r>
              <a:rPr lang="en-CA"/>
              <a:t>:  9671 accidents vs 5358 for Sport and 391 for Utility</a:t>
            </a:r>
            <a:endParaRPr lang="en-US"/>
          </a:p>
          <a:p>
            <a:pPr marL="285750" indent="-285750">
              <a:lnSpc>
                <a:spcPct val="114999"/>
              </a:lnSpc>
              <a:buChar char="•"/>
            </a:pPr>
            <a:endParaRPr lang="en-US"/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-US" b="1"/>
              <a:t>The age group that have the most claims </a:t>
            </a:r>
            <a:r>
              <a:rPr lang="en-US"/>
              <a:t>is the 31 to 35 years old with 5593 claims. </a:t>
            </a:r>
          </a:p>
          <a:p>
            <a:pPr marL="285750" indent="-285750">
              <a:lnSpc>
                <a:spcPct val="114999"/>
              </a:lnSpc>
              <a:buChar char="•"/>
            </a:pPr>
            <a:endParaRPr lang="en-US"/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-US"/>
              <a:t>The most common age of vehicle involved in accidents is 7 years</a:t>
            </a: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955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001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5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26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326300" y="0"/>
            <a:ext cx="18177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25" y="-137700"/>
            <a:ext cx="6939000" cy="529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36435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7365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8956333" y="1805"/>
            <a:ext cx="246027" cy="5242522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7637083" y="634585"/>
            <a:ext cx="2030710" cy="765299"/>
          </a:xfrm>
          <a:custGeom>
            <a:avLst/>
            <a:gdLst/>
            <a:ahLst/>
            <a:cxnLst/>
            <a:rect l="l" t="t" r="r" b="b"/>
            <a:pathLst>
              <a:path w="10574" h="3985" extrusionOk="0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153537" y="1732699"/>
            <a:ext cx="2031286" cy="765299"/>
          </a:xfrm>
          <a:custGeom>
            <a:avLst/>
            <a:gdLst/>
            <a:ahLst/>
            <a:cxnLst/>
            <a:rect l="l" t="t" r="r" b="b"/>
            <a:pathLst>
              <a:path w="10577" h="3985" extrusionOk="0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7809360" y="2830812"/>
            <a:ext cx="2031094" cy="765299"/>
          </a:xfrm>
          <a:custGeom>
            <a:avLst/>
            <a:gdLst/>
            <a:ahLst/>
            <a:cxnLst/>
            <a:rect l="l" t="t" r="r" b="b"/>
            <a:pathLst>
              <a:path w="10576" h="3985" extrusionOk="0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7641126" y="10092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814739" y="32054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8159014" y="21073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420230" flipH="1">
            <a:off x="-250607" y="3939649"/>
            <a:ext cx="2032372" cy="1311657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18" name="Google Shape;218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5.sv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4.png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ctrTitle"/>
          </p:nvPr>
        </p:nvSpPr>
        <p:spPr>
          <a:xfrm>
            <a:off x="2039587" y="410820"/>
            <a:ext cx="5837688" cy="1928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 b="1">
                <a:solidFill>
                  <a:schemeClr val="tx1"/>
                </a:solidFill>
              </a:rPr>
              <a:t>Vehicle Claim Fraud Detection</a:t>
            </a:r>
            <a:endParaRPr lang="en-CA" sz="4800">
              <a:solidFill>
                <a:schemeClr val="tx1"/>
              </a:solidFill>
            </a:endParaRPr>
          </a:p>
        </p:txBody>
      </p:sp>
      <p:grpSp>
        <p:nvGrpSpPr>
          <p:cNvPr id="231" name="Google Shape;231;p15"/>
          <p:cNvGrpSpPr/>
          <p:nvPr/>
        </p:nvGrpSpPr>
        <p:grpSpPr>
          <a:xfrm>
            <a:off x="3728599" y="3607630"/>
            <a:ext cx="1562272" cy="1350135"/>
            <a:chOff x="167665" y="1753006"/>
            <a:chExt cx="4466289" cy="3848786"/>
          </a:xfrm>
        </p:grpSpPr>
        <p:sp>
          <p:nvSpPr>
            <p:cNvPr id="232" name="Google Shape;232;p15"/>
            <p:cNvSpPr/>
            <p:nvPr/>
          </p:nvSpPr>
          <p:spPr>
            <a:xfrm rot="-3148857">
              <a:off x="4378018" y="4549484"/>
              <a:ext cx="153042" cy="279166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rot="-3148857">
              <a:off x="3735892" y="5385480"/>
              <a:ext cx="153458" cy="279166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-3148857">
              <a:off x="3698353" y="3380125"/>
              <a:ext cx="248224" cy="849846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-3148857">
              <a:off x="2167281" y="2197883"/>
              <a:ext cx="274726" cy="849985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rot="-3148857">
              <a:off x="2670925" y="4718004"/>
              <a:ext cx="248502" cy="849846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rot="-3148857">
              <a:off x="1123825" y="3556727"/>
              <a:ext cx="274865" cy="849985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rot="18451143">
              <a:off x="1522060" y="1610405"/>
              <a:ext cx="1833448" cy="4390340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rot="-3148857">
              <a:off x="1778411" y="1829794"/>
              <a:ext cx="1320488" cy="395188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rot="-3148857">
              <a:off x="2287066" y="2553783"/>
              <a:ext cx="160118" cy="3257721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rot="-3148857">
              <a:off x="2704028" y="2010576"/>
              <a:ext cx="160395" cy="3257721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rot="-3148857">
              <a:off x="1961040" y="3068840"/>
              <a:ext cx="1415254" cy="1827204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rot="-3148857">
              <a:off x="1766466" y="3674493"/>
              <a:ext cx="471196" cy="988874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rot="-3148857">
              <a:off x="2642768" y="4579204"/>
              <a:ext cx="465785" cy="577895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rot="-3148857">
              <a:off x="2222276" y="4528627"/>
              <a:ext cx="454546" cy="105312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rot="-3148857">
              <a:off x="2441102" y="2795798"/>
              <a:ext cx="471335" cy="988874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rot="-3148857">
              <a:off x="3345367" y="3664633"/>
              <a:ext cx="465091" cy="577895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rot="-3148857">
              <a:off x="2963245" y="3563543"/>
              <a:ext cx="454685" cy="105312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-3148857">
              <a:off x="2262403" y="3612999"/>
              <a:ext cx="1063106" cy="931293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rot="-3148857">
              <a:off x="2368963" y="3705962"/>
              <a:ext cx="849985" cy="745367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rot="-3148857">
              <a:off x="1661390" y="3669864"/>
              <a:ext cx="427767" cy="112249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rot="-3148857">
              <a:off x="1613786" y="4287710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rot="-3148857">
              <a:off x="2720929" y="2845833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rot="-3148857">
              <a:off x="2630302" y="4148719"/>
              <a:ext cx="92547" cy="1673330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rot="-3148857">
              <a:off x="2883838" y="5076300"/>
              <a:ext cx="55639" cy="156094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rot="-3148857">
              <a:off x="2303584" y="4679781"/>
              <a:ext cx="59801" cy="105312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 rot="-3148857">
              <a:off x="3593481" y="2894423"/>
              <a:ext cx="92408" cy="1673330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rot="-3148857">
              <a:off x="3835778" y="3836641"/>
              <a:ext cx="55500" cy="156094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rot="-3148857">
              <a:off x="3276765" y="3412279"/>
              <a:ext cx="59940" cy="105312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rot="-3148857">
              <a:off x="152333" y="3032498"/>
              <a:ext cx="325231" cy="294567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rot="-3148857">
              <a:off x="211349" y="3116368"/>
              <a:ext cx="179404" cy="162338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3148857">
              <a:off x="1122894" y="1768407"/>
              <a:ext cx="325370" cy="294567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-3148857">
              <a:off x="1209427" y="1816622"/>
              <a:ext cx="179266" cy="162338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D32D20-CCF8-A489-E811-4394FFB120D8}"/>
              </a:ext>
            </a:extLst>
          </p:cNvPr>
          <p:cNvSpPr txBox="1"/>
          <p:nvPr/>
        </p:nvSpPr>
        <p:spPr>
          <a:xfrm>
            <a:off x="412010" y="1940561"/>
            <a:ext cx="3148452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1600" b="1">
                <a:solidFill>
                  <a:srgbClr val="FFFFFF"/>
                </a:solidFill>
              </a:rPr>
              <a:t>Group 5:</a:t>
            </a:r>
            <a:endParaRPr lang="en-US" sz="1600"/>
          </a:p>
          <a:p>
            <a:endParaRPr lang="en-CA" sz="1600">
              <a:solidFill>
                <a:schemeClr val="bg2"/>
              </a:solidFill>
            </a:endParaRPr>
          </a:p>
          <a:p>
            <a:r>
              <a:rPr lang="en-CA" sz="1600">
                <a:solidFill>
                  <a:schemeClr val="bg2"/>
                </a:solidFill>
              </a:rPr>
              <a:t>Ma, Olivia</a:t>
            </a:r>
          </a:p>
          <a:p>
            <a:r>
              <a:rPr lang="en-CA" sz="1600">
                <a:solidFill>
                  <a:schemeClr val="bg2"/>
                </a:solidFill>
              </a:rPr>
              <a:t>Zhang, </a:t>
            </a:r>
            <a:r>
              <a:rPr lang="en-CA" sz="1600" err="1">
                <a:solidFill>
                  <a:schemeClr val="bg2"/>
                </a:solidFill>
              </a:rPr>
              <a:t>Duoyi</a:t>
            </a:r>
            <a:endParaRPr lang="en-CA" sz="1600">
              <a:solidFill>
                <a:schemeClr val="bg2"/>
              </a:solidFill>
            </a:endParaRPr>
          </a:p>
          <a:p>
            <a:r>
              <a:rPr lang="en-CA" sz="1600">
                <a:solidFill>
                  <a:schemeClr val="bg2"/>
                </a:solidFill>
              </a:rPr>
              <a:t>Xu, </a:t>
            </a:r>
            <a:r>
              <a:rPr lang="en-CA" sz="1600" err="1">
                <a:solidFill>
                  <a:schemeClr val="bg2"/>
                </a:solidFill>
              </a:rPr>
              <a:t>Haoying</a:t>
            </a:r>
            <a:endParaRPr lang="en-CA" sz="1600">
              <a:solidFill>
                <a:schemeClr val="bg2"/>
              </a:solidFill>
            </a:endParaRPr>
          </a:p>
          <a:p>
            <a:r>
              <a:rPr lang="en-CA" sz="1600">
                <a:solidFill>
                  <a:schemeClr val="bg2"/>
                </a:solidFill>
              </a:rPr>
              <a:t>Wu, Sunny</a:t>
            </a:r>
          </a:p>
          <a:p>
            <a:r>
              <a:rPr lang="en-CA" sz="1600">
                <a:solidFill>
                  <a:schemeClr val="bg2"/>
                </a:solidFill>
              </a:rPr>
              <a:t>Rodriguez Miranda, Ximena</a:t>
            </a:r>
          </a:p>
          <a:p>
            <a:r>
              <a:rPr lang="en-CA" sz="1600">
                <a:solidFill>
                  <a:schemeClr val="bg2"/>
                </a:solidFill>
              </a:rPr>
              <a:t>Montemayor </a:t>
            </a:r>
            <a:r>
              <a:rPr lang="en-CA" sz="1600" err="1">
                <a:solidFill>
                  <a:schemeClr val="bg2"/>
                </a:solidFill>
              </a:rPr>
              <a:t>Santibañez</a:t>
            </a:r>
            <a:r>
              <a:rPr lang="en-CA" sz="1600">
                <a:solidFill>
                  <a:schemeClr val="bg2"/>
                </a:solidFill>
              </a:rPr>
              <a:t>, Oscar</a:t>
            </a:r>
          </a:p>
          <a:p>
            <a:r>
              <a:rPr lang="en-CA" sz="1600" err="1">
                <a:solidFill>
                  <a:schemeClr val="bg2"/>
                </a:solidFill>
              </a:rPr>
              <a:t>Meiga</a:t>
            </a:r>
            <a:r>
              <a:rPr lang="en-CA" sz="1600">
                <a:solidFill>
                  <a:schemeClr val="bg2"/>
                </a:solidFill>
              </a:rPr>
              <a:t>, Ben-Isaac</a:t>
            </a:r>
          </a:p>
          <a:p>
            <a:endParaRPr lang="en-CA" sz="2000" b="1">
              <a:solidFill>
                <a:srgbClr val="FFFFFF"/>
              </a:solidFill>
            </a:endParaRPr>
          </a:p>
          <a:p>
            <a:endParaRPr lang="en-CA"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739FF-C492-BA4D-5941-0ADE21048EAE}"/>
              </a:ext>
            </a:extLst>
          </p:cNvPr>
          <p:cNvSpPr/>
          <p:nvPr/>
        </p:nvSpPr>
        <p:spPr>
          <a:xfrm>
            <a:off x="-38627" y="4644124"/>
            <a:ext cx="9233202" cy="544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E70A95-3D62-5F1C-6282-DDE9CF4BF821}"/>
              </a:ext>
            </a:extLst>
          </p:cNvPr>
          <p:cNvSpPr txBox="1">
            <a:spLocks/>
          </p:cNvSpPr>
          <p:nvPr/>
        </p:nvSpPr>
        <p:spPr>
          <a:xfrm>
            <a:off x="276255" y="182112"/>
            <a:ext cx="7717500" cy="5727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latin typeface="Krona One"/>
              </a:rPr>
              <a:t>Performance Metrics Selection</a:t>
            </a:r>
            <a:endParaRPr lang="en-US" sz="1800"/>
          </a:p>
        </p:txBody>
      </p:sp>
      <p:grpSp>
        <p:nvGrpSpPr>
          <p:cNvPr id="102" name="Google Shape;474;p20">
            <a:extLst>
              <a:ext uri="{FF2B5EF4-FFF2-40B4-BE49-F238E27FC236}">
                <a16:creationId xmlns:a16="http://schemas.microsoft.com/office/drawing/2014/main" id="{98D2D602-0746-B6A8-FE78-E0B4BBEE9CFF}"/>
              </a:ext>
            </a:extLst>
          </p:cNvPr>
          <p:cNvGrpSpPr/>
          <p:nvPr/>
        </p:nvGrpSpPr>
        <p:grpSpPr>
          <a:xfrm>
            <a:off x="8548520" y="4493541"/>
            <a:ext cx="474300" cy="648697"/>
            <a:chOff x="1446250" y="2641378"/>
            <a:chExt cx="474300" cy="648697"/>
          </a:xfrm>
        </p:grpSpPr>
        <p:sp>
          <p:nvSpPr>
            <p:cNvPr id="96" name="Google Shape;475;p20">
              <a:extLst>
                <a:ext uri="{FF2B5EF4-FFF2-40B4-BE49-F238E27FC236}">
                  <a16:creationId xmlns:a16="http://schemas.microsoft.com/office/drawing/2014/main" id="{C2A3CB33-FCD6-3CE6-C3AA-27F170D1803E}"/>
                </a:ext>
              </a:extLst>
            </p:cNvPr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476;p20">
              <a:extLst>
                <a:ext uri="{FF2B5EF4-FFF2-40B4-BE49-F238E27FC236}">
                  <a16:creationId xmlns:a16="http://schemas.microsoft.com/office/drawing/2014/main" id="{9369840B-5AD8-370E-2F5F-57933F861AC7}"/>
                </a:ext>
              </a:extLst>
            </p:cNvPr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98" name="Google Shape;477;p20">
                <a:extLst>
                  <a:ext uri="{FF2B5EF4-FFF2-40B4-BE49-F238E27FC236}">
                    <a16:creationId xmlns:a16="http://schemas.microsoft.com/office/drawing/2014/main" id="{C1697B8C-BFF9-6A48-55E0-BFDDACF62C06}"/>
                  </a:ext>
                </a:extLst>
              </p:cNvPr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78;p20">
                <a:extLst>
                  <a:ext uri="{FF2B5EF4-FFF2-40B4-BE49-F238E27FC236}">
                    <a16:creationId xmlns:a16="http://schemas.microsoft.com/office/drawing/2014/main" id="{BAE5C9D4-6094-E4C8-FEFF-176A0996888D}"/>
                  </a:ext>
                </a:extLst>
              </p:cNvPr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79;p20">
                <a:extLst>
                  <a:ext uri="{FF2B5EF4-FFF2-40B4-BE49-F238E27FC236}">
                    <a16:creationId xmlns:a16="http://schemas.microsoft.com/office/drawing/2014/main" id="{F9F46511-39C8-8548-D5C3-DDF11A4587B6}"/>
                  </a:ext>
                </a:extLst>
              </p:cNvPr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80;p20">
                <a:extLst>
                  <a:ext uri="{FF2B5EF4-FFF2-40B4-BE49-F238E27FC236}">
                    <a16:creationId xmlns:a16="http://schemas.microsoft.com/office/drawing/2014/main" id="{DD828EB7-09DF-DFF5-259F-636FD9AB0792}"/>
                  </a:ext>
                </a:extLst>
              </p:cNvPr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5" name="Table 22">
            <a:extLst>
              <a:ext uri="{FF2B5EF4-FFF2-40B4-BE49-F238E27FC236}">
                <a16:creationId xmlns:a16="http://schemas.microsoft.com/office/drawing/2014/main" id="{5E4485FB-7CBB-CA68-964A-AB1F50E43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41508"/>
              </p:ext>
            </p:extLst>
          </p:nvPr>
        </p:nvGraphicFramePr>
        <p:xfrm>
          <a:off x="5235864" y="1611744"/>
          <a:ext cx="3639567" cy="18190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8967">
                  <a:extLst>
                    <a:ext uri="{9D8B030D-6E8A-4147-A177-3AD203B41FA5}">
                      <a16:colId xmlns:a16="http://schemas.microsoft.com/office/drawing/2014/main" val="4060478512"/>
                    </a:ext>
                  </a:extLst>
                </a:gridCol>
                <a:gridCol w="1220181">
                  <a:extLst>
                    <a:ext uri="{9D8B030D-6E8A-4147-A177-3AD203B41FA5}">
                      <a16:colId xmlns:a16="http://schemas.microsoft.com/office/drawing/2014/main" val="568522073"/>
                    </a:ext>
                  </a:extLst>
                </a:gridCol>
                <a:gridCol w="1300419">
                  <a:extLst>
                    <a:ext uri="{9D8B030D-6E8A-4147-A177-3AD203B41FA5}">
                      <a16:colId xmlns:a16="http://schemas.microsoft.com/office/drawing/2014/main" val="2218230098"/>
                    </a:ext>
                  </a:extLst>
                </a:gridCol>
              </a:tblGrid>
              <a:tr h="47787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solidFill>
                      <a:srgbClr val="F5DD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Predict: 0</a:t>
                      </a:r>
                    </a:p>
                    <a:p>
                      <a:pPr lvl="0">
                        <a:buNone/>
                      </a:pPr>
                      <a:r>
                        <a:rPr lang="en-US" sz="1100"/>
                        <a:t>(Not fraud)</a:t>
                      </a:r>
                    </a:p>
                  </a:txBody>
                  <a:tcPr>
                    <a:solidFill>
                      <a:srgbClr val="F5DD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Predict: 1</a:t>
                      </a:r>
                      <a:r>
                        <a:rPr lang="en-US" sz="1100"/>
                        <a:t> (Fraud)</a:t>
                      </a:r>
                    </a:p>
                  </a:txBody>
                  <a:tcPr>
                    <a:solidFill>
                      <a:srgbClr val="F5DD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39785"/>
                  </a:ext>
                </a:extLst>
              </a:tr>
              <a:tr h="696901">
                <a:tc>
                  <a:txBody>
                    <a:bodyPr/>
                    <a:lstStyle/>
                    <a:p>
                      <a:r>
                        <a:rPr lang="en-US" sz="1200" b="1"/>
                        <a:t>True: 0 </a:t>
                      </a:r>
                    </a:p>
                    <a:p>
                      <a:pPr lvl="0">
                        <a:buNone/>
                      </a:pPr>
                      <a:r>
                        <a:rPr lang="en-US" sz="1100" b="1" u="none" strike="noStrike" noProof="0"/>
                        <a:t>(Not fraud)</a:t>
                      </a:r>
                      <a:endParaRPr lang="en-US" sz="1100" b="1"/>
                    </a:p>
                  </a:txBody>
                  <a:tcPr>
                    <a:solidFill>
                      <a:srgbClr val="F5DD5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00B050"/>
                          </a:solidFill>
                          <a:latin typeface="Arial"/>
                        </a:rPr>
                        <a:t>Correct</a:t>
                      </a:r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C00000"/>
                          </a:solidFill>
                          <a:latin typeface="Arial"/>
                        </a:rPr>
                        <a:t>False positive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47459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r>
                        <a:rPr lang="en-US" sz="1200" b="1"/>
                        <a:t>True: 1</a:t>
                      </a:r>
                      <a:r>
                        <a:rPr lang="en-US" sz="1100" b="1"/>
                        <a:t> (Fraud)</a:t>
                      </a:r>
                    </a:p>
                  </a:txBody>
                  <a:tcPr>
                    <a:solidFill>
                      <a:srgbClr val="F5D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C00000"/>
                          </a:solidFill>
                        </a:rPr>
                        <a:t>False negative</a:t>
                      </a:r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00B050"/>
                          </a:solidFill>
                          <a:latin typeface="Arial"/>
                        </a:rPr>
                        <a:t>Correct</a:t>
                      </a:r>
                      <a:endParaRPr lang="en-US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56023"/>
                  </a:ext>
                </a:extLst>
              </a:tr>
            </a:tbl>
          </a:graphicData>
        </a:graphic>
      </p:graphicFrame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F9C4A5F-F4EE-10C6-EEC4-ECA194C8EDAC}"/>
              </a:ext>
            </a:extLst>
          </p:cNvPr>
          <p:cNvSpPr/>
          <p:nvPr/>
        </p:nvSpPr>
        <p:spPr>
          <a:xfrm>
            <a:off x="1319646" y="996374"/>
            <a:ext cx="2276763" cy="4318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Reduce fraudulent claims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F8535132-3A1F-154B-3152-2DD5BFB8A72F}"/>
              </a:ext>
            </a:extLst>
          </p:cNvPr>
          <p:cNvSpPr/>
          <p:nvPr/>
        </p:nvSpPr>
        <p:spPr>
          <a:xfrm rot="5400000">
            <a:off x="2340261" y="1555752"/>
            <a:ext cx="232064" cy="2228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F3AB49E-EDEE-F62B-5999-AD9DBBA88066}"/>
              </a:ext>
            </a:extLst>
          </p:cNvPr>
          <p:cNvSpPr/>
          <p:nvPr/>
        </p:nvSpPr>
        <p:spPr>
          <a:xfrm>
            <a:off x="1319646" y="1861128"/>
            <a:ext cx="2276762" cy="4618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Max correct fraudulent claim detection</a:t>
            </a:r>
            <a:endParaRPr lang="en-US" sz="1200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1D1CA15-7786-E1BE-0EC1-7090D797FBA0}"/>
              </a:ext>
            </a:extLst>
          </p:cNvPr>
          <p:cNvSpPr/>
          <p:nvPr/>
        </p:nvSpPr>
        <p:spPr>
          <a:xfrm>
            <a:off x="2731655" y="2676814"/>
            <a:ext cx="1606549" cy="3942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Minimize False Positive Rate (FPR)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D2CE553-A80B-F9F8-45F5-82F91D6DF047}"/>
              </a:ext>
            </a:extLst>
          </p:cNvPr>
          <p:cNvSpPr txBox="1"/>
          <p:nvPr/>
        </p:nvSpPr>
        <p:spPr>
          <a:xfrm>
            <a:off x="1366981" y="617105"/>
            <a:ext cx="21820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Business Problem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EDFC88B-AF4C-3460-9193-07ED1BE790E1}"/>
              </a:ext>
            </a:extLst>
          </p:cNvPr>
          <p:cNvSpPr/>
          <p:nvPr/>
        </p:nvSpPr>
        <p:spPr>
          <a:xfrm>
            <a:off x="543213" y="3800763"/>
            <a:ext cx="1612899" cy="566306"/>
          </a:xfrm>
          <a:prstGeom prst="roundRect">
            <a:avLst/>
          </a:prstGeom>
          <a:solidFill>
            <a:srgbClr val="D8E6EB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u="sng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Priority: </a:t>
            </a:r>
            <a:endParaRPr lang="en-US" b="1" u="sng">
              <a:solidFill>
                <a:schemeClr val="tx1">
                  <a:lumMod val="50000"/>
                </a:schemeClr>
              </a:solidFill>
              <a:cs typeface="Arial"/>
            </a:endParaRPr>
          </a:p>
          <a:p>
            <a:pPr algn="ctr"/>
            <a:r>
              <a:rPr lang="en-US" sz="1200" b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Max Recall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FD5D6047-6950-2FC3-D11C-E82BF1DD53F7}"/>
              </a:ext>
            </a:extLst>
          </p:cNvPr>
          <p:cNvSpPr/>
          <p:nvPr/>
        </p:nvSpPr>
        <p:spPr>
          <a:xfrm>
            <a:off x="2731655" y="3789795"/>
            <a:ext cx="1606549" cy="571501"/>
          </a:xfrm>
          <a:prstGeom prst="roundRect">
            <a:avLst/>
          </a:prstGeom>
          <a:solidFill>
            <a:srgbClr val="D8E6EB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Add a max threshold of </a:t>
            </a:r>
            <a:endParaRPr lang="en-US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sz="1200" b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FPR = 0.4</a:t>
            </a:r>
            <a:endParaRPr lang="en-US">
              <a:solidFill>
                <a:schemeClr val="tx1">
                  <a:lumMod val="50000"/>
                </a:schemeClr>
              </a:solidFill>
              <a:cs typeface="Arial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08CEF8-557B-E508-0AD5-5F3DCE75F527}"/>
              </a:ext>
            </a:extLst>
          </p:cNvPr>
          <p:cNvSpPr txBox="1"/>
          <p:nvPr/>
        </p:nvSpPr>
        <p:spPr>
          <a:xfrm>
            <a:off x="1657926" y="3497118"/>
            <a:ext cx="16013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Model Solution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FEEE6F6-24B4-204E-98C1-194137C8A3F3}"/>
              </a:ext>
            </a:extLst>
          </p:cNvPr>
          <p:cNvSpPr/>
          <p:nvPr/>
        </p:nvSpPr>
        <p:spPr>
          <a:xfrm>
            <a:off x="277089" y="3439391"/>
            <a:ext cx="4257965" cy="998681"/>
          </a:xfrm>
          <a:prstGeom prst="roundRect">
            <a:avLst/>
          </a:prstGeom>
          <a:noFill/>
          <a:ln w="57150">
            <a:solidFill>
              <a:srgbClr val="F5D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5BC2E8-8C1B-AEBF-F13E-354A45EFCDE6}"/>
              </a:ext>
            </a:extLst>
          </p:cNvPr>
          <p:cNvSpPr/>
          <p:nvPr/>
        </p:nvSpPr>
        <p:spPr>
          <a:xfrm>
            <a:off x="5091545" y="2754742"/>
            <a:ext cx="3917372" cy="7325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982B94-568A-5A24-76FA-9B01DB592A3C}"/>
              </a:ext>
            </a:extLst>
          </p:cNvPr>
          <p:cNvSpPr txBox="1"/>
          <p:nvPr/>
        </p:nvSpPr>
        <p:spPr>
          <a:xfrm>
            <a:off x="5336309" y="3931804"/>
            <a:ext cx="9144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Recall  =</a:t>
            </a:r>
          </a:p>
        </p:txBody>
      </p:sp>
      <p:pic>
        <p:nvPicPr>
          <p:cNvPr id="132" name="Graphic 132" descr="Artificial Intelligence with solid fill">
            <a:extLst>
              <a:ext uri="{FF2B5EF4-FFF2-40B4-BE49-F238E27FC236}">
                <a16:creationId xmlns:a16="http://schemas.microsoft.com/office/drawing/2014/main" id="{B6324FB8-8C36-4033-3643-0EE423389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4754" y="1732"/>
            <a:ext cx="608446" cy="637310"/>
          </a:xfrm>
          <a:prstGeom prst="rect">
            <a:avLst/>
          </a:prstGeom>
        </p:spPr>
      </p:pic>
      <p:pic>
        <p:nvPicPr>
          <p:cNvPr id="137" name="Picture 137">
            <a:extLst>
              <a:ext uri="{FF2B5EF4-FFF2-40B4-BE49-F238E27FC236}">
                <a16:creationId xmlns:a16="http://schemas.microsoft.com/office/drawing/2014/main" id="{244DA68C-6DBB-17AF-8201-689D75EA0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0" y="3795107"/>
            <a:ext cx="2165928" cy="566648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6B1A3EDC-66F6-DF73-5825-A725F9C5C7C4}"/>
              </a:ext>
            </a:extLst>
          </p:cNvPr>
          <p:cNvSpPr/>
          <p:nvPr/>
        </p:nvSpPr>
        <p:spPr>
          <a:xfrm>
            <a:off x="5091545" y="2062014"/>
            <a:ext cx="3917372" cy="62287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743B071-8BBF-BE1B-520C-6D6FE865DF18}"/>
              </a:ext>
            </a:extLst>
          </p:cNvPr>
          <p:cNvSpPr txBox="1"/>
          <p:nvPr/>
        </p:nvSpPr>
        <p:spPr>
          <a:xfrm>
            <a:off x="5336309" y="906895"/>
            <a:ext cx="9144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FPR   =</a:t>
            </a:r>
          </a:p>
        </p:txBody>
      </p:sp>
      <p:pic>
        <p:nvPicPr>
          <p:cNvPr id="140" name="Picture 140">
            <a:extLst>
              <a:ext uri="{FF2B5EF4-FFF2-40B4-BE49-F238E27FC236}">
                <a16:creationId xmlns:a16="http://schemas.microsoft.com/office/drawing/2014/main" id="{58B66432-6860-0A96-7C32-5B8225DD0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899" y="764533"/>
            <a:ext cx="1911929" cy="566437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3185E9-14C5-5D3C-10F9-014F8B6B425F}"/>
              </a:ext>
            </a:extLst>
          </p:cNvPr>
          <p:cNvCxnSpPr/>
          <p:nvPr/>
        </p:nvCxnSpPr>
        <p:spPr>
          <a:xfrm flipV="1">
            <a:off x="6054436" y="1337542"/>
            <a:ext cx="2309" cy="6673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13D39934-EB1F-B524-BEE1-63C93E45E567}"/>
              </a:ext>
            </a:extLst>
          </p:cNvPr>
          <p:cNvSpPr/>
          <p:nvPr/>
        </p:nvSpPr>
        <p:spPr>
          <a:xfrm rot="5400000">
            <a:off x="3415720" y="3145561"/>
            <a:ext cx="232064" cy="2228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B612BE7-7953-1367-5585-CF7C791684E9}"/>
              </a:ext>
            </a:extLst>
          </p:cNvPr>
          <p:cNvSpPr/>
          <p:nvPr/>
        </p:nvSpPr>
        <p:spPr>
          <a:xfrm rot="5400000">
            <a:off x="1233630" y="3145561"/>
            <a:ext cx="232064" cy="2228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AD0A55-BBD8-F5A7-A2A6-0BF2809FCA07}"/>
              </a:ext>
            </a:extLst>
          </p:cNvPr>
          <p:cNvSpPr/>
          <p:nvPr/>
        </p:nvSpPr>
        <p:spPr>
          <a:xfrm>
            <a:off x="539172" y="2671618"/>
            <a:ext cx="1606549" cy="3994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Max Recall</a:t>
            </a:r>
            <a:endParaRPr lang="en-US" sz="1200">
              <a:solidFill>
                <a:schemeClr val="tx1">
                  <a:lumMod val="50000"/>
                </a:schemeClr>
              </a:solidFill>
              <a:cs typeface="Arial"/>
            </a:endParaRPr>
          </a:p>
        </p:txBody>
      </p:sp>
      <p:pic>
        <p:nvPicPr>
          <p:cNvPr id="8" name="Graphic 8" descr="Fork In Road outline">
            <a:extLst>
              <a:ext uri="{FF2B5EF4-FFF2-40B4-BE49-F238E27FC236}">
                <a16:creationId xmlns:a16="http://schemas.microsoft.com/office/drawing/2014/main" id="{9A1F2177-364D-AE9A-CA7E-A71818FF7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123207" y="2270412"/>
            <a:ext cx="625766" cy="68349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887625-86C5-1A82-8B81-16F6B82A2E3F}"/>
              </a:ext>
            </a:extLst>
          </p:cNvPr>
          <p:cNvCxnSpPr>
            <a:cxnSpLocks/>
          </p:cNvCxnSpPr>
          <p:nvPr/>
        </p:nvCxnSpPr>
        <p:spPr>
          <a:xfrm>
            <a:off x="5872594" y="3490768"/>
            <a:ext cx="7504" cy="38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4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47CAE79-A754-19E4-7B2E-69E873B5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83" y="224507"/>
            <a:ext cx="7717500" cy="572700"/>
          </a:xfrm>
        </p:spPr>
        <p:txBody>
          <a:bodyPr/>
          <a:lstStyle/>
          <a:p>
            <a:r>
              <a:rPr lang="en-US"/>
              <a:t>Model Selection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7F80C39-B211-42CC-474F-B2E45DA7F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41992"/>
              </p:ext>
            </p:extLst>
          </p:nvPr>
        </p:nvGraphicFramePr>
        <p:xfrm>
          <a:off x="356912" y="809897"/>
          <a:ext cx="4666135" cy="387949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08338">
                  <a:extLst>
                    <a:ext uri="{9D8B030D-6E8A-4147-A177-3AD203B41FA5}">
                      <a16:colId xmlns:a16="http://schemas.microsoft.com/office/drawing/2014/main" val="2626069155"/>
                    </a:ext>
                  </a:extLst>
                </a:gridCol>
                <a:gridCol w="1800577">
                  <a:extLst>
                    <a:ext uri="{9D8B030D-6E8A-4147-A177-3AD203B41FA5}">
                      <a16:colId xmlns:a16="http://schemas.microsoft.com/office/drawing/2014/main" val="3897697107"/>
                    </a:ext>
                  </a:extLst>
                </a:gridCol>
                <a:gridCol w="1057220">
                  <a:extLst>
                    <a:ext uri="{9D8B030D-6E8A-4147-A177-3AD203B41FA5}">
                      <a16:colId xmlns:a16="http://schemas.microsoft.com/office/drawing/2014/main" val="713533560"/>
                    </a:ext>
                  </a:extLst>
                </a:gridCol>
              </a:tblGrid>
              <a:tr h="9973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False Positive Rate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>
                          <a:solidFill>
                            <a:schemeClr val="accent1"/>
                          </a:solidFill>
                        </a:rPr>
                        <a:t>[ M I N ]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b="0"/>
                        <a:t>(maximum threshold: 0.4)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/>
                        <a:t>Recall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>
                          <a:solidFill>
                            <a:schemeClr val="accent1"/>
                          </a:solidFill>
                        </a:rPr>
                        <a:t>[ M A X ]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157705"/>
                  </a:ext>
                </a:extLst>
              </a:tr>
              <a:tr h="492918">
                <a:tc>
                  <a:txBody>
                    <a:bodyPr/>
                    <a:lstStyle/>
                    <a:p>
                      <a:pPr algn="r"/>
                      <a:r>
                        <a:rPr lang="en-US" sz="1400" b="0"/>
                        <a:t>Dummy Classifier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200" b="0"/>
                        <a:t>(Benchmark)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FCF7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/>
                        <a:t>0.00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FCF7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/>
                        <a:t>0.00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FCF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382427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Logistic Regression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/>
                        <a:t>1.00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05367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/>
                        <a:t>KNN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u="none" strike="noStrike" noProof="0"/>
                        <a:t>0.19</a:t>
                      </a:r>
                      <a:endParaRPr lang="en-US" sz="1400" b="0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0.46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04114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/>
                        <a:t>Random Forest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0.93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904546"/>
                  </a:ext>
                </a:extLst>
              </a:tr>
              <a:tr h="357265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XGBoost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/>
                        <a:t>0.93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711446"/>
                  </a:ext>
                </a:extLst>
              </a:tr>
              <a:tr h="35726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/>
                        <a:t>ANN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0.19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0.48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150850"/>
                  </a:ext>
                </a:extLst>
              </a:tr>
              <a:tr h="35726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/>
                        <a:t>SVM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0.08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0.25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696135"/>
                  </a:ext>
                </a:extLst>
              </a:tr>
              <a:tr h="35726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/>
                        <a:t>LDA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0.39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0.92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56546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853891B-5689-B6C4-FE64-25665CAB1462}"/>
              </a:ext>
            </a:extLst>
          </p:cNvPr>
          <p:cNvSpPr/>
          <p:nvPr/>
        </p:nvSpPr>
        <p:spPr>
          <a:xfrm>
            <a:off x="196606" y="4306283"/>
            <a:ext cx="4996149" cy="37926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CF93264-2B81-02C8-83A2-ABC902E8DE3B}"/>
              </a:ext>
            </a:extLst>
          </p:cNvPr>
          <p:cNvCxnSpPr/>
          <p:nvPr/>
        </p:nvCxnSpPr>
        <p:spPr>
          <a:xfrm flipV="1">
            <a:off x="1118191" y="4478547"/>
            <a:ext cx="452905" cy="47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7945D4-E696-E587-97E6-40E15611B56E}"/>
              </a:ext>
            </a:extLst>
          </p:cNvPr>
          <p:cNvSpPr txBox="1"/>
          <p:nvPr/>
        </p:nvSpPr>
        <p:spPr>
          <a:xfrm>
            <a:off x="6690078" y="1559983"/>
            <a:ext cx="6907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" name="Graphic 4" descr="Badge 1 with solid fill">
            <a:extLst>
              <a:ext uri="{FF2B5EF4-FFF2-40B4-BE49-F238E27FC236}">
                <a16:creationId xmlns:a16="http://schemas.microsoft.com/office/drawing/2014/main" id="{B37CC7D3-C64A-76D2-865F-B4D9F737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6301" y="2326215"/>
            <a:ext cx="215902" cy="244123"/>
          </a:xfrm>
          <a:prstGeom prst="rect">
            <a:avLst/>
          </a:prstGeom>
        </p:spPr>
      </p:pic>
      <p:pic>
        <p:nvPicPr>
          <p:cNvPr id="5" name="Graphic 5" descr="Badge with solid fill">
            <a:extLst>
              <a:ext uri="{FF2B5EF4-FFF2-40B4-BE49-F238E27FC236}">
                <a16:creationId xmlns:a16="http://schemas.microsoft.com/office/drawing/2014/main" id="{9C4C8DD5-8E8A-6334-AF7B-8FC095A1B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6301" y="2975329"/>
            <a:ext cx="215901" cy="215901"/>
          </a:xfrm>
          <a:prstGeom prst="rect">
            <a:avLst/>
          </a:prstGeom>
        </p:spPr>
      </p:pic>
      <p:pic>
        <p:nvPicPr>
          <p:cNvPr id="7" name="Graphic 7" descr="Badge 4 with solid fill">
            <a:extLst>
              <a:ext uri="{FF2B5EF4-FFF2-40B4-BE49-F238E27FC236}">
                <a16:creationId xmlns:a16="http://schemas.microsoft.com/office/drawing/2014/main" id="{0C8C42FC-5782-DBE8-F773-B326F3672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6300" y="4365272"/>
            <a:ext cx="215901" cy="230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C790A-1F45-19FC-187F-7E41CD3477D7}"/>
              </a:ext>
            </a:extLst>
          </p:cNvPr>
          <p:cNvSpPr txBox="1"/>
          <p:nvPr/>
        </p:nvSpPr>
        <p:spPr>
          <a:xfrm>
            <a:off x="3177117" y="2242254"/>
            <a:ext cx="2892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377F0-0402-6A7D-852A-B9685EA48F22}"/>
              </a:ext>
            </a:extLst>
          </p:cNvPr>
          <p:cNvSpPr txBox="1"/>
          <p:nvPr/>
        </p:nvSpPr>
        <p:spPr>
          <a:xfrm>
            <a:off x="3177117" y="2898422"/>
            <a:ext cx="2892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11" name="Graphic 5" descr="Badge with solid fill">
            <a:extLst>
              <a:ext uri="{FF2B5EF4-FFF2-40B4-BE49-F238E27FC236}">
                <a16:creationId xmlns:a16="http://schemas.microsoft.com/office/drawing/2014/main" id="{4B0D661F-F202-D6B4-3479-6BC245A6D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6301" y="3292829"/>
            <a:ext cx="215901" cy="215901"/>
          </a:xfrm>
          <a:prstGeom prst="rect">
            <a:avLst/>
          </a:prstGeom>
        </p:spPr>
      </p:pic>
      <p:cxnSp>
        <p:nvCxnSpPr>
          <p:cNvPr id="15" name="Google Shape;450;p20">
            <a:extLst>
              <a:ext uri="{FF2B5EF4-FFF2-40B4-BE49-F238E27FC236}">
                <a16:creationId xmlns:a16="http://schemas.microsoft.com/office/drawing/2014/main" id="{37A498C9-3558-570B-BCD9-E3E5E6C2EDCC}"/>
              </a:ext>
            </a:extLst>
          </p:cNvPr>
          <p:cNvCxnSpPr>
            <a:cxnSpLocks/>
          </p:cNvCxnSpPr>
          <p:nvPr/>
        </p:nvCxnSpPr>
        <p:spPr>
          <a:xfrm flipV="1">
            <a:off x="5333181" y="298978"/>
            <a:ext cx="0" cy="4591074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39C10E9-E9A3-5B36-8DB3-29566CE6A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463460"/>
              </p:ext>
            </p:extLst>
          </p:nvPr>
        </p:nvGraphicFramePr>
        <p:xfrm>
          <a:off x="4572000" y="2570338"/>
          <a:ext cx="5589615" cy="993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C821A5DF-3C93-4732-7DC6-40A7B0660A64}"/>
              </a:ext>
            </a:extLst>
          </p:cNvPr>
          <p:cNvSpPr/>
          <p:nvPr/>
        </p:nvSpPr>
        <p:spPr>
          <a:xfrm>
            <a:off x="5718769" y="344799"/>
            <a:ext cx="3068318" cy="1804243"/>
          </a:xfrm>
          <a:prstGeom prst="wedgeRoundRectCallout">
            <a:avLst>
              <a:gd name="adj1" fmla="val -44728"/>
              <a:gd name="adj2" fmla="val 60623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LDA </a:t>
            </a:r>
            <a:r>
              <a:rPr lang="en-US" altLang="zh-CN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1200" b="1" i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Discriminant Analysis</a:t>
            </a:r>
            <a:r>
              <a:rPr lang="en-US" altLang="zh-CN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ctr"/>
            <a:endParaRPr lang="en-CA" sz="1200" b="0" i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A" sz="12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odeling the distribution of the features for each class (fraudulent or legitimate)</a:t>
            </a: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↓</a:t>
            </a:r>
            <a:endParaRPr lang="en-CA" sz="1200" b="1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ctr"/>
            <a:r>
              <a:rPr lang="en-CA" sz="12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CA" sz="12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Bayes' theorem to calculate the probability of a new claim belonging to each class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B0A143-7D47-1DA3-6813-0F83275E8A54}"/>
              </a:ext>
            </a:extLst>
          </p:cNvPr>
          <p:cNvSpPr/>
          <p:nvPr/>
        </p:nvSpPr>
        <p:spPr>
          <a:xfrm>
            <a:off x="5502889" y="4128716"/>
            <a:ext cx="1609612" cy="76133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>
                <a:solidFill>
                  <a:schemeClr val="bg1"/>
                </a:solidFill>
                <a:effectLst/>
              </a:rPr>
              <a:t>Face Recognition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9B2113-094B-F7B6-8ADD-3E08873CF82D}"/>
              </a:ext>
            </a:extLst>
          </p:cNvPr>
          <p:cNvSpPr/>
          <p:nvPr/>
        </p:nvSpPr>
        <p:spPr>
          <a:xfrm>
            <a:off x="7252928" y="4128716"/>
            <a:ext cx="1694466" cy="76133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bg1"/>
                </a:solidFill>
              </a:rPr>
              <a:t>Customer Identification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4D46C-257A-22BB-10F3-FE50CDB15EE9}"/>
              </a:ext>
            </a:extLst>
          </p:cNvPr>
          <p:cNvSpPr txBox="1"/>
          <p:nvPr/>
        </p:nvSpPr>
        <p:spPr>
          <a:xfrm>
            <a:off x="6286343" y="3820939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Other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C6891-9174-65E9-948C-5720B7991C42}"/>
              </a:ext>
            </a:extLst>
          </p:cNvPr>
          <p:cNvSpPr txBox="1"/>
          <p:nvPr/>
        </p:nvSpPr>
        <p:spPr>
          <a:xfrm>
            <a:off x="3177117" y="3210941"/>
            <a:ext cx="2892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3702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8B0787-9268-90C8-8F29-07E2FF29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5" y="1423401"/>
            <a:ext cx="4079875" cy="26967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0739FF-C492-BA4D-5941-0ADE21048EAE}"/>
              </a:ext>
            </a:extLst>
          </p:cNvPr>
          <p:cNvSpPr/>
          <p:nvPr/>
        </p:nvSpPr>
        <p:spPr>
          <a:xfrm>
            <a:off x="-38627" y="4644124"/>
            <a:ext cx="9233202" cy="544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E70A95-3D62-5F1C-6282-DDE9CF4BF821}"/>
              </a:ext>
            </a:extLst>
          </p:cNvPr>
          <p:cNvSpPr txBox="1">
            <a:spLocks/>
          </p:cNvSpPr>
          <p:nvPr/>
        </p:nvSpPr>
        <p:spPr>
          <a:xfrm>
            <a:off x="276255" y="182112"/>
            <a:ext cx="7717500" cy="5727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latin typeface="Krona One"/>
              </a:rPr>
              <a:t>Model Results</a:t>
            </a:r>
            <a:endParaRPr lang="en-US" sz="1800"/>
          </a:p>
        </p:txBody>
      </p:sp>
      <p:grpSp>
        <p:nvGrpSpPr>
          <p:cNvPr id="102" name="Google Shape;474;p20">
            <a:extLst>
              <a:ext uri="{FF2B5EF4-FFF2-40B4-BE49-F238E27FC236}">
                <a16:creationId xmlns:a16="http://schemas.microsoft.com/office/drawing/2014/main" id="{98D2D602-0746-B6A8-FE78-E0B4BBEE9CFF}"/>
              </a:ext>
            </a:extLst>
          </p:cNvPr>
          <p:cNvGrpSpPr/>
          <p:nvPr/>
        </p:nvGrpSpPr>
        <p:grpSpPr>
          <a:xfrm>
            <a:off x="8548520" y="4493541"/>
            <a:ext cx="474300" cy="648697"/>
            <a:chOff x="1446250" y="2641378"/>
            <a:chExt cx="474300" cy="648697"/>
          </a:xfrm>
        </p:grpSpPr>
        <p:sp>
          <p:nvSpPr>
            <p:cNvPr id="96" name="Google Shape;475;p20">
              <a:extLst>
                <a:ext uri="{FF2B5EF4-FFF2-40B4-BE49-F238E27FC236}">
                  <a16:creationId xmlns:a16="http://schemas.microsoft.com/office/drawing/2014/main" id="{C2A3CB33-FCD6-3CE6-C3AA-27F170D1803E}"/>
                </a:ext>
              </a:extLst>
            </p:cNvPr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476;p20">
              <a:extLst>
                <a:ext uri="{FF2B5EF4-FFF2-40B4-BE49-F238E27FC236}">
                  <a16:creationId xmlns:a16="http://schemas.microsoft.com/office/drawing/2014/main" id="{9369840B-5AD8-370E-2F5F-57933F861AC7}"/>
                </a:ext>
              </a:extLst>
            </p:cNvPr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98" name="Google Shape;477;p20">
                <a:extLst>
                  <a:ext uri="{FF2B5EF4-FFF2-40B4-BE49-F238E27FC236}">
                    <a16:creationId xmlns:a16="http://schemas.microsoft.com/office/drawing/2014/main" id="{C1697B8C-BFF9-6A48-55E0-BFDDACF62C06}"/>
                  </a:ext>
                </a:extLst>
              </p:cNvPr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78;p20">
                <a:extLst>
                  <a:ext uri="{FF2B5EF4-FFF2-40B4-BE49-F238E27FC236}">
                    <a16:creationId xmlns:a16="http://schemas.microsoft.com/office/drawing/2014/main" id="{BAE5C9D4-6094-E4C8-FEFF-176A0996888D}"/>
                  </a:ext>
                </a:extLst>
              </p:cNvPr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79;p20">
                <a:extLst>
                  <a:ext uri="{FF2B5EF4-FFF2-40B4-BE49-F238E27FC236}">
                    <a16:creationId xmlns:a16="http://schemas.microsoft.com/office/drawing/2014/main" id="{F9F46511-39C8-8548-D5C3-DDF11A4587B6}"/>
                  </a:ext>
                </a:extLst>
              </p:cNvPr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80;p20">
                <a:extLst>
                  <a:ext uri="{FF2B5EF4-FFF2-40B4-BE49-F238E27FC236}">
                    <a16:creationId xmlns:a16="http://schemas.microsoft.com/office/drawing/2014/main" id="{DD828EB7-09DF-DFF5-259F-636FD9AB0792}"/>
                  </a:ext>
                </a:extLst>
              </p:cNvPr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902767F-6806-CCCE-5709-DB2B97BF0236}"/>
              </a:ext>
            </a:extLst>
          </p:cNvPr>
          <p:cNvSpPr txBox="1"/>
          <p:nvPr/>
        </p:nvSpPr>
        <p:spPr>
          <a:xfrm>
            <a:off x="1509712" y="4130548"/>
            <a:ext cx="24860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Predicted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C4F25-CB5E-5369-C2F8-6819989D6E5F}"/>
              </a:ext>
            </a:extLst>
          </p:cNvPr>
          <p:cNvSpPr txBox="1"/>
          <p:nvPr/>
        </p:nvSpPr>
        <p:spPr>
          <a:xfrm>
            <a:off x="3109912" y="3890288"/>
            <a:ext cx="10858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Fraud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A68E7-3ECE-4546-8FF3-2C415966940E}"/>
              </a:ext>
            </a:extLst>
          </p:cNvPr>
          <p:cNvSpPr txBox="1"/>
          <p:nvPr/>
        </p:nvSpPr>
        <p:spPr>
          <a:xfrm>
            <a:off x="2209799" y="3899392"/>
            <a:ext cx="10858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AF946-1DDD-EF11-9708-6CB8A1547182}"/>
              </a:ext>
            </a:extLst>
          </p:cNvPr>
          <p:cNvSpPr txBox="1"/>
          <p:nvPr/>
        </p:nvSpPr>
        <p:spPr>
          <a:xfrm>
            <a:off x="1257300" y="3872081"/>
            <a:ext cx="10858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Not Fraud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D2489-FA46-6B4A-36F3-335951144A50}"/>
              </a:ext>
            </a:extLst>
          </p:cNvPr>
          <p:cNvSpPr txBox="1"/>
          <p:nvPr/>
        </p:nvSpPr>
        <p:spPr>
          <a:xfrm rot="16200000">
            <a:off x="177731" y="1985194"/>
            <a:ext cx="11525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Not Fraud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F41785-225B-C545-628F-CD2936FA2545}"/>
              </a:ext>
            </a:extLst>
          </p:cNvPr>
          <p:cNvSpPr txBox="1"/>
          <p:nvPr/>
        </p:nvSpPr>
        <p:spPr>
          <a:xfrm rot="16200000">
            <a:off x="-772106" y="2560736"/>
            <a:ext cx="24860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FD412-4F4C-362E-3E1F-815006780F45}"/>
              </a:ext>
            </a:extLst>
          </p:cNvPr>
          <p:cNvSpPr txBox="1"/>
          <p:nvPr/>
        </p:nvSpPr>
        <p:spPr>
          <a:xfrm rot="16200000">
            <a:off x="177731" y="3127471"/>
            <a:ext cx="11525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Fraud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54A7F-5A30-75B6-C376-F71EFF0699F5}"/>
              </a:ext>
            </a:extLst>
          </p:cNvPr>
          <p:cNvSpPr/>
          <p:nvPr/>
        </p:nvSpPr>
        <p:spPr>
          <a:xfrm>
            <a:off x="930138" y="1362618"/>
            <a:ext cx="3664117" cy="219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9C66-0827-2210-8524-9E69BC080FDD}"/>
              </a:ext>
            </a:extLst>
          </p:cNvPr>
          <p:cNvSpPr txBox="1"/>
          <p:nvPr/>
        </p:nvSpPr>
        <p:spPr>
          <a:xfrm>
            <a:off x="276255" y="801298"/>
            <a:ext cx="33275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Confusion matrix for LDA</a:t>
            </a:r>
          </a:p>
          <a:p>
            <a:r>
              <a:rPr lang="en-US"/>
              <a:t>Observations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56EA6B-8565-ED8C-FE08-304ADDC841BB}"/>
              </a:ext>
            </a:extLst>
          </p:cNvPr>
          <p:cNvCxnSpPr>
            <a:cxnSpLocks/>
          </p:cNvCxnSpPr>
          <p:nvPr/>
        </p:nvCxnSpPr>
        <p:spPr>
          <a:xfrm>
            <a:off x="360000" y="1353812"/>
            <a:ext cx="42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7A146E4-33CB-F5C3-CE2A-547C4000464F}"/>
              </a:ext>
            </a:extLst>
          </p:cNvPr>
          <p:cNvSpPr/>
          <p:nvPr/>
        </p:nvSpPr>
        <p:spPr>
          <a:xfrm>
            <a:off x="942974" y="1599962"/>
            <a:ext cx="1800225" cy="1114663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1,277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C4A1C7-0BBC-301E-4E2C-DFD2466E26E2}"/>
              </a:ext>
            </a:extLst>
          </p:cNvPr>
          <p:cNvSpPr/>
          <p:nvPr/>
        </p:nvSpPr>
        <p:spPr>
          <a:xfrm>
            <a:off x="2752723" y="2733556"/>
            <a:ext cx="1800225" cy="1106128"/>
          </a:xfrm>
          <a:prstGeom prst="rect">
            <a:avLst/>
          </a:prstGeom>
          <a:solidFill>
            <a:srgbClr val="00B050"/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1C0E6-EC82-D6DA-0A60-A1869C83A746}"/>
              </a:ext>
            </a:extLst>
          </p:cNvPr>
          <p:cNvSpPr/>
          <p:nvPr/>
        </p:nvSpPr>
        <p:spPr>
          <a:xfrm>
            <a:off x="2762247" y="1599962"/>
            <a:ext cx="1800225" cy="1114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809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624E09-CA2E-00E0-3712-22D78DB268F9}"/>
              </a:ext>
            </a:extLst>
          </p:cNvPr>
          <p:cNvSpPr/>
          <p:nvPr/>
        </p:nvSpPr>
        <p:spPr>
          <a:xfrm>
            <a:off x="942973" y="2734545"/>
            <a:ext cx="1800225" cy="1114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0E699E-D99F-86FC-52B9-561C302D5181}"/>
              </a:ext>
            </a:extLst>
          </p:cNvPr>
          <p:cNvSpPr/>
          <p:nvPr/>
        </p:nvSpPr>
        <p:spPr>
          <a:xfrm>
            <a:off x="5254321" y="1362618"/>
            <a:ext cx="3664117" cy="219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4F6235-68AB-3BC0-88EE-605CB91F25DB}"/>
              </a:ext>
            </a:extLst>
          </p:cNvPr>
          <p:cNvSpPr txBox="1"/>
          <p:nvPr/>
        </p:nvSpPr>
        <p:spPr>
          <a:xfrm>
            <a:off x="4600438" y="801298"/>
            <a:ext cx="33275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ROC Curves</a:t>
            </a:r>
          </a:p>
          <a:p>
            <a:r>
              <a:rPr lang="en-US"/>
              <a:t>Rates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C4961F-DB2B-1524-2839-6CF773952155}"/>
              </a:ext>
            </a:extLst>
          </p:cNvPr>
          <p:cNvCxnSpPr>
            <a:cxnSpLocks/>
          </p:cNvCxnSpPr>
          <p:nvPr/>
        </p:nvCxnSpPr>
        <p:spPr>
          <a:xfrm>
            <a:off x="4684183" y="1353812"/>
            <a:ext cx="42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35B637-C194-DF91-1816-535DB107E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102" y="1411677"/>
            <a:ext cx="3962206" cy="28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9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0" name="Google Shape;470;p20"/>
          <p:cNvGrpSpPr/>
          <p:nvPr/>
        </p:nvGrpSpPr>
        <p:grpSpPr>
          <a:xfrm>
            <a:off x="4929497" y="2147321"/>
            <a:ext cx="1876486" cy="658525"/>
            <a:chOff x="6710450" y="2303487"/>
            <a:chExt cx="1876486" cy="658525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710450" y="2669512"/>
              <a:ext cx="1876486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Casual inference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7237719" y="23034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04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88" name="Google Shape;488;p20"/>
          <p:cNvGrpSpPr/>
          <p:nvPr/>
        </p:nvGrpSpPr>
        <p:grpSpPr>
          <a:xfrm>
            <a:off x="5550770" y="3371610"/>
            <a:ext cx="474300" cy="648697"/>
            <a:chOff x="1446250" y="2641378"/>
            <a:chExt cx="474300" cy="648697"/>
          </a:xfrm>
        </p:grpSpPr>
        <p:sp>
          <p:nvSpPr>
            <p:cNvPr id="489" name="Google Shape;489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195AA1C-6068-F839-25C9-245F03B5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760;p25">
            <a:extLst>
              <a:ext uri="{FF2B5EF4-FFF2-40B4-BE49-F238E27FC236}">
                <a16:creationId xmlns:a16="http://schemas.microsoft.com/office/drawing/2014/main" id="{B6081419-3DA5-D7B3-67A5-C1FF7F92EA5A}"/>
              </a:ext>
            </a:extLst>
          </p:cNvPr>
          <p:cNvSpPr txBox="1"/>
          <p:nvPr/>
        </p:nvSpPr>
        <p:spPr>
          <a:xfrm>
            <a:off x="1936355" y="2103597"/>
            <a:ext cx="3677569" cy="23465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" sz="1200">
              <a:solidFill>
                <a:schemeClr val="dk1"/>
              </a:solidFill>
              <a:latin typeface="Krona O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0739FF-C492-BA4D-5941-0ADE21048EAE}"/>
              </a:ext>
            </a:extLst>
          </p:cNvPr>
          <p:cNvSpPr/>
          <p:nvPr/>
        </p:nvSpPr>
        <p:spPr>
          <a:xfrm>
            <a:off x="-38627" y="4644124"/>
            <a:ext cx="9233202" cy="544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E70A95-3D62-5F1C-6282-DDE9CF4BF821}"/>
              </a:ext>
            </a:extLst>
          </p:cNvPr>
          <p:cNvSpPr txBox="1">
            <a:spLocks/>
          </p:cNvSpPr>
          <p:nvPr/>
        </p:nvSpPr>
        <p:spPr>
          <a:xfrm>
            <a:off x="166573" y="182112"/>
            <a:ext cx="7717500" cy="5727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latin typeface="Krona One"/>
              </a:rPr>
              <a:t>Causal Inference Analysis</a:t>
            </a:r>
            <a:endParaRPr lang="en-US" sz="1800"/>
          </a:p>
        </p:txBody>
      </p:sp>
      <p:grpSp>
        <p:nvGrpSpPr>
          <p:cNvPr id="80" name="Google Shape;586;p23">
            <a:extLst>
              <a:ext uri="{FF2B5EF4-FFF2-40B4-BE49-F238E27FC236}">
                <a16:creationId xmlns:a16="http://schemas.microsoft.com/office/drawing/2014/main" id="{784CA4E6-5169-CC0A-F45A-3ADA51FC70CD}"/>
              </a:ext>
            </a:extLst>
          </p:cNvPr>
          <p:cNvGrpSpPr/>
          <p:nvPr/>
        </p:nvGrpSpPr>
        <p:grpSpPr>
          <a:xfrm>
            <a:off x="434851" y="1022554"/>
            <a:ext cx="1300015" cy="3235609"/>
            <a:chOff x="563333" y="1130937"/>
            <a:chExt cx="1596287" cy="3972996"/>
          </a:xfrm>
        </p:grpSpPr>
        <p:grpSp>
          <p:nvGrpSpPr>
            <p:cNvPr id="6" name="Google Shape;587;p23">
              <a:extLst>
                <a:ext uri="{FF2B5EF4-FFF2-40B4-BE49-F238E27FC236}">
                  <a16:creationId xmlns:a16="http://schemas.microsoft.com/office/drawing/2014/main" id="{384021A2-D96A-CED1-DF83-6980BA5C3A7E}"/>
                </a:ext>
              </a:extLst>
            </p:cNvPr>
            <p:cNvGrpSpPr/>
            <p:nvPr/>
          </p:nvGrpSpPr>
          <p:grpSpPr>
            <a:xfrm rot="9543332">
              <a:off x="574867" y="1130937"/>
              <a:ext cx="1042724" cy="1971809"/>
              <a:chOff x="2317210" y="2854708"/>
              <a:chExt cx="1786841" cy="3378955"/>
            </a:xfrm>
          </p:grpSpPr>
          <p:sp>
            <p:nvSpPr>
              <p:cNvPr id="43" name="Google Shape;588;p23">
                <a:extLst>
                  <a:ext uri="{FF2B5EF4-FFF2-40B4-BE49-F238E27FC236}">
                    <a16:creationId xmlns:a16="http://schemas.microsoft.com/office/drawing/2014/main" id="{33BB6CC4-F8EC-B94A-86CE-DCED4D8C9860}"/>
                  </a:ext>
                </a:extLst>
              </p:cNvPr>
              <p:cNvSpPr/>
              <p:nvPr/>
            </p:nvSpPr>
            <p:spPr>
              <a:xfrm>
                <a:off x="3570867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89;p23">
                <a:extLst>
                  <a:ext uri="{FF2B5EF4-FFF2-40B4-BE49-F238E27FC236}">
                    <a16:creationId xmlns:a16="http://schemas.microsoft.com/office/drawing/2014/main" id="{377BCCDB-EF04-56BA-08F5-0BCB2B5567FE}"/>
                  </a:ext>
                </a:extLst>
              </p:cNvPr>
              <p:cNvSpPr/>
              <p:nvPr/>
            </p:nvSpPr>
            <p:spPr>
              <a:xfrm>
                <a:off x="2700308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90;p23">
                <a:extLst>
                  <a:ext uri="{FF2B5EF4-FFF2-40B4-BE49-F238E27FC236}">
                    <a16:creationId xmlns:a16="http://schemas.microsoft.com/office/drawing/2014/main" id="{E83AC2EF-1B0F-2C4B-C49B-7236CF376F6C}"/>
                  </a:ext>
                </a:extLst>
              </p:cNvPr>
              <p:cNvSpPr/>
              <p:nvPr/>
            </p:nvSpPr>
            <p:spPr>
              <a:xfrm>
                <a:off x="3896205" y="4973996"/>
                <a:ext cx="207846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91;p23">
                <a:extLst>
                  <a:ext uri="{FF2B5EF4-FFF2-40B4-BE49-F238E27FC236}">
                    <a16:creationId xmlns:a16="http://schemas.microsoft.com/office/drawing/2014/main" id="{A9E3B038-1E41-A6CD-AD37-7B2308D6EF70}"/>
                  </a:ext>
                </a:extLst>
              </p:cNvPr>
              <p:cNvSpPr/>
              <p:nvPr/>
            </p:nvSpPr>
            <p:spPr>
              <a:xfrm>
                <a:off x="3896205" y="3602962"/>
                <a:ext cx="207846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92;p23">
                <a:extLst>
                  <a:ext uri="{FF2B5EF4-FFF2-40B4-BE49-F238E27FC236}">
                    <a16:creationId xmlns:a16="http://schemas.microsoft.com/office/drawing/2014/main" id="{6807208B-078E-CA16-3357-CCC0576A35D2}"/>
                  </a:ext>
                </a:extLst>
              </p:cNvPr>
              <p:cNvSpPr/>
              <p:nvPr/>
            </p:nvSpPr>
            <p:spPr>
              <a:xfrm>
                <a:off x="2317210" y="4973996"/>
                <a:ext cx="207955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93;p23">
                <a:extLst>
                  <a:ext uri="{FF2B5EF4-FFF2-40B4-BE49-F238E27FC236}">
                    <a16:creationId xmlns:a16="http://schemas.microsoft.com/office/drawing/2014/main" id="{A46776B1-3766-1BC2-30A4-E9AF3BC1CFBA}"/>
                  </a:ext>
                </a:extLst>
              </p:cNvPr>
              <p:cNvSpPr/>
              <p:nvPr/>
            </p:nvSpPr>
            <p:spPr>
              <a:xfrm>
                <a:off x="2317210" y="3602962"/>
                <a:ext cx="207955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94;p23">
                <a:extLst>
                  <a:ext uri="{FF2B5EF4-FFF2-40B4-BE49-F238E27FC236}">
                    <a16:creationId xmlns:a16="http://schemas.microsoft.com/office/drawing/2014/main" id="{2F005672-0B7D-E65F-8C07-8D7CFCBAB054}"/>
                  </a:ext>
                </a:extLst>
              </p:cNvPr>
              <p:cNvSpPr/>
              <p:nvPr/>
            </p:nvSpPr>
            <p:spPr>
              <a:xfrm>
                <a:off x="2386675" y="2854708"/>
                <a:ext cx="1648436" cy="3296762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95;p23">
                <a:extLst>
                  <a:ext uri="{FF2B5EF4-FFF2-40B4-BE49-F238E27FC236}">
                    <a16:creationId xmlns:a16="http://schemas.microsoft.com/office/drawing/2014/main" id="{F759E8DE-53B0-47B4-6757-DDDB81EA3E57}"/>
                  </a:ext>
                </a:extLst>
              </p:cNvPr>
              <p:cNvSpPr/>
              <p:nvPr/>
            </p:nvSpPr>
            <p:spPr>
              <a:xfrm>
                <a:off x="2617278" y="2921767"/>
                <a:ext cx="1186690" cy="82208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96;p23">
                <a:extLst>
                  <a:ext uri="{FF2B5EF4-FFF2-40B4-BE49-F238E27FC236}">
                    <a16:creationId xmlns:a16="http://schemas.microsoft.com/office/drawing/2014/main" id="{D951D734-9D33-879F-CE4E-B48C7781BBE0}"/>
                  </a:ext>
                </a:extLst>
              </p:cNvPr>
              <p:cNvSpPr/>
              <p:nvPr/>
            </p:nvSpPr>
            <p:spPr>
              <a:xfrm>
                <a:off x="2830925" y="3157729"/>
                <a:ext cx="759950" cy="1473736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97;p23">
                <a:extLst>
                  <a:ext uri="{FF2B5EF4-FFF2-40B4-BE49-F238E27FC236}">
                    <a16:creationId xmlns:a16="http://schemas.microsoft.com/office/drawing/2014/main" id="{E9D9AC54-C40B-2600-7546-0A681C8C44B4}"/>
                  </a:ext>
                </a:extLst>
              </p:cNvPr>
              <p:cNvSpPr/>
              <p:nvPr/>
            </p:nvSpPr>
            <p:spPr>
              <a:xfrm>
                <a:off x="2608089" y="3632608"/>
                <a:ext cx="1205068" cy="2078567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98;p23">
                <a:extLst>
                  <a:ext uri="{FF2B5EF4-FFF2-40B4-BE49-F238E27FC236}">
                    <a16:creationId xmlns:a16="http://schemas.microsoft.com/office/drawing/2014/main" id="{C0259D58-0959-00D3-2340-A847453F81CA}"/>
                  </a:ext>
                </a:extLst>
              </p:cNvPr>
              <p:cNvSpPr/>
              <p:nvPr/>
            </p:nvSpPr>
            <p:spPr>
              <a:xfrm>
                <a:off x="2437106" y="3570035"/>
                <a:ext cx="500799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99;p23">
                <a:extLst>
                  <a:ext uri="{FF2B5EF4-FFF2-40B4-BE49-F238E27FC236}">
                    <a16:creationId xmlns:a16="http://schemas.microsoft.com/office/drawing/2014/main" id="{44094F09-F14E-F2D5-4A1D-D16F2EEBB70A}"/>
                  </a:ext>
                </a:extLst>
              </p:cNvPr>
              <p:cNvSpPr/>
              <p:nvPr/>
            </p:nvSpPr>
            <p:spPr>
              <a:xfrm>
                <a:off x="2538624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00;p23">
                <a:extLst>
                  <a:ext uri="{FF2B5EF4-FFF2-40B4-BE49-F238E27FC236}">
                    <a16:creationId xmlns:a16="http://schemas.microsoft.com/office/drawing/2014/main" id="{B8F4E4D5-A534-D99E-DC87-880C25F0271D}"/>
                  </a:ext>
                </a:extLst>
              </p:cNvPr>
              <p:cNvSpPr/>
              <p:nvPr/>
            </p:nvSpPr>
            <p:spPr>
              <a:xfrm>
                <a:off x="2466752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01;p23">
                <a:extLst>
                  <a:ext uri="{FF2B5EF4-FFF2-40B4-BE49-F238E27FC236}">
                    <a16:creationId xmlns:a16="http://schemas.microsoft.com/office/drawing/2014/main" id="{F99A0F52-52B8-0DC7-A3B5-D9EC644D156A}"/>
                  </a:ext>
                </a:extLst>
              </p:cNvPr>
              <p:cNvSpPr/>
              <p:nvPr/>
            </p:nvSpPr>
            <p:spPr>
              <a:xfrm>
                <a:off x="2466752" y="4825439"/>
                <a:ext cx="405080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02;p23">
                <a:extLst>
                  <a:ext uri="{FF2B5EF4-FFF2-40B4-BE49-F238E27FC236}">
                    <a16:creationId xmlns:a16="http://schemas.microsoft.com/office/drawing/2014/main" id="{CB17EB88-9701-8C61-DBA3-EF0DA8D87A60}"/>
                  </a:ext>
                </a:extLst>
              </p:cNvPr>
              <p:cNvSpPr/>
              <p:nvPr/>
            </p:nvSpPr>
            <p:spPr>
              <a:xfrm>
                <a:off x="2466752" y="5238182"/>
                <a:ext cx="405080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03;p23">
                <a:extLst>
                  <a:ext uri="{FF2B5EF4-FFF2-40B4-BE49-F238E27FC236}">
                    <a16:creationId xmlns:a16="http://schemas.microsoft.com/office/drawing/2014/main" id="{BAA41145-4018-F424-56D0-AA6F198A86C8}"/>
                  </a:ext>
                </a:extLst>
              </p:cNvPr>
              <p:cNvSpPr/>
              <p:nvPr/>
            </p:nvSpPr>
            <p:spPr>
              <a:xfrm>
                <a:off x="3483461" y="3570035"/>
                <a:ext cx="501127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04;p23">
                <a:extLst>
                  <a:ext uri="{FF2B5EF4-FFF2-40B4-BE49-F238E27FC236}">
                    <a16:creationId xmlns:a16="http://schemas.microsoft.com/office/drawing/2014/main" id="{7F51DE2E-1A46-6875-3688-5567AEA0B314}"/>
                  </a:ext>
                </a:extLst>
              </p:cNvPr>
              <p:cNvSpPr/>
              <p:nvPr/>
            </p:nvSpPr>
            <p:spPr>
              <a:xfrm>
                <a:off x="3551941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5;p23">
                <a:extLst>
                  <a:ext uri="{FF2B5EF4-FFF2-40B4-BE49-F238E27FC236}">
                    <a16:creationId xmlns:a16="http://schemas.microsoft.com/office/drawing/2014/main" id="{54DB9A24-F7FB-3787-D0E0-AEBD2B02C931}"/>
                  </a:ext>
                </a:extLst>
              </p:cNvPr>
              <p:cNvSpPr/>
              <p:nvPr/>
            </p:nvSpPr>
            <p:spPr>
              <a:xfrm>
                <a:off x="3581150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06;p23">
                <a:extLst>
                  <a:ext uri="{FF2B5EF4-FFF2-40B4-BE49-F238E27FC236}">
                    <a16:creationId xmlns:a16="http://schemas.microsoft.com/office/drawing/2014/main" id="{23EC5914-26FF-EE2F-E81B-E4C3B30117D3}"/>
                  </a:ext>
                </a:extLst>
              </p:cNvPr>
              <p:cNvSpPr/>
              <p:nvPr/>
            </p:nvSpPr>
            <p:spPr>
              <a:xfrm>
                <a:off x="3549535" y="4825439"/>
                <a:ext cx="405518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7;p23">
                <a:extLst>
                  <a:ext uri="{FF2B5EF4-FFF2-40B4-BE49-F238E27FC236}">
                    <a16:creationId xmlns:a16="http://schemas.microsoft.com/office/drawing/2014/main" id="{9C7CDC90-7709-DFF4-2220-E9050653ECC6}"/>
                  </a:ext>
                </a:extLst>
              </p:cNvPr>
              <p:cNvSpPr/>
              <p:nvPr/>
            </p:nvSpPr>
            <p:spPr>
              <a:xfrm>
                <a:off x="3549535" y="5238182"/>
                <a:ext cx="405518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8;p23">
                <a:extLst>
                  <a:ext uri="{FF2B5EF4-FFF2-40B4-BE49-F238E27FC236}">
                    <a16:creationId xmlns:a16="http://schemas.microsoft.com/office/drawing/2014/main" id="{8EEDF1B3-FCC8-09B6-EE07-8259AE8A752A}"/>
                  </a:ext>
                </a:extLst>
              </p:cNvPr>
              <p:cNvSpPr/>
              <p:nvPr/>
            </p:nvSpPr>
            <p:spPr>
              <a:xfrm>
                <a:off x="2732798" y="4073903"/>
                <a:ext cx="956200" cy="1468266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9;p23">
                <a:extLst>
                  <a:ext uri="{FF2B5EF4-FFF2-40B4-BE49-F238E27FC236}">
                    <a16:creationId xmlns:a16="http://schemas.microsoft.com/office/drawing/2014/main" id="{36BB5A7B-6399-937A-8D32-30C818DF0B5C}"/>
                  </a:ext>
                </a:extLst>
              </p:cNvPr>
              <p:cNvSpPr/>
              <p:nvPr/>
            </p:nvSpPr>
            <p:spPr>
              <a:xfrm>
                <a:off x="2828409" y="4220600"/>
                <a:ext cx="764872" cy="117498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10;p23">
                <a:extLst>
                  <a:ext uri="{FF2B5EF4-FFF2-40B4-BE49-F238E27FC236}">
                    <a16:creationId xmlns:a16="http://schemas.microsoft.com/office/drawing/2014/main" id="{E3316FE5-2FE7-3A89-81D1-4106FBE39109}"/>
                  </a:ext>
                </a:extLst>
              </p:cNvPr>
              <p:cNvSpPr/>
              <p:nvPr/>
            </p:nvSpPr>
            <p:spPr>
              <a:xfrm>
                <a:off x="2763866" y="3686758"/>
                <a:ext cx="370622" cy="117378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11;p23">
                <a:extLst>
                  <a:ext uri="{FF2B5EF4-FFF2-40B4-BE49-F238E27FC236}">
                    <a16:creationId xmlns:a16="http://schemas.microsoft.com/office/drawing/2014/main" id="{9C23A3A5-67D9-88FF-6F70-95FCBBDA4E84}"/>
                  </a:ext>
                </a:extLst>
              </p:cNvPr>
              <p:cNvSpPr/>
              <p:nvPr/>
            </p:nvSpPr>
            <p:spPr>
              <a:xfrm>
                <a:off x="2338104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12;p23">
                <a:extLst>
                  <a:ext uri="{FF2B5EF4-FFF2-40B4-BE49-F238E27FC236}">
                    <a16:creationId xmlns:a16="http://schemas.microsoft.com/office/drawing/2014/main" id="{BDEAB011-7FB6-DE19-4EFC-CE3E97DFB5EB}"/>
                  </a:ext>
                </a:extLst>
              </p:cNvPr>
              <p:cNvSpPr/>
              <p:nvPr/>
            </p:nvSpPr>
            <p:spPr>
              <a:xfrm>
                <a:off x="3875857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13;p23">
                <a:extLst>
                  <a:ext uri="{FF2B5EF4-FFF2-40B4-BE49-F238E27FC236}">
                    <a16:creationId xmlns:a16="http://schemas.microsoft.com/office/drawing/2014/main" id="{AFDA3792-B36E-933C-EAFF-68C92294158B}"/>
                  </a:ext>
                </a:extLst>
              </p:cNvPr>
              <p:cNvSpPr/>
              <p:nvPr/>
            </p:nvSpPr>
            <p:spPr>
              <a:xfrm>
                <a:off x="2464345" y="4202003"/>
                <a:ext cx="5885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14;p23">
                <a:extLst>
                  <a:ext uri="{FF2B5EF4-FFF2-40B4-BE49-F238E27FC236}">
                    <a16:creationId xmlns:a16="http://schemas.microsoft.com/office/drawing/2014/main" id="{546E15D0-36A0-C618-71E1-D85BD55336C2}"/>
                  </a:ext>
                </a:extLst>
              </p:cNvPr>
              <p:cNvSpPr/>
              <p:nvPr/>
            </p:nvSpPr>
            <p:spPr>
              <a:xfrm>
                <a:off x="2466752" y="4399241"/>
                <a:ext cx="56447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15;p23">
                <a:extLst>
                  <a:ext uri="{FF2B5EF4-FFF2-40B4-BE49-F238E27FC236}">
                    <a16:creationId xmlns:a16="http://schemas.microsoft.com/office/drawing/2014/main" id="{E19DCE53-DED2-2B86-36D0-D6D56F261BA7}"/>
                  </a:ext>
                </a:extLst>
              </p:cNvPr>
              <p:cNvSpPr/>
              <p:nvPr/>
            </p:nvSpPr>
            <p:spPr>
              <a:xfrm>
                <a:off x="2466752" y="4825439"/>
                <a:ext cx="56447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16;p23">
                <a:extLst>
                  <a:ext uri="{FF2B5EF4-FFF2-40B4-BE49-F238E27FC236}">
                    <a16:creationId xmlns:a16="http://schemas.microsoft.com/office/drawing/2014/main" id="{9EEB46F5-8B6F-6826-9A32-186B359AA550}"/>
                  </a:ext>
                </a:extLst>
              </p:cNvPr>
              <p:cNvSpPr/>
              <p:nvPr/>
            </p:nvSpPr>
            <p:spPr>
              <a:xfrm>
                <a:off x="2466752" y="5238182"/>
                <a:ext cx="56447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17;p23">
                <a:extLst>
                  <a:ext uri="{FF2B5EF4-FFF2-40B4-BE49-F238E27FC236}">
                    <a16:creationId xmlns:a16="http://schemas.microsoft.com/office/drawing/2014/main" id="{D3472D61-954B-23EA-755C-224C3E71504E}"/>
                  </a:ext>
                </a:extLst>
              </p:cNvPr>
              <p:cNvSpPr/>
              <p:nvPr/>
            </p:nvSpPr>
            <p:spPr>
              <a:xfrm>
                <a:off x="3898064" y="4202003"/>
                <a:ext cx="5896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18;p23">
                <a:extLst>
                  <a:ext uri="{FF2B5EF4-FFF2-40B4-BE49-F238E27FC236}">
                    <a16:creationId xmlns:a16="http://schemas.microsoft.com/office/drawing/2014/main" id="{4350CE57-ADBD-EE22-3A58-0BF5CBC5507E}"/>
                  </a:ext>
                </a:extLst>
              </p:cNvPr>
              <p:cNvSpPr/>
              <p:nvPr/>
            </p:nvSpPr>
            <p:spPr>
              <a:xfrm>
                <a:off x="3898064" y="4399241"/>
                <a:ext cx="56993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19;p23">
                <a:extLst>
                  <a:ext uri="{FF2B5EF4-FFF2-40B4-BE49-F238E27FC236}">
                    <a16:creationId xmlns:a16="http://schemas.microsoft.com/office/drawing/2014/main" id="{C1639737-7DAA-E672-339E-D690700AAE71}"/>
                  </a:ext>
                </a:extLst>
              </p:cNvPr>
              <p:cNvSpPr/>
              <p:nvPr/>
            </p:nvSpPr>
            <p:spPr>
              <a:xfrm>
                <a:off x="3898064" y="4825439"/>
                <a:ext cx="56993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20;p23">
                <a:extLst>
                  <a:ext uri="{FF2B5EF4-FFF2-40B4-BE49-F238E27FC236}">
                    <a16:creationId xmlns:a16="http://schemas.microsoft.com/office/drawing/2014/main" id="{C33B4FBD-516E-9955-5AE4-CC3234B36D4E}"/>
                  </a:ext>
                </a:extLst>
              </p:cNvPr>
              <p:cNvSpPr/>
              <p:nvPr/>
            </p:nvSpPr>
            <p:spPr>
              <a:xfrm>
                <a:off x="3898064" y="5238182"/>
                <a:ext cx="56993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21;p23">
                <a:extLst>
                  <a:ext uri="{FF2B5EF4-FFF2-40B4-BE49-F238E27FC236}">
                    <a16:creationId xmlns:a16="http://schemas.microsoft.com/office/drawing/2014/main" id="{CD08CF9E-EF86-42A7-5381-A97A2CBB2BE7}"/>
                  </a:ext>
                </a:extLst>
              </p:cNvPr>
              <p:cNvSpPr/>
              <p:nvPr/>
            </p:nvSpPr>
            <p:spPr>
              <a:xfrm>
                <a:off x="2475066" y="2857115"/>
                <a:ext cx="31220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22;p23">
                <a:extLst>
                  <a:ext uri="{FF2B5EF4-FFF2-40B4-BE49-F238E27FC236}">
                    <a16:creationId xmlns:a16="http://schemas.microsoft.com/office/drawing/2014/main" id="{3847296B-07DE-6EEB-F963-20AEE205E74A}"/>
                  </a:ext>
                </a:extLst>
              </p:cNvPr>
              <p:cNvSpPr/>
              <p:nvPr/>
            </p:nvSpPr>
            <p:spPr>
              <a:xfrm>
                <a:off x="2527903" y="2912359"/>
                <a:ext cx="171965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23;p23">
                <a:extLst>
                  <a:ext uri="{FF2B5EF4-FFF2-40B4-BE49-F238E27FC236}">
                    <a16:creationId xmlns:a16="http://schemas.microsoft.com/office/drawing/2014/main" id="{9EC93A7F-1D55-65F3-9E8C-D179A12877FF}"/>
                  </a:ext>
                </a:extLst>
              </p:cNvPr>
              <p:cNvSpPr/>
              <p:nvPr/>
            </p:nvSpPr>
            <p:spPr>
              <a:xfrm>
                <a:off x="3633987" y="2857115"/>
                <a:ext cx="31231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24;p23">
                <a:extLst>
                  <a:ext uri="{FF2B5EF4-FFF2-40B4-BE49-F238E27FC236}">
                    <a16:creationId xmlns:a16="http://schemas.microsoft.com/office/drawing/2014/main" id="{26EBCE53-B0B2-620C-AD39-352EA5BAF69E}"/>
                  </a:ext>
                </a:extLst>
              </p:cNvPr>
              <p:cNvSpPr/>
              <p:nvPr/>
            </p:nvSpPr>
            <p:spPr>
              <a:xfrm>
                <a:off x="3721831" y="2912359"/>
                <a:ext cx="171527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625;p23">
              <a:extLst>
                <a:ext uri="{FF2B5EF4-FFF2-40B4-BE49-F238E27FC236}">
                  <a16:creationId xmlns:a16="http://schemas.microsoft.com/office/drawing/2014/main" id="{222DF308-506F-CF45-4A21-E47B7F9AA84A}"/>
                </a:ext>
              </a:extLst>
            </p:cNvPr>
            <p:cNvGrpSpPr/>
            <p:nvPr/>
          </p:nvGrpSpPr>
          <p:grpSpPr>
            <a:xfrm rot="2520371">
              <a:off x="589000" y="2924574"/>
              <a:ext cx="1091425" cy="2179359"/>
              <a:chOff x="4981723" y="2642593"/>
              <a:chExt cx="1870418" cy="3734815"/>
            </a:xfrm>
          </p:grpSpPr>
          <p:sp>
            <p:nvSpPr>
              <p:cNvPr id="15" name="Google Shape;626;p23">
                <a:extLst>
                  <a:ext uri="{FF2B5EF4-FFF2-40B4-BE49-F238E27FC236}">
                    <a16:creationId xmlns:a16="http://schemas.microsoft.com/office/drawing/2014/main" id="{B331C7ED-9BDE-0F03-6CB3-A6B304202F9C}"/>
                  </a:ext>
                </a:extLst>
              </p:cNvPr>
              <p:cNvSpPr/>
              <p:nvPr/>
            </p:nvSpPr>
            <p:spPr>
              <a:xfrm>
                <a:off x="6364136" y="6171859"/>
                <a:ext cx="115081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27;p23">
                <a:extLst>
                  <a:ext uri="{FF2B5EF4-FFF2-40B4-BE49-F238E27FC236}">
                    <a16:creationId xmlns:a16="http://schemas.microsoft.com/office/drawing/2014/main" id="{728C8C51-3BF6-8941-C393-5A4ED7362FCB}"/>
                  </a:ext>
                </a:extLst>
              </p:cNvPr>
              <p:cNvSpPr/>
              <p:nvPr/>
            </p:nvSpPr>
            <p:spPr>
              <a:xfrm>
                <a:off x="5355194" y="6171859"/>
                <a:ext cx="114753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28;p23">
                <a:extLst>
                  <a:ext uri="{FF2B5EF4-FFF2-40B4-BE49-F238E27FC236}">
                    <a16:creationId xmlns:a16="http://schemas.microsoft.com/office/drawing/2014/main" id="{EECD1F98-E386-293A-3AD2-5BDA545F2771}"/>
                  </a:ext>
                </a:extLst>
              </p:cNvPr>
              <p:cNvSpPr/>
              <p:nvPr/>
            </p:nvSpPr>
            <p:spPr>
              <a:xfrm>
                <a:off x="6583143" y="5274064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29;p23">
                <a:extLst>
                  <a:ext uri="{FF2B5EF4-FFF2-40B4-BE49-F238E27FC236}">
                    <a16:creationId xmlns:a16="http://schemas.microsoft.com/office/drawing/2014/main" id="{872538CF-DE6C-C415-8F29-D7DCAA3BFF13}"/>
                  </a:ext>
                </a:extLst>
              </p:cNvPr>
              <p:cNvSpPr/>
              <p:nvPr/>
            </p:nvSpPr>
            <p:spPr>
              <a:xfrm>
                <a:off x="6583143" y="3549469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0;p23">
                <a:extLst>
                  <a:ext uri="{FF2B5EF4-FFF2-40B4-BE49-F238E27FC236}">
                    <a16:creationId xmlns:a16="http://schemas.microsoft.com/office/drawing/2014/main" id="{23061727-EEAA-0B62-51C6-1A4BE0A9D520}"/>
                  </a:ext>
                </a:extLst>
              </p:cNvPr>
              <p:cNvSpPr/>
              <p:nvPr/>
            </p:nvSpPr>
            <p:spPr>
              <a:xfrm>
                <a:off x="5054579" y="5274064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1;p23">
                <a:extLst>
                  <a:ext uri="{FF2B5EF4-FFF2-40B4-BE49-F238E27FC236}">
                    <a16:creationId xmlns:a16="http://schemas.microsoft.com/office/drawing/2014/main" id="{0CD6D362-132D-482E-5E8F-31A0618E1272}"/>
                  </a:ext>
                </a:extLst>
              </p:cNvPr>
              <p:cNvSpPr/>
              <p:nvPr/>
            </p:nvSpPr>
            <p:spPr>
              <a:xfrm>
                <a:off x="5054579" y="3549469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32;p23">
                <a:extLst>
                  <a:ext uri="{FF2B5EF4-FFF2-40B4-BE49-F238E27FC236}">
                    <a16:creationId xmlns:a16="http://schemas.microsoft.com/office/drawing/2014/main" id="{BFF3EEF6-8DDA-382C-21C7-8757088CD16F}"/>
                  </a:ext>
                </a:extLst>
              </p:cNvPr>
              <p:cNvSpPr/>
              <p:nvPr/>
            </p:nvSpPr>
            <p:spPr>
              <a:xfrm>
                <a:off x="5115731" y="2642593"/>
                <a:ext cx="1602928" cy="3721533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3;p23">
                <a:extLst>
                  <a:ext uri="{FF2B5EF4-FFF2-40B4-BE49-F238E27FC236}">
                    <a16:creationId xmlns:a16="http://schemas.microsoft.com/office/drawing/2014/main" id="{B13B98E5-7C1E-7010-56A2-A3FDE08805CC}"/>
                  </a:ext>
                </a:extLst>
              </p:cNvPr>
              <p:cNvSpPr/>
              <p:nvPr/>
            </p:nvSpPr>
            <p:spPr>
              <a:xfrm>
                <a:off x="5340098" y="2747940"/>
                <a:ext cx="1153653" cy="500143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4;p23">
                <a:extLst>
                  <a:ext uri="{FF2B5EF4-FFF2-40B4-BE49-F238E27FC236}">
                    <a16:creationId xmlns:a16="http://schemas.microsoft.com/office/drawing/2014/main" id="{FE8D3B5A-99CC-A984-01C7-91E078DE9B2D}"/>
                  </a:ext>
                </a:extLst>
              </p:cNvPr>
              <p:cNvSpPr/>
              <p:nvPr/>
            </p:nvSpPr>
            <p:spPr>
              <a:xfrm>
                <a:off x="5241643" y="3213082"/>
                <a:ext cx="1350779" cy="822960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35;p23">
                <a:extLst>
                  <a:ext uri="{FF2B5EF4-FFF2-40B4-BE49-F238E27FC236}">
                    <a16:creationId xmlns:a16="http://schemas.microsoft.com/office/drawing/2014/main" id="{A6DD45F6-9A3D-886A-76CA-23B9B0C281B2}"/>
                  </a:ext>
                </a:extLst>
              </p:cNvPr>
              <p:cNvSpPr/>
              <p:nvPr/>
            </p:nvSpPr>
            <p:spPr>
              <a:xfrm>
                <a:off x="5199308" y="3151056"/>
                <a:ext cx="401689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36;p23">
                <a:extLst>
                  <a:ext uri="{FF2B5EF4-FFF2-40B4-BE49-F238E27FC236}">
                    <a16:creationId xmlns:a16="http://schemas.microsoft.com/office/drawing/2014/main" id="{C5DD9D23-3169-9379-3875-31BAE115D67D}"/>
                  </a:ext>
                </a:extLst>
              </p:cNvPr>
              <p:cNvSpPr/>
              <p:nvPr/>
            </p:nvSpPr>
            <p:spPr>
              <a:xfrm>
                <a:off x="5161457" y="3824376"/>
                <a:ext cx="384186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7;p23">
                <a:extLst>
                  <a:ext uri="{FF2B5EF4-FFF2-40B4-BE49-F238E27FC236}">
                    <a16:creationId xmlns:a16="http://schemas.microsoft.com/office/drawing/2014/main" id="{7FDECAD1-F287-0ED4-3AFC-C10DBD8C50BD}"/>
                  </a:ext>
                </a:extLst>
              </p:cNvPr>
              <p:cNvSpPr/>
              <p:nvPr/>
            </p:nvSpPr>
            <p:spPr>
              <a:xfrm>
                <a:off x="6233082" y="3151056"/>
                <a:ext cx="401580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8;p23">
                <a:extLst>
                  <a:ext uri="{FF2B5EF4-FFF2-40B4-BE49-F238E27FC236}">
                    <a16:creationId xmlns:a16="http://schemas.microsoft.com/office/drawing/2014/main" id="{E253D1D9-DA04-4B72-02D3-1D206B79A928}"/>
                  </a:ext>
                </a:extLst>
              </p:cNvPr>
              <p:cNvSpPr/>
              <p:nvPr/>
            </p:nvSpPr>
            <p:spPr>
              <a:xfrm>
                <a:off x="6288436" y="3824376"/>
                <a:ext cx="38462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9;p23">
                <a:extLst>
                  <a:ext uri="{FF2B5EF4-FFF2-40B4-BE49-F238E27FC236}">
                    <a16:creationId xmlns:a16="http://schemas.microsoft.com/office/drawing/2014/main" id="{77DEA459-1458-CFE3-007A-3DF7BADA5B9E}"/>
                  </a:ext>
                </a:extLst>
              </p:cNvPr>
              <p:cNvSpPr/>
              <p:nvPr/>
            </p:nvSpPr>
            <p:spPr>
              <a:xfrm>
                <a:off x="5418315" y="3581959"/>
                <a:ext cx="997441" cy="2485616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40;p23">
                <a:extLst>
                  <a:ext uri="{FF2B5EF4-FFF2-40B4-BE49-F238E27FC236}">
                    <a16:creationId xmlns:a16="http://schemas.microsoft.com/office/drawing/2014/main" id="{6F397DC8-6C1C-392F-5A06-BCC8711C778E}"/>
                  </a:ext>
                </a:extLst>
              </p:cNvPr>
              <p:cNvSpPr/>
              <p:nvPr/>
            </p:nvSpPr>
            <p:spPr>
              <a:xfrm>
                <a:off x="5518410" y="3685008"/>
                <a:ext cx="797690" cy="2331592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41;p23">
                <a:extLst>
                  <a:ext uri="{FF2B5EF4-FFF2-40B4-BE49-F238E27FC236}">
                    <a16:creationId xmlns:a16="http://schemas.microsoft.com/office/drawing/2014/main" id="{615D9ED5-B64F-3DF4-9981-188D977315A9}"/>
                  </a:ext>
                </a:extLst>
              </p:cNvPr>
              <p:cNvSpPr/>
              <p:nvPr/>
            </p:nvSpPr>
            <p:spPr>
              <a:xfrm>
                <a:off x="5473668" y="3261982"/>
                <a:ext cx="391516" cy="7110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42;p23">
                <a:extLst>
                  <a:ext uri="{FF2B5EF4-FFF2-40B4-BE49-F238E27FC236}">
                    <a16:creationId xmlns:a16="http://schemas.microsoft.com/office/drawing/2014/main" id="{79B51D25-21A8-CDAD-0BD2-4EFF1F803201}"/>
                  </a:ext>
                </a:extLst>
              </p:cNvPr>
              <p:cNvSpPr/>
              <p:nvPr/>
            </p:nvSpPr>
            <p:spPr>
              <a:xfrm>
                <a:off x="5241643" y="4181218"/>
                <a:ext cx="176778" cy="1835387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43;p23">
                <a:extLst>
                  <a:ext uri="{FF2B5EF4-FFF2-40B4-BE49-F238E27FC236}">
                    <a16:creationId xmlns:a16="http://schemas.microsoft.com/office/drawing/2014/main" id="{5A9D18CB-33FB-98DC-169F-6A00C057BFB3}"/>
                  </a:ext>
                </a:extLst>
              </p:cNvPr>
              <p:cNvSpPr/>
              <p:nvPr/>
            </p:nvSpPr>
            <p:spPr>
              <a:xfrm>
                <a:off x="6415661" y="4167544"/>
                <a:ext cx="176778" cy="1849061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44;p23">
                <a:extLst>
                  <a:ext uri="{FF2B5EF4-FFF2-40B4-BE49-F238E27FC236}">
                    <a16:creationId xmlns:a16="http://schemas.microsoft.com/office/drawing/2014/main" id="{D7C0E735-FBC8-BB60-E64A-E36C919F5E27}"/>
                  </a:ext>
                </a:extLst>
              </p:cNvPr>
              <p:cNvSpPr/>
              <p:nvPr/>
            </p:nvSpPr>
            <p:spPr>
              <a:xfrm>
                <a:off x="5498501" y="6112130"/>
                <a:ext cx="837071" cy="12974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45;p23">
                <a:extLst>
                  <a:ext uri="{FF2B5EF4-FFF2-40B4-BE49-F238E27FC236}">
                    <a16:creationId xmlns:a16="http://schemas.microsoft.com/office/drawing/2014/main" id="{6049AB99-DF7F-0637-8169-2BE73CA2A9E0}"/>
                  </a:ext>
                </a:extLst>
              </p:cNvPr>
              <p:cNvSpPr/>
              <p:nvPr/>
            </p:nvSpPr>
            <p:spPr>
              <a:xfrm>
                <a:off x="5885865" y="6044197"/>
                <a:ext cx="62244" cy="29481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46;p23">
                <a:extLst>
                  <a:ext uri="{FF2B5EF4-FFF2-40B4-BE49-F238E27FC236}">
                    <a16:creationId xmlns:a16="http://schemas.microsoft.com/office/drawing/2014/main" id="{E90E14B2-09C9-5B74-E29A-BCA27C8C3E2E}"/>
                  </a:ext>
                </a:extLst>
              </p:cNvPr>
              <p:cNvSpPr/>
              <p:nvPr/>
            </p:nvSpPr>
            <p:spPr>
              <a:xfrm>
                <a:off x="4981723" y="3421806"/>
                <a:ext cx="208065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47;p23">
                <a:extLst>
                  <a:ext uri="{FF2B5EF4-FFF2-40B4-BE49-F238E27FC236}">
                    <a16:creationId xmlns:a16="http://schemas.microsoft.com/office/drawing/2014/main" id="{E2A16273-A260-4D2C-4D7D-C9D4D79945F2}"/>
                  </a:ext>
                </a:extLst>
              </p:cNvPr>
              <p:cNvSpPr/>
              <p:nvPr/>
            </p:nvSpPr>
            <p:spPr>
              <a:xfrm>
                <a:off x="6644295" y="3421806"/>
                <a:ext cx="207846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48;p23">
                <a:extLst>
                  <a:ext uri="{FF2B5EF4-FFF2-40B4-BE49-F238E27FC236}">
                    <a16:creationId xmlns:a16="http://schemas.microsoft.com/office/drawing/2014/main" id="{F70236E7-FEDC-B7AB-3C06-63C5CF05504D}"/>
                  </a:ext>
                </a:extLst>
              </p:cNvPr>
              <p:cNvSpPr/>
              <p:nvPr/>
            </p:nvSpPr>
            <p:spPr>
              <a:xfrm>
                <a:off x="5304217" y="4247292"/>
                <a:ext cx="45726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49;p23">
                <a:extLst>
                  <a:ext uri="{FF2B5EF4-FFF2-40B4-BE49-F238E27FC236}">
                    <a16:creationId xmlns:a16="http://schemas.microsoft.com/office/drawing/2014/main" id="{37E6367B-F02B-FB8E-D704-CDDA464FD203}"/>
                  </a:ext>
                </a:extLst>
              </p:cNvPr>
              <p:cNvSpPr/>
              <p:nvPr/>
            </p:nvSpPr>
            <p:spPr>
              <a:xfrm>
                <a:off x="6484032" y="4247292"/>
                <a:ext cx="46273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50;p23">
                <a:extLst>
                  <a:ext uri="{FF2B5EF4-FFF2-40B4-BE49-F238E27FC236}">
                    <a16:creationId xmlns:a16="http://schemas.microsoft.com/office/drawing/2014/main" id="{7D91EA54-FCE9-3BF8-1B44-E4380AC709DD}"/>
                  </a:ext>
                </a:extLst>
              </p:cNvPr>
              <p:cNvSpPr/>
              <p:nvPr/>
            </p:nvSpPr>
            <p:spPr>
              <a:xfrm>
                <a:off x="5177538" y="2761504"/>
                <a:ext cx="299626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51;p23">
                <a:extLst>
                  <a:ext uri="{FF2B5EF4-FFF2-40B4-BE49-F238E27FC236}">
                    <a16:creationId xmlns:a16="http://schemas.microsoft.com/office/drawing/2014/main" id="{670C527B-70DE-B40A-8654-FB89CCD98A93}"/>
                  </a:ext>
                </a:extLst>
              </p:cNvPr>
              <p:cNvSpPr/>
              <p:nvPr/>
            </p:nvSpPr>
            <p:spPr>
              <a:xfrm>
                <a:off x="5227531" y="2819702"/>
                <a:ext cx="165073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52;p23">
                <a:extLst>
                  <a:ext uri="{FF2B5EF4-FFF2-40B4-BE49-F238E27FC236}">
                    <a16:creationId xmlns:a16="http://schemas.microsoft.com/office/drawing/2014/main" id="{6C83E106-036B-86DF-CF2F-7C5A90DFE843}"/>
                  </a:ext>
                </a:extLst>
              </p:cNvPr>
              <p:cNvSpPr/>
              <p:nvPr/>
            </p:nvSpPr>
            <p:spPr>
              <a:xfrm>
                <a:off x="6356807" y="2761504"/>
                <a:ext cx="299735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53;p23">
                <a:extLst>
                  <a:ext uri="{FF2B5EF4-FFF2-40B4-BE49-F238E27FC236}">
                    <a16:creationId xmlns:a16="http://schemas.microsoft.com/office/drawing/2014/main" id="{D28A43D9-F03C-5896-356D-D48935E48740}"/>
                  </a:ext>
                </a:extLst>
              </p:cNvPr>
              <p:cNvSpPr/>
              <p:nvPr/>
            </p:nvSpPr>
            <p:spPr>
              <a:xfrm>
                <a:off x="6441259" y="2819702"/>
                <a:ext cx="165292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654;p23">
              <a:extLst>
                <a:ext uri="{FF2B5EF4-FFF2-40B4-BE49-F238E27FC236}">
                  <a16:creationId xmlns:a16="http://schemas.microsoft.com/office/drawing/2014/main" id="{4D16F146-B9F4-AFDB-50B9-CDDA5DC6895E}"/>
                </a:ext>
              </a:extLst>
            </p:cNvPr>
            <p:cNvGrpSpPr/>
            <p:nvPr/>
          </p:nvGrpSpPr>
          <p:grpSpPr>
            <a:xfrm>
              <a:off x="563333" y="2752330"/>
              <a:ext cx="1596287" cy="626079"/>
              <a:chOff x="563333" y="2752330"/>
              <a:chExt cx="1596287" cy="626079"/>
            </a:xfrm>
          </p:grpSpPr>
          <p:sp>
            <p:nvSpPr>
              <p:cNvPr id="9" name="Google Shape;655;p23">
                <a:extLst>
                  <a:ext uri="{FF2B5EF4-FFF2-40B4-BE49-F238E27FC236}">
                    <a16:creationId xmlns:a16="http://schemas.microsoft.com/office/drawing/2014/main" id="{FDFC2E23-A5E3-EEB2-6FAD-46CF3DFA6095}"/>
                  </a:ext>
                </a:extLst>
              </p:cNvPr>
              <p:cNvSpPr/>
              <p:nvPr/>
            </p:nvSpPr>
            <p:spPr>
              <a:xfrm rot="266348">
                <a:off x="637987" y="2912891"/>
                <a:ext cx="2203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8814" h="5509" extrusionOk="0">
                    <a:moveTo>
                      <a:pt x="8814" y="5509"/>
                    </a:moveTo>
                    <a:lnTo>
                      <a:pt x="1378" y="0"/>
                    </a:lnTo>
                    <a:lnTo>
                      <a:pt x="0" y="30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0" name="Google Shape;656;p23">
                <a:extLst>
                  <a:ext uri="{FF2B5EF4-FFF2-40B4-BE49-F238E27FC236}">
                    <a16:creationId xmlns:a16="http://schemas.microsoft.com/office/drawing/2014/main" id="{485C244A-2B7E-52F4-36E5-69D0EF92ED60}"/>
                  </a:ext>
                </a:extLst>
              </p:cNvPr>
              <p:cNvSpPr/>
              <p:nvPr/>
            </p:nvSpPr>
            <p:spPr>
              <a:xfrm rot="266348">
                <a:off x="563333" y="3095921"/>
                <a:ext cx="282300" cy="96400"/>
              </a:xfrm>
              <a:custGeom>
                <a:avLst/>
                <a:gdLst/>
                <a:ahLst/>
                <a:cxnLst/>
                <a:rect l="l" t="t" r="r" b="b"/>
                <a:pathLst>
                  <a:path w="11292" h="3856" extrusionOk="0">
                    <a:moveTo>
                      <a:pt x="11292" y="826"/>
                    </a:moveTo>
                    <a:lnTo>
                      <a:pt x="1652" y="0"/>
                    </a:lnTo>
                    <a:lnTo>
                      <a:pt x="0" y="3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1" name="Google Shape;657;p23">
                <a:extLst>
                  <a:ext uri="{FF2B5EF4-FFF2-40B4-BE49-F238E27FC236}">
                    <a16:creationId xmlns:a16="http://schemas.microsoft.com/office/drawing/2014/main" id="{4D2516EA-9ED6-89AC-82B0-D536E8BD4086}"/>
                  </a:ext>
                </a:extLst>
              </p:cNvPr>
              <p:cNvSpPr/>
              <p:nvPr/>
            </p:nvSpPr>
            <p:spPr>
              <a:xfrm rot="266348">
                <a:off x="717899" y="3192484"/>
                <a:ext cx="144600" cy="185925"/>
              </a:xfrm>
              <a:custGeom>
                <a:avLst/>
                <a:gdLst/>
                <a:ahLst/>
                <a:cxnLst/>
                <a:rect l="l" t="t" r="r" b="b"/>
                <a:pathLst>
                  <a:path w="5784" h="7437" extrusionOk="0">
                    <a:moveTo>
                      <a:pt x="5784" y="0"/>
                    </a:moveTo>
                    <a:lnTo>
                      <a:pt x="0" y="6335"/>
                    </a:lnTo>
                    <a:lnTo>
                      <a:pt x="4407" y="74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2" name="Google Shape;658;p23">
                <a:extLst>
                  <a:ext uri="{FF2B5EF4-FFF2-40B4-BE49-F238E27FC236}">
                    <a16:creationId xmlns:a16="http://schemas.microsoft.com/office/drawing/2014/main" id="{F33BCC2B-7CCF-314D-A8D1-40367C854BF4}"/>
                  </a:ext>
                </a:extLst>
              </p:cNvPr>
              <p:cNvSpPr/>
              <p:nvPr/>
            </p:nvSpPr>
            <p:spPr>
              <a:xfrm rot="266348">
                <a:off x="1876005" y="2752330"/>
                <a:ext cx="185900" cy="2341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64" extrusionOk="0">
                    <a:moveTo>
                      <a:pt x="0" y="9364"/>
                    </a:moveTo>
                    <a:lnTo>
                      <a:pt x="4957" y="0"/>
                    </a:lnTo>
                    <a:lnTo>
                      <a:pt x="7436" y="44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3" name="Google Shape;659;p23">
                <a:extLst>
                  <a:ext uri="{FF2B5EF4-FFF2-40B4-BE49-F238E27FC236}">
                    <a16:creationId xmlns:a16="http://schemas.microsoft.com/office/drawing/2014/main" id="{30E2CF78-4F1F-EB8B-279F-E7BA6C7876C5}"/>
                  </a:ext>
                </a:extLst>
              </p:cNvPr>
              <p:cNvSpPr/>
              <p:nvPr/>
            </p:nvSpPr>
            <p:spPr>
              <a:xfrm rot="266348">
                <a:off x="1884195" y="2970368"/>
                <a:ext cx="275425" cy="123925"/>
              </a:xfrm>
              <a:custGeom>
                <a:avLst/>
                <a:gdLst/>
                <a:ahLst/>
                <a:cxnLst/>
                <a:rect l="l" t="t" r="r" b="b"/>
                <a:pathLst>
                  <a:path w="11017" h="4957" extrusionOk="0">
                    <a:moveTo>
                      <a:pt x="0" y="3305"/>
                    </a:moveTo>
                    <a:lnTo>
                      <a:pt x="9915" y="0"/>
                    </a:lnTo>
                    <a:lnTo>
                      <a:pt x="11017" y="49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4" name="Google Shape;660;p23">
                <a:extLst>
                  <a:ext uri="{FF2B5EF4-FFF2-40B4-BE49-F238E27FC236}">
                    <a16:creationId xmlns:a16="http://schemas.microsoft.com/office/drawing/2014/main" id="{38998630-46F3-4E62-C7B5-4083934F50BF}"/>
                  </a:ext>
                </a:extLst>
              </p:cNvPr>
              <p:cNvSpPr/>
              <p:nvPr/>
            </p:nvSpPr>
            <p:spPr>
              <a:xfrm rot="266348">
                <a:off x="1903140" y="3128652"/>
                <a:ext cx="2203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8263" extrusionOk="0">
                    <a:moveTo>
                      <a:pt x="0" y="0"/>
                    </a:moveTo>
                    <a:lnTo>
                      <a:pt x="8813" y="3581"/>
                    </a:lnTo>
                    <a:lnTo>
                      <a:pt x="7987" y="82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</p:grpSp>
      <p:pic>
        <p:nvPicPr>
          <p:cNvPr id="81" name="Picture 81" descr="A picture containing chart&#10;&#10;Description automatically generated">
            <a:extLst>
              <a:ext uri="{FF2B5EF4-FFF2-40B4-BE49-F238E27FC236}">
                <a16:creationId xmlns:a16="http://schemas.microsoft.com/office/drawing/2014/main" id="{842766E7-964B-DE7B-421D-399DD161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09" y="890042"/>
            <a:ext cx="2892286" cy="3446243"/>
          </a:xfrm>
          <a:prstGeom prst="rect">
            <a:avLst/>
          </a:prstGeom>
        </p:spPr>
      </p:pic>
      <p:sp>
        <p:nvSpPr>
          <p:cNvPr id="83" name="Google Shape;792;p26">
            <a:extLst>
              <a:ext uri="{FF2B5EF4-FFF2-40B4-BE49-F238E27FC236}">
                <a16:creationId xmlns:a16="http://schemas.microsoft.com/office/drawing/2014/main" id="{055E0285-811F-AD84-D5D6-1F3DA5AAB409}"/>
              </a:ext>
            </a:extLst>
          </p:cNvPr>
          <p:cNvSpPr txBox="1"/>
          <p:nvPr/>
        </p:nvSpPr>
        <p:spPr>
          <a:xfrm>
            <a:off x="2662482" y="2207368"/>
            <a:ext cx="2343600" cy="43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LRS Regressor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5" name="Google Shape;794;p26">
            <a:extLst>
              <a:ext uri="{FF2B5EF4-FFF2-40B4-BE49-F238E27FC236}">
                <a16:creationId xmlns:a16="http://schemas.microsoft.com/office/drawing/2014/main" id="{27D759FF-3576-E771-9B4F-3FF5305F491B}"/>
              </a:ext>
            </a:extLst>
          </p:cNvPr>
          <p:cNvSpPr txBox="1"/>
          <p:nvPr/>
        </p:nvSpPr>
        <p:spPr>
          <a:xfrm>
            <a:off x="3367248" y="2759738"/>
            <a:ext cx="935100" cy="3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sym typeface="Krona One"/>
              </a:rPr>
              <a:t>-0.47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87" name="Google Shape;792;p26">
            <a:extLst>
              <a:ext uri="{FF2B5EF4-FFF2-40B4-BE49-F238E27FC236}">
                <a16:creationId xmlns:a16="http://schemas.microsoft.com/office/drawing/2014/main" id="{8B0F2720-BB92-9F9A-7A9A-D47FBCE3CAD5}"/>
              </a:ext>
            </a:extLst>
          </p:cNvPr>
          <p:cNvSpPr txBox="1"/>
          <p:nvPr/>
        </p:nvSpPr>
        <p:spPr>
          <a:xfrm>
            <a:off x="2662482" y="3275826"/>
            <a:ext cx="2343600" cy="43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chemeClr val="lt1"/>
                </a:solidFill>
                <a:latin typeface="Krona One"/>
                <a:sym typeface="Krona One"/>
              </a:rPr>
              <a:t>XGBT Regressor</a:t>
            </a:r>
            <a:endParaRPr lang="en-US"/>
          </a:p>
        </p:txBody>
      </p:sp>
      <p:sp>
        <p:nvSpPr>
          <p:cNvPr id="88" name="Google Shape;794;p26">
            <a:extLst>
              <a:ext uri="{FF2B5EF4-FFF2-40B4-BE49-F238E27FC236}">
                <a16:creationId xmlns:a16="http://schemas.microsoft.com/office/drawing/2014/main" id="{DE9D3B50-0A3E-EC25-71D1-18B30E00694E}"/>
              </a:ext>
            </a:extLst>
          </p:cNvPr>
          <p:cNvSpPr txBox="1"/>
          <p:nvPr/>
        </p:nvSpPr>
        <p:spPr>
          <a:xfrm>
            <a:off x="3367247" y="3836478"/>
            <a:ext cx="935100" cy="3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sym typeface="Krona One"/>
              </a:rPr>
              <a:t>-0.10</a:t>
            </a:r>
            <a:endParaRPr lang="en-US"/>
          </a:p>
        </p:txBody>
      </p:sp>
      <p:sp>
        <p:nvSpPr>
          <p:cNvPr id="90" name="Google Shape;760;p25">
            <a:extLst>
              <a:ext uri="{FF2B5EF4-FFF2-40B4-BE49-F238E27FC236}">
                <a16:creationId xmlns:a16="http://schemas.microsoft.com/office/drawing/2014/main" id="{03ABBDC5-202E-64F4-D243-19B4F2DBB807}"/>
              </a:ext>
            </a:extLst>
          </p:cNvPr>
          <p:cNvSpPr txBox="1"/>
          <p:nvPr/>
        </p:nvSpPr>
        <p:spPr>
          <a:xfrm>
            <a:off x="1936355" y="1764010"/>
            <a:ext cx="3677569" cy="342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Krona One"/>
                <a:sym typeface="Krona One"/>
              </a:rPr>
              <a:t>Average Treatment Effect</a:t>
            </a:r>
            <a:endParaRPr lang="en-US"/>
          </a:p>
        </p:txBody>
      </p:sp>
      <p:sp>
        <p:nvSpPr>
          <p:cNvPr id="93" name="Google Shape;366;p18">
            <a:extLst>
              <a:ext uri="{FF2B5EF4-FFF2-40B4-BE49-F238E27FC236}">
                <a16:creationId xmlns:a16="http://schemas.microsoft.com/office/drawing/2014/main" id="{0A6B3A91-0237-AF1B-DE7E-6F3A9F561D8B}"/>
              </a:ext>
            </a:extLst>
          </p:cNvPr>
          <p:cNvSpPr txBox="1"/>
          <p:nvPr/>
        </p:nvSpPr>
        <p:spPr>
          <a:xfrm>
            <a:off x="1937170" y="887577"/>
            <a:ext cx="1584222" cy="4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sym typeface="Krona One"/>
              </a:rPr>
              <a:t>Treatment:</a:t>
            </a:r>
            <a:endParaRPr lang="en-US"/>
          </a:p>
        </p:txBody>
      </p:sp>
      <p:sp>
        <p:nvSpPr>
          <p:cNvPr id="94" name="Google Shape;366;p18">
            <a:extLst>
              <a:ext uri="{FF2B5EF4-FFF2-40B4-BE49-F238E27FC236}">
                <a16:creationId xmlns:a16="http://schemas.microsoft.com/office/drawing/2014/main" id="{7A5ABF29-C2FC-501A-6616-161861E048B3}"/>
              </a:ext>
            </a:extLst>
          </p:cNvPr>
          <p:cNvSpPr txBox="1"/>
          <p:nvPr/>
        </p:nvSpPr>
        <p:spPr>
          <a:xfrm>
            <a:off x="3527431" y="887577"/>
            <a:ext cx="2097743" cy="395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chemeClr val="tx1"/>
                </a:solidFill>
                <a:latin typeface="Krona One"/>
                <a:sym typeface="Krona One"/>
              </a:rPr>
              <a:t>Policy Type: All Perils and Collision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2" name="Google Shape;474;p20">
            <a:extLst>
              <a:ext uri="{FF2B5EF4-FFF2-40B4-BE49-F238E27FC236}">
                <a16:creationId xmlns:a16="http://schemas.microsoft.com/office/drawing/2014/main" id="{98D2D602-0746-B6A8-FE78-E0B4BBEE9CFF}"/>
              </a:ext>
            </a:extLst>
          </p:cNvPr>
          <p:cNvGrpSpPr/>
          <p:nvPr/>
        </p:nvGrpSpPr>
        <p:grpSpPr>
          <a:xfrm>
            <a:off x="8548520" y="4493541"/>
            <a:ext cx="474300" cy="648697"/>
            <a:chOff x="1446250" y="2641378"/>
            <a:chExt cx="474300" cy="648697"/>
          </a:xfrm>
        </p:grpSpPr>
        <p:sp>
          <p:nvSpPr>
            <p:cNvPr id="96" name="Google Shape;475;p20">
              <a:extLst>
                <a:ext uri="{FF2B5EF4-FFF2-40B4-BE49-F238E27FC236}">
                  <a16:creationId xmlns:a16="http://schemas.microsoft.com/office/drawing/2014/main" id="{C2A3CB33-FCD6-3CE6-C3AA-27F170D1803E}"/>
                </a:ext>
              </a:extLst>
            </p:cNvPr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476;p20">
              <a:extLst>
                <a:ext uri="{FF2B5EF4-FFF2-40B4-BE49-F238E27FC236}">
                  <a16:creationId xmlns:a16="http://schemas.microsoft.com/office/drawing/2014/main" id="{9369840B-5AD8-370E-2F5F-57933F861AC7}"/>
                </a:ext>
              </a:extLst>
            </p:cNvPr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98" name="Google Shape;477;p20">
                <a:extLst>
                  <a:ext uri="{FF2B5EF4-FFF2-40B4-BE49-F238E27FC236}">
                    <a16:creationId xmlns:a16="http://schemas.microsoft.com/office/drawing/2014/main" id="{C1697B8C-BFF9-6A48-55E0-BFDDACF62C06}"/>
                  </a:ext>
                </a:extLst>
              </p:cNvPr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78;p20">
                <a:extLst>
                  <a:ext uri="{FF2B5EF4-FFF2-40B4-BE49-F238E27FC236}">
                    <a16:creationId xmlns:a16="http://schemas.microsoft.com/office/drawing/2014/main" id="{BAE5C9D4-6094-E4C8-FEFF-176A0996888D}"/>
                  </a:ext>
                </a:extLst>
              </p:cNvPr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79;p20">
                <a:extLst>
                  <a:ext uri="{FF2B5EF4-FFF2-40B4-BE49-F238E27FC236}">
                    <a16:creationId xmlns:a16="http://schemas.microsoft.com/office/drawing/2014/main" id="{F9F46511-39C8-8548-D5C3-DDF11A4587B6}"/>
                  </a:ext>
                </a:extLst>
              </p:cNvPr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80;p20">
                <a:extLst>
                  <a:ext uri="{FF2B5EF4-FFF2-40B4-BE49-F238E27FC236}">
                    <a16:creationId xmlns:a16="http://schemas.microsoft.com/office/drawing/2014/main" id="{DD828EB7-09DF-DFF5-259F-636FD9AB0792}"/>
                  </a:ext>
                </a:extLst>
              </p:cNvPr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04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0" name="Google Shape;470;p20"/>
          <p:cNvGrpSpPr/>
          <p:nvPr/>
        </p:nvGrpSpPr>
        <p:grpSpPr>
          <a:xfrm>
            <a:off x="6245276" y="2619141"/>
            <a:ext cx="1876486" cy="658525"/>
            <a:chOff x="6710450" y="2303487"/>
            <a:chExt cx="1876486" cy="658525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710450" y="2669512"/>
              <a:ext cx="1876486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Conclusion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7237719" y="23034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05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88" name="Google Shape;488;p20"/>
          <p:cNvGrpSpPr/>
          <p:nvPr/>
        </p:nvGrpSpPr>
        <p:grpSpPr>
          <a:xfrm>
            <a:off x="6866549" y="3531098"/>
            <a:ext cx="474300" cy="648697"/>
            <a:chOff x="1446250" y="2641378"/>
            <a:chExt cx="474300" cy="648697"/>
          </a:xfrm>
        </p:grpSpPr>
        <p:sp>
          <p:nvSpPr>
            <p:cNvPr id="489" name="Google Shape;489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195AA1C-6068-F839-25C9-245F03B5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8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3DED-14EE-5B10-3F80-E1F61831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Conclusion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4F0B072-BFD7-F166-D029-7E7845779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613352"/>
              </p:ext>
            </p:extLst>
          </p:nvPr>
        </p:nvGraphicFramePr>
        <p:xfrm>
          <a:off x="713225" y="1270449"/>
          <a:ext cx="6796184" cy="31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90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5"/>
          <p:cNvGrpSpPr/>
          <p:nvPr/>
        </p:nvGrpSpPr>
        <p:grpSpPr>
          <a:xfrm>
            <a:off x="3728599" y="3607630"/>
            <a:ext cx="1562272" cy="1350135"/>
            <a:chOff x="167665" y="1753006"/>
            <a:chExt cx="4466289" cy="3848786"/>
          </a:xfrm>
        </p:grpSpPr>
        <p:sp>
          <p:nvSpPr>
            <p:cNvPr id="232" name="Google Shape;232;p15"/>
            <p:cNvSpPr/>
            <p:nvPr/>
          </p:nvSpPr>
          <p:spPr>
            <a:xfrm rot="-3148857">
              <a:off x="4378018" y="4549484"/>
              <a:ext cx="153042" cy="279166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rot="-3148857">
              <a:off x="3735892" y="5385480"/>
              <a:ext cx="153458" cy="279166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-3148857">
              <a:off x="3698353" y="3380125"/>
              <a:ext cx="248224" cy="849846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-3148857">
              <a:off x="2167281" y="2197883"/>
              <a:ext cx="274726" cy="849985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rot="-3148857">
              <a:off x="2670925" y="4718004"/>
              <a:ext cx="248502" cy="849846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rot="-3148857">
              <a:off x="1123825" y="3556727"/>
              <a:ext cx="274865" cy="849985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rot="18451143">
              <a:off x="1522060" y="1610405"/>
              <a:ext cx="1833448" cy="4390340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rot="-3148857">
              <a:off x="1778411" y="1829794"/>
              <a:ext cx="1320488" cy="395188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rot="-3148857">
              <a:off x="2287066" y="2553783"/>
              <a:ext cx="160118" cy="3257721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rot="-3148857">
              <a:off x="2704028" y="2010576"/>
              <a:ext cx="160395" cy="3257721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rot="-3148857">
              <a:off x="1961040" y="3068840"/>
              <a:ext cx="1415254" cy="1827204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rot="-3148857">
              <a:off x="1766466" y="3674493"/>
              <a:ext cx="471196" cy="988874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rot="-3148857">
              <a:off x="2642768" y="4579204"/>
              <a:ext cx="465785" cy="577895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rot="-3148857">
              <a:off x="2222276" y="4528627"/>
              <a:ext cx="454546" cy="105312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rot="-3148857">
              <a:off x="2441102" y="2795798"/>
              <a:ext cx="471335" cy="988874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rot="-3148857">
              <a:off x="3345367" y="3664633"/>
              <a:ext cx="465091" cy="577895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rot="-3148857">
              <a:off x="2963245" y="3563543"/>
              <a:ext cx="454685" cy="105312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-3148857">
              <a:off x="2262403" y="3612999"/>
              <a:ext cx="1063106" cy="931293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rot="-3148857">
              <a:off x="2368963" y="3705962"/>
              <a:ext cx="849985" cy="745367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rot="-3148857">
              <a:off x="1661390" y="3669864"/>
              <a:ext cx="427767" cy="112249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rot="-3148857">
              <a:off x="1613786" y="4287710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rot="-3148857">
              <a:off x="2720929" y="2845833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rot="-3148857">
              <a:off x="2630302" y="4148719"/>
              <a:ext cx="92547" cy="1673330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rot="-3148857">
              <a:off x="2883838" y="5076300"/>
              <a:ext cx="55639" cy="156094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rot="-3148857">
              <a:off x="2303584" y="4679781"/>
              <a:ext cx="59801" cy="105312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 rot="-3148857">
              <a:off x="3593481" y="2894423"/>
              <a:ext cx="92408" cy="1673330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rot="-3148857">
              <a:off x="3835778" y="3836641"/>
              <a:ext cx="55500" cy="156094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rot="-3148857">
              <a:off x="3276765" y="3412279"/>
              <a:ext cx="59940" cy="105312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rot="-3148857">
              <a:off x="152333" y="3032498"/>
              <a:ext cx="325231" cy="294567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rot="-3148857">
              <a:off x="211349" y="3116368"/>
              <a:ext cx="179404" cy="162338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3148857">
              <a:off x="1122894" y="1768407"/>
              <a:ext cx="325370" cy="294567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-3148857">
              <a:off x="1209427" y="1816622"/>
              <a:ext cx="179266" cy="162338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0F6FE69-CE72-81AD-B862-9DD8D6C33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0848" y="696159"/>
            <a:ext cx="4595691" cy="2504572"/>
          </a:xfrm>
        </p:spPr>
        <p:txBody>
          <a:bodyPr/>
          <a:lstStyle/>
          <a:p>
            <a:r>
              <a:rPr lang="en-US" sz="66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229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ECFCA1-B37A-AC93-60A8-5E819BE0BD90}"/>
              </a:ext>
            </a:extLst>
          </p:cNvPr>
          <p:cNvSpPr txBox="1"/>
          <p:nvPr/>
        </p:nvSpPr>
        <p:spPr>
          <a:xfrm>
            <a:off x="248001" y="1246286"/>
            <a:ext cx="7974418" cy="30454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>
                <a:solidFill>
                  <a:schemeClr val="bg1"/>
                </a:solidFill>
                <a:latin typeface="Krona One"/>
              </a:rPr>
              <a:t>Ma, Olivia</a:t>
            </a:r>
            <a:r>
              <a:rPr lang="en-CA">
                <a:solidFill>
                  <a:schemeClr val="bg1"/>
                </a:solidFill>
                <a:latin typeface="Krona One"/>
              </a:rPr>
              <a:t>: Data Analyst</a:t>
            </a:r>
            <a:endParaRPr lang="en-US">
              <a:solidFill>
                <a:schemeClr val="bg1"/>
              </a:solidFill>
              <a:latin typeface="Krona One"/>
            </a:endParaRPr>
          </a:p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>
                <a:solidFill>
                  <a:schemeClr val="bg1"/>
                </a:solidFill>
                <a:latin typeface="Krona One"/>
              </a:rPr>
              <a:t>Zhang, </a:t>
            </a:r>
            <a:r>
              <a:rPr lang="en-CA" u="sng" err="1">
                <a:solidFill>
                  <a:schemeClr val="bg1"/>
                </a:solidFill>
                <a:latin typeface="Krona One"/>
              </a:rPr>
              <a:t>Duoyi</a:t>
            </a:r>
            <a:r>
              <a:rPr lang="en-CA">
                <a:solidFill>
                  <a:schemeClr val="bg1"/>
                </a:solidFill>
                <a:latin typeface="Krona One"/>
              </a:rPr>
              <a:t>: Data Analyst</a:t>
            </a:r>
          </a:p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>
                <a:solidFill>
                  <a:schemeClr val="bg1"/>
                </a:solidFill>
                <a:latin typeface="Krona One"/>
              </a:rPr>
              <a:t>Xu, </a:t>
            </a:r>
            <a:r>
              <a:rPr lang="en-CA" u="sng" err="1">
                <a:solidFill>
                  <a:schemeClr val="bg1"/>
                </a:solidFill>
                <a:latin typeface="Krona One"/>
              </a:rPr>
              <a:t>Haoying</a:t>
            </a:r>
            <a:r>
              <a:rPr lang="en-CA">
                <a:solidFill>
                  <a:schemeClr val="bg1"/>
                </a:solidFill>
                <a:latin typeface="Krona One"/>
              </a:rPr>
              <a:t>: Data Scientist</a:t>
            </a:r>
          </a:p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>
                <a:solidFill>
                  <a:schemeClr val="bg1"/>
                </a:solidFill>
                <a:latin typeface="Krona One"/>
              </a:rPr>
              <a:t>Wu, Sunny</a:t>
            </a:r>
            <a:r>
              <a:rPr lang="en-CA">
                <a:solidFill>
                  <a:schemeClr val="bg1"/>
                </a:solidFill>
                <a:latin typeface="Krona One"/>
              </a:rPr>
              <a:t>: Data Scientist</a:t>
            </a:r>
            <a:endParaRPr lang="en-US">
              <a:solidFill>
                <a:schemeClr val="bg1"/>
              </a:solidFill>
              <a:latin typeface="Krona One"/>
            </a:endParaRPr>
          </a:p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>
                <a:solidFill>
                  <a:schemeClr val="bg1"/>
                </a:solidFill>
                <a:latin typeface="Krona One"/>
              </a:rPr>
              <a:t>Rodriguez Miranda, Ximena</a:t>
            </a:r>
            <a:r>
              <a:rPr lang="en-CA">
                <a:solidFill>
                  <a:schemeClr val="bg1"/>
                </a:solidFill>
                <a:latin typeface="Krona One"/>
              </a:rPr>
              <a:t>: Data Scientist / Project Manager</a:t>
            </a:r>
            <a:endParaRPr lang="en-US">
              <a:solidFill>
                <a:schemeClr val="bg1"/>
              </a:solidFill>
              <a:latin typeface="Krona One"/>
            </a:endParaRPr>
          </a:p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>
                <a:solidFill>
                  <a:schemeClr val="bg1"/>
                </a:solidFill>
                <a:latin typeface="Krona One"/>
              </a:rPr>
              <a:t>Montemayor </a:t>
            </a:r>
            <a:r>
              <a:rPr lang="en-CA" u="sng" err="1">
                <a:solidFill>
                  <a:schemeClr val="bg1"/>
                </a:solidFill>
                <a:latin typeface="Krona One"/>
              </a:rPr>
              <a:t>Santibañez</a:t>
            </a:r>
            <a:r>
              <a:rPr lang="en-CA" u="sng">
                <a:solidFill>
                  <a:schemeClr val="bg1"/>
                </a:solidFill>
                <a:latin typeface="Krona One"/>
              </a:rPr>
              <a:t>, Oscar</a:t>
            </a:r>
            <a:r>
              <a:rPr lang="en-CA">
                <a:solidFill>
                  <a:schemeClr val="bg1"/>
                </a:solidFill>
                <a:latin typeface="Krona One"/>
              </a:rPr>
              <a:t>: Data Scientist</a:t>
            </a:r>
            <a:endParaRPr lang="en-US">
              <a:solidFill>
                <a:schemeClr val="bg1"/>
              </a:solidFill>
              <a:latin typeface="Krona One"/>
            </a:endParaRPr>
          </a:p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 err="1">
                <a:solidFill>
                  <a:schemeClr val="bg1"/>
                </a:solidFill>
                <a:latin typeface="Krona One"/>
              </a:rPr>
              <a:t>Meiga</a:t>
            </a:r>
            <a:r>
              <a:rPr lang="en-CA" u="sng">
                <a:solidFill>
                  <a:schemeClr val="bg1"/>
                </a:solidFill>
                <a:latin typeface="Krona One"/>
              </a:rPr>
              <a:t>, Ben-Isaac</a:t>
            </a:r>
            <a:r>
              <a:rPr lang="en-CA">
                <a:solidFill>
                  <a:schemeClr val="bg1"/>
                </a:solidFill>
                <a:latin typeface="Krona One"/>
              </a:rPr>
              <a:t>: Business Analyst</a:t>
            </a:r>
            <a:endParaRPr lang="en-US">
              <a:solidFill>
                <a:schemeClr val="bg1"/>
              </a:solidFill>
              <a:latin typeface="Krona One"/>
            </a:endParaRPr>
          </a:p>
        </p:txBody>
      </p:sp>
      <p:pic>
        <p:nvPicPr>
          <p:cNvPr id="5" name="Picture 5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AA65B9BE-E30A-AAB2-04A2-FE9F867A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04" y="1246286"/>
            <a:ext cx="1993001" cy="1654232"/>
          </a:xfrm>
          <a:prstGeom prst="rect">
            <a:avLst/>
          </a:prstGeom>
        </p:spPr>
      </p:pic>
      <p:sp>
        <p:nvSpPr>
          <p:cNvPr id="7" name="Up Ribbon 6">
            <a:extLst>
              <a:ext uri="{FF2B5EF4-FFF2-40B4-BE49-F238E27FC236}">
                <a16:creationId xmlns:a16="http://schemas.microsoft.com/office/drawing/2014/main" id="{B8401C68-BEBA-CB3C-AF27-B0BC944E131A}"/>
              </a:ext>
            </a:extLst>
          </p:cNvPr>
          <p:cNvSpPr/>
          <p:nvPr/>
        </p:nvSpPr>
        <p:spPr>
          <a:xfrm>
            <a:off x="2753653" y="392043"/>
            <a:ext cx="3636694" cy="752559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3623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1" name="Google Shape;451;p20"/>
          <p:cNvGrpSpPr/>
          <p:nvPr/>
        </p:nvGrpSpPr>
        <p:grpSpPr>
          <a:xfrm>
            <a:off x="1403675" y="2641378"/>
            <a:ext cx="474300" cy="648697"/>
            <a:chOff x="1446250" y="2641378"/>
            <a:chExt cx="474300" cy="648697"/>
          </a:xfrm>
        </p:grpSpPr>
        <p:sp>
          <p:nvSpPr>
            <p:cNvPr id="452" name="Google Shape;45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53;p20"/>
            <p:cNvGrpSpPr/>
            <p:nvPr/>
          </p:nvGrpSpPr>
          <p:grpSpPr>
            <a:xfrm>
              <a:off x="1446332" y="2641378"/>
              <a:ext cx="474157" cy="614701"/>
              <a:chOff x="1741307" y="1824553"/>
              <a:chExt cx="474157" cy="614701"/>
            </a:xfrm>
          </p:grpSpPr>
          <p:sp>
            <p:nvSpPr>
              <p:cNvPr id="454" name="Google Shape;454;p20"/>
              <p:cNvSpPr/>
              <p:nvPr/>
            </p:nvSpPr>
            <p:spPr>
              <a:xfrm>
                <a:off x="1749203" y="1824553"/>
                <a:ext cx="466262" cy="614701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1741307" y="1877395"/>
                <a:ext cx="421313" cy="360347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1777328" y="1915427"/>
                <a:ext cx="347258" cy="323038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8" name="Google Shape;458;p20"/>
          <p:cNvGrpSpPr/>
          <p:nvPr/>
        </p:nvGrpSpPr>
        <p:grpSpPr>
          <a:xfrm>
            <a:off x="2839750" y="1571351"/>
            <a:ext cx="1570800" cy="658523"/>
            <a:chOff x="2839750" y="1571351"/>
            <a:chExt cx="1570800" cy="658523"/>
          </a:xfrm>
        </p:grpSpPr>
        <p:sp>
          <p:nvSpPr>
            <p:cNvPr id="459" name="Google Shape;459;p20"/>
            <p:cNvSpPr txBox="1"/>
            <p:nvPr/>
          </p:nvSpPr>
          <p:spPr>
            <a:xfrm>
              <a:off x="2839750" y="1937374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Data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1" name="Google Shape;461;p20"/>
            <p:cNvSpPr txBox="1"/>
            <p:nvPr/>
          </p:nvSpPr>
          <p:spPr>
            <a:xfrm>
              <a:off x="3287445" y="1571351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4345810" y="2050394"/>
            <a:ext cx="1570800" cy="658527"/>
            <a:chOff x="4824275" y="1937423"/>
            <a:chExt cx="1570800" cy="658527"/>
          </a:xfrm>
        </p:grpSpPr>
        <p:sp>
          <p:nvSpPr>
            <p:cNvPr id="463" name="Google Shape;463;p20"/>
            <p:cNvSpPr txBox="1"/>
            <p:nvPr/>
          </p:nvSpPr>
          <p:spPr>
            <a:xfrm>
              <a:off x="4824275" y="2303450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Modelling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5" name="Google Shape;465;p20"/>
            <p:cNvSpPr txBox="1"/>
            <p:nvPr/>
          </p:nvSpPr>
          <p:spPr>
            <a:xfrm>
              <a:off x="5271801" y="1937423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66" name="Google Shape;466;p20"/>
          <p:cNvGrpSpPr/>
          <p:nvPr/>
        </p:nvGrpSpPr>
        <p:grpSpPr>
          <a:xfrm>
            <a:off x="493252" y="1215255"/>
            <a:ext cx="2345300" cy="655252"/>
            <a:chOff x="710639" y="1208610"/>
            <a:chExt cx="2376650" cy="655252"/>
          </a:xfrm>
        </p:grpSpPr>
        <p:sp>
          <p:nvSpPr>
            <p:cNvPr id="467" name="Google Shape;467;p20"/>
            <p:cNvSpPr txBox="1"/>
            <p:nvPr/>
          </p:nvSpPr>
          <p:spPr>
            <a:xfrm>
              <a:off x="710639" y="1571362"/>
              <a:ext cx="237665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>
                  <a:latin typeface="Krona One"/>
                </a:rPr>
                <a:t>Business Landscape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1511885" y="1208610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70" name="Google Shape;470;p20"/>
          <p:cNvGrpSpPr/>
          <p:nvPr/>
        </p:nvGrpSpPr>
        <p:grpSpPr>
          <a:xfrm>
            <a:off x="5677099" y="2476267"/>
            <a:ext cx="1889777" cy="658525"/>
            <a:chOff x="6471218" y="2303487"/>
            <a:chExt cx="1889777" cy="658525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471218" y="2669512"/>
              <a:ext cx="1889777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Causal Inference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7157975" y="23034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04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74" name="Google Shape;474;p20"/>
          <p:cNvGrpSpPr/>
          <p:nvPr/>
        </p:nvGrpSpPr>
        <p:grpSpPr>
          <a:xfrm>
            <a:off x="3209127" y="2944597"/>
            <a:ext cx="474300" cy="648697"/>
            <a:chOff x="1446250" y="2641378"/>
            <a:chExt cx="474300" cy="648697"/>
          </a:xfrm>
        </p:grpSpPr>
        <p:sp>
          <p:nvSpPr>
            <p:cNvPr id="475" name="Google Shape;475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77" name="Google Shape;477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1" name="Google Shape;481;p20"/>
          <p:cNvGrpSpPr/>
          <p:nvPr/>
        </p:nvGrpSpPr>
        <p:grpSpPr>
          <a:xfrm>
            <a:off x="4767723" y="3194653"/>
            <a:ext cx="474300" cy="648697"/>
            <a:chOff x="1446250" y="2641378"/>
            <a:chExt cx="474300" cy="648697"/>
          </a:xfrm>
        </p:grpSpPr>
        <p:sp>
          <p:nvSpPr>
            <p:cNvPr id="482" name="Google Shape;48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84" name="Google Shape;484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" name="Google Shape;488;p20"/>
          <p:cNvGrpSpPr/>
          <p:nvPr/>
        </p:nvGrpSpPr>
        <p:grpSpPr>
          <a:xfrm>
            <a:off x="6381439" y="3521131"/>
            <a:ext cx="474300" cy="648697"/>
            <a:chOff x="1446250" y="2641378"/>
            <a:chExt cx="474300" cy="648697"/>
          </a:xfrm>
        </p:grpSpPr>
        <p:sp>
          <p:nvSpPr>
            <p:cNvPr id="489" name="Google Shape;489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488;p20">
            <a:extLst>
              <a:ext uri="{FF2B5EF4-FFF2-40B4-BE49-F238E27FC236}">
                <a16:creationId xmlns:a16="http://schemas.microsoft.com/office/drawing/2014/main" id="{156519F1-40B5-47FF-4CF6-D45411F03B40}"/>
              </a:ext>
            </a:extLst>
          </p:cNvPr>
          <p:cNvGrpSpPr/>
          <p:nvPr/>
        </p:nvGrpSpPr>
        <p:grpSpPr>
          <a:xfrm>
            <a:off x="7992936" y="3803558"/>
            <a:ext cx="474300" cy="648697"/>
            <a:chOff x="1446250" y="2641378"/>
            <a:chExt cx="474300" cy="648697"/>
          </a:xfrm>
        </p:grpSpPr>
        <p:sp>
          <p:nvSpPr>
            <p:cNvPr id="3" name="Google Shape;489;p20">
              <a:extLst>
                <a:ext uri="{FF2B5EF4-FFF2-40B4-BE49-F238E27FC236}">
                  <a16:creationId xmlns:a16="http://schemas.microsoft.com/office/drawing/2014/main" id="{3AFFC7EF-8E40-AAD1-1FDB-5DFD60EAB7DB}"/>
                </a:ext>
              </a:extLst>
            </p:cNvPr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490;p20">
              <a:extLst>
                <a:ext uri="{FF2B5EF4-FFF2-40B4-BE49-F238E27FC236}">
                  <a16:creationId xmlns:a16="http://schemas.microsoft.com/office/drawing/2014/main" id="{59C58721-4EED-1786-6BF6-AAC0D221C5BD}"/>
                </a:ext>
              </a:extLst>
            </p:cNvPr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5" name="Google Shape;491;p20">
                <a:extLst>
                  <a:ext uri="{FF2B5EF4-FFF2-40B4-BE49-F238E27FC236}">
                    <a16:creationId xmlns:a16="http://schemas.microsoft.com/office/drawing/2014/main" id="{9B8AC2A8-2863-DE6B-421E-9C4C649D8695}"/>
                  </a:ext>
                </a:extLst>
              </p:cNvPr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92;p20">
                <a:extLst>
                  <a:ext uri="{FF2B5EF4-FFF2-40B4-BE49-F238E27FC236}">
                    <a16:creationId xmlns:a16="http://schemas.microsoft.com/office/drawing/2014/main" id="{12FBF3D7-5024-342F-B095-E9D938904FB8}"/>
                  </a:ext>
                </a:extLst>
              </p:cNvPr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93;p20">
                <a:extLst>
                  <a:ext uri="{FF2B5EF4-FFF2-40B4-BE49-F238E27FC236}">
                    <a16:creationId xmlns:a16="http://schemas.microsoft.com/office/drawing/2014/main" id="{A969148D-FC24-96EA-A36B-B63812DE2FBB}"/>
                  </a:ext>
                </a:extLst>
              </p:cNvPr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94;p20">
                <a:extLst>
                  <a:ext uri="{FF2B5EF4-FFF2-40B4-BE49-F238E27FC236}">
                    <a16:creationId xmlns:a16="http://schemas.microsoft.com/office/drawing/2014/main" id="{1329495C-CB53-E5F0-0630-2D95D433B46F}"/>
                  </a:ext>
                </a:extLst>
              </p:cNvPr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oogle Shape;470;p20">
            <a:extLst>
              <a:ext uri="{FF2B5EF4-FFF2-40B4-BE49-F238E27FC236}">
                <a16:creationId xmlns:a16="http://schemas.microsoft.com/office/drawing/2014/main" id="{5EEDC61F-E586-CC69-F740-41C1B5779AC0}"/>
              </a:ext>
            </a:extLst>
          </p:cNvPr>
          <p:cNvGrpSpPr/>
          <p:nvPr/>
        </p:nvGrpSpPr>
        <p:grpSpPr>
          <a:xfrm>
            <a:off x="7468020" y="2865020"/>
            <a:ext cx="1597382" cy="658525"/>
            <a:chOff x="6710450" y="2303487"/>
            <a:chExt cx="1597382" cy="658525"/>
          </a:xfrm>
        </p:grpSpPr>
        <p:sp>
          <p:nvSpPr>
            <p:cNvPr id="10" name="Google Shape;471;p20">
              <a:extLst>
                <a:ext uri="{FF2B5EF4-FFF2-40B4-BE49-F238E27FC236}">
                  <a16:creationId xmlns:a16="http://schemas.microsoft.com/office/drawing/2014/main" id="{C059B2F1-C1BD-C360-7595-B71A8B8B5F41}"/>
                </a:ext>
              </a:extLst>
            </p:cNvPr>
            <p:cNvSpPr txBox="1"/>
            <p:nvPr/>
          </p:nvSpPr>
          <p:spPr>
            <a:xfrm>
              <a:off x="6710450" y="2669512"/>
              <a:ext cx="1597382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Conclusion</a:t>
              </a:r>
              <a:endParaRPr lang="en" sz="1200">
                <a:latin typeface="Krona One"/>
                <a:ea typeface="Krona One"/>
                <a:cs typeface="Krona One"/>
              </a:endParaRPr>
            </a:p>
          </p:txBody>
        </p:sp>
        <p:sp>
          <p:nvSpPr>
            <p:cNvPr id="11" name="Google Shape;473;p20">
              <a:extLst>
                <a:ext uri="{FF2B5EF4-FFF2-40B4-BE49-F238E27FC236}">
                  <a16:creationId xmlns:a16="http://schemas.microsoft.com/office/drawing/2014/main" id="{CC618828-8B05-6AF9-E356-B307806467A6}"/>
                </a:ext>
              </a:extLst>
            </p:cNvPr>
            <p:cNvSpPr txBox="1"/>
            <p:nvPr/>
          </p:nvSpPr>
          <p:spPr>
            <a:xfrm>
              <a:off x="7157975" y="23034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05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1" name="Google Shape;451;p20"/>
          <p:cNvGrpSpPr/>
          <p:nvPr/>
        </p:nvGrpSpPr>
        <p:grpSpPr>
          <a:xfrm>
            <a:off x="1403675" y="2641378"/>
            <a:ext cx="474300" cy="648697"/>
            <a:chOff x="1446250" y="2641378"/>
            <a:chExt cx="474300" cy="648697"/>
          </a:xfrm>
        </p:grpSpPr>
        <p:sp>
          <p:nvSpPr>
            <p:cNvPr id="452" name="Google Shape;45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53;p20"/>
            <p:cNvGrpSpPr/>
            <p:nvPr/>
          </p:nvGrpSpPr>
          <p:grpSpPr>
            <a:xfrm>
              <a:off x="1446332" y="2641378"/>
              <a:ext cx="474157" cy="614701"/>
              <a:chOff x="1741307" y="1824553"/>
              <a:chExt cx="474157" cy="614701"/>
            </a:xfrm>
          </p:grpSpPr>
          <p:sp>
            <p:nvSpPr>
              <p:cNvPr id="454" name="Google Shape;454;p20"/>
              <p:cNvSpPr/>
              <p:nvPr/>
            </p:nvSpPr>
            <p:spPr>
              <a:xfrm>
                <a:off x="1749203" y="1824553"/>
                <a:ext cx="466262" cy="614701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1741307" y="1877395"/>
                <a:ext cx="421313" cy="360347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1777328" y="1915427"/>
                <a:ext cx="347258" cy="323038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466;p20">
            <a:extLst>
              <a:ext uri="{FF2B5EF4-FFF2-40B4-BE49-F238E27FC236}">
                <a16:creationId xmlns:a16="http://schemas.microsoft.com/office/drawing/2014/main" id="{D9689D60-5B15-207A-CD64-955BAD594864}"/>
              </a:ext>
            </a:extLst>
          </p:cNvPr>
          <p:cNvGrpSpPr/>
          <p:nvPr/>
        </p:nvGrpSpPr>
        <p:grpSpPr>
          <a:xfrm>
            <a:off x="550059" y="1205287"/>
            <a:ext cx="2265556" cy="659003"/>
            <a:chOff x="545977" y="1205287"/>
            <a:chExt cx="2295840" cy="659003"/>
          </a:xfrm>
        </p:grpSpPr>
        <p:sp>
          <p:nvSpPr>
            <p:cNvPr id="3" name="Google Shape;467;p20">
              <a:extLst>
                <a:ext uri="{FF2B5EF4-FFF2-40B4-BE49-F238E27FC236}">
                  <a16:creationId xmlns:a16="http://schemas.microsoft.com/office/drawing/2014/main" id="{6168E38C-2D44-9A26-04C6-5DF1CDCBD43B}"/>
                </a:ext>
              </a:extLst>
            </p:cNvPr>
            <p:cNvSpPr txBox="1"/>
            <p:nvPr/>
          </p:nvSpPr>
          <p:spPr>
            <a:xfrm>
              <a:off x="545977" y="1571790"/>
              <a:ext cx="229584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>
                  <a:latin typeface="Krona One"/>
                </a:rPr>
                <a:t>Business Landscape</a:t>
              </a:r>
              <a:endParaRPr lang="en-US" sz="1200">
                <a:latin typeface="Krona One"/>
                <a:ea typeface="Krona One"/>
              </a:endParaRPr>
            </a:p>
          </p:txBody>
        </p:sp>
        <p:sp>
          <p:nvSpPr>
            <p:cNvPr id="4" name="Google Shape;469;p20">
              <a:extLst>
                <a:ext uri="{FF2B5EF4-FFF2-40B4-BE49-F238E27FC236}">
                  <a16:creationId xmlns:a16="http://schemas.microsoft.com/office/drawing/2014/main" id="{7C412988-CA25-1DE3-5985-3BD8059ECE49}"/>
                </a:ext>
              </a:extLst>
            </p:cNvPr>
            <p:cNvSpPr txBox="1"/>
            <p:nvPr/>
          </p:nvSpPr>
          <p:spPr>
            <a:xfrm>
              <a:off x="1303125" y="12052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0728-3CB0-DBC0-DDBD-0894ACFD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2" y="141358"/>
            <a:ext cx="7717500" cy="5727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Business Landscape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2056-EFED-63BB-8337-6C3783CCCA9C}"/>
              </a:ext>
            </a:extLst>
          </p:cNvPr>
          <p:cNvSpPr txBox="1"/>
          <p:nvPr/>
        </p:nvSpPr>
        <p:spPr>
          <a:xfrm>
            <a:off x="857250" y="1285198"/>
            <a:ext cx="7276656" cy="37995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600" b="1" u="sng">
              <a:solidFill>
                <a:schemeClr val="tx2"/>
              </a:solidFill>
            </a:endParaRPr>
          </a:p>
          <a:p>
            <a:pPr marL="285750" lvl="3" indent="-285750">
              <a:buClr>
                <a:schemeClr val="bg1"/>
              </a:buClr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The market size of industry is $330.4bn in 2023</a:t>
            </a:r>
          </a:p>
          <a:p>
            <a:pPr marL="285750" lvl="3" indent="-285750">
              <a:buClr>
                <a:schemeClr val="bg1"/>
              </a:buClr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The recent increase in interest rates has a negative impact on the industry</a:t>
            </a:r>
          </a:p>
          <a:p>
            <a:pPr marL="285750" lvl="4" indent="-285750">
              <a:buClr>
                <a:schemeClr val="bg1"/>
              </a:buCl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lvl="4" indent="-285750">
              <a:buClr>
                <a:schemeClr val="bg1"/>
              </a:buCl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lvl="4" indent="-285750">
              <a:buClr>
                <a:schemeClr val="bg1"/>
              </a:buCl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lvl="4" indent="-285750">
              <a:buClr>
                <a:schemeClr val="bg1"/>
              </a:buCl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lvl="4" indent="-285750">
              <a:buClr>
                <a:schemeClr val="bg1"/>
              </a:buClr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High number of insurance fraud </a:t>
            </a:r>
          </a:p>
          <a:p>
            <a:pPr marL="285750" indent="-285750">
              <a:lnSpc>
                <a:spcPct val="114999"/>
              </a:lnSpc>
              <a:buClr>
                <a:schemeClr val="bg1"/>
              </a:buCl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indent="-285750">
              <a:lnSpc>
                <a:spcPct val="114999"/>
              </a:lnSpc>
              <a:buClr>
                <a:schemeClr val="bg1"/>
              </a:buCl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indent="-285750">
              <a:lnSpc>
                <a:spcPct val="114999"/>
              </a:lnSpc>
              <a:buClr>
                <a:schemeClr val="bg1"/>
              </a:buClr>
              <a:buFont typeface="Arial"/>
              <a:buChar char="•"/>
            </a:pPr>
            <a:endParaRPr lang="en-US" sz="1600" b="1" u="sng">
              <a:solidFill>
                <a:schemeClr val="tx2"/>
              </a:solidFill>
            </a:endParaRPr>
          </a:p>
          <a:p>
            <a:pPr marL="285750" indent="-285750">
              <a:lnSpc>
                <a:spcPct val="114999"/>
              </a:lnSpc>
              <a:buClr>
                <a:schemeClr val="bg1"/>
              </a:buClr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Detect fraudulent claims as profit margins are decreasing because of macro-economic factors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lvl="5" indent="-285750"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lvl="4" indent="-285750"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2BCC7-1708-B307-0B21-547F9B329BDE}"/>
              </a:ext>
            </a:extLst>
          </p:cNvPr>
          <p:cNvSpPr/>
          <p:nvPr/>
        </p:nvSpPr>
        <p:spPr>
          <a:xfrm>
            <a:off x="700466" y="1155643"/>
            <a:ext cx="2908075" cy="28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</a:schemeClr>
                </a:solidFill>
                <a:latin typeface="Krona One"/>
                <a:cs typeface="Arial"/>
              </a:rPr>
              <a:t>Car Insurance Industry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55C9E-C5B8-7256-FA41-7950C68B3C1D}"/>
              </a:ext>
            </a:extLst>
          </p:cNvPr>
          <p:cNvSpPr/>
          <p:nvPr/>
        </p:nvSpPr>
        <p:spPr>
          <a:xfrm>
            <a:off x="700465" y="2268297"/>
            <a:ext cx="2908075" cy="28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</a:schemeClr>
                </a:solidFill>
                <a:latin typeface="Krona One"/>
                <a:cs typeface="Arial"/>
              </a:rPr>
              <a:t>Business Problem</a:t>
            </a:r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1C6FE-BA49-E05B-8694-B3BC78376284}"/>
              </a:ext>
            </a:extLst>
          </p:cNvPr>
          <p:cNvSpPr/>
          <p:nvPr/>
        </p:nvSpPr>
        <p:spPr>
          <a:xfrm>
            <a:off x="700464" y="3244398"/>
            <a:ext cx="2908075" cy="28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</a:schemeClr>
                </a:solidFill>
                <a:latin typeface="Krona One"/>
                <a:cs typeface="Arial"/>
              </a:rPr>
              <a:t>Our Objective:</a:t>
            </a:r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" name="Picture 10" descr="A picture containing text, sign, pointing&#10;&#10;Description automatically generated">
            <a:extLst>
              <a:ext uri="{FF2B5EF4-FFF2-40B4-BE49-F238E27FC236}">
                <a16:creationId xmlns:a16="http://schemas.microsoft.com/office/drawing/2014/main" id="{E4B90740-A4CC-CC03-18AC-5D2647D0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861" y="258187"/>
            <a:ext cx="970539" cy="95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8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8" name="Google Shape;458;p20"/>
          <p:cNvGrpSpPr/>
          <p:nvPr/>
        </p:nvGrpSpPr>
        <p:grpSpPr>
          <a:xfrm>
            <a:off x="2839750" y="1571351"/>
            <a:ext cx="1570800" cy="658523"/>
            <a:chOff x="2839750" y="1571351"/>
            <a:chExt cx="1570800" cy="658523"/>
          </a:xfrm>
        </p:grpSpPr>
        <p:sp>
          <p:nvSpPr>
            <p:cNvPr id="459" name="Google Shape;459;p20"/>
            <p:cNvSpPr txBox="1"/>
            <p:nvPr/>
          </p:nvSpPr>
          <p:spPr>
            <a:xfrm>
              <a:off x="2839750" y="1937374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Data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1" name="Google Shape;461;p20"/>
            <p:cNvSpPr txBox="1"/>
            <p:nvPr/>
          </p:nvSpPr>
          <p:spPr>
            <a:xfrm>
              <a:off x="3287445" y="1571351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74" name="Google Shape;474;p20"/>
          <p:cNvGrpSpPr/>
          <p:nvPr/>
        </p:nvGrpSpPr>
        <p:grpSpPr>
          <a:xfrm>
            <a:off x="3388455" y="2870150"/>
            <a:ext cx="474300" cy="648697"/>
            <a:chOff x="1446250" y="2641378"/>
            <a:chExt cx="474300" cy="648697"/>
          </a:xfrm>
        </p:grpSpPr>
        <p:sp>
          <p:nvSpPr>
            <p:cNvPr id="475" name="Google Shape;475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77" name="Google Shape;477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D373DEC-EAF4-261E-417D-2A73169E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2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883AB-A4CF-EB13-0BA8-2C695A50F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829" y="1211887"/>
            <a:ext cx="4224905" cy="3194389"/>
          </a:xfrm>
        </p:spPr>
        <p:txBody>
          <a:bodyPr/>
          <a:lstStyle/>
          <a:p>
            <a:pPr marL="158750" indent="0">
              <a:buClr>
                <a:schemeClr val="tx1"/>
              </a:buClr>
              <a:buNone/>
            </a:pPr>
            <a:r>
              <a:rPr lang="en-US" sz="1400" u="sng">
                <a:solidFill>
                  <a:schemeClr val="bg1"/>
                </a:solidFill>
                <a:latin typeface="Arial"/>
              </a:rPr>
              <a:t>Vehicle Insurance Fraud Detection dataset from Kaggle</a:t>
            </a:r>
          </a:p>
          <a:p>
            <a:pPr marL="330200" indent="-171450">
              <a:buClr>
                <a:schemeClr val="tx1"/>
              </a:buClr>
              <a:buFont typeface="Wingdings" pitchFamily="2" charset="2"/>
              <a:buChar char="Ø"/>
            </a:pPr>
            <a:endParaRPr lang="en-US" sz="1400">
              <a:solidFill>
                <a:schemeClr val="bg1"/>
              </a:solidFill>
              <a:latin typeface="Arial"/>
            </a:endParaRPr>
          </a:p>
          <a:p>
            <a:pPr marL="330200" indent="-1714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Arial"/>
              </a:rPr>
              <a:t>This dataset contains 9 numeric variables such as '</a:t>
            </a:r>
            <a:r>
              <a:rPr lang="en-US" sz="1400" err="1">
                <a:solidFill>
                  <a:schemeClr val="bg1"/>
                </a:solidFill>
                <a:latin typeface="Arial"/>
              </a:rPr>
              <a:t>AgeOfVehicle</a:t>
            </a:r>
            <a:r>
              <a:rPr lang="en-US" sz="1400">
                <a:solidFill>
                  <a:schemeClr val="bg1"/>
                </a:solidFill>
                <a:latin typeface="Arial"/>
              </a:rPr>
              <a:t>', '</a:t>
            </a:r>
            <a:r>
              <a:rPr lang="en-US" sz="1400" err="1">
                <a:solidFill>
                  <a:schemeClr val="bg1"/>
                </a:solidFill>
                <a:latin typeface="Arial"/>
              </a:rPr>
              <a:t>AgeOfPolicyHolder</a:t>
            </a:r>
            <a:r>
              <a:rPr lang="en-US" sz="1400">
                <a:solidFill>
                  <a:schemeClr val="bg1"/>
                </a:solidFill>
                <a:latin typeface="Arial"/>
              </a:rPr>
              <a:t>', '</a:t>
            </a:r>
            <a:r>
              <a:rPr lang="en-US" sz="1400" err="1">
                <a:solidFill>
                  <a:schemeClr val="bg1"/>
                </a:solidFill>
                <a:latin typeface="Arial"/>
              </a:rPr>
              <a:t>DriverRating</a:t>
            </a:r>
            <a:r>
              <a:rPr lang="en-US" sz="1400">
                <a:solidFill>
                  <a:schemeClr val="bg1"/>
                </a:solidFill>
                <a:latin typeface="Arial"/>
              </a:rPr>
              <a:t>', etc.</a:t>
            </a:r>
          </a:p>
          <a:p>
            <a:pPr marL="330200" indent="-171450">
              <a:buClr>
                <a:schemeClr val="tx1"/>
              </a:buClr>
              <a:buFont typeface="Wingdings" pitchFamily="2" charset="2"/>
              <a:buChar char="Ø"/>
            </a:pPr>
            <a:endParaRPr lang="en-US" sz="1400">
              <a:solidFill>
                <a:schemeClr val="bg1"/>
              </a:solidFill>
              <a:latin typeface="Arial"/>
            </a:endParaRPr>
          </a:p>
          <a:p>
            <a:pPr marL="330200" indent="-1714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Arial"/>
              </a:rPr>
              <a:t>And 22 categorical variables such as '</a:t>
            </a:r>
            <a:r>
              <a:rPr lang="en-US" sz="1400" err="1">
                <a:solidFill>
                  <a:schemeClr val="bg1"/>
                </a:solidFill>
                <a:latin typeface="Arial"/>
              </a:rPr>
              <a:t>DayOfWeekClaimed</a:t>
            </a:r>
            <a:r>
              <a:rPr lang="en-US" sz="1400">
                <a:solidFill>
                  <a:schemeClr val="bg1"/>
                </a:solidFill>
                <a:latin typeface="Arial"/>
              </a:rPr>
              <a:t>', '</a:t>
            </a:r>
            <a:r>
              <a:rPr lang="en-US" sz="1400" err="1">
                <a:solidFill>
                  <a:schemeClr val="bg1"/>
                </a:solidFill>
                <a:latin typeface="Arial"/>
              </a:rPr>
              <a:t>VehicleCategory</a:t>
            </a:r>
            <a:r>
              <a:rPr lang="en-US" sz="1400">
                <a:solidFill>
                  <a:schemeClr val="bg1"/>
                </a:solidFill>
                <a:latin typeface="Arial"/>
              </a:rPr>
              <a:t>', etc.</a:t>
            </a:r>
          </a:p>
          <a:p>
            <a:pPr marL="330200" indent="-171450">
              <a:buClr>
                <a:schemeClr val="tx1"/>
              </a:buClr>
              <a:buFont typeface="Wingdings" pitchFamily="2" charset="2"/>
              <a:buChar char="Ø"/>
            </a:pPr>
            <a:endParaRPr lang="en-US" sz="1400">
              <a:solidFill>
                <a:schemeClr val="bg1"/>
              </a:solidFill>
              <a:latin typeface="Arial"/>
            </a:endParaRPr>
          </a:p>
          <a:p>
            <a:pPr marL="330200" indent="-1714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Arial"/>
              </a:rPr>
              <a:t>The target is to detect if a claim application is fraudulent or not, '</a:t>
            </a:r>
            <a:r>
              <a:rPr lang="en-US" sz="1400" err="1">
                <a:solidFill>
                  <a:schemeClr val="bg1"/>
                </a:solidFill>
                <a:latin typeface="Arial"/>
              </a:rPr>
              <a:t>FraudFound_P</a:t>
            </a:r>
            <a:r>
              <a:rPr lang="en-US" sz="1400">
                <a:solidFill>
                  <a:schemeClr val="bg1"/>
                </a:solidFill>
                <a:latin typeface="Arial"/>
              </a:rPr>
              <a:t>'</a:t>
            </a:r>
          </a:p>
          <a:p>
            <a:endParaRPr lang="en-US">
              <a:solidFill>
                <a:srgbClr val="0F2126"/>
              </a:solidFill>
            </a:endParaRPr>
          </a:p>
        </p:txBody>
      </p:sp>
      <p:pic>
        <p:nvPicPr>
          <p:cNvPr id="7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3A5053F4-6DB9-2E8D-B95A-504E61E6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93" y="2839487"/>
            <a:ext cx="3332018" cy="1668885"/>
          </a:xfrm>
          <a:prstGeom prst="rect">
            <a:avLst/>
          </a:prstGeom>
        </p:spPr>
      </p:pic>
      <p:pic>
        <p:nvPicPr>
          <p:cNvPr id="11" name="Picture 4" descr="A picture containing square&#10;&#10;Description automatically generated">
            <a:extLst>
              <a:ext uri="{FF2B5EF4-FFF2-40B4-BE49-F238E27FC236}">
                <a16:creationId xmlns:a16="http://schemas.microsoft.com/office/drawing/2014/main" id="{8709B1AF-F24D-0433-B64B-C641A69D3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193" y="1018469"/>
            <a:ext cx="3332014" cy="17287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073113-DF68-7D50-AADC-CB96EE89A80A}"/>
              </a:ext>
            </a:extLst>
          </p:cNvPr>
          <p:cNvCxnSpPr>
            <a:cxnSpLocks/>
          </p:cNvCxnSpPr>
          <p:nvPr/>
        </p:nvCxnSpPr>
        <p:spPr>
          <a:xfrm>
            <a:off x="4717657" y="361582"/>
            <a:ext cx="0" cy="4234694"/>
          </a:xfrm>
          <a:prstGeom prst="line">
            <a:avLst/>
          </a:prstGeom>
          <a:ln w="28575">
            <a:solidFill>
              <a:schemeClr val="accent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orizontal Scroll 17">
            <a:extLst>
              <a:ext uri="{FF2B5EF4-FFF2-40B4-BE49-F238E27FC236}">
                <a16:creationId xmlns:a16="http://schemas.microsoft.com/office/drawing/2014/main" id="{D3A5712F-1339-818B-626F-358BB41ACA96}"/>
              </a:ext>
            </a:extLst>
          </p:cNvPr>
          <p:cNvSpPr/>
          <p:nvPr/>
        </p:nvSpPr>
        <p:spPr>
          <a:xfrm>
            <a:off x="5564198" y="254550"/>
            <a:ext cx="2638003" cy="67163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9" name="Horizontal Scroll 18">
            <a:extLst>
              <a:ext uri="{FF2B5EF4-FFF2-40B4-BE49-F238E27FC236}">
                <a16:creationId xmlns:a16="http://schemas.microsoft.com/office/drawing/2014/main" id="{EE153475-625D-AFCE-B6FC-BF1FCF568528}"/>
              </a:ext>
            </a:extLst>
          </p:cNvPr>
          <p:cNvSpPr/>
          <p:nvPr/>
        </p:nvSpPr>
        <p:spPr>
          <a:xfrm>
            <a:off x="1205279" y="540248"/>
            <a:ext cx="2638003" cy="67163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19184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EC7A-BAA7-84CB-4362-E83AFFCD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2" y="256104"/>
            <a:ext cx="7717500" cy="5727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Feature Engineering</a:t>
            </a:r>
            <a:r>
              <a:rPr lang="en-US">
                <a:solidFill>
                  <a:srgbClr val="0F2126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43E89-E8DD-F8DA-B852-08F369C44339}"/>
              </a:ext>
            </a:extLst>
          </p:cNvPr>
          <p:cNvSpPr txBox="1"/>
          <p:nvPr/>
        </p:nvSpPr>
        <p:spPr>
          <a:xfrm>
            <a:off x="2454771" y="1647182"/>
            <a:ext cx="8079909" cy="1770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57300" lvl="1" indent="-342900">
              <a:spcBef>
                <a:spcPts val="1600"/>
              </a:spcBef>
              <a:buAutoNum type="alphaUcPeriod"/>
            </a:pPr>
            <a:r>
              <a:rPr lang="en-CA" sz="1200"/>
              <a:t>Handling zero in dataset</a:t>
            </a:r>
            <a:endParaRPr lang="en-US" sz="1200"/>
          </a:p>
          <a:p>
            <a:pPr marL="1257300" lvl="1" indent="-342900">
              <a:spcBef>
                <a:spcPts val="1600"/>
              </a:spcBef>
              <a:buAutoNum type="alphaUcPeriod"/>
            </a:pPr>
            <a:r>
              <a:rPr lang="en-CA" sz="1200"/>
              <a:t>Encoded every categorical variables</a:t>
            </a:r>
            <a:endParaRPr lang="en-US" sz="1200"/>
          </a:p>
          <a:p>
            <a:pPr marL="1257300" lvl="1" indent="-342900">
              <a:spcBef>
                <a:spcPts val="1600"/>
              </a:spcBef>
              <a:buAutoNum type="alphaUcPeriod"/>
            </a:pPr>
            <a:r>
              <a:rPr lang="en-CA" sz="1200"/>
              <a:t>Standardized Numeric Variables</a:t>
            </a:r>
            <a:endParaRPr lang="en-US" sz="1200"/>
          </a:p>
          <a:p>
            <a:pPr marL="1257300" lvl="1" indent="-342900">
              <a:spcBef>
                <a:spcPts val="1600"/>
              </a:spcBef>
              <a:buAutoNum type="alphaUcPeriod"/>
            </a:pPr>
            <a:r>
              <a:rPr lang="en-CA" sz="1200"/>
              <a:t>Outlier Detection (isolation forest)</a:t>
            </a:r>
            <a:endParaRPr lang="en-US" sz="1200"/>
          </a:p>
          <a:p>
            <a:pPr>
              <a:lnSpc>
                <a:spcPct val="114999"/>
              </a:lnSpc>
            </a:pPr>
            <a:endParaRPr lang="en-CA" sz="2000"/>
          </a:p>
        </p:txBody>
      </p:sp>
      <p:grpSp>
        <p:nvGrpSpPr>
          <p:cNvPr id="83" name="Google Shape;586;p23">
            <a:extLst>
              <a:ext uri="{FF2B5EF4-FFF2-40B4-BE49-F238E27FC236}">
                <a16:creationId xmlns:a16="http://schemas.microsoft.com/office/drawing/2014/main" id="{578CA3C6-16FF-592F-383A-479C6ABD7B9C}"/>
              </a:ext>
            </a:extLst>
          </p:cNvPr>
          <p:cNvGrpSpPr/>
          <p:nvPr/>
        </p:nvGrpSpPr>
        <p:grpSpPr>
          <a:xfrm>
            <a:off x="910264" y="992861"/>
            <a:ext cx="1373113" cy="3571198"/>
            <a:chOff x="563333" y="1130937"/>
            <a:chExt cx="1596287" cy="3972994"/>
          </a:xfrm>
        </p:grpSpPr>
        <p:grpSp>
          <p:nvGrpSpPr>
            <p:cNvPr id="9" name="Google Shape;587;p23">
              <a:extLst>
                <a:ext uri="{FF2B5EF4-FFF2-40B4-BE49-F238E27FC236}">
                  <a16:creationId xmlns:a16="http://schemas.microsoft.com/office/drawing/2014/main" id="{34E8CE48-2F6D-6259-4916-5B43DB94C118}"/>
                </a:ext>
              </a:extLst>
            </p:cNvPr>
            <p:cNvGrpSpPr/>
            <p:nvPr/>
          </p:nvGrpSpPr>
          <p:grpSpPr>
            <a:xfrm rot="9543332">
              <a:off x="574867" y="1130937"/>
              <a:ext cx="1042724" cy="1971809"/>
              <a:chOff x="2317210" y="2854708"/>
              <a:chExt cx="1786841" cy="3378955"/>
            </a:xfrm>
          </p:grpSpPr>
          <p:sp>
            <p:nvSpPr>
              <p:cNvPr id="46" name="Google Shape;588;p23">
                <a:extLst>
                  <a:ext uri="{FF2B5EF4-FFF2-40B4-BE49-F238E27FC236}">
                    <a16:creationId xmlns:a16="http://schemas.microsoft.com/office/drawing/2014/main" id="{0248800A-3181-CB20-8FA8-875098CA9DCB}"/>
                  </a:ext>
                </a:extLst>
              </p:cNvPr>
              <p:cNvSpPr/>
              <p:nvPr/>
            </p:nvSpPr>
            <p:spPr>
              <a:xfrm>
                <a:off x="3570867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89;p23">
                <a:extLst>
                  <a:ext uri="{FF2B5EF4-FFF2-40B4-BE49-F238E27FC236}">
                    <a16:creationId xmlns:a16="http://schemas.microsoft.com/office/drawing/2014/main" id="{37B7621C-92DC-96A8-22C7-35466D9E8930}"/>
                  </a:ext>
                </a:extLst>
              </p:cNvPr>
              <p:cNvSpPr/>
              <p:nvPr/>
            </p:nvSpPr>
            <p:spPr>
              <a:xfrm>
                <a:off x="2700308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90;p23">
                <a:extLst>
                  <a:ext uri="{FF2B5EF4-FFF2-40B4-BE49-F238E27FC236}">
                    <a16:creationId xmlns:a16="http://schemas.microsoft.com/office/drawing/2014/main" id="{1EE0173E-F786-C632-B350-C5EF90593A24}"/>
                  </a:ext>
                </a:extLst>
              </p:cNvPr>
              <p:cNvSpPr/>
              <p:nvPr/>
            </p:nvSpPr>
            <p:spPr>
              <a:xfrm>
                <a:off x="3896205" y="4973996"/>
                <a:ext cx="207846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91;p23">
                <a:extLst>
                  <a:ext uri="{FF2B5EF4-FFF2-40B4-BE49-F238E27FC236}">
                    <a16:creationId xmlns:a16="http://schemas.microsoft.com/office/drawing/2014/main" id="{40457C13-F472-D92E-D481-47FCB9CE85BF}"/>
                  </a:ext>
                </a:extLst>
              </p:cNvPr>
              <p:cNvSpPr/>
              <p:nvPr/>
            </p:nvSpPr>
            <p:spPr>
              <a:xfrm>
                <a:off x="3896205" y="3602962"/>
                <a:ext cx="207846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92;p23">
                <a:extLst>
                  <a:ext uri="{FF2B5EF4-FFF2-40B4-BE49-F238E27FC236}">
                    <a16:creationId xmlns:a16="http://schemas.microsoft.com/office/drawing/2014/main" id="{A1C72C7A-44AD-B98D-090D-D0F5C2FA3DEA}"/>
                  </a:ext>
                </a:extLst>
              </p:cNvPr>
              <p:cNvSpPr/>
              <p:nvPr/>
            </p:nvSpPr>
            <p:spPr>
              <a:xfrm>
                <a:off x="2317210" y="4973996"/>
                <a:ext cx="207955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93;p23">
                <a:extLst>
                  <a:ext uri="{FF2B5EF4-FFF2-40B4-BE49-F238E27FC236}">
                    <a16:creationId xmlns:a16="http://schemas.microsoft.com/office/drawing/2014/main" id="{C5106F67-6E9F-6726-B56E-B219F9E6A33D}"/>
                  </a:ext>
                </a:extLst>
              </p:cNvPr>
              <p:cNvSpPr/>
              <p:nvPr/>
            </p:nvSpPr>
            <p:spPr>
              <a:xfrm>
                <a:off x="2317210" y="3602962"/>
                <a:ext cx="207955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94;p23">
                <a:extLst>
                  <a:ext uri="{FF2B5EF4-FFF2-40B4-BE49-F238E27FC236}">
                    <a16:creationId xmlns:a16="http://schemas.microsoft.com/office/drawing/2014/main" id="{3381C35E-70E4-C4F4-B151-8C7DDE0BBDE4}"/>
                  </a:ext>
                </a:extLst>
              </p:cNvPr>
              <p:cNvSpPr/>
              <p:nvPr/>
            </p:nvSpPr>
            <p:spPr>
              <a:xfrm>
                <a:off x="2386675" y="2854708"/>
                <a:ext cx="1648436" cy="3296762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95;p23">
                <a:extLst>
                  <a:ext uri="{FF2B5EF4-FFF2-40B4-BE49-F238E27FC236}">
                    <a16:creationId xmlns:a16="http://schemas.microsoft.com/office/drawing/2014/main" id="{A7DCCF33-38F7-CB02-0CB8-846A83688366}"/>
                  </a:ext>
                </a:extLst>
              </p:cNvPr>
              <p:cNvSpPr/>
              <p:nvPr/>
            </p:nvSpPr>
            <p:spPr>
              <a:xfrm>
                <a:off x="2617278" y="2921767"/>
                <a:ext cx="1186690" cy="82208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96;p23">
                <a:extLst>
                  <a:ext uri="{FF2B5EF4-FFF2-40B4-BE49-F238E27FC236}">
                    <a16:creationId xmlns:a16="http://schemas.microsoft.com/office/drawing/2014/main" id="{149263FD-6C0A-5CB6-CAC5-DDDCF448243D}"/>
                  </a:ext>
                </a:extLst>
              </p:cNvPr>
              <p:cNvSpPr/>
              <p:nvPr/>
            </p:nvSpPr>
            <p:spPr>
              <a:xfrm>
                <a:off x="2830925" y="3157729"/>
                <a:ext cx="759950" cy="1473736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97;p23">
                <a:extLst>
                  <a:ext uri="{FF2B5EF4-FFF2-40B4-BE49-F238E27FC236}">
                    <a16:creationId xmlns:a16="http://schemas.microsoft.com/office/drawing/2014/main" id="{DC76D590-327B-45E2-F9D0-23E1263E13F1}"/>
                  </a:ext>
                </a:extLst>
              </p:cNvPr>
              <p:cNvSpPr/>
              <p:nvPr/>
            </p:nvSpPr>
            <p:spPr>
              <a:xfrm>
                <a:off x="2608089" y="3632608"/>
                <a:ext cx="1205068" cy="2078567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98;p23">
                <a:extLst>
                  <a:ext uri="{FF2B5EF4-FFF2-40B4-BE49-F238E27FC236}">
                    <a16:creationId xmlns:a16="http://schemas.microsoft.com/office/drawing/2014/main" id="{186FD117-DC7C-BFE0-7994-A7AF0BEF4C57}"/>
                  </a:ext>
                </a:extLst>
              </p:cNvPr>
              <p:cNvSpPr/>
              <p:nvPr/>
            </p:nvSpPr>
            <p:spPr>
              <a:xfrm>
                <a:off x="2437106" y="3570035"/>
                <a:ext cx="500799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99;p23">
                <a:extLst>
                  <a:ext uri="{FF2B5EF4-FFF2-40B4-BE49-F238E27FC236}">
                    <a16:creationId xmlns:a16="http://schemas.microsoft.com/office/drawing/2014/main" id="{DB073FC4-E684-45DC-81CB-2FA8BE1DEE0F}"/>
                  </a:ext>
                </a:extLst>
              </p:cNvPr>
              <p:cNvSpPr/>
              <p:nvPr/>
            </p:nvSpPr>
            <p:spPr>
              <a:xfrm>
                <a:off x="2538624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00;p23">
                <a:extLst>
                  <a:ext uri="{FF2B5EF4-FFF2-40B4-BE49-F238E27FC236}">
                    <a16:creationId xmlns:a16="http://schemas.microsoft.com/office/drawing/2014/main" id="{37F55EEE-ACD7-62C8-5EBD-2B96E651E96C}"/>
                  </a:ext>
                </a:extLst>
              </p:cNvPr>
              <p:cNvSpPr/>
              <p:nvPr/>
            </p:nvSpPr>
            <p:spPr>
              <a:xfrm>
                <a:off x="2466752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01;p23">
                <a:extLst>
                  <a:ext uri="{FF2B5EF4-FFF2-40B4-BE49-F238E27FC236}">
                    <a16:creationId xmlns:a16="http://schemas.microsoft.com/office/drawing/2014/main" id="{6EC928AF-145C-5775-8D68-B4AD8787C048}"/>
                  </a:ext>
                </a:extLst>
              </p:cNvPr>
              <p:cNvSpPr/>
              <p:nvPr/>
            </p:nvSpPr>
            <p:spPr>
              <a:xfrm>
                <a:off x="2466752" y="4825439"/>
                <a:ext cx="405080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2;p23">
                <a:extLst>
                  <a:ext uri="{FF2B5EF4-FFF2-40B4-BE49-F238E27FC236}">
                    <a16:creationId xmlns:a16="http://schemas.microsoft.com/office/drawing/2014/main" id="{CDC31892-9E40-742B-00CB-4FC954D4683B}"/>
                  </a:ext>
                </a:extLst>
              </p:cNvPr>
              <p:cNvSpPr/>
              <p:nvPr/>
            </p:nvSpPr>
            <p:spPr>
              <a:xfrm>
                <a:off x="2466752" y="5238182"/>
                <a:ext cx="405080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03;p23">
                <a:extLst>
                  <a:ext uri="{FF2B5EF4-FFF2-40B4-BE49-F238E27FC236}">
                    <a16:creationId xmlns:a16="http://schemas.microsoft.com/office/drawing/2014/main" id="{9EF510EF-D4A7-0F5F-F2BB-47A1C5EA9FFA}"/>
                  </a:ext>
                </a:extLst>
              </p:cNvPr>
              <p:cNvSpPr/>
              <p:nvPr/>
            </p:nvSpPr>
            <p:spPr>
              <a:xfrm>
                <a:off x="3483461" y="3570035"/>
                <a:ext cx="501127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4;p23">
                <a:extLst>
                  <a:ext uri="{FF2B5EF4-FFF2-40B4-BE49-F238E27FC236}">
                    <a16:creationId xmlns:a16="http://schemas.microsoft.com/office/drawing/2014/main" id="{833B2A20-1225-61AE-C9BE-EEA9C2D9058C}"/>
                  </a:ext>
                </a:extLst>
              </p:cNvPr>
              <p:cNvSpPr/>
              <p:nvPr/>
            </p:nvSpPr>
            <p:spPr>
              <a:xfrm>
                <a:off x="3551941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5;p23">
                <a:extLst>
                  <a:ext uri="{FF2B5EF4-FFF2-40B4-BE49-F238E27FC236}">
                    <a16:creationId xmlns:a16="http://schemas.microsoft.com/office/drawing/2014/main" id="{94E4654F-A781-3219-B439-E9FF2C4B12E3}"/>
                  </a:ext>
                </a:extLst>
              </p:cNvPr>
              <p:cNvSpPr/>
              <p:nvPr/>
            </p:nvSpPr>
            <p:spPr>
              <a:xfrm>
                <a:off x="3581150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6;p23">
                <a:extLst>
                  <a:ext uri="{FF2B5EF4-FFF2-40B4-BE49-F238E27FC236}">
                    <a16:creationId xmlns:a16="http://schemas.microsoft.com/office/drawing/2014/main" id="{E47FBDF9-8C54-D8F1-CF52-B3AC434A7A29}"/>
                  </a:ext>
                </a:extLst>
              </p:cNvPr>
              <p:cNvSpPr/>
              <p:nvPr/>
            </p:nvSpPr>
            <p:spPr>
              <a:xfrm>
                <a:off x="3549535" y="4825439"/>
                <a:ext cx="405518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07;p23">
                <a:extLst>
                  <a:ext uri="{FF2B5EF4-FFF2-40B4-BE49-F238E27FC236}">
                    <a16:creationId xmlns:a16="http://schemas.microsoft.com/office/drawing/2014/main" id="{075ABA93-BF5B-020C-CDAB-352EEA064F1E}"/>
                  </a:ext>
                </a:extLst>
              </p:cNvPr>
              <p:cNvSpPr/>
              <p:nvPr/>
            </p:nvSpPr>
            <p:spPr>
              <a:xfrm>
                <a:off x="3549535" y="5238182"/>
                <a:ext cx="405518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08;p23">
                <a:extLst>
                  <a:ext uri="{FF2B5EF4-FFF2-40B4-BE49-F238E27FC236}">
                    <a16:creationId xmlns:a16="http://schemas.microsoft.com/office/drawing/2014/main" id="{F611C87B-38F6-0838-79A6-23232DA5B7B0}"/>
                  </a:ext>
                </a:extLst>
              </p:cNvPr>
              <p:cNvSpPr/>
              <p:nvPr/>
            </p:nvSpPr>
            <p:spPr>
              <a:xfrm>
                <a:off x="2732798" y="4073903"/>
                <a:ext cx="956200" cy="1468266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09;p23">
                <a:extLst>
                  <a:ext uri="{FF2B5EF4-FFF2-40B4-BE49-F238E27FC236}">
                    <a16:creationId xmlns:a16="http://schemas.microsoft.com/office/drawing/2014/main" id="{33209DAA-C9A2-91F1-600F-8797E8A3F378}"/>
                  </a:ext>
                </a:extLst>
              </p:cNvPr>
              <p:cNvSpPr/>
              <p:nvPr/>
            </p:nvSpPr>
            <p:spPr>
              <a:xfrm>
                <a:off x="2828409" y="4220600"/>
                <a:ext cx="764872" cy="117498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10;p23">
                <a:extLst>
                  <a:ext uri="{FF2B5EF4-FFF2-40B4-BE49-F238E27FC236}">
                    <a16:creationId xmlns:a16="http://schemas.microsoft.com/office/drawing/2014/main" id="{307B5D3C-E8C2-1DD2-8B01-849279CD83F6}"/>
                  </a:ext>
                </a:extLst>
              </p:cNvPr>
              <p:cNvSpPr/>
              <p:nvPr/>
            </p:nvSpPr>
            <p:spPr>
              <a:xfrm>
                <a:off x="2763866" y="3686758"/>
                <a:ext cx="370622" cy="117378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11;p23">
                <a:extLst>
                  <a:ext uri="{FF2B5EF4-FFF2-40B4-BE49-F238E27FC236}">
                    <a16:creationId xmlns:a16="http://schemas.microsoft.com/office/drawing/2014/main" id="{E713ABAE-E7E5-6CA8-351B-DD4E7A9BA268}"/>
                  </a:ext>
                </a:extLst>
              </p:cNvPr>
              <p:cNvSpPr/>
              <p:nvPr/>
            </p:nvSpPr>
            <p:spPr>
              <a:xfrm>
                <a:off x="2338104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12;p23">
                <a:extLst>
                  <a:ext uri="{FF2B5EF4-FFF2-40B4-BE49-F238E27FC236}">
                    <a16:creationId xmlns:a16="http://schemas.microsoft.com/office/drawing/2014/main" id="{CCF38BEF-8529-02B9-44DC-A800A841AD9D}"/>
                  </a:ext>
                </a:extLst>
              </p:cNvPr>
              <p:cNvSpPr/>
              <p:nvPr/>
            </p:nvSpPr>
            <p:spPr>
              <a:xfrm>
                <a:off x="3875857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13;p23">
                <a:extLst>
                  <a:ext uri="{FF2B5EF4-FFF2-40B4-BE49-F238E27FC236}">
                    <a16:creationId xmlns:a16="http://schemas.microsoft.com/office/drawing/2014/main" id="{9DB58E0F-6E13-EE74-2357-BAB8CC4D3436}"/>
                  </a:ext>
                </a:extLst>
              </p:cNvPr>
              <p:cNvSpPr/>
              <p:nvPr/>
            </p:nvSpPr>
            <p:spPr>
              <a:xfrm>
                <a:off x="2464345" y="4202003"/>
                <a:ext cx="5885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14;p23">
                <a:extLst>
                  <a:ext uri="{FF2B5EF4-FFF2-40B4-BE49-F238E27FC236}">
                    <a16:creationId xmlns:a16="http://schemas.microsoft.com/office/drawing/2014/main" id="{F800CFE5-9D42-CC09-CC76-301828398A8C}"/>
                  </a:ext>
                </a:extLst>
              </p:cNvPr>
              <p:cNvSpPr/>
              <p:nvPr/>
            </p:nvSpPr>
            <p:spPr>
              <a:xfrm>
                <a:off x="2466752" y="4399241"/>
                <a:ext cx="56447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15;p23">
                <a:extLst>
                  <a:ext uri="{FF2B5EF4-FFF2-40B4-BE49-F238E27FC236}">
                    <a16:creationId xmlns:a16="http://schemas.microsoft.com/office/drawing/2014/main" id="{784A4349-5D10-CB3E-01AA-073F7EC28BAD}"/>
                  </a:ext>
                </a:extLst>
              </p:cNvPr>
              <p:cNvSpPr/>
              <p:nvPr/>
            </p:nvSpPr>
            <p:spPr>
              <a:xfrm>
                <a:off x="2466752" y="4825439"/>
                <a:ext cx="56447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16;p23">
                <a:extLst>
                  <a:ext uri="{FF2B5EF4-FFF2-40B4-BE49-F238E27FC236}">
                    <a16:creationId xmlns:a16="http://schemas.microsoft.com/office/drawing/2014/main" id="{207843E3-3556-4F64-27A2-4B01C6D16D43}"/>
                  </a:ext>
                </a:extLst>
              </p:cNvPr>
              <p:cNvSpPr/>
              <p:nvPr/>
            </p:nvSpPr>
            <p:spPr>
              <a:xfrm>
                <a:off x="2466752" y="5238182"/>
                <a:ext cx="56447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17;p23">
                <a:extLst>
                  <a:ext uri="{FF2B5EF4-FFF2-40B4-BE49-F238E27FC236}">
                    <a16:creationId xmlns:a16="http://schemas.microsoft.com/office/drawing/2014/main" id="{63F2F9DF-3EB2-6723-DB3F-C1622BF402D7}"/>
                  </a:ext>
                </a:extLst>
              </p:cNvPr>
              <p:cNvSpPr/>
              <p:nvPr/>
            </p:nvSpPr>
            <p:spPr>
              <a:xfrm>
                <a:off x="3898064" y="4202003"/>
                <a:ext cx="5896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18;p23">
                <a:extLst>
                  <a:ext uri="{FF2B5EF4-FFF2-40B4-BE49-F238E27FC236}">
                    <a16:creationId xmlns:a16="http://schemas.microsoft.com/office/drawing/2014/main" id="{57B2A6E8-0222-7F87-1CF8-63B86CF98F03}"/>
                  </a:ext>
                </a:extLst>
              </p:cNvPr>
              <p:cNvSpPr/>
              <p:nvPr/>
            </p:nvSpPr>
            <p:spPr>
              <a:xfrm>
                <a:off x="3898064" y="4399241"/>
                <a:ext cx="56993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19;p23">
                <a:extLst>
                  <a:ext uri="{FF2B5EF4-FFF2-40B4-BE49-F238E27FC236}">
                    <a16:creationId xmlns:a16="http://schemas.microsoft.com/office/drawing/2014/main" id="{F7574979-B167-046A-F3C2-8AEFD4FF7A86}"/>
                  </a:ext>
                </a:extLst>
              </p:cNvPr>
              <p:cNvSpPr/>
              <p:nvPr/>
            </p:nvSpPr>
            <p:spPr>
              <a:xfrm>
                <a:off x="3898064" y="4825439"/>
                <a:ext cx="56993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20;p23">
                <a:extLst>
                  <a:ext uri="{FF2B5EF4-FFF2-40B4-BE49-F238E27FC236}">
                    <a16:creationId xmlns:a16="http://schemas.microsoft.com/office/drawing/2014/main" id="{8B0A19A4-AC2F-6CE5-D5BD-F1B29C8A5C43}"/>
                  </a:ext>
                </a:extLst>
              </p:cNvPr>
              <p:cNvSpPr/>
              <p:nvPr/>
            </p:nvSpPr>
            <p:spPr>
              <a:xfrm>
                <a:off x="3898064" y="5238182"/>
                <a:ext cx="56993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21;p23">
                <a:extLst>
                  <a:ext uri="{FF2B5EF4-FFF2-40B4-BE49-F238E27FC236}">
                    <a16:creationId xmlns:a16="http://schemas.microsoft.com/office/drawing/2014/main" id="{5BEA7BBD-60A9-DE9D-507D-7825D3CF965D}"/>
                  </a:ext>
                </a:extLst>
              </p:cNvPr>
              <p:cNvSpPr/>
              <p:nvPr/>
            </p:nvSpPr>
            <p:spPr>
              <a:xfrm>
                <a:off x="2475066" y="2857115"/>
                <a:ext cx="31220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22;p23">
                <a:extLst>
                  <a:ext uri="{FF2B5EF4-FFF2-40B4-BE49-F238E27FC236}">
                    <a16:creationId xmlns:a16="http://schemas.microsoft.com/office/drawing/2014/main" id="{3DE3DBC1-C8EB-461E-9372-8886A59E5BA3}"/>
                  </a:ext>
                </a:extLst>
              </p:cNvPr>
              <p:cNvSpPr/>
              <p:nvPr/>
            </p:nvSpPr>
            <p:spPr>
              <a:xfrm>
                <a:off x="2527903" y="2912359"/>
                <a:ext cx="171965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23;p23">
                <a:extLst>
                  <a:ext uri="{FF2B5EF4-FFF2-40B4-BE49-F238E27FC236}">
                    <a16:creationId xmlns:a16="http://schemas.microsoft.com/office/drawing/2014/main" id="{F8C9167F-7246-C3CA-E5B8-69DC8B6D9213}"/>
                  </a:ext>
                </a:extLst>
              </p:cNvPr>
              <p:cNvSpPr/>
              <p:nvPr/>
            </p:nvSpPr>
            <p:spPr>
              <a:xfrm>
                <a:off x="3633987" y="2857115"/>
                <a:ext cx="31231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24;p23">
                <a:extLst>
                  <a:ext uri="{FF2B5EF4-FFF2-40B4-BE49-F238E27FC236}">
                    <a16:creationId xmlns:a16="http://schemas.microsoft.com/office/drawing/2014/main" id="{8E8E72F4-D18C-775E-5FD6-FC2BAB3559F0}"/>
                  </a:ext>
                </a:extLst>
              </p:cNvPr>
              <p:cNvSpPr/>
              <p:nvPr/>
            </p:nvSpPr>
            <p:spPr>
              <a:xfrm>
                <a:off x="3721831" y="2912359"/>
                <a:ext cx="171527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625;p23">
              <a:extLst>
                <a:ext uri="{FF2B5EF4-FFF2-40B4-BE49-F238E27FC236}">
                  <a16:creationId xmlns:a16="http://schemas.microsoft.com/office/drawing/2014/main" id="{CD553C5A-EC28-C769-8253-ED417FE716D4}"/>
                </a:ext>
              </a:extLst>
            </p:cNvPr>
            <p:cNvGrpSpPr/>
            <p:nvPr/>
          </p:nvGrpSpPr>
          <p:grpSpPr>
            <a:xfrm rot="2520371">
              <a:off x="589000" y="2924572"/>
              <a:ext cx="1091425" cy="2179359"/>
              <a:chOff x="4981723" y="2642593"/>
              <a:chExt cx="1870418" cy="3734815"/>
            </a:xfrm>
          </p:grpSpPr>
          <p:sp>
            <p:nvSpPr>
              <p:cNvPr id="18" name="Google Shape;626;p23">
                <a:extLst>
                  <a:ext uri="{FF2B5EF4-FFF2-40B4-BE49-F238E27FC236}">
                    <a16:creationId xmlns:a16="http://schemas.microsoft.com/office/drawing/2014/main" id="{539B8982-C24C-10F7-969F-B4453CCC3029}"/>
                  </a:ext>
                </a:extLst>
              </p:cNvPr>
              <p:cNvSpPr/>
              <p:nvPr/>
            </p:nvSpPr>
            <p:spPr>
              <a:xfrm>
                <a:off x="6364136" y="6171859"/>
                <a:ext cx="115081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27;p23">
                <a:extLst>
                  <a:ext uri="{FF2B5EF4-FFF2-40B4-BE49-F238E27FC236}">
                    <a16:creationId xmlns:a16="http://schemas.microsoft.com/office/drawing/2014/main" id="{E239CC66-2733-7F24-6FA7-6D7A7D25EE1E}"/>
                  </a:ext>
                </a:extLst>
              </p:cNvPr>
              <p:cNvSpPr/>
              <p:nvPr/>
            </p:nvSpPr>
            <p:spPr>
              <a:xfrm>
                <a:off x="5355194" y="6171859"/>
                <a:ext cx="114753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28;p23">
                <a:extLst>
                  <a:ext uri="{FF2B5EF4-FFF2-40B4-BE49-F238E27FC236}">
                    <a16:creationId xmlns:a16="http://schemas.microsoft.com/office/drawing/2014/main" id="{154D0FDC-D559-7BF8-C8CF-F7EF2A7B7B6D}"/>
                  </a:ext>
                </a:extLst>
              </p:cNvPr>
              <p:cNvSpPr/>
              <p:nvPr/>
            </p:nvSpPr>
            <p:spPr>
              <a:xfrm>
                <a:off x="6583143" y="5274064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29;p23">
                <a:extLst>
                  <a:ext uri="{FF2B5EF4-FFF2-40B4-BE49-F238E27FC236}">
                    <a16:creationId xmlns:a16="http://schemas.microsoft.com/office/drawing/2014/main" id="{78972949-8DAA-6A78-FAA0-CDBB4944E761}"/>
                  </a:ext>
                </a:extLst>
              </p:cNvPr>
              <p:cNvSpPr/>
              <p:nvPr/>
            </p:nvSpPr>
            <p:spPr>
              <a:xfrm>
                <a:off x="6583143" y="3549469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0;p23">
                <a:extLst>
                  <a:ext uri="{FF2B5EF4-FFF2-40B4-BE49-F238E27FC236}">
                    <a16:creationId xmlns:a16="http://schemas.microsoft.com/office/drawing/2014/main" id="{4477A30A-9C58-AB64-A3BC-14ED16FFEE04}"/>
                  </a:ext>
                </a:extLst>
              </p:cNvPr>
              <p:cNvSpPr/>
              <p:nvPr/>
            </p:nvSpPr>
            <p:spPr>
              <a:xfrm>
                <a:off x="5054579" y="5274064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1;p23">
                <a:extLst>
                  <a:ext uri="{FF2B5EF4-FFF2-40B4-BE49-F238E27FC236}">
                    <a16:creationId xmlns:a16="http://schemas.microsoft.com/office/drawing/2014/main" id="{FF6360EB-EC7E-1CEB-265D-AFB1ED1F47E6}"/>
                  </a:ext>
                </a:extLst>
              </p:cNvPr>
              <p:cNvSpPr/>
              <p:nvPr/>
            </p:nvSpPr>
            <p:spPr>
              <a:xfrm>
                <a:off x="5054579" y="3549469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32;p23">
                <a:extLst>
                  <a:ext uri="{FF2B5EF4-FFF2-40B4-BE49-F238E27FC236}">
                    <a16:creationId xmlns:a16="http://schemas.microsoft.com/office/drawing/2014/main" id="{D3F351B2-CEDA-F7A8-2B22-79A75A828265}"/>
                  </a:ext>
                </a:extLst>
              </p:cNvPr>
              <p:cNvSpPr/>
              <p:nvPr/>
            </p:nvSpPr>
            <p:spPr>
              <a:xfrm>
                <a:off x="5115731" y="2642593"/>
                <a:ext cx="1602928" cy="3721533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33;p23">
                <a:extLst>
                  <a:ext uri="{FF2B5EF4-FFF2-40B4-BE49-F238E27FC236}">
                    <a16:creationId xmlns:a16="http://schemas.microsoft.com/office/drawing/2014/main" id="{EC9C5FF5-A21A-7414-D6A4-7353FADE998F}"/>
                  </a:ext>
                </a:extLst>
              </p:cNvPr>
              <p:cNvSpPr/>
              <p:nvPr/>
            </p:nvSpPr>
            <p:spPr>
              <a:xfrm>
                <a:off x="5340098" y="2747940"/>
                <a:ext cx="1153653" cy="500143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4;p23">
                <a:extLst>
                  <a:ext uri="{FF2B5EF4-FFF2-40B4-BE49-F238E27FC236}">
                    <a16:creationId xmlns:a16="http://schemas.microsoft.com/office/drawing/2014/main" id="{B76BE99E-AC2E-596E-85EC-17401B15687A}"/>
                  </a:ext>
                </a:extLst>
              </p:cNvPr>
              <p:cNvSpPr/>
              <p:nvPr/>
            </p:nvSpPr>
            <p:spPr>
              <a:xfrm>
                <a:off x="5241643" y="3213082"/>
                <a:ext cx="1350779" cy="822960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5;p23">
                <a:extLst>
                  <a:ext uri="{FF2B5EF4-FFF2-40B4-BE49-F238E27FC236}">
                    <a16:creationId xmlns:a16="http://schemas.microsoft.com/office/drawing/2014/main" id="{A9FBB25F-828F-D745-0111-0D9E45183A13}"/>
                  </a:ext>
                </a:extLst>
              </p:cNvPr>
              <p:cNvSpPr/>
              <p:nvPr/>
            </p:nvSpPr>
            <p:spPr>
              <a:xfrm>
                <a:off x="5199308" y="3151056"/>
                <a:ext cx="401689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6;p23">
                <a:extLst>
                  <a:ext uri="{FF2B5EF4-FFF2-40B4-BE49-F238E27FC236}">
                    <a16:creationId xmlns:a16="http://schemas.microsoft.com/office/drawing/2014/main" id="{8B7ED084-4AA6-BF9B-7CC9-E1E222EB53A7}"/>
                  </a:ext>
                </a:extLst>
              </p:cNvPr>
              <p:cNvSpPr/>
              <p:nvPr/>
            </p:nvSpPr>
            <p:spPr>
              <a:xfrm>
                <a:off x="5161457" y="3824376"/>
                <a:ext cx="384186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7;p23">
                <a:extLst>
                  <a:ext uri="{FF2B5EF4-FFF2-40B4-BE49-F238E27FC236}">
                    <a16:creationId xmlns:a16="http://schemas.microsoft.com/office/drawing/2014/main" id="{7BEAADDD-06C3-EC4C-AD45-EA5EF5834EF7}"/>
                  </a:ext>
                </a:extLst>
              </p:cNvPr>
              <p:cNvSpPr/>
              <p:nvPr/>
            </p:nvSpPr>
            <p:spPr>
              <a:xfrm>
                <a:off x="6233082" y="3151056"/>
                <a:ext cx="401580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38;p23">
                <a:extLst>
                  <a:ext uri="{FF2B5EF4-FFF2-40B4-BE49-F238E27FC236}">
                    <a16:creationId xmlns:a16="http://schemas.microsoft.com/office/drawing/2014/main" id="{4CEB8A4D-AFCF-9722-7F83-0467664517D0}"/>
                  </a:ext>
                </a:extLst>
              </p:cNvPr>
              <p:cNvSpPr/>
              <p:nvPr/>
            </p:nvSpPr>
            <p:spPr>
              <a:xfrm>
                <a:off x="6288436" y="3824376"/>
                <a:ext cx="38462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39;p23">
                <a:extLst>
                  <a:ext uri="{FF2B5EF4-FFF2-40B4-BE49-F238E27FC236}">
                    <a16:creationId xmlns:a16="http://schemas.microsoft.com/office/drawing/2014/main" id="{B0443C55-0DE8-A3A9-9A31-685CED38C6EA}"/>
                  </a:ext>
                </a:extLst>
              </p:cNvPr>
              <p:cNvSpPr/>
              <p:nvPr/>
            </p:nvSpPr>
            <p:spPr>
              <a:xfrm>
                <a:off x="5418315" y="3581959"/>
                <a:ext cx="997441" cy="2485616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40;p23">
                <a:extLst>
                  <a:ext uri="{FF2B5EF4-FFF2-40B4-BE49-F238E27FC236}">
                    <a16:creationId xmlns:a16="http://schemas.microsoft.com/office/drawing/2014/main" id="{91F62008-7509-DAA4-7F02-B87858DD4902}"/>
                  </a:ext>
                </a:extLst>
              </p:cNvPr>
              <p:cNvSpPr/>
              <p:nvPr/>
            </p:nvSpPr>
            <p:spPr>
              <a:xfrm>
                <a:off x="5518410" y="3685008"/>
                <a:ext cx="797690" cy="2331592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41;p23">
                <a:extLst>
                  <a:ext uri="{FF2B5EF4-FFF2-40B4-BE49-F238E27FC236}">
                    <a16:creationId xmlns:a16="http://schemas.microsoft.com/office/drawing/2014/main" id="{58D0413D-62BF-1E1C-4C72-83CE8598AD21}"/>
                  </a:ext>
                </a:extLst>
              </p:cNvPr>
              <p:cNvSpPr/>
              <p:nvPr/>
            </p:nvSpPr>
            <p:spPr>
              <a:xfrm>
                <a:off x="5473668" y="3261982"/>
                <a:ext cx="391516" cy="7110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42;p23">
                <a:extLst>
                  <a:ext uri="{FF2B5EF4-FFF2-40B4-BE49-F238E27FC236}">
                    <a16:creationId xmlns:a16="http://schemas.microsoft.com/office/drawing/2014/main" id="{C61EC08B-B1BE-CA22-3734-402A91F1B653}"/>
                  </a:ext>
                </a:extLst>
              </p:cNvPr>
              <p:cNvSpPr/>
              <p:nvPr/>
            </p:nvSpPr>
            <p:spPr>
              <a:xfrm>
                <a:off x="5241643" y="4181218"/>
                <a:ext cx="176778" cy="1835387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43;p23">
                <a:extLst>
                  <a:ext uri="{FF2B5EF4-FFF2-40B4-BE49-F238E27FC236}">
                    <a16:creationId xmlns:a16="http://schemas.microsoft.com/office/drawing/2014/main" id="{2CF0E7ED-3651-10BA-6937-9A030B37B4F6}"/>
                  </a:ext>
                </a:extLst>
              </p:cNvPr>
              <p:cNvSpPr/>
              <p:nvPr/>
            </p:nvSpPr>
            <p:spPr>
              <a:xfrm>
                <a:off x="6415661" y="4167544"/>
                <a:ext cx="176778" cy="1849061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44;p23">
                <a:extLst>
                  <a:ext uri="{FF2B5EF4-FFF2-40B4-BE49-F238E27FC236}">
                    <a16:creationId xmlns:a16="http://schemas.microsoft.com/office/drawing/2014/main" id="{BDCD3226-B3B1-A405-3699-83E3CC2702FF}"/>
                  </a:ext>
                </a:extLst>
              </p:cNvPr>
              <p:cNvSpPr/>
              <p:nvPr/>
            </p:nvSpPr>
            <p:spPr>
              <a:xfrm>
                <a:off x="5498501" y="6112130"/>
                <a:ext cx="837071" cy="12974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45;p23">
                <a:extLst>
                  <a:ext uri="{FF2B5EF4-FFF2-40B4-BE49-F238E27FC236}">
                    <a16:creationId xmlns:a16="http://schemas.microsoft.com/office/drawing/2014/main" id="{B90AB3EA-FFDD-51E3-147B-BB93D0D237A8}"/>
                  </a:ext>
                </a:extLst>
              </p:cNvPr>
              <p:cNvSpPr/>
              <p:nvPr/>
            </p:nvSpPr>
            <p:spPr>
              <a:xfrm>
                <a:off x="5885865" y="6044197"/>
                <a:ext cx="62244" cy="29481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46;p23">
                <a:extLst>
                  <a:ext uri="{FF2B5EF4-FFF2-40B4-BE49-F238E27FC236}">
                    <a16:creationId xmlns:a16="http://schemas.microsoft.com/office/drawing/2014/main" id="{E22C995B-71A1-A58E-C8C6-1959938B37A1}"/>
                  </a:ext>
                </a:extLst>
              </p:cNvPr>
              <p:cNvSpPr/>
              <p:nvPr/>
            </p:nvSpPr>
            <p:spPr>
              <a:xfrm>
                <a:off x="4981723" y="3421806"/>
                <a:ext cx="208065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47;p23">
                <a:extLst>
                  <a:ext uri="{FF2B5EF4-FFF2-40B4-BE49-F238E27FC236}">
                    <a16:creationId xmlns:a16="http://schemas.microsoft.com/office/drawing/2014/main" id="{EA259152-5D05-664E-FA69-8A5F459AF1C3}"/>
                  </a:ext>
                </a:extLst>
              </p:cNvPr>
              <p:cNvSpPr/>
              <p:nvPr/>
            </p:nvSpPr>
            <p:spPr>
              <a:xfrm>
                <a:off x="6644295" y="3421806"/>
                <a:ext cx="207846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48;p23">
                <a:extLst>
                  <a:ext uri="{FF2B5EF4-FFF2-40B4-BE49-F238E27FC236}">
                    <a16:creationId xmlns:a16="http://schemas.microsoft.com/office/drawing/2014/main" id="{46E87E09-4C15-F5DF-6F72-E3D721FECAE4}"/>
                  </a:ext>
                </a:extLst>
              </p:cNvPr>
              <p:cNvSpPr/>
              <p:nvPr/>
            </p:nvSpPr>
            <p:spPr>
              <a:xfrm>
                <a:off x="5304217" y="4247292"/>
                <a:ext cx="45726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49;p23">
                <a:extLst>
                  <a:ext uri="{FF2B5EF4-FFF2-40B4-BE49-F238E27FC236}">
                    <a16:creationId xmlns:a16="http://schemas.microsoft.com/office/drawing/2014/main" id="{5D1474DC-EC54-8757-7EA0-3C98E6509119}"/>
                  </a:ext>
                </a:extLst>
              </p:cNvPr>
              <p:cNvSpPr/>
              <p:nvPr/>
            </p:nvSpPr>
            <p:spPr>
              <a:xfrm>
                <a:off x="6484032" y="4247292"/>
                <a:ext cx="46273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50;p23">
                <a:extLst>
                  <a:ext uri="{FF2B5EF4-FFF2-40B4-BE49-F238E27FC236}">
                    <a16:creationId xmlns:a16="http://schemas.microsoft.com/office/drawing/2014/main" id="{EC4FA0F9-2944-B455-7DD5-197D9C8B3602}"/>
                  </a:ext>
                </a:extLst>
              </p:cNvPr>
              <p:cNvSpPr/>
              <p:nvPr/>
            </p:nvSpPr>
            <p:spPr>
              <a:xfrm>
                <a:off x="5177538" y="2761504"/>
                <a:ext cx="299626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51;p23">
                <a:extLst>
                  <a:ext uri="{FF2B5EF4-FFF2-40B4-BE49-F238E27FC236}">
                    <a16:creationId xmlns:a16="http://schemas.microsoft.com/office/drawing/2014/main" id="{9A3DF805-619D-C7DC-946F-70AFCD52B76D}"/>
                  </a:ext>
                </a:extLst>
              </p:cNvPr>
              <p:cNvSpPr/>
              <p:nvPr/>
            </p:nvSpPr>
            <p:spPr>
              <a:xfrm>
                <a:off x="5227531" y="2819702"/>
                <a:ext cx="165073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52;p23">
                <a:extLst>
                  <a:ext uri="{FF2B5EF4-FFF2-40B4-BE49-F238E27FC236}">
                    <a16:creationId xmlns:a16="http://schemas.microsoft.com/office/drawing/2014/main" id="{97D5EF25-9B3C-2109-1F2E-47EA13FAA814}"/>
                  </a:ext>
                </a:extLst>
              </p:cNvPr>
              <p:cNvSpPr/>
              <p:nvPr/>
            </p:nvSpPr>
            <p:spPr>
              <a:xfrm>
                <a:off x="6356807" y="2761504"/>
                <a:ext cx="299735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53;p23">
                <a:extLst>
                  <a:ext uri="{FF2B5EF4-FFF2-40B4-BE49-F238E27FC236}">
                    <a16:creationId xmlns:a16="http://schemas.microsoft.com/office/drawing/2014/main" id="{88A39C57-D374-DF31-AF6F-9CB70A92BA1F}"/>
                  </a:ext>
                </a:extLst>
              </p:cNvPr>
              <p:cNvSpPr/>
              <p:nvPr/>
            </p:nvSpPr>
            <p:spPr>
              <a:xfrm>
                <a:off x="6441259" y="2819702"/>
                <a:ext cx="165292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654;p23">
              <a:extLst>
                <a:ext uri="{FF2B5EF4-FFF2-40B4-BE49-F238E27FC236}">
                  <a16:creationId xmlns:a16="http://schemas.microsoft.com/office/drawing/2014/main" id="{9C4F5302-A386-85BB-B829-E4C7C7FEE578}"/>
                </a:ext>
              </a:extLst>
            </p:cNvPr>
            <p:cNvGrpSpPr/>
            <p:nvPr/>
          </p:nvGrpSpPr>
          <p:grpSpPr>
            <a:xfrm>
              <a:off x="563333" y="2752330"/>
              <a:ext cx="1596287" cy="626079"/>
              <a:chOff x="563333" y="2752330"/>
              <a:chExt cx="1596287" cy="626079"/>
            </a:xfrm>
          </p:grpSpPr>
          <p:sp>
            <p:nvSpPr>
              <p:cNvPr id="12" name="Google Shape;655;p23">
                <a:extLst>
                  <a:ext uri="{FF2B5EF4-FFF2-40B4-BE49-F238E27FC236}">
                    <a16:creationId xmlns:a16="http://schemas.microsoft.com/office/drawing/2014/main" id="{6CE612C6-C488-2B66-3457-BAD032BBD3CB}"/>
                  </a:ext>
                </a:extLst>
              </p:cNvPr>
              <p:cNvSpPr/>
              <p:nvPr/>
            </p:nvSpPr>
            <p:spPr>
              <a:xfrm rot="266348">
                <a:off x="637987" y="2912891"/>
                <a:ext cx="2203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8814" h="5509" extrusionOk="0">
                    <a:moveTo>
                      <a:pt x="8814" y="5509"/>
                    </a:moveTo>
                    <a:lnTo>
                      <a:pt x="1378" y="0"/>
                    </a:lnTo>
                    <a:lnTo>
                      <a:pt x="0" y="30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3" name="Google Shape;656;p23">
                <a:extLst>
                  <a:ext uri="{FF2B5EF4-FFF2-40B4-BE49-F238E27FC236}">
                    <a16:creationId xmlns:a16="http://schemas.microsoft.com/office/drawing/2014/main" id="{7F10499A-64EC-789E-0023-3212304296A3}"/>
                  </a:ext>
                </a:extLst>
              </p:cNvPr>
              <p:cNvSpPr/>
              <p:nvPr/>
            </p:nvSpPr>
            <p:spPr>
              <a:xfrm rot="266348">
                <a:off x="563333" y="3095921"/>
                <a:ext cx="282300" cy="96400"/>
              </a:xfrm>
              <a:custGeom>
                <a:avLst/>
                <a:gdLst/>
                <a:ahLst/>
                <a:cxnLst/>
                <a:rect l="l" t="t" r="r" b="b"/>
                <a:pathLst>
                  <a:path w="11292" h="3856" extrusionOk="0">
                    <a:moveTo>
                      <a:pt x="11292" y="826"/>
                    </a:moveTo>
                    <a:lnTo>
                      <a:pt x="1652" y="0"/>
                    </a:lnTo>
                    <a:lnTo>
                      <a:pt x="0" y="3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4" name="Google Shape;657;p23">
                <a:extLst>
                  <a:ext uri="{FF2B5EF4-FFF2-40B4-BE49-F238E27FC236}">
                    <a16:creationId xmlns:a16="http://schemas.microsoft.com/office/drawing/2014/main" id="{B6719ABB-F45E-0B76-EF71-0FF223263F52}"/>
                  </a:ext>
                </a:extLst>
              </p:cNvPr>
              <p:cNvSpPr/>
              <p:nvPr/>
            </p:nvSpPr>
            <p:spPr>
              <a:xfrm rot="266348">
                <a:off x="717899" y="3192484"/>
                <a:ext cx="144600" cy="185925"/>
              </a:xfrm>
              <a:custGeom>
                <a:avLst/>
                <a:gdLst/>
                <a:ahLst/>
                <a:cxnLst/>
                <a:rect l="l" t="t" r="r" b="b"/>
                <a:pathLst>
                  <a:path w="5784" h="7437" extrusionOk="0">
                    <a:moveTo>
                      <a:pt x="5784" y="0"/>
                    </a:moveTo>
                    <a:lnTo>
                      <a:pt x="0" y="6335"/>
                    </a:lnTo>
                    <a:lnTo>
                      <a:pt x="4407" y="74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5" name="Google Shape;658;p23">
                <a:extLst>
                  <a:ext uri="{FF2B5EF4-FFF2-40B4-BE49-F238E27FC236}">
                    <a16:creationId xmlns:a16="http://schemas.microsoft.com/office/drawing/2014/main" id="{C094E574-2B93-8FCF-A125-780EDF64A699}"/>
                  </a:ext>
                </a:extLst>
              </p:cNvPr>
              <p:cNvSpPr/>
              <p:nvPr/>
            </p:nvSpPr>
            <p:spPr>
              <a:xfrm rot="266348">
                <a:off x="1876005" y="2752330"/>
                <a:ext cx="185900" cy="2341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64" extrusionOk="0">
                    <a:moveTo>
                      <a:pt x="0" y="9364"/>
                    </a:moveTo>
                    <a:lnTo>
                      <a:pt x="4957" y="0"/>
                    </a:lnTo>
                    <a:lnTo>
                      <a:pt x="7436" y="44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6" name="Google Shape;659;p23">
                <a:extLst>
                  <a:ext uri="{FF2B5EF4-FFF2-40B4-BE49-F238E27FC236}">
                    <a16:creationId xmlns:a16="http://schemas.microsoft.com/office/drawing/2014/main" id="{FE8431A1-EFBD-9687-8DA6-1B7EDE76AAA1}"/>
                  </a:ext>
                </a:extLst>
              </p:cNvPr>
              <p:cNvSpPr/>
              <p:nvPr/>
            </p:nvSpPr>
            <p:spPr>
              <a:xfrm rot="266348">
                <a:off x="1884195" y="2970368"/>
                <a:ext cx="275425" cy="123925"/>
              </a:xfrm>
              <a:custGeom>
                <a:avLst/>
                <a:gdLst/>
                <a:ahLst/>
                <a:cxnLst/>
                <a:rect l="l" t="t" r="r" b="b"/>
                <a:pathLst>
                  <a:path w="11017" h="4957" extrusionOk="0">
                    <a:moveTo>
                      <a:pt x="0" y="3305"/>
                    </a:moveTo>
                    <a:lnTo>
                      <a:pt x="9915" y="0"/>
                    </a:lnTo>
                    <a:lnTo>
                      <a:pt x="11017" y="49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7" name="Google Shape;660;p23">
                <a:extLst>
                  <a:ext uri="{FF2B5EF4-FFF2-40B4-BE49-F238E27FC236}">
                    <a16:creationId xmlns:a16="http://schemas.microsoft.com/office/drawing/2014/main" id="{1344947A-0A45-D334-EA37-D8E76B9CD5C6}"/>
                  </a:ext>
                </a:extLst>
              </p:cNvPr>
              <p:cNvSpPr/>
              <p:nvPr/>
            </p:nvSpPr>
            <p:spPr>
              <a:xfrm rot="266348">
                <a:off x="1903140" y="3128652"/>
                <a:ext cx="2203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8263" extrusionOk="0">
                    <a:moveTo>
                      <a:pt x="0" y="0"/>
                    </a:moveTo>
                    <a:lnTo>
                      <a:pt x="8813" y="3581"/>
                    </a:lnTo>
                    <a:lnTo>
                      <a:pt x="7987" y="82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</p:grp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E5E64647-A5F4-CD59-8D1D-7B0E41AB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50" y="3672681"/>
            <a:ext cx="3658206" cy="1305376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6C26DA4-B00F-C83C-0B34-EFFEB16DC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264033"/>
              </p:ext>
            </p:extLst>
          </p:nvPr>
        </p:nvGraphicFramePr>
        <p:xfrm>
          <a:off x="2256146" y="981158"/>
          <a:ext cx="6057555" cy="298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561BE6-8749-4F3F-BC5A-91025F6B08FF}"/>
              </a:ext>
            </a:extLst>
          </p:cNvPr>
          <p:cNvSpPr txBox="1"/>
          <p:nvPr/>
        </p:nvSpPr>
        <p:spPr>
          <a:xfrm>
            <a:off x="2502258" y="107650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C6ABE-B32D-3BF2-5E01-6E20A7603F38}"/>
              </a:ext>
            </a:extLst>
          </p:cNvPr>
          <p:cNvSpPr txBox="1"/>
          <p:nvPr/>
        </p:nvSpPr>
        <p:spPr>
          <a:xfrm>
            <a:off x="2563186" y="30928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696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0" name="Google Shape;470;p20"/>
          <p:cNvGrpSpPr/>
          <p:nvPr/>
        </p:nvGrpSpPr>
        <p:grpSpPr>
          <a:xfrm>
            <a:off x="4536277" y="2271608"/>
            <a:ext cx="1570800" cy="658525"/>
            <a:chOff x="6710450" y="2303487"/>
            <a:chExt cx="1570800" cy="658525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710450" y="2669512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Modeling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7157975" y="23034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88" name="Google Shape;488;p20"/>
          <p:cNvGrpSpPr/>
          <p:nvPr/>
        </p:nvGrpSpPr>
        <p:grpSpPr>
          <a:xfrm>
            <a:off x="5084527" y="3164740"/>
            <a:ext cx="474300" cy="648697"/>
            <a:chOff x="1446250" y="2641378"/>
            <a:chExt cx="474300" cy="648697"/>
          </a:xfrm>
        </p:grpSpPr>
        <p:sp>
          <p:nvSpPr>
            <p:cNvPr id="489" name="Google Shape;489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75738A4-17B4-DCBC-8774-FCE9FD9F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9433"/>
      </p:ext>
    </p:extLst>
  </p:cSld>
  <p:clrMapOvr>
    <a:masterClrMapping/>
  </p:clrMapOvr>
</p:sld>
</file>

<file path=ppt/theme/theme1.xml><?xml version="1.0" encoding="utf-8"?>
<a:theme xmlns:a="http://schemas.openxmlformats.org/drawingml/2006/main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Driving Center Infographics by Slidesgo</vt:lpstr>
      <vt:lpstr>Vehicle Claim Fraud Detection</vt:lpstr>
      <vt:lpstr>PowerPoint Presentation</vt:lpstr>
      <vt:lpstr>Our Plan</vt:lpstr>
      <vt:lpstr>PowerPoint Presentation</vt:lpstr>
      <vt:lpstr>Business Landscape </vt:lpstr>
      <vt:lpstr>PowerPoint Presentation</vt:lpstr>
      <vt:lpstr>PowerPoint Presentation</vt:lpstr>
      <vt:lpstr>Feature Engineering </vt:lpstr>
      <vt:lpstr>PowerPoint Presentation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Claim Fraud Detection</dc:title>
  <cp:revision>1</cp:revision>
  <dcterms:modified xsi:type="dcterms:W3CDTF">2023-02-17T19:14:49Z</dcterms:modified>
</cp:coreProperties>
</file>