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7"/>
  </p:notesMasterIdLst>
  <p:handoutMasterIdLst>
    <p:handoutMasterId r:id="rId28"/>
  </p:handoutMasterIdLst>
  <p:sldIdLst>
    <p:sldId id="256" r:id="rId5"/>
    <p:sldId id="277" r:id="rId6"/>
    <p:sldId id="261" r:id="rId7"/>
    <p:sldId id="263" r:id="rId8"/>
    <p:sldId id="264" r:id="rId9"/>
    <p:sldId id="265" r:id="rId10"/>
    <p:sldId id="266" r:id="rId11"/>
    <p:sldId id="267" r:id="rId12"/>
    <p:sldId id="274" r:id="rId13"/>
    <p:sldId id="275" r:id="rId14"/>
    <p:sldId id="268" r:id="rId15"/>
    <p:sldId id="269" r:id="rId16"/>
    <p:sldId id="286" r:id="rId17"/>
    <p:sldId id="271" r:id="rId18"/>
    <p:sldId id="289" r:id="rId19"/>
    <p:sldId id="285" r:id="rId20"/>
    <p:sldId id="272" r:id="rId21"/>
    <p:sldId id="273" r:id="rId22"/>
    <p:sldId id="288" r:id="rId23"/>
    <p:sldId id="278" r:id="rId24"/>
    <p:sldId id="282"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A6D"/>
    <a:srgbClr val="274E95"/>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FFC64-1E53-4084-80EB-B8C59F4B9F54}" v="40" dt="2021-02-18T13:45:35.097"/>
    <p1510:client id="{412F344A-8446-4A9E-BDB6-F1C7124C9FE3}" v="1847" dt="2021-02-18T02:52:33.885"/>
    <p1510:client id="{53D4EBA2-12C5-4FF9-BB12-5634162C5214}" v="4049" dt="2021-02-18T13:58:00.945"/>
    <p1510:client id="{62693469-0ACB-44AF-9139-748402CCAE53}" v="53" dt="2021-02-17T20:49:46.426"/>
    <p1510:client id="{80E6AA5E-A7CE-4520-ADB4-E86E378EC129}" v="40" dt="2021-02-17T23:44:12.057"/>
    <p1510:client id="{A12202C7-75C3-4745-8096-462FDF2CDCDA}" v="27" dt="2021-02-18T02:12:29.401"/>
    <p1510:client id="{C1469D7E-063E-4CF2-8627-D2E6A63338F3}" v="93" dt="2021-02-18T04:13:30.419"/>
    <p1510:client id="{CA2D9A53-F99A-4F78-BA7D-A1CC06CE2928}" v="898" dt="2021-02-18T13:55:37.434"/>
    <p1510:client id="{DC2499DA-2DD1-4E3E-93AA-3687EF0307BB}" v="29" dt="2021-02-18T06:15:10.611"/>
    <p1510:client id="{E7E9A729-DAEF-451A-B2E9-D79CE4EC8B8D}" v="817" dt="2021-02-18T13:57:05.395"/>
    <p1510:client id="{EA969186-1CCC-4437-BF63-D075749AEC1E}" v="9" dt="2021-02-18T04:29:06.0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uette Paye" userId="S::maguette.paye@mail.mcgill.ca::5fbfb10e-0c01-4296-bcc9-ff408a56c168" providerId="AD" clId="Web-{A12202C7-75C3-4745-8096-462FDF2CDCDA}"/>
    <pc:docChg chg="modSld">
      <pc:chgData name="Maguette Paye" userId="S::maguette.paye@mail.mcgill.ca::5fbfb10e-0c01-4296-bcc9-ff408a56c168" providerId="AD" clId="Web-{A12202C7-75C3-4745-8096-462FDF2CDCDA}" dt="2021-02-18T02:12:29.401" v="18" actId="1076"/>
      <pc:docMkLst>
        <pc:docMk/>
      </pc:docMkLst>
      <pc:sldChg chg="addSp delSp modSp">
        <pc:chgData name="Maguette Paye" userId="S::maguette.paye@mail.mcgill.ca::5fbfb10e-0c01-4296-bcc9-ff408a56c168" providerId="AD" clId="Web-{A12202C7-75C3-4745-8096-462FDF2CDCDA}" dt="2021-02-18T02:12:29.401" v="18" actId="1076"/>
        <pc:sldMkLst>
          <pc:docMk/>
          <pc:sldMk cId="3349390493" sldId="282"/>
        </pc:sldMkLst>
        <pc:spChg chg="del mod">
          <ac:chgData name="Maguette Paye" userId="S::maguette.paye@mail.mcgill.ca::5fbfb10e-0c01-4296-bcc9-ff408a56c168" providerId="AD" clId="Web-{A12202C7-75C3-4745-8096-462FDF2CDCDA}" dt="2021-02-18T02:12:07.760" v="6"/>
          <ac:spMkLst>
            <pc:docMk/>
            <pc:sldMk cId="3349390493" sldId="282"/>
            <ac:spMk id="3" creationId="{03625D28-C574-4475-813B-B8E5C134195B}"/>
          </ac:spMkLst>
        </pc:spChg>
        <pc:picChg chg="add mod ord">
          <ac:chgData name="Maguette Paye" userId="S::maguette.paye@mail.mcgill.ca::5fbfb10e-0c01-4296-bcc9-ff408a56c168" providerId="AD" clId="Web-{A12202C7-75C3-4745-8096-462FDF2CDCDA}" dt="2021-02-18T02:12:27.448" v="17" actId="1076"/>
          <ac:picMkLst>
            <pc:docMk/>
            <pc:sldMk cId="3349390493" sldId="282"/>
            <ac:picMk id="4" creationId="{0E1751A2-1993-4A2F-8182-D872592D7CD2}"/>
          </ac:picMkLst>
        </pc:picChg>
        <pc:picChg chg="add mod">
          <ac:chgData name="Maguette Paye" userId="S::maguette.paye@mail.mcgill.ca::5fbfb10e-0c01-4296-bcc9-ff408a56c168" providerId="AD" clId="Web-{A12202C7-75C3-4745-8096-462FDF2CDCDA}" dt="2021-02-18T02:12:29.401" v="18" actId="1076"/>
          <ac:picMkLst>
            <pc:docMk/>
            <pc:sldMk cId="3349390493" sldId="282"/>
            <ac:picMk id="5" creationId="{DB23CDBB-2497-440E-A2DF-E7BCFD4E6A24}"/>
          </ac:picMkLst>
        </pc:picChg>
      </pc:sldChg>
    </pc:docChg>
  </pc:docChgLst>
  <pc:docChgLst>
    <pc:chgData name="Nupur Mittal" userId="S::nupur.mittal@mail.mcgill.ca::329e36e7-bbd1-49fb-87cf-fcf76fdb180c" providerId="AD" clId="Web-{C1469D7E-063E-4CF2-8627-D2E6A63338F3}"/>
    <pc:docChg chg="addSld delSld modSld">
      <pc:chgData name="Nupur Mittal" userId="S::nupur.mittal@mail.mcgill.ca::329e36e7-bbd1-49fb-87cf-fcf76fdb180c" providerId="AD" clId="Web-{C1469D7E-063E-4CF2-8627-D2E6A63338F3}" dt="2021-02-18T04:13:30.419" v="46"/>
      <pc:docMkLst>
        <pc:docMk/>
      </pc:docMkLst>
      <pc:sldChg chg="mod modShow">
        <pc:chgData name="Nupur Mittal" userId="S::nupur.mittal@mail.mcgill.ca::329e36e7-bbd1-49fb-87cf-fcf76fdb180c" providerId="AD" clId="Web-{C1469D7E-063E-4CF2-8627-D2E6A63338F3}" dt="2021-02-18T04:13:30.419" v="46"/>
        <pc:sldMkLst>
          <pc:docMk/>
          <pc:sldMk cId="1292687810" sldId="268"/>
        </pc:sldMkLst>
      </pc:sldChg>
      <pc:sldChg chg="mod modShow">
        <pc:chgData name="Nupur Mittal" userId="S::nupur.mittal@mail.mcgill.ca::329e36e7-bbd1-49fb-87cf-fcf76fdb180c" providerId="AD" clId="Web-{C1469D7E-063E-4CF2-8627-D2E6A63338F3}" dt="2021-02-18T04:12:36.354" v="26"/>
        <pc:sldMkLst>
          <pc:docMk/>
          <pc:sldMk cId="258745688" sldId="269"/>
        </pc:sldMkLst>
      </pc:sldChg>
      <pc:sldChg chg="mod modShow">
        <pc:chgData name="Nupur Mittal" userId="S::nupur.mittal@mail.mcgill.ca::329e36e7-bbd1-49fb-87cf-fcf76fdb180c" providerId="AD" clId="Web-{C1469D7E-063E-4CF2-8627-D2E6A63338F3}" dt="2021-02-18T04:12:02.243" v="2"/>
        <pc:sldMkLst>
          <pc:docMk/>
          <pc:sldMk cId="4014198925" sldId="270"/>
        </pc:sldMkLst>
      </pc:sldChg>
      <pc:sldChg chg="mod modShow">
        <pc:chgData name="Nupur Mittal" userId="S::nupur.mittal@mail.mcgill.ca::329e36e7-bbd1-49fb-87cf-fcf76fdb180c" providerId="AD" clId="Web-{C1469D7E-063E-4CF2-8627-D2E6A63338F3}" dt="2021-02-18T04:12:03.852" v="3"/>
        <pc:sldMkLst>
          <pc:docMk/>
          <pc:sldMk cId="1781706394" sldId="271"/>
        </pc:sldMkLst>
      </pc:sldChg>
      <pc:sldChg chg="del">
        <pc:chgData name="Nupur Mittal" userId="S::nupur.mittal@mail.mcgill.ca::329e36e7-bbd1-49fb-87cf-fcf76fdb180c" providerId="AD" clId="Web-{C1469D7E-063E-4CF2-8627-D2E6A63338F3}" dt="2021-02-18T04:11:48.961" v="0"/>
        <pc:sldMkLst>
          <pc:docMk/>
          <pc:sldMk cId="4260059802" sldId="280"/>
        </pc:sldMkLst>
      </pc:sldChg>
      <pc:sldChg chg="del">
        <pc:chgData name="Nupur Mittal" userId="S::nupur.mittal@mail.mcgill.ca::329e36e7-bbd1-49fb-87cf-fcf76fdb180c" providerId="AD" clId="Web-{C1469D7E-063E-4CF2-8627-D2E6A63338F3}" dt="2021-02-18T04:11:52.649" v="1"/>
        <pc:sldMkLst>
          <pc:docMk/>
          <pc:sldMk cId="3919705213" sldId="281"/>
        </pc:sldMkLst>
      </pc:sldChg>
      <pc:sldChg chg="modSp">
        <pc:chgData name="Nupur Mittal" userId="S::nupur.mittal@mail.mcgill.ca::329e36e7-bbd1-49fb-87cf-fcf76fdb180c" providerId="AD" clId="Web-{C1469D7E-063E-4CF2-8627-D2E6A63338F3}" dt="2021-02-18T04:12:29.447" v="25" actId="20577"/>
        <pc:sldMkLst>
          <pc:docMk/>
          <pc:sldMk cId="3349390493" sldId="282"/>
        </pc:sldMkLst>
        <pc:spChg chg="mod">
          <ac:chgData name="Nupur Mittal" userId="S::nupur.mittal@mail.mcgill.ca::329e36e7-bbd1-49fb-87cf-fcf76fdb180c" providerId="AD" clId="Web-{C1469D7E-063E-4CF2-8627-D2E6A63338F3}" dt="2021-02-18T04:12:29.447" v="25" actId="20577"/>
          <ac:spMkLst>
            <pc:docMk/>
            <pc:sldMk cId="3349390493" sldId="282"/>
            <ac:spMk id="2" creationId="{15E4D1A9-8688-40E3-8A6A-0107F74F92B5}"/>
          </ac:spMkLst>
        </pc:spChg>
      </pc:sldChg>
      <pc:sldChg chg="modSp new">
        <pc:chgData name="Nupur Mittal" userId="S::nupur.mittal@mail.mcgill.ca::329e36e7-bbd1-49fb-87cf-fcf76fdb180c" providerId="AD" clId="Web-{C1469D7E-063E-4CF2-8627-D2E6A63338F3}" dt="2021-02-18T04:13:26.028" v="45" actId="20577"/>
        <pc:sldMkLst>
          <pc:docMk/>
          <pc:sldMk cId="4124049911" sldId="283"/>
        </pc:sldMkLst>
        <pc:spChg chg="mod">
          <ac:chgData name="Nupur Mittal" userId="S::nupur.mittal@mail.mcgill.ca::329e36e7-bbd1-49fb-87cf-fcf76fdb180c" providerId="AD" clId="Web-{C1469D7E-063E-4CF2-8627-D2E6A63338F3}" dt="2021-02-18T04:13:26.028" v="45" actId="20577"/>
          <ac:spMkLst>
            <pc:docMk/>
            <pc:sldMk cId="4124049911" sldId="283"/>
            <ac:spMk id="3" creationId="{F121005F-EB5B-49FB-91CD-F8069AEC787B}"/>
          </ac:spMkLst>
        </pc:spChg>
      </pc:sldChg>
    </pc:docChg>
  </pc:docChgLst>
  <pc:docChgLst>
    <pc:chgData name="Vivek Saahil" userId="43ad321a-5946-4c44-869a-99c3331d9527" providerId="ADAL" clId="{E7E9A729-DAEF-451A-B2E9-D79CE4EC8B8D}"/>
    <pc:docChg chg="undo custSel delSld modSld sldOrd">
      <pc:chgData name="Vivek Saahil" userId="43ad321a-5946-4c44-869a-99c3331d9527" providerId="ADAL" clId="{E7E9A729-DAEF-451A-B2E9-D79CE4EC8B8D}" dt="2021-02-18T13:57:05.395" v="808" actId="20577"/>
      <pc:docMkLst>
        <pc:docMk/>
      </pc:docMkLst>
      <pc:sldChg chg="modTransition">
        <pc:chgData name="Vivek Saahil" userId="43ad321a-5946-4c44-869a-99c3331d9527" providerId="ADAL" clId="{E7E9A729-DAEF-451A-B2E9-D79CE4EC8B8D}" dt="2021-02-18T13:48:08.318" v="671"/>
        <pc:sldMkLst>
          <pc:docMk/>
          <pc:sldMk cId="1487700712" sldId="256"/>
        </pc:sldMkLst>
      </pc:sldChg>
      <pc:sldChg chg="modSp mod modTransition">
        <pc:chgData name="Vivek Saahil" userId="43ad321a-5946-4c44-869a-99c3331d9527" providerId="ADAL" clId="{E7E9A729-DAEF-451A-B2E9-D79CE4EC8B8D}" dt="2021-02-18T13:48:08.318" v="671"/>
        <pc:sldMkLst>
          <pc:docMk/>
          <pc:sldMk cId="1703342593" sldId="261"/>
        </pc:sldMkLst>
        <pc:spChg chg="mod">
          <ac:chgData name="Vivek Saahil" userId="43ad321a-5946-4c44-869a-99c3331d9527" providerId="ADAL" clId="{E7E9A729-DAEF-451A-B2E9-D79CE4EC8B8D}" dt="2021-02-18T13:42:15.451" v="633" actId="20577"/>
          <ac:spMkLst>
            <pc:docMk/>
            <pc:sldMk cId="1703342593" sldId="261"/>
            <ac:spMk id="5" creationId="{BC8B362E-670C-40E3-831F-CA1CB7DD3059}"/>
          </ac:spMkLst>
        </pc:spChg>
      </pc:sldChg>
      <pc:sldChg chg="modSp mod modTransition">
        <pc:chgData name="Vivek Saahil" userId="43ad321a-5946-4c44-869a-99c3331d9527" providerId="ADAL" clId="{E7E9A729-DAEF-451A-B2E9-D79CE4EC8B8D}" dt="2021-02-18T13:48:08.318" v="671"/>
        <pc:sldMkLst>
          <pc:docMk/>
          <pc:sldMk cId="3864933109" sldId="263"/>
        </pc:sldMkLst>
        <pc:spChg chg="mod">
          <ac:chgData name="Vivek Saahil" userId="43ad321a-5946-4c44-869a-99c3331d9527" providerId="ADAL" clId="{E7E9A729-DAEF-451A-B2E9-D79CE4EC8B8D}" dt="2021-02-16T01:26:09.499" v="0" actId="20577"/>
          <ac:spMkLst>
            <pc:docMk/>
            <pc:sldMk cId="3864933109" sldId="263"/>
            <ac:spMk id="5" creationId="{BC8B362E-670C-40E3-831F-CA1CB7DD3059}"/>
          </ac:spMkLst>
        </pc:spChg>
      </pc:sldChg>
      <pc:sldChg chg="modTransition">
        <pc:chgData name="Vivek Saahil" userId="43ad321a-5946-4c44-869a-99c3331d9527" providerId="ADAL" clId="{E7E9A729-DAEF-451A-B2E9-D79CE4EC8B8D}" dt="2021-02-18T13:48:08.318" v="671"/>
        <pc:sldMkLst>
          <pc:docMk/>
          <pc:sldMk cId="2239214915" sldId="264"/>
        </pc:sldMkLst>
      </pc:sldChg>
      <pc:sldChg chg="modSp mod modTransition">
        <pc:chgData name="Vivek Saahil" userId="43ad321a-5946-4c44-869a-99c3331d9527" providerId="ADAL" clId="{E7E9A729-DAEF-451A-B2E9-D79CE4EC8B8D}" dt="2021-02-18T13:48:08.318" v="671"/>
        <pc:sldMkLst>
          <pc:docMk/>
          <pc:sldMk cId="2559703101" sldId="265"/>
        </pc:sldMkLst>
        <pc:spChg chg="mod">
          <ac:chgData name="Vivek Saahil" userId="43ad321a-5946-4c44-869a-99c3331d9527" providerId="ADAL" clId="{E7E9A729-DAEF-451A-B2E9-D79CE4EC8B8D}" dt="2021-02-18T02:15:03.873" v="399" actId="20577"/>
          <ac:spMkLst>
            <pc:docMk/>
            <pc:sldMk cId="2559703101" sldId="265"/>
            <ac:spMk id="5" creationId="{BC8B362E-670C-40E3-831F-CA1CB7DD3059}"/>
          </ac:spMkLst>
        </pc:spChg>
      </pc:sldChg>
      <pc:sldChg chg="modTransition">
        <pc:chgData name="Vivek Saahil" userId="43ad321a-5946-4c44-869a-99c3331d9527" providerId="ADAL" clId="{E7E9A729-DAEF-451A-B2E9-D79CE4EC8B8D}" dt="2021-02-18T13:48:08.318" v="671"/>
        <pc:sldMkLst>
          <pc:docMk/>
          <pc:sldMk cId="1944261001" sldId="266"/>
        </pc:sldMkLst>
      </pc:sldChg>
      <pc:sldChg chg="modTransition">
        <pc:chgData name="Vivek Saahil" userId="43ad321a-5946-4c44-869a-99c3331d9527" providerId="ADAL" clId="{E7E9A729-DAEF-451A-B2E9-D79CE4EC8B8D}" dt="2021-02-18T13:48:08.318" v="671"/>
        <pc:sldMkLst>
          <pc:docMk/>
          <pc:sldMk cId="554485754" sldId="267"/>
        </pc:sldMkLst>
      </pc:sldChg>
      <pc:sldChg chg="modTransition">
        <pc:chgData name="Vivek Saahil" userId="43ad321a-5946-4c44-869a-99c3331d9527" providerId="ADAL" clId="{E7E9A729-DAEF-451A-B2E9-D79CE4EC8B8D}" dt="2021-02-18T13:48:08.318" v="671"/>
        <pc:sldMkLst>
          <pc:docMk/>
          <pc:sldMk cId="1292687810" sldId="268"/>
        </pc:sldMkLst>
      </pc:sldChg>
      <pc:sldChg chg="modTransition">
        <pc:chgData name="Vivek Saahil" userId="43ad321a-5946-4c44-869a-99c3331d9527" providerId="ADAL" clId="{E7E9A729-DAEF-451A-B2E9-D79CE4EC8B8D}" dt="2021-02-18T13:48:08.318" v="671"/>
        <pc:sldMkLst>
          <pc:docMk/>
          <pc:sldMk cId="258745688" sldId="269"/>
        </pc:sldMkLst>
      </pc:sldChg>
      <pc:sldChg chg="modTransition">
        <pc:chgData name="Vivek Saahil" userId="43ad321a-5946-4c44-869a-99c3331d9527" providerId="ADAL" clId="{E7E9A729-DAEF-451A-B2E9-D79CE4EC8B8D}" dt="2021-02-18T13:48:08.318" v="671"/>
        <pc:sldMkLst>
          <pc:docMk/>
          <pc:sldMk cId="4014198925" sldId="270"/>
        </pc:sldMkLst>
      </pc:sldChg>
      <pc:sldChg chg="ord modTransition">
        <pc:chgData name="Vivek Saahil" userId="43ad321a-5946-4c44-869a-99c3331d9527" providerId="ADAL" clId="{E7E9A729-DAEF-451A-B2E9-D79CE4EC8B8D}" dt="2021-02-18T13:49:33.858" v="675"/>
        <pc:sldMkLst>
          <pc:docMk/>
          <pc:sldMk cId="1781706394" sldId="271"/>
        </pc:sldMkLst>
      </pc:sldChg>
      <pc:sldChg chg="modSp mod modTransition">
        <pc:chgData name="Vivek Saahil" userId="43ad321a-5946-4c44-869a-99c3331d9527" providerId="ADAL" clId="{E7E9A729-DAEF-451A-B2E9-D79CE4EC8B8D}" dt="2021-02-18T13:54:22.109" v="779" actId="403"/>
        <pc:sldMkLst>
          <pc:docMk/>
          <pc:sldMk cId="3821614020" sldId="272"/>
        </pc:sldMkLst>
        <pc:spChg chg="mod">
          <ac:chgData name="Vivek Saahil" userId="43ad321a-5946-4c44-869a-99c3331d9527" providerId="ADAL" clId="{E7E9A729-DAEF-451A-B2E9-D79CE4EC8B8D}" dt="2021-02-18T13:51:35.184" v="701" actId="20577"/>
          <ac:spMkLst>
            <pc:docMk/>
            <pc:sldMk cId="3821614020" sldId="272"/>
            <ac:spMk id="2" creationId="{5B040558-A365-4CCE-92FA-5A48CD98F9C9}"/>
          </ac:spMkLst>
        </pc:spChg>
        <pc:spChg chg="mod">
          <ac:chgData name="Vivek Saahil" userId="43ad321a-5946-4c44-869a-99c3331d9527" providerId="ADAL" clId="{E7E9A729-DAEF-451A-B2E9-D79CE4EC8B8D}" dt="2021-02-18T13:54:22.109" v="779" actId="403"/>
          <ac:spMkLst>
            <pc:docMk/>
            <pc:sldMk cId="3821614020" sldId="272"/>
            <ac:spMk id="5" creationId="{BC8B362E-670C-40E3-831F-CA1CB7DD3059}"/>
          </ac:spMkLst>
        </pc:spChg>
      </pc:sldChg>
      <pc:sldChg chg="modTransition">
        <pc:chgData name="Vivek Saahil" userId="43ad321a-5946-4c44-869a-99c3331d9527" providerId="ADAL" clId="{E7E9A729-DAEF-451A-B2E9-D79CE4EC8B8D}" dt="2021-02-18T13:48:08.318" v="671"/>
        <pc:sldMkLst>
          <pc:docMk/>
          <pc:sldMk cId="103113675" sldId="273"/>
        </pc:sldMkLst>
      </pc:sldChg>
      <pc:sldChg chg="modSp mod modTransition">
        <pc:chgData name="Vivek Saahil" userId="43ad321a-5946-4c44-869a-99c3331d9527" providerId="ADAL" clId="{E7E9A729-DAEF-451A-B2E9-D79CE4EC8B8D}" dt="2021-02-18T13:48:37.676" v="672"/>
        <pc:sldMkLst>
          <pc:docMk/>
          <pc:sldMk cId="1185293267" sldId="274"/>
        </pc:sldMkLst>
        <pc:picChg chg="mod">
          <ac:chgData name="Vivek Saahil" userId="43ad321a-5946-4c44-869a-99c3331d9527" providerId="ADAL" clId="{E7E9A729-DAEF-451A-B2E9-D79CE4EC8B8D}" dt="2021-02-18T00:33:53.006" v="221" actId="1076"/>
          <ac:picMkLst>
            <pc:docMk/>
            <pc:sldMk cId="1185293267" sldId="274"/>
            <ac:picMk id="9" creationId="{D2E165B3-4CA7-41EB-A4F1-6047AE30EF2E}"/>
          </ac:picMkLst>
        </pc:picChg>
      </pc:sldChg>
      <pc:sldChg chg="modTransition">
        <pc:chgData name="Vivek Saahil" userId="43ad321a-5946-4c44-869a-99c3331d9527" providerId="ADAL" clId="{E7E9A729-DAEF-451A-B2E9-D79CE4EC8B8D}" dt="2021-02-18T13:48:50.159" v="673"/>
        <pc:sldMkLst>
          <pc:docMk/>
          <pc:sldMk cId="3153094910" sldId="275"/>
        </pc:sldMkLst>
      </pc:sldChg>
      <pc:sldChg chg="modSp mod modTransition setBg">
        <pc:chgData name="Vivek Saahil" userId="43ad321a-5946-4c44-869a-99c3331d9527" providerId="ADAL" clId="{E7E9A729-DAEF-451A-B2E9-D79CE4EC8B8D}" dt="2021-02-18T13:48:08.318" v="671"/>
        <pc:sldMkLst>
          <pc:docMk/>
          <pc:sldMk cId="2717653145" sldId="277"/>
        </pc:sldMkLst>
        <pc:spChg chg="mod">
          <ac:chgData name="Vivek Saahil" userId="43ad321a-5946-4c44-869a-99c3331d9527" providerId="ADAL" clId="{E7E9A729-DAEF-451A-B2E9-D79CE4EC8B8D}" dt="2021-02-17T23:40:55.391" v="124" actId="27636"/>
          <ac:spMkLst>
            <pc:docMk/>
            <pc:sldMk cId="2717653145" sldId="277"/>
            <ac:spMk id="2" creationId="{9E7BD1C1-65B6-4ADA-9345-50A6897C5052}"/>
          </ac:spMkLst>
        </pc:spChg>
        <pc:spChg chg="mod">
          <ac:chgData name="Vivek Saahil" userId="43ad321a-5946-4c44-869a-99c3331d9527" providerId="ADAL" clId="{E7E9A729-DAEF-451A-B2E9-D79CE4EC8B8D}" dt="2021-02-18T13:46:52.062" v="668" actId="20577"/>
          <ac:spMkLst>
            <pc:docMk/>
            <pc:sldMk cId="2717653145" sldId="277"/>
            <ac:spMk id="3" creationId="{721D4FF0-D64A-4CFA-8D24-1C504C6B2384}"/>
          </ac:spMkLst>
        </pc:spChg>
      </pc:sldChg>
      <pc:sldChg chg="modTransition">
        <pc:chgData name="Vivek Saahil" userId="43ad321a-5946-4c44-869a-99c3331d9527" providerId="ADAL" clId="{E7E9A729-DAEF-451A-B2E9-D79CE4EC8B8D}" dt="2021-02-18T13:48:08.318" v="671"/>
        <pc:sldMkLst>
          <pc:docMk/>
          <pc:sldMk cId="26676442" sldId="278"/>
        </pc:sldMkLst>
      </pc:sldChg>
      <pc:sldChg chg="modSp mod modTransition">
        <pc:chgData name="Vivek Saahil" userId="43ad321a-5946-4c44-869a-99c3331d9527" providerId="ADAL" clId="{E7E9A729-DAEF-451A-B2E9-D79CE4EC8B8D}" dt="2021-02-18T13:48:08.318" v="671"/>
        <pc:sldMkLst>
          <pc:docMk/>
          <pc:sldMk cId="2894750841" sldId="279"/>
        </pc:sldMkLst>
        <pc:picChg chg="mod">
          <ac:chgData name="Vivek Saahil" userId="43ad321a-5946-4c44-869a-99c3331d9527" providerId="ADAL" clId="{E7E9A729-DAEF-451A-B2E9-D79CE4EC8B8D}" dt="2021-02-18T00:27:10.455" v="218"/>
          <ac:picMkLst>
            <pc:docMk/>
            <pc:sldMk cId="2894750841" sldId="279"/>
            <ac:picMk id="7" creationId="{DA9DDE71-065E-434B-BE0A-7BB792A2572D}"/>
          </ac:picMkLst>
        </pc:picChg>
      </pc:sldChg>
      <pc:sldChg chg="modSp mod">
        <pc:chgData name="Vivek Saahil" userId="43ad321a-5946-4c44-869a-99c3331d9527" providerId="ADAL" clId="{E7E9A729-DAEF-451A-B2E9-D79CE4EC8B8D}" dt="2021-02-18T00:04:21.811" v="157" actId="20577"/>
        <pc:sldMkLst>
          <pc:docMk/>
          <pc:sldMk cId="3919705213" sldId="281"/>
        </pc:sldMkLst>
        <pc:spChg chg="mod">
          <ac:chgData name="Vivek Saahil" userId="43ad321a-5946-4c44-869a-99c3331d9527" providerId="ADAL" clId="{E7E9A729-DAEF-451A-B2E9-D79CE4EC8B8D}" dt="2021-02-18T00:04:21.811" v="157" actId="20577"/>
          <ac:spMkLst>
            <pc:docMk/>
            <pc:sldMk cId="3919705213" sldId="281"/>
            <ac:spMk id="2" creationId="{81C602DD-1311-4EBD-A81A-C8D0866DCD03}"/>
          </ac:spMkLst>
        </pc:spChg>
      </pc:sldChg>
      <pc:sldChg chg="modTransition">
        <pc:chgData name="Vivek Saahil" userId="43ad321a-5946-4c44-869a-99c3331d9527" providerId="ADAL" clId="{E7E9A729-DAEF-451A-B2E9-D79CE4EC8B8D}" dt="2021-02-18T13:48:08.318" v="671"/>
        <pc:sldMkLst>
          <pc:docMk/>
          <pc:sldMk cId="3349390493" sldId="282"/>
        </pc:sldMkLst>
      </pc:sldChg>
      <pc:sldChg chg="del modTransition">
        <pc:chgData name="Vivek Saahil" userId="43ad321a-5946-4c44-869a-99c3331d9527" providerId="ADAL" clId="{E7E9A729-DAEF-451A-B2E9-D79CE4EC8B8D}" dt="2021-02-18T13:50:18.836" v="678" actId="47"/>
        <pc:sldMkLst>
          <pc:docMk/>
          <pc:sldMk cId="4124049911" sldId="283"/>
        </pc:sldMkLst>
      </pc:sldChg>
      <pc:sldChg chg="modSp mod ord modTransition">
        <pc:chgData name="Vivek Saahil" userId="43ad321a-5946-4c44-869a-99c3331d9527" providerId="ADAL" clId="{E7E9A729-DAEF-451A-B2E9-D79CE4EC8B8D}" dt="2021-02-18T13:52:48.919" v="740" actId="20577"/>
        <pc:sldMkLst>
          <pc:docMk/>
          <pc:sldMk cId="4054565962" sldId="285"/>
        </pc:sldMkLst>
        <pc:spChg chg="mod">
          <ac:chgData name="Vivek Saahil" userId="43ad321a-5946-4c44-869a-99c3331d9527" providerId="ADAL" clId="{E7E9A729-DAEF-451A-B2E9-D79CE4EC8B8D}" dt="2021-02-18T13:52:48.919" v="740" actId="20577"/>
          <ac:spMkLst>
            <pc:docMk/>
            <pc:sldMk cId="4054565962" sldId="285"/>
            <ac:spMk id="2" creationId="{5B040558-A365-4CCE-92FA-5A48CD98F9C9}"/>
          </ac:spMkLst>
        </pc:spChg>
      </pc:sldChg>
      <pc:sldChg chg="modSp mod modTransition">
        <pc:chgData name="Vivek Saahil" userId="43ad321a-5946-4c44-869a-99c3331d9527" providerId="ADAL" clId="{E7E9A729-DAEF-451A-B2E9-D79CE4EC8B8D}" dt="2021-02-18T13:49:47.435" v="676" actId="20577"/>
        <pc:sldMkLst>
          <pc:docMk/>
          <pc:sldMk cId="3349240743" sldId="286"/>
        </pc:sldMkLst>
        <pc:spChg chg="mod">
          <ac:chgData name="Vivek Saahil" userId="43ad321a-5946-4c44-869a-99c3331d9527" providerId="ADAL" clId="{E7E9A729-DAEF-451A-B2E9-D79CE4EC8B8D}" dt="2021-02-18T13:49:47.435" v="676" actId="20577"/>
          <ac:spMkLst>
            <pc:docMk/>
            <pc:sldMk cId="3349240743" sldId="286"/>
            <ac:spMk id="2" creationId="{5B040558-A365-4CCE-92FA-5A48CD98F9C9}"/>
          </ac:spMkLst>
        </pc:spChg>
      </pc:sldChg>
      <pc:sldChg chg="modTransition">
        <pc:chgData name="Vivek Saahil" userId="43ad321a-5946-4c44-869a-99c3331d9527" providerId="ADAL" clId="{E7E9A729-DAEF-451A-B2E9-D79CE4EC8B8D}" dt="2021-02-18T13:48:08.318" v="671"/>
        <pc:sldMkLst>
          <pc:docMk/>
          <pc:sldMk cId="3464927352" sldId="288"/>
        </pc:sldMkLst>
      </pc:sldChg>
      <pc:sldChg chg="modSp mod ord modTransition">
        <pc:chgData name="Vivek Saahil" userId="43ad321a-5946-4c44-869a-99c3331d9527" providerId="ADAL" clId="{E7E9A729-DAEF-451A-B2E9-D79CE4EC8B8D}" dt="2021-02-18T13:57:05.395" v="808" actId="20577"/>
        <pc:sldMkLst>
          <pc:docMk/>
          <pc:sldMk cId="196117540" sldId="289"/>
        </pc:sldMkLst>
        <pc:spChg chg="mod">
          <ac:chgData name="Vivek Saahil" userId="43ad321a-5946-4c44-869a-99c3331d9527" providerId="ADAL" clId="{E7E9A729-DAEF-451A-B2E9-D79CE4EC8B8D}" dt="2021-02-18T13:57:05.395" v="808" actId="20577"/>
          <ac:spMkLst>
            <pc:docMk/>
            <pc:sldMk cId="196117540" sldId="289"/>
            <ac:spMk id="2" creationId="{5B040558-A365-4CCE-92FA-5A48CD98F9C9}"/>
          </ac:spMkLst>
        </pc:spChg>
      </pc:sldChg>
      <pc:sldChg chg="del modTransition">
        <pc:chgData name="Vivek Saahil" userId="43ad321a-5946-4c44-869a-99c3331d9527" providerId="ADAL" clId="{E7E9A729-DAEF-451A-B2E9-D79CE4EC8B8D}" dt="2021-02-18T13:47:33.676" v="670" actId="47"/>
        <pc:sldMkLst>
          <pc:docMk/>
          <pc:sldMk cId="766578527" sldId="290"/>
        </pc:sldMkLst>
      </pc:sldChg>
    </pc:docChg>
  </pc:docChgLst>
  <pc:docChgLst>
    <pc:chgData name="Nupur Mittal" userId="S::nupur.mittal@mail.mcgill.ca::329e36e7-bbd1-49fb-87cf-fcf76fdb180c" providerId="AD" clId="Web-{04BFFC64-1E53-4084-80EB-B8C59F4B9F54}"/>
    <pc:docChg chg="modSld">
      <pc:chgData name="Nupur Mittal" userId="S::nupur.mittal@mail.mcgill.ca::329e36e7-bbd1-49fb-87cf-fcf76fdb180c" providerId="AD" clId="Web-{04BFFC64-1E53-4084-80EB-B8C59F4B9F54}" dt="2021-02-18T13:45:32.894" v="17" actId="20577"/>
      <pc:docMkLst>
        <pc:docMk/>
      </pc:docMkLst>
      <pc:sldChg chg="modSp">
        <pc:chgData name="Nupur Mittal" userId="S::nupur.mittal@mail.mcgill.ca::329e36e7-bbd1-49fb-87cf-fcf76fdb180c" providerId="AD" clId="Web-{04BFFC64-1E53-4084-80EB-B8C59F4B9F54}" dt="2021-02-18T13:39:33.647" v="1" actId="20577"/>
        <pc:sldMkLst>
          <pc:docMk/>
          <pc:sldMk cId="1703342593" sldId="261"/>
        </pc:sldMkLst>
        <pc:spChg chg="mod">
          <ac:chgData name="Nupur Mittal" userId="S::nupur.mittal@mail.mcgill.ca::329e36e7-bbd1-49fb-87cf-fcf76fdb180c" providerId="AD" clId="Web-{04BFFC64-1E53-4084-80EB-B8C59F4B9F54}" dt="2021-02-18T13:39:33.647" v="1" actId="20577"/>
          <ac:spMkLst>
            <pc:docMk/>
            <pc:sldMk cId="1703342593" sldId="261"/>
            <ac:spMk id="5" creationId="{BC8B362E-670C-40E3-831F-CA1CB7DD3059}"/>
          </ac:spMkLst>
        </pc:spChg>
      </pc:sldChg>
      <pc:sldChg chg="modSp">
        <pc:chgData name="Nupur Mittal" userId="S::nupur.mittal@mail.mcgill.ca::329e36e7-bbd1-49fb-87cf-fcf76fdb180c" providerId="AD" clId="Web-{04BFFC64-1E53-4084-80EB-B8C59F4B9F54}" dt="2021-02-18T13:45:32.894" v="17" actId="20577"/>
        <pc:sldMkLst>
          <pc:docMk/>
          <pc:sldMk cId="196117540" sldId="289"/>
        </pc:sldMkLst>
        <pc:spChg chg="mod">
          <ac:chgData name="Nupur Mittal" userId="S::nupur.mittal@mail.mcgill.ca::329e36e7-bbd1-49fb-87cf-fcf76fdb180c" providerId="AD" clId="Web-{04BFFC64-1E53-4084-80EB-B8C59F4B9F54}" dt="2021-02-18T13:45:32.894" v="17" actId="20577"/>
          <ac:spMkLst>
            <pc:docMk/>
            <pc:sldMk cId="196117540" sldId="289"/>
            <ac:spMk id="2" creationId="{5B040558-A365-4CCE-92FA-5A48CD98F9C9}"/>
          </ac:spMkLst>
        </pc:spChg>
      </pc:sldChg>
    </pc:docChg>
  </pc:docChgLst>
  <pc:docChgLst>
    <pc:chgData name="Shivangi Soni" userId="S::shivangi.soni@mail.mcgill.ca::2947c66a-7404-47b6-97cf-16b003e8c903" providerId="AD" clId="Web-{B14A02D5-7F88-49B4-8EC9-FEC6ACA39446}"/>
    <pc:docChg chg="modSld">
      <pc:chgData name="Shivangi Soni" userId="S::shivangi.soni@mail.mcgill.ca::2947c66a-7404-47b6-97cf-16b003e8c903" providerId="AD" clId="Web-{B14A02D5-7F88-49B4-8EC9-FEC6ACA39446}" dt="2021-02-16T01:15:17.645" v="115" actId="20577"/>
      <pc:docMkLst>
        <pc:docMk/>
      </pc:docMkLst>
      <pc:sldChg chg="modSp">
        <pc:chgData name="Shivangi Soni" userId="S::shivangi.soni@mail.mcgill.ca::2947c66a-7404-47b6-97cf-16b003e8c903" providerId="AD" clId="Web-{B14A02D5-7F88-49B4-8EC9-FEC6ACA39446}" dt="2021-02-16T01:15:17.645" v="115" actId="20577"/>
        <pc:sldMkLst>
          <pc:docMk/>
          <pc:sldMk cId="1703342593" sldId="261"/>
        </pc:sldMkLst>
        <pc:spChg chg="mod">
          <ac:chgData name="Shivangi Soni" userId="S::shivangi.soni@mail.mcgill.ca::2947c66a-7404-47b6-97cf-16b003e8c903" providerId="AD" clId="Web-{B14A02D5-7F88-49B4-8EC9-FEC6ACA39446}" dt="2021-02-16T01:15:17.645" v="115" actId="20577"/>
          <ac:spMkLst>
            <pc:docMk/>
            <pc:sldMk cId="1703342593" sldId="261"/>
            <ac:spMk id="5" creationId="{BC8B362E-670C-40E3-831F-CA1CB7DD3059}"/>
          </ac:spMkLst>
        </pc:spChg>
      </pc:sldChg>
    </pc:docChg>
  </pc:docChgLst>
  <pc:docChgLst>
    <pc:chgData name="Shivangi Soni" userId="S::shivangi.soni@mail.mcgill.ca::2947c66a-7404-47b6-97cf-16b003e8c903" providerId="AD" clId="Web-{412F344A-8446-4A9E-BDB6-F1C7124C9FE3}"/>
    <pc:docChg chg="modSld">
      <pc:chgData name="Shivangi Soni" userId="S::shivangi.soni@mail.mcgill.ca::2947c66a-7404-47b6-97cf-16b003e8c903" providerId="AD" clId="Web-{412F344A-8446-4A9E-BDB6-F1C7124C9FE3}" dt="2021-02-18T02:52:33.885" v="812" actId="20577"/>
      <pc:docMkLst>
        <pc:docMk/>
      </pc:docMkLst>
      <pc:sldChg chg="modSp">
        <pc:chgData name="Shivangi Soni" userId="S::shivangi.soni@mail.mcgill.ca::2947c66a-7404-47b6-97cf-16b003e8c903" providerId="AD" clId="Web-{412F344A-8446-4A9E-BDB6-F1C7124C9FE3}" dt="2021-02-18T02:52:33.885" v="812" actId="20577"/>
        <pc:sldMkLst>
          <pc:docMk/>
          <pc:sldMk cId="103113675" sldId="273"/>
        </pc:sldMkLst>
        <pc:spChg chg="mod">
          <ac:chgData name="Shivangi Soni" userId="S::shivangi.soni@mail.mcgill.ca::2947c66a-7404-47b6-97cf-16b003e8c903" providerId="AD" clId="Web-{412F344A-8446-4A9E-BDB6-F1C7124C9FE3}" dt="2021-02-18T02:52:33.885" v="812" actId="20577"/>
          <ac:spMkLst>
            <pc:docMk/>
            <pc:sldMk cId="103113675" sldId="273"/>
            <ac:spMk id="5" creationId="{BC8B362E-670C-40E3-831F-CA1CB7DD3059}"/>
          </ac:spMkLst>
        </pc:spChg>
      </pc:sldChg>
    </pc:docChg>
  </pc:docChgLst>
  <pc:docChgLst>
    <pc:chgData name="Nupur Mittal" userId="S::nupur.mittal@mail.mcgill.ca::329e36e7-bbd1-49fb-87cf-fcf76fdb180c" providerId="AD" clId="Web-{EA969186-1CCC-4437-BF63-D075749AEC1E}"/>
    <pc:docChg chg="modSld">
      <pc:chgData name="Nupur Mittal" userId="S::nupur.mittal@mail.mcgill.ca::329e36e7-bbd1-49fb-87cf-fcf76fdb180c" providerId="AD" clId="Web-{EA969186-1CCC-4437-BF63-D075749AEC1E}" dt="2021-02-18T04:29:06.029" v="7" actId="1076"/>
      <pc:docMkLst>
        <pc:docMk/>
      </pc:docMkLst>
      <pc:sldChg chg="addSp delSp modSp">
        <pc:chgData name="Nupur Mittal" userId="S::nupur.mittal@mail.mcgill.ca::329e36e7-bbd1-49fb-87cf-fcf76fdb180c" providerId="AD" clId="Web-{EA969186-1CCC-4437-BF63-D075749AEC1E}" dt="2021-02-18T04:29:06.029" v="7" actId="1076"/>
        <pc:sldMkLst>
          <pc:docMk/>
          <pc:sldMk cId="2894750841" sldId="279"/>
        </pc:sldMkLst>
        <pc:spChg chg="add del mod">
          <ac:chgData name="Nupur Mittal" userId="S::nupur.mittal@mail.mcgill.ca::329e36e7-bbd1-49fb-87cf-fcf76fdb180c" providerId="AD" clId="Web-{EA969186-1CCC-4437-BF63-D075749AEC1E}" dt="2021-02-18T04:28:44.232" v="1"/>
          <ac:spMkLst>
            <pc:docMk/>
            <pc:sldMk cId="2894750841" sldId="279"/>
            <ac:spMk id="4" creationId="{ADA5576F-4C37-492A-8661-165F45EDB42F}"/>
          </ac:spMkLst>
        </pc:spChg>
        <pc:picChg chg="add mod ord">
          <ac:chgData name="Nupur Mittal" userId="S::nupur.mittal@mail.mcgill.ca::329e36e7-bbd1-49fb-87cf-fcf76fdb180c" providerId="AD" clId="Web-{EA969186-1CCC-4437-BF63-D075749AEC1E}" dt="2021-02-18T04:29:06.029" v="7" actId="1076"/>
          <ac:picMkLst>
            <pc:docMk/>
            <pc:sldMk cId="2894750841" sldId="279"/>
            <ac:picMk id="5" creationId="{6534C059-78A7-4C47-BD45-3B0F4734CA27}"/>
          </ac:picMkLst>
        </pc:picChg>
        <pc:picChg chg="del">
          <ac:chgData name="Nupur Mittal" userId="S::nupur.mittal@mail.mcgill.ca::329e36e7-bbd1-49fb-87cf-fcf76fdb180c" providerId="AD" clId="Web-{EA969186-1CCC-4437-BF63-D075749AEC1E}" dt="2021-02-18T04:28:43.060" v="0"/>
          <ac:picMkLst>
            <pc:docMk/>
            <pc:sldMk cId="2894750841" sldId="279"/>
            <ac:picMk id="7" creationId="{DA9DDE71-065E-434B-BE0A-7BB792A2572D}"/>
          </ac:picMkLst>
        </pc:picChg>
      </pc:sldChg>
    </pc:docChg>
  </pc:docChgLst>
  <pc:docChgLst>
    <pc:chgData name="Shivangi Soni" userId="S::shivangi.soni@mail.mcgill.ca::2947c66a-7404-47b6-97cf-16b003e8c903" providerId="AD" clId="Web-{CA2D9A53-F99A-4F78-BA7D-A1CC06CE2928}"/>
    <pc:docChg chg="modSld sldOrd">
      <pc:chgData name="Shivangi Soni" userId="S::shivangi.soni@mail.mcgill.ca::2947c66a-7404-47b6-97cf-16b003e8c903" providerId="AD" clId="Web-{CA2D9A53-F99A-4F78-BA7D-A1CC06CE2928}" dt="2021-02-18T13:55:37.434" v="396" actId="20577"/>
      <pc:docMkLst>
        <pc:docMk/>
      </pc:docMkLst>
      <pc:sldChg chg="addSp delSp modSp mod setBg modNotes">
        <pc:chgData name="Shivangi Soni" userId="S::shivangi.soni@mail.mcgill.ca::2947c66a-7404-47b6-97cf-16b003e8c903" providerId="AD" clId="Web-{CA2D9A53-F99A-4F78-BA7D-A1CC06CE2928}" dt="2021-02-18T13:46:19.459" v="224" actId="1076"/>
        <pc:sldMkLst>
          <pc:docMk/>
          <pc:sldMk cId="1703342593" sldId="261"/>
        </pc:sldMkLst>
        <pc:spChg chg="mod">
          <ac:chgData name="Shivangi Soni" userId="S::shivangi.soni@mail.mcgill.ca::2947c66a-7404-47b6-97cf-16b003e8c903" providerId="AD" clId="Web-{CA2D9A53-F99A-4F78-BA7D-A1CC06CE2928}" dt="2021-02-18T13:45:57.582" v="220"/>
          <ac:spMkLst>
            <pc:docMk/>
            <pc:sldMk cId="1703342593" sldId="261"/>
            <ac:spMk id="2" creationId="{5B040558-A365-4CCE-92FA-5A48CD98F9C9}"/>
          </ac:spMkLst>
        </pc:spChg>
        <pc:spChg chg="mod ord">
          <ac:chgData name="Shivangi Soni" userId="S::shivangi.soni@mail.mcgill.ca::2947c66a-7404-47b6-97cf-16b003e8c903" providerId="AD" clId="Web-{CA2D9A53-F99A-4F78-BA7D-A1CC06CE2928}" dt="2021-02-18T13:45:57.582" v="220"/>
          <ac:spMkLst>
            <pc:docMk/>
            <pc:sldMk cId="1703342593" sldId="261"/>
            <ac:spMk id="5" creationId="{BC8B362E-670C-40E3-831F-CA1CB7DD3059}"/>
          </ac:spMkLst>
        </pc:spChg>
        <pc:spChg chg="add del">
          <ac:chgData name="Shivangi Soni" userId="S::shivangi.soni@mail.mcgill.ca::2947c66a-7404-47b6-97cf-16b003e8c903" providerId="AD" clId="Web-{CA2D9A53-F99A-4F78-BA7D-A1CC06CE2928}" dt="2021-02-18T13:45:57.582" v="220"/>
          <ac:spMkLst>
            <pc:docMk/>
            <pc:sldMk cId="1703342593" sldId="261"/>
            <ac:spMk id="29" creationId="{BFDA9692-ECDC-4B59-86B2-8C90FDE1A055}"/>
          </ac:spMkLst>
        </pc:spChg>
        <pc:spChg chg="add del">
          <ac:chgData name="Shivangi Soni" userId="S::shivangi.soni@mail.mcgill.ca::2947c66a-7404-47b6-97cf-16b003e8c903" providerId="AD" clId="Web-{CA2D9A53-F99A-4F78-BA7D-A1CC06CE2928}" dt="2021-02-18T13:45:57.582" v="220"/>
          <ac:spMkLst>
            <pc:docMk/>
            <pc:sldMk cId="1703342593" sldId="261"/>
            <ac:spMk id="31" creationId="{12C05506-42A1-49C0-9D87-081CCD9023D6}"/>
          </ac:spMkLst>
        </pc:spChg>
        <pc:spChg chg="add del">
          <ac:chgData name="Shivangi Soni" userId="S::shivangi.soni@mail.mcgill.ca::2947c66a-7404-47b6-97cf-16b003e8c903" providerId="AD" clId="Web-{CA2D9A53-F99A-4F78-BA7D-A1CC06CE2928}" dt="2021-02-18T13:45:57.582" v="220"/>
          <ac:spMkLst>
            <pc:docMk/>
            <pc:sldMk cId="1703342593" sldId="261"/>
            <ac:spMk id="36" creationId="{F9E22090-20B0-4E64-847E-6DE402F70577}"/>
          </ac:spMkLst>
        </pc:spChg>
        <pc:picChg chg="add mod">
          <ac:chgData name="Shivangi Soni" userId="S::shivangi.soni@mail.mcgill.ca::2947c66a-7404-47b6-97cf-16b003e8c903" providerId="AD" clId="Web-{CA2D9A53-F99A-4F78-BA7D-A1CC06CE2928}" dt="2021-02-18T13:46:19.459" v="224" actId="1076"/>
          <ac:picMkLst>
            <pc:docMk/>
            <pc:sldMk cId="1703342593" sldId="261"/>
            <ac:picMk id="3" creationId="{233E96A9-381F-4818-877E-D70A7B3C44D5}"/>
          </ac:picMkLst>
        </pc:picChg>
      </pc:sldChg>
      <pc:sldChg chg="modSp">
        <pc:chgData name="Shivangi Soni" userId="S::shivangi.soni@mail.mcgill.ca::2947c66a-7404-47b6-97cf-16b003e8c903" providerId="AD" clId="Web-{CA2D9A53-F99A-4F78-BA7D-A1CC06CE2928}" dt="2021-02-18T13:37:25.204" v="4" actId="20577"/>
        <pc:sldMkLst>
          <pc:docMk/>
          <pc:sldMk cId="3864933109" sldId="263"/>
        </pc:sldMkLst>
        <pc:spChg chg="mod">
          <ac:chgData name="Shivangi Soni" userId="S::shivangi.soni@mail.mcgill.ca::2947c66a-7404-47b6-97cf-16b003e8c903" providerId="AD" clId="Web-{CA2D9A53-F99A-4F78-BA7D-A1CC06CE2928}" dt="2021-02-18T13:37:25.204" v="4" actId="20577"/>
          <ac:spMkLst>
            <pc:docMk/>
            <pc:sldMk cId="3864933109" sldId="263"/>
            <ac:spMk id="5" creationId="{BC8B362E-670C-40E3-831F-CA1CB7DD3059}"/>
          </ac:spMkLst>
        </pc:spChg>
      </pc:sldChg>
      <pc:sldChg chg="modSp">
        <pc:chgData name="Shivangi Soni" userId="S::shivangi.soni@mail.mcgill.ca::2947c66a-7404-47b6-97cf-16b003e8c903" providerId="AD" clId="Web-{CA2D9A53-F99A-4F78-BA7D-A1CC06CE2928}" dt="2021-02-18T13:55:37.434" v="396" actId="20577"/>
        <pc:sldMkLst>
          <pc:docMk/>
          <pc:sldMk cId="3821614020" sldId="272"/>
        </pc:sldMkLst>
        <pc:spChg chg="mod">
          <ac:chgData name="Shivangi Soni" userId="S::shivangi.soni@mail.mcgill.ca::2947c66a-7404-47b6-97cf-16b003e8c903" providerId="AD" clId="Web-{CA2D9A53-F99A-4F78-BA7D-A1CC06CE2928}" dt="2021-02-18T13:55:37.434" v="396" actId="20577"/>
          <ac:spMkLst>
            <pc:docMk/>
            <pc:sldMk cId="3821614020" sldId="272"/>
            <ac:spMk id="5" creationId="{BC8B362E-670C-40E3-831F-CA1CB7DD3059}"/>
          </ac:spMkLst>
        </pc:spChg>
      </pc:sldChg>
      <pc:sldChg chg="ord">
        <pc:chgData name="Shivangi Soni" userId="S::shivangi.soni@mail.mcgill.ca::2947c66a-7404-47b6-97cf-16b003e8c903" providerId="AD" clId="Web-{CA2D9A53-F99A-4F78-BA7D-A1CC06CE2928}" dt="2021-02-18T13:47:22.338" v="226"/>
        <pc:sldMkLst>
          <pc:docMk/>
          <pc:sldMk cId="103113675" sldId="273"/>
        </pc:sldMkLst>
      </pc:sldChg>
    </pc:docChg>
  </pc:docChgLst>
  <pc:docChgLst>
    <pc:chgData name="Nupur Mittal" userId="S::nupur.mittal@mail.mcgill.ca::329e36e7-bbd1-49fb-87cf-fcf76fdb180c" providerId="AD" clId="Web-{DC2499DA-2DD1-4E3E-93AA-3687EF0307BB}"/>
    <pc:docChg chg="modSld">
      <pc:chgData name="Nupur Mittal" userId="S::nupur.mittal@mail.mcgill.ca::329e36e7-bbd1-49fb-87cf-fcf76fdb180c" providerId="AD" clId="Web-{DC2499DA-2DD1-4E3E-93AA-3687EF0307BB}" dt="2021-02-18T06:15:09.095" v="15" actId="20577"/>
      <pc:docMkLst>
        <pc:docMk/>
      </pc:docMkLst>
      <pc:sldChg chg="modSp">
        <pc:chgData name="Nupur Mittal" userId="S::nupur.mittal@mail.mcgill.ca::329e36e7-bbd1-49fb-87cf-fcf76fdb180c" providerId="AD" clId="Web-{DC2499DA-2DD1-4E3E-93AA-3687EF0307BB}" dt="2021-02-18T06:15:09.095" v="15" actId="20577"/>
        <pc:sldMkLst>
          <pc:docMk/>
          <pc:sldMk cId="26676442" sldId="278"/>
        </pc:sldMkLst>
        <pc:spChg chg="mod">
          <ac:chgData name="Nupur Mittal" userId="S::nupur.mittal@mail.mcgill.ca::329e36e7-bbd1-49fb-87cf-fcf76fdb180c" providerId="AD" clId="Web-{DC2499DA-2DD1-4E3E-93AA-3687EF0307BB}" dt="2021-02-18T06:15:09.095" v="15" actId="20577"/>
          <ac:spMkLst>
            <pc:docMk/>
            <pc:sldMk cId="26676442" sldId="278"/>
            <ac:spMk id="2" creationId="{4A51D845-D0AD-4AF9-A54B-8088864D033F}"/>
          </ac:spMkLst>
        </pc:spChg>
      </pc:sldChg>
      <pc:sldChg chg="addSp delSp modSp">
        <pc:chgData name="Nupur Mittal" userId="S::nupur.mittal@mail.mcgill.ca::329e36e7-bbd1-49fb-87cf-fcf76fdb180c" providerId="AD" clId="Web-{DC2499DA-2DD1-4E3E-93AA-3687EF0307BB}" dt="2021-02-18T06:11:34.579" v="5"/>
        <pc:sldMkLst>
          <pc:docMk/>
          <pc:sldMk cId="2894750841" sldId="279"/>
        </pc:sldMkLst>
        <pc:spChg chg="add del mod">
          <ac:chgData name="Nupur Mittal" userId="S::nupur.mittal@mail.mcgill.ca::329e36e7-bbd1-49fb-87cf-fcf76fdb180c" providerId="AD" clId="Web-{DC2499DA-2DD1-4E3E-93AA-3687EF0307BB}" dt="2021-02-18T06:08:19.889" v="1"/>
          <ac:spMkLst>
            <pc:docMk/>
            <pc:sldMk cId="2894750841" sldId="279"/>
            <ac:spMk id="4" creationId="{F032C7C9-10BF-4DFA-91A0-95104DE36651}"/>
          </ac:spMkLst>
        </pc:spChg>
        <pc:spChg chg="add del mod">
          <ac:chgData name="Nupur Mittal" userId="S::nupur.mittal@mail.mcgill.ca::329e36e7-bbd1-49fb-87cf-fcf76fdb180c" providerId="AD" clId="Web-{DC2499DA-2DD1-4E3E-93AA-3687EF0307BB}" dt="2021-02-18T06:11:00.889" v="3"/>
          <ac:spMkLst>
            <pc:docMk/>
            <pc:sldMk cId="2894750841" sldId="279"/>
            <ac:spMk id="8" creationId="{52D2B7FF-B228-4A67-8A7B-F15D41C07E68}"/>
          </ac:spMkLst>
        </pc:spChg>
        <pc:spChg chg="add del mod">
          <ac:chgData name="Nupur Mittal" userId="S::nupur.mittal@mail.mcgill.ca::329e36e7-bbd1-49fb-87cf-fcf76fdb180c" providerId="AD" clId="Web-{DC2499DA-2DD1-4E3E-93AA-3687EF0307BB}" dt="2021-02-18T06:11:34.579" v="5"/>
          <ac:spMkLst>
            <pc:docMk/>
            <pc:sldMk cId="2894750841" sldId="279"/>
            <ac:spMk id="11" creationId="{1EE661F3-B3CA-4E63-A25A-DF522E72990A}"/>
          </ac:spMkLst>
        </pc:spChg>
        <pc:picChg chg="del">
          <ac:chgData name="Nupur Mittal" userId="S::nupur.mittal@mail.mcgill.ca::329e36e7-bbd1-49fb-87cf-fcf76fdb180c" providerId="AD" clId="Web-{DC2499DA-2DD1-4E3E-93AA-3687EF0307BB}" dt="2021-02-18T06:07:58.076" v="0"/>
          <ac:picMkLst>
            <pc:docMk/>
            <pc:sldMk cId="2894750841" sldId="279"/>
            <ac:picMk id="5" creationId="{6534C059-78A7-4C47-BD45-3B0F4734CA27}"/>
          </ac:picMkLst>
        </pc:picChg>
        <pc:picChg chg="add del mod ord">
          <ac:chgData name="Nupur Mittal" userId="S::nupur.mittal@mail.mcgill.ca::329e36e7-bbd1-49fb-87cf-fcf76fdb180c" providerId="AD" clId="Web-{DC2499DA-2DD1-4E3E-93AA-3687EF0307BB}" dt="2021-02-18T06:08:29.123" v="2"/>
          <ac:picMkLst>
            <pc:docMk/>
            <pc:sldMk cId="2894750841" sldId="279"/>
            <ac:picMk id="6" creationId="{8BD9AC7E-5CB7-417F-AAC9-D3E7B849E9AE}"/>
          </ac:picMkLst>
        </pc:picChg>
        <pc:picChg chg="add del mod ord">
          <ac:chgData name="Nupur Mittal" userId="S::nupur.mittal@mail.mcgill.ca::329e36e7-bbd1-49fb-87cf-fcf76fdb180c" providerId="AD" clId="Web-{DC2499DA-2DD1-4E3E-93AA-3687EF0307BB}" dt="2021-02-18T06:11:17.157" v="4"/>
          <ac:picMkLst>
            <pc:docMk/>
            <pc:sldMk cId="2894750841" sldId="279"/>
            <ac:picMk id="9" creationId="{9A08DABE-1210-4EC0-898D-6621146DB3CB}"/>
          </ac:picMkLst>
        </pc:picChg>
        <pc:picChg chg="add mod ord">
          <ac:chgData name="Nupur Mittal" userId="S::nupur.mittal@mail.mcgill.ca::329e36e7-bbd1-49fb-87cf-fcf76fdb180c" providerId="AD" clId="Web-{DC2499DA-2DD1-4E3E-93AA-3687EF0307BB}" dt="2021-02-18T06:11:34.579" v="5"/>
          <ac:picMkLst>
            <pc:docMk/>
            <pc:sldMk cId="2894750841" sldId="279"/>
            <ac:picMk id="12" creationId="{81CC4920-E566-494C-A53C-EA74600C5DC5}"/>
          </ac:picMkLst>
        </pc:picChg>
      </pc:sldChg>
      <pc:sldChg chg="modSp">
        <pc:chgData name="Nupur Mittal" userId="S::nupur.mittal@mail.mcgill.ca::329e36e7-bbd1-49fb-87cf-fcf76fdb180c" providerId="AD" clId="Web-{DC2499DA-2DD1-4E3E-93AA-3687EF0307BB}" dt="2021-02-18T06:14:08.032" v="7" actId="1076"/>
        <pc:sldMkLst>
          <pc:docMk/>
          <pc:sldMk cId="3349390493" sldId="282"/>
        </pc:sldMkLst>
        <pc:picChg chg="mod">
          <ac:chgData name="Nupur Mittal" userId="S::nupur.mittal@mail.mcgill.ca::329e36e7-bbd1-49fb-87cf-fcf76fdb180c" providerId="AD" clId="Web-{DC2499DA-2DD1-4E3E-93AA-3687EF0307BB}" dt="2021-02-18T06:14:08.032" v="7" actId="1076"/>
          <ac:picMkLst>
            <pc:docMk/>
            <pc:sldMk cId="3349390493" sldId="282"/>
            <ac:picMk id="5" creationId="{DB23CDBB-2497-440E-A2DF-E7BCFD4E6A24}"/>
          </ac:picMkLst>
        </pc:picChg>
      </pc:sldChg>
    </pc:docChg>
  </pc:docChgLst>
  <pc:docChgLst>
    <pc:chgData name="Pascal Nguyen Tang" userId="S::pascal.nguyentang@mail.mcgill.ca::fd004de4-d723-43d4-b461-a8ced3aae77f" providerId="AD" clId="Web-{62693469-0ACB-44AF-9139-748402CCAE53}"/>
    <pc:docChg chg="modSld">
      <pc:chgData name="Pascal Nguyen Tang" userId="S::pascal.nguyentang@mail.mcgill.ca::fd004de4-d723-43d4-b461-a8ced3aae77f" providerId="AD" clId="Web-{62693469-0ACB-44AF-9139-748402CCAE53}" dt="2021-02-17T20:49:46.426" v="22" actId="20577"/>
      <pc:docMkLst>
        <pc:docMk/>
      </pc:docMkLst>
      <pc:sldChg chg="modSp">
        <pc:chgData name="Pascal Nguyen Tang" userId="S::pascal.nguyentang@mail.mcgill.ca::fd004de4-d723-43d4-b461-a8ced3aae77f" providerId="AD" clId="Web-{62693469-0ACB-44AF-9139-748402CCAE53}" dt="2021-02-17T20:49:46.426" v="22" actId="20577"/>
        <pc:sldMkLst>
          <pc:docMk/>
          <pc:sldMk cId="3864933109" sldId="263"/>
        </pc:sldMkLst>
        <pc:spChg chg="mod">
          <ac:chgData name="Pascal Nguyen Tang" userId="S::pascal.nguyentang@mail.mcgill.ca::fd004de4-d723-43d4-b461-a8ced3aae77f" providerId="AD" clId="Web-{62693469-0ACB-44AF-9139-748402CCAE53}" dt="2021-02-17T20:49:46.426" v="22" actId="20577"/>
          <ac:spMkLst>
            <pc:docMk/>
            <pc:sldMk cId="3864933109" sldId="263"/>
            <ac:spMk id="5" creationId="{BC8B362E-670C-40E3-831F-CA1CB7DD3059}"/>
          </ac:spMkLst>
        </pc:spChg>
      </pc:sldChg>
    </pc:docChg>
  </pc:docChgLst>
  <pc:docChgLst>
    <pc:chgData name="Pascal Nguyen Tang" userId="fd004de4-d723-43d4-b461-a8ced3aae77f" providerId="ADAL" clId="{53D4EBA2-12C5-4FF9-BB12-5634162C5214}"/>
    <pc:docChg chg="undo custSel addSld delSld modSld sldOrd">
      <pc:chgData name="Pascal Nguyen Tang" userId="fd004de4-d723-43d4-b461-a8ced3aae77f" providerId="ADAL" clId="{53D4EBA2-12C5-4FF9-BB12-5634162C5214}" dt="2021-02-18T13:58:00.945" v="5204" actId="20577"/>
      <pc:docMkLst>
        <pc:docMk/>
      </pc:docMkLst>
      <pc:sldChg chg="modSp mod">
        <pc:chgData name="Pascal Nguyen Tang" userId="fd004de4-d723-43d4-b461-a8ced3aae77f" providerId="ADAL" clId="{53D4EBA2-12C5-4FF9-BB12-5634162C5214}" dt="2021-02-17T23:01:36.254" v="914" actId="15"/>
        <pc:sldMkLst>
          <pc:docMk/>
          <pc:sldMk cId="1703342593" sldId="261"/>
        </pc:sldMkLst>
        <pc:spChg chg="mod">
          <ac:chgData name="Pascal Nguyen Tang" userId="fd004de4-d723-43d4-b461-a8ced3aae77f" providerId="ADAL" clId="{53D4EBA2-12C5-4FF9-BB12-5634162C5214}" dt="2021-02-17T23:01:07.403" v="882" actId="20577"/>
          <ac:spMkLst>
            <pc:docMk/>
            <pc:sldMk cId="1703342593" sldId="261"/>
            <ac:spMk id="2" creationId="{5B040558-A365-4CCE-92FA-5A48CD98F9C9}"/>
          </ac:spMkLst>
        </pc:spChg>
        <pc:spChg chg="mod">
          <ac:chgData name="Pascal Nguyen Tang" userId="fd004de4-d723-43d4-b461-a8ced3aae77f" providerId="ADAL" clId="{53D4EBA2-12C5-4FF9-BB12-5634162C5214}" dt="2021-02-17T23:01:36.254" v="914" actId="15"/>
          <ac:spMkLst>
            <pc:docMk/>
            <pc:sldMk cId="1703342593" sldId="261"/>
            <ac:spMk id="5" creationId="{BC8B362E-670C-40E3-831F-CA1CB7DD3059}"/>
          </ac:spMkLst>
        </pc:spChg>
      </pc:sldChg>
      <pc:sldChg chg="modSp mod">
        <pc:chgData name="Pascal Nguyen Tang" userId="fd004de4-d723-43d4-b461-a8ced3aae77f" providerId="ADAL" clId="{53D4EBA2-12C5-4FF9-BB12-5634162C5214}" dt="2021-02-17T23:02:12.028" v="943" actId="113"/>
        <pc:sldMkLst>
          <pc:docMk/>
          <pc:sldMk cId="3864933109" sldId="263"/>
        </pc:sldMkLst>
        <pc:spChg chg="mod">
          <ac:chgData name="Pascal Nguyen Tang" userId="fd004de4-d723-43d4-b461-a8ced3aae77f" providerId="ADAL" clId="{53D4EBA2-12C5-4FF9-BB12-5634162C5214}" dt="2021-02-17T23:01:12.389" v="892" actId="20577"/>
          <ac:spMkLst>
            <pc:docMk/>
            <pc:sldMk cId="3864933109" sldId="263"/>
            <ac:spMk id="2" creationId="{5B040558-A365-4CCE-92FA-5A48CD98F9C9}"/>
          </ac:spMkLst>
        </pc:spChg>
        <pc:spChg chg="mod">
          <ac:chgData name="Pascal Nguyen Tang" userId="fd004de4-d723-43d4-b461-a8ced3aae77f" providerId="ADAL" clId="{53D4EBA2-12C5-4FF9-BB12-5634162C5214}" dt="2021-02-17T23:02:12.028" v="943" actId="113"/>
          <ac:spMkLst>
            <pc:docMk/>
            <pc:sldMk cId="3864933109" sldId="263"/>
            <ac:spMk id="5" creationId="{BC8B362E-670C-40E3-831F-CA1CB7DD3059}"/>
          </ac:spMkLst>
        </pc:spChg>
      </pc:sldChg>
      <pc:sldChg chg="modSp mod">
        <pc:chgData name="Pascal Nguyen Tang" userId="fd004de4-d723-43d4-b461-a8ced3aae77f" providerId="ADAL" clId="{53D4EBA2-12C5-4FF9-BB12-5634162C5214}" dt="2021-02-18T02:14:53.021" v="2448" actId="20577"/>
        <pc:sldMkLst>
          <pc:docMk/>
          <pc:sldMk cId="2559703101" sldId="265"/>
        </pc:sldMkLst>
        <pc:spChg chg="mod">
          <ac:chgData name="Pascal Nguyen Tang" userId="fd004de4-d723-43d4-b461-a8ced3aae77f" providerId="ADAL" clId="{53D4EBA2-12C5-4FF9-BB12-5634162C5214}" dt="2021-02-18T01:32:35.503" v="1857" actId="20577"/>
          <ac:spMkLst>
            <pc:docMk/>
            <pc:sldMk cId="2559703101" sldId="265"/>
            <ac:spMk id="2" creationId="{5B040558-A365-4CCE-92FA-5A48CD98F9C9}"/>
          </ac:spMkLst>
        </pc:spChg>
        <pc:spChg chg="mod">
          <ac:chgData name="Pascal Nguyen Tang" userId="fd004de4-d723-43d4-b461-a8ced3aae77f" providerId="ADAL" clId="{53D4EBA2-12C5-4FF9-BB12-5634162C5214}" dt="2021-02-18T02:14:53.021" v="2448" actId="20577"/>
          <ac:spMkLst>
            <pc:docMk/>
            <pc:sldMk cId="2559703101" sldId="265"/>
            <ac:spMk id="5" creationId="{BC8B362E-670C-40E3-831F-CA1CB7DD3059}"/>
          </ac:spMkLst>
        </pc:spChg>
      </pc:sldChg>
      <pc:sldChg chg="modSp mod">
        <pc:chgData name="Pascal Nguyen Tang" userId="fd004de4-d723-43d4-b461-a8ced3aae77f" providerId="ADAL" clId="{53D4EBA2-12C5-4FF9-BB12-5634162C5214}" dt="2021-02-18T00:21:42.912" v="1164" actId="20577"/>
        <pc:sldMkLst>
          <pc:docMk/>
          <pc:sldMk cId="1944261001" sldId="266"/>
        </pc:sldMkLst>
        <pc:spChg chg="mod">
          <ac:chgData name="Pascal Nguyen Tang" userId="fd004de4-d723-43d4-b461-a8ced3aae77f" providerId="ADAL" clId="{53D4EBA2-12C5-4FF9-BB12-5634162C5214}" dt="2021-02-18T00:21:42.912" v="1164" actId="20577"/>
          <ac:spMkLst>
            <pc:docMk/>
            <pc:sldMk cId="1944261001" sldId="266"/>
            <ac:spMk id="5" creationId="{BC8B362E-670C-40E3-831F-CA1CB7DD3059}"/>
          </ac:spMkLst>
        </pc:spChg>
      </pc:sldChg>
      <pc:sldChg chg="addSp modSp del mod">
        <pc:chgData name="Pascal Nguyen Tang" userId="fd004de4-d723-43d4-b461-a8ced3aae77f" providerId="ADAL" clId="{53D4EBA2-12C5-4FF9-BB12-5634162C5214}" dt="2021-02-18T13:50:02.599" v="5085" actId="2696"/>
        <pc:sldMkLst>
          <pc:docMk/>
          <pc:sldMk cId="4014198925" sldId="270"/>
        </pc:sldMkLst>
        <pc:spChg chg="mod">
          <ac:chgData name="Pascal Nguyen Tang" userId="fd004de4-d723-43d4-b461-a8ced3aae77f" providerId="ADAL" clId="{53D4EBA2-12C5-4FF9-BB12-5634162C5214}" dt="2021-02-18T04:08:26.204" v="2460" actId="20577"/>
          <ac:spMkLst>
            <pc:docMk/>
            <pc:sldMk cId="4014198925" sldId="270"/>
            <ac:spMk id="5" creationId="{BC8B362E-670C-40E3-831F-CA1CB7DD3059}"/>
          </ac:spMkLst>
        </pc:spChg>
        <pc:picChg chg="add mod">
          <ac:chgData name="Pascal Nguyen Tang" userId="fd004de4-d723-43d4-b461-a8ced3aae77f" providerId="ADAL" clId="{53D4EBA2-12C5-4FF9-BB12-5634162C5214}" dt="2021-02-18T04:13:15.745" v="2462" actId="1076"/>
          <ac:picMkLst>
            <pc:docMk/>
            <pc:sldMk cId="4014198925" sldId="270"/>
            <ac:picMk id="4" creationId="{A1E1E4F7-5E81-42E4-9933-BB48D02DA27A}"/>
          </ac:picMkLst>
        </pc:picChg>
      </pc:sldChg>
      <pc:sldChg chg="addSp modSp mod ord modShow">
        <pc:chgData name="Pascal Nguyen Tang" userId="fd004de4-d723-43d4-b461-a8ced3aae77f" providerId="ADAL" clId="{53D4EBA2-12C5-4FF9-BB12-5634162C5214}" dt="2021-02-18T13:46:24.928" v="5079" actId="1076"/>
        <pc:sldMkLst>
          <pc:docMk/>
          <pc:sldMk cId="1781706394" sldId="271"/>
        </pc:sldMkLst>
        <pc:spChg chg="mod">
          <ac:chgData name="Pascal Nguyen Tang" userId="fd004de4-d723-43d4-b461-a8ced3aae77f" providerId="ADAL" clId="{53D4EBA2-12C5-4FF9-BB12-5634162C5214}" dt="2021-02-18T13:46:16.693" v="5076" actId="20577"/>
          <ac:spMkLst>
            <pc:docMk/>
            <pc:sldMk cId="1781706394" sldId="271"/>
            <ac:spMk id="5" creationId="{BC8B362E-670C-40E3-831F-CA1CB7DD3059}"/>
          </ac:spMkLst>
        </pc:spChg>
        <pc:picChg chg="add mod">
          <ac:chgData name="Pascal Nguyen Tang" userId="fd004de4-d723-43d4-b461-a8ced3aae77f" providerId="ADAL" clId="{53D4EBA2-12C5-4FF9-BB12-5634162C5214}" dt="2021-02-18T13:46:20.350" v="5077" actId="1076"/>
          <ac:picMkLst>
            <pc:docMk/>
            <pc:sldMk cId="1781706394" sldId="271"/>
            <ac:picMk id="4" creationId="{9BDA5117-2AE9-4452-8356-4B426537E7F2}"/>
          </ac:picMkLst>
        </pc:picChg>
        <pc:picChg chg="add mod">
          <ac:chgData name="Pascal Nguyen Tang" userId="fd004de4-d723-43d4-b461-a8ced3aae77f" providerId="ADAL" clId="{53D4EBA2-12C5-4FF9-BB12-5634162C5214}" dt="2021-02-18T13:46:24.928" v="5079" actId="1076"/>
          <ac:picMkLst>
            <pc:docMk/>
            <pc:sldMk cId="1781706394" sldId="271"/>
            <ac:picMk id="7" creationId="{6F55B9AF-2E98-419B-A1D5-5D16697EB078}"/>
          </ac:picMkLst>
        </pc:picChg>
        <pc:picChg chg="add mod">
          <ac:chgData name="Pascal Nguyen Tang" userId="fd004de4-d723-43d4-b461-a8ced3aae77f" providerId="ADAL" clId="{53D4EBA2-12C5-4FF9-BB12-5634162C5214}" dt="2021-02-18T13:46:21.946" v="5078" actId="1076"/>
          <ac:picMkLst>
            <pc:docMk/>
            <pc:sldMk cId="1781706394" sldId="271"/>
            <ac:picMk id="9" creationId="{DBBC1A8D-911E-4AF9-88D2-F55B36B66267}"/>
          </ac:picMkLst>
        </pc:picChg>
      </pc:sldChg>
      <pc:sldChg chg="modSp mod ord">
        <pc:chgData name="Pascal Nguyen Tang" userId="fd004de4-d723-43d4-b461-a8ced3aae77f" providerId="ADAL" clId="{53D4EBA2-12C5-4FF9-BB12-5634162C5214}" dt="2021-02-18T13:58:00.945" v="5204" actId="20577"/>
        <pc:sldMkLst>
          <pc:docMk/>
          <pc:sldMk cId="3821614020" sldId="272"/>
        </pc:sldMkLst>
        <pc:spChg chg="mod">
          <ac:chgData name="Pascal Nguyen Tang" userId="fd004de4-d723-43d4-b461-a8ced3aae77f" providerId="ADAL" clId="{53D4EBA2-12C5-4FF9-BB12-5634162C5214}" dt="2021-02-18T13:58:00.945" v="5204" actId="20577"/>
          <ac:spMkLst>
            <pc:docMk/>
            <pc:sldMk cId="3821614020" sldId="272"/>
            <ac:spMk id="5" creationId="{BC8B362E-670C-40E3-831F-CA1CB7DD3059}"/>
          </ac:spMkLst>
        </pc:spChg>
      </pc:sldChg>
      <pc:sldChg chg="modSp mod">
        <pc:chgData name="Pascal Nguyen Tang" userId="fd004de4-d723-43d4-b461-a8ced3aae77f" providerId="ADAL" clId="{53D4EBA2-12C5-4FF9-BB12-5634162C5214}" dt="2021-02-18T13:51:15.221" v="5101" actId="20577"/>
        <pc:sldMkLst>
          <pc:docMk/>
          <pc:sldMk cId="103113675" sldId="273"/>
        </pc:sldMkLst>
        <pc:spChg chg="mod">
          <ac:chgData name="Pascal Nguyen Tang" userId="fd004de4-d723-43d4-b461-a8ced3aae77f" providerId="ADAL" clId="{53D4EBA2-12C5-4FF9-BB12-5634162C5214}" dt="2021-02-18T13:51:15.221" v="5101" actId="20577"/>
          <ac:spMkLst>
            <pc:docMk/>
            <pc:sldMk cId="103113675" sldId="273"/>
            <ac:spMk id="2" creationId="{5B040558-A365-4CCE-92FA-5A48CD98F9C9}"/>
          </ac:spMkLst>
        </pc:spChg>
      </pc:sldChg>
      <pc:sldChg chg="modSp new del mod ord">
        <pc:chgData name="Pascal Nguyen Tang" userId="fd004de4-d723-43d4-b461-a8ced3aae77f" providerId="ADAL" clId="{53D4EBA2-12C5-4FF9-BB12-5634162C5214}" dt="2021-02-18T03:47:45.646" v="2451" actId="47"/>
        <pc:sldMkLst>
          <pc:docMk/>
          <pc:sldMk cId="1291247592" sldId="276"/>
        </pc:sldMkLst>
        <pc:spChg chg="mod">
          <ac:chgData name="Pascal Nguyen Tang" userId="fd004de4-d723-43d4-b461-a8ced3aae77f" providerId="ADAL" clId="{53D4EBA2-12C5-4FF9-BB12-5634162C5214}" dt="2021-02-17T22:50:18.160" v="402" actId="20577"/>
          <ac:spMkLst>
            <pc:docMk/>
            <pc:sldMk cId="1291247592" sldId="276"/>
            <ac:spMk id="2" creationId="{A4CFC78D-3DC7-43EE-9B33-087840FB9254}"/>
          </ac:spMkLst>
        </pc:spChg>
      </pc:sldChg>
      <pc:sldChg chg="modSp new mod">
        <pc:chgData name="Pascal Nguyen Tang" userId="fd004de4-d723-43d4-b461-a8ced3aae77f" providerId="ADAL" clId="{53D4EBA2-12C5-4FF9-BB12-5634162C5214}" dt="2021-02-18T01:58:06.158" v="2061" actId="20577"/>
        <pc:sldMkLst>
          <pc:docMk/>
          <pc:sldMk cId="2717653145" sldId="277"/>
        </pc:sldMkLst>
        <pc:spChg chg="mod">
          <ac:chgData name="Pascal Nguyen Tang" userId="fd004de4-d723-43d4-b461-a8ced3aae77f" providerId="ADAL" clId="{53D4EBA2-12C5-4FF9-BB12-5634162C5214}" dt="2021-02-17T22:51:05.253" v="409" actId="20577"/>
          <ac:spMkLst>
            <pc:docMk/>
            <pc:sldMk cId="2717653145" sldId="277"/>
            <ac:spMk id="2" creationId="{9E7BD1C1-65B6-4ADA-9345-50A6897C5052}"/>
          </ac:spMkLst>
        </pc:spChg>
        <pc:spChg chg="mod">
          <ac:chgData name="Pascal Nguyen Tang" userId="fd004de4-d723-43d4-b461-a8ced3aae77f" providerId="ADAL" clId="{53D4EBA2-12C5-4FF9-BB12-5634162C5214}" dt="2021-02-18T01:58:06.158" v="2061" actId="20577"/>
          <ac:spMkLst>
            <pc:docMk/>
            <pc:sldMk cId="2717653145" sldId="277"/>
            <ac:spMk id="3" creationId="{721D4FF0-D64A-4CFA-8D24-1C504C6B2384}"/>
          </ac:spMkLst>
        </pc:spChg>
      </pc:sldChg>
      <pc:sldChg chg="addSp modSp mod">
        <pc:chgData name="Pascal Nguyen Tang" userId="fd004de4-d723-43d4-b461-a8ced3aae77f" providerId="ADAL" clId="{53D4EBA2-12C5-4FF9-BB12-5634162C5214}" dt="2021-02-18T06:18:15.372" v="3623" actId="1076"/>
        <pc:sldMkLst>
          <pc:docMk/>
          <pc:sldMk cId="26676442" sldId="278"/>
        </pc:sldMkLst>
        <pc:spChg chg="mod">
          <ac:chgData name="Pascal Nguyen Tang" userId="fd004de4-d723-43d4-b461-a8ced3aae77f" providerId="ADAL" clId="{53D4EBA2-12C5-4FF9-BB12-5634162C5214}" dt="2021-02-18T05:29:23.929" v="3190" actId="20577"/>
          <ac:spMkLst>
            <pc:docMk/>
            <pc:sldMk cId="26676442" sldId="278"/>
            <ac:spMk id="2" creationId="{4A51D845-D0AD-4AF9-A54B-8088864D033F}"/>
          </ac:spMkLst>
        </pc:spChg>
        <pc:picChg chg="add mod">
          <ac:chgData name="Pascal Nguyen Tang" userId="fd004de4-d723-43d4-b461-a8ced3aae77f" providerId="ADAL" clId="{53D4EBA2-12C5-4FF9-BB12-5634162C5214}" dt="2021-02-18T06:18:15.372" v="3623" actId="1076"/>
          <ac:picMkLst>
            <pc:docMk/>
            <pc:sldMk cId="26676442" sldId="278"/>
            <ac:picMk id="6" creationId="{98F45230-6079-4A96-80E8-9EA9D9CDB344}"/>
          </ac:picMkLst>
        </pc:picChg>
      </pc:sldChg>
      <pc:sldChg chg="modSp mod">
        <pc:chgData name="Pascal Nguyen Tang" userId="fd004de4-d723-43d4-b461-a8ced3aae77f" providerId="ADAL" clId="{53D4EBA2-12C5-4FF9-BB12-5634162C5214}" dt="2021-02-18T00:08:31.256" v="1009" actId="20577"/>
        <pc:sldMkLst>
          <pc:docMk/>
          <pc:sldMk cId="2894750841" sldId="279"/>
        </pc:sldMkLst>
        <pc:spChg chg="mod">
          <ac:chgData name="Pascal Nguyen Tang" userId="fd004de4-d723-43d4-b461-a8ced3aae77f" providerId="ADAL" clId="{53D4EBA2-12C5-4FF9-BB12-5634162C5214}" dt="2021-02-18T00:08:31.256" v="1009" actId="20577"/>
          <ac:spMkLst>
            <pc:docMk/>
            <pc:sldMk cId="2894750841" sldId="279"/>
            <ac:spMk id="2" creationId="{7A06BEF2-DD5C-4BE5-9628-2B0CCC0FB94C}"/>
          </ac:spMkLst>
        </pc:spChg>
      </pc:sldChg>
      <pc:sldChg chg="modSp mod">
        <pc:chgData name="Pascal Nguyen Tang" userId="fd004de4-d723-43d4-b461-a8ced3aae77f" providerId="ADAL" clId="{53D4EBA2-12C5-4FF9-BB12-5634162C5214}" dt="2021-02-18T00:51:33.230" v="1212" actId="20577"/>
        <pc:sldMkLst>
          <pc:docMk/>
          <pc:sldMk cId="4260059802" sldId="280"/>
        </pc:sldMkLst>
        <pc:spChg chg="mod">
          <ac:chgData name="Pascal Nguyen Tang" userId="fd004de4-d723-43d4-b461-a8ced3aae77f" providerId="ADAL" clId="{53D4EBA2-12C5-4FF9-BB12-5634162C5214}" dt="2021-02-18T00:51:33.230" v="1212" actId="20577"/>
          <ac:spMkLst>
            <pc:docMk/>
            <pc:sldMk cId="4260059802" sldId="280"/>
            <ac:spMk id="2" creationId="{F6605B25-8CAC-40EC-82E4-2E4E3C1DD430}"/>
          </ac:spMkLst>
        </pc:spChg>
      </pc:sldChg>
      <pc:sldChg chg="modSp new del mod">
        <pc:chgData name="Pascal Nguyen Tang" userId="fd004de4-d723-43d4-b461-a8ced3aae77f" providerId="ADAL" clId="{53D4EBA2-12C5-4FF9-BB12-5634162C5214}" dt="2021-02-18T00:03:55.776" v="989" actId="2696"/>
        <pc:sldMkLst>
          <pc:docMk/>
          <pc:sldMk cId="2702714679" sldId="282"/>
        </pc:sldMkLst>
        <pc:spChg chg="mod">
          <ac:chgData name="Pascal Nguyen Tang" userId="fd004de4-d723-43d4-b461-a8ced3aae77f" providerId="ADAL" clId="{53D4EBA2-12C5-4FF9-BB12-5634162C5214}" dt="2021-02-18T00:03:35.565" v="985" actId="20577"/>
          <ac:spMkLst>
            <pc:docMk/>
            <pc:sldMk cId="2702714679" sldId="282"/>
            <ac:spMk id="3" creationId="{918F4B9A-D253-4C79-8AEB-33ABA994B00C}"/>
          </ac:spMkLst>
        </pc:spChg>
      </pc:sldChg>
      <pc:sldChg chg="new ord">
        <pc:chgData name="Pascal Nguyen Tang" userId="fd004de4-d723-43d4-b461-a8ced3aae77f" providerId="ADAL" clId="{53D4EBA2-12C5-4FF9-BB12-5634162C5214}" dt="2021-02-18T06:16:57.293" v="3609"/>
        <pc:sldMkLst>
          <pc:docMk/>
          <pc:sldMk cId="3349390493" sldId="282"/>
        </pc:sldMkLst>
      </pc:sldChg>
      <pc:sldChg chg="add del">
        <pc:chgData name="Pascal Nguyen Tang" userId="fd004de4-d723-43d4-b461-a8ced3aae77f" providerId="ADAL" clId="{53D4EBA2-12C5-4FF9-BB12-5634162C5214}" dt="2021-02-18T02:27:20.568" v="2450" actId="47"/>
        <pc:sldMkLst>
          <pc:docMk/>
          <pc:sldMk cId="2150522976" sldId="283"/>
        </pc:sldMkLst>
      </pc:sldChg>
      <pc:sldChg chg="add">
        <pc:chgData name="Pascal Nguyen Tang" userId="fd004de4-d723-43d4-b461-a8ced3aae77f" providerId="ADAL" clId="{53D4EBA2-12C5-4FF9-BB12-5634162C5214}" dt="2021-02-18T04:13:25.705" v="2463" actId="2890"/>
        <pc:sldMkLst>
          <pc:docMk/>
          <pc:sldMk cId="2419350243" sldId="283"/>
        </pc:sldMkLst>
      </pc:sldChg>
      <pc:sldChg chg="add del ord">
        <pc:chgData name="Pascal Nguyen Tang" userId="fd004de4-d723-43d4-b461-a8ced3aae77f" providerId="ADAL" clId="{53D4EBA2-12C5-4FF9-BB12-5634162C5214}" dt="2021-02-18T03:48:06.173" v="2455" actId="2696"/>
        <pc:sldMkLst>
          <pc:docMk/>
          <pc:sldMk cId="2787590900" sldId="283"/>
        </pc:sldMkLst>
      </pc:sldChg>
      <pc:sldChg chg="delSp add del setBg delDesignElem">
        <pc:chgData name="Pascal Nguyen Tang" userId="fd004de4-d723-43d4-b461-a8ced3aae77f" providerId="ADAL" clId="{53D4EBA2-12C5-4FF9-BB12-5634162C5214}" dt="2021-02-18T00:03:51.857" v="988" actId="2696"/>
        <pc:sldMkLst>
          <pc:docMk/>
          <pc:sldMk cId="2862526106" sldId="283"/>
        </pc:sldMkLst>
        <pc:spChg chg="del">
          <ac:chgData name="Pascal Nguyen Tang" userId="fd004de4-d723-43d4-b461-a8ced3aae77f" providerId="ADAL" clId="{53D4EBA2-12C5-4FF9-BB12-5634162C5214}" dt="2021-02-18T00:03:41.009" v="987"/>
          <ac:spMkLst>
            <pc:docMk/>
            <pc:sldMk cId="2862526106" sldId="283"/>
            <ac:spMk id="29" creationId="{BFDA9692-ECDC-4B59-86B2-8C90FDE1A055}"/>
          </ac:spMkLst>
        </pc:spChg>
        <pc:spChg chg="del">
          <ac:chgData name="Pascal Nguyen Tang" userId="fd004de4-d723-43d4-b461-a8ced3aae77f" providerId="ADAL" clId="{53D4EBA2-12C5-4FF9-BB12-5634162C5214}" dt="2021-02-18T00:03:41.009" v="987"/>
          <ac:spMkLst>
            <pc:docMk/>
            <pc:sldMk cId="2862526106" sldId="283"/>
            <ac:spMk id="31" creationId="{12C05506-42A1-49C0-9D87-081CCD9023D6}"/>
          </ac:spMkLst>
        </pc:spChg>
      </pc:sldChg>
      <pc:sldChg chg="del">
        <pc:chgData name="Pascal Nguyen Tang" userId="fd004de4-d723-43d4-b461-a8ced3aae77f" providerId="ADAL" clId="{53D4EBA2-12C5-4FF9-BB12-5634162C5214}" dt="2021-02-18T04:13:29.249" v="2464" actId="2890"/>
        <pc:sldMkLst>
          <pc:docMk/>
          <pc:sldMk cId="2419350243" sldId="284"/>
        </pc:sldMkLst>
      </pc:sldChg>
      <pc:sldChg chg="addSp delSp modSp add del mod modShow">
        <pc:chgData name="Pascal Nguyen Tang" userId="fd004de4-d723-43d4-b461-a8ced3aae77f" providerId="ADAL" clId="{53D4EBA2-12C5-4FF9-BB12-5634162C5214}" dt="2021-02-18T04:40:49.347" v="3137" actId="2696"/>
        <pc:sldMkLst>
          <pc:docMk/>
          <pc:sldMk cId="4022030968" sldId="284"/>
        </pc:sldMkLst>
        <pc:spChg chg="mod">
          <ac:chgData name="Pascal Nguyen Tang" userId="fd004de4-d723-43d4-b461-a8ced3aae77f" providerId="ADAL" clId="{53D4EBA2-12C5-4FF9-BB12-5634162C5214}" dt="2021-02-18T04:17:04.398" v="2606" actId="20577"/>
          <ac:spMkLst>
            <pc:docMk/>
            <pc:sldMk cId="4022030968" sldId="284"/>
            <ac:spMk id="5" creationId="{BC8B362E-670C-40E3-831F-CA1CB7DD3059}"/>
          </ac:spMkLst>
        </pc:spChg>
        <pc:picChg chg="mod">
          <ac:chgData name="Pascal Nguyen Tang" userId="fd004de4-d723-43d4-b461-a8ced3aae77f" providerId="ADAL" clId="{53D4EBA2-12C5-4FF9-BB12-5634162C5214}" dt="2021-02-18T04:16:47.294" v="2529" actId="1076"/>
          <ac:picMkLst>
            <pc:docMk/>
            <pc:sldMk cId="4022030968" sldId="284"/>
            <ac:picMk id="4" creationId="{A1E1E4F7-5E81-42E4-9933-BB48D02DA27A}"/>
          </ac:picMkLst>
        </pc:picChg>
        <pc:picChg chg="add del">
          <ac:chgData name="Pascal Nguyen Tang" userId="fd004de4-d723-43d4-b461-a8ced3aae77f" providerId="ADAL" clId="{53D4EBA2-12C5-4FF9-BB12-5634162C5214}" dt="2021-02-18T04:16:04.589" v="2470" actId="22"/>
          <ac:picMkLst>
            <pc:docMk/>
            <pc:sldMk cId="4022030968" sldId="284"/>
            <ac:picMk id="6" creationId="{C597B50C-3EAA-4F1D-A562-FA2D4847A0A0}"/>
          </ac:picMkLst>
        </pc:picChg>
      </pc:sldChg>
      <pc:sldChg chg="addSp delSp modSp add mod">
        <pc:chgData name="Pascal Nguyen Tang" userId="fd004de4-d723-43d4-b461-a8ced3aae77f" providerId="ADAL" clId="{53D4EBA2-12C5-4FF9-BB12-5634162C5214}" dt="2021-02-18T05:05:11.205" v="3174" actId="115"/>
        <pc:sldMkLst>
          <pc:docMk/>
          <pc:sldMk cId="4054565962" sldId="285"/>
        </pc:sldMkLst>
        <pc:spChg chg="mod">
          <ac:chgData name="Pascal Nguyen Tang" userId="fd004de4-d723-43d4-b461-a8ced3aae77f" providerId="ADAL" clId="{53D4EBA2-12C5-4FF9-BB12-5634162C5214}" dt="2021-02-18T04:40:55.177" v="3145" actId="20577"/>
          <ac:spMkLst>
            <pc:docMk/>
            <pc:sldMk cId="4054565962" sldId="285"/>
            <ac:spMk id="2" creationId="{5B040558-A365-4CCE-92FA-5A48CD98F9C9}"/>
          </ac:spMkLst>
        </pc:spChg>
        <pc:spChg chg="mod">
          <ac:chgData name="Pascal Nguyen Tang" userId="fd004de4-d723-43d4-b461-a8ced3aae77f" providerId="ADAL" clId="{53D4EBA2-12C5-4FF9-BB12-5634162C5214}" dt="2021-02-18T04:39:42.066" v="3117" actId="1076"/>
          <ac:spMkLst>
            <pc:docMk/>
            <pc:sldMk cId="4054565962" sldId="285"/>
            <ac:spMk id="5" creationId="{BC8B362E-670C-40E3-831F-CA1CB7DD3059}"/>
          </ac:spMkLst>
        </pc:spChg>
        <pc:spChg chg="add mod">
          <ac:chgData name="Pascal Nguyen Tang" userId="fd004de4-d723-43d4-b461-a8ced3aae77f" providerId="ADAL" clId="{53D4EBA2-12C5-4FF9-BB12-5634162C5214}" dt="2021-02-18T04:39:04.743" v="3108" actId="1076"/>
          <ac:spMkLst>
            <pc:docMk/>
            <pc:sldMk cId="4054565962" sldId="285"/>
            <ac:spMk id="6" creationId="{F23EE01D-4C9F-49A8-9709-AEE57C1930AC}"/>
          </ac:spMkLst>
        </pc:spChg>
        <pc:spChg chg="add mod">
          <ac:chgData name="Pascal Nguyen Tang" userId="fd004de4-d723-43d4-b461-a8ced3aae77f" providerId="ADAL" clId="{53D4EBA2-12C5-4FF9-BB12-5634162C5214}" dt="2021-02-18T04:40:28.556" v="3136" actId="113"/>
          <ac:spMkLst>
            <pc:docMk/>
            <pc:sldMk cId="4054565962" sldId="285"/>
            <ac:spMk id="7" creationId="{43FB285B-7164-4DA9-AC42-CB801C4B243C}"/>
          </ac:spMkLst>
        </pc:spChg>
        <pc:graphicFrameChg chg="add mod modGraphic">
          <ac:chgData name="Pascal Nguyen Tang" userId="fd004de4-d723-43d4-b461-a8ced3aae77f" providerId="ADAL" clId="{53D4EBA2-12C5-4FF9-BB12-5634162C5214}" dt="2021-02-18T05:05:11.205" v="3174" actId="115"/>
          <ac:graphicFrameMkLst>
            <pc:docMk/>
            <pc:sldMk cId="4054565962" sldId="285"/>
            <ac:graphicFrameMk id="3" creationId="{367D0206-27F3-417E-A4B3-EA296803FABF}"/>
          </ac:graphicFrameMkLst>
        </pc:graphicFrameChg>
        <pc:picChg chg="del mod">
          <ac:chgData name="Pascal Nguyen Tang" userId="fd004de4-d723-43d4-b461-a8ced3aae77f" providerId="ADAL" clId="{53D4EBA2-12C5-4FF9-BB12-5634162C5214}" dt="2021-02-18T04:37:23.719" v="3045" actId="478"/>
          <ac:picMkLst>
            <pc:docMk/>
            <pc:sldMk cId="4054565962" sldId="285"/>
            <ac:picMk id="4" creationId="{A1E1E4F7-5E81-42E4-9933-BB48D02DA27A}"/>
          </ac:picMkLst>
        </pc:picChg>
      </pc:sldChg>
      <pc:sldChg chg="addSp delSp modSp add mod">
        <pc:chgData name="Pascal Nguyen Tang" userId="fd004de4-d723-43d4-b461-a8ced3aae77f" providerId="ADAL" clId="{53D4EBA2-12C5-4FF9-BB12-5634162C5214}" dt="2021-02-18T06:19:42.074" v="3717" actId="113"/>
        <pc:sldMkLst>
          <pc:docMk/>
          <pc:sldMk cId="3349240743" sldId="286"/>
        </pc:sldMkLst>
        <pc:spChg chg="mod">
          <ac:chgData name="Pascal Nguyen Tang" userId="fd004de4-d723-43d4-b461-a8ced3aae77f" providerId="ADAL" clId="{53D4EBA2-12C5-4FF9-BB12-5634162C5214}" dt="2021-02-18T05:30:04.390" v="3201" actId="20577"/>
          <ac:spMkLst>
            <pc:docMk/>
            <pc:sldMk cId="3349240743" sldId="286"/>
            <ac:spMk id="2" creationId="{5B040558-A365-4CCE-92FA-5A48CD98F9C9}"/>
          </ac:spMkLst>
        </pc:spChg>
        <pc:spChg chg="mod">
          <ac:chgData name="Pascal Nguyen Tang" userId="fd004de4-d723-43d4-b461-a8ced3aae77f" providerId="ADAL" clId="{53D4EBA2-12C5-4FF9-BB12-5634162C5214}" dt="2021-02-18T06:19:42.074" v="3717" actId="113"/>
          <ac:spMkLst>
            <pc:docMk/>
            <pc:sldMk cId="3349240743" sldId="286"/>
            <ac:spMk id="6" creationId="{F23EE01D-4C9F-49A8-9709-AEE57C1930AC}"/>
          </ac:spMkLst>
        </pc:spChg>
        <pc:spChg chg="mod">
          <ac:chgData name="Pascal Nguyen Tang" userId="fd004de4-d723-43d4-b461-a8ced3aae77f" providerId="ADAL" clId="{53D4EBA2-12C5-4FF9-BB12-5634162C5214}" dt="2021-02-18T06:16:34.427" v="3602" actId="20577"/>
          <ac:spMkLst>
            <pc:docMk/>
            <pc:sldMk cId="3349240743" sldId="286"/>
            <ac:spMk id="7" creationId="{43FB285B-7164-4DA9-AC42-CB801C4B243C}"/>
          </ac:spMkLst>
        </pc:spChg>
        <pc:spChg chg="add mod">
          <ac:chgData name="Pascal Nguyen Tang" userId="fd004de4-d723-43d4-b461-a8ced3aae77f" providerId="ADAL" clId="{53D4EBA2-12C5-4FF9-BB12-5634162C5214}" dt="2021-02-18T05:49:11.937" v="3275" actId="20577"/>
          <ac:spMkLst>
            <pc:docMk/>
            <pc:sldMk cId="3349240743" sldId="286"/>
            <ac:spMk id="12" creationId="{7E458F35-8135-4952-9098-19A689CA5487}"/>
          </ac:spMkLst>
        </pc:spChg>
        <pc:graphicFrameChg chg="del">
          <ac:chgData name="Pascal Nguyen Tang" userId="fd004de4-d723-43d4-b461-a8ced3aae77f" providerId="ADAL" clId="{53D4EBA2-12C5-4FF9-BB12-5634162C5214}" dt="2021-02-18T05:30:07.616" v="3202" actId="478"/>
          <ac:graphicFrameMkLst>
            <pc:docMk/>
            <pc:sldMk cId="3349240743" sldId="286"/>
            <ac:graphicFrameMk id="3" creationId="{367D0206-27F3-417E-A4B3-EA296803FABF}"/>
          </ac:graphicFrameMkLst>
        </pc:graphicFrameChg>
        <pc:picChg chg="add del mod">
          <ac:chgData name="Pascal Nguyen Tang" userId="fd004de4-d723-43d4-b461-a8ced3aae77f" providerId="ADAL" clId="{53D4EBA2-12C5-4FF9-BB12-5634162C5214}" dt="2021-02-18T05:49:15.419" v="3276" actId="478"/>
          <ac:picMkLst>
            <pc:docMk/>
            <pc:sldMk cId="3349240743" sldId="286"/>
            <ac:picMk id="8" creationId="{878A9422-3525-400A-974A-9F910F683F15}"/>
          </ac:picMkLst>
        </pc:picChg>
        <pc:picChg chg="add mod">
          <ac:chgData name="Pascal Nguyen Tang" userId="fd004de4-d723-43d4-b461-a8ced3aae77f" providerId="ADAL" clId="{53D4EBA2-12C5-4FF9-BB12-5634162C5214}" dt="2021-02-18T05:49:43.591" v="3280" actId="1076"/>
          <ac:picMkLst>
            <pc:docMk/>
            <pc:sldMk cId="3349240743" sldId="286"/>
            <ac:picMk id="10" creationId="{37805971-E217-4CBD-82EF-A2D3A7878F80}"/>
          </ac:picMkLst>
        </pc:picChg>
        <pc:picChg chg="add del mod">
          <ac:chgData name="Pascal Nguyen Tang" userId="fd004de4-d723-43d4-b461-a8ced3aae77f" providerId="ADAL" clId="{53D4EBA2-12C5-4FF9-BB12-5634162C5214}" dt="2021-02-18T05:49:45.565" v="3281" actId="478"/>
          <ac:picMkLst>
            <pc:docMk/>
            <pc:sldMk cId="3349240743" sldId="286"/>
            <ac:picMk id="11" creationId="{670B26A3-2C1D-469A-9D24-66ECBE6A88AC}"/>
          </ac:picMkLst>
        </pc:picChg>
        <pc:picChg chg="add del mod">
          <ac:chgData name="Pascal Nguyen Tang" userId="fd004de4-d723-43d4-b461-a8ced3aae77f" providerId="ADAL" clId="{53D4EBA2-12C5-4FF9-BB12-5634162C5214}" dt="2021-02-18T06:16:36.525" v="3603" actId="478"/>
          <ac:picMkLst>
            <pc:docMk/>
            <pc:sldMk cId="3349240743" sldId="286"/>
            <ac:picMk id="15" creationId="{54C41995-035D-41E4-AB8C-67AFA48077B8}"/>
          </ac:picMkLst>
        </pc:picChg>
        <pc:picChg chg="add mod">
          <ac:chgData name="Pascal Nguyen Tang" userId="fd004de4-d723-43d4-b461-a8ced3aae77f" providerId="ADAL" clId="{53D4EBA2-12C5-4FF9-BB12-5634162C5214}" dt="2021-02-18T06:17:29.111" v="3610" actId="14100"/>
          <ac:picMkLst>
            <pc:docMk/>
            <pc:sldMk cId="3349240743" sldId="286"/>
            <ac:picMk id="16" creationId="{39472B29-CB98-46B6-8C5A-5FACB9F5EA26}"/>
          </ac:picMkLst>
        </pc:picChg>
      </pc:sldChg>
      <pc:sldChg chg="new del">
        <pc:chgData name="Pascal Nguyen Tang" userId="fd004de4-d723-43d4-b461-a8ced3aae77f" providerId="ADAL" clId="{53D4EBA2-12C5-4FF9-BB12-5634162C5214}" dt="2021-02-18T05:50:14.853" v="3295" actId="47"/>
        <pc:sldMkLst>
          <pc:docMk/>
          <pc:sldMk cId="1330335021" sldId="287"/>
        </pc:sldMkLst>
      </pc:sldChg>
      <pc:sldChg chg="modSp new mod">
        <pc:chgData name="Pascal Nguyen Tang" userId="fd004de4-d723-43d4-b461-a8ced3aae77f" providerId="ADAL" clId="{53D4EBA2-12C5-4FF9-BB12-5634162C5214}" dt="2021-02-18T05:50:18.656" v="3303" actId="20577"/>
        <pc:sldMkLst>
          <pc:docMk/>
          <pc:sldMk cId="3464927352" sldId="288"/>
        </pc:sldMkLst>
        <pc:spChg chg="mod">
          <ac:chgData name="Pascal Nguyen Tang" userId="fd004de4-d723-43d4-b461-a8ced3aae77f" providerId="ADAL" clId="{53D4EBA2-12C5-4FF9-BB12-5634162C5214}" dt="2021-02-18T05:50:18.656" v="3303" actId="20577"/>
          <ac:spMkLst>
            <pc:docMk/>
            <pc:sldMk cId="3464927352" sldId="288"/>
            <ac:spMk id="2" creationId="{34347654-9CE0-4EAC-ADC5-11553BDC4BFF}"/>
          </ac:spMkLst>
        </pc:spChg>
      </pc:sldChg>
      <pc:sldChg chg="addSp delSp modSp add mod ord">
        <pc:chgData name="Pascal Nguyen Tang" userId="fd004de4-d723-43d4-b461-a8ced3aae77f" providerId="ADAL" clId="{53D4EBA2-12C5-4FF9-BB12-5634162C5214}" dt="2021-02-18T13:56:41.803" v="5185" actId="20577"/>
        <pc:sldMkLst>
          <pc:docMk/>
          <pc:sldMk cId="196117540" sldId="289"/>
        </pc:sldMkLst>
        <pc:spChg chg="mod">
          <ac:chgData name="Pascal Nguyen Tang" userId="fd004de4-d723-43d4-b461-a8ced3aae77f" providerId="ADAL" clId="{53D4EBA2-12C5-4FF9-BB12-5634162C5214}" dt="2021-02-18T06:12:41.636" v="3588" actId="20577"/>
          <ac:spMkLst>
            <pc:docMk/>
            <pc:sldMk cId="196117540" sldId="289"/>
            <ac:spMk id="2" creationId="{5B040558-A365-4CCE-92FA-5A48CD98F9C9}"/>
          </ac:spMkLst>
        </pc:spChg>
        <pc:spChg chg="mod">
          <ac:chgData name="Pascal Nguyen Tang" userId="fd004de4-d723-43d4-b461-a8ced3aae77f" providerId="ADAL" clId="{53D4EBA2-12C5-4FF9-BB12-5634162C5214}" dt="2021-02-18T13:56:41.803" v="5185" actId="20577"/>
          <ac:spMkLst>
            <pc:docMk/>
            <pc:sldMk cId="196117540" sldId="289"/>
            <ac:spMk id="6" creationId="{F23EE01D-4C9F-49A8-9709-AEE57C1930AC}"/>
          </ac:spMkLst>
        </pc:spChg>
        <pc:spChg chg="mod">
          <ac:chgData name="Pascal Nguyen Tang" userId="fd004de4-d723-43d4-b461-a8ced3aae77f" providerId="ADAL" clId="{53D4EBA2-12C5-4FF9-BB12-5634162C5214}" dt="2021-02-18T06:20:15.433" v="3735" actId="20577"/>
          <ac:spMkLst>
            <pc:docMk/>
            <pc:sldMk cId="196117540" sldId="289"/>
            <ac:spMk id="7" creationId="{43FB285B-7164-4DA9-AC42-CB801C4B243C}"/>
          </ac:spMkLst>
        </pc:spChg>
        <pc:spChg chg="del">
          <ac:chgData name="Pascal Nguyen Tang" userId="fd004de4-d723-43d4-b461-a8ced3aae77f" providerId="ADAL" clId="{53D4EBA2-12C5-4FF9-BB12-5634162C5214}" dt="2021-02-18T06:13:07.026" v="3591" actId="478"/>
          <ac:spMkLst>
            <pc:docMk/>
            <pc:sldMk cId="196117540" sldId="289"/>
            <ac:spMk id="12" creationId="{7E458F35-8135-4952-9098-19A689CA5487}"/>
          </ac:spMkLst>
        </pc:spChg>
        <pc:picChg chg="add del mod">
          <ac:chgData name="Pascal Nguyen Tang" userId="fd004de4-d723-43d4-b461-a8ced3aae77f" providerId="ADAL" clId="{53D4EBA2-12C5-4FF9-BB12-5634162C5214}" dt="2021-02-18T06:35:38.299" v="4328" actId="478"/>
          <ac:picMkLst>
            <pc:docMk/>
            <pc:sldMk cId="196117540" sldId="289"/>
            <ac:picMk id="4" creationId="{787DE8A3-4227-4772-8D4C-1A2C52ABB9B9}"/>
          </ac:picMkLst>
        </pc:picChg>
        <pc:picChg chg="add del mod">
          <ac:chgData name="Pascal Nguyen Tang" userId="fd004de4-d723-43d4-b461-a8ced3aae77f" providerId="ADAL" clId="{53D4EBA2-12C5-4FF9-BB12-5634162C5214}" dt="2021-02-18T13:40:43.483" v="4949" actId="478"/>
          <ac:picMkLst>
            <pc:docMk/>
            <pc:sldMk cId="196117540" sldId="289"/>
            <ac:picMk id="9" creationId="{03EDD911-6F48-419D-A8D8-55E289B96BE3}"/>
          </ac:picMkLst>
        </pc:picChg>
        <pc:picChg chg="del">
          <ac:chgData name="Pascal Nguyen Tang" userId="fd004de4-d723-43d4-b461-a8ced3aae77f" providerId="ADAL" clId="{53D4EBA2-12C5-4FF9-BB12-5634162C5214}" dt="2021-02-18T06:13:05.855" v="3590" actId="478"/>
          <ac:picMkLst>
            <pc:docMk/>
            <pc:sldMk cId="196117540" sldId="289"/>
            <ac:picMk id="10" creationId="{37805971-E217-4CBD-82EF-A2D3A7878F80}"/>
          </ac:picMkLst>
        </pc:picChg>
        <pc:picChg chg="add mod">
          <ac:chgData name="Pascal Nguyen Tang" userId="fd004de4-d723-43d4-b461-a8ced3aae77f" providerId="ADAL" clId="{53D4EBA2-12C5-4FF9-BB12-5634162C5214}" dt="2021-02-18T13:40:46.262" v="4951" actId="1076"/>
          <ac:picMkLst>
            <pc:docMk/>
            <pc:sldMk cId="196117540" sldId="289"/>
            <ac:picMk id="11" creationId="{E78ED94A-F44B-45F1-A79E-C5AC030F91B2}"/>
          </ac:picMkLst>
        </pc:picChg>
        <pc:picChg chg="del">
          <ac:chgData name="Pascal Nguyen Tang" userId="fd004de4-d723-43d4-b461-a8ced3aae77f" providerId="ADAL" clId="{53D4EBA2-12C5-4FF9-BB12-5634162C5214}" dt="2021-02-18T06:13:05.105" v="3589" actId="478"/>
          <ac:picMkLst>
            <pc:docMk/>
            <pc:sldMk cId="196117540" sldId="289"/>
            <ac:picMk id="15" creationId="{54C41995-035D-41E4-AB8C-67AFA48077B8}"/>
          </ac:picMkLst>
        </pc:picChg>
      </pc:sldChg>
      <pc:sldChg chg="delSp modSp add del mod">
        <pc:chgData name="Pascal Nguyen Tang" userId="fd004de4-d723-43d4-b461-a8ced3aae77f" providerId="ADAL" clId="{53D4EBA2-12C5-4FF9-BB12-5634162C5214}" dt="2021-02-18T13:47:32.548" v="5080" actId="2696"/>
        <pc:sldMkLst>
          <pc:docMk/>
          <pc:sldMk cId="766578527" sldId="290"/>
        </pc:sldMkLst>
        <pc:spChg chg="mod">
          <ac:chgData name="Pascal Nguyen Tang" userId="fd004de4-d723-43d4-b461-a8ced3aae77f" providerId="ADAL" clId="{53D4EBA2-12C5-4FF9-BB12-5634162C5214}" dt="2021-02-18T13:42:16.681" v="5028" actId="20577"/>
          <ac:spMkLst>
            <pc:docMk/>
            <pc:sldMk cId="766578527" sldId="290"/>
            <ac:spMk id="2" creationId="{5B040558-A365-4CCE-92FA-5A48CD98F9C9}"/>
          </ac:spMkLst>
        </pc:spChg>
        <pc:spChg chg="mod">
          <ac:chgData name="Pascal Nguyen Tang" userId="fd004de4-d723-43d4-b461-a8ced3aae77f" providerId="ADAL" clId="{53D4EBA2-12C5-4FF9-BB12-5634162C5214}" dt="2021-02-18T13:43:57.096" v="5058" actId="20577"/>
          <ac:spMkLst>
            <pc:docMk/>
            <pc:sldMk cId="766578527" sldId="290"/>
            <ac:spMk id="5" creationId="{BC8B362E-670C-40E3-831F-CA1CB7DD3059}"/>
          </ac:spMkLst>
        </pc:spChg>
        <pc:spChg chg="del">
          <ac:chgData name="Pascal Nguyen Tang" userId="fd004de4-d723-43d4-b461-a8ced3aae77f" providerId="ADAL" clId="{53D4EBA2-12C5-4FF9-BB12-5634162C5214}" dt="2021-02-18T13:42:04.474" v="4978" actId="478"/>
          <ac:spMkLst>
            <pc:docMk/>
            <pc:sldMk cId="766578527" sldId="290"/>
            <ac:spMk id="6" creationId="{F23EE01D-4C9F-49A8-9709-AEE57C1930AC}"/>
          </ac:spMkLst>
        </pc:spChg>
        <pc:spChg chg="del">
          <ac:chgData name="Pascal Nguyen Tang" userId="fd004de4-d723-43d4-b461-a8ced3aae77f" providerId="ADAL" clId="{53D4EBA2-12C5-4FF9-BB12-5634162C5214}" dt="2021-02-18T13:42:24.696" v="5030" actId="478"/>
          <ac:spMkLst>
            <pc:docMk/>
            <pc:sldMk cId="766578527" sldId="290"/>
            <ac:spMk id="7" creationId="{43FB285B-7164-4DA9-AC42-CB801C4B243C}"/>
          </ac:spMkLst>
        </pc:spChg>
        <pc:picChg chg="del">
          <ac:chgData name="Pascal Nguyen Tang" userId="fd004de4-d723-43d4-b461-a8ced3aae77f" providerId="ADAL" clId="{53D4EBA2-12C5-4FF9-BB12-5634162C5214}" dt="2021-02-18T13:39:49.804" v="4947" actId="478"/>
          <ac:picMkLst>
            <pc:docMk/>
            <pc:sldMk cId="766578527" sldId="290"/>
            <ac:picMk id="9" creationId="{03EDD911-6F48-419D-A8D8-55E289B96BE3}"/>
          </ac:picMkLst>
        </pc:picChg>
        <pc:picChg chg="del">
          <ac:chgData name="Pascal Nguyen Tang" userId="fd004de4-d723-43d4-b461-a8ced3aae77f" providerId="ADAL" clId="{53D4EBA2-12C5-4FF9-BB12-5634162C5214}" dt="2021-02-18T13:39:50.294" v="4948" actId="478"/>
          <ac:picMkLst>
            <pc:docMk/>
            <pc:sldMk cId="766578527" sldId="290"/>
            <ac:picMk id="11" creationId="{E78ED94A-F44B-45F1-A79E-C5AC030F91B2}"/>
          </ac:picMkLst>
        </pc:picChg>
      </pc:sldChg>
      <pc:sldChg chg="modSp add del mod">
        <pc:chgData name="Pascal Nguyen Tang" userId="fd004de4-d723-43d4-b461-a8ced3aae77f" providerId="ADAL" clId="{53D4EBA2-12C5-4FF9-BB12-5634162C5214}" dt="2021-02-18T13:42:20.983" v="5029" actId="2696"/>
        <pc:sldMkLst>
          <pc:docMk/>
          <pc:sldMk cId="1262043648" sldId="291"/>
        </pc:sldMkLst>
        <pc:spChg chg="mod">
          <ac:chgData name="Pascal Nguyen Tang" userId="fd004de4-d723-43d4-b461-a8ced3aae77f" providerId="ADAL" clId="{53D4EBA2-12C5-4FF9-BB12-5634162C5214}" dt="2021-02-18T13:39:05.682" v="4946" actId="20577"/>
          <ac:spMkLst>
            <pc:docMk/>
            <pc:sldMk cId="1262043648" sldId="291"/>
            <ac:spMk id="2" creationId="{5B040558-A365-4CCE-92FA-5A48CD98F9C9}"/>
          </ac:spMkLst>
        </pc:spChg>
      </pc:sldChg>
    </pc:docChg>
  </pc:docChgLst>
  <pc:docChgLst>
    <pc:chgData name="Nupur Mittal" userId="S::nupur.mittal@mail.mcgill.ca::329e36e7-bbd1-49fb-87cf-fcf76fdb180c" providerId="AD" clId="Web-{80E6AA5E-A7CE-4520-ADB4-E86E378EC129}"/>
    <pc:docChg chg="addSld modSld">
      <pc:chgData name="Nupur Mittal" userId="S::nupur.mittal@mail.mcgill.ca::329e36e7-bbd1-49fb-87cf-fcf76fdb180c" providerId="AD" clId="Web-{80E6AA5E-A7CE-4520-ADB4-E86E378EC129}" dt="2021-02-17T23:44:12.057" v="32" actId="1076"/>
      <pc:docMkLst>
        <pc:docMk/>
      </pc:docMkLst>
      <pc:sldChg chg="addSp delSp modSp new">
        <pc:chgData name="Nupur Mittal" userId="S::nupur.mittal@mail.mcgill.ca::329e36e7-bbd1-49fb-87cf-fcf76fdb180c" providerId="AD" clId="Web-{80E6AA5E-A7CE-4520-ADB4-E86E378EC129}" dt="2021-02-17T23:38:28.840" v="12" actId="14100"/>
        <pc:sldMkLst>
          <pc:docMk/>
          <pc:sldMk cId="26676442" sldId="278"/>
        </pc:sldMkLst>
        <pc:spChg chg="del">
          <ac:chgData name="Nupur Mittal" userId="S::nupur.mittal@mail.mcgill.ca::329e36e7-bbd1-49fb-87cf-fcf76fdb180c" providerId="AD" clId="Web-{80E6AA5E-A7CE-4520-ADB4-E86E378EC129}" dt="2021-02-17T23:34:52.065" v="1"/>
          <ac:spMkLst>
            <pc:docMk/>
            <pc:sldMk cId="26676442" sldId="278"/>
            <ac:spMk id="3" creationId="{407C3B89-1AE5-4872-AB93-2C7EBCC81AAD}"/>
          </ac:spMkLst>
        </pc:spChg>
        <pc:picChg chg="add mod ord">
          <ac:chgData name="Nupur Mittal" userId="S::nupur.mittal@mail.mcgill.ca::329e36e7-bbd1-49fb-87cf-fcf76fdb180c" providerId="AD" clId="Web-{80E6AA5E-A7CE-4520-ADB4-E86E378EC129}" dt="2021-02-17T23:35:04.675" v="3" actId="14100"/>
          <ac:picMkLst>
            <pc:docMk/>
            <pc:sldMk cId="26676442" sldId="278"/>
            <ac:picMk id="4" creationId="{29772B41-C96C-4E76-90AF-BEB1B563BAB1}"/>
          </ac:picMkLst>
        </pc:picChg>
        <pc:picChg chg="add mod">
          <ac:chgData name="Nupur Mittal" userId="S::nupur.mittal@mail.mcgill.ca::329e36e7-bbd1-49fb-87cf-fcf76fdb180c" providerId="AD" clId="Web-{80E6AA5E-A7CE-4520-ADB4-E86E378EC129}" dt="2021-02-17T23:38:28.840" v="12" actId="14100"/>
          <ac:picMkLst>
            <pc:docMk/>
            <pc:sldMk cId="26676442" sldId="278"/>
            <ac:picMk id="5" creationId="{63045F3F-5ABE-4056-BDBA-C1C227D5F828}"/>
          </ac:picMkLst>
        </pc:picChg>
      </pc:sldChg>
      <pc:sldChg chg="addSp delSp modSp new">
        <pc:chgData name="Nupur Mittal" userId="S::nupur.mittal@mail.mcgill.ca::329e36e7-bbd1-49fb-87cf-fcf76fdb180c" providerId="AD" clId="Web-{80E6AA5E-A7CE-4520-ADB4-E86E378EC129}" dt="2021-02-17T23:44:12.057" v="32" actId="1076"/>
        <pc:sldMkLst>
          <pc:docMk/>
          <pc:sldMk cId="2894750841" sldId="279"/>
        </pc:sldMkLst>
        <pc:spChg chg="mod">
          <ac:chgData name="Nupur Mittal" userId="S::nupur.mittal@mail.mcgill.ca::329e36e7-bbd1-49fb-87cf-fcf76fdb180c" providerId="AD" clId="Web-{80E6AA5E-A7CE-4520-ADB4-E86E378EC129}" dt="2021-02-17T23:42:32.131" v="28" actId="14100"/>
          <ac:spMkLst>
            <pc:docMk/>
            <pc:sldMk cId="2894750841" sldId="279"/>
            <ac:spMk id="2" creationId="{7A06BEF2-DD5C-4BE5-9628-2B0CCC0FB94C}"/>
          </ac:spMkLst>
        </pc:spChg>
        <pc:spChg chg="del">
          <ac:chgData name="Nupur Mittal" userId="S::nupur.mittal@mail.mcgill.ca::329e36e7-bbd1-49fb-87cf-fcf76fdb180c" providerId="AD" clId="Web-{80E6AA5E-A7CE-4520-ADB4-E86E378EC129}" dt="2021-02-17T23:37:03.070" v="5"/>
          <ac:spMkLst>
            <pc:docMk/>
            <pc:sldMk cId="2894750841" sldId="279"/>
            <ac:spMk id="3" creationId="{6E6B16DF-9628-4D97-97FF-13A031C0695B}"/>
          </ac:spMkLst>
        </pc:spChg>
        <pc:spChg chg="add del mod">
          <ac:chgData name="Nupur Mittal" userId="S::nupur.mittal@mail.mcgill.ca::329e36e7-bbd1-49fb-87cf-fcf76fdb180c" providerId="AD" clId="Web-{80E6AA5E-A7CE-4520-ADB4-E86E378EC129}" dt="2021-02-17T23:44:03.682" v="30"/>
          <ac:spMkLst>
            <pc:docMk/>
            <pc:sldMk cId="2894750841" sldId="279"/>
            <ac:spMk id="6" creationId="{788CE3DD-5DCC-463F-A3BE-F2B513CDFBAA}"/>
          </ac:spMkLst>
        </pc:spChg>
        <pc:picChg chg="add del mod ord">
          <ac:chgData name="Nupur Mittal" userId="S::nupur.mittal@mail.mcgill.ca::329e36e7-bbd1-49fb-87cf-fcf76fdb180c" providerId="AD" clId="Web-{80E6AA5E-A7CE-4520-ADB4-E86E378EC129}" dt="2021-02-17T23:43:00.523" v="29"/>
          <ac:picMkLst>
            <pc:docMk/>
            <pc:sldMk cId="2894750841" sldId="279"/>
            <ac:picMk id="4" creationId="{6171283B-B797-4B7C-9470-B4D33A7EA881}"/>
          </ac:picMkLst>
        </pc:picChg>
        <pc:picChg chg="add mod ord">
          <ac:chgData name="Nupur Mittal" userId="S::nupur.mittal@mail.mcgill.ca::329e36e7-bbd1-49fb-87cf-fcf76fdb180c" providerId="AD" clId="Web-{80E6AA5E-A7CE-4520-ADB4-E86E378EC129}" dt="2021-02-17T23:44:12.057" v="32" actId="1076"/>
          <ac:picMkLst>
            <pc:docMk/>
            <pc:sldMk cId="2894750841" sldId="279"/>
            <ac:picMk id="7" creationId="{DA9DDE71-065E-434B-BE0A-7BB792A2572D}"/>
          </ac:picMkLst>
        </pc:picChg>
      </pc:sldChg>
      <pc:sldChg chg="addSp delSp modSp new">
        <pc:chgData name="Nupur Mittal" userId="S::nupur.mittal@mail.mcgill.ca::329e36e7-bbd1-49fb-87cf-fcf76fdb180c" providerId="AD" clId="Web-{80E6AA5E-A7CE-4520-ADB4-E86E378EC129}" dt="2021-02-17T23:41:14.378" v="21" actId="1076"/>
        <pc:sldMkLst>
          <pc:docMk/>
          <pc:sldMk cId="4260059802" sldId="280"/>
        </pc:sldMkLst>
        <pc:spChg chg="del">
          <ac:chgData name="Nupur Mittal" userId="S::nupur.mittal@mail.mcgill.ca::329e36e7-bbd1-49fb-87cf-fcf76fdb180c" providerId="AD" clId="Web-{80E6AA5E-A7CE-4520-ADB4-E86E378EC129}" dt="2021-02-17T23:40:47.533" v="14"/>
          <ac:spMkLst>
            <pc:docMk/>
            <pc:sldMk cId="4260059802" sldId="280"/>
            <ac:spMk id="3" creationId="{ED897396-1861-41B7-B12A-E3A2BEECC29C}"/>
          </ac:spMkLst>
        </pc:spChg>
        <pc:picChg chg="add mod ord">
          <ac:chgData name="Nupur Mittal" userId="S::nupur.mittal@mail.mcgill.ca::329e36e7-bbd1-49fb-87cf-fcf76fdb180c" providerId="AD" clId="Web-{80E6AA5E-A7CE-4520-ADB4-E86E378EC129}" dt="2021-02-17T23:41:14.378" v="21" actId="1076"/>
          <ac:picMkLst>
            <pc:docMk/>
            <pc:sldMk cId="4260059802" sldId="280"/>
            <ac:picMk id="4" creationId="{ACEA8BD9-1F2A-4657-895F-658D4FD4E93F}"/>
          </ac:picMkLst>
        </pc:picChg>
        <pc:picChg chg="add mod">
          <ac:chgData name="Nupur Mittal" userId="S::nupur.mittal@mail.mcgill.ca::329e36e7-bbd1-49fb-87cf-fcf76fdb180c" providerId="AD" clId="Web-{80E6AA5E-A7CE-4520-ADB4-E86E378EC129}" dt="2021-02-17T23:41:11.050" v="19" actId="1076"/>
          <ac:picMkLst>
            <pc:docMk/>
            <pc:sldMk cId="4260059802" sldId="280"/>
            <ac:picMk id="5" creationId="{FCA07921-045E-4261-838D-CB48EF0492DE}"/>
          </ac:picMkLst>
        </pc:picChg>
      </pc:sldChg>
      <pc:sldChg chg="addSp delSp modSp new">
        <pc:chgData name="Nupur Mittal" userId="S::nupur.mittal@mail.mcgill.ca::329e36e7-bbd1-49fb-87cf-fcf76fdb180c" providerId="AD" clId="Web-{80E6AA5E-A7CE-4520-ADB4-E86E378EC129}" dt="2021-02-17T23:42:11.724" v="26" actId="1076"/>
        <pc:sldMkLst>
          <pc:docMk/>
          <pc:sldMk cId="3919705213" sldId="281"/>
        </pc:sldMkLst>
        <pc:spChg chg="del">
          <ac:chgData name="Nupur Mittal" userId="S::nupur.mittal@mail.mcgill.ca::329e36e7-bbd1-49fb-87cf-fcf76fdb180c" providerId="AD" clId="Web-{80E6AA5E-A7CE-4520-ADB4-E86E378EC129}" dt="2021-02-17T23:42:05.864" v="23"/>
          <ac:spMkLst>
            <pc:docMk/>
            <pc:sldMk cId="3919705213" sldId="281"/>
            <ac:spMk id="3" creationId="{3E379DE5-41D6-4D5A-810E-E5F88417EB81}"/>
          </ac:spMkLst>
        </pc:spChg>
        <pc:picChg chg="add mod ord">
          <ac:chgData name="Nupur Mittal" userId="S::nupur.mittal@mail.mcgill.ca::329e36e7-bbd1-49fb-87cf-fcf76fdb180c" providerId="AD" clId="Web-{80E6AA5E-A7CE-4520-ADB4-E86E378EC129}" dt="2021-02-17T23:42:11.724" v="26" actId="1076"/>
          <ac:picMkLst>
            <pc:docMk/>
            <pc:sldMk cId="3919705213" sldId="281"/>
            <ac:picMk id="4" creationId="{BF23919D-D12D-4FFB-9CA8-6D6818B177FB}"/>
          </ac:picMkLst>
        </pc:picChg>
      </pc:sldChg>
    </pc:docChg>
  </pc:docChgLst>
  <pc:docChgLst>
    <pc:chgData name="Shivangi Soni" userId="S::shivangi.soni@mail.mcgill.ca::2947c66a-7404-47b6-97cf-16b003e8c903" providerId="AD" clId="Web-{290BAE87-D62A-4D54-82FB-A1656D749331}"/>
    <pc:docChg chg="addSld modSld">
      <pc:chgData name="Shivangi Soni" userId="S::shivangi.soni@mail.mcgill.ca::2947c66a-7404-47b6-97cf-16b003e8c903" providerId="AD" clId="Web-{290BAE87-D62A-4D54-82FB-A1656D749331}" dt="2021-02-17T06:01:37.585" v="47" actId="14100"/>
      <pc:docMkLst>
        <pc:docMk/>
      </pc:docMkLst>
      <pc:sldChg chg="addSp delSp modSp new">
        <pc:chgData name="Shivangi Soni" userId="S::shivangi.soni@mail.mcgill.ca::2947c66a-7404-47b6-97cf-16b003e8c903" providerId="AD" clId="Web-{290BAE87-D62A-4D54-82FB-A1656D749331}" dt="2021-02-17T05:48:33.981" v="41" actId="1076"/>
        <pc:sldMkLst>
          <pc:docMk/>
          <pc:sldMk cId="1185293267" sldId="274"/>
        </pc:sldMkLst>
        <pc:spChg chg="mod">
          <ac:chgData name="Shivangi Soni" userId="S::shivangi.soni@mail.mcgill.ca::2947c66a-7404-47b6-97cf-16b003e8c903" providerId="AD" clId="Web-{290BAE87-D62A-4D54-82FB-A1656D749331}" dt="2021-02-17T05:41:28.892" v="24" actId="20577"/>
          <ac:spMkLst>
            <pc:docMk/>
            <pc:sldMk cId="1185293267" sldId="274"/>
            <ac:spMk id="2" creationId="{44B5969B-BA22-4FF1-AD5F-8397CAC69D6C}"/>
          </ac:spMkLst>
        </pc:spChg>
        <pc:spChg chg="del">
          <ac:chgData name="Shivangi Soni" userId="S::shivangi.soni@mail.mcgill.ca::2947c66a-7404-47b6-97cf-16b003e8c903" providerId="AD" clId="Web-{290BAE87-D62A-4D54-82FB-A1656D749331}" dt="2021-02-17T05:41:31.955" v="25"/>
          <ac:spMkLst>
            <pc:docMk/>
            <pc:sldMk cId="1185293267" sldId="274"/>
            <ac:spMk id="3" creationId="{D3A491C9-8341-44C1-B8E6-16DA49C3471E}"/>
          </ac:spMkLst>
        </pc:spChg>
        <pc:spChg chg="add del mod">
          <ac:chgData name="Shivangi Soni" userId="S::shivangi.soni@mail.mcgill.ca::2947c66a-7404-47b6-97cf-16b003e8c903" providerId="AD" clId="Web-{290BAE87-D62A-4D54-82FB-A1656D749331}" dt="2021-02-17T05:44:27.018" v="32"/>
          <ac:spMkLst>
            <pc:docMk/>
            <pc:sldMk cId="1185293267" sldId="274"/>
            <ac:spMk id="7" creationId="{81623A85-8A17-46FB-8C6F-850D388AFAB8}"/>
          </ac:spMkLst>
        </pc:spChg>
        <pc:picChg chg="add del mod ord">
          <ac:chgData name="Shivangi Soni" userId="S::shivangi.soni@mail.mcgill.ca::2947c66a-7404-47b6-97cf-16b003e8c903" providerId="AD" clId="Web-{290BAE87-D62A-4D54-82FB-A1656D749331}" dt="2021-02-17T05:43:37.955" v="31"/>
          <ac:picMkLst>
            <pc:docMk/>
            <pc:sldMk cId="1185293267" sldId="274"/>
            <ac:picMk id="4" creationId="{5A45769F-0055-4DB2-971F-CF193C3BC179}"/>
          </ac:picMkLst>
        </pc:picChg>
        <pc:picChg chg="add mod">
          <ac:chgData name="Shivangi Soni" userId="S::shivangi.soni@mail.mcgill.ca::2947c66a-7404-47b6-97cf-16b003e8c903" providerId="AD" clId="Web-{290BAE87-D62A-4D54-82FB-A1656D749331}" dt="2021-02-17T05:43:36.487" v="30" actId="1076"/>
          <ac:picMkLst>
            <pc:docMk/>
            <pc:sldMk cId="1185293267" sldId="274"/>
            <ac:picMk id="5" creationId="{CDA2784E-389A-421A-8D7A-1CEE5D880CBA}"/>
          </ac:picMkLst>
        </pc:picChg>
        <pc:picChg chg="add mod ord">
          <ac:chgData name="Shivangi Soni" userId="S::shivangi.soni@mail.mcgill.ca::2947c66a-7404-47b6-97cf-16b003e8c903" providerId="AD" clId="Web-{290BAE87-D62A-4D54-82FB-A1656D749331}" dt="2021-02-17T05:44:32.299" v="34" actId="1076"/>
          <ac:picMkLst>
            <pc:docMk/>
            <pc:sldMk cId="1185293267" sldId="274"/>
            <ac:picMk id="8" creationId="{1F762AAE-66D2-4033-9438-9B4E9FA42450}"/>
          </ac:picMkLst>
        </pc:picChg>
        <pc:picChg chg="add mod">
          <ac:chgData name="Shivangi Soni" userId="S::shivangi.soni@mail.mcgill.ca::2947c66a-7404-47b6-97cf-16b003e8c903" providerId="AD" clId="Web-{290BAE87-D62A-4D54-82FB-A1656D749331}" dt="2021-02-17T05:44:51.768" v="36" actId="1076"/>
          <ac:picMkLst>
            <pc:docMk/>
            <pc:sldMk cId="1185293267" sldId="274"/>
            <ac:picMk id="9" creationId="{D2E165B3-4CA7-41EB-A4F1-6047AE30EF2E}"/>
          </ac:picMkLst>
        </pc:picChg>
        <pc:picChg chg="add mod">
          <ac:chgData name="Shivangi Soni" userId="S::shivangi.soni@mail.mcgill.ca::2947c66a-7404-47b6-97cf-16b003e8c903" providerId="AD" clId="Web-{290BAE87-D62A-4D54-82FB-A1656D749331}" dt="2021-02-17T05:48:33.981" v="41" actId="1076"/>
          <ac:picMkLst>
            <pc:docMk/>
            <pc:sldMk cId="1185293267" sldId="274"/>
            <ac:picMk id="10" creationId="{23995141-4A5F-45B7-B31B-A924AE130B5C}"/>
          </ac:picMkLst>
        </pc:picChg>
      </pc:sldChg>
      <pc:sldChg chg="addSp delSp modSp new">
        <pc:chgData name="Shivangi Soni" userId="S::shivangi.soni@mail.mcgill.ca::2947c66a-7404-47b6-97cf-16b003e8c903" providerId="AD" clId="Web-{290BAE87-D62A-4D54-82FB-A1656D749331}" dt="2021-02-17T06:01:37.585" v="47" actId="14100"/>
        <pc:sldMkLst>
          <pc:docMk/>
          <pc:sldMk cId="3153094910" sldId="275"/>
        </pc:sldMkLst>
        <pc:spChg chg="del">
          <ac:chgData name="Shivangi Soni" userId="S::shivangi.soni@mail.mcgill.ca::2947c66a-7404-47b6-97cf-16b003e8c903" providerId="AD" clId="Web-{290BAE87-D62A-4D54-82FB-A1656D749331}" dt="2021-02-17T05:58:16.753" v="43"/>
          <ac:spMkLst>
            <pc:docMk/>
            <pc:sldMk cId="3153094910" sldId="275"/>
            <ac:spMk id="3" creationId="{6646E0AA-AA0D-4462-9850-85E2B7958FAA}"/>
          </ac:spMkLst>
        </pc:spChg>
        <pc:picChg chg="add mod ord">
          <ac:chgData name="Shivangi Soni" userId="S::shivangi.soni@mail.mcgill.ca::2947c66a-7404-47b6-97cf-16b003e8c903" providerId="AD" clId="Web-{290BAE87-D62A-4D54-82FB-A1656D749331}" dt="2021-02-17T06:01:30.379" v="44" actId="1076"/>
          <ac:picMkLst>
            <pc:docMk/>
            <pc:sldMk cId="3153094910" sldId="275"/>
            <ac:picMk id="4" creationId="{BB12EEA6-1BB7-4B43-B2E1-CFCAB46F1CC0}"/>
          </ac:picMkLst>
        </pc:picChg>
        <pc:picChg chg="add mod">
          <ac:chgData name="Shivangi Soni" userId="S::shivangi.soni@mail.mcgill.ca::2947c66a-7404-47b6-97cf-16b003e8c903" providerId="AD" clId="Web-{290BAE87-D62A-4D54-82FB-A1656D749331}" dt="2021-02-17T06:01:37.585" v="47" actId="14100"/>
          <ac:picMkLst>
            <pc:docMk/>
            <pc:sldMk cId="3153094910" sldId="275"/>
            <ac:picMk id="5" creationId="{5FEE8408-6913-4D25-8D44-0E3D20212D84}"/>
          </ac:picMkLst>
        </pc:picChg>
      </pc:sldChg>
    </pc:docChg>
  </pc:docChgLst>
  <pc:docChgLst>
    <pc:chgData name="Pascal Nguyen Tang" userId="3a04e88f0af0b0fb" providerId="LiveId" clId="{239BF942-CBCD-43D0-A8FC-F03BA20539F7}"/>
    <pc:docChg chg="modSld">
      <pc:chgData name="Pascal Nguyen Tang" userId="3a04e88f0af0b0fb" providerId="LiveId" clId="{239BF942-CBCD-43D0-A8FC-F03BA20539F7}" dt="2021-02-16T00:36:10.465" v="4" actId="20577"/>
      <pc:docMkLst>
        <pc:docMk/>
      </pc:docMkLst>
      <pc:sldChg chg="modSp mod">
        <pc:chgData name="Pascal Nguyen Tang" userId="3a04e88f0af0b0fb" providerId="LiveId" clId="{239BF942-CBCD-43D0-A8FC-F03BA20539F7}" dt="2021-02-16T00:36:10.465" v="4" actId="20577"/>
        <pc:sldMkLst>
          <pc:docMk/>
          <pc:sldMk cId="1487700712" sldId="256"/>
        </pc:sldMkLst>
        <pc:spChg chg="mod">
          <ac:chgData name="Pascal Nguyen Tang" userId="3a04e88f0af0b0fb" providerId="LiveId" clId="{239BF942-CBCD-43D0-A8FC-F03BA20539F7}" dt="2021-02-16T00:36:10.465" v="4" actId="20577"/>
          <ac:spMkLst>
            <pc:docMk/>
            <pc:sldMk cId="1487700712" sldId="256"/>
            <ac:spMk id="3" creationId="{48B6CF59-4E5B-494D-A2F7-97ADD01E649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2/18/2021</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a:p>
        </p:txBody>
      </p:sp>
    </p:spTree>
    <p:extLst>
      <p:ext uri="{BB962C8B-B14F-4D97-AF65-F5344CB8AC3E}">
        <p14:creationId xmlns:p14="http://schemas.microsoft.com/office/powerpoint/2010/main" val="131510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a:p>
        </p:txBody>
      </p:sp>
    </p:spTree>
    <p:extLst>
      <p:ext uri="{BB962C8B-B14F-4D97-AF65-F5344CB8AC3E}">
        <p14:creationId xmlns:p14="http://schemas.microsoft.com/office/powerpoint/2010/main" val="2664101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a:p>
        </p:txBody>
      </p:sp>
    </p:spTree>
    <p:extLst>
      <p:ext uri="{BB962C8B-B14F-4D97-AF65-F5344CB8AC3E}">
        <p14:creationId xmlns:p14="http://schemas.microsoft.com/office/powerpoint/2010/main" val="28884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a:p>
        </p:txBody>
      </p:sp>
    </p:spTree>
    <p:extLst>
      <p:ext uri="{BB962C8B-B14F-4D97-AF65-F5344CB8AC3E}">
        <p14:creationId xmlns:p14="http://schemas.microsoft.com/office/powerpoint/2010/main" val="3126371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a:p>
        </p:txBody>
      </p:sp>
    </p:spTree>
    <p:extLst>
      <p:ext uri="{BB962C8B-B14F-4D97-AF65-F5344CB8AC3E}">
        <p14:creationId xmlns:p14="http://schemas.microsoft.com/office/powerpoint/2010/main" val="1904037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a:p>
        </p:txBody>
      </p:sp>
    </p:spTree>
    <p:extLst>
      <p:ext uri="{BB962C8B-B14F-4D97-AF65-F5344CB8AC3E}">
        <p14:creationId xmlns:p14="http://schemas.microsoft.com/office/powerpoint/2010/main" val="1691804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C6B3AB32-59DF-41F1-9618-EDFBF5049629}" type="slidenum">
              <a:rPr lang="en-US" smtClean="0"/>
              <a:t>21</a:t>
            </a:fld>
            <a:endParaRPr lang="en-US"/>
          </a:p>
        </p:txBody>
      </p:sp>
    </p:spTree>
    <p:extLst>
      <p:ext uri="{BB962C8B-B14F-4D97-AF65-F5344CB8AC3E}">
        <p14:creationId xmlns:p14="http://schemas.microsoft.com/office/powerpoint/2010/main" val="265884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9920" lvl="1" indent="-305435" algn="just">
              <a:spcBef>
                <a:spcPct val="20000"/>
              </a:spcBef>
              <a:spcAft>
                <a:spcPts val="600"/>
              </a:spcAft>
            </a:pPr>
            <a:r>
              <a:rPr lang="en-US"/>
              <a:t> Use predictive analytics to analyze the most profitable customers and how they interact. </a:t>
            </a:r>
            <a:endParaRPr lang="en-IN"/>
          </a:p>
          <a:p>
            <a:pPr marL="629920" lvl="1" indent="-305435" algn="just">
              <a:spcBef>
                <a:spcPct val="20000"/>
              </a:spcBef>
              <a:spcAft>
                <a:spcPts val="600"/>
              </a:spcAft>
            </a:pPr>
            <a:r>
              <a:rPr lang="en-US"/>
              <a:t>Knowing each customer’s customer lifetime value helps you know how much you should be spending on customer acquisition. A customer’s acquisition cost could be more than what they spend on their purchase, but if you nurture that relationship, their CLV may grow to an amount that’s well worth the investment. That’s just one of the many reasons why success in the customer-centered economy means understanding the importance of customer lifetime value.</a:t>
            </a: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a:p>
        </p:txBody>
      </p:sp>
    </p:spTree>
    <p:extLst>
      <p:ext uri="{BB962C8B-B14F-4D97-AF65-F5344CB8AC3E}">
        <p14:creationId xmlns:p14="http://schemas.microsoft.com/office/powerpoint/2010/main" val="3316436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a:p>
        </p:txBody>
      </p:sp>
    </p:spTree>
    <p:extLst>
      <p:ext uri="{BB962C8B-B14F-4D97-AF65-F5344CB8AC3E}">
        <p14:creationId xmlns:p14="http://schemas.microsoft.com/office/powerpoint/2010/main" val="563739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a:p>
        </p:txBody>
      </p:sp>
    </p:spTree>
    <p:extLst>
      <p:ext uri="{BB962C8B-B14F-4D97-AF65-F5344CB8AC3E}">
        <p14:creationId xmlns:p14="http://schemas.microsoft.com/office/powerpoint/2010/main" val="2233154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1489510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a:p>
        </p:txBody>
      </p:sp>
    </p:spTree>
    <p:extLst>
      <p:ext uri="{BB962C8B-B14F-4D97-AF65-F5344CB8AC3E}">
        <p14:creationId xmlns:p14="http://schemas.microsoft.com/office/powerpoint/2010/main" val="280590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a:p>
        </p:txBody>
      </p:sp>
    </p:spTree>
    <p:extLst>
      <p:ext uri="{BB962C8B-B14F-4D97-AF65-F5344CB8AC3E}">
        <p14:creationId xmlns:p14="http://schemas.microsoft.com/office/powerpoint/2010/main" val="1100883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a:p>
        </p:txBody>
      </p:sp>
    </p:spTree>
    <p:extLst>
      <p:ext uri="{BB962C8B-B14F-4D97-AF65-F5344CB8AC3E}">
        <p14:creationId xmlns:p14="http://schemas.microsoft.com/office/powerpoint/2010/main" val="2606076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2/18/2021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2/18/2021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2/18/2021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2/18/2021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2/18/2021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89752"/>
            <a:ext cx="10993549" cy="895244"/>
          </a:xfrm>
          <a:noFill/>
        </p:spPr>
        <p:txBody>
          <a:bodyPr>
            <a:noAutofit/>
          </a:bodyPr>
          <a:lstStyle/>
          <a:p>
            <a:pPr algn="ctr"/>
            <a:r>
              <a:rPr lang="en-US" sz="4000">
                <a:solidFill>
                  <a:schemeClr val="bg1"/>
                </a:solidFill>
              </a:rPr>
              <a:t>AUTO INSURANCE ENTERPRISE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1" y="5743852"/>
            <a:ext cx="10993549" cy="463050"/>
          </a:xfrm>
        </p:spPr>
        <p:txBody>
          <a:bodyPr>
            <a:noAutofit/>
          </a:bodyPr>
          <a:lstStyle/>
          <a:p>
            <a:pPr algn="ctr"/>
            <a:r>
              <a:rPr lang="en-US">
                <a:solidFill>
                  <a:schemeClr val="bg1"/>
                </a:solidFill>
              </a:rPr>
              <a:t>Maguette Paye          Nupur Mittal          Pascal Nguyen Tang          Shivangi Soni          Vivek Saahil</a:t>
            </a:r>
          </a:p>
        </p:txBody>
      </p:sp>
      <p:sp>
        <p:nvSpPr>
          <p:cNvPr id="11" name="Subtitle 2">
            <a:extLst>
              <a:ext uri="{FF2B5EF4-FFF2-40B4-BE49-F238E27FC236}">
                <a16:creationId xmlns:a16="http://schemas.microsoft.com/office/drawing/2014/main" id="{4CBC568D-2B65-481E-869D-181C57ED51F5}"/>
              </a:ext>
            </a:extLst>
          </p:cNvPr>
          <p:cNvSpPr txBox="1">
            <a:spLocks/>
          </p:cNvSpPr>
          <p:nvPr/>
        </p:nvSpPr>
        <p:spPr>
          <a:xfrm>
            <a:off x="1238138" y="5311659"/>
            <a:ext cx="3378250" cy="75600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endParaRPr lang="en-US">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D377-29BC-48FD-9845-A32DEB173BBC}"/>
              </a:ext>
            </a:extLst>
          </p:cNvPr>
          <p:cNvSpPr>
            <a:spLocks noGrp="1"/>
          </p:cNvSpPr>
          <p:nvPr>
            <p:ph type="title"/>
          </p:nvPr>
        </p:nvSpPr>
        <p:spPr/>
        <p:txBody>
          <a:bodyPr/>
          <a:lstStyle/>
          <a:p>
            <a:endParaRPr lang="en-US"/>
          </a:p>
        </p:txBody>
      </p:sp>
      <p:pic>
        <p:nvPicPr>
          <p:cNvPr id="4" name="Picture 4" descr="Chart&#10;&#10;Description automatically generated">
            <a:extLst>
              <a:ext uri="{FF2B5EF4-FFF2-40B4-BE49-F238E27FC236}">
                <a16:creationId xmlns:a16="http://schemas.microsoft.com/office/drawing/2014/main" id="{BB12EEA6-1BB7-4B43-B2E1-CFCAB46F1CC0}"/>
              </a:ext>
            </a:extLst>
          </p:cNvPr>
          <p:cNvPicPr>
            <a:picLocks noGrp="1" noChangeAspect="1"/>
          </p:cNvPicPr>
          <p:nvPr>
            <p:ph idx="1"/>
          </p:nvPr>
        </p:nvPicPr>
        <p:blipFill>
          <a:blip r:embed="rId2"/>
          <a:stretch>
            <a:fillRect/>
          </a:stretch>
        </p:blipFill>
        <p:spPr>
          <a:xfrm>
            <a:off x="155825" y="2025163"/>
            <a:ext cx="6238875" cy="3267075"/>
          </a:xfrm>
        </p:spPr>
      </p:pic>
      <p:pic>
        <p:nvPicPr>
          <p:cNvPr id="5" name="Picture 5" descr="Chart, histogram&#10;&#10;Description automatically generated">
            <a:extLst>
              <a:ext uri="{FF2B5EF4-FFF2-40B4-BE49-F238E27FC236}">
                <a16:creationId xmlns:a16="http://schemas.microsoft.com/office/drawing/2014/main" id="{5FEE8408-6913-4D25-8D44-0E3D20212D84}"/>
              </a:ext>
            </a:extLst>
          </p:cNvPr>
          <p:cNvPicPr>
            <a:picLocks noChangeAspect="1"/>
          </p:cNvPicPr>
          <p:nvPr/>
        </p:nvPicPr>
        <p:blipFill>
          <a:blip r:embed="rId3"/>
          <a:stretch>
            <a:fillRect/>
          </a:stretch>
        </p:blipFill>
        <p:spPr>
          <a:xfrm>
            <a:off x="6208295" y="2170274"/>
            <a:ext cx="4828673" cy="3439873"/>
          </a:xfrm>
          <a:prstGeom prst="rect">
            <a:avLst/>
          </a:prstGeom>
        </p:spPr>
      </p:pic>
    </p:spTree>
    <p:extLst>
      <p:ext uri="{BB962C8B-B14F-4D97-AF65-F5344CB8AC3E}">
        <p14:creationId xmlns:p14="http://schemas.microsoft.com/office/powerpoint/2010/main" val="3153094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Data</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a:bodyPr>
          <a:lstStyle/>
          <a:p>
            <a:pPr marL="0" indent="0" algn="just">
              <a:buNone/>
            </a:pPr>
            <a:r>
              <a:rPr lang="en-US">
                <a:solidFill>
                  <a:srgbClr val="1D3A6D"/>
                </a:solidFill>
              </a:rPr>
              <a:t>DATA PREPARATION:</a:t>
            </a:r>
          </a:p>
          <a:p>
            <a:pPr marL="0" indent="0" algn="just">
              <a:buNone/>
            </a:pPr>
            <a:endParaRPr lang="en-US">
              <a:solidFill>
                <a:srgbClr val="1D3A6D"/>
              </a:solidFill>
            </a:endParaRPr>
          </a:p>
          <a:p>
            <a:pPr algn="just"/>
            <a:r>
              <a:rPr lang="en-US">
                <a:solidFill>
                  <a:srgbClr val="1D3A6D"/>
                </a:solidFill>
              </a:rPr>
              <a:t>Missing Data</a:t>
            </a:r>
          </a:p>
          <a:p>
            <a:pPr algn="just"/>
            <a:r>
              <a:rPr lang="en-US">
                <a:solidFill>
                  <a:srgbClr val="1D3A6D"/>
                </a:solidFill>
              </a:rPr>
              <a:t>Cleaning Data</a:t>
            </a:r>
          </a:p>
          <a:p>
            <a:pPr algn="just"/>
            <a:r>
              <a:rPr lang="en-US">
                <a:solidFill>
                  <a:srgbClr val="1D3A6D"/>
                </a:solidFill>
              </a:rPr>
              <a:t>Outliers + Visualization + What did we do? (remove/fix)</a:t>
            </a:r>
          </a:p>
          <a:p>
            <a:pPr algn="just"/>
            <a:r>
              <a:rPr lang="en-US">
                <a:solidFill>
                  <a:srgbClr val="1D3A6D"/>
                </a:solidFill>
              </a:rPr>
              <a:t>Data Pre-processing</a:t>
            </a:r>
          </a:p>
          <a:p>
            <a:pPr algn="just"/>
            <a:r>
              <a:rPr lang="en-US">
                <a:solidFill>
                  <a:srgbClr val="1D3A6D"/>
                </a:solidFill>
              </a:rPr>
              <a:t>Feature Selection (Collinearity and Dimension Reduction – through PCA, ICA etc.)</a:t>
            </a:r>
          </a:p>
          <a:p>
            <a:pPr algn="just"/>
            <a:r>
              <a:rPr lang="en-US">
                <a:solidFill>
                  <a:srgbClr val="1D3A6D"/>
                </a:solidFill>
              </a:rPr>
              <a:t>Feature Engineering – encoding etc.</a:t>
            </a:r>
          </a:p>
          <a:p>
            <a:pPr algn="just"/>
            <a:r>
              <a:rPr lang="en-US">
                <a:solidFill>
                  <a:srgbClr val="1D3A6D"/>
                </a:solidFill>
              </a:rPr>
              <a:t>Feature Scaling – Standardization/Normalization</a:t>
            </a:r>
          </a:p>
          <a:p>
            <a:pPr algn="just"/>
            <a:r>
              <a:rPr lang="en-US">
                <a:solidFill>
                  <a:srgbClr val="1D3A6D"/>
                </a:solidFill>
              </a:rPr>
              <a:t>Clustering?</a:t>
            </a:r>
          </a:p>
          <a:p>
            <a:pPr algn="just"/>
            <a:r>
              <a:rPr lang="en-US">
                <a:solidFill>
                  <a:srgbClr val="1D3A6D"/>
                </a:solidFill>
              </a:rPr>
              <a:t>Imbalanced Data?</a:t>
            </a: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spTree>
    <p:extLst>
      <p:ext uri="{BB962C8B-B14F-4D97-AF65-F5344CB8AC3E}">
        <p14:creationId xmlns:p14="http://schemas.microsoft.com/office/powerpoint/2010/main" val="1292687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MODEL</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a:bodyPr>
          <a:lstStyle/>
          <a:p>
            <a:pPr algn="just"/>
            <a:r>
              <a:rPr lang="en-US">
                <a:solidFill>
                  <a:srgbClr val="1D3A6D"/>
                </a:solidFill>
              </a:rPr>
              <a:t>Type of model? – Supervised/Unsupervised? Classification (Binary/ Multi-output etc.)/ Regression?</a:t>
            </a:r>
          </a:p>
          <a:p>
            <a:pPr algn="just"/>
            <a:r>
              <a:rPr lang="en-US">
                <a:solidFill>
                  <a:srgbClr val="1D3A6D"/>
                </a:solidFill>
              </a:rPr>
              <a:t>Different models trained and their comparative performance:</a:t>
            </a:r>
          </a:p>
          <a:p>
            <a:pPr lvl="1" algn="just"/>
            <a:r>
              <a:rPr lang="en-US">
                <a:solidFill>
                  <a:srgbClr val="1D3A6D"/>
                </a:solidFill>
              </a:rPr>
              <a:t>N-fold cross validation for each model, mean and std. dev. for N-folds</a:t>
            </a:r>
          </a:p>
          <a:p>
            <a:pPr lvl="1" algn="just"/>
            <a:r>
              <a:rPr lang="en-US">
                <a:solidFill>
                  <a:srgbClr val="1D3A6D"/>
                </a:solidFill>
              </a:rPr>
              <a:t>Most significant variables for each algorithm</a:t>
            </a:r>
          </a:p>
          <a:p>
            <a:pPr lvl="1" algn="just"/>
            <a:r>
              <a:rPr lang="en-US">
                <a:solidFill>
                  <a:srgbClr val="1D3A6D"/>
                </a:solidFill>
              </a:rPr>
              <a:t>Errors made by each model + how can these be removed (more data?)</a:t>
            </a:r>
          </a:p>
          <a:p>
            <a:pPr lvl="1" algn="just"/>
            <a:r>
              <a:rPr lang="en-US">
                <a:solidFill>
                  <a:srgbClr val="1D3A6D"/>
                </a:solidFill>
              </a:rPr>
              <a:t>Fine-tuning of models</a:t>
            </a:r>
          </a:p>
          <a:p>
            <a:pPr algn="just"/>
            <a:r>
              <a:rPr lang="en-US">
                <a:solidFill>
                  <a:srgbClr val="1D3A6D"/>
                </a:solidFill>
              </a:rPr>
              <a:t>Top 3 to 5 models, considering the comparative performance parameters above, benchmarks, simplicity</a:t>
            </a: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pic>
        <p:nvPicPr>
          <p:cNvPr id="3" name="Picture 2">
            <a:extLst>
              <a:ext uri="{FF2B5EF4-FFF2-40B4-BE49-F238E27FC236}">
                <a16:creationId xmlns:a16="http://schemas.microsoft.com/office/drawing/2014/main" id="{4E3F5063-3640-4D16-952A-352628007806}"/>
              </a:ext>
            </a:extLst>
          </p:cNvPr>
          <p:cNvPicPr>
            <a:picLocks noChangeAspect="1"/>
          </p:cNvPicPr>
          <p:nvPr/>
        </p:nvPicPr>
        <p:blipFill>
          <a:blip r:embed="rId3"/>
          <a:stretch>
            <a:fillRect/>
          </a:stretch>
        </p:blipFill>
        <p:spPr>
          <a:xfrm>
            <a:off x="874545" y="4046601"/>
            <a:ext cx="4924425" cy="1276350"/>
          </a:xfrm>
          <a:prstGeom prst="rect">
            <a:avLst/>
          </a:prstGeom>
        </p:spPr>
      </p:pic>
    </p:spTree>
    <p:extLst>
      <p:ext uri="{BB962C8B-B14F-4D97-AF65-F5344CB8AC3E}">
        <p14:creationId xmlns:p14="http://schemas.microsoft.com/office/powerpoint/2010/main" val="258745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RESULTS</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6" y="1269474"/>
            <a:ext cx="11290859" cy="5175682"/>
          </a:xfrm>
          <a:solidFill>
            <a:schemeClr val="bg1"/>
          </a:solidFill>
        </p:spPr>
        <p:txBody>
          <a:bodyPr anchor="t">
            <a:normAutofit/>
          </a:bodyPr>
          <a:lstStyle/>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sp>
        <p:nvSpPr>
          <p:cNvPr id="6" name="TextBox 5">
            <a:extLst>
              <a:ext uri="{FF2B5EF4-FFF2-40B4-BE49-F238E27FC236}">
                <a16:creationId xmlns:a16="http://schemas.microsoft.com/office/drawing/2014/main" id="{F23EE01D-4C9F-49A8-9709-AEE57C1930AC}"/>
              </a:ext>
            </a:extLst>
          </p:cNvPr>
          <p:cNvSpPr txBox="1"/>
          <p:nvPr/>
        </p:nvSpPr>
        <p:spPr>
          <a:xfrm>
            <a:off x="943730" y="5397958"/>
            <a:ext cx="8476041" cy="1015663"/>
          </a:xfrm>
          <a:prstGeom prst="rect">
            <a:avLst/>
          </a:prstGeom>
          <a:noFill/>
        </p:spPr>
        <p:txBody>
          <a:bodyPr wrap="square" rtlCol="0">
            <a:spAutoFit/>
          </a:bodyPr>
          <a:lstStyle/>
          <a:p>
            <a:r>
              <a:rPr lang="en-CA" baseline="30000"/>
              <a:t>XGBOOST performed best for both Regression and Classification tasks, as shown by the RMSE and F1 Scores.</a:t>
            </a:r>
          </a:p>
          <a:p>
            <a:r>
              <a:rPr lang="en-CA" baseline="30000"/>
              <a:t>F1 Scores were used as performance metrics as opposed to precision, accuracy and recall because it is better suited for imbalanced data sets.</a:t>
            </a:r>
          </a:p>
          <a:p>
            <a:r>
              <a:rPr lang="en-CA" baseline="30000"/>
              <a:t>XGBOOST had the lowest </a:t>
            </a:r>
            <a:r>
              <a:rPr lang="en-CA" b="1" baseline="30000"/>
              <a:t>RMSE of 3250 </a:t>
            </a:r>
            <a:r>
              <a:rPr lang="en-CA" baseline="30000"/>
              <a:t>and the highest </a:t>
            </a:r>
            <a:r>
              <a:rPr lang="en-CA" b="1" baseline="30000"/>
              <a:t>F1 score of 0.9508</a:t>
            </a:r>
            <a:r>
              <a:rPr lang="en-CA" baseline="30000"/>
              <a:t>.</a:t>
            </a:r>
          </a:p>
          <a:p>
            <a:endParaRPr lang="en-CA" baseline="30000"/>
          </a:p>
        </p:txBody>
      </p:sp>
      <p:sp>
        <p:nvSpPr>
          <p:cNvPr id="7" name="TextBox 6">
            <a:extLst>
              <a:ext uri="{FF2B5EF4-FFF2-40B4-BE49-F238E27FC236}">
                <a16:creationId xmlns:a16="http://schemas.microsoft.com/office/drawing/2014/main" id="{43FB285B-7164-4DA9-AC42-CB801C4B243C}"/>
              </a:ext>
            </a:extLst>
          </p:cNvPr>
          <p:cNvSpPr txBox="1"/>
          <p:nvPr/>
        </p:nvSpPr>
        <p:spPr>
          <a:xfrm>
            <a:off x="852989" y="1579993"/>
            <a:ext cx="2134110" cy="369332"/>
          </a:xfrm>
          <a:prstGeom prst="rect">
            <a:avLst/>
          </a:prstGeom>
          <a:noFill/>
        </p:spPr>
        <p:txBody>
          <a:bodyPr wrap="none" rtlCol="0">
            <a:spAutoFit/>
          </a:bodyPr>
          <a:lstStyle/>
          <a:p>
            <a:r>
              <a:rPr lang="en-CA" b="1"/>
              <a:t>RMSE- Regression</a:t>
            </a:r>
          </a:p>
        </p:txBody>
      </p:sp>
      <p:sp>
        <p:nvSpPr>
          <p:cNvPr id="12" name="TextBox 11">
            <a:extLst>
              <a:ext uri="{FF2B5EF4-FFF2-40B4-BE49-F238E27FC236}">
                <a16:creationId xmlns:a16="http://schemas.microsoft.com/office/drawing/2014/main" id="{7E458F35-8135-4952-9098-19A689CA5487}"/>
              </a:ext>
            </a:extLst>
          </p:cNvPr>
          <p:cNvSpPr txBox="1"/>
          <p:nvPr/>
        </p:nvSpPr>
        <p:spPr>
          <a:xfrm>
            <a:off x="7184764" y="1580811"/>
            <a:ext cx="2853858" cy="369332"/>
          </a:xfrm>
          <a:prstGeom prst="rect">
            <a:avLst/>
          </a:prstGeom>
          <a:noFill/>
        </p:spPr>
        <p:txBody>
          <a:bodyPr wrap="none" rtlCol="0">
            <a:spAutoFit/>
          </a:bodyPr>
          <a:lstStyle/>
          <a:p>
            <a:r>
              <a:rPr lang="en-CA" b="1"/>
              <a:t>F1 Scores - Classification</a:t>
            </a:r>
          </a:p>
        </p:txBody>
      </p:sp>
      <p:pic>
        <p:nvPicPr>
          <p:cNvPr id="10" name="Picture 9">
            <a:extLst>
              <a:ext uri="{FF2B5EF4-FFF2-40B4-BE49-F238E27FC236}">
                <a16:creationId xmlns:a16="http://schemas.microsoft.com/office/drawing/2014/main" id="{37805971-E217-4CBD-82EF-A2D3A7878F80}"/>
              </a:ext>
            </a:extLst>
          </p:cNvPr>
          <p:cNvPicPr>
            <a:picLocks noChangeAspect="1"/>
          </p:cNvPicPr>
          <p:nvPr/>
        </p:nvPicPr>
        <p:blipFill>
          <a:blip r:embed="rId3"/>
          <a:stretch>
            <a:fillRect/>
          </a:stretch>
        </p:blipFill>
        <p:spPr>
          <a:xfrm>
            <a:off x="6008181" y="2150888"/>
            <a:ext cx="5278715" cy="3056433"/>
          </a:xfrm>
          <a:prstGeom prst="rect">
            <a:avLst/>
          </a:prstGeom>
        </p:spPr>
      </p:pic>
      <p:pic>
        <p:nvPicPr>
          <p:cNvPr id="16" name="Picture 5" descr="Chart, bar chart, funnel chart&#10;&#10;Description automatically generated">
            <a:extLst>
              <a:ext uri="{FF2B5EF4-FFF2-40B4-BE49-F238E27FC236}">
                <a16:creationId xmlns:a16="http://schemas.microsoft.com/office/drawing/2014/main" id="{39472B29-CB98-46B6-8C5A-5FACB9F5EA26}"/>
              </a:ext>
            </a:extLst>
          </p:cNvPr>
          <p:cNvPicPr>
            <a:picLocks noChangeAspect="1"/>
          </p:cNvPicPr>
          <p:nvPr/>
        </p:nvPicPr>
        <p:blipFill>
          <a:blip r:embed="rId4"/>
          <a:stretch>
            <a:fillRect/>
          </a:stretch>
        </p:blipFill>
        <p:spPr>
          <a:xfrm>
            <a:off x="852988" y="2285533"/>
            <a:ext cx="4827087" cy="2755913"/>
          </a:xfrm>
          <a:prstGeom prst="rect">
            <a:avLst/>
          </a:prstGeom>
        </p:spPr>
      </p:pic>
    </p:spTree>
    <p:extLst>
      <p:ext uri="{BB962C8B-B14F-4D97-AF65-F5344CB8AC3E}">
        <p14:creationId xmlns:p14="http://schemas.microsoft.com/office/powerpoint/2010/main" val="334924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THREATS TO VALIDITY</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a:bodyPr>
          <a:lstStyle/>
          <a:p>
            <a:pPr algn="just">
              <a:lnSpc>
                <a:spcPct val="150000"/>
              </a:lnSpc>
            </a:pPr>
            <a:endParaRPr lang="en-US" b="1">
              <a:solidFill>
                <a:srgbClr val="1D3A6D"/>
              </a:solidFill>
            </a:endParaRPr>
          </a:p>
          <a:p>
            <a:pPr algn="just">
              <a:lnSpc>
                <a:spcPct val="150000"/>
              </a:lnSpc>
            </a:pPr>
            <a:r>
              <a:rPr lang="en-US" b="1">
                <a:solidFill>
                  <a:srgbClr val="1D3A6D"/>
                </a:solidFill>
              </a:rPr>
              <a:t>Threats due to assumptions</a:t>
            </a:r>
          </a:p>
          <a:p>
            <a:pPr lvl="1" algn="just">
              <a:lnSpc>
                <a:spcPct val="150000"/>
              </a:lnSpc>
            </a:pPr>
            <a:r>
              <a:rPr lang="en-US">
                <a:solidFill>
                  <a:srgbClr val="1D3A6D"/>
                </a:solidFill>
              </a:rPr>
              <a:t>“No” in </a:t>
            </a:r>
            <a:r>
              <a:rPr lang="en-US" i="1">
                <a:solidFill>
                  <a:srgbClr val="1D3A6D"/>
                </a:solidFill>
              </a:rPr>
              <a:t>Response</a:t>
            </a:r>
            <a:r>
              <a:rPr lang="en-US">
                <a:solidFill>
                  <a:srgbClr val="1D3A6D"/>
                </a:solidFill>
              </a:rPr>
              <a:t> means </a:t>
            </a:r>
            <a:r>
              <a:rPr lang="en-US" i="1">
                <a:solidFill>
                  <a:srgbClr val="1D3A6D"/>
                </a:solidFill>
              </a:rPr>
              <a:t>Customer Lifetime Value </a:t>
            </a:r>
            <a:r>
              <a:rPr lang="en-US">
                <a:solidFill>
                  <a:srgbClr val="1D3A6D"/>
                </a:solidFill>
              </a:rPr>
              <a:t>is stopped.</a:t>
            </a:r>
          </a:p>
          <a:p>
            <a:pPr algn="just">
              <a:lnSpc>
                <a:spcPct val="150000"/>
              </a:lnSpc>
            </a:pPr>
            <a:r>
              <a:rPr lang="en-US" b="1">
                <a:solidFill>
                  <a:srgbClr val="1D3A6D"/>
                </a:solidFill>
              </a:rPr>
              <a:t>Uncertainties and Risks</a:t>
            </a:r>
          </a:p>
          <a:p>
            <a:pPr lvl="1" algn="just">
              <a:lnSpc>
                <a:spcPct val="150000"/>
              </a:lnSpc>
            </a:pPr>
            <a:r>
              <a:rPr lang="en-US">
                <a:solidFill>
                  <a:srgbClr val="1D3A6D"/>
                </a:solidFill>
              </a:rPr>
              <a:t>There may be a relationship between low amounts of </a:t>
            </a:r>
            <a:r>
              <a:rPr lang="en-US" i="1">
                <a:solidFill>
                  <a:srgbClr val="1D3A6D"/>
                </a:solidFill>
              </a:rPr>
              <a:t>Customer Lifetime Value </a:t>
            </a:r>
            <a:r>
              <a:rPr lang="en-US">
                <a:solidFill>
                  <a:srgbClr val="1D3A6D"/>
                </a:solidFill>
              </a:rPr>
              <a:t>with the </a:t>
            </a:r>
            <a:r>
              <a:rPr lang="en-US" i="1">
                <a:solidFill>
                  <a:srgbClr val="1D3A6D"/>
                </a:solidFill>
              </a:rPr>
              <a:t>Response</a:t>
            </a:r>
            <a:r>
              <a:rPr lang="en-US">
                <a:solidFill>
                  <a:srgbClr val="1D3A6D"/>
                </a:solidFill>
              </a:rPr>
              <a:t> value “No”, which can skew our predictions.</a:t>
            </a:r>
          </a:p>
          <a:p>
            <a:pPr algn="just">
              <a:lnSpc>
                <a:spcPct val="150000"/>
              </a:lnSpc>
            </a:pPr>
            <a:r>
              <a:rPr lang="en-US" b="1">
                <a:solidFill>
                  <a:srgbClr val="1D3A6D"/>
                </a:solidFill>
              </a:rPr>
              <a:t>Data Quality Issue Risks</a:t>
            </a:r>
          </a:p>
          <a:p>
            <a:pPr lvl="1" algn="just">
              <a:lnSpc>
                <a:spcPct val="150000"/>
              </a:lnSpc>
            </a:pPr>
            <a:r>
              <a:rPr lang="en-US">
                <a:solidFill>
                  <a:srgbClr val="1D3A6D"/>
                </a:solidFill>
              </a:rPr>
              <a:t>The lack of data dictionaries made it difficult to make business interpretations.</a:t>
            </a: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pic>
        <p:nvPicPr>
          <p:cNvPr id="4" name="Graphic 3" descr="Slippery with solid fill">
            <a:extLst>
              <a:ext uri="{FF2B5EF4-FFF2-40B4-BE49-F238E27FC236}">
                <a16:creationId xmlns:a16="http://schemas.microsoft.com/office/drawing/2014/main" id="{9BDA5117-2AE9-4452-8356-4B426537E7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8920" y="2736761"/>
            <a:ext cx="548645" cy="548645"/>
          </a:xfrm>
          <a:prstGeom prst="rect">
            <a:avLst/>
          </a:prstGeom>
        </p:spPr>
      </p:pic>
      <p:pic>
        <p:nvPicPr>
          <p:cNvPr id="7" name="Graphic 6" descr="Exclamation mark with solid fill">
            <a:extLst>
              <a:ext uri="{FF2B5EF4-FFF2-40B4-BE49-F238E27FC236}">
                <a16:creationId xmlns:a16="http://schemas.microsoft.com/office/drawing/2014/main" id="{6F55B9AF-2E98-419B-A1D5-5D16697EB0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14658" y="1753415"/>
            <a:ext cx="548646" cy="548646"/>
          </a:xfrm>
          <a:prstGeom prst="rect">
            <a:avLst/>
          </a:prstGeom>
        </p:spPr>
      </p:pic>
      <p:pic>
        <p:nvPicPr>
          <p:cNvPr id="9" name="Graphic 8" descr="Database with solid fill">
            <a:extLst>
              <a:ext uri="{FF2B5EF4-FFF2-40B4-BE49-F238E27FC236}">
                <a16:creationId xmlns:a16="http://schemas.microsoft.com/office/drawing/2014/main" id="{DBBC1A8D-911E-4AF9-88D2-F55B36B6626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78919" y="4158629"/>
            <a:ext cx="548645" cy="548645"/>
          </a:xfrm>
          <a:prstGeom prst="rect">
            <a:avLst/>
          </a:prstGeom>
        </p:spPr>
      </p:pic>
    </p:spTree>
    <p:extLst>
      <p:ext uri="{BB962C8B-B14F-4D97-AF65-F5344CB8AC3E}">
        <p14:creationId xmlns:p14="http://schemas.microsoft.com/office/powerpoint/2010/main" val="1781706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EXPLAINABILITY AND Feature Importance</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6" y="1269474"/>
            <a:ext cx="11290859" cy="5175682"/>
          </a:xfrm>
          <a:solidFill>
            <a:schemeClr val="bg1"/>
          </a:solidFill>
        </p:spPr>
        <p:txBody>
          <a:bodyPr anchor="t">
            <a:normAutofit/>
          </a:bodyPr>
          <a:lstStyle/>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sp>
        <p:nvSpPr>
          <p:cNvPr id="6" name="TextBox 5">
            <a:extLst>
              <a:ext uri="{FF2B5EF4-FFF2-40B4-BE49-F238E27FC236}">
                <a16:creationId xmlns:a16="http://schemas.microsoft.com/office/drawing/2014/main" id="{F23EE01D-4C9F-49A8-9709-AEE57C1930AC}"/>
              </a:ext>
            </a:extLst>
          </p:cNvPr>
          <p:cNvSpPr txBox="1"/>
          <p:nvPr/>
        </p:nvSpPr>
        <p:spPr>
          <a:xfrm>
            <a:off x="943730" y="5397958"/>
            <a:ext cx="9889733" cy="830997"/>
          </a:xfrm>
          <a:prstGeom prst="rect">
            <a:avLst/>
          </a:prstGeom>
          <a:noFill/>
        </p:spPr>
        <p:txBody>
          <a:bodyPr wrap="square" rtlCol="0">
            <a:spAutoFit/>
          </a:bodyPr>
          <a:lstStyle/>
          <a:p>
            <a:r>
              <a:rPr lang="en-CA" baseline="30000"/>
              <a:t>Policies were divided into multiple categories, which were themselves divided into 3 partitions: L1, L2 and L3. The Offer type for the renewal of a given policy was divided into 4 partitions.</a:t>
            </a:r>
          </a:p>
          <a:p>
            <a:endParaRPr lang="en-CA" baseline="30000"/>
          </a:p>
          <a:p>
            <a:r>
              <a:rPr lang="en-CA" baseline="30000"/>
              <a:t>The graph shows the most impactful features on the classification model.</a:t>
            </a:r>
          </a:p>
        </p:txBody>
      </p:sp>
      <p:sp>
        <p:nvSpPr>
          <p:cNvPr id="7" name="TextBox 6">
            <a:extLst>
              <a:ext uri="{FF2B5EF4-FFF2-40B4-BE49-F238E27FC236}">
                <a16:creationId xmlns:a16="http://schemas.microsoft.com/office/drawing/2014/main" id="{43FB285B-7164-4DA9-AC42-CB801C4B243C}"/>
              </a:ext>
            </a:extLst>
          </p:cNvPr>
          <p:cNvSpPr txBox="1"/>
          <p:nvPr/>
        </p:nvSpPr>
        <p:spPr>
          <a:xfrm>
            <a:off x="943730" y="1488442"/>
            <a:ext cx="2354684" cy="369332"/>
          </a:xfrm>
          <a:prstGeom prst="rect">
            <a:avLst/>
          </a:prstGeom>
          <a:noFill/>
        </p:spPr>
        <p:txBody>
          <a:bodyPr wrap="none" rtlCol="0">
            <a:spAutoFit/>
          </a:bodyPr>
          <a:lstStyle/>
          <a:p>
            <a:r>
              <a:rPr lang="en-CA" b="1"/>
              <a:t>Feature Importance</a:t>
            </a:r>
          </a:p>
        </p:txBody>
      </p:sp>
      <p:pic>
        <p:nvPicPr>
          <p:cNvPr id="11" name="Picture 12" descr="Chart, bar chart&#10;&#10;Description automatically generated">
            <a:extLst>
              <a:ext uri="{FF2B5EF4-FFF2-40B4-BE49-F238E27FC236}">
                <a16:creationId xmlns:a16="http://schemas.microsoft.com/office/drawing/2014/main" id="{E78ED94A-F44B-45F1-A79E-C5AC030F91B2}"/>
              </a:ext>
            </a:extLst>
          </p:cNvPr>
          <p:cNvPicPr>
            <a:picLocks noChangeAspect="1"/>
          </p:cNvPicPr>
          <p:nvPr/>
        </p:nvPicPr>
        <p:blipFill>
          <a:blip r:embed="rId3"/>
          <a:stretch>
            <a:fillRect/>
          </a:stretch>
        </p:blipFill>
        <p:spPr>
          <a:xfrm>
            <a:off x="3250143" y="2122312"/>
            <a:ext cx="4878557" cy="2941721"/>
          </a:xfrm>
          <a:prstGeom prst="rect">
            <a:avLst/>
          </a:prstGeom>
        </p:spPr>
      </p:pic>
    </p:spTree>
    <p:extLst>
      <p:ext uri="{BB962C8B-B14F-4D97-AF65-F5344CB8AC3E}">
        <p14:creationId xmlns:p14="http://schemas.microsoft.com/office/powerpoint/2010/main" val="196117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RESULTS AND CAUSAL INFERENCE</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6" y="1269474"/>
            <a:ext cx="11290859" cy="5175682"/>
          </a:xfrm>
          <a:solidFill>
            <a:schemeClr val="bg1"/>
          </a:solidFill>
        </p:spPr>
        <p:txBody>
          <a:bodyPr anchor="t">
            <a:normAutofit/>
          </a:bodyPr>
          <a:lstStyle/>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graphicFrame>
        <p:nvGraphicFramePr>
          <p:cNvPr id="3" name="Table 5">
            <a:extLst>
              <a:ext uri="{FF2B5EF4-FFF2-40B4-BE49-F238E27FC236}">
                <a16:creationId xmlns:a16="http://schemas.microsoft.com/office/drawing/2014/main" id="{367D0206-27F3-417E-A4B3-EA296803FABF}"/>
              </a:ext>
            </a:extLst>
          </p:cNvPr>
          <p:cNvGraphicFramePr>
            <a:graphicFrameLocks noGrp="1"/>
          </p:cNvGraphicFramePr>
          <p:nvPr>
            <p:extLst>
              <p:ext uri="{D42A27DB-BD31-4B8C-83A1-F6EECF244321}">
                <p14:modId xmlns:p14="http://schemas.microsoft.com/office/powerpoint/2010/main" val="3442572412"/>
              </p:ext>
            </p:extLst>
          </p:nvPr>
        </p:nvGraphicFramePr>
        <p:xfrm>
          <a:off x="943730" y="1945640"/>
          <a:ext cx="10299032" cy="3337560"/>
        </p:xfrm>
        <a:graphic>
          <a:graphicData uri="http://schemas.openxmlformats.org/drawingml/2006/table">
            <a:tbl>
              <a:tblPr firstRow="1" bandRow="1">
                <a:tableStyleId>{5C22544A-7EE6-4342-B048-85BDC9FD1C3A}</a:tableStyleId>
              </a:tblPr>
              <a:tblGrid>
                <a:gridCol w="2574758">
                  <a:extLst>
                    <a:ext uri="{9D8B030D-6E8A-4147-A177-3AD203B41FA5}">
                      <a16:colId xmlns:a16="http://schemas.microsoft.com/office/drawing/2014/main" val="1519879678"/>
                    </a:ext>
                  </a:extLst>
                </a:gridCol>
                <a:gridCol w="2574758">
                  <a:extLst>
                    <a:ext uri="{9D8B030D-6E8A-4147-A177-3AD203B41FA5}">
                      <a16:colId xmlns:a16="http://schemas.microsoft.com/office/drawing/2014/main" val="2209159562"/>
                    </a:ext>
                  </a:extLst>
                </a:gridCol>
                <a:gridCol w="2574758">
                  <a:extLst>
                    <a:ext uri="{9D8B030D-6E8A-4147-A177-3AD203B41FA5}">
                      <a16:colId xmlns:a16="http://schemas.microsoft.com/office/drawing/2014/main" val="3487059637"/>
                    </a:ext>
                  </a:extLst>
                </a:gridCol>
                <a:gridCol w="2574758">
                  <a:extLst>
                    <a:ext uri="{9D8B030D-6E8A-4147-A177-3AD203B41FA5}">
                      <a16:colId xmlns:a16="http://schemas.microsoft.com/office/drawing/2014/main" val="335229367"/>
                    </a:ext>
                  </a:extLst>
                </a:gridCol>
              </a:tblGrid>
              <a:tr h="370840">
                <a:tc>
                  <a:txBody>
                    <a:bodyPr/>
                    <a:lstStyle/>
                    <a:p>
                      <a:r>
                        <a:rPr lang="en-CA"/>
                        <a:t>Treatment  Variable</a:t>
                      </a:r>
                    </a:p>
                  </a:txBody>
                  <a:tcPr/>
                </a:tc>
                <a:tc>
                  <a:txBody>
                    <a:bodyPr/>
                    <a:lstStyle/>
                    <a:p>
                      <a:r>
                        <a:rPr lang="en-CA"/>
                        <a:t>Outcome</a:t>
                      </a:r>
                    </a:p>
                  </a:txBody>
                  <a:tcPr/>
                </a:tc>
                <a:tc>
                  <a:txBody>
                    <a:bodyPr/>
                    <a:lstStyle/>
                    <a:p>
                      <a:r>
                        <a:rPr lang="en-CA"/>
                        <a:t>P-value</a:t>
                      </a:r>
                    </a:p>
                  </a:txBody>
                  <a:tcPr/>
                </a:tc>
                <a:tc>
                  <a:txBody>
                    <a:bodyPr/>
                    <a:lstStyle/>
                    <a:p>
                      <a:r>
                        <a:rPr lang="en-CA"/>
                        <a:t>Causal Estimate</a:t>
                      </a:r>
                    </a:p>
                  </a:txBody>
                  <a:tcPr/>
                </a:tc>
                <a:extLst>
                  <a:ext uri="{0D108BD9-81ED-4DB2-BD59-A6C34878D82A}">
                    <a16:rowId xmlns:a16="http://schemas.microsoft.com/office/drawing/2014/main" val="3703285954"/>
                  </a:ext>
                </a:extLst>
              </a:tr>
              <a:tr h="370840">
                <a:tc>
                  <a:txBody>
                    <a:bodyPr/>
                    <a:lstStyle/>
                    <a:p>
                      <a:r>
                        <a:rPr lang="en-CA" i="1" u="sng"/>
                        <a:t>Employment Status</a:t>
                      </a:r>
                    </a:p>
                  </a:txBody>
                  <a:tcPr/>
                </a:tc>
                <a:tc>
                  <a:txBody>
                    <a:bodyPr/>
                    <a:lstStyle/>
                    <a:p>
                      <a:r>
                        <a:rPr lang="en-CA" i="1" u="sng"/>
                        <a:t>Response</a:t>
                      </a:r>
                    </a:p>
                  </a:txBody>
                  <a:tcPr/>
                </a:tc>
                <a:tc>
                  <a:txBody>
                    <a:bodyPr/>
                    <a:lstStyle/>
                    <a:p>
                      <a:r>
                        <a:rPr lang="en-CA" i="1" u="sng"/>
                        <a:t>2.05802192e-185</a:t>
                      </a:r>
                    </a:p>
                  </a:txBody>
                  <a:tcPr/>
                </a:tc>
                <a:tc>
                  <a:txBody>
                    <a:bodyPr/>
                    <a:lstStyle/>
                    <a:p>
                      <a:r>
                        <a:rPr lang="en-CA" i="1" u="sng"/>
                        <a:t>0.30227239707480014</a:t>
                      </a:r>
                    </a:p>
                  </a:txBody>
                  <a:tcPr/>
                </a:tc>
                <a:extLst>
                  <a:ext uri="{0D108BD9-81ED-4DB2-BD59-A6C34878D82A}">
                    <a16:rowId xmlns:a16="http://schemas.microsoft.com/office/drawing/2014/main" val="3710532755"/>
                  </a:ext>
                </a:extLst>
              </a:tr>
              <a:tr h="370840">
                <a:tc>
                  <a:txBody>
                    <a:bodyPr/>
                    <a:lstStyle/>
                    <a:p>
                      <a:r>
                        <a:rPr lang="en-CA"/>
                        <a:t>Employment Status</a:t>
                      </a:r>
                    </a:p>
                  </a:txBody>
                  <a:tcPr/>
                </a:tc>
                <a:tc>
                  <a:txBody>
                    <a:bodyPr/>
                    <a:lstStyle/>
                    <a:p>
                      <a:r>
                        <a:rPr lang="en-CA"/>
                        <a:t>Customer Lifetime Value</a:t>
                      </a:r>
                    </a:p>
                  </a:txBody>
                  <a:tcPr/>
                </a:tc>
                <a:tc>
                  <a:txBody>
                    <a:bodyPr/>
                    <a:lstStyle/>
                    <a:p>
                      <a:r>
                        <a:rPr lang="en-CA"/>
                        <a:t>0.54563766</a:t>
                      </a:r>
                    </a:p>
                  </a:txBody>
                  <a:tcPr/>
                </a:tc>
                <a:tc>
                  <a:txBody>
                    <a:bodyPr/>
                    <a:lstStyle/>
                    <a:p>
                      <a:r>
                        <a:rPr lang="en-CA"/>
                        <a:t>-231.5672853316355</a:t>
                      </a:r>
                    </a:p>
                  </a:txBody>
                  <a:tcPr/>
                </a:tc>
                <a:extLst>
                  <a:ext uri="{0D108BD9-81ED-4DB2-BD59-A6C34878D82A}">
                    <a16:rowId xmlns:a16="http://schemas.microsoft.com/office/drawing/2014/main" val="3067014547"/>
                  </a:ext>
                </a:extLst>
              </a:tr>
              <a:tr h="370840">
                <a:tc>
                  <a:txBody>
                    <a:bodyPr/>
                    <a:lstStyle/>
                    <a:p>
                      <a:r>
                        <a:rPr lang="en-CA" b="0" i="1" u="sng"/>
                        <a:t>Renewed Offer 2</a:t>
                      </a:r>
                      <a:r>
                        <a:rPr lang="en-CA" b="0" i="1" u="sng" baseline="30000"/>
                        <a:t>1</a:t>
                      </a:r>
                    </a:p>
                  </a:txBody>
                  <a:tcPr/>
                </a:tc>
                <a:tc>
                  <a:txBody>
                    <a:bodyPr/>
                    <a:lstStyle/>
                    <a:p>
                      <a:r>
                        <a:rPr lang="en-CA" b="0" i="1" u="sng"/>
                        <a:t>Response</a:t>
                      </a:r>
                    </a:p>
                  </a:txBody>
                  <a:tcPr/>
                </a:tc>
                <a:tc>
                  <a:txBody>
                    <a:bodyPr/>
                    <a:lstStyle/>
                    <a:p>
                      <a:r>
                        <a:rPr lang="en-CA" b="0" i="1" u="sng"/>
                        <a:t>1.91191812e-72</a:t>
                      </a:r>
                    </a:p>
                  </a:txBody>
                  <a:tcPr/>
                </a:tc>
                <a:tc>
                  <a:txBody>
                    <a:bodyPr/>
                    <a:lstStyle/>
                    <a:p>
                      <a:r>
                        <a:rPr lang="en-CA" b="0" i="1" u="sng"/>
                        <a:t>0.13577096960840376</a:t>
                      </a:r>
                    </a:p>
                  </a:txBody>
                  <a:tcPr/>
                </a:tc>
                <a:extLst>
                  <a:ext uri="{0D108BD9-81ED-4DB2-BD59-A6C34878D82A}">
                    <a16:rowId xmlns:a16="http://schemas.microsoft.com/office/drawing/2014/main" val="2978065535"/>
                  </a:ext>
                </a:extLst>
              </a:tr>
              <a:tr h="370840">
                <a:tc>
                  <a:txBody>
                    <a:bodyPr/>
                    <a:lstStyle/>
                    <a:p>
                      <a:r>
                        <a:rPr lang="en-CA" b="0" i="1" u="sng"/>
                        <a:t>Renewed Offer 2</a:t>
                      </a:r>
                      <a:r>
                        <a:rPr lang="en-CA" b="0" i="1" u="sng" baseline="30000"/>
                        <a:t>1</a:t>
                      </a:r>
                      <a:endParaRPr lang="en-CA" b="0" i="1" u="sng"/>
                    </a:p>
                  </a:txBody>
                  <a:tcPr/>
                </a:tc>
                <a:tc>
                  <a:txBody>
                    <a:bodyPr/>
                    <a:lstStyle/>
                    <a:p>
                      <a:r>
                        <a:rPr lang="en-CA" b="0" i="1" u="sng"/>
                        <a:t>Customer Lifetime Value</a:t>
                      </a:r>
                    </a:p>
                  </a:txBody>
                  <a:tcPr/>
                </a:tc>
                <a:tc>
                  <a:txBody>
                    <a:bodyPr/>
                    <a:lstStyle/>
                    <a:p>
                      <a:r>
                        <a:rPr lang="en-CA" b="0" i="1" u="sng"/>
                        <a:t>2.79475762e-05</a:t>
                      </a:r>
                    </a:p>
                  </a:txBody>
                  <a:tcPr/>
                </a:tc>
                <a:tc>
                  <a:txBody>
                    <a:bodyPr/>
                    <a:lstStyle/>
                    <a:p>
                      <a:r>
                        <a:rPr lang="en-CA" b="0" i="1" u="sng"/>
                        <a:t>-600.8904175778762</a:t>
                      </a:r>
                    </a:p>
                  </a:txBody>
                  <a:tcPr/>
                </a:tc>
                <a:extLst>
                  <a:ext uri="{0D108BD9-81ED-4DB2-BD59-A6C34878D82A}">
                    <a16:rowId xmlns:a16="http://schemas.microsoft.com/office/drawing/2014/main" val="353714864"/>
                  </a:ext>
                </a:extLst>
              </a:tr>
              <a:tr h="370840">
                <a:tc>
                  <a:txBody>
                    <a:bodyPr/>
                    <a:lstStyle/>
                    <a:p>
                      <a:r>
                        <a:rPr lang="en-CA"/>
                        <a:t>Coverage</a:t>
                      </a:r>
                      <a:r>
                        <a:rPr lang="en-CA" baseline="30000"/>
                        <a:t>2</a:t>
                      </a:r>
                    </a:p>
                  </a:txBody>
                  <a:tcPr/>
                </a:tc>
                <a:tc>
                  <a:txBody>
                    <a:bodyPr/>
                    <a:lstStyle/>
                    <a:p>
                      <a:r>
                        <a:rPr lang="en-CA"/>
                        <a:t>Response</a:t>
                      </a:r>
                    </a:p>
                  </a:txBody>
                  <a:tcPr/>
                </a:tc>
                <a:tc>
                  <a:txBody>
                    <a:bodyPr/>
                    <a:lstStyle/>
                    <a:p>
                      <a:r>
                        <a:rPr lang="en-CA"/>
                        <a:t>0.36693648</a:t>
                      </a:r>
                    </a:p>
                  </a:txBody>
                  <a:tcPr/>
                </a:tc>
                <a:tc>
                  <a:txBody>
                    <a:bodyPr/>
                    <a:lstStyle/>
                    <a:p>
                      <a:r>
                        <a:rPr lang="en-CA"/>
                        <a:t>0.011638509408402331</a:t>
                      </a:r>
                    </a:p>
                  </a:txBody>
                  <a:tcPr/>
                </a:tc>
                <a:extLst>
                  <a:ext uri="{0D108BD9-81ED-4DB2-BD59-A6C34878D82A}">
                    <a16:rowId xmlns:a16="http://schemas.microsoft.com/office/drawing/2014/main" val="2188407126"/>
                  </a:ext>
                </a:extLst>
              </a:tr>
              <a:tr h="370840">
                <a:tc>
                  <a:txBody>
                    <a:bodyPr/>
                    <a:lstStyle/>
                    <a:p>
                      <a:r>
                        <a:rPr lang="en-CA"/>
                        <a:t>Coverage</a:t>
                      </a:r>
                      <a:r>
                        <a:rPr lang="en-CA" baseline="30000"/>
                        <a:t>2</a:t>
                      </a:r>
                      <a:endParaRPr lang="en-CA"/>
                    </a:p>
                  </a:txBody>
                  <a:tcPr/>
                </a:tc>
                <a:tc>
                  <a:txBody>
                    <a:bodyPr/>
                    <a:lstStyle/>
                    <a:p>
                      <a:r>
                        <a:rPr lang="en-CA"/>
                        <a:t>Customer Lifetime Value</a:t>
                      </a:r>
                    </a:p>
                  </a:txBody>
                  <a:tcPr/>
                </a:tc>
                <a:tc>
                  <a:txBody>
                    <a:bodyPr/>
                    <a:lstStyle/>
                    <a:p>
                      <a:r>
                        <a:rPr lang="en-CA"/>
                        <a:t>0.1003263</a:t>
                      </a:r>
                    </a:p>
                  </a:txBody>
                  <a:tcPr/>
                </a:tc>
                <a:tc>
                  <a:txBody>
                    <a:bodyPr/>
                    <a:lstStyle/>
                    <a:p>
                      <a:r>
                        <a:rPr lang="en-CA"/>
                        <a:t>-406.5270155918706</a:t>
                      </a:r>
                    </a:p>
                  </a:txBody>
                  <a:tcPr/>
                </a:tc>
                <a:extLst>
                  <a:ext uri="{0D108BD9-81ED-4DB2-BD59-A6C34878D82A}">
                    <a16:rowId xmlns:a16="http://schemas.microsoft.com/office/drawing/2014/main" val="4087988043"/>
                  </a:ext>
                </a:extLst>
              </a:tr>
              <a:tr h="370840">
                <a:tc>
                  <a:txBody>
                    <a:bodyPr/>
                    <a:lstStyle/>
                    <a:p>
                      <a:r>
                        <a:rPr lang="en-CA"/>
                        <a:t>Income</a:t>
                      </a:r>
                      <a:r>
                        <a:rPr lang="en-CA" baseline="3000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a:t>Response</a:t>
                      </a:r>
                    </a:p>
                  </a:txBody>
                  <a:tcPr/>
                </a:tc>
                <a:tc>
                  <a:txBody>
                    <a:bodyPr/>
                    <a:lstStyle/>
                    <a:p>
                      <a:r>
                        <a:rPr lang="en-CA"/>
                        <a:t>0.53240536</a:t>
                      </a:r>
                    </a:p>
                  </a:txBody>
                  <a:tcPr/>
                </a:tc>
                <a:tc>
                  <a:txBody>
                    <a:bodyPr/>
                    <a:lstStyle/>
                    <a:p>
                      <a:r>
                        <a:rPr lang="en-CA"/>
                        <a:t>-0.008562524931706894</a:t>
                      </a:r>
                    </a:p>
                  </a:txBody>
                  <a:tcPr/>
                </a:tc>
                <a:extLst>
                  <a:ext uri="{0D108BD9-81ED-4DB2-BD59-A6C34878D82A}">
                    <a16:rowId xmlns:a16="http://schemas.microsoft.com/office/drawing/2014/main" val="53362321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a:t>Income</a:t>
                      </a:r>
                      <a:r>
                        <a:rPr lang="en-CA" baseline="3000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a:t>Customer Lifetime Value</a:t>
                      </a:r>
                    </a:p>
                  </a:txBody>
                  <a:tcPr/>
                </a:tc>
                <a:tc>
                  <a:txBody>
                    <a:bodyPr/>
                    <a:lstStyle/>
                    <a:p>
                      <a:r>
                        <a:rPr lang="en-CA"/>
                        <a:t>0.35978577</a:t>
                      </a:r>
                    </a:p>
                  </a:txBody>
                  <a:tcPr/>
                </a:tc>
                <a:tc>
                  <a:txBody>
                    <a:bodyPr/>
                    <a:lstStyle/>
                    <a:p>
                      <a:r>
                        <a:rPr lang="en-CA"/>
                        <a:t>-240.84619017280875</a:t>
                      </a:r>
                    </a:p>
                  </a:txBody>
                  <a:tcPr/>
                </a:tc>
                <a:extLst>
                  <a:ext uri="{0D108BD9-81ED-4DB2-BD59-A6C34878D82A}">
                    <a16:rowId xmlns:a16="http://schemas.microsoft.com/office/drawing/2014/main" val="1819474685"/>
                  </a:ext>
                </a:extLst>
              </a:tr>
            </a:tbl>
          </a:graphicData>
        </a:graphic>
      </p:graphicFrame>
      <p:sp>
        <p:nvSpPr>
          <p:cNvPr id="6" name="TextBox 5">
            <a:extLst>
              <a:ext uri="{FF2B5EF4-FFF2-40B4-BE49-F238E27FC236}">
                <a16:creationId xmlns:a16="http://schemas.microsoft.com/office/drawing/2014/main" id="{F23EE01D-4C9F-49A8-9709-AEE57C1930AC}"/>
              </a:ext>
            </a:extLst>
          </p:cNvPr>
          <p:cNvSpPr txBox="1"/>
          <p:nvPr/>
        </p:nvSpPr>
        <p:spPr>
          <a:xfrm>
            <a:off x="943730" y="5397958"/>
            <a:ext cx="4743286" cy="923330"/>
          </a:xfrm>
          <a:prstGeom prst="rect">
            <a:avLst/>
          </a:prstGeom>
          <a:noFill/>
        </p:spPr>
        <p:txBody>
          <a:bodyPr wrap="none" rtlCol="0">
            <a:spAutoFit/>
          </a:bodyPr>
          <a:lstStyle/>
          <a:p>
            <a:r>
              <a:rPr lang="en-CA" baseline="30000"/>
              <a:t>1 </a:t>
            </a:r>
            <a:r>
              <a:rPr lang="en-CA"/>
              <a:t>Offer 2 was found to be the most popular offer</a:t>
            </a:r>
          </a:p>
          <a:p>
            <a:r>
              <a:rPr lang="en-CA" baseline="30000"/>
              <a:t>2</a:t>
            </a:r>
            <a:r>
              <a:rPr lang="en-CA"/>
              <a:t> Coverage was either listed as Premium or not</a:t>
            </a:r>
          </a:p>
          <a:p>
            <a:r>
              <a:rPr lang="en-CA" baseline="30000"/>
              <a:t>3 </a:t>
            </a:r>
            <a:r>
              <a:rPr lang="en-CA"/>
              <a:t>Income is listed as true if above average</a:t>
            </a:r>
          </a:p>
        </p:txBody>
      </p:sp>
      <p:sp>
        <p:nvSpPr>
          <p:cNvPr id="7" name="TextBox 6">
            <a:extLst>
              <a:ext uri="{FF2B5EF4-FFF2-40B4-BE49-F238E27FC236}">
                <a16:creationId xmlns:a16="http://schemas.microsoft.com/office/drawing/2014/main" id="{43FB285B-7164-4DA9-AC42-CB801C4B243C}"/>
              </a:ext>
            </a:extLst>
          </p:cNvPr>
          <p:cNvSpPr txBox="1"/>
          <p:nvPr/>
        </p:nvSpPr>
        <p:spPr>
          <a:xfrm>
            <a:off x="943730" y="1488442"/>
            <a:ext cx="1973169" cy="369332"/>
          </a:xfrm>
          <a:prstGeom prst="rect">
            <a:avLst/>
          </a:prstGeom>
          <a:noFill/>
        </p:spPr>
        <p:txBody>
          <a:bodyPr wrap="none" rtlCol="0">
            <a:spAutoFit/>
          </a:bodyPr>
          <a:lstStyle/>
          <a:p>
            <a:r>
              <a:rPr lang="en-CA" b="1"/>
              <a:t>Causal Inference</a:t>
            </a:r>
          </a:p>
        </p:txBody>
      </p:sp>
    </p:spTree>
    <p:extLst>
      <p:ext uri="{BB962C8B-B14F-4D97-AF65-F5344CB8AC3E}">
        <p14:creationId xmlns:p14="http://schemas.microsoft.com/office/powerpoint/2010/main" val="4054565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BUSINESS IMPLICATIONS</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a:bodyPr>
          <a:lstStyle/>
          <a:p>
            <a:pPr marL="305435" indent="-305435" algn="just"/>
            <a:r>
              <a:rPr lang="en-US" sz="2000">
                <a:solidFill>
                  <a:srgbClr val="1D3A6D"/>
                </a:solidFill>
              </a:rPr>
              <a:t>Targeting consumers with high CLV who were predicted to respond negatively to offers </a:t>
            </a:r>
          </a:p>
          <a:p>
            <a:pPr marL="629920" lvl="1" indent="-305435" algn="just">
              <a:buFont typeface="Courier New" panose="05020102010507070707" pitchFamily="18" charset="2"/>
              <a:buChar char="o"/>
            </a:pPr>
            <a:r>
              <a:rPr lang="en-US" sz="1800">
                <a:solidFill>
                  <a:srgbClr val="1D3A6D"/>
                </a:solidFill>
              </a:rPr>
              <a:t>Providing other offer options to gauge their interest </a:t>
            </a:r>
          </a:p>
          <a:p>
            <a:pPr marL="305435" indent="-305435" algn="just"/>
            <a:r>
              <a:rPr lang="en-US" sz="2000">
                <a:solidFill>
                  <a:srgbClr val="1D3A6D"/>
                </a:solidFill>
              </a:rPr>
              <a:t>Offering Offer 2 to more consumers </a:t>
            </a:r>
          </a:p>
          <a:p>
            <a:pPr marL="305435" indent="-305435" algn="just"/>
            <a:r>
              <a:rPr lang="en-US" sz="2000">
                <a:solidFill>
                  <a:srgbClr val="1D3A6D"/>
                </a:solidFill>
              </a:rPr>
              <a:t>Causal Inference Recommendation</a:t>
            </a:r>
          </a:p>
          <a:p>
            <a:pPr marL="629285" lvl="1" indent="-305435" algn="just">
              <a:buFont typeface="Courier New" panose="05020102010507070707" pitchFamily="18" charset="2"/>
              <a:buChar char="o"/>
            </a:pPr>
            <a:r>
              <a:rPr lang="en-US" sz="1800">
                <a:solidFill>
                  <a:srgbClr val="1D3A6D"/>
                </a:solidFill>
              </a:rPr>
              <a:t>Focus on developing similar offers to Offer 2</a:t>
            </a:r>
          </a:p>
          <a:p>
            <a:pPr marL="629285" lvl="1" indent="-305435" algn="just">
              <a:buFont typeface="Courier New" panose="05020102010507070707" pitchFamily="18" charset="2"/>
              <a:buChar char="o"/>
            </a:pPr>
            <a:r>
              <a:rPr lang="en-US" sz="1800">
                <a:solidFill>
                  <a:srgbClr val="1D3A6D"/>
                </a:solidFill>
              </a:rPr>
              <a:t>Focusing on volume</a:t>
            </a:r>
          </a:p>
          <a:p>
            <a:pPr marL="629285" lvl="1" indent="-305435" algn="just"/>
            <a:endParaRPr lang="en-US" sz="18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a:p>
            <a:pPr marL="305435" indent="-305435" algn="just"/>
            <a:endParaRPr lang="en-US" sz="2000">
              <a:solidFill>
                <a:srgbClr val="1D3A6D"/>
              </a:solidFill>
            </a:endParaRPr>
          </a:p>
        </p:txBody>
      </p:sp>
    </p:spTree>
    <p:extLst>
      <p:ext uri="{BB962C8B-B14F-4D97-AF65-F5344CB8AC3E}">
        <p14:creationId xmlns:p14="http://schemas.microsoft.com/office/powerpoint/2010/main" val="3821614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Lessons learnt and next steps</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a:bodyPr>
          <a:lstStyle/>
          <a:p>
            <a:pPr marL="0" indent="0" algn="just">
              <a:buNone/>
            </a:pPr>
            <a:r>
              <a:rPr lang="en-US" b="1">
                <a:solidFill>
                  <a:srgbClr val="1D3A6D"/>
                </a:solidFill>
              </a:rPr>
              <a:t>Lessons learnt </a:t>
            </a:r>
            <a:endParaRPr lang="en-US">
              <a:solidFill>
                <a:srgbClr val="1D3A6D"/>
              </a:solidFill>
            </a:endParaRPr>
          </a:p>
          <a:p>
            <a:pPr marL="305435" indent="-305435" algn="just"/>
            <a:r>
              <a:rPr lang="en-US">
                <a:solidFill>
                  <a:srgbClr val="1D3A6D"/>
                </a:solidFill>
              </a:rPr>
              <a:t>Data is not enough to answer the 'why' of the problem </a:t>
            </a:r>
          </a:p>
          <a:p>
            <a:pPr marL="305435" indent="-305435" algn="just"/>
            <a:r>
              <a:rPr lang="en-US">
                <a:solidFill>
                  <a:srgbClr val="1D3A6D"/>
                </a:solidFill>
              </a:rPr>
              <a:t>Data overlay maybe required to determine a strategy </a:t>
            </a:r>
          </a:p>
          <a:p>
            <a:pPr marL="305435" indent="-305435" algn="just"/>
            <a:r>
              <a:rPr lang="en-US">
                <a:solidFill>
                  <a:srgbClr val="1D3A6D"/>
                </a:solidFill>
              </a:rPr>
              <a:t>Need to SMEs to understand the features/data better </a:t>
            </a:r>
          </a:p>
          <a:p>
            <a:pPr marL="305435" indent="-305435" algn="just"/>
            <a:endParaRPr lang="en-US">
              <a:solidFill>
                <a:srgbClr val="1D3A6D"/>
              </a:solidFill>
            </a:endParaRPr>
          </a:p>
          <a:p>
            <a:pPr marL="0" indent="0" algn="just">
              <a:buNone/>
            </a:pPr>
            <a:r>
              <a:rPr lang="en-US" b="1">
                <a:solidFill>
                  <a:srgbClr val="1D3A6D"/>
                </a:solidFill>
              </a:rPr>
              <a:t>Next Steps (from company's perspective)</a:t>
            </a:r>
          </a:p>
          <a:p>
            <a:pPr marL="305435" indent="-305435" algn="just"/>
            <a:r>
              <a:rPr lang="en-US">
                <a:solidFill>
                  <a:srgbClr val="1D3A6D"/>
                </a:solidFill>
              </a:rPr>
              <a:t>Understanding who your customers are and what's driving them </a:t>
            </a:r>
          </a:p>
          <a:p>
            <a:pPr marL="629920" lvl="1" indent="-305435" algn="just">
              <a:buFont typeface="Courier New" panose="05020102010507070707" pitchFamily="18" charset="2"/>
              <a:buChar char="o"/>
            </a:pPr>
            <a:r>
              <a:rPr lang="en-US">
                <a:solidFill>
                  <a:srgbClr val="1D3A6D"/>
                </a:solidFill>
              </a:rPr>
              <a:t>Conducting surveys to determine what kind of offers people would be willing to accept </a:t>
            </a:r>
            <a:endParaRPr lang="en-US"/>
          </a:p>
          <a:p>
            <a:pPr marL="629920" lvl="1" indent="-305435" algn="just">
              <a:buFont typeface="Courier New" panose="05020102010507070707" pitchFamily="18" charset="2"/>
              <a:buChar char="o"/>
            </a:pPr>
            <a:r>
              <a:rPr lang="en-US">
                <a:solidFill>
                  <a:srgbClr val="1D3A6D"/>
                </a:solidFill>
              </a:rPr>
              <a:t>Understanding the reason of people rejecting the offer</a:t>
            </a:r>
          </a:p>
          <a:p>
            <a:pPr marL="629920" lvl="1" indent="-305435" algn="just">
              <a:buFont typeface="Courier New" panose="05020102010507070707" pitchFamily="18" charset="2"/>
              <a:buChar char="o"/>
            </a:pPr>
            <a:r>
              <a:rPr lang="en-US">
                <a:solidFill>
                  <a:srgbClr val="1D3A6D"/>
                </a:solidFill>
              </a:rPr>
              <a:t>Understanding if giving multiple offers would improve the acceptance rate </a:t>
            </a:r>
          </a:p>
          <a:p>
            <a:pPr marL="305435" indent="-305435" algn="just"/>
            <a:r>
              <a:rPr lang="en-US">
                <a:solidFill>
                  <a:srgbClr val="1D3A6D"/>
                </a:solidFill>
              </a:rPr>
              <a:t>Renewal offers should be distributed after understanding different customer segments </a:t>
            </a:r>
          </a:p>
          <a:p>
            <a:pPr marL="629920" lvl="1" indent="-305435" algn="just">
              <a:buFont typeface="Courier New" panose="05020102010507070707" pitchFamily="18" charset="2"/>
              <a:buChar char="o"/>
            </a:pPr>
            <a:r>
              <a:rPr lang="en-US">
                <a:solidFill>
                  <a:srgbClr val="1D3A6D"/>
                </a:solidFill>
              </a:rPr>
              <a:t>Personalizing the type of offers being provided to consumers </a:t>
            </a:r>
          </a:p>
          <a:p>
            <a:pPr marL="305435" indent="-305435" algn="just"/>
            <a:endParaRPr lang="en-US">
              <a:solidFill>
                <a:srgbClr val="1D3A6D"/>
              </a:solidFill>
            </a:endParaRPr>
          </a:p>
          <a:p>
            <a:pPr marL="305435" indent="-305435" algn="just"/>
            <a:endParaRPr lang="en-US">
              <a:solidFill>
                <a:srgbClr val="1D3A6D"/>
              </a:solidFill>
            </a:endParaRPr>
          </a:p>
          <a:p>
            <a:pPr marL="0" indent="0" algn="just">
              <a:buNone/>
            </a:pPr>
            <a:endParaRPr lang="en-US">
              <a:solidFill>
                <a:srgbClr val="1D3A6D"/>
              </a:solidFill>
            </a:endParaRPr>
          </a:p>
          <a:p>
            <a:pPr marL="305435" indent="-305435" algn="just"/>
            <a:endParaRPr lang="en-US">
              <a:solidFill>
                <a:srgbClr val="1D3A6D"/>
              </a:solidFill>
            </a:endParaRPr>
          </a:p>
          <a:p>
            <a:pPr marL="305435" indent="-305435" algn="just"/>
            <a:endParaRPr lang="en-US">
              <a:solidFill>
                <a:srgbClr val="1D3A6D"/>
              </a:solidFill>
            </a:endParaRPr>
          </a:p>
          <a:p>
            <a:pPr marL="305435" indent="-305435" algn="just"/>
            <a:endParaRPr lang="en-US">
              <a:solidFill>
                <a:srgbClr val="1D3A6D"/>
              </a:solidFill>
            </a:endParaRPr>
          </a:p>
          <a:p>
            <a:pPr marL="305435" indent="-305435" algn="just"/>
            <a:endParaRPr lang="en-US">
              <a:solidFill>
                <a:srgbClr val="1D3A6D"/>
              </a:solidFill>
            </a:endParaRPr>
          </a:p>
          <a:p>
            <a:pPr marL="305435" indent="-305435"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a:p>
            <a:pPr algn="just"/>
            <a:endParaRPr lang="en-US">
              <a:solidFill>
                <a:srgbClr val="1D3A6D"/>
              </a:solidFill>
            </a:endParaRPr>
          </a:p>
        </p:txBody>
      </p:sp>
    </p:spTree>
    <p:extLst>
      <p:ext uri="{BB962C8B-B14F-4D97-AF65-F5344CB8AC3E}">
        <p14:creationId xmlns:p14="http://schemas.microsoft.com/office/powerpoint/2010/main" val="103113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7654-9CE0-4EAC-ADC5-11553BDC4BFF}"/>
              </a:ext>
            </a:extLst>
          </p:cNvPr>
          <p:cNvSpPr>
            <a:spLocks noGrp="1"/>
          </p:cNvSpPr>
          <p:nvPr>
            <p:ph type="ctrTitle"/>
          </p:nvPr>
        </p:nvSpPr>
        <p:spPr/>
        <p:txBody>
          <a:bodyPr/>
          <a:lstStyle/>
          <a:p>
            <a:r>
              <a:rPr lang="en-CA"/>
              <a:t>Appendix</a:t>
            </a:r>
          </a:p>
        </p:txBody>
      </p:sp>
      <p:sp>
        <p:nvSpPr>
          <p:cNvPr id="3" name="Subtitle 2">
            <a:extLst>
              <a:ext uri="{FF2B5EF4-FFF2-40B4-BE49-F238E27FC236}">
                <a16:creationId xmlns:a16="http://schemas.microsoft.com/office/drawing/2014/main" id="{46A1A605-4B74-48A0-A5ED-76D61950ECC6}"/>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46492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rgbClr val="1D3A6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D1C1-65B6-4ADA-9345-50A6897C5052}"/>
              </a:ext>
            </a:extLst>
          </p:cNvPr>
          <p:cNvSpPr>
            <a:spLocks noGrp="1"/>
          </p:cNvSpPr>
          <p:nvPr>
            <p:ph type="title"/>
          </p:nvPr>
        </p:nvSpPr>
        <p:spPr>
          <a:xfrm>
            <a:off x="581192" y="702156"/>
            <a:ext cx="11029616" cy="447914"/>
          </a:xfrm>
        </p:spPr>
        <p:txBody>
          <a:bodyPr>
            <a:normAutofit fontScale="90000"/>
          </a:bodyPr>
          <a:lstStyle/>
          <a:p>
            <a:r>
              <a:rPr lang="en-CA"/>
              <a:t>Agenda</a:t>
            </a:r>
          </a:p>
        </p:txBody>
      </p:sp>
      <p:sp>
        <p:nvSpPr>
          <p:cNvPr id="3" name="Content Placeholder 2">
            <a:extLst>
              <a:ext uri="{FF2B5EF4-FFF2-40B4-BE49-F238E27FC236}">
                <a16:creationId xmlns:a16="http://schemas.microsoft.com/office/drawing/2014/main" id="{721D4FF0-D64A-4CFA-8D24-1C504C6B2384}"/>
              </a:ext>
            </a:extLst>
          </p:cNvPr>
          <p:cNvSpPr>
            <a:spLocks noGrp="1"/>
          </p:cNvSpPr>
          <p:nvPr>
            <p:ph idx="1"/>
          </p:nvPr>
        </p:nvSpPr>
        <p:spPr>
          <a:xfrm>
            <a:off x="452487" y="1319752"/>
            <a:ext cx="11293311" cy="5109327"/>
          </a:xfrm>
          <a:solidFill>
            <a:schemeClr val="bg1"/>
          </a:solidFill>
        </p:spPr>
        <p:txBody>
          <a:bodyPr anchor="t">
            <a:normAutofit/>
          </a:bodyPr>
          <a:lstStyle/>
          <a:p>
            <a:pPr marL="342900" indent="-342900">
              <a:buFont typeface="+mj-lt"/>
              <a:buAutoNum type="arabicPeriod"/>
            </a:pPr>
            <a:r>
              <a:rPr lang="en-CA" b="1">
                <a:solidFill>
                  <a:srgbClr val="1D3A6D"/>
                </a:solidFill>
              </a:rPr>
              <a:t>Context</a:t>
            </a:r>
          </a:p>
          <a:p>
            <a:pPr lvl="1"/>
            <a:r>
              <a:rPr lang="en-CA">
                <a:solidFill>
                  <a:srgbClr val="1D3A6D"/>
                </a:solidFill>
              </a:rPr>
              <a:t>Overview – Bigger picture</a:t>
            </a:r>
          </a:p>
          <a:p>
            <a:pPr lvl="1"/>
            <a:r>
              <a:rPr lang="en-CA">
                <a:solidFill>
                  <a:srgbClr val="1D3A6D"/>
                </a:solidFill>
              </a:rPr>
              <a:t>Framing the problem</a:t>
            </a:r>
          </a:p>
          <a:p>
            <a:pPr marL="342900" indent="-342900">
              <a:buFont typeface="+mj-lt"/>
              <a:buAutoNum type="arabicPeriod"/>
            </a:pPr>
            <a:r>
              <a:rPr lang="en-CA" b="1">
                <a:solidFill>
                  <a:srgbClr val="1D3A6D"/>
                </a:solidFill>
              </a:rPr>
              <a:t>Data </a:t>
            </a:r>
          </a:p>
          <a:p>
            <a:pPr marL="342900" indent="-342900">
              <a:buFont typeface="+mj-lt"/>
              <a:buAutoNum type="arabicPeriod"/>
            </a:pPr>
            <a:r>
              <a:rPr lang="en-CA" b="1">
                <a:solidFill>
                  <a:srgbClr val="1D3A6D"/>
                </a:solidFill>
              </a:rPr>
              <a:t>Model </a:t>
            </a:r>
          </a:p>
          <a:p>
            <a:pPr marL="342900" indent="-342900">
              <a:buFont typeface="+mj-lt"/>
              <a:buAutoNum type="arabicPeriod"/>
            </a:pPr>
            <a:r>
              <a:rPr lang="en-CA" b="1">
                <a:solidFill>
                  <a:srgbClr val="1D3A6D"/>
                </a:solidFill>
              </a:rPr>
              <a:t>Threats to validity</a:t>
            </a:r>
          </a:p>
          <a:p>
            <a:pPr marL="342900" indent="-342900">
              <a:buFont typeface="+mj-lt"/>
              <a:buAutoNum type="arabicPeriod"/>
            </a:pPr>
            <a:r>
              <a:rPr lang="en-CA" b="1">
                <a:solidFill>
                  <a:srgbClr val="1D3A6D"/>
                </a:solidFill>
              </a:rPr>
              <a:t>Results</a:t>
            </a:r>
          </a:p>
          <a:p>
            <a:pPr lvl="1"/>
            <a:r>
              <a:rPr lang="en-CA">
                <a:solidFill>
                  <a:srgbClr val="1D3A6D"/>
                </a:solidFill>
              </a:rPr>
              <a:t>Key insights</a:t>
            </a:r>
          </a:p>
          <a:p>
            <a:pPr marL="342900" indent="-342900">
              <a:buFont typeface="+mj-lt"/>
              <a:buAutoNum type="arabicPeriod"/>
            </a:pPr>
            <a:r>
              <a:rPr lang="en-CA" b="1">
                <a:solidFill>
                  <a:srgbClr val="1D3A6D"/>
                </a:solidFill>
              </a:rPr>
              <a:t>Feature Importance – Pascal (1 min)</a:t>
            </a:r>
          </a:p>
          <a:p>
            <a:pPr lvl="1"/>
            <a:r>
              <a:rPr lang="en-CA">
                <a:solidFill>
                  <a:srgbClr val="1D3A6D"/>
                </a:solidFill>
              </a:rPr>
              <a:t>Interpretation</a:t>
            </a:r>
          </a:p>
          <a:p>
            <a:pPr marL="342900" indent="-342900">
              <a:buFont typeface="+mj-lt"/>
              <a:buAutoNum type="arabicPeriod"/>
            </a:pPr>
            <a:r>
              <a:rPr lang="en-CA" b="1">
                <a:solidFill>
                  <a:srgbClr val="1D3A6D"/>
                </a:solidFill>
              </a:rPr>
              <a:t>Conclusions &amp; Recommendations – Shivangi (1min)</a:t>
            </a:r>
          </a:p>
          <a:p>
            <a:pPr marL="342900" indent="-342900">
              <a:buFont typeface="+mj-lt"/>
              <a:buAutoNum type="arabicPeriod"/>
            </a:pPr>
            <a:r>
              <a:rPr lang="en-CA" b="1">
                <a:solidFill>
                  <a:srgbClr val="1D3A6D"/>
                </a:solidFill>
              </a:rPr>
              <a:t>Lessons learned and next steps – Shivangi (30 seconds)</a:t>
            </a:r>
          </a:p>
        </p:txBody>
      </p:sp>
    </p:spTree>
    <p:extLst>
      <p:ext uri="{BB962C8B-B14F-4D97-AF65-F5344CB8AC3E}">
        <p14:creationId xmlns:p14="http://schemas.microsoft.com/office/powerpoint/2010/main" val="2717653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D845-D0AD-4AF9-A54B-8088864D033F}"/>
              </a:ext>
            </a:extLst>
          </p:cNvPr>
          <p:cNvSpPr>
            <a:spLocks noGrp="1"/>
          </p:cNvSpPr>
          <p:nvPr>
            <p:ph type="title"/>
          </p:nvPr>
        </p:nvSpPr>
        <p:spPr/>
        <p:txBody>
          <a:bodyPr/>
          <a:lstStyle/>
          <a:p>
            <a:r>
              <a:rPr lang="en-US"/>
              <a:t>F1 scores and Accuracy scores – Classification </a:t>
            </a:r>
          </a:p>
        </p:txBody>
      </p:sp>
      <p:pic>
        <p:nvPicPr>
          <p:cNvPr id="4" name="Picture 4" descr="Chart, bar chart&#10;&#10;Description automatically generated">
            <a:extLst>
              <a:ext uri="{FF2B5EF4-FFF2-40B4-BE49-F238E27FC236}">
                <a16:creationId xmlns:a16="http://schemas.microsoft.com/office/drawing/2014/main" id="{29772B41-C96C-4E76-90AF-BEB1B563BAB1}"/>
              </a:ext>
            </a:extLst>
          </p:cNvPr>
          <p:cNvPicPr>
            <a:picLocks noGrp="1" noChangeAspect="1"/>
          </p:cNvPicPr>
          <p:nvPr>
            <p:ph idx="1"/>
          </p:nvPr>
        </p:nvPicPr>
        <p:blipFill>
          <a:blip r:embed="rId2"/>
          <a:stretch>
            <a:fillRect/>
          </a:stretch>
        </p:blipFill>
        <p:spPr>
          <a:xfrm>
            <a:off x="660818" y="2196371"/>
            <a:ext cx="5147425" cy="3043303"/>
          </a:xfrm>
        </p:spPr>
      </p:pic>
      <p:pic>
        <p:nvPicPr>
          <p:cNvPr id="5" name="Picture 5" descr="Chart, bar chart&#10;&#10;Description automatically generated">
            <a:extLst>
              <a:ext uri="{FF2B5EF4-FFF2-40B4-BE49-F238E27FC236}">
                <a16:creationId xmlns:a16="http://schemas.microsoft.com/office/drawing/2014/main" id="{63045F3F-5ABE-4056-BDBA-C1C227D5F828}"/>
              </a:ext>
            </a:extLst>
          </p:cNvPr>
          <p:cNvPicPr>
            <a:picLocks noChangeAspect="1"/>
          </p:cNvPicPr>
          <p:nvPr/>
        </p:nvPicPr>
        <p:blipFill>
          <a:blip r:embed="rId3"/>
          <a:stretch>
            <a:fillRect/>
          </a:stretch>
        </p:blipFill>
        <p:spPr>
          <a:xfrm>
            <a:off x="5883275" y="2200562"/>
            <a:ext cx="5078046" cy="3034479"/>
          </a:xfrm>
          <a:prstGeom prst="rect">
            <a:avLst/>
          </a:prstGeom>
        </p:spPr>
      </p:pic>
      <p:pic>
        <p:nvPicPr>
          <p:cNvPr id="6" name="Picture 5">
            <a:extLst>
              <a:ext uri="{FF2B5EF4-FFF2-40B4-BE49-F238E27FC236}">
                <a16:creationId xmlns:a16="http://schemas.microsoft.com/office/drawing/2014/main" id="{98F45230-6079-4A96-80E8-9EA9D9CDB344}"/>
              </a:ext>
            </a:extLst>
          </p:cNvPr>
          <p:cNvPicPr>
            <a:picLocks noChangeAspect="1"/>
          </p:cNvPicPr>
          <p:nvPr/>
        </p:nvPicPr>
        <p:blipFill>
          <a:blip r:embed="rId4"/>
          <a:stretch>
            <a:fillRect/>
          </a:stretch>
        </p:blipFill>
        <p:spPr>
          <a:xfrm>
            <a:off x="771525" y="5235041"/>
            <a:ext cx="5324475" cy="1352550"/>
          </a:xfrm>
          <a:prstGeom prst="rect">
            <a:avLst/>
          </a:prstGeom>
        </p:spPr>
      </p:pic>
    </p:spTree>
    <p:extLst>
      <p:ext uri="{BB962C8B-B14F-4D97-AF65-F5344CB8AC3E}">
        <p14:creationId xmlns:p14="http://schemas.microsoft.com/office/powerpoint/2010/main" val="26676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D1A9-8688-40E3-8A6A-0107F74F92B5}"/>
              </a:ext>
            </a:extLst>
          </p:cNvPr>
          <p:cNvSpPr>
            <a:spLocks noGrp="1"/>
          </p:cNvSpPr>
          <p:nvPr>
            <p:ph type="title"/>
          </p:nvPr>
        </p:nvSpPr>
        <p:spPr/>
        <p:txBody>
          <a:bodyPr/>
          <a:lstStyle/>
          <a:p>
            <a:r>
              <a:rPr lang="en-CA"/>
              <a:t>RMSE</a:t>
            </a:r>
          </a:p>
        </p:txBody>
      </p:sp>
      <p:pic>
        <p:nvPicPr>
          <p:cNvPr id="4" name="Picture 4">
            <a:extLst>
              <a:ext uri="{FF2B5EF4-FFF2-40B4-BE49-F238E27FC236}">
                <a16:creationId xmlns:a16="http://schemas.microsoft.com/office/drawing/2014/main" id="{0E1751A2-1993-4A2F-8182-D872592D7CD2}"/>
              </a:ext>
            </a:extLst>
          </p:cNvPr>
          <p:cNvPicPr>
            <a:picLocks noGrp="1" noChangeAspect="1"/>
          </p:cNvPicPr>
          <p:nvPr>
            <p:ph idx="1"/>
          </p:nvPr>
        </p:nvPicPr>
        <p:blipFill>
          <a:blip r:embed="rId3"/>
          <a:stretch>
            <a:fillRect/>
          </a:stretch>
        </p:blipFill>
        <p:spPr>
          <a:xfrm>
            <a:off x="7728548" y="2578498"/>
            <a:ext cx="4038600" cy="3155470"/>
          </a:xfrm>
        </p:spPr>
      </p:pic>
      <p:pic>
        <p:nvPicPr>
          <p:cNvPr id="5" name="Picture 5" descr="Chart, bar chart, funnel chart&#10;&#10;Description automatically generated">
            <a:extLst>
              <a:ext uri="{FF2B5EF4-FFF2-40B4-BE49-F238E27FC236}">
                <a16:creationId xmlns:a16="http://schemas.microsoft.com/office/drawing/2014/main" id="{DB23CDBB-2497-440E-A2DF-E7BCFD4E6A24}"/>
              </a:ext>
            </a:extLst>
          </p:cNvPr>
          <p:cNvPicPr>
            <a:picLocks noChangeAspect="1"/>
          </p:cNvPicPr>
          <p:nvPr/>
        </p:nvPicPr>
        <p:blipFill>
          <a:blip r:embed="rId4"/>
          <a:stretch>
            <a:fillRect/>
          </a:stretch>
        </p:blipFill>
        <p:spPr>
          <a:xfrm>
            <a:off x="803656" y="2334334"/>
            <a:ext cx="6540320" cy="3734044"/>
          </a:xfrm>
          <a:prstGeom prst="rect">
            <a:avLst/>
          </a:prstGeom>
        </p:spPr>
      </p:pic>
    </p:spTree>
    <p:extLst>
      <p:ext uri="{BB962C8B-B14F-4D97-AF65-F5344CB8AC3E}">
        <p14:creationId xmlns:p14="http://schemas.microsoft.com/office/powerpoint/2010/main" val="3349390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6BEF2-DD5C-4BE5-9628-2B0CCC0FB94C}"/>
              </a:ext>
            </a:extLst>
          </p:cNvPr>
          <p:cNvSpPr>
            <a:spLocks noGrp="1"/>
          </p:cNvSpPr>
          <p:nvPr>
            <p:ph type="title"/>
          </p:nvPr>
        </p:nvSpPr>
        <p:spPr>
          <a:xfrm>
            <a:off x="581192" y="702156"/>
            <a:ext cx="11029616" cy="1037613"/>
          </a:xfrm>
        </p:spPr>
        <p:txBody>
          <a:bodyPr/>
          <a:lstStyle/>
          <a:p>
            <a:r>
              <a:rPr lang="en-US"/>
              <a:t>Feature importance</a:t>
            </a:r>
          </a:p>
        </p:txBody>
      </p:sp>
      <p:pic>
        <p:nvPicPr>
          <p:cNvPr id="12" name="Picture 12" descr="Chart, bar chart&#10;&#10;Description automatically generated">
            <a:extLst>
              <a:ext uri="{FF2B5EF4-FFF2-40B4-BE49-F238E27FC236}">
                <a16:creationId xmlns:a16="http://schemas.microsoft.com/office/drawing/2014/main" id="{81CC4920-E566-494C-A53C-EA74600C5DC5}"/>
              </a:ext>
            </a:extLst>
          </p:cNvPr>
          <p:cNvPicPr>
            <a:picLocks noGrp="1" noChangeAspect="1"/>
          </p:cNvPicPr>
          <p:nvPr>
            <p:ph idx="1"/>
          </p:nvPr>
        </p:nvPicPr>
        <p:blipFill>
          <a:blip r:embed="rId2"/>
          <a:stretch>
            <a:fillRect/>
          </a:stretch>
        </p:blipFill>
        <p:spPr>
          <a:xfrm>
            <a:off x="3228974" y="2290860"/>
            <a:ext cx="5734050" cy="3457575"/>
          </a:xfrm>
        </p:spPr>
      </p:pic>
    </p:spTree>
    <p:extLst>
      <p:ext uri="{BB962C8B-B14F-4D97-AF65-F5344CB8AC3E}">
        <p14:creationId xmlns:p14="http://schemas.microsoft.com/office/powerpoint/2010/main" val="289475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Context</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8" y="1225119"/>
            <a:ext cx="11290859" cy="5175682"/>
          </a:xfrm>
          <a:solidFill>
            <a:schemeClr val="bg1"/>
          </a:solidFill>
        </p:spPr>
        <p:txBody>
          <a:bodyPr anchor="t">
            <a:normAutofit/>
          </a:bodyPr>
          <a:lstStyle/>
          <a:p>
            <a:pPr marL="305435" indent="-305435" algn="just"/>
            <a:r>
              <a:rPr lang="en-IN">
                <a:solidFill>
                  <a:srgbClr val="1D3A6D"/>
                </a:solidFill>
              </a:rPr>
              <a:t>Automotive Insurance Dataset, Synthetic Data – IBM Watson</a:t>
            </a:r>
            <a:endParaRPr lang="en-US"/>
          </a:p>
          <a:p>
            <a:pPr marL="305435" indent="-305435" algn="just"/>
            <a:r>
              <a:rPr lang="en-IN">
                <a:solidFill>
                  <a:srgbClr val="1D3A6D"/>
                </a:solidFill>
              </a:rPr>
              <a:t>Policies of consumers expiring within next two months </a:t>
            </a:r>
          </a:p>
          <a:p>
            <a:pPr marL="305435" indent="-305435" algn="just"/>
            <a:r>
              <a:rPr lang="en-IN">
                <a:solidFill>
                  <a:srgbClr val="1D3A6D"/>
                </a:solidFill>
              </a:rPr>
              <a:t>All consumers were offered a renewal offer </a:t>
            </a:r>
          </a:p>
          <a:p>
            <a:pPr marL="305435" indent="-305435" algn="just"/>
            <a:r>
              <a:rPr lang="en-IN" b="1">
                <a:solidFill>
                  <a:srgbClr val="1D3A6D"/>
                </a:solidFill>
              </a:rPr>
              <a:t>Major Pain Point </a:t>
            </a:r>
          </a:p>
          <a:p>
            <a:pPr marL="629285" lvl="1" indent="-305435" algn="just"/>
            <a:r>
              <a:rPr lang="en-IN">
                <a:solidFill>
                  <a:srgbClr val="1D3A6D"/>
                </a:solidFill>
              </a:rPr>
              <a:t>14% of the customers accepted the renewal offer</a:t>
            </a:r>
          </a:p>
          <a:p>
            <a:pPr marL="629285" lvl="1" indent="-305435" algn="just"/>
            <a:r>
              <a:rPr lang="en-IN">
                <a:solidFill>
                  <a:srgbClr val="1D3A6D"/>
                </a:solidFill>
              </a:rPr>
              <a:t>Understanding the lower acceptance rate </a:t>
            </a:r>
            <a:endParaRPr lang="en-US"/>
          </a:p>
          <a:p>
            <a:pPr marL="305435" indent="-305435" algn="just"/>
            <a:r>
              <a:rPr lang="en-US">
                <a:solidFill>
                  <a:srgbClr val="1D3A6D"/>
                </a:solidFill>
              </a:rPr>
              <a:t>Our solution</a:t>
            </a:r>
          </a:p>
          <a:p>
            <a:pPr marL="629920" lvl="1" indent="-305435" algn="just"/>
            <a:r>
              <a:rPr lang="en-US">
                <a:solidFill>
                  <a:srgbClr val="1D3A6D"/>
                </a:solidFill>
              </a:rPr>
              <a:t>Regression – Predicting the Customer Lifetime Value </a:t>
            </a:r>
          </a:p>
          <a:p>
            <a:pPr marL="899795" lvl="2" indent="-269875" algn="just">
              <a:buFont typeface="Courier New" panose="05020102010507070707" pitchFamily="18" charset="2"/>
              <a:buChar char="o"/>
            </a:pPr>
            <a:r>
              <a:rPr lang="en-US" sz="1600">
                <a:solidFill>
                  <a:srgbClr val="1D3A6D"/>
                </a:solidFill>
              </a:rPr>
              <a:t>Take targeted actions to increase profitable customer response, retention, and growth</a:t>
            </a:r>
          </a:p>
          <a:p>
            <a:pPr marL="899795" lvl="2" indent="-269875" algn="just">
              <a:buFont typeface="Courier New" panose="05020102010507070707" pitchFamily="18" charset="2"/>
              <a:buChar char="o"/>
            </a:pPr>
            <a:r>
              <a:rPr lang="en-US" sz="1600">
                <a:solidFill>
                  <a:srgbClr val="1D3A6D"/>
                </a:solidFill>
              </a:rPr>
              <a:t>CLV &gt; Cost of acquisition and retention </a:t>
            </a:r>
            <a:endParaRPr lang="en-US">
              <a:solidFill>
                <a:srgbClr val="1D3A6D"/>
              </a:solidFill>
            </a:endParaRPr>
          </a:p>
          <a:p>
            <a:pPr marL="629920" lvl="1" indent="-305435" algn="just"/>
            <a:r>
              <a:rPr lang="en-US">
                <a:solidFill>
                  <a:srgbClr val="1D3A6D"/>
                </a:solidFill>
              </a:rPr>
              <a:t>Classification – Determining whether the customer would respond to the offer</a:t>
            </a:r>
          </a:p>
          <a:p>
            <a:pPr marL="915670" lvl="2" indent="-285750" algn="just">
              <a:buFont typeface="Courier New" panose="02070309020205020404" pitchFamily="49" charset="0"/>
              <a:buChar char="o"/>
            </a:pPr>
            <a:r>
              <a:rPr lang="en-US" sz="1600">
                <a:solidFill>
                  <a:srgbClr val="1D3A6D"/>
                </a:solidFill>
              </a:rPr>
              <a:t>Understanding which consumers would respond negatively and target those  </a:t>
            </a:r>
          </a:p>
          <a:p>
            <a:pPr marL="629920" lvl="1" indent="-305435" algn="just">
              <a:buNone/>
            </a:pPr>
            <a:endParaRPr lang="en-US">
              <a:solidFill>
                <a:srgbClr val="DA846B"/>
              </a:solidFill>
              <a:latin typeface="Segoe UI"/>
              <a:cs typeface="Segoe UI"/>
            </a:endParaRPr>
          </a:p>
          <a:p>
            <a:pPr marL="324485" lvl="1" indent="0" algn="just">
              <a:buNone/>
            </a:pPr>
            <a:endParaRPr lang="en-IN">
              <a:solidFill>
                <a:srgbClr val="1D3A6D"/>
              </a:solidFill>
            </a:endParaRPr>
          </a:p>
        </p:txBody>
      </p:sp>
      <p:pic>
        <p:nvPicPr>
          <p:cNvPr id="3" name="Picture 4" descr="Chart&#10;&#10;Description automatically generated">
            <a:extLst>
              <a:ext uri="{FF2B5EF4-FFF2-40B4-BE49-F238E27FC236}">
                <a16:creationId xmlns:a16="http://schemas.microsoft.com/office/drawing/2014/main" id="{233E96A9-381F-4818-877E-D70A7B3C44D5}"/>
              </a:ext>
            </a:extLst>
          </p:cNvPr>
          <p:cNvPicPr>
            <a:picLocks noChangeAspect="1"/>
          </p:cNvPicPr>
          <p:nvPr/>
        </p:nvPicPr>
        <p:blipFill>
          <a:blip r:embed="rId3"/>
          <a:stretch>
            <a:fillRect/>
          </a:stretch>
        </p:blipFill>
        <p:spPr>
          <a:xfrm>
            <a:off x="7020227" y="1868508"/>
            <a:ext cx="4380665" cy="2291181"/>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CONTEXT (cont’d)</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fontScale="77500" lnSpcReduction="20000"/>
          </a:bodyPr>
          <a:lstStyle/>
          <a:p>
            <a:pPr marL="305435" indent="-305435" algn="just"/>
            <a:r>
              <a:rPr lang="en-US">
                <a:solidFill>
                  <a:srgbClr val="1D3A6D"/>
                </a:solidFill>
              </a:rPr>
              <a:t>Our understanding of the Business Problem – framed keeping in mind the different stakeholders</a:t>
            </a:r>
          </a:p>
          <a:p>
            <a:pPr marL="305435" indent="-305435" algn="just"/>
            <a:r>
              <a:rPr lang="en-US" b="1">
                <a:solidFill>
                  <a:srgbClr val="1D3A6D"/>
                </a:solidFill>
              </a:rPr>
              <a:t>Framing the problem</a:t>
            </a:r>
          </a:p>
          <a:p>
            <a:pPr marL="629920" lvl="1" indent="-305435" algn="just"/>
            <a:r>
              <a:rPr lang="en-US">
                <a:solidFill>
                  <a:srgbClr val="1D3A6D"/>
                </a:solidFill>
              </a:rPr>
              <a:t>Objective </a:t>
            </a:r>
          </a:p>
          <a:p>
            <a:pPr marL="629920" lvl="1" indent="-305435" algn="just"/>
            <a:r>
              <a:rPr lang="en-US">
                <a:solidFill>
                  <a:srgbClr val="1D3A6D"/>
                </a:solidFill>
              </a:rPr>
              <a:t>How will our solution be used? + Benefits</a:t>
            </a:r>
          </a:p>
          <a:p>
            <a:pPr marL="629920" lvl="1" indent="-305435" algn="just"/>
            <a:r>
              <a:rPr lang="en-US">
                <a:solidFill>
                  <a:srgbClr val="1D3A6D"/>
                </a:solidFill>
              </a:rPr>
              <a:t>What are the current solutions/workarounds (if any)?</a:t>
            </a:r>
          </a:p>
          <a:p>
            <a:pPr marL="629920" lvl="1" indent="-305435" algn="just"/>
            <a:r>
              <a:rPr lang="en-US">
                <a:solidFill>
                  <a:srgbClr val="1D3A6D"/>
                </a:solidFill>
              </a:rPr>
              <a:t>How would the performance be measured and is the performance measure aligned with the business objective?</a:t>
            </a:r>
          </a:p>
          <a:p>
            <a:pPr marL="629920" lvl="1" indent="-305435" algn="just"/>
            <a:r>
              <a:rPr lang="en-US">
                <a:solidFill>
                  <a:srgbClr val="1D3A6D"/>
                </a:solidFill>
              </a:rPr>
              <a:t>What are the comparable problems, and can we reuse tools?</a:t>
            </a:r>
          </a:p>
          <a:p>
            <a:pPr marL="899795" lvl="2" indent="-269875" algn="just"/>
            <a:r>
              <a:rPr lang="en-US">
                <a:solidFill>
                  <a:srgbClr val="1D3A6D"/>
                </a:solidFill>
              </a:rPr>
              <a:t>Can this be applicable for other contexts?</a:t>
            </a:r>
          </a:p>
          <a:p>
            <a:pPr marL="629920" lvl="1" indent="-305435" algn="just"/>
            <a:r>
              <a:rPr lang="en-US">
                <a:solidFill>
                  <a:srgbClr val="1D3A6D"/>
                </a:solidFill>
              </a:rPr>
              <a:t>What level of manual intervention is required and is human expertise available?</a:t>
            </a:r>
          </a:p>
          <a:p>
            <a:pPr marL="899795" lvl="2" indent="-269875" algn="just"/>
            <a:r>
              <a:rPr lang="en-US">
                <a:solidFill>
                  <a:srgbClr val="1D3A6D"/>
                </a:solidFill>
              </a:rPr>
              <a:t>Is full automation possible?</a:t>
            </a:r>
          </a:p>
          <a:p>
            <a:pPr marL="899795" lvl="2" indent="-269875" algn="just"/>
            <a:endParaRPr lang="en-US">
              <a:solidFill>
                <a:srgbClr val="1D3A6D"/>
              </a:solidFill>
            </a:endParaRPr>
          </a:p>
          <a:p>
            <a:pPr marL="305435" indent="-305435" algn="just"/>
            <a:r>
              <a:rPr lang="en-US">
                <a:solidFill>
                  <a:srgbClr val="DA846B"/>
                </a:solidFill>
                <a:latin typeface="Segoe UI"/>
                <a:cs typeface="Segoe UI"/>
              </a:rPr>
              <a:t>Inspiration Understand customer demographics and buying behavior. Use predictive analytics to analyze the most profitable customers and how they interact. Take targeted actions to increase profitable customer response, retention, and growth.</a:t>
            </a:r>
            <a:endParaRPr lang="en-US">
              <a:ea typeface="+mn-lt"/>
              <a:cs typeface="+mn-lt"/>
            </a:endParaRPr>
          </a:p>
          <a:p>
            <a:pPr marL="305435" indent="-305435" algn="just"/>
            <a:r>
              <a:rPr lang="en-US">
                <a:solidFill>
                  <a:srgbClr val="1D3A6D"/>
                </a:solidFill>
                <a:ea typeface="+mn-lt"/>
                <a:cs typeface="+mn-lt"/>
              </a:rPr>
              <a:t>Target those with higher CLV and who responded no; look at this subset</a:t>
            </a:r>
            <a:endParaRPr lang="en-US">
              <a:ea typeface="+mn-lt"/>
              <a:cs typeface="+mn-lt"/>
            </a:endParaRPr>
          </a:p>
          <a:p>
            <a:pPr marL="305435" indent="-305435" algn="just"/>
            <a:r>
              <a:rPr lang="en-US">
                <a:solidFill>
                  <a:srgbClr val="1D3A6D"/>
                </a:solidFill>
                <a:ea typeface="+mn-lt"/>
                <a:cs typeface="+mn-lt"/>
              </a:rPr>
              <a:t>***</a:t>
            </a:r>
            <a:r>
              <a:rPr lang="en-US" b="1">
                <a:solidFill>
                  <a:srgbClr val="1D3A6D"/>
                </a:solidFill>
                <a:ea typeface="+mn-lt"/>
                <a:cs typeface="+mn-lt"/>
              </a:rPr>
              <a:t>Hypothesis: Causal Relationship between our outcome variable (Response) and offer 2 considering offer 2 is the most popular one. We also think there is a </a:t>
            </a:r>
            <a:endParaRPr lang="en-US">
              <a:ea typeface="+mn-lt"/>
              <a:cs typeface="+mn-lt"/>
            </a:endParaRPr>
          </a:p>
          <a:p>
            <a:pPr marL="305435" indent="-305435" algn="just"/>
            <a:r>
              <a:rPr lang="en-US">
                <a:solidFill>
                  <a:srgbClr val="1D3A6D"/>
                </a:solidFill>
                <a:ea typeface="+mn-lt"/>
                <a:cs typeface="+mn-lt"/>
              </a:rPr>
              <a:t>Communicate the hypothesis testing strategy to the right audience: </a:t>
            </a:r>
            <a:r>
              <a:rPr lang="en-US">
                <a:solidFill>
                  <a:srgbClr val="DA846B"/>
                </a:solidFill>
                <a:latin typeface="Segoe UI"/>
                <a:cs typeface="Segoe UI"/>
              </a:rPr>
              <a:t>Knowing each customer’s customer lifetime value helps you know how much you should be spending on customer acquisition. A customer’s acquisition cost could be more than what they spend on their purchase, but if you nurture that relationship, their CLV may grow to an amount that’s well worth the investment. That’s just one of the many reasons why success in the customer-centered economy means understanding the importance of customer lifetime value.</a:t>
            </a:r>
            <a:endParaRPr lang="en-US">
              <a:ea typeface="+mn-lt"/>
              <a:cs typeface="+mn-lt"/>
            </a:endParaRPr>
          </a:p>
          <a:p>
            <a:pPr marL="899795" lvl="2" indent="-269875" algn="just"/>
            <a:endParaRPr lang="en-US">
              <a:solidFill>
                <a:srgbClr val="1D3A6D"/>
              </a:solidFill>
            </a:endParaRPr>
          </a:p>
          <a:p>
            <a:pPr marL="305435" indent="-305435" algn="just"/>
            <a:endParaRPr lang="en-US">
              <a:solidFill>
                <a:srgbClr val="1D3A6D"/>
              </a:solidFill>
            </a:endParaRPr>
          </a:p>
        </p:txBody>
      </p:sp>
    </p:spTree>
    <p:extLst>
      <p:ext uri="{BB962C8B-B14F-4D97-AF65-F5344CB8AC3E}">
        <p14:creationId xmlns:p14="http://schemas.microsoft.com/office/powerpoint/2010/main" val="386493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Problem Statement – Use Cases </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a:bodyPr>
          <a:lstStyle/>
          <a:p>
            <a:pPr algn="just"/>
            <a:r>
              <a:rPr lang="en-US">
                <a:solidFill>
                  <a:srgbClr val="1D3A6D"/>
                </a:solidFill>
              </a:rPr>
              <a:t>Predicting if a customer will accept the renewal offer or not</a:t>
            </a:r>
          </a:p>
          <a:p>
            <a:pPr algn="just"/>
            <a:r>
              <a:rPr lang="en-US">
                <a:solidFill>
                  <a:srgbClr val="1D3A6D"/>
                </a:solidFill>
              </a:rPr>
              <a:t>Prediction model to pair customers with renewable offer that they are more likely to accept </a:t>
            </a:r>
          </a:p>
          <a:p>
            <a:pPr algn="just"/>
            <a:r>
              <a:rPr lang="en-US">
                <a:solidFill>
                  <a:srgbClr val="1D3A6D"/>
                </a:solidFill>
              </a:rPr>
              <a:t>Identify potential Customer Lifetime Value</a:t>
            </a:r>
          </a:p>
        </p:txBody>
      </p:sp>
    </p:spTree>
    <p:extLst>
      <p:ext uri="{BB962C8B-B14F-4D97-AF65-F5344CB8AC3E}">
        <p14:creationId xmlns:p14="http://schemas.microsoft.com/office/powerpoint/2010/main" val="223921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HYPOTHESIS </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a:bodyPr>
          <a:lstStyle/>
          <a:p>
            <a:pPr algn="just"/>
            <a:r>
              <a:rPr lang="en-US">
                <a:solidFill>
                  <a:srgbClr val="1D3A6D"/>
                </a:solidFill>
              </a:rPr>
              <a:t>What can be predicted/optimized? – Prediction: CLV ; Classification: Willingness to accept the offer</a:t>
            </a:r>
          </a:p>
          <a:p>
            <a:pPr algn="just"/>
            <a:r>
              <a:rPr lang="en-US">
                <a:solidFill>
                  <a:srgbClr val="1D3A6D"/>
                </a:solidFill>
              </a:rPr>
              <a:t>What actions can be taken?</a:t>
            </a:r>
          </a:p>
          <a:p>
            <a:pPr algn="just"/>
            <a:r>
              <a:rPr lang="en-US">
                <a:solidFill>
                  <a:srgbClr val="1D3A6D"/>
                </a:solidFill>
              </a:rPr>
              <a:t>What are the possible outcomes?</a:t>
            </a:r>
          </a:p>
          <a:p>
            <a:pPr algn="just"/>
            <a:r>
              <a:rPr lang="en-US" b="0" i="0">
                <a:solidFill>
                  <a:srgbClr val="DA846B"/>
                </a:solidFill>
                <a:effectLst/>
                <a:latin typeface="Segoe UI" panose="020B0502040204020203" pitchFamily="34" charset="0"/>
              </a:rPr>
              <a:t>Inspiration Understand customer demographics and buying behavior. Use predictive analytics to analyze the most profitable customers and how they interact. Take targeted actions to increase profitable customer response, retention, and growth.</a:t>
            </a:r>
          </a:p>
          <a:p>
            <a:pPr algn="just"/>
            <a:r>
              <a:rPr lang="en-US">
                <a:solidFill>
                  <a:srgbClr val="1D3A6D"/>
                </a:solidFill>
              </a:rPr>
              <a:t>Target those with higher CLV and who responded no; look at this subset</a:t>
            </a:r>
          </a:p>
          <a:p>
            <a:pPr algn="just"/>
            <a:r>
              <a:rPr lang="en-US">
                <a:solidFill>
                  <a:srgbClr val="1D3A6D"/>
                </a:solidFill>
              </a:rPr>
              <a:t>***</a:t>
            </a:r>
            <a:r>
              <a:rPr lang="en-US" b="1">
                <a:solidFill>
                  <a:srgbClr val="1D3A6D"/>
                </a:solidFill>
              </a:rPr>
              <a:t>Hypothesis: Causal Relationship between our outcome variable (Response) and offer 2 considering offer 2 is the most popular one. We also think there is a </a:t>
            </a:r>
            <a:endParaRPr lang="en-US">
              <a:solidFill>
                <a:srgbClr val="1D3A6D"/>
              </a:solidFill>
            </a:endParaRPr>
          </a:p>
          <a:p>
            <a:pPr algn="just"/>
            <a:r>
              <a:rPr lang="en-US">
                <a:solidFill>
                  <a:srgbClr val="1D3A6D"/>
                </a:solidFill>
              </a:rPr>
              <a:t>Communicate the hypothesis testing strategy to the right audience: </a:t>
            </a:r>
            <a:r>
              <a:rPr lang="en-US" b="0" i="0">
                <a:solidFill>
                  <a:srgbClr val="DA846B"/>
                </a:solidFill>
                <a:effectLst/>
                <a:latin typeface="Segoe UI" panose="020B0502040204020203" pitchFamily="34" charset="0"/>
              </a:rPr>
              <a:t>Knowing each customer’s customer lifetime value helps you know how much you should be spending on customer acquisition. A customer’s acquisition cost could be more than what they spend on their purchase, but if you nurture that relationship, their CLV may grow to an amount that’s well worth the investment. That’s just one of the many reasons why success in the customer-centered economy means understanding the importance of customer lifetime value.</a:t>
            </a:r>
            <a:endParaRPr lang="en-US">
              <a:solidFill>
                <a:srgbClr val="1D3A6D"/>
              </a:solidFill>
            </a:endParaRPr>
          </a:p>
        </p:txBody>
      </p:sp>
    </p:spTree>
    <p:extLst>
      <p:ext uri="{BB962C8B-B14F-4D97-AF65-F5344CB8AC3E}">
        <p14:creationId xmlns:p14="http://schemas.microsoft.com/office/powerpoint/2010/main" val="2559703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Data</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80588" y="1225119"/>
            <a:ext cx="11290859" cy="5175682"/>
          </a:xfrm>
          <a:solidFill>
            <a:schemeClr val="bg1"/>
          </a:solidFill>
        </p:spPr>
        <p:txBody>
          <a:bodyPr anchor="t">
            <a:normAutofit/>
          </a:bodyPr>
          <a:lstStyle/>
          <a:p>
            <a:pPr marL="0" indent="0" algn="just">
              <a:buNone/>
            </a:pPr>
            <a:r>
              <a:rPr lang="en-US">
                <a:solidFill>
                  <a:srgbClr val="1D3A6D"/>
                </a:solidFill>
              </a:rPr>
              <a:t>DATA ACQUISITION:</a:t>
            </a:r>
          </a:p>
          <a:p>
            <a:pPr algn="just"/>
            <a:r>
              <a:rPr lang="en-US">
                <a:solidFill>
                  <a:srgbClr val="1D3A6D"/>
                </a:solidFill>
              </a:rPr>
              <a:t>What data do we need? How much data do we need?</a:t>
            </a:r>
          </a:p>
          <a:p>
            <a:pPr algn="just"/>
            <a:r>
              <a:rPr lang="en-US">
                <a:solidFill>
                  <a:srgbClr val="1D3A6D"/>
                </a:solidFill>
              </a:rPr>
              <a:t>Source of Data + Reference the source link</a:t>
            </a:r>
          </a:p>
          <a:p>
            <a:pPr algn="just"/>
            <a:r>
              <a:rPr lang="en-US">
                <a:solidFill>
                  <a:srgbClr val="1D3A6D"/>
                </a:solidFill>
              </a:rPr>
              <a:t>Preliminary Check before Data Acquisition:</a:t>
            </a:r>
          </a:p>
          <a:p>
            <a:pPr lvl="1" algn="just"/>
            <a:r>
              <a:rPr lang="en-US">
                <a:solidFill>
                  <a:srgbClr val="1D3A6D"/>
                </a:solidFill>
              </a:rPr>
              <a:t>Check legal obligations and get access authorization, if required</a:t>
            </a:r>
          </a:p>
          <a:p>
            <a:pPr lvl="1" algn="just"/>
            <a:r>
              <a:rPr lang="en-US">
                <a:solidFill>
                  <a:srgbClr val="1D3A6D"/>
                </a:solidFill>
              </a:rPr>
              <a:t>Can the data be used as-it-is/ manipulated?</a:t>
            </a:r>
          </a:p>
          <a:p>
            <a:pPr lvl="1" algn="just"/>
            <a:r>
              <a:rPr lang="en-US">
                <a:solidFill>
                  <a:srgbClr val="1D3A6D"/>
                </a:solidFill>
              </a:rPr>
              <a:t>Ensure sensitive information is deleted/protected (through anonymization)</a:t>
            </a:r>
          </a:p>
          <a:p>
            <a:pPr lvl="1" algn="just"/>
            <a:r>
              <a:rPr lang="en-US">
                <a:solidFill>
                  <a:srgbClr val="1D3A6D"/>
                </a:solidFill>
              </a:rPr>
              <a:t>Check Data Profile (Size and Type of Data)</a:t>
            </a:r>
          </a:p>
          <a:p>
            <a:pPr lvl="1" algn="just"/>
            <a:r>
              <a:rPr lang="en-US">
                <a:solidFill>
                  <a:srgbClr val="1D3A6D"/>
                </a:solidFill>
              </a:rPr>
              <a:t>Sample Test Set</a:t>
            </a:r>
            <a:endParaRPr lang="en-US" sz="1800">
              <a:solidFill>
                <a:srgbClr val="1D3A6D"/>
              </a:solidFill>
            </a:endParaRPr>
          </a:p>
          <a:p>
            <a:pPr marL="0" lvl="1" indent="0" algn="just">
              <a:buNone/>
            </a:pPr>
            <a:r>
              <a:rPr lang="en-US" sz="1800">
                <a:solidFill>
                  <a:srgbClr val="1D3A6D"/>
                </a:solidFill>
              </a:rPr>
              <a:t>DATA PREPROCESSING:</a:t>
            </a:r>
            <a:endParaRPr lang="en-US">
              <a:solidFill>
                <a:srgbClr val="1D3A6D"/>
              </a:solidFill>
            </a:endParaRPr>
          </a:p>
          <a:p>
            <a:pPr algn="just"/>
            <a:r>
              <a:rPr lang="en-US">
                <a:solidFill>
                  <a:srgbClr val="1D3A6D"/>
                </a:solidFill>
              </a:rPr>
              <a:t>Feature selection</a:t>
            </a:r>
          </a:p>
          <a:p>
            <a:pPr algn="just"/>
            <a:endParaRPr lang="en-US">
              <a:solidFill>
                <a:srgbClr val="1D3A6D"/>
              </a:solidFill>
            </a:endParaRPr>
          </a:p>
        </p:txBody>
      </p:sp>
    </p:spTree>
    <p:extLst>
      <p:ext uri="{BB962C8B-B14F-4D97-AF65-F5344CB8AC3E}">
        <p14:creationId xmlns:p14="http://schemas.microsoft.com/office/powerpoint/2010/main" val="1944261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1D3A6D"/>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447817" y="568180"/>
            <a:ext cx="11290860" cy="497140"/>
          </a:xfrm>
          <a:solidFill>
            <a:srgbClr val="1D3A6D"/>
          </a:solidFill>
        </p:spPr>
        <p:txBody>
          <a:bodyPr>
            <a:normAutofit fontScale="90000"/>
          </a:bodyPr>
          <a:lstStyle/>
          <a:p>
            <a:r>
              <a:rPr lang="en-US">
                <a:solidFill>
                  <a:srgbClr val="FFFEFF"/>
                </a:solidFill>
              </a:rPr>
              <a:t>Data</a:t>
            </a:r>
          </a:p>
        </p:txBody>
      </p:sp>
      <p:sp>
        <p:nvSpPr>
          <p:cNvPr id="5" name="Content Placeholder 4">
            <a:extLst>
              <a:ext uri="{FF2B5EF4-FFF2-40B4-BE49-F238E27FC236}">
                <a16:creationId xmlns:a16="http://schemas.microsoft.com/office/drawing/2014/main" id="{BC8B362E-670C-40E3-831F-CA1CB7DD3059}"/>
              </a:ext>
            </a:extLst>
          </p:cNvPr>
          <p:cNvSpPr>
            <a:spLocks noGrp="1"/>
          </p:cNvSpPr>
          <p:nvPr>
            <p:ph idx="1"/>
          </p:nvPr>
        </p:nvSpPr>
        <p:spPr>
          <a:xfrm>
            <a:off x="447817" y="1225119"/>
            <a:ext cx="11290859" cy="5175682"/>
          </a:xfrm>
          <a:solidFill>
            <a:schemeClr val="bg1"/>
          </a:solidFill>
        </p:spPr>
        <p:txBody>
          <a:bodyPr anchor="t">
            <a:normAutofit fontScale="92500" lnSpcReduction="20000"/>
          </a:bodyPr>
          <a:lstStyle/>
          <a:p>
            <a:pPr marL="0" indent="0" algn="just">
              <a:buNone/>
            </a:pPr>
            <a:r>
              <a:rPr lang="en-US">
                <a:solidFill>
                  <a:srgbClr val="1D3A6D"/>
                </a:solidFill>
              </a:rPr>
              <a:t>DATA EXPLORATION:</a:t>
            </a:r>
          </a:p>
          <a:p>
            <a:pPr marL="0" indent="0" algn="just">
              <a:buNone/>
            </a:pPr>
            <a:endParaRPr lang="en-US">
              <a:solidFill>
                <a:srgbClr val="1D3A6D"/>
              </a:solidFill>
            </a:endParaRPr>
          </a:p>
          <a:p>
            <a:pPr algn="just"/>
            <a:r>
              <a:rPr lang="en-US">
                <a:solidFill>
                  <a:srgbClr val="1D3A6D"/>
                </a:solidFill>
              </a:rPr>
              <a:t>Exploring manageable size of data (Whole dataset/sample)</a:t>
            </a:r>
          </a:p>
          <a:p>
            <a:pPr algn="just"/>
            <a:r>
              <a:rPr lang="en-US">
                <a:solidFill>
                  <a:srgbClr val="1D3A6D"/>
                </a:solidFill>
              </a:rPr>
              <a:t>Profile of Data:</a:t>
            </a:r>
          </a:p>
          <a:p>
            <a:pPr lvl="1" algn="just"/>
            <a:r>
              <a:rPr lang="en-US">
                <a:solidFill>
                  <a:srgbClr val="1D3A6D"/>
                </a:solidFill>
              </a:rPr>
              <a:t>Name</a:t>
            </a:r>
          </a:p>
          <a:p>
            <a:pPr lvl="1" algn="just"/>
            <a:r>
              <a:rPr lang="en-US">
                <a:solidFill>
                  <a:srgbClr val="1D3A6D"/>
                </a:solidFill>
              </a:rPr>
              <a:t>Type</a:t>
            </a:r>
          </a:p>
          <a:p>
            <a:pPr lvl="1" algn="just"/>
            <a:r>
              <a:rPr lang="en-US">
                <a:solidFill>
                  <a:srgbClr val="1D3A6D"/>
                </a:solidFill>
              </a:rPr>
              <a:t>% missing values</a:t>
            </a:r>
          </a:p>
          <a:p>
            <a:pPr lvl="1" algn="just"/>
            <a:r>
              <a:rPr lang="en-US">
                <a:solidFill>
                  <a:srgbClr val="1D3A6D"/>
                </a:solidFill>
              </a:rPr>
              <a:t>Noisiness and type of noise (outliers etc.)</a:t>
            </a:r>
          </a:p>
          <a:p>
            <a:pPr lvl="1" algn="just"/>
            <a:r>
              <a:rPr lang="en-US">
                <a:solidFill>
                  <a:srgbClr val="1D3A6D"/>
                </a:solidFill>
              </a:rPr>
              <a:t>Type of Distribution</a:t>
            </a:r>
          </a:p>
          <a:p>
            <a:pPr lvl="1" algn="just"/>
            <a:r>
              <a:rPr lang="en-US">
                <a:solidFill>
                  <a:srgbClr val="1D3A6D"/>
                </a:solidFill>
              </a:rPr>
              <a:t>Any other useful parameter</a:t>
            </a:r>
          </a:p>
          <a:p>
            <a:pPr algn="just"/>
            <a:r>
              <a:rPr lang="en-US">
                <a:solidFill>
                  <a:srgbClr val="1D3A6D"/>
                </a:solidFill>
              </a:rPr>
              <a:t>Identification of Target Variables</a:t>
            </a:r>
          </a:p>
          <a:p>
            <a:pPr algn="just"/>
            <a:r>
              <a:rPr lang="en-US">
                <a:solidFill>
                  <a:srgbClr val="1D3A6D"/>
                </a:solidFill>
              </a:rPr>
              <a:t>Data Visualizations</a:t>
            </a:r>
          </a:p>
          <a:p>
            <a:pPr algn="just"/>
            <a:r>
              <a:rPr lang="en-US">
                <a:solidFill>
                  <a:srgbClr val="1D3A6D"/>
                </a:solidFill>
              </a:rPr>
              <a:t>Correlation (Heatmap)</a:t>
            </a:r>
          </a:p>
          <a:p>
            <a:pPr algn="just"/>
            <a:r>
              <a:rPr lang="en-US">
                <a:solidFill>
                  <a:srgbClr val="1D3A6D"/>
                </a:solidFill>
              </a:rPr>
              <a:t>What did we learn?</a:t>
            </a:r>
          </a:p>
          <a:p>
            <a:pPr algn="just"/>
            <a:r>
              <a:rPr lang="en-US">
                <a:solidFill>
                  <a:srgbClr val="1D3A6D"/>
                </a:solidFill>
              </a:rPr>
              <a:t>What transformations are required?</a:t>
            </a:r>
          </a:p>
        </p:txBody>
      </p:sp>
    </p:spTree>
    <p:extLst>
      <p:ext uri="{BB962C8B-B14F-4D97-AF65-F5344CB8AC3E}">
        <p14:creationId xmlns:p14="http://schemas.microsoft.com/office/powerpoint/2010/main" val="55448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969B-BA22-4FF1-AD5F-8397CAC69D6C}"/>
              </a:ext>
            </a:extLst>
          </p:cNvPr>
          <p:cNvSpPr>
            <a:spLocks noGrp="1"/>
          </p:cNvSpPr>
          <p:nvPr>
            <p:ph type="title"/>
          </p:nvPr>
        </p:nvSpPr>
        <p:spPr/>
        <p:txBody>
          <a:bodyPr/>
          <a:lstStyle/>
          <a:p>
            <a:r>
              <a:rPr lang="en-US"/>
              <a:t>Key insights from data exploration </a:t>
            </a:r>
          </a:p>
        </p:txBody>
      </p:sp>
      <p:pic>
        <p:nvPicPr>
          <p:cNvPr id="5" name="Picture 5" descr="Chart, bar chart&#10;&#10;Description automatically generated">
            <a:extLst>
              <a:ext uri="{FF2B5EF4-FFF2-40B4-BE49-F238E27FC236}">
                <a16:creationId xmlns:a16="http://schemas.microsoft.com/office/drawing/2014/main" id="{CDA2784E-389A-421A-8D7A-1CEE5D880CBA}"/>
              </a:ext>
            </a:extLst>
          </p:cNvPr>
          <p:cNvPicPr>
            <a:picLocks noChangeAspect="1"/>
          </p:cNvPicPr>
          <p:nvPr/>
        </p:nvPicPr>
        <p:blipFill>
          <a:blip r:embed="rId2"/>
          <a:stretch>
            <a:fillRect/>
          </a:stretch>
        </p:blipFill>
        <p:spPr>
          <a:xfrm>
            <a:off x="4358297" y="2089508"/>
            <a:ext cx="2743200" cy="2680963"/>
          </a:xfrm>
          <a:prstGeom prst="rect">
            <a:avLst/>
          </a:prstGeom>
        </p:spPr>
      </p:pic>
      <p:pic>
        <p:nvPicPr>
          <p:cNvPr id="8" name="Picture 8" descr="Chart, bar chart, histogram&#10;&#10;Description automatically generated">
            <a:extLst>
              <a:ext uri="{FF2B5EF4-FFF2-40B4-BE49-F238E27FC236}">
                <a16:creationId xmlns:a16="http://schemas.microsoft.com/office/drawing/2014/main" id="{1F762AAE-66D2-4033-9438-9B4E9FA42450}"/>
              </a:ext>
            </a:extLst>
          </p:cNvPr>
          <p:cNvPicPr>
            <a:picLocks noGrp="1" noChangeAspect="1"/>
          </p:cNvPicPr>
          <p:nvPr>
            <p:ph idx="1"/>
          </p:nvPr>
        </p:nvPicPr>
        <p:blipFill>
          <a:blip r:embed="rId3"/>
          <a:stretch>
            <a:fillRect/>
          </a:stretch>
        </p:blipFill>
        <p:spPr>
          <a:xfrm>
            <a:off x="578963" y="1887979"/>
            <a:ext cx="3762937" cy="3678303"/>
          </a:xfrm>
        </p:spPr>
      </p:pic>
      <p:pic>
        <p:nvPicPr>
          <p:cNvPr id="9" name="Picture 9" descr="Chart, bar chart&#10;&#10;Description automatically generated">
            <a:extLst>
              <a:ext uri="{FF2B5EF4-FFF2-40B4-BE49-F238E27FC236}">
                <a16:creationId xmlns:a16="http://schemas.microsoft.com/office/drawing/2014/main" id="{D2E165B3-4CA7-41EB-A4F1-6047AE30EF2E}"/>
              </a:ext>
            </a:extLst>
          </p:cNvPr>
          <p:cNvPicPr>
            <a:picLocks noChangeAspect="1"/>
          </p:cNvPicPr>
          <p:nvPr/>
        </p:nvPicPr>
        <p:blipFill>
          <a:blip r:embed="rId4"/>
          <a:stretch>
            <a:fillRect/>
          </a:stretch>
        </p:blipFill>
        <p:spPr>
          <a:xfrm>
            <a:off x="7607990" y="2088256"/>
            <a:ext cx="3606756" cy="2095521"/>
          </a:xfrm>
          <a:prstGeom prst="rect">
            <a:avLst/>
          </a:prstGeom>
        </p:spPr>
      </p:pic>
      <p:pic>
        <p:nvPicPr>
          <p:cNvPr id="10" name="Picture 10" descr="Chart, bar chart&#10;&#10;Description automatically generated">
            <a:extLst>
              <a:ext uri="{FF2B5EF4-FFF2-40B4-BE49-F238E27FC236}">
                <a16:creationId xmlns:a16="http://schemas.microsoft.com/office/drawing/2014/main" id="{23995141-4A5F-45B7-B31B-A924AE130B5C}"/>
              </a:ext>
            </a:extLst>
          </p:cNvPr>
          <p:cNvPicPr>
            <a:picLocks noChangeAspect="1"/>
          </p:cNvPicPr>
          <p:nvPr/>
        </p:nvPicPr>
        <p:blipFill>
          <a:blip r:embed="rId5"/>
          <a:stretch>
            <a:fillRect/>
          </a:stretch>
        </p:blipFill>
        <p:spPr>
          <a:xfrm>
            <a:off x="7210926" y="4070684"/>
            <a:ext cx="4400884" cy="2446422"/>
          </a:xfrm>
          <a:prstGeom prst="rect">
            <a:avLst/>
          </a:prstGeom>
        </p:spPr>
      </p:pic>
    </p:spTree>
    <p:extLst>
      <p:ext uri="{BB962C8B-B14F-4D97-AF65-F5344CB8AC3E}">
        <p14:creationId xmlns:p14="http://schemas.microsoft.com/office/powerpoint/2010/main" val="118529326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9F9C3A86EE8D34AB69CDAC38B2DEDCA" ma:contentTypeVersion="8" ma:contentTypeDescription="Create a new document." ma:contentTypeScope="" ma:versionID="6633258d3fa7e9ab22e119b94c79f4c8">
  <xsd:schema xmlns:xsd="http://www.w3.org/2001/XMLSchema" xmlns:xs="http://www.w3.org/2001/XMLSchema" xmlns:p="http://schemas.microsoft.com/office/2006/metadata/properties" xmlns:ns2="89402dae-96c6-4291-81c9-b67b34baa7d6" targetNamespace="http://schemas.microsoft.com/office/2006/metadata/properties" ma:root="true" ma:fieldsID="14a703957df9649eab478733d481a546" ns2:_="">
    <xsd:import namespace="89402dae-96c6-4291-81c9-b67b34baa7d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402dae-96c6-4291-81c9-b67b34baa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2.xml><?xml version="1.0" encoding="utf-8"?>
<ds:datastoreItem xmlns:ds="http://schemas.openxmlformats.org/officeDocument/2006/customXml" ds:itemID="{8F3D7E7B-B299-4CAA-9EF0-68A11C12564E}">
  <ds:schemaRefs>
    <ds:schemaRef ds:uri="89402dae-96c6-4291-81c9-b67b34baa7d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5B48092-4A2C-4E16-B971-9ACADFFF69E4}">
  <ds:schemaRefs>
    <ds:schemaRef ds:uri="89402dae-96c6-4291-81c9-b67b34baa7d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Tech design</Template>
  <Application>Microsoft Office PowerPoint</Application>
  <PresentationFormat>Widescreen</PresentationFormat>
  <Slides>22</Slides>
  <Notes>16</Notes>
  <HiddenSlides>10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Dividend</vt:lpstr>
      <vt:lpstr>AUTO INSURANCE ENTERPRISE</vt:lpstr>
      <vt:lpstr>Agenda</vt:lpstr>
      <vt:lpstr>Context</vt:lpstr>
      <vt:lpstr>CONTEXT (cont’d)</vt:lpstr>
      <vt:lpstr>Problem Statement – Use Cases </vt:lpstr>
      <vt:lpstr>HYPOTHESIS </vt:lpstr>
      <vt:lpstr>Data</vt:lpstr>
      <vt:lpstr>Data</vt:lpstr>
      <vt:lpstr>Key insights from data exploration </vt:lpstr>
      <vt:lpstr>PowerPoint Presentation</vt:lpstr>
      <vt:lpstr>Data</vt:lpstr>
      <vt:lpstr>MODEL</vt:lpstr>
      <vt:lpstr>RESULTS</vt:lpstr>
      <vt:lpstr>THREATS TO VALIDITY</vt:lpstr>
      <vt:lpstr>EXPLAINABILITY AND Feature Importance</vt:lpstr>
      <vt:lpstr>RESULTS AND CAUSAL INFERENCE</vt:lpstr>
      <vt:lpstr>BUSINESS IMPLICATIONS</vt:lpstr>
      <vt:lpstr>Lessons learnt and next steps</vt:lpstr>
      <vt:lpstr>Appendix</vt:lpstr>
      <vt:lpstr>F1 scores and Accuracy scores – Classification </vt:lpstr>
      <vt:lpstr>RMSE</vt:lpstr>
      <vt:lpstr>Feature importance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Vivek Saahil</dc:creator>
  <cp:revision>1</cp:revision>
  <dcterms:created xsi:type="dcterms:W3CDTF">2021-01-31T22:32:14Z</dcterms:created>
  <dcterms:modified xsi:type="dcterms:W3CDTF">2021-02-18T13:58:01Z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0x010100E9F9C3A86EE8D34AB69CDAC38B2DEDCA</vt:lpwstr>
  </property>
</Properties>
</file>