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86" r:id="rId7"/>
    <p:sldId id="285" r:id="rId8"/>
    <p:sldId id="271" r:id="rId9"/>
    <p:sldId id="289" r:id="rId10"/>
    <p:sldId id="272" r:id="rId11"/>
    <p:sldId id="273" r:id="rId12"/>
    <p:sldId id="288" r:id="rId13"/>
    <p:sldId id="278" r:id="rId14"/>
    <p:sldId id="282"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6D"/>
    <a:srgbClr val="274E9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FFC64-1E53-4084-80EB-B8C59F4B9F54}" v="40" dt="2021-02-18T13:45:35.097"/>
    <p1510:client id="{412F344A-8446-4A9E-BDB6-F1C7124C9FE3}" v="1847" dt="2021-02-18T02:52:33.885"/>
    <p1510:client id="{53D4EBA2-12C5-4FF9-BB12-5634162C5214}" v="4049" dt="2021-02-18T13:58:00.945"/>
    <p1510:client id="{62693469-0ACB-44AF-9139-748402CCAE53}" v="53" dt="2021-02-17T20:49:46.426"/>
    <p1510:client id="{80E6AA5E-A7CE-4520-ADB4-E86E378EC129}" v="40" dt="2021-02-17T23:44:12.057"/>
    <p1510:client id="{A12202C7-75C3-4745-8096-462FDF2CDCDA}" v="27" dt="2021-02-18T02:12:29.401"/>
    <p1510:client id="{C1469D7E-063E-4CF2-8627-D2E6A63338F3}" v="93" dt="2021-02-18T04:13:30.419"/>
    <p1510:client id="{CA2D9A53-F99A-4F78-BA7D-A1CC06CE2928}" v="898" dt="2021-02-18T13:55:37.434"/>
    <p1510:client id="{DC2499DA-2DD1-4E3E-93AA-3687EF0307BB}" v="29" dt="2021-02-18T06:15:10.611"/>
    <p1510:client id="{E7E9A729-DAEF-451A-B2E9-D79CE4EC8B8D}" v="817" dt="2021-02-18T13:57:05.395"/>
    <p1510:client id="{EA969186-1CCC-4437-BF63-D075749AEC1E}" v="9" dt="2021-02-18T04:29:06.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uette Paye" userId="S::maguette.paye@mail.mcgill.ca::5fbfb10e-0c01-4296-bcc9-ff408a56c168" providerId="AD" clId="Web-{A12202C7-75C3-4745-8096-462FDF2CDCDA}"/>
    <pc:docChg chg="modSld">
      <pc:chgData name="Maguette Paye" userId="S::maguette.paye@mail.mcgill.ca::5fbfb10e-0c01-4296-bcc9-ff408a56c168" providerId="AD" clId="Web-{A12202C7-75C3-4745-8096-462FDF2CDCDA}" dt="2021-02-18T02:12:29.401" v="18" actId="1076"/>
      <pc:docMkLst>
        <pc:docMk/>
      </pc:docMkLst>
      <pc:sldChg chg="addSp delSp modSp">
        <pc:chgData name="Maguette Paye" userId="S::maguette.paye@mail.mcgill.ca::5fbfb10e-0c01-4296-bcc9-ff408a56c168" providerId="AD" clId="Web-{A12202C7-75C3-4745-8096-462FDF2CDCDA}" dt="2021-02-18T02:12:29.401" v="18" actId="1076"/>
        <pc:sldMkLst>
          <pc:docMk/>
          <pc:sldMk cId="3349390493" sldId="282"/>
        </pc:sldMkLst>
        <pc:spChg chg="del mod">
          <ac:chgData name="Maguette Paye" userId="S::maguette.paye@mail.mcgill.ca::5fbfb10e-0c01-4296-bcc9-ff408a56c168" providerId="AD" clId="Web-{A12202C7-75C3-4745-8096-462FDF2CDCDA}" dt="2021-02-18T02:12:07.760" v="6"/>
          <ac:spMkLst>
            <pc:docMk/>
            <pc:sldMk cId="3349390493" sldId="282"/>
            <ac:spMk id="3" creationId="{03625D28-C574-4475-813B-B8E5C134195B}"/>
          </ac:spMkLst>
        </pc:spChg>
        <pc:picChg chg="add mod ord">
          <ac:chgData name="Maguette Paye" userId="S::maguette.paye@mail.mcgill.ca::5fbfb10e-0c01-4296-bcc9-ff408a56c168" providerId="AD" clId="Web-{A12202C7-75C3-4745-8096-462FDF2CDCDA}" dt="2021-02-18T02:12:27.448" v="17" actId="1076"/>
          <ac:picMkLst>
            <pc:docMk/>
            <pc:sldMk cId="3349390493" sldId="282"/>
            <ac:picMk id="4" creationId="{0E1751A2-1993-4A2F-8182-D872592D7CD2}"/>
          </ac:picMkLst>
        </pc:picChg>
        <pc:picChg chg="add mod">
          <ac:chgData name="Maguette Paye" userId="S::maguette.paye@mail.mcgill.ca::5fbfb10e-0c01-4296-bcc9-ff408a56c168" providerId="AD" clId="Web-{A12202C7-75C3-4745-8096-462FDF2CDCDA}" dt="2021-02-18T02:12:29.401" v="18" actId="1076"/>
          <ac:picMkLst>
            <pc:docMk/>
            <pc:sldMk cId="3349390493" sldId="282"/>
            <ac:picMk id="5" creationId="{DB23CDBB-2497-440E-A2DF-E7BCFD4E6A24}"/>
          </ac:picMkLst>
        </pc:picChg>
      </pc:sldChg>
    </pc:docChg>
  </pc:docChgLst>
  <pc:docChgLst>
    <pc:chgData name="Nupur Mittal" userId="S::nupur.mittal@mail.mcgill.ca::329e36e7-bbd1-49fb-87cf-fcf76fdb180c" providerId="AD" clId="Web-{C1469D7E-063E-4CF2-8627-D2E6A63338F3}"/>
    <pc:docChg chg="addSld delSld modSld">
      <pc:chgData name="Nupur Mittal" userId="S::nupur.mittal@mail.mcgill.ca::329e36e7-bbd1-49fb-87cf-fcf76fdb180c" providerId="AD" clId="Web-{C1469D7E-063E-4CF2-8627-D2E6A63338F3}" dt="2021-02-18T04:13:30.419" v="46"/>
      <pc:docMkLst>
        <pc:docMk/>
      </pc:docMkLst>
      <pc:sldChg chg="mod modShow">
        <pc:chgData name="Nupur Mittal" userId="S::nupur.mittal@mail.mcgill.ca::329e36e7-bbd1-49fb-87cf-fcf76fdb180c" providerId="AD" clId="Web-{C1469D7E-063E-4CF2-8627-D2E6A63338F3}" dt="2021-02-18T04:13:30.419" v="46"/>
        <pc:sldMkLst>
          <pc:docMk/>
          <pc:sldMk cId="1292687810" sldId="268"/>
        </pc:sldMkLst>
      </pc:sldChg>
      <pc:sldChg chg="mod modShow">
        <pc:chgData name="Nupur Mittal" userId="S::nupur.mittal@mail.mcgill.ca::329e36e7-bbd1-49fb-87cf-fcf76fdb180c" providerId="AD" clId="Web-{C1469D7E-063E-4CF2-8627-D2E6A63338F3}" dt="2021-02-18T04:12:36.354" v="26"/>
        <pc:sldMkLst>
          <pc:docMk/>
          <pc:sldMk cId="258745688" sldId="269"/>
        </pc:sldMkLst>
      </pc:sldChg>
      <pc:sldChg chg="mod modShow">
        <pc:chgData name="Nupur Mittal" userId="S::nupur.mittal@mail.mcgill.ca::329e36e7-bbd1-49fb-87cf-fcf76fdb180c" providerId="AD" clId="Web-{C1469D7E-063E-4CF2-8627-D2E6A63338F3}" dt="2021-02-18T04:12:02.243" v="2"/>
        <pc:sldMkLst>
          <pc:docMk/>
          <pc:sldMk cId="4014198925" sldId="270"/>
        </pc:sldMkLst>
      </pc:sldChg>
      <pc:sldChg chg="mod modShow">
        <pc:chgData name="Nupur Mittal" userId="S::nupur.mittal@mail.mcgill.ca::329e36e7-bbd1-49fb-87cf-fcf76fdb180c" providerId="AD" clId="Web-{C1469D7E-063E-4CF2-8627-D2E6A63338F3}" dt="2021-02-18T04:12:03.852" v="3"/>
        <pc:sldMkLst>
          <pc:docMk/>
          <pc:sldMk cId="1781706394" sldId="271"/>
        </pc:sldMkLst>
      </pc:sldChg>
      <pc:sldChg chg="del">
        <pc:chgData name="Nupur Mittal" userId="S::nupur.mittal@mail.mcgill.ca::329e36e7-bbd1-49fb-87cf-fcf76fdb180c" providerId="AD" clId="Web-{C1469D7E-063E-4CF2-8627-D2E6A63338F3}" dt="2021-02-18T04:11:48.961" v="0"/>
        <pc:sldMkLst>
          <pc:docMk/>
          <pc:sldMk cId="4260059802" sldId="280"/>
        </pc:sldMkLst>
      </pc:sldChg>
      <pc:sldChg chg="del">
        <pc:chgData name="Nupur Mittal" userId="S::nupur.mittal@mail.mcgill.ca::329e36e7-bbd1-49fb-87cf-fcf76fdb180c" providerId="AD" clId="Web-{C1469D7E-063E-4CF2-8627-D2E6A63338F3}" dt="2021-02-18T04:11:52.649" v="1"/>
        <pc:sldMkLst>
          <pc:docMk/>
          <pc:sldMk cId="3919705213" sldId="281"/>
        </pc:sldMkLst>
      </pc:sldChg>
      <pc:sldChg chg="modSp">
        <pc:chgData name="Nupur Mittal" userId="S::nupur.mittal@mail.mcgill.ca::329e36e7-bbd1-49fb-87cf-fcf76fdb180c" providerId="AD" clId="Web-{C1469D7E-063E-4CF2-8627-D2E6A63338F3}" dt="2021-02-18T04:12:29.447" v="25" actId="20577"/>
        <pc:sldMkLst>
          <pc:docMk/>
          <pc:sldMk cId="3349390493" sldId="282"/>
        </pc:sldMkLst>
        <pc:spChg chg="mod">
          <ac:chgData name="Nupur Mittal" userId="S::nupur.mittal@mail.mcgill.ca::329e36e7-bbd1-49fb-87cf-fcf76fdb180c" providerId="AD" clId="Web-{C1469D7E-063E-4CF2-8627-D2E6A63338F3}" dt="2021-02-18T04:12:29.447" v="25" actId="20577"/>
          <ac:spMkLst>
            <pc:docMk/>
            <pc:sldMk cId="3349390493" sldId="282"/>
            <ac:spMk id="2" creationId="{15E4D1A9-8688-40E3-8A6A-0107F74F92B5}"/>
          </ac:spMkLst>
        </pc:spChg>
      </pc:sldChg>
      <pc:sldChg chg="modSp new">
        <pc:chgData name="Nupur Mittal" userId="S::nupur.mittal@mail.mcgill.ca::329e36e7-bbd1-49fb-87cf-fcf76fdb180c" providerId="AD" clId="Web-{C1469D7E-063E-4CF2-8627-D2E6A63338F3}" dt="2021-02-18T04:13:26.028" v="45" actId="20577"/>
        <pc:sldMkLst>
          <pc:docMk/>
          <pc:sldMk cId="4124049911" sldId="283"/>
        </pc:sldMkLst>
        <pc:spChg chg="mod">
          <ac:chgData name="Nupur Mittal" userId="S::nupur.mittal@mail.mcgill.ca::329e36e7-bbd1-49fb-87cf-fcf76fdb180c" providerId="AD" clId="Web-{C1469D7E-063E-4CF2-8627-D2E6A63338F3}" dt="2021-02-18T04:13:26.028" v="45" actId="20577"/>
          <ac:spMkLst>
            <pc:docMk/>
            <pc:sldMk cId="4124049911" sldId="283"/>
            <ac:spMk id="3" creationId="{F121005F-EB5B-49FB-91CD-F8069AEC787B}"/>
          </ac:spMkLst>
        </pc:spChg>
      </pc:sldChg>
    </pc:docChg>
  </pc:docChgLst>
  <pc:docChgLst>
    <pc:chgData name="Vivek Saahil" userId="43ad321a-5946-4c44-869a-99c3331d9527" providerId="ADAL" clId="{E7E9A729-DAEF-451A-B2E9-D79CE4EC8B8D}"/>
    <pc:docChg chg="undo custSel delSld modSld sldOrd">
      <pc:chgData name="Vivek Saahil" userId="43ad321a-5946-4c44-869a-99c3331d9527" providerId="ADAL" clId="{E7E9A729-DAEF-451A-B2E9-D79CE4EC8B8D}" dt="2021-02-18T13:57:05.395" v="808" actId="20577"/>
      <pc:docMkLst>
        <pc:docMk/>
      </pc:docMkLst>
      <pc:sldChg chg="modTransition">
        <pc:chgData name="Vivek Saahil" userId="43ad321a-5946-4c44-869a-99c3331d9527" providerId="ADAL" clId="{E7E9A729-DAEF-451A-B2E9-D79CE4EC8B8D}" dt="2021-02-18T13:48:08.318" v="671"/>
        <pc:sldMkLst>
          <pc:docMk/>
          <pc:sldMk cId="1487700712" sldId="256"/>
        </pc:sldMkLst>
      </pc:sldChg>
      <pc:sldChg chg="modSp mod modTransition">
        <pc:chgData name="Vivek Saahil" userId="43ad321a-5946-4c44-869a-99c3331d9527" providerId="ADAL" clId="{E7E9A729-DAEF-451A-B2E9-D79CE4EC8B8D}" dt="2021-02-18T13:48:08.318" v="671"/>
        <pc:sldMkLst>
          <pc:docMk/>
          <pc:sldMk cId="1703342593" sldId="261"/>
        </pc:sldMkLst>
        <pc:spChg chg="mod">
          <ac:chgData name="Vivek Saahil" userId="43ad321a-5946-4c44-869a-99c3331d9527" providerId="ADAL" clId="{E7E9A729-DAEF-451A-B2E9-D79CE4EC8B8D}" dt="2021-02-18T13:42:15.451" v="633" actId="20577"/>
          <ac:spMkLst>
            <pc:docMk/>
            <pc:sldMk cId="1703342593" sldId="261"/>
            <ac:spMk id="5" creationId="{BC8B362E-670C-40E3-831F-CA1CB7DD3059}"/>
          </ac:spMkLst>
        </pc:spChg>
      </pc:sldChg>
      <pc:sldChg chg="modSp mod modTransition">
        <pc:chgData name="Vivek Saahil" userId="43ad321a-5946-4c44-869a-99c3331d9527" providerId="ADAL" clId="{E7E9A729-DAEF-451A-B2E9-D79CE4EC8B8D}" dt="2021-02-18T13:48:08.318" v="671"/>
        <pc:sldMkLst>
          <pc:docMk/>
          <pc:sldMk cId="3864933109" sldId="263"/>
        </pc:sldMkLst>
        <pc:spChg chg="mod">
          <ac:chgData name="Vivek Saahil" userId="43ad321a-5946-4c44-869a-99c3331d9527" providerId="ADAL" clId="{E7E9A729-DAEF-451A-B2E9-D79CE4EC8B8D}" dt="2021-02-16T01:26:09.499" v="0" actId="20577"/>
          <ac:spMkLst>
            <pc:docMk/>
            <pc:sldMk cId="3864933109" sldId="263"/>
            <ac:spMk id="5" creationId="{BC8B362E-670C-40E3-831F-CA1CB7DD3059}"/>
          </ac:spMkLst>
        </pc:spChg>
      </pc:sldChg>
      <pc:sldChg chg="modTransition">
        <pc:chgData name="Vivek Saahil" userId="43ad321a-5946-4c44-869a-99c3331d9527" providerId="ADAL" clId="{E7E9A729-DAEF-451A-B2E9-D79CE4EC8B8D}" dt="2021-02-18T13:48:08.318" v="671"/>
        <pc:sldMkLst>
          <pc:docMk/>
          <pc:sldMk cId="2239214915" sldId="264"/>
        </pc:sldMkLst>
      </pc:sldChg>
      <pc:sldChg chg="modSp mod modTransition">
        <pc:chgData name="Vivek Saahil" userId="43ad321a-5946-4c44-869a-99c3331d9527" providerId="ADAL" clId="{E7E9A729-DAEF-451A-B2E9-D79CE4EC8B8D}" dt="2021-02-18T13:48:08.318" v="671"/>
        <pc:sldMkLst>
          <pc:docMk/>
          <pc:sldMk cId="2559703101" sldId="265"/>
        </pc:sldMkLst>
        <pc:spChg chg="mod">
          <ac:chgData name="Vivek Saahil" userId="43ad321a-5946-4c44-869a-99c3331d9527" providerId="ADAL" clId="{E7E9A729-DAEF-451A-B2E9-D79CE4EC8B8D}" dt="2021-02-18T02:15:03.873" v="399" actId="20577"/>
          <ac:spMkLst>
            <pc:docMk/>
            <pc:sldMk cId="2559703101" sldId="265"/>
            <ac:spMk id="5" creationId="{BC8B362E-670C-40E3-831F-CA1CB7DD3059}"/>
          </ac:spMkLst>
        </pc:spChg>
      </pc:sldChg>
      <pc:sldChg chg="modTransition">
        <pc:chgData name="Vivek Saahil" userId="43ad321a-5946-4c44-869a-99c3331d9527" providerId="ADAL" clId="{E7E9A729-DAEF-451A-B2E9-D79CE4EC8B8D}" dt="2021-02-18T13:48:08.318" v="671"/>
        <pc:sldMkLst>
          <pc:docMk/>
          <pc:sldMk cId="1944261001" sldId="266"/>
        </pc:sldMkLst>
      </pc:sldChg>
      <pc:sldChg chg="modTransition">
        <pc:chgData name="Vivek Saahil" userId="43ad321a-5946-4c44-869a-99c3331d9527" providerId="ADAL" clId="{E7E9A729-DAEF-451A-B2E9-D79CE4EC8B8D}" dt="2021-02-18T13:48:08.318" v="671"/>
        <pc:sldMkLst>
          <pc:docMk/>
          <pc:sldMk cId="554485754" sldId="267"/>
        </pc:sldMkLst>
      </pc:sldChg>
      <pc:sldChg chg="modTransition">
        <pc:chgData name="Vivek Saahil" userId="43ad321a-5946-4c44-869a-99c3331d9527" providerId="ADAL" clId="{E7E9A729-DAEF-451A-B2E9-D79CE4EC8B8D}" dt="2021-02-18T13:48:08.318" v="671"/>
        <pc:sldMkLst>
          <pc:docMk/>
          <pc:sldMk cId="1292687810" sldId="268"/>
        </pc:sldMkLst>
      </pc:sldChg>
      <pc:sldChg chg="modTransition">
        <pc:chgData name="Vivek Saahil" userId="43ad321a-5946-4c44-869a-99c3331d9527" providerId="ADAL" clId="{E7E9A729-DAEF-451A-B2E9-D79CE4EC8B8D}" dt="2021-02-18T13:48:08.318" v="671"/>
        <pc:sldMkLst>
          <pc:docMk/>
          <pc:sldMk cId="258745688" sldId="269"/>
        </pc:sldMkLst>
      </pc:sldChg>
      <pc:sldChg chg="modTransition">
        <pc:chgData name="Vivek Saahil" userId="43ad321a-5946-4c44-869a-99c3331d9527" providerId="ADAL" clId="{E7E9A729-DAEF-451A-B2E9-D79CE4EC8B8D}" dt="2021-02-18T13:48:08.318" v="671"/>
        <pc:sldMkLst>
          <pc:docMk/>
          <pc:sldMk cId="4014198925" sldId="270"/>
        </pc:sldMkLst>
      </pc:sldChg>
      <pc:sldChg chg="ord modTransition">
        <pc:chgData name="Vivek Saahil" userId="43ad321a-5946-4c44-869a-99c3331d9527" providerId="ADAL" clId="{E7E9A729-DAEF-451A-B2E9-D79CE4EC8B8D}" dt="2021-02-18T13:49:33.858" v="675"/>
        <pc:sldMkLst>
          <pc:docMk/>
          <pc:sldMk cId="1781706394" sldId="271"/>
        </pc:sldMkLst>
      </pc:sldChg>
      <pc:sldChg chg="modSp mod modTransition">
        <pc:chgData name="Vivek Saahil" userId="43ad321a-5946-4c44-869a-99c3331d9527" providerId="ADAL" clId="{E7E9A729-DAEF-451A-B2E9-D79CE4EC8B8D}" dt="2021-02-18T13:54:22.109" v="779" actId="403"/>
        <pc:sldMkLst>
          <pc:docMk/>
          <pc:sldMk cId="3821614020" sldId="272"/>
        </pc:sldMkLst>
        <pc:spChg chg="mod">
          <ac:chgData name="Vivek Saahil" userId="43ad321a-5946-4c44-869a-99c3331d9527" providerId="ADAL" clId="{E7E9A729-DAEF-451A-B2E9-D79CE4EC8B8D}" dt="2021-02-18T13:51:35.184" v="701" actId="20577"/>
          <ac:spMkLst>
            <pc:docMk/>
            <pc:sldMk cId="3821614020" sldId="272"/>
            <ac:spMk id="2" creationId="{5B040558-A365-4CCE-92FA-5A48CD98F9C9}"/>
          </ac:spMkLst>
        </pc:spChg>
        <pc:spChg chg="mod">
          <ac:chgData name="Vivek Saahil" userId="43ad321a-5946-4c44-869a-99c3331d9527" providerId="ADAL" clId="{E7E9A729-DAEF-451A-B2E9-D79CE4EC8B8D}" dt="2021-02-18T13:54:22.109" v="779" actId="403"/>
          <ac:spMkLst>
            <pc:docMk/>
            <pc:sldMk cId="3821614020" sldId="272"/>
            <ac:spMk id="5" creationId="{BC8B362E-670C-40E3-831F-CA1CB7DD3059}"/>
          </ac:spMkLst>
        </pc:spChg>
      </pc:sldChg>
      <pc:sldChg chg="modTransition">
        <pc:chgData name="Vivek Saahil" userId="43ad321a-5946-4c44-869a-99c3331d9527" providerId="ADAL" clId="{E7E9A729-DAEF-451A-B2E9-D79CE4EC8B8D}" dt="2021-02-18T13:48:08.318" v="671"/>
        <pc:sldMkLst>
          <pc:docMk/>
          <pc:sldMk cId="103113675" sldId="273"/>
        </pc:sldMkLst>
      </pc:sldChg>
      <pc:sldChg chg="modSp mod modTransition">
        <pc:chgData name="Vivek Saahil" userId="43ad321a-5946-4c44-869a-99c3331d9527" providerId="ADAL" clId="{E7E9A729-DAEF-451A-B2E9-D79CE4EC8B8D}" dt="2021-02-18T13:48:37.676" v="672"/>
        <pc:sldMkLst>
          <pc:docMk/>
          <pc:sldMk cId="1185293267" sldId="274"/>
        </pc:sldMkLst>
        <pc:picChg chg="mod">
          <ac:chgData name="Vivek Saahil" userId="43ad321a-5946-4c44-869a-99c3331d9527" providerId="ADAL" clId="{E7E9A729-DAEF-451A-B2E9-D79CE4EC8B8D}" dt="2021-02-18T00:33:53.006" v="221" actId="1076"/>
          <ac:picMkLst>
            <pc:docMk/>
            <pc:sldMk cId="1185293267" sldId="274"/>
            <ac:picMk id="9" creationId="{D2E165B3-4CA7-41EB-A4F1-6047AE30EF2E}"/>
          </ac:picMkLst>
        </pc:picChg>
      </pc:sldChg>
      <pc:sldChg chg="modTransition">
        <pc:chgData name="Vivek Saahil" userId="43ad321a-5946-4c44-869a-99c3331d9527" providerId="ADAL" clId="{E7E9A729-DAEF-451A-B2E9-D79CE4EC8B8D}" dt="2021-02-18T13:48:50.159" v="673"/>
        <pc:sldMkLst>
          <pc:docMk/>
          <pc:sldMk cId="3153094910" sldId="275"/>
        </pc:sldMkLst>
      </pc:sldChg>
      <pc:sldChg chg="modSp mod modTransition setBg">
        <pc:chgData name="Vivek Saahil" userId="43ad321a-5946-4c44-869a-99c3331d9527" providerId="ADAL" clId="{E7E9A729-DAEF-451A-B2E9-D79CE4EC8B8D}" dt="2021-02-18T13:48:08.318" v="671"/>
        <pc:sldMkLst>
          <pc:docMk/>
          <pc:sldMk cId="2717653145" sldId="277"/>
        </pc:sldMkLst>
        <pc:spChg chg="mod">
          <ac:chgData name="Vivek Saahil" userId="43ad321a-5946-4c44-869a-99c3331d9527" providerId="ADAL" clId="{E7E9A729-DAEF-451A-B2E9-D79CE4EC8B8D}" dt="2021-02-17T23:40:55.391" v="124" actId="27636"/>
          <ac:spMkLst>
            <pc:docMk/>
            <pc:sldMk cId="2717653145" sldId="277"/>
            <ac:spMk id="2" creationId="{9E7BD1C1-65B6-4ADA-9345-50A6897C5052}"/>
          </ac:spMkLst>
        </pc:spChg>
        <pc:spChg chg="mod">
          <ac:chgData name="Vivek Saahil" userId="43ad321a-5946-4c44-869a-99c3331d9527" providerId="ADAL" clId="{E7E9A729-DAEF-451A-B2E9-D79CE4EC8B8D}" dt="2021-02-18T13:46:52.062" v="668" actId="20577"/>
          <ac:spMkLst>
            <pc:docMk/>
            <pc:sldMk cId="2717653145" sldId="277"/>
            <ac:spMk id="3" creationId="{721D4FF0-D64A-4CFA-8D24-1C504C6B2384}"/>
          </ac:spMkLst>
        </pc:spChg>
      </pc:sldChg>
      <pc:sldChg chg="modTransition">
        <pc:chgData name="Vivek Saahil" userId="43ad321a-5946-4c44-869a-99c3331d9527" providerId="ADAL" clId="{E7E9A729-DAEF-451A-B2E9-D79CE4EC8B8D}" dt="2021-02-18T13:48:08.318" v="671"/>
        <pc:sldMkLst>
          <pc:docMk/>
          <pc:sldMk cId="26676442" sldId="278"/>
        </pc:sldMkLst>
      </pc:sldChg>
      <pc:sldChg chg="modSp mod modTransition">
        <pc:chgData name="Vivek Saahil" userId="43ad321a-5946-4c44-869a-99c3331d9527" providerId="ADAL" clId="{E7E9A729-DAEF-451A-B2E9-D79CE4EC8B8D}" dt="2021-02-18T13:48:08.318" v="671"/>
        <pc:sldMkLst>
          <pc:docMk/>
          <pc:sldMk cId="2894750841" sldId="279"/>
        </pc:sldMkLst>
        <pc:picChg chg="mod">
          <ac:chgData name="Vivek Saahil" userId="43ad321a-5946-4c44-869a-99c3331d9527" providerId="ADAL" clId="{E7E9A729-DAEF-451A-B2E9-D79CE4EC8B8D}" dt="2021-02-18T00:27:10.455" v="218"/>
          <ac:picMkLst>
            <pc:docMk/>
            <pc:sldMk cId="2894750841" sldId="279"/>
            <ac:picMk id="7" creationId="{DA9DDE71-065E-434B-BE0A-7BB792A2572D}"/>
          </ac:picMkLst>
        </pc:picChg>
      </pc:sldChg>
      <pc:sldChg chg="modSp mod">
        <pc:chgData name="Vivek Saahil" userId="43ad321a-5946-4c44-869a-99c3331d9527" providerId="ADAL" clId="{E7E9A729-DAEF-451A-B2E9-D79CE4EC8B8D}" dt="2021-02-18T00:04:21.811" v="157" actId="20577"/>
        <pc:sldMkLst>
          <pc:docMk/>
          <pc:sldMk cId="3919705213" sldId="281"/>
        </pc:sldMkLst>
        <pc:spChg chg="mod">
          <ac:chgData name="Vivek Saahil" userId="43ad321a-5946-4c44-869a-99c3331d9527" providerId="ADAL" clId="{E7E9A729-DAEF-451A-B2E9-D79CE4EC8B8D}" dt="2021-02-18T00:04:21.811" v="157" actId="20577"/>
          <ac:spMkLst>
            <pc:docMk/>
            <pc:sldMk cId="3919705213" sldId="281"/>
            <ac:spMk id="2" creationId="{81C602DD-1311-4EBD-A81A-C8D0866DCD03}"/>
          </ac:spMkLst>
        </pc:spChg>
      </pc:sldChg>
      <pc:sldChg chg="modTransition">
        <pc:chgData name="Vivek Saahil" userId="43ad321a-5946-4c44-869a-99c3331d9527" providerId="ADAL" clId="{E7E9A729-DAEF-451A-B2E9-D79CE4EC8B8D}" dt="2021-02-18T13:48:08.318" v="671"/>
        <pc:sldMkLst>
          <pc:docMk/>
          <pc:sldMk cId="3349390493" sldId="282"/>
        </pc:sldMkLst>
      </pc:sldChg>
      <pc:sldChg chg="del modTransition">
        <pc:chgData name="Vivek Saahil" userId="43ad321a-5946-4c44-869a-99c3331d9527" providerId="ADAL" clId="{E7E9A729-DAEF-451A-B2E9-D79CE4EC8B8D}" dt="2021-02-18T13:50:18.836" v="678" actId="47"/>
        <pc:sldMkLst>
          <pc:docMk/>
          <pc:sldMk cId="4124049911" sldId="283"/>
        </pc:sldMkLst>
      </pc:sldChg>
      <pc:sldChg chg="modSp mod ord modTransition">
        <pc:chgData name="Vivek Saahil" userId="43ad321a-5946-4c44-869a-99c3331d9527" providerId="ADAL" clId="{E7E9A729-DAEF-451A-B2E9-D79CE4EC8B8D}" dt="2021-02-18T13:52:48.919" v="740" actId="20577"/>
        <pc:sldMkLst>
          <pc:docMk/>
          <pc:sldMk cId="4054565962" sldId="285"/>
        </pc:sldMkLst>
        <pc:spChg chg="mod">
          <ac:chgData name="Vivek Saahil" userId="43ad321a-5946-4c44-869a-99c3331d9527" providerId="ADAL" clId="{E7E9A729-DAEF-451A-B2E9-D79CE4EC8B8D}" dt="2021-02-18T13:52:48.919" v="740" actId="20577"/>
          <ac:spMkLst>
            <pc:docMk/>
            <pc:sldMk cId="4054565962" sldId="285"/>
            <ac:spMk id="2" creationId="{5B040558-A365-4CCE-92FA-5A48CD98F9C9}"/>
          </ac:spMkLst>
        </pc:spChg>
      </pc:sldChg>
      <pc:sldChg chg="modSp mod modTransition">
        <pc:chgData name="Vivek Saahil" userId="43ad321a-5946-4c44-869a-99c3331d9527" providerId="ADAL" clId="{E7E9A729-DAEF-451A-B2E9-D79CE4EC8B8D}" dt="2021-02-18T13:49:47.435" v="676" actId="20577"/>
        <pc:sldMkLst>
          <pc:docMk/>
          <pc:sldMk cId="3349240743" sldId="286"/>
        </pc:sldMkLst>
        <pc:spChg chg="mod">
          <ac:chgData name="Vivek Saahil" userId="43ad321a-5946-4c44-869a-99c3331d9527" providerId="ADAL" clId="{E7E9A729-DAEF-451A-B2E9-D79CE4EC8B8D}" dt="2021-02-18T13:49:47.435" v="676" actId="20577"/>
          <ac:spMkLst>
            <pc:docMk/>
            <pc:sldMk cId="3349240743" sldId="286"/>
            <ac:spMk id="2" creationId="{5B040558-A365-4CCE-92FA-5A48CD98F9C9}"/>
          </ac:spMkLst>
        </pc:spChg>
      </pc:sldChg>
      <pc:sldChg chg="modTransition">
        <pc:chgData name="Vivek Saahil" userId="43ad321a-5946-4c44-869a-99c3331d9527" providerId="ADAL" clId="{E7E9A729-DAEF-451A-B2E9-D79CE4EC8B8D}" dt="2021-02-18T13:48:08.318" v="671"/>
        <pc:sldMkLst>
          <pc:docMk/>
          <pc:sldMk cId="3464927352" sldId="288"/>
        </pc:sldMkLst>
      </pc:sldChg>
      <pc:sldChg chg="modSp mod ord modTransition">
        <pc:chgData name="Vivek Saahil" userId="43ad321a-5946-4c44-869a-99c3331d9527" providerId="ADAL" clId="{E7E9A729-DAEF-451A-B2E9-D79CE4EC8B8D}" dt="2021-02-18T13:57:05.395" v="808" actId="20577"/>
        <pc:sldMkLst>
          <pc:docMk/>
          <pc:sldMk cId="196117540" sldId="289"/>
        </pc:sldMkLst>
        <pc:spChg chg="mod">
          <ac:chgData name="Vivek Saahil" userId="43ad321a-5946-4c44-869a-99c3331d9527" providerId="ADAL" clId="{E7E9A729-DAEF-451A-B2E9-D79CE4EC8B8D}" dt="2021-02-18T13:57:05.395" v="808" actId="20577"/>
          <ac:spMkLst>
            <pc:docMk/>
            <pc:sldMk cId="196117540" sldId="289"/>
            <ac:spMk id="2" creationId="{5B040558-A365-4CCE-92FA-5A48CD98F9C9}"/>
          </ac:spMkLst>
        </pc:spChg>
      </pc:sldChg>
      <pc:sldChg chg="del modTransition">
        <pc:chgData name="Vivek Saahil" userId="43ad321a-5946-4c44-869a-99c3331d9527" providerId="ADAL" clId="{E7E9A729-DAEF-451A-B2E9-D79CE4EC8B8D}" dt="2021-02-18T13:47:33.676" v="670" actId="47"/>
        <pc:sldMkLst>
          <pc:docMk/>
          <pc:sldMk cId="766578527" sldId="290"/>
        </pc:sldMkLst>
      </pc:sldChg>
    </pc:docChg>
  </pc:docChgLst>
  <pc:docChgLst>
    <pc:chgData name="Nupur Mittal" userId="S::nupur.mittal@mail.mcgill.ca::329e36e7-bbd1-49fb-87cf-fcf76fdb180c" providerId="AD" clId="Web-{04BFFC64-1E53-4084-80EB-B8C59F4B9F54}"/>
    <pc:docChg chg="modSld">
      <pc:chgData name="Nupur Mittal" userId="S::nupur.mittal@mail.mcgill.ca::329e36e7-bbd1-49fb-87cf-fcf76fdb180c" providerId="AD" clId="Web-{04BFFC64-1E53-4084-80EB-B8C59F4B9F54}" dt="2021-02-18T13:45:32.894" v="17" actId="20577"/>
      <pc:docMkLst>
        <pc:docMk/>
      </pc:docMkLst>
      <pc:sldChg chg="modSp">
        <pc:chgData name="Nupur Mittal" userId="S::nupur.mittal@mail.mcgill.ca::329e36e7-bbd1-49fb-87cf-fcf76fdb180c" providerId="AD" clId="Web-{04BFFC64-1E53-4084-80EB-B8C59F4B9F54}" dt="2021-02-18T13:39:33.647" v="1" actId="20577"/>
        <pc:sldMkLst>
          <pc:docMk/>
          <pc:sldMk cId="1703342593" sldId="261"/>
        </pc:sldMkLst>
        <pc:spChg chg="mod">
          <ac:chgData name="Nupur Mittal" userId="S::nupur.mittal@mail.mcgill.ca::329e36e7-bbd1-49fb-87cf-fcf76fdb180c" providerId="AD" clId="Web-{04BFFC64-1E53-4084-80EB-B8C59F4B9F54}" dt="2021-02-18T13:39:33.647" v="1" actId="20577"/>
          <ac:spMkLst>
            <pc:docMk/>
            <pc:sldMk cId="1703342593" sldId="261"/>
            <ac:spMk id="5" creationId="{BC8B362E-670C-40E3-831F-CA1CB7DD3059}"/>
          </ac:spMkLst>
        </pc:spChg>
      </pc:sldChg>
      <pc:sldChg chg="modSp">
        <pc:chgData name="Nupur Mittal" userId="S::nupur.mittal@mail.mcgill.ca::329e36e7-bbd1-49fb-87cf-fcf76fdb180c" providerId="AD" clId="Web-{04BFFC64-1E53-4084-80EB-B8C59F4B9F54}" dt="2021-02-18T13:45:32.894" v="17" actId="20577"/>
        <pc:sldMkLst>
          <pc:docMk/>
          <pc:sldMk cId="196117540" sldId="289"/>
        </pc:sldMkLst>
        <pc:spChg chg="mod">
          <ac:chgData name="Nupur Mittal" userId="S::nupur.mittal@mail.mcgill.ca::329e36e7-bbd1-49fb-87cf-fcf76fdb180c" providerId="AD" clId="Web-{04BFFC64-1E53-4084-80EB-B8C59F4B9F54}" dt="2021-02-18T13:45:32.894" v="17" actId="20577"/>
          <ac:spMkLst>
            <pc:docMk/>
            <pc:sldMk cId="196117540" sldId="289"/>
            <ac:spMk id="2" creationId="{5B040558-A365-4CCE-92FA-5A48CD98F9C9}"/>
          </ac:spMkLst>
        </pc:spChg>
      </pc:sldChg>
    </pc:docChg>
  </pc:docChgLst>
  <pc:docChgLst>
    <pc:chgData name="Shivangi Soni" userId="S::shivangi.soni@mail.mcgill.ca::2947c66a-7404-47b6-97cf-16b003e8c903" providerId="AD" clId="Web-{B14A02D5-7F88-49B4-8EC9-FEC6ACA39446}"/>
    <pc:docChg chg="modSld">
      <pc:chgData name="Shivangi Soni" userId="S::shivangi.soni@mail.mcgill.ca::2947c66a-7404-47b6-97cf-16b003e8c903" providerId="AD" clId="Web-{B14A02D5-7F88-49B4-8EC9-FEC6ACA39446}" dt="2021-02-16T01:15:17.645" v="115" actId="20577"/>
      <pc:docMkLst>
        <pc:docMk/>
      </pc:docMkLst>
      <pc:sldChg chg="modSp">
        <pc:chgData name="Shivangi Soni" userId="S::shivangi.soni@mail.mcgill.ca::2947c66a-7404-47b6-97cf-16b003e8c903" providerId="AD" clId="Web-{B14A02D5-7F88-49B4-8EC9-FEC6ACA39446}" dt="2021-02-16T01:15:17.645" v="115" actId="20577"/>
        <pc:sldMkLst>
          <pc:docMk/>
          <pc:sldMk cId="1703342593" sldId="261"/>
        </pc:sldMkLst>
        <pc:spChg chg="mod">
          <ac:chgData name="Shivangi Soni" userId="S::shivangi.soni@mail.mcgill.ca::2947c66a-7404-47b6-97cf-16b003e8c903" providerId="AD" clId="Web-{B14A02D5-7F88-49B4-8EC9-FEC6ACA39446}" dt="2021-02-16T01:15:17.645" v="115" actId="20577"/>
          <ac:spMkLst>
            <pc:docMk/>
            <pc:sldMk cId="1703342593" sldId="261"/>
            <ac:spMk id="5" creationId="{BC8B362E-670C-40E3-831F-CA1CB7DD3059}"/>
          </ac:spMkLst>
        </pc:spChg>
      </pc:sldChg>
    </pc:docChg>
  </pc:docChgLst>
  <pc:docChgLst>
    <pc:chgData name="Shivangi Soni" userId="S::shivangi.soni@mail.mcgill.ca::2947c66a-7404-47b6-97cf-16b003e8c903" providerId="AD" clId="Web-{412F344A-8446-4A9E-BDB6-F1C7124C9FE3}"/>
    <pc:docChg chg="modSld">
      <pc:chgData name="Shivangi Soni" userId="S::shivangi.soni@mail.mcgill.ca::2947c66a-7404-47b6-97cf-16b003e8c903" providerId="AD" clId="Web-{412F344A-8446-4A9E-BDB6-F1C7124C9FE3}" dt="2021-02-18T02:52:33.885" v="812" actId="20577"/>
      <pc:docMkLst>
        <pc:docMk/>
      </pc:docMkLst>
      <pc:sldChg chg="modSp">
        <pc:chgData name="Shivangi Soni" userId="S::shivangi.soni@mail.mcgill.ca::2947c66a-7404-47b6-97cf-16b003e8c903" providerId="AD" clId="Web-{412F344A-8446-4A9E-BDB6-F1C7124C9FE3}" dt="2021-02-18T02:52:33.885" v="812" actId="20577"/>
        <pc:sldMkLst>
          <pc:docMk/>
          <pc:sldMk cId="103113675" sldId="273"/>
        </pc:sldMkLst>
        <pc:spChg chg="mod">
          <ac:chgData name="Shivangi Soni" userId="S::shivangi.soni@mail.mcgill.ca::2947c66a-7404-47b6-97cf-16b003e8c903" providerId="AD" clId="Web-{412F344A-8446-4A9E-BDB6-F1C7124C9FE3}" dt="2021-02-18T02:52:33.885" v="812" actId="20577"/>
          <ac:spMkLst>
            <pc:docMk/>
            <pc:sldMk cId="103113675" sldId="273"/>
            <ac:spMk id="5" creationId="{BC8B362E-670C-40E3-831F-CA1CB7DD3059}"/>
          </ac:spMkLst>
        </pc:spChg>
      </pc:sldChg>
    </pc:docChg>
  </pc:docChgLst>
  <pc:docChgLst>
    <pc:chgData name="Nupur Mittal" userId="S::nupur.mittal@mail.mcgill.ca::329e36e7-bbd1-49fb-87cf-fcf76fdb180c" providerId="AD" clId="Web-{EA969186-1CCC-4437-BF63-D075749AEC1E}"/>
    <pc:docChg chg="modSld">
      <pc:chgData name="Nupur Mittal" userId="S::nupur.mittal@mail.mcgill.ca::329e36e7-bbd1-49fb-87cf-fcf76fdb180c" providerId="AD" clId="Web-{EA969186-1CCC-4437-BF63-D075749AEC1E}" dt="2021-02-18T04:29:06.029" v="7" actId="1076"/>
      <pc:docMkLst>
        <pc:docMk/>
      </pc:docMkLst>
      <pc:sldChg chg="addSp delSp modSp">
        <pc:chgData name="Nupur Mittal" userId="S::nupur.mittal@mail.mcgill.ca::329e36e7-bbd1-49fb-87cf-fcf76fdb180c" providerId="AD" clId="Web-{EA969186-1CCC-4437-BF63-D075749AEC1E}" dt="2021-02-18T04:29:06.029" v="7" actId="1076"/>
        <pc:sldMkLst>
          <pc:docMk/>
          <pc:sldMk cId="2894750841" sldId="279"/>
        </pc:sldMkLst>
        <pc:spChg chg="add del mod">
          <ac:chgData name="Nupur Mittal" userId="S::nupur.mittal@mail.mcgill.ca::329e36e7-bbd1-49fb-87cf-fcf76fdb180c" providerId="AD" clId="Web-{EA969186-1CCC-4437-BF63-D075749AEC1E}" dt="2021-02-18T04:28:44.232" v="1"/>
          <ac:spMkLst>
            <pc:docMk/>
            <pc:sldMk cId="2894750841" sldId="279"/>
            <ac:spMk id="4" creationId="{ADA5576F-4C37-492A-8661-165F45EDB42F}"/>
          </ac:spMkLst>
        </pc:spChg>
        <pc:picChg chg="add mod ord">
          <ac:chgData name="Nupur Mittal" userId="S::nupur.mittal@mail.mcgill.ca::329e36e7-bbd1-49fb-87cf-fcf76fdb180c" providerId="AD" clId="Web-{EA969186-1CCC-4437-BF63-D075749AEC1E}" dt="2021-02-18T04:29:06.029" v="7" actId="1076"/>
          <ac:picMkLst>
            <pc:docMk/>
            <pc:sldMk cId="2894750841" sldId="279"/>
            <ac:picMk id="5" creationId="{6534C059-78A7-4C47-BD45-3B0F4734CA27}"/>
          </ac:picMkLst>
        </pc:picChg>
        <pc:picChg chg="del">
          <ac:chgData name="Nupur Mittal" userId="S::nupur.mittal@mail.mcgill.ca::329e36e7-bbd1-49fb-87cf-fcf76fdb180c" providerId="AD" clId="Web-{EA969186-1CCC-4437-BF63-D075749AEC1E}" dt="2021-02-18T04:28:43.060" v="0"/>
          <ac:picMkLst>
            <pc:docMk/>
            <pc:sldMk cId="2894750841" sldId="279"/>
            <ac:picMk id="7" creationId="{DA9DDE71-065E-434B-BE0A-7BB792A2572D}"/>
          </ac:picMkLst>
        </pc:picChg>
      </pc:sldChg>
    </pc:docChg>
  </pc:docChgLst>
  <pc:docChgLst>
    <pc:chgData name="Shivangi Soni" userId="S::shivangi.soni@mail.mcgill.ca::2947c66a-7404-47b6-97cf-16b003e8c903" providerId="AD" clId="Web-{CA2D9A53-F99A-4F78-BA7D-A1CC06CE2928}"/>
    <pc:docChg chg="modSld sldOrd">
      <pc:chgData name="Shivangi Soni" userId="S::shivangi.soni@mail.mcgill.ca::2947c66a-7404-47b6-97cf-16b003e8c903" providerId="AD" clId="Web-{CA2D9A53-F99A-4F78-BA7D-A1CC06CE2928}" dt="2021-02-18T13:55:37.434" v="396" actId="20577"/>
      <pc:docMkLst>
        <pc:docMk/>
      </pc:docMkLst>
      <pc:sldChg chg="addSp delSp modSp mod setBg modNotes">
        <pc:chgData name="Shivangi Soni" userId="S::shivangi.soni@mail.mcgill.ca::2947c66a-7404-47b6-97cf-16b003e8c903" providerId="AD" clId="Web-{CA2D9A53-F99A-4F78-BA7D-A1CC06CE2928}" dt="2021-02-18T13:46:19.459" v="224" actId="1076"/>
        <pc:sldMkLst>
          <pc:docMk/>
          <pc:sldMk cId="1703342593" sldId="261"/>
        </pc:sldMkLst>
        <pc:spChg chg="mod">
          <ac:chgData name="Shivangi Soni" userId="S::shivangi.soni@mail.mcgill.ca::2947c66a-7404-47b6-97cf-16b003e8c903" providerId="AD" clId="Web-{CA2D9A53-F99A-4F78-BA7D-A1CC06CE2928}" dt="2021-02-18T13:45:57.582" v="220"/>
          <ac:spMkLst>
            <pc:docMk/>
            <pc:sldMk cId="1703342593" sldId="261"/>
            <ac:spMk id="2" creationId="{5B040558-A365-4CCE-92FA-5A48CD98F9C9}"/>
          </ac:spMkLst>
        </pc:spChg>
        <pc:spChg chg="mod ord">
          <ac:chgData name="Shivangi Soni" userId="S::shivangi.soni@mail.mcgill.ca::2947c66a-7404-47b6-97cf-16b003e8c903" providerId="AD" clId="Web-{CA2D9A53-F99A-4F78-BA7D-A1CC06CE2928}" dt="2021-02-18T13:45:57.582" v="220"/>
          <ac:spMkLst>
            <pc:docMk/>
            <pc:sldMk cId="1703342593" sldId="261"/>
            <ac:spMk id="5" creationId="{BC8B362E-670C-40E3-831F-CA1CB7DD3059}"/>
          </ac:spMkLst>
        </pc:spChg>
        <pc:spChg chg="add del">
          <ac:chgData name="Shivangi Soni" userId="S::shivangi.soni@mail.mcgill.ca::2947c66a-7404-47b6-97cf-16b003e8c903" providerId="AD" clId="Web-{CA2D9A53-F99A-4F78-BA7D-A1CC06CE2928}" dt="2021-02-18T13:45:57.582" v="220"/>
          <ac:spMkLst>
            <pc:docMk/>
            <pc:sldMk cId="1703342593" sldId="261"/>
            <ac:spMk id="29" creationId="{BFDA9692-ECDC-4B59-86B2-8C90FDE1A055}"/>
          </ac:spMkLst>
        </pc:spChg>
        <pc:spChg chg="add del">
          <ac:chgData name="Shivangi Soni" userId="S::shivangi.soni@mail.mcgill.ca::2947c66a-7404-47b6-97cf-16b003e8c903" providerId="AD" clId="Web-{CA2D9A53-F99A-4F78-BA7D-A1CC06CE2928}" dt="2021-02-18T13:45:57.582" v="220"/>
          <ac:spMkLst>
            <pc:docMk/>
            <pc:sldMk cId="1703342593" sldId="261"/>
            <ac:spMk id="31" creationId="{12C05506-42A1-49C0-9D87-081CCD9023D6}"/>
          </ac:spMkLst>
        </pc:spChg>
        <pc:spChg chg="add del">
          <ac:chgData name="Shivangi Soni" userId="S::shivangi.soni@mail.mcgill.ca::2947c66a-7404-47b6-97cf-16b003e8c903" providerId="AD" clId="Web-{CA2D9A53-F99A-4F78-BA7D-A1CC06CE2928}" dt="2021-02-18T13:45:57.582" v="220"/>
          <ac:spMkLst>
            <pc:docMk/>
            <pc:sldMk cId="1703342593" sldId="261"/>
            <ac:spMk id="36" creationId="{F9E22090-20B0-4E64-847E-6DE402F70577}"/>
          </ac:spMkLst>
        </pc:spChg>
        <pc:picChg chg="add mod">
          <ac:chgData name="Shivangi Soni" userId="S::shivangi.soni@mail.mcgill.ca::2947c66a-7404-47b6-97cf-16b003e8c903" providerId="AD" clId="Web-{CA2D9A53-F99A-4F78-BA7D-A1CC06CE2928}" dt="2021-02-18T13:46:19.459" v="224" actId="1076"/>
          <ac:picMkLst>
            <pc:docMk/>
            <pc:sldMk cId="1703342593" sldId="261"/>
            <ac:picMk id="3" creationId="{233E96A9-381F-4818-877E-D70A7B3C44D5}"/>
          </ac:picMkLst>
        </pc:picChg>
      </pc:sldChg>
      <pc:sldChg chg="modSp">
        <pc:chgData name="Shivangi Soni" userId="S::shivangi.soni@mail.mcgill.ca::2947c66a-7404-47b6-97cf-16b003e8c903" providerId="AD" clId="Web-{CA2D9A53-F99A-4F78-BA7D-A1CC06CE2928}" dt="2021-02-18T13:37:25.204" v="4" actId="20577"/>
        <pc:sldMkLst>
          <pc:docMk/>
          <pc:sldMk cId="3864933109" sldId="263"/>
        </pc:sldMkLst>
        <pc:spChg chg="mod">
          <ac:chgData name="Shivangi Soni" userId="S::shivangi.soni@mail.mcgill.ca::2947c66a-7404-47b6-97cf-16b003e8c903" providerId="AD" clId="Web-{CA2D9A53-F99A-4F78-BA7D-A1CC06CE2928}" dt="2021-02-18T13:37:25.204" v="4" actId="20577"/>
          <ac:spMkLst>
            <pc:docMk/>
            <pc:sldMk cId="3864933109" sldId="263"/>
            <ac:spMk id="5" creationId="{BC8B362E-670C-40E3-831F-CA1CB7DD3059}"/>
          </ac:spMkLst>
        </pc:spChg>
      </pc:sldChg>
      <pc:sldChg chg="modSp">
        <pc:chgData name="Shivangi Soni" userId="S::shivangi.soni@mail.mcgill.ca::2947c66a-7404-47b6-97cf-16b003e8c903" providerId="AD" clId="Web-{CA2D9A53-F99A-4F78-BA7D-A1CC06CE2928}" dt="2021-02-18T13:55:37.434" v="396" actId="20577"/>
        <pc:sldMkLst>
          <pc:docMk/>
          <pc:sldMk cId="3821614020" sldId="272"/>
        </pc:sldMkLst>
        <pc:spChg chg="mod">
          <ac:chgData name="Shivangi Soni" userId="S::shivangi.soni@mail.mcgill.ca::2947c66a-7404-47b6-97cf-16b003e8c903" providerId="AD" clId="Web-{CA2D9A53-F99A-4F78-BA7D-A1CC06CE2928}" dt="2021-02-18T13:55:37.434" v="396" actId="20577"/>
          <ac:spMkLst>
            <pc:docMk/>
            <pc:sldMk cId="3821614020" sldId="272"/>
            <ac:spMk id="5" creationId="{BC8B362E-670C-40E3-831F-CA1CB7DD3059}"/>
          </ac:spMkLst>
        </pc:spChg>
      </pc:sldChg>
      <pc:sldChg chg="ord">
        <pc:chgData name="Shivangi Soni" userId="S::shivangi.soni@mail.mcgill.ca::2947c66a-7404-47b6-97cf-16b003e8c903" providerId="AD" clId="Web-{CA2D9A53-F99A-4F78-BA7D-A1CC06CE2928}" dt="2021-02-18T13:47:22.338" v="226"/>
        <pc:sldMkLst>
          <pc:docMk/>
          <pc:sldMk cId="103113675" sldId="273"/>
        </pc:sldMkLst>
      </pc:sldChg>
    </pc:docChg>
  </pc:docChgLst>
  <pc:docChgLst>
    <pc:chgData name="Nupur Mittal" userId="S::nupur.mittal@mail.mcgill.ca::329e36e7-bbd1-49fb-87cf-fcf76fdb180c" providerId="AD" clId="Web-{DC2499DA-2DD1-4E3E-93AA-3687EF0307BB}"/>
    <pc:docChg chg="modSld">
      <pc:chgData name="Nupur Mittal" userId="S::nupur.mittal@mail.mcgill.ca::329e36e7-bbd1-49fb-87cf-fcf76fdb180c" providerId="AD" clId="Web-{DC2499DA-2DD1-4E3E-93AA-3687EF0307BB}" dt="2021-02-18T06:15:09.095" v="15" actId="20577"/>
      <pc:docMkLst>
        <pc:docMk/>
      </pc:docMkLst>
      <pc:sldChg chg="modSp">
        <pc:chgData name="Nupur Mittal" userId="S::nupur.mittal@mail.mcgill.ca::329e36e7-bbd1-49fb-87cf-fcf76fdb180c" providerId="AD" clId="Web-{DC2499DA-2DD1-4E3E-93AA-3687EF0307BB}" dt="2021-02-18T06:15:09.095" v="15" actId="20577"/>
        <pc:sldMkLst>
          <pc:docMk/>
          <pc:sldMk cId="26676442" sldId="278"/>
        </pc:sldMkLst>
        <pc:spChg chg="mod">
          <ac:chgData name="Nupur Mittal" userId="S::nupur.mittal@mail.mcgill.ca::329e36e7-bbd1-49fb-87cf-fcf76fdb180c" providerId="AD" clId="Web-{DC2499DA-2DD1-4E3E-93AA-3687EF0307BB}" dt="2021-02-18T06:15:09.095" v="15" actId="20577"/>
          <ac:spMkLst>
            <pc:docMk/>
            <pc:sldMk cId="26676442" sldId="278"/>
            <ac:spMk id="2" creationId="{4A51D845-D0AD-4AF9-A54B-8088864D033F}"/>
          </ac:spMkLst>
        </pc:spChg>
      </pc:sldChg>
      <pc:sldChg chg="addSp delSp modSp">
        <pc:chgData name="Nupur Mittal" userId="S::nupur.mittal@mail.mcgill.ca::329e36e7-bbd1-49fb-87cf-fcf76fdb180c" providerId="AD" clId="Web-{DC2499DA-2DD1-4E3E-93AA-3687EF0307BB}" dt="2021-02-18T06:11:34.579" v="5"/>
        <pc:sldMkLst>
          <pc:docMk/>
          <pc:sldMk cId="2894750841" sldId="279"/>
        </pc:sldMkLst>
        <pc:spChg chg="add del mod">
          <ac:chgData name="Nupur Mittal" userId="S::nupur.mittal@mail.mcgill.ca::329e36e7-bbd1-49fb-87cf-fcf76fdb180c" providerId="AD" clId="Web-{DC2499DA-2DD1-4E3E-93AA-3687EF0307BB}" dt="2021-02-18T06:08:19.889" v="1"/>
          <ac:spMkLst>
            <pc:docMk/>
            <pc:sldMk cId="2894750841" sldId="279"/>
            <ac:spMk id="4" creationId="{F032C7C9-10BF-4DFA-91A0-95104DE36651}"/>
          </ac:spMkLst>
        </pc:spChg>
        <pc:spChg chg="add del mod">
          <ac:chgData name="Nupur Mittal" userId="S::nupur.mittal@mail.mcgill.ca::329e36e7-bbd1-49fb-87cf-fcf76fdb180c" providerId="AD" clId="Web-{DC2499DA-2DD1-4E3E-93AA-3687EF0307BB}" dt="2021-02-18T06:11:00.889" v="3"/>
          <ac:spMkLst>
            <pc:docMk/>
            <pc:sldMk cId="2894750841" sldId="279"/>
            <ac:spMk id="8" creationId="{52D2B7FF-B228-4A67-8A7B-F15D41C07E68}"/>
          </ac:spMkLst>
        </pc:spChg>
        <pc:spChg chg="add del mod">
          <ac:chgData name="Nupur Mittal" userId="S::nupur.mittal@mail.mcgill.ca::329e36e7-bbd1-49fb-87cf-fcf76fdb180c" providerId="AD" clId="Web-{DC2499DA-2DD1-4E3E-93AA-3687EF0307BB}" dt="2021-02-18T06:11:34.579" v="5"/>
          <ac:spMkLst>
            <pc:docMk/>
            <pc:sldMk cId="2894750841" sldId="279"/>
            <ac:spMk id="11" creationId="{1EE661F3-B3CA-4E63-A25A-DF522E72990A}"/>
          </ac:spMkLst>
        </pc:spChg>
        <pc:picChg chg="del">
          <ac:chgData name="Nupur Mittal" userId="S::nupur.mittal@mail.mcgill.ca::329e36e7-bbd1-49fb-87cf-fcf76fdb180c" providerId="AD" clId="Web-{DC2499DA-2DD1-4E3E-93AA-3687EF0307BB}" dt="2021-02-18T06:07:58.076" v="0"/>
          <ac:picMkLst>
            <pc:docMk/>
            <pc:sldMk cId="2894750841" sldId="279"/>
            <ac:picMk id="5" creationId="{6534C059-78A7-4C47-BD45-3B0F4734CA27}"/>
          </ac:picMkLst>
        </pc:picChg>
        <pc:picChg chg="add del mod ord">
          <ac:chgData name="Nupur Mittal" userId="S::nupur.mittal@mail.mcgill.ca::329e36e7-bbd1-49fb-87cf-fcf76fdb180c" providerId="AD" clId="Web-{DC2499DA-2DD1-4E3E-93AA-3687EF0307BB}" dt="2021-02-18T06:08:29.123" v="2"/>
          <ac:picMkLst>
            <pc:docMk/>
            <pc:sldMk cId="2894750841" sldId="279"/>
            <ac:picMk id="6" creationId="{8BD9AC7E-5CB7-417F-AAC9-D3E7B849E9AE}"/>
          </ac:picMkLst>
        </pc:picChg>
        <pc:picChg chg="add del mod ord">
          <ac:chgData name="Nupur Mittal" userId="S::nupur.mittal@mail.mcgill.ca::329e36e7-bbd1-49fb-87cf-fcf76fdb180c" providerId="AD" clId="Web-{DC2499DA-2DD1-4E3E-93AA-3687EF0307BB}" dt="2021-02-18T06:11:17.157" v="4"/>
          <ac:picMkLst>
            <pc:docMk/>
            <pc:sldMk cId="2894750841" sldId="279"/>
            <ac:picMk id="9" creationId="{9A08DABE-1210-4EC0-898D-6621146DB3CB}"/>
          </ac:picMkLst>
        </pc:picChg>
        <pc:picChg chg="add mod ord">
          <ac:chgData name="Nupur Mittal" userId="S::nupur.mittal@mail.mcgill.ca::329e36e7-bbd1-49fb-87cf-fcf76fdb180c" providerId="AD" clId="Web-{DC2499DA-2DD1-4E3E-93AA-3687EF0307BB}" dt="2021-02-18T06:11:34.579" v="5"/>
          <ac:picMkLst>
            <pc:docMk/>
            <pc:sldMk cId="2894750841" sldId="279"/>
            <ac:picMk id="12" creationId="{81CC4920-E566-494C-A53C-EA74600C5DC5}"/>
          </ac:picMkLst>
        </pc:picChg>
      </pc:sldChg>
      <pc:sldChg chg="modSp">
        <pc:chgData name="Nupur Mittal" userId="S::nupur.mittal@mail.mcgill.ca::329e36e7-bbd1-49fb-87cf-fcf76fdb180c" providerId="AD" clId="Web-{DC2499DA-2DD1-4E3E-93AA-3687EF0307BB}" dt="2021-02-18T06:14:08.032" v="7" actId="1076"/>
        <pc:sldMkLst>
          <pc:docMk/>
          <pc:sldMk cId="3349390493" sldId="282"/>
        </pc:sldMkLst>
        <pc:picChg chg="mod">
          <ac:chgData name="Nupur Mittal" userId="S::nupur.mittal@mail.mcgill.ca::329e36e7-bbd1-49fb-87cf-fcf76fdb180c" providerId="AD" clId="Web-{DC2499DA-2DD1-4E3E-93AA-3687EF0307BB}" dt="2021-02-18T06:14:08.032" v="7" actId="1076"/>
          <ac:picMkLst>
            <pc:docMk/>
            <pc:sldMk cId="3349390493" sldId="282"/>
            <ac:picMk id="5" creationId="{DB23CDBB-2497-440E-A2DF-E7BCFD4E6A24}"/>
          </ac:picMkLst>
        </pc:picChg>
      </pc:sldChg>
    </pc:docChg>
  </pc:docChgLst>
  <pc:docChgLst>
    <pc:chgData name="Pascal Nguyen Tang" userId="S::pascal.nguyentang@mail.mcgill.ca::fd004de4-d723-43d4-b461-a8ced3aae77f" providerId="AD" clId="Web-{62693469-0ACB-44AF-9139-748402CCAE53}"/>
    <pc:docChg chg="modSld">
      <pc:chgData name="Pascal Nguyen Tang" userId="S::pascal.nguyentang@mail.mcgill.ca::fd004de4-d723-43d4-b461-a8ced3aae77f" providerId="AD" clId="Web-{62693469-0ACB-44AF-9139-748402CCAE53}" dt="2021-02-17T20:49:46.426" v="22" actId="20577"/>
      <pc:docMkLst>
        <pc:docMk/>
      </pc:docMkLst>
      <pc:sldChg chg="modSp">
        <pc:chgData name="Pascal Nguyen Tang" userId="S::pascal.nguyentang@mail.mcgill.ca::fd004de4-d723-43d4-b461-a8ced3aae77f" providerId="AD" clId="Web-{62693469-0ACB-44AF-9139-748402CCAE53}" dt="2021-02-17T20:49:46.426" v="22" actId="20577"/>
        <pc:sldMkLst>
          <pc:docMk/>
          <pc:sldMk cId="3864933109" sldId="263"/>
        </pc:sldMkLst>
        <pc:spChg chg="mod">
          <ac:chgData name="Pascal Nguyen Tang" userId="S::pascal.nguyentang@mail.mcgill.ca::fd004de4-d723-43d4-b461-a8ced3aae77f" providerId="AD" clId="Web-{62693469-0ACB-44AF-9139-748402CCAE53}" dt="2021-02-17T20:49:46.426" v="22" actId="20577"/>
          <ac:spMkLst>
            <pc:docMk/>
            <pc:sldMk cId="3864933109" sldId="263"/>
            <ac:spMk id="5" creationId="{BC8B362E-670C-40E3-831F-CA1CB7DD3059}"/>
          </ac:spMkLst>
        </pc:spChg>
      </pc:sldChg>
    </pc:docChg>
  </pc:docChgLst>
  <pc:docChgLst>
    <pc:chgData name="Pascal Nguyen Tang" userId="fd004de4-d723-43d4-b461-a8ced3aae77f" providerId="ADAL" clId="{53D4EBA2-12C5-4FF9-BB12-5634162C5214}"/>
    <pc:docChg chg="undo custSel addSld delSld modSld sldOrd">
      <pc:chgData name="Pascal Nguyen Tang" userId="fd004de4-d723-43d4-b461-a8ced3aae77f" providerId="ADAL" clId="{53D4EBA2-12C5-4FF9-BB12-5634162C5214}" dt="2021-02-18T13:58:00.945" v="5204" actId="20577"/>
      <pc:docMkLst>
        <pc:docMk/>
      </pc:docMkLst>
      <pc:sldChg chg="modSp mod">
        <pc:chgData name="Pascal Nguyen Tang" userId="fd004de4-d723-43d4-b461-a8ced3aae77f" providerId="ADAL" clId="{53D4EBA2-12C5-4FF9-BB12-5634162C5214}" dt="2021-02-17T23:01:36.254" v="914" actId="15"/>
        <pc:sldMkLst>
          <pc:docMk/>
          <pc:sldMk cId="1703342593" sldId="261"/>
        </pc:sldMkLst>
        <pc:spChg chg="mod">
          <ac:chgData name="Pascal Nguyen Tang" userId="fd004de4-d723-43d4-b461-a8ced3aae77f" providerId="ADAL" clId="{53D4EBA2-12C5-4FF9-BB12-5634162C5214}" dt="2021-02-17T23:01:07.403" v="882" actId="20577"/>
          <ac:spMkLst>
            <pc:docMk/>
            <pc:sldMk cId="1703342593" sldId="261"/>
            <ac:spMk id="2" creationId="{5B040558-A365-4CCE-92FA-5A48CD98F9C9}"/>
          </ac:spMkLst>
        </pc:spChg>
        <pc:spChg chg="mod">
          <ac:chgData name="Pascal Nguyen Tang" userId="fd004de4-d723-43d4-b461-a8ced3aae77f" providerId="ADAL" clId="{53D4EBA2-12C5-4FF9-BB12-5634162C5214}" dt="2021-02-17T23:01:36.254" v="914" actId="15"/>
          <ac:spMkLst>
            <pc:docMk/>
            <pc:sldMk cId="1703342593" sldId="261"/>
            <ac:spMk id="5" creationId="{BC8B362E-670C-40E3-831F-CA1CB7DD3059}"/>
          </ac:spMkLst>
        </pc:spChg>
      </pc:sldChg>
      <pc:sldChg chg="modSp mod">
        <pc:chgData name="Pascal Nguyen Tang" userId="fd004de4-d723-43d4-b461-a8ced3aae77f" providerId="ADAL" clId="{53D4EBA2-12C5-4FF9-BB12-5634162C5214}" dt="2021-02-17T23:02:12.028" v="943" actId="113"/>
        <pc:sldMkLst>
          <pc:docMk/>
          <pc:sldMk cId="3864933109" sldId="263"/>
        </pc:sldMkLst>
        <pc:spChg chg="mod">
          <ac:chgData name="Pascal Nguyen Tang" userId="fd004de4-d723-43d4-b461-a8ced3aae77f" providerId="ADAL" clId="{53D4EBA2-12C5-4FF9-BB12-5634162C5214}" dt="2021-02-17T23:01:12.389" v="892" actId="20577"/>
          <ac:spMkLst>
            <pc:docMk/>
            <pc:sldMk cId="3864933109" sldId="263"/>
            <ac:spMk id="2" creationId="{5B040558-A365-4CCE-92FA-5A48CD98F9C9}"/>
          </ac:spMkLst>
        </pc:spChg>
        <pc:spChg chg="mod">
          <ac:chgData name="Pascal Nguyen Tang" userId="fd004de4-d723-43d4-b461-a8ced3aae77f" providerId="ADAL" clId="{53D4EBA2-12C5-4FF9-BB12-5634162C5214}" dt="2021-02-17T23:02:12.028" v="943" actId="113"/>
          <ac:spMkLst>
            <pc:docMk/>
            <pc:sldMk cId="3864933109" sldId="263"/>
            <ac:spMk id="5" creationId="{BC8B362E-670C-40E3-831F-CA1CB7DD3059}"/>
          </ac:spMkLst>
        </pc:spChg>
      </pc:sldChg>
      <pc:sldChg chg="modSp mod">
        <pc:chgData name="Pascal Nguyen Tang" userId="fd004de4-d723-43d4-b461-a8ced3aae77f" providerId="ADAL" clId="{53D4EBA2-12C5-4FF9-BB12-5634162C5214}" dt="2021-02-18T02:14:53.021" v="2448" actId="20577"/>
        <pc:sldMkLst>
          <pc:docMk/>
          <pc:sldMk cId="2559703101" sldId="265"/>
        </pc:sldMkLst>
        <pc:spChg chg="mod">
          <ac:chgData name="Pascal Nguyen Tang" userId="fd004de4-d723-43d4-b461-a8ced3aae77f" providerId="ADAL" clId="{53D4EBA2-12C5-4FF9-BB12-5634162C5214}" dt="2021-02-18T01:32:35.503" v="1857" actId="20577"/>
          <ac:spMkLst>
            <pc:docMk/>
            <pc:sldMk cId="2559703101" sldId="265"/>
            <ac:spMk id="2" creationId="{5B040558-A365-4CCE-92FA-5A48CD98F9C9}"/>
          </ac:spMkLst>
        </pc:spChg>
        <pc:spChg chg="mod">
          <ac:chgData name="Pascal Nguyen Tang" userId="fd004de4-d723-43d4-b461-a8ced3aae77f" providerId="ADAL" clId="{53D4EBA2-12C5-4FF9-BB12-5634162C5214}" dt="2021-02-18T02:14:53.021" v="2448" actId="20577"/>
          <ac:spMkLst>
            <pc:docMk/>
            <pc:sldMk cId="2559703101" sldId="265"/>
            <ac:spMk id="5" creationId="{BC8B362E-670C-40E3-831F-CA1CB7DD3059}"/>
          </ac:spMkLst>
        </pc:spChg>
      </pc:sldChg>
      <pc:sldChg chg="modSp mod">
        <pc:chgData name="Pascal Nguyen Tang" userId="fd004de4-d723-43d4-b461-a8ced3aae77f" providerId="ADAL" clId="{53D4EBA2-12C5-4FF9-BB12-5634162C5214}" dt="2021-02-18T00:21:42.912" v="1164" actId="20577"/>
        <pc:sldMkLst>
          <pc:docMk/>
          <pc:sldMk cId="1944261001" sldId="266"/>
        </pc:sldMkLst>
        <pc:spChg chg="mod">
          <ac:chgData name="Pascal Nguyen Tang" userId="fd004de4-d723-43d4-b461-a8ced3aae77f" providerId="ADAL" clId="{53D4EBA2-12C5-4FF9-BB12-5634162C5214}" dt="2021-02-18T00:21:42.912" v="1164" actId="20577"/>
          <ac:spMkLst>
            <pc:docMk/>
            <pc:sldMk cId="1944261001" sldId="266"/>
            <ac:spMk id="5" creationId="{BC8B362E-670C-40E3-831F-CA1CB7DD3059}"/>
          </ac:spMkLst>
        </pc:spChg>
      </pc:sldChg>
      <pc:sldChg chg="addSp modSp del mod">
        <pc:chgData name="Pascal Nguyen Tang" userId="fd004de4-d723-43d4-b461-a8ced3aae77f" providerId="ADAL" clId="{53D4EBA2-12C5-4FF9-BB12-5634162C5214}" dt="2021-02-18T13:50:02.599" v="5085" actId="2696"/>
        <pc:sldMkLst>
          <pc:docMk/>
          <pc:sldMk cId="4014198925" sldId="270"/>
        </pc:sldMkLst>
        <pc:spChg chg="mod">
          <ac:chgData name="Pascal Nguyen Tang" userId="fd004de4-d723-43d4-b461-a8ced3aae77f" providerId="ADAL" clId="{53D4EBA2-12C5-4FF9-BB12-5634162C5214}" dt="2021-02-18T04:08:26.204" v="2460" actId="20577"/>
          <ac:spMkLst>
            <pc:docMk/>
            <pc:sldMk cId="4014198925" sldId="270"/>
            <ac:spMk id="5" creationId="{BC8B362E-670C-40E3-831F-CA1CB7DD3059}"/>
          </ac:spMkLst>
        </pc:spChg>
        <pc:picChg chg="add mod">
          <ac:chgData name="Pascal Nguyen Tang" userId="fd004de4-d723-43d4-b461-a8ced3aae77f" providerId="ADAL" clId="{53D4EBA2-12C5-4FF9-BB12-5634162C5214}" dt="2021-02-18T04:13:15.745" v="2462" actId="1076"/>
          <ac:picMkLst>
            <pc:docMk/>
            <pc:sldMk cId="4014198925" sldId="270"/>
            <ac:picMk id="4" creationId="{A1E1E4F7-5E81-42E4-9933-BB48D02DA27A}"/>
          </ac:picMkLst>
        </pc:picChg>
      </pc:sldChg>
      <pc:sldChg chg="addSp modSp mod ord modShow">
        <pc:chgData name="Pascal Nguyen Tang" userId="fd004de4-d723-43d4-b461-a8ced3aae77f" providerId="ADAL" clId="{53D4EBA2-12C5-4FF9-BB12-5634162C5214}" dt="2021-02-18T13:46:24.928" v="5079" actId="1076"/>
        <pc:sldMkLst>
          <pc:docMk/>
          <pc:sldMk cId="1781706394" sldId="271"/>
        </pc:sldMkLst>
        <pc:spChg chg="mod">
          <ac:chgData name="Pascal Nguyen Tang" userId="fd004de4-d723-43d4-b461-a8ced3aae77f" providerId="ADAL" clId="{53D4EBA2-12C5-4FF9-BB12-5634162C5214}" dt="2021-02-18T13:46:16.693" v="5076" actId="20577"/>
          <ac:spMkLst>
            <pc:docMk/>
            <pc:sldMk cId="1781706394" sldId="271"/>
            <ac:spMk id="5" creationId="{BC8B362E-670C-40E3-831F-CA1CB7DD3059}"/>
          </ac:spMkLst>
        </pc:spChg>
        <pc:picChg chg="add mod">
          <ac:chgData name="Pascal Nguyen Tang" userId="fd004de4-d723-43d4-b461-a8ced3aae77f" providerId="ADAL" clId="{53D4EBA2-12C5-4FF9-BB12-5634162C5214}" dt="2021-02-18T13:46:20.350" v="5077" actId="1076"/>
          <ac:picMkLst>
            <pc:docMk/>
            <pc:sldMk cId="1781706394" sldId="271"/>
            <ac:picMk id="4" creationId="{9BDA5117-2AE9-4452-8356-4B426537E7F2}"/>
          </ac:picMkLst>
        </pc:picChg>
        <pc:picChg chg="add mod">
          <ac:chgData name="Pascal Nguyen Tang" userId="fd004de4-d723-43d4-b461-a8ced3aae77f" providerId="ADAL" clId="{53D4EBA2-12C5-4FF9-BB12-5634162C5214}" dt="2021-02-18T13:46:24.928" v="5079" actId="1076"/>
          <ac:picMkLst>
            <pc:docMk/>
            <pc:sldMk cId="1781706394" sldId="271"/>
            <ac:picMk id="7" creationId="{6F55B9AF-2E98-419B-A1D5-5D16697EB078}"/>
          </ac:picMkLst>
        </pc:picChg>
        <pc:picChg chg="add mod">
          <ac:chgData name="Pascal Nguyen Tang" userId="fd004de4-d723-43d4-b461-a8ced3aae77f" providerId="ADAL" clId="{53D4EBA2-12C5-4FF9-BB12-5634162C5214}" dt="2021-02-18T13:46:21.946" v="5078" actId="1076"/>
          <ac:picMkLst>
            <pc:docMk/>
            <pc:sldMk cId="1781706394" sldId="271"/>
            <ac:picMk id="9" creationId="{DBBC1A8D-911E-4AF9-88D2-F55B36B66267}"/>
          </ac:picMkLst>
        </pc:picChg>
      </pc:sldChg>
      <pc:sldChg chg="modSp mod ord">
        <pc:chgData name="Pascal Nguyen Tang" userId="fd004de4-d723-43d4-b461-a8ced3aae77f" providerId="ADAL" clId="{53D4EBA2-12C5-4FF9-BB12-5634162C5214}" dt="2021-02-18T13:58:00.945" v="5204" actId="20577"/>
        <pc:sldMkLst>
          <pc:docMk/>
          <pc:sldMk cId="3821614020" sldId="272"/>
        </pc:sldMkLst>
        <pc:spChg chg="mod">
          <ac:chgData name="Pascal Nguyen Tang" userId="fd004de4-d723-43d4-b461-a8ced3aae77f" providerId="ADAL" clId="{53D4EBA2-12C5-4FF9-BB12-5634162C5214}" dt="2021-02-18T13:58:00.945" v="5204" actId="20577"/>
          <ac:spMkLst>
            <pc:docMk/>
            <pc:sldMk cId="3821614020" sldId="272"/>
            <ac:spMk id="5" creationId="{BC8B362E-670C-40E3-831F-CA1CB7DD3059}"/>
          </ac:spMkLst>
        </pc:spChg>
      </pc:sldChg>
      <pc:sldChg chg="modSp mod">
        <pc:chgData name="Pascal Nguyen Tang" userId="fd004de4-d723-43d4-b461-a8ced3aae77f" providerId="ADAL" clId="{53D4EBA2-12C5-4FF9-BB12-5634162C5214}" dt="2021-02-18T13:51:15.221" v="5101" actId="20577"/>
        <pc:sldMkLst>
          <pc:docMk/>
          <pc:sldMk cId="103113675" sldId="273"/>
        </pc:sldMkLst>
        <pc:spChg chg="mod">
          <ac:chgData name="Pascal Nguyen Tang" userId="fd004de4-d723-43d4-b461-a8ced3aae77f" providerId="ADAL" clId="{53D4EBA2-12C5-4FF9-BB12-5634162C5214}" dt="2021-02-18T13:51:15.221" v="5101" actId="20577"/>
          <ac:spMkLst>
            <pc:docMk/>
            <pc:sldMk cId="103113675" sldId="273"/>
            <ac:spMk id="2" creationId="{5B040558-A365-4CCE-92FA-5A48CD98F9C9}"/>
          </ac:spMkLst>
        </pc:spChg>
      </pc:sldChg>
      <pc:sldChg chg="modSp new del mod ord">
        <pc:chgData name="Pascal Nguyen Tang" userId="fd004de4-d723-43d4-b461-a8ced3aae77f" providerId="ADAL" clId="{53D4EBA2-12C5-4FF9-BB12-5634162C5214}" dt="2021-02-18T03:47:45.646" v="2451" actId="47"/>
        <pc:sldMkLst>
          <pc:docMk/>
          <pc:sldMk cId="1291247592" sldId="276"/>
        </pc:sldMkLst>
        <pc:spChg chg="mod">
          <ac:chgData name="Pascal Nguyen Tang" userId="fd004de4-d723-43d4-b461-a8ced3aae77f" providerId="ADAL" clId="{53D4EBA2-12C5-4FF9-BB12-5634162C5214}" dt="2021-02-17T22:50:18.160" v="402" actId="20577"/>
          <ac:spMkLst>
            <pc:docMk/>
            <pc:sldMk cId="1291247592" sldId="276"/>
            <ac:spMk id="2" creationId="{A4CFC78D-3DC7-43EE-9B33-087840FB9254}"/>
          </ac:spMkLst>
        </pc:spChg>
      </pc:sldChg>
      <pc:sldChg chg="modSp new mod">
        <pc:chgData name="Pascal Nguyen Tang" userId="fd004de4-d723-43d4-b461-a8ced3aae77f" providerId="ADAL" clId="{53D4EBA2-12C5-4FF9-BB12-5634162C5214}" dt="2021-02-18T01:58:06.158" v="2061" actId="20577"/>
        <pc:sldMkLst>
          <pc:docMk/>
          <pc:sldMk cId="2717653145" sldId="277"/>
        </pc:sldMkLst>
        <pc:spChg chg="mod">
          <ac:chgData name="Pascal Nguyen Tang" userId="fd004de4-d723-43d4-b461-a8ced3aae77f" providerId="ADAL" clId="{53D4EBA2-12C5-4FF9-BB12-5634162C5214}" dt="2021-02-17T22:51:05.253" v="409" actId="20577"/>
          <ac:spMkLst>
            <pc:docMk/>
            <pc:sldMk cId="2717653145" sldId="277"/>
            <ac:spMk id="2" creationId="{9E7BD1C1-65B6-4ADA-9345-50A6897C5052}"/>
          </ac:spMkLst>
        </pc:spChg>
        <pc:spChg chg="mod">
          <ac:chgData name="Pascal Nguyen Tang" userId="fd004de4-d723-43d4-b461-a8ced3aae77f" providerId="ADAL" clId="{53D4EBA2-12C5-4FF9-BB12-5634162C5214}" dt="2021-02-18T01:58:06.158" v="2061" actId="20577"/>
          <ac:spMkLst>
            <pc:docMk/>
            <pc:sldMk cId="2717653145" sldId="277"/>
            <ac:spMk id="3" creationId="{721D4FF0-D64A-4CFA-8D24-1C504C6B2384}"/>
          </ac:spMkLst>
        </pc:spChg>
      </pc:sldChg>
      <pc:sldChg chg="addSp modSp mod">
        <pc:chgData name="Pascal Nguyen Tang" userId="fd004de4-d723-43d4-b461-a8ced3aae77f" providerId="ADAL" clId="{53D4EBA2-12C5-4FF9-BB12-5634162C5214}" dt="2021-02-18T06:18:15.372" v="3623" actId="1076"/>
        <pc:sldMkLst>
          <pc:docMk/>
          <pc:sldMk cId="26676442" sldId="278"/>
        </pc:sldMkLst>
        <pc:spChg chg="mod">
          <ac:chgData name="Pascal Nguyen Tang" userId="fd004de4-d723-43d4-b461-a8ced3aae77f" providerId="ADAL" clId="{53D4EBA2-12C5-4FF9-BB12-5634162C5214}" dt="2021-02-18T05:29:23.929" v="3190" actId="20577"/>
          <ac:spMkLst>
            <pc:docMk/>
            <pc:sldMk cId="26676442" sldId="278"/>
            <ac:spMk id="2" creationId="{4A51D845-D0AD-4AF9-A54B-8088864D033F}"/>
          </ac:spMkLst>
        </pc:spChg>
        <pc:picChg chg="add mod">
          <ac:chgData name="Pascal Nguyen Tang" userId="fd004de4-d723-43d4-b461-a8ced3aae77f" providerId="ADAL" clId="{53D4EBA2-12C5-4FF9-BB12-5634162C5214}" dt="2021-02-18T06:18:15.372" v="3623" actId="1076"/>
          <ac:picMkLst>
            <pc:docMk/>
            <pc:sldMk cId="26676442" sldId="278"/>
            <ac:picMk id="6" creationId="{98F45230-6079-4A96-80E8-9EA9D9CDB344}"/>
          </ac:picMkLst>
        </pc:picChg>
      </pc:sldChg>
      <pc:sldChg chg="modSp mod">
        <pc:chgData name="Pascal Nguyen Tang" userId="fd004de4-d723-43d4-b461-a8ced3aae77f" providerId="ADAL" clId="{53D4EBA2-12C5-4FF9-BB12-5634162C5214}" dt="2021-02-18T00:08:31.256" v="1009" actId="20577"/>
        <pc:sldMkLst>
          <pc:docMk/>
          <pc:sldMk cId="2894750841" sldId="279"/>
        </pc:sldMkLst>
        <pc:spChg chg="mod">
          <ac:chgData name="Pascal Nguyen Tang" userId="fd004de4-d723-43d4-b461-a8ced3aae77f" providerId="ADAL" clId="{53D4EBA2-12C5-4FF9-BB12-5634162C5214}" dt="2021-02-18T00:08:31.256" v="1009" actId="20577"/>
          <ac:spMkLst>
            <pc:docMk/>
            <pc:sldMk cId="2894750841" sldId="279"/>
            <ac:spMk id="2" creationId="{7A06BEF2-DD5C-4BE5-9628-2B0CCC0FB94C}"/>
          </ac:spMkLst>
        </pc:spChg>
      </pc:sldChg>
      <pc:sldChg chg="modSp mod">
        <pc:chgData name="Pascal Nguyen Tang" userId="fd004de4-d723-43d4-b461-a8ced3aae77f" providerId="ADAL" clId="{53D4EBA2-12C5-4FF9-BB12-5634162C5214}" dt="2021-02-18T00:51:33.230" v="1212" actId="20577"/>
        <pc:sldMkLst>
          <pc:docMk/>
          <pc:sldMk cId="4260059802" sldId="280"/>
        </pc:sldMkLst>
        <pc:spChg chg="mod">
          <ac:chgData name="Pascal Nguyen Tang" userId="fd004de4-d723-43d4-b461-a8ced3aae77f" providerId="ADAL" clId="{53D4EBA2-12C5-4FF9-BB12-5634162C5214}" dt="2021-02-18T00:51:33.230" v="1212" actId="20577"/>
          <ac:spMkLst>
            <pc:docMk/>
            <pc:sldMk cId="4260059802" sldId="280"/>
            <ac:spMk id="2" creationId="{F6605B25-8CAC-40EC-82E4-2E4E3C1DD430}"/>
          </ac:spMkLst>
        </pc:spChg>
      </pc:sldChg>
      <pc:sldChg chg="modSp new del mod">
        <pc:chgData name="Pascal Nguyen Tang" userId="fd004de4-d723-43d4-b461-a8ced3aae77f" providerId="ADAL" clId="{53D4EBA2-12C5-4FF9-BB12-5634162C5214}" dt="2021-02-18T00:03:55.776" v="989" actId="2696"/>
        <pc:sldMkLst>
          <pc:docMk/>
          <pc:sldMk cId="2702714679" sldId="282"/>
        </pc:sldMkLst>
        <pc:spChg chg="mod">
          <ac:chgData name="Pascal Nguyen Tang" userId="fd004de4-d723-43d4-b461-a8ced3aae77f" providerId="ADAL" clId="{53D4EBA2-12C5-4FF9-BB12-5634162C5214}" dt="2021-02-18T00:03:35.565" v="985" actId="20577"/>
          <ac:spMkLst>
            <pc:docMk/>
            <pc:sldMk cId="2702714679" sldId="282"/>
            <ac:spMk id="3" creationId="{918F4B9A-D253-4C79-8AEB-33ABA994B00C}"/>
          </ac:spMkLst>
        </pc:spChg>
      </pc:sldChg>
      <pc:sldChg chg="new ord">
        <pc:chgData name="Pascal Nguyen Tang" userId="fd004de4-d723-43d4-b461-a8ced3aae77f" providerId="ADAL" clId="{53D4EBA2-12C5-4FF9-BB12-5634162C5214}" dt="2021-02-18T06:16:57.293" v="3609"/>
        <pc:sldMkLst>
          <pc:docMk/>
          <pc:sldMk cId="3349390493" sldId="282"/>
        </pc:sldMkLst>
      </pc:sldChg>
      <pc:sldChg chg="add del">
        <pc:chgData name="Pascal Nguyen Tang" userId="fd004de4-d723-43d4-b461-a8ced3aae77f" providerId="ADAL" clId="{53D4EBA2-12C5-4FF9-BB12-5634162C5214}" dt="2021-02-18T02:27:20.568" v="2450" actId="47"/>
        <pc:sldMkLst>
          <pc:docMk/>
          <pc:sldMk cId="2150522976" sldId="283"/>
        </pc:sldMkLst>
      </pc:sldChg>
      <pc:sldChg chg="add">
        <pc:chgData name="Pascal Nguyen Tang" userId="fd004de4-d723-43d4-b461-a8ced3aae77f" providerId="ADAL" clId="{53D4EBA2-12C5-4FF9-BB12-5634162C5214}" dt="2021-02-18T04:13:25.705" v="2463" actId="2890"/>
        <pc:sldMkLst>
          <pc:docMk/>
          <pc:sldMk cId="2419350243" sldId="283"/>
        </pc:sldMkLst>
      </pc:sldChg>
      <pc:sldChg chg="add del ord">
        <pc:chgData name="Pascal Nguyen Tang" userId="fd004de4-d723-43d4-b461-a8ced3aae77f" providerId="ADAL" clId="{53D4EBA2-12C5-4FF9-BB12-5634162C5214}" dt="2021-02-18T03:48:06.173" v="2455" actId="2696"/>
        <pc:sldMkLst>
          <pc:docMk/>
          <pc:sldMk cId="2787590900" sldId="283"/>
        </pc:sldMkLst>
      </pc:sldChg>
      <pc:sldChg chg="delSp add del setBg delDesignElem">
        <pc:chgData name="Pascal Nguyen Tang" userId="fd004de4-d723-43d4-b461-a8ced3aae77f" providerId="ADAL" clId="{53D4EBA2-12C5-4FF9-BB12-5634162C5214}" dt="2021-02-18T00:03:51.857" v="988" actId="2696"/>
        <pc:sldMkLst>
          <pc:docMk/>
          <pc:sldMk cId="2862526106" sldId="283"/>
        </pc:sldMkLst>
        <pc:spChg chg="del">
          <ac:chgData name="Pascal Nguyen Tang" userId="fd004de4-d723-43d4-b461-a8ced3aae77f" providerId="ADAL" clId="{53D4EBA2-12C5-4FF9-BB12-5634162C5214}" dt="2021-02-18T00:03:41.009" v="987"/>
          <ac:spMkLst>
            <pc:docMk/>
            <pc:sldMk cId="2862526106" sldId="283"/>
            <ac:spMk id="29" creationId="{BFDA9692-ECDC-4B59-86B2-8C90FDE1A055}"/>
          </ac:spMkLst>
        </pc:spChg>
        <pc:spChg chg="del">
          <ac:chgData name="Pascal Nguyen Tang" userId="fd004de4-d723-43d4-b461-a8ced3aae77f" providerId="ADAL" clId="{53D4EBA2-12C5-4FF9-BB12-5634162C5214}" dt="2021-02-18T00:03:41.009" v="987"/>
          <ac:spMkLst>
            <pc:docMk/>
            <pc:sldMk cId="2862526106" sldId="283"/>
            <ac:spMk id="31" creationId="{12C05506-42A1-49C0-9D87-081CCD9023D6}"/>
          </ac:spMkLst>
        </pc:spChg>
      </pc:sldChg>
      <pc:sldChg chg="del">
        <pc:chgData name="Pascal Nguyen Tang" userId="fd004de4-d723-43d4-b461-a8ced3aae77f" providerId="ADAL" clId="{53D4EBA2-12C5-4FF9-BB12-5634162C5214}" dt="2021-02-18T04:13:29.249" v="2464" actId="2890"/>
        <pc:sldMkLst>
          <pc:docMk/>
          <pc:sldMk cId="2419350243" sldId="284"/>
        </pc:sldMkLst>
      </pc:sldChg>
      <pc:sldChg chg="addSp delSp modSp add del mod modShow">
        <pc:chgData name="Pascal Nguyen Tang" userId="fd004de4-d723-43d4-b461-a8ced3aae77f" providerId="ADAL" clId="{53D4EBA2-12C5-4FF9-BB12-5634162C5214}" dt="2021-02-18T04:40:49.347" v="3137" actId="2696"/>
        <pc:sldMkLst>
          <pc:docMk/>
          <pc:sldMk cId="4022030968" sldId="284"/>
        </pc:sldMkLst>
        <pc:spChg chg="mod">
          <ac:chgData name="Pascal Nguyen Tang" userId="fd004de4-d723-43d4-b461-a8ced3aae77f" providerId="ADAL" clId="{53D4EBA2-12C5-4FF9-BB12-5634162C5214}" dt="2021-02-18T04:17:04.398" v="2606" actId="20577"/>
          <ac:spMkLst>
            <pc:docMk/>
            <pc:sldMk cId="4022030968" sldId="284"/>
            <ac:spMk id="5" creationId="{BC8B362E-670C-40E3-831F-CA1CB7DD3059}"/>
          </ac:spMkLst>
        </pc:spChg>
        <pc:picChg chg="mod">
          <ac:chgData name="Pascal Nguyen Tang" userId="fd004de4-d723-43d4-b461-a8ced3aae77f" providerId="ADAL" clId="{53D4EBA2-12C5-4FF9-BB12-5634162C5214}" dt="2021-02-18T04:16:47.294" v="2529" actId="1076"/>
          <ac:picMkLst>
            <pc:docMk/>
            <pc:sldMk cId="4022030968" sldId="284"/>
            <ac:picMk id="4" creationId="{A1E1E4F7-5E81-42E4-9933-BB48D02DA27A}"/>
          </ac:picMkLst>
        </pc:picChg>
        <pc:picChg chg="add del">
          <ac:chgData name="Pascal Nguyen Tang" userId="fd004de4-d723-43d4-b461-a8ced3aae77f" providerId="ADAL" clId="{53D4EBA2-12C5-4FF9-BB12-5634162C5214}" dt="2021-02-18T04:16:04.589" v="2470" actId="22"/>
          <ac:picMkLst>
            <pc:docMk/>
            <pc:sldMk cId="4022030968" sldId="284"/>
            <ac:picMk id="6" creationId="{C597B50C-3EAA-4F1D-A562-FA2D4847A0A0}"/>
          </ac:picMkLst>
        </pc:picChg>
      </pc:sldChg>
      <pc:sldChg chg="addSp delSp modSp add mod">
        <pc:chgData name="Pascal Nguyen Tang" userId="fd004de4-d723-43d4-b461-a8ced3aae77f" providerId="ADAL" clId="{53D4EBA2-12C5-4FF9-BB12-5634162C5214}" dt="2021-02-18T05:05:11.205" v="3174" actId="115"/>
        <pc:sldMkLst>
          <pc:docMk/>
          <pc:sldMk cId="4054565962" sldId="285"/>
        </pc:sldMkLst>
        <pc:spChg chg="mod">
          <ac:chgData name="Pascal Nguyen Tang" userId="fd004de4-d723-43d4-b461-a8ced3aae77f" providerId="ADAL" clId="{53D4EBA2-12C5-4FF9-BB12-5634162C5214}" dt="2021-02-18T04:40:55.177" v="3145" actId="20577"/>
          <ac:spMkLst>
            <pc:docMk/>
            <pc:sldMk cId="4054565962" sldId="285"/>
            <ac:spMk id="2" creationId="{5B040558-A365-4CCE-92FA-5A48CD98F9C9}"/>
          </ac:spMkLst>
        </pc:spChg>
        <pc:spChg chg="mod">
          <ac:chgData name="Pascal Nguyen Tang" userId="fd004de4-d723-43d4-b461-a8ced3aae77f" providerId="ADAL" clId="{53D4EBA2-12C5-4FF9-BB12-5634162C5214}" dt="2021-02-18T04:39:42.066" v="3117" actId="1076"/>
          <ac:spMkLst>
            <pc:docMk/>
            <pc:sldMk cId="4054565962" sldId="285"/>
            <ac:spMk id="5" creationId="{BC8B362E-670C-40E3-831F-CA1CB7DD3059}"/>
          </ac:spMkLst>
        </pc:spChg>
        <pc:spChg chg="add mod">
          <ac:chgData name="Pascal Nguyen Tang" userId="fd004de4-d723-43d4-b461-a8ced3aae77f" providerId="ADAL" clId="{53D4EBA2-12C5-4FF9-BB12-5634162C5214}" dt="2021-02-18T04:39:04.743" v="3108" actId="1076"/>
          <ac:spMkLst>
            <pc:docMk/>
            <pc:sldMk cId="4054565962" sldId="285"/>
            <ac:spMk id="6" creationId="{F23EE01D-4C9F-49A8-9709-AEE57C1930AC}"/>
          </ac:spMkLst>
        </pc:spChg>
        <pc:spChg chg="add mod">
          <ac:chgData name="Pascal Nguyen Tang" userId="fd004de4-d723-43d4-b461-a8ced3aae77f" providerId="ADAL" clId="{53D4EBA2-12C5-4FF9-BB12-5634162C5214}" dt="2021-02-18T04:40:28.556" v="3136" actId="113"/>
          <ac:spMkLst>
            <pc:docMk/>
            <pc:sldMk cId="4054565962" sldId="285"/>
            <ac:spMk id="7" creationId="{43FB285B-7164-4DA9-AC42-CB801C4B243C}"/>
          </ac:spMkLst>
        </pc:spChg>
        <pc:graphicFrameChg chg="add mod modGraphic">
          <ac:chgData name="Pascal Nguyen Tang" userId="fd004de4-d723-43d4-b461-a8ced3aae77f" providerId="ADAL" clId="{53D4EBA2-12C5-4FF9-BB12-5634162C5214}" dt="2021-02-18T05:05:11.205" v="3174" actId="115"/>
          <ac:graphicFrameMkLst>
            <pc:docMk/>
            <pc:sldMk cId="4054565962" sldId="285"/>
            <ac:graphicFrameMk id="3" creationId="{367D0206-27F3-417E-A4B3-EA296803FABF}"/>
          </ac:graphicFrameMkLst>
        </pc:graphicFrameChg>
        <pc:picChg chg="del mod">
          <ac:chgData name="Pascal Nguyen Tang" userId="fd004de4-d723-43d4-b461-a8ced3aae77f" providerId="ADAL" clId="{53D4EBA2-12C5-4FF9-BB12-5634162C5214}" dt="2021-02-18T04:37:23.719" v="3045" actId="478"/>
          <ac:picMkLst>
            <pc:docMk/>
            <pc:sldMk cId="4054565962" sldId="285"/>
            <ac:picMk id="4" creationId="{A1E1E4F7-5E81-42E4-9933-BB48D02DA27A}"/>
          </ac:picMkLst>
        </pc:picChg>
      </pc:sldChg>
      <pc:sldChg chg="addSp delSp modSp add mod">
        <pc:chgData name="Pascal Nguyen Tang" userId="fd004de4-d723-43d4-b461-a8ced3aae77f" providerId="ADAL" clId="{53D4EBA2-12C5-4FF9-BB12-5634162C5214}" dt="2021-02-18T06:19:42.074" v="3717" actId="113"/>
        <pc:sldMkLst>
          <pc:docMk/>
          <pc:sldMk cId="3349240743" sldId="286"/>
        </pc:sldMkLst>
        <pc:spChg chg="mod">
          <ac:chgData name="Pascal Nguyen Tang" userId="fd004de4-d723-43d4-b461-a8ced3aae77f" providerId="ADAL" clId="{53D4EBA2-12C5-4FF9-BB12-5634162C5214}" dt="2021-02-18T05:30:04.390" v="3201" actId="20577"/>
          <ac:spMkLst>
            <pc:docMk/>
            <pc:sldMk cId="3349240743" sldId="286"/>
            <ac:spMk id="2" creationId="{5B040558-A365-4CCE-92FA-5A48CD98F9C9}"/>
          </ac:spMkLst>
        </pc:spChg>
        <pc:spChg chg="mod">
          <ac:chgData name="Pascal Nguyen Tang" userId="fd004de4-d723-43d4-b461-a8ced3aae77f" providerId="ADAL" clId="{53D4EBA2-12C5-4FF9-BB12-5634162C5214}" dt="2021-02-18T06:19:42.074" v="3717" actId="113"/>
          <ac:spMkLst>
            <pc:docMk/>
            <pc:sldMk cId="3349240743" sldId="286"/>
            <ac:spMk id="6" creationId="{F23EE01D-4C9F-49A8-9709-AEE57C1930AC}"/>
          </ac:spMkLst>
        </pc:spChg>
        <pc:spChg chg="mod">
          <ac:chgData name="Pascal Nguyen Tang" userId="fd004de4-d723-43d4-b461-a8ced3aae77f" providerId="ADAL" clId="{53D4EBA2-12C5-4FF9-BB12-5634162C5214}" dt="2021-02-18T06:16:34.427" v="3602" actId="20577"/>
          <ac:spMkLst>
            <pc:docMk/>
            <pc:sldMk cId="3349240743" sldId="286"/>
            <ac:spMk id="7" creationId="{43FB285B-7164-4DA9-AC42-CB801C4B243C}"/>
          </ac:spMkLst>
        </pc:spChg>
        <pc:spChg chg="add mod">
          <ac:chgData name="Pascal Nguyen Tang" userId="fd004de4-d723-43d4-b461-a8ced3aae77f" providerId="ADAL" clId="{53D4EBA2-12C5-4FF9-BB12-5634162C5214}" dt="2021-02-18T05:49:11.937" v="3275" actId="20577"/>
          <ac:spMkLst>
            <pc:docMk/>
            <pc:sldMk cId="3349240743" sldId="286"/>
            <ac:spMk id="12" creationId="{7E458F35-8135-4952-9098-19A689CA5487}"/>
          </ac:spMkLst>
        </pc:spChg>
        <pc:graphicFrameChg chg="del">
          <ac:chgData name="Pascal Nguyen Tang" userId="fd004de4-d723-43d4-b461-a8ced3aae77f" providerId="ADAL" clId="{53D4EBA2-12C5-4FF9-BB12-5634162C5214}" dt="2021-02-18T05:30:07.616" v="3202" actId="478"/>
          <ac:graphicFrameMkLst>
            <pc:docMk/>
            <pc:sldMk cId="3349240743" sldId="286"/>
            <ac:graphicFrameMk id="3" creationId="{367D0206-27F3-417E-A4B3-EA296803FABF}"/>
          </ac:graphicFrameMkLst>
        </pc:graphicFrameChg>
        <pc:picChg chg="add del mod">
          <ac:chgData name="Pascal Nguyen Tang" userId="fd004de4-d723-43d4-b461-a8ced3aae77f" providerId="ADAL" clId="{53D4EBA2-12C5-4FF9-BB12-5634162C5214}" dt="2021-02-18T05:49:15.419" v="3276" actId="478"/>
          <ac:picMkLst>
            <pc:docMk/>
            <pc:sldMk cId="3349240743" sldId="286"/>
            <ac:picMk id="8" creationId="{878A9422-3525-400A-974A-9F910F683F15}"/>
          </ac:picMkLst>
        </pc:picChg>
        <pc:picChg chg="add mod">
          <ac:chgData name="Pascal Nguyen Tang" userId="fd004de4-d723-43d4-b461-a8ced3aae77f" providerId="ADAL" clId="{53D4EBA2-12C5-4FF9-BB12-5634162C5214}" dt="2021-02-18T05:49:43.591" v="3280" actId="1076"/>
          <ac:picMkLst>
            <pc:docMk/>
            <pc:sldMk cId="3349240743" sldId="286"/>
            <ac:picMk id="10" creationId="{37805971-E217-4CBD-82EF-A2D3A7878F80}"/>
          </ac:picMkLst>
        </pc:picChg>
        <pc:picChg chg="add del mod">
          <ac:chgData name="Pascal Nguyen Tang" userId="fd004de4-d723-43d4-b461-a8ced3aae77f" providerId="ADAL" clId="{53D4EBA2-12C5-4FF9-BB12-5634162C5214}" dt="2021-02-18T05:49:45.565" v="3281" actId="478"/>
          <ac:picMkLst>
            <pc:docMk/>
            <pc:sldMk cId="3349240743" sldId="286"/>
            <ac:picMk id="11" creationId="{670B26A3-2C1D-469A-9D24-66ECBE6A88AC}"/>
          </ac:picMkLst>
        </pc:picChg>
        <pc:picChg chg="add del mod">
          <ac:chgData name="Pascal Nguyen Tang" userId="fd004de4-d723-43d4-b461-a8ced3aae77f" providerId="ADAL" clId="{53D4EBA2-12C5-4FF9-BB12-5634162C5214}" dt="2021-02-18T06:16:36.525" v="3603" actId="478"/>
          <ac:picMkLst>
            <pc:docMk/>
            <pc:sldMk cId="3349240743" sldId="286"/>
            <ac:picMk id="15" creationId="{54C41995-035D-41E4-AB8C-67AFA48077B8}"/>
          </ac:picMkLst>
        </pc:picChg>
        <pc:picChg chg="add mod">
          <ac:chgData name="Pascal Nguyen Tang" userId="fd004de4-d723-43d4-b461-a8ced3aae77f" providerId="ADAL" clId="{53D4EBA2-12C5-4FF9-BB12-5634162C5214}" dt="2021-02-18T06:17:29.111" v="3610" actId="14100"/>
          <ac:picMkLst>
            <pc:docMk/>
            <pc:sldMk cId="3349240743" sldId="286"/>
            <ac:picMk id="16" creationId="{39472B29-CB98-46B6-8C5A-5FACB9F5EA26}"/>
          </ac:picMkLst>
        </pc:picChg>
      </pc:sldChg>
      <pc:sldChg chg="new del">
        <pc:chgData name="Pascal Nguyen Tang" userId="fd004de4-d723-43d4-b461-a8ced3aae77f" providerId="ADAL" clId="{53D4EBA2-12C5-4FF9-BB12-5634162C5214}" dt="2021-02-18T05:50:14.853" v="3295" actId="47"/>
        <pc:sldMkLst>
          <pc:docMk/>
          <pc:sldMk cId="1330335021" sldId="287"/>
        </pc:sldMkLst>
      </pc:sldChg>
      <pc:sldChg chg="modSp new mod">
        <pc:chgData name="Pascal Nguyen Tang" userId="fd004de4-d723-43d4-b461-a8ced3aae77f" providerId="ADAL" clId="{53D4EBA2-12C5-4FF9-BB12-5634162C5214}" dt="2021-02-18T05:50:18.656" v="3303" actId="20577"/>
        <pc:sldMkLst>
          <pc:docMk/>
          <pc:sldMk cId="3464927352" sldId="288"/>
        </pc:sldMkLst>
        <pc:spChg chg="mod">
          <ac:chgData name="Pascal Nguyen Tang" userId="fd004de4-d723-43d4-b461-a8ced3aae77f" providerId="ADAL" clId="{53D4EBA2-12C5-4FF9-BB12-5634162C5214}" dt="2021-02-18T05:50:18.656" v="3303" actId="20577"/>
          <ac:spMkLst>
            <pc:docMk/>
            <pc:sldMk cId="3464927352" sldId="288"/>
            <ac:spMk id="2" creationId="{34347654-9CE0-4EAC-ADC5-11553BDC4BFF}"/>
          </ac:spMkLst>
        </pc:spChg>
      </pc:sldChg>
      <pc:sldChg chg="addSp delSp modSp add mod ord">
        <pc:chgData name="Pascal Nguyen Tang" userId="fd004de4-d723-43d4-b461-a8ced3aae77f" providerId="ADAL" clId="{53D4EBA2-12C5-4FF9-BB12-5634162C5214}" dt="2021-02-18T13:56:41.803" v="5185" actId="20577"/>
        <pc:sldMkLst>
          <pc:docMk/>
          <pc:sldMk cId="196117540" sldId="289"/>
        </pc:sldMkLst>
        <pc:spChg chg="mod">
          <ac:chgData name="Pascal Nguyen Tang" userId="fd004de4-d723-43d4-b461-a8ced3aae77f" providerId="ADAL" clId="{53D4EBA2-12C5-4FF9-BB12-5634162C5214}" dt="2021-02-18T06:12:41.636" v="3588" actId="20577"/>
          <ac:spMkLst>
            <pc:docMk/>
            <pc:sldMk cId="196117540" sldId="289"/>
            <ac:spMk id="2" creationId="{5B040558-A365-4CCE-92FA-5A48CD98F9C9}"/>
          </ac:spMkLst>
        </pc:spChg>
        <pc:spChg chg="mod">
          <ac:chgData name="Pascal Nguyen Tang" userId="fd004de4-d723-43d4-b461-a8ced3aae77f" providerId="ADAL" clId="{53D4EBA2-12C5-4FF9-BB12-5634162C5214}" dt="2021-02-18T13:56:41.803" v="5185" actId="20577"/>
          <ac:spMkLst>
            <pc:docMk/>
            <pc:sldMk cId="196117540" sldId="289"/>
            <ac:spMk id="6" creationId="{F23EE01D-4C9F-49A8-9709-AEE57C1930AC}"/>
          </ac:spMkLst>
        </pc:spChg>
        <pc:spChg chg="mod">
          <ac:chgData name="Pascal Nguyen Tang" userId="fd004de4-d723-43d4-b461-a8ced3aae77f" providerId="ADAL" clId="{53D4EBA2-12C5-4FF9-BB12-5634162C5214}" dt="2021-02-18T06:20:15.433" v="3735" actId="20577"/>
          <ac:spMkLst>
            <pc:docMk/>
            <pc:sldMk cId="196117540" sldId="289"/>
            <ac:spMk id="7" creationId="{43FB285B-7164-4DA9-AC42-CB801C4B243C}"/>
          </ac:spMkLst>
        </pc:spChg>
        <pc:spChg chg="del">
          <ac:chgData name="Pascal Nguyen Tang" userId="fd004de4-d723-43d4-b461-a8ced3aae77f" providerId="ADAL" clId="{53D4EBA2-12C5-4FF9-BB12-5634162C5214}" dt="2021-02-18T06:13:07.026" v="3591" actId="478"/>
          <ac:spMkLst>
            <pc:docMk/>
            <pc:sldMk cId="196117540" sldId="289"/>
            <ac:spMk id="12" creationId="{7E458F35-8135-4952-9098-19A689CA5487}"/>
          </ac:spMkLst>
        </pc:spChg>
        <pc:picChg chg="add del mod">
          <ac:chgData name="Pascal Nguyen Tang" userId="fd004de4-d723-43d4-b461-a8ced3aae77f" providerId="ADAL" clId="{53D4EBA2-12C5-4FF9-BB12-5634162C5214}" dt="2021-02-18T06:35:38.299" v="4328" actId="478"/>
          <ac:picMkLst>
            <pc:docMk/>
            <pc:sldMk cId="196117540" sldId="289"/>
            <ac:picMk id="4" creationId="{787DE8A3-4227-4772-8D4C-1A2C52ABB9B9}"/>
          </ac:picMkLst>
        </pc:picChg>
        <pc:picChg chg="add del mod">
          <ac:chgData name="Pascal Nguyen Tang" userId="fd004de4-d723-43d4-b461-a8ced3aae77f" providerId="ADAL" clId="{53D4EBA2-12C5-4FF9-BB12-5634162C5214}" dt="2021-02-18T13:40:43.483" v="4949" actId="478"/>
          <ac:picMkLst>
            <pc:docMk/>
            <pc:sldMk cId="196117540" sldId="289"/>
            <ac:picMk id="9" creationId="{03EDD911-6F48-419D-A8D8-55E289B96BE3}"/>
          </ac:picMkLst>
        </pc:picChg>
        <pc:picChg chg="del">
          <ac:chgData name="Pascal Nguyen Tang" userId="fd004de4-d723-43d4-b461-a8ced3aae77f" providerId="ADAL" clId="{53D4EBA2-12C5-4FF9-BB12-5634162C5214}" dt="2021-02-18T06:13:05.855" v="3590" actId="478"/>
          <ac:picMkLst>
            <pc:docMk/>
            <pc:sldMk cId="196117540" sldId="289"/>
            <ac:picMk id="10" creationId="{37805971-E217-4CBD-82EF-A2D3A7878F80}"/>
          </ac:picMkLst>
        </pc:picChg>
        <pc:picChg chg="add mod">
          <ac:chgData name="Pascal Nguyen Tang" userId="fd004de4-d723-43d4-b461-a8ced3aae77f" providerId="ADAL" clId="{53D4EBA2-12C5-4FF9-BB12-5634162C5214}" dt="2021-02-18T13:40:46.262" v="4951" actId="1076"/>
          <ac:picMkLst>
            <pc:docMk/>
            <pc:sldMk cId="196117540" sldId="289"/>
            <ac:picMk id="11" creationId="{E78ED94A-F44B-45F1-A79E-C5AC030F91B2}"/>
          </ac:picMkLst>
        </pc:picChg>
        <pc:picChg chg="del">
          <ac:chgData name="Pascal Nguyen Tang" userId="fd004de4-d723-43d4-b461-a8ced3aae77f" providerId="ADAL" clId="{53D4EBA2-12C5-4FF9-BB12-5634162C5214}" dt="2021-02-18T06:13:05.105" v="3589" actId="478"/>
          <ac:picMkLst>
            <pc:docMk/>
            <pc:sldMk cId="196117540" sldId="289"/>
            <ac:picMk id="15" creationId="{54C41995-035D-41E4-AB8C-67AFA48077B8}"/>
          </ac:picMkLst>
        </pc:picChg>
      </pc:sldChg>
      <pc:sldChg chg="delSp modSp add del mod">
        <pc:chgData name="Pascal Nguyen Tang" userId="fd004de4-d723-43d4-b461-a8ced3aae77f" providerId="ADAL" clId="{53D4EBA2-12C5-4FF9-BB12-5634162C5214}" dt="2021-02-18T13:47:32.548" v="5080" actId="2696"/>
        <pc:sldMkLst>
          <pc:docMk/>
          <pc:sldMk cId="766578527" sldId="290"/>
        </pc:sldMkLst>
        <pc:spChg chg="mod">
          <ac:chgData name="Pascal Nguyen Tang" userId="fd004de4-d723-43d4-b461-a8ced3aae77f" providerId="ADAL" clId="{53D4EBA2-12C5-4FF9-BB12-5634162C5214}" dt="2021-02-18T13:42:16.681" v="5028" actId="20577"/>
          <ac:spMkLst>
            <pc:docMk/>
            <pc:sldMk cId="766578527" sldId="290"/>
            <ac:spMk id="2" creationId="{5B040558-A365-4CCE-92FA-5A48CD98F9C9}"/>
          </ac:spMkLst>
        </pc:spChg>
        <pc:spChg chg="mod">
          <ac:chgData name="Pascal Nguyen Tang" userId="fd004de4-d723-43d4-b461-a8ced3aae77f" providerId="ADAL" clId="{53D4EBA2-12C5-4FF9-BB12-5634162C5214}" dt="2021-02-18T13:43:57.096" v="5058" actId="20577"/>
          <ac:spMkLst>
            <pc:docMk/>
            <pc:sldMk cId="766578527" sldId="290"/>
            <ac:spMk id="5" creationId="{BC8B362E-670C-40E3-831F-CA1CB7DD3059}"/>
          </ac:spMkLst>
        </pc:spChg>
        <pc:spChg chg="del">
          <ac:chgData name="Pascal Nguyen Tang" userId="fd004de4-d723-43d4-b461-a8ced3aae77f" providerId="ADAL" clId="{53D4EBA2-12C5-4FF9-BB12-5634162C5214}" dt="2021-02-18T13:42:04.474" v="4978" actId="478"/>
          <ac:spMkLst>
            <pc:docMk/>
            <pc:sldMk cId="766578527" sldId="290"/>
            <ac:spMk id="6" creationId="{F23EE01D-4C9F-49A8-9709-AEE57C1930AC}"/>
          </ac:spMkLst>
        </pc:spChg>
        <pc:spChg chg="del">
          <ac:chgData name="Pascal Nguyen Tang" userId="fd004de4-d723-43d4-b461-a8ced3aae77f" providerId="ADAL" clId="{53D4EBA2-12C5-4FF9-BB12-5634162C5214}" dt="2021-02-18T13:42:24.696" v="5030" actId="478"/>
          <ac:spMkLst>
            <pc:docMk/>
            <pc:sldMk cId="766578527" sldId="290"/>
            <ac:spMk id="7" creationId="{43FB285B-7164-4DA9-AC42-CB801C4B243C}"/>
          </ac:spMkLst>
        </pc:spChg>
        <pc:picChg chg="del">
          <ac:chgData name="Pascal Nguyen Tang" userId="fd004de4-d723-43d4-b461-a8ced3aae77f" providerId="ADAL" clId="{53D4EBA2-12C5-4FF9-BB12-5634162C5214}" dt="2021-02-18T13:39:49.804" v="4947" actId="478"/>
          <ac:picMkLst>
            <pc:docMk/>
            <pc:sldMk cId="766578527" sldId="290"/>
            <ac:picMk id="9" creationId="{03EDD911-6F48-419D-A8D8-55E289B96BE3}"/>
          </ac:picMkLst>
        </pc:picChg>
        <pc:picChg chg="del">
          <ac:chgData name="Pascal Nguyen Tang" userId="fd004de4-d723-43d4-b461-a8ced3aae77f" providerId="ADAL" clId="{53D4EBA2-12C5-4FF9-BB12-5634162C5214}" dt="2021-02-18T13:39:50.294" v="4948" actId="478"/>
          <ac:picMkLst>
            <pc:docMk/>
            <pc:sldMk cId="766578527" sldId="290"/>
            <ac:picMk id="11" creationId="{E78ED94A-F44B-45F1-A79E-C5AC030F91B2}"/>
          </ac:picMkLst>
        </pc:picChg>
      </pc:sldChg>
      <pc:sldChg chg="modSp add del mod">
        <pc:chgData name="Pascal Nguyen Tang" userId="fd004de4-d723-43d4-b461-a8ced3aae77f" providerId="ADAL" clId="{53D4EBA2-12C5-4FF9-BB12-5634162C5214}" dt="2021-02-18T13:42:20.983" v="5029" actId="2696"/>
        <pc:sldMkLst>
          <pc:docMk/>
          <pc:sldMk cId="1262043648" sldId="291"/>
        </pc:sldMkLst>
        <pc:spChg chg="mod">
          <ac:chgData name="Pascal Nguyen Tang" userId="fd004de4-d723-43d4-b461-a8ced3aae77f" providerId="ADAL" clId="{53D4EBA2-12C5-4FF9-BB12-5634162C5214}" dt="2021-02-18T13:39:05.682" v="4946" actId="20577"/>
          <ac:spMkLst>
            <pc:docMk/>
            <pc:sldMk cId="1262043648" sldId="291"/>
            <ac:spMk id="2" creationId="{5B040558-A365-4CCE-92FA-5A48CD98F9C9}"/>
          </ac:spMkLst>
        </pc:spChg>
      </pc:sldChg>
    </pc:docChg>
  </pc:docChgLst>
  <pc:docChgLst>
    <pc:chgData name="Nupur Mittal" userId="S::nupur.mittal@mail.mcgill.ca::329e36e7-bbd1-49fb-87cf-fcf76fdb180c" providerId="AD" clId="Web-{80E6AA5E-A7CE-4520-ADB4-E86E378EC129}"/>
    <pc:docChg chg="addSld modSld">
      <pc:chgData name="Nupur Mittal" userId="S::nupur.mittal@mail.mcgill.ca::329e36e7-bbd1-49fb-87cf-fcf76fdb180c" providerId="AD" clId="Web-{80E6AA5E-A7CE-4520-ADB4-E86E378EC129}" dt="2021-02-17T23:44:12.057" v="32" actId="1076"/>
      <pc:docMkLst>
        <pc:docMk/>
      </pc:docMkLst>
      <pc:sldChg chg="addSp delSp modSp new">
        <pc:chgData name="Nupur Mittal" userId="S::nupur.mittal@mail.mcgill.ca::329e36e7-bbd1-49fb-87cf-fcf76fdb180c" providerId="AD" clId="Web-{80E6AA5E-A7CE-4520-ADB4-E86E378EC129}" dt="2021-02-17T23:38:28.840" v="12" actId="14100"/>
        <pc:sldMkLst>
          <pc:docMk/>
          <pc:sldMk cId="26676442" sldId="278"/>
        </pc:sldMkLst>
        <pc:spChg chg="del">
          <ac:chgData name="Nupur Mittal" userId="S::nupur.mittal@mail.mcgill.ca::329e36e7-bbd1-49fb-87cf-fcf76fdb180c" providerId="AD" clId="Web-{80E6AA5E-A7CE-4520-ADB4-E86E378EC129}" dt="2021-02-17T23:34:52.065" v="1"/>
          <ac:spMkLst>
            <pc:docMk/>
            <pc:sldMk cId="26676442" sldId="278"/>
            <ac:spMk id="3" creationId="{407C3B89-1AE5-4872-AB93-2C7EBCC81AAD}"/>
          </ac:spMkLst>
        </pc:spChg>
        <pc:picChg chg="add mod ord">
          <ac:chgData name="Nupur Mittal" userId="S::nupur.mittal@mail.mcgill.ca::329e36e7-bbd1-49fb-87cf-fcf76fdb180c" providerId="AD" clId="Web-{80E6AA5E-A7CE-4520-ADB4-E86E378EC129}" dt="2021-02-17T23:35:04.675" v="3" actId="14100"/>
          <ac:picMkLst>
            <pc:docMk/>
            <pc:sldMk cId="26676442" sldId="278"/>
            <ac:picMk id="4" creationId="{29772B41-C96C-4E76-90AF-BEB1B563BAB1}"/>
          </ac:picMkLst>
        </pc:picChg>
        <pc:picChg chg="add mod">
          <ac:chgData name="Nupur Mittal" userId="S::nupur.mittal@mail.mcgill.ca::329e36e7-bbd1-49fb-87cf-fcf76fdb180c" providerId="AD" clId="Web-{80E6AA5E-A7CE-4520-ADB4-E86E378EC129}" dt="2021-02-17T23:38:28.840" v="12" actId="14100"/>
          <ac:picMkLst>
            <pc:docMk/>
            <pc:sldMk cId="26676442" sldId="278"/>
            <ac:picMk id="5" creationId="{63045F3F-5ABE-4056-BDBA-C1C227D5F828}"/>
          </ac:picMkLst>
        </pc:picChg>
      </pc:sldChg>
      <pc:sldChg chg="addSp delSp modSp new">
        <pc:chgData name="Nupur Mittal" userId="S::nupur.mittal@mail.mcgill.ca::329e36e7-bbd1-49fb-87cf-fcf76fdb180c" providerId="AD" clId="Web-{80E6AA5E-A7CE-4520-ADB4-E86E378EC129}" dt="2021-02-17T23:44:12.057" v="32" actId="1076"/>
        <pc:sldMkLst>
          <pc:docMk/>
          <pc:sldMk cId="2894750841" sldId="279"/>
        </pc:sldMkLst>
        <pc:spChg chg="mod">
          <ac:chgData name="Nupur Mittal" userId="S::nupur.mittal@mail.mcgill.ca::329e36e7-bbd1-49fb-87cf-fcf76fdb180c" providerId="AD" clId="Web-{80E6AA5E-A7CE-4520-ADB4-E86E378EC129}" dt="2021-02-17T23:42:32.131" v="28" actId="14100"/>
          <ac:spMkLst>
            <pc:docMk/>
            <pc:sldMk cId="2894750841" sldId="279"/>
            <ac:spMk id="2" creationId="{7A06BEF2-DD5C-4BE5-9628-2B0CCC0FB94C}"/>
          </ac:spMkLst>
        </pc:spChg>
        <pc:spChg chg="del">
          <ac:chgData name="Nupur Mittal" userId="S::nupur.mittal@mail.mcgill.ca::329e36e7-bbd1-49fb-87cf-fcf76fdb180c" providerId="AD" clId="Web-{80E6AA5E-A7CE-4520-ADB4-E86E378EC129}" dt="2021-02-17T23:37:03.070" v="5"/>
          <ac:spMkLst>
            <pc:docMk/>
            <pc:sldMk cId="2894750841" sldId="279"/>
            <ac:spMk id="3" creationId="{6E6B16DF-9628-4D97-97FF-13A031C0695B}"/>
          </ac:spMkLst>
        </pc:spChg>
        <pc:spChg chg="add del mod">
          <ac:chgData name="Nupur Mittal" userId="S::nupur.mittal@mail.mcgill.ca::329e36e7-bbd1-49fb-87cf-fcf76fdb180c" providerId="AD" clId="Web-{80E6AA5E-A7CE-4520-ADB4-E86E378EC129}" dt="2021-02-17T23:44:03.682" v="30"/>
          <ac:spMkLst>
            <pc:docMk/>
            <pc:sldMk cId="2894750841" sldId="279"/>
            <ac:spMk id="6" creationId="{788CE3DD-5DCC-463F-A3BE-F2B513CDFBAA}"/>
          </ac:spMkLst>
        </pc:spChg>
        <pc:picChg chg="add del mod ord">
          <ac:chgData name="Nupur Mittal" userId="S::nupur.mittal@mail.mcgill.ca::329e36e7-bbd1-49fb-87cf-fcf76fdb180c" providerId="AD" clId="Web-{80E6AA5E-A7CE-4520-ADB4-E86E378EC129}" dt="2021-02-17T23:43:00.523" v="29"/>
          <ac:picMkLst>
            <pc:docMk/>
            <pc:sldMk cId="2894750841" sldId="279"/>
            <ac:picMk id="4" creationId="{6171283B-B797-4B7C-9470-B4D33A7EA881}"/>
          </ac:picMkLst>
        </pc:picChg>
        <pc:picChg chg="add mod ord">
          <ac:chgData name="Nupur Mittal" userId="S::nupur.mittal@mail.mcgill.ca::329e36e7-bbd1-49fb-87cf-fcf76fdb180c" providerId="AD" clId="Web-{80E6AA5E-A7CE-4520-ADB4-E86E378EC129}" dt="2021-02-17T23:44:12.057" v="32" actId="1076"/>
          <ac:picMkLst>
            <pc:docMk/>
            <pc:sldMk cId="2894750841" sldId="279"/>
            <ac:picMk id="7" creationId="{DA9DDE71-065E-434B-BE0A-7BB792A2572D}"/>
          </ac:picMkLst>
        </pc:picChg>
      </pc:sldChg>
      <pc:sldChg chg="addSp delSp modSp new">
        <pc:chgData name="Nupur Mittal" userId="S::nupur.mittal@mail.mcgill.ca::329e36e7-bbd1-49fb-87cf-fcf76fdb180c" providerId="AD" clId="Web-{80E6AA5E-A7CE-4520-ADB4-E86E378EC129}" dt="2021-02-17T23:41:14.378" v="21" actId="1076"/>
        <pc:sldMkLst>
          <pc:docMk/>
          <pc:sldMk cId="4260059802" sldId="280"/>
        </pc:sldMkLst>
        <pc:spChg chg="del">
          <ac:chgData name="Nupur Mittal" userId="S::nupur.mittal@mail.mcgill.ca::329e36e7-bbd1-49fb-87cf-fcf76fdb180c" providerId="AD" clId="Web-{80E6AA5E-A7CE-4520-ADB4-E86E378EC129}" dt="2021-02-17T23:40:47.533" v="14"/>
          <ac:spMkLst>
            <pc:docMk/>
            <pc:sldMk cId="4260059802" sldId="280"/>
            <ac:spMk id="3" creationId="{ED897396-1861-41B7-B12A-E3A2BEECC29C}"/>
          </ac:spMkLst>
        </pc:spChg>
        <pc:picChg chg="add mod ord">
          <ac:chgData name="Nupur Mittal" userId="S::nupur.mittal@mail.mcgill.ca::329e36e7-bbd1-49fb-87cf-fcf76fdb180c" providerId="AD" clId="Web-{80E6AA5E-A7CE-4520-ADB4-E86E378EC129}" dt="2021-02-17T23:41:14.378" v="21" actId="1076"/>
          <ac:picMkLst>
            <pc:docMk/>
            <pc:sldMk cId="4260059802" sldId="280"/>
            <ac:picMk id="4" creationId="{ACEA8BD9-1F2A-4657-895F-658D4FD4E93F}"/>
          </ac:picMkLst>
        </pc:picChg>
        <pc:picChg chg="add mod">
          <ac:chgData name="Nupur Mittal" userId="S::nupur.mittal@mail.mcgill.ca::329e36e7-bbd1-49fb-87cf-fcf76fdb180c" providerId="AD" clId="Web-{80E6AA5E-A7CE-4520-ADB4-E86E378EC129}" dt="2021-02-17T23:41:11.050" v="19" actId="1076"/>
          <ac:picMkLst>
            <pc:docMk/>
            <pc:sldMk cId="4260059802" sldId="280"/>
            <ac:picMk id="5" creationId="{FCA07921-045E-4261-838D-CB48EF0492DE}"/>
          </ac:picMkLst>
        </pc:picChg>
      </pc:sldChg>
      <pc:sldChg chg="addSp delSp modSp new">
        <pc:chgData name="Nupur Mittal" userId="S::nupur.mittal@mail.mcgill.ca::329e36e7-bbd1-49fb-87cf-fcf76fdb180c" providerId="AD" clId="Web-{80E6AA5E-A7CE-4520-ADB4-E86E378EC129}" dt="2021-02-17T23:42:11.724" v="26" actId="1076"/>
        <pc:sldMkLst>
          <pc:docMk/>
          <pc:sldMk cId="3919705213" sldId="281"/>
        </pc:sldMkLst>
        <pc:spChg chg="del">
          <ac:chgData name="Nupur Mittal" userId="S::nupur.mittal@mail.mcgill.ca::329e36e7-bbd1-49fb-87cf-fcf76fdb180c" providerId="AD" clId="Web-{80E6AA5E-A7CE-4520-ADB4-E86E378EC129}" dt="2021-02-17T23:42:05.864" v="23"/>
          <ac:spMkLst>
            <pc:docMk/>
            <pc:sldMk cId="3919705213" sldId="281"/>
            <ac:spMk id="3" creationId="{3E379DE5-41D6-4D5A-810E-E5F88417EB81}"/>
          </ac:spMkLst>
        </pc:spChg>
        <pc:picChg chg="add mod ord">
          <ac:chgData name="Nupur Mittal" userId="S::nupur.mittal@mail.mcgill.ca::329e36e7-bbd1-49fb-87cf-fcf76fdb180c" providerId="AD" clId="Web-{80E6AA5E-A7CE-4520-ADB4-E86E378EC129}" dt="2021-02-17T23:42:11.724" v="26" actId="1076"/>
          <ac:picMkLst>
            <pc:docMk/>
            <pc:sldMk cId="3919705213" sldId="281"/>
            <ac:picMk id="4" creationId="{BF23919D-D12D-4FFB-9CA8-6D6818B177FB}"/>
          </ac:picMkLst>
        </pc:picChg>
      </pc:sldChg>
    </pc:docChg>
  </pc:docChgLst>
  <pc:docChgLst>
    <pc:chgData name="Shivangi Soni" userId="S::shivangi.soni@mail.mcgill.ca::2947c66a-7404-47b6-97cf-16b003e8c903" providerId="AD" clId="Web-{290BAE87-D62A-4D54-82FB-A1656D749331}"/>
    <pc:docChg chg="addSld modSld">
      <pc:chgData name="Shivangi Soni" userId="S::shivangi.soni@mail.mcgill.ca::2947c66a-7404-47b6-97cf-16b003e8c903" providerId="AD" clId="Web-{290BAE87-D62A-4D54-82FB-A1656D749331}" dt="2021-02-17T06:01:37.585" v="47" actId="14100"/>
      <pc:docMkLst>
        <pc:docMk/>
      </pc:docMkLst>
      <pc:sldChg chg="addSp delSp modSp new">
        <pc:chgData name="Shivangi Soni" userId="S::shivangi.soni@mail.mcgill.ca::2947c66a-7404-47b6-97cf-16b003e8c903" providerId="AD" clId="Web-{290BAE87-D62A-4D54-82FB-A1656D749331}" dt="2021-02-17T05:48:33.981" v="41" actId="1076"/>
        <pc:sldMkLst>
          <pc:docMk/>
          <pc:sldMk cId="1185293267" sldId="274"/>
        </pc:sldMkLst>
        <pc:spChg chg="mod">
          <ac:chgData name="Shivangi Soni" userId="S::shivangi.soni@mail.mcgill.ca::2947c66a-7404-47b6-97cf-16b003e8c903" providerId="AD" clId="Web-{290BAE87-D62A-4D54-82FB-A1656D749331}" dt="2021-02-17T05:41:28.892" v="24" actId="20577"/>
          <ac:spMkLst>
            <pc:docMk/>
            <pc:sldMk cId="1185293267" sldId="274"/>
            <ac:spMk id="2" creationId="{44B5969B-BA22-4FF1-AD5F-8397CAC69D6C}"/>
          </ac:spMkLst>
        </pc:spChg>
        <pc:spChg chg="del">
          <ac:chgData name="Shivangi Soni" userId="S::shivangi.soni@mail.mcgill.ca::2947c66a-7404-47b6-97cf-16b003e8c903" providerId="AD" clId="Web-{290BAE87-D62A-4D54-82FB-A1656D749331}" dt="2021-02-17T05:41:31.955" v="25"/>
          <ac:spMkLst>
            <pc:docMk/>
            <pc:sldMk cId="1185293267" sldId="274"/>
            <ac:spMk id="3" creationId="{D3A491C9-8341-44C1-B8E6-16DA49C3471E}"/>
          </ac:spMkLst>
        </pc:spChg>
        <pc:spChg chg="add del mod">
          <ac:chgData name="Shivangi Soni" userId="S::shivangi.soni@mail.mcgill.ca::2947c66a-7404-47b6-97cf-16b003e8c903" providerId="AD" clId="Web-{290BAE87-D62A-4D54-82FB-A1656D749331}" dt="2021-02-17T05:44:27.018" v="32"/>
          <ac:spMkLst>
            <pc:docMk/>
            <pc:sldMk cId="1185293267" sldId="274"/>
            <ac:spMk id="7" creationId="{81623A85-8A17-46FB-8C6F-850D388AFAB8}"/>
          </ac:spMkLst>
        </pc:spChg>
        <pc:picChg chg="add del mod ord">
          <ac:chgData name="Shivangi Soni" userId="S::shivangi.soni@mail.mcgill.ca::2947c66a-7404-47b6-97cf-16b003e8c903" providerId="AD" clId="Web-{290BAE87-D62A-4D54-82FB-A1656D749331}" dt="2021-02-17T05:43:37.955" v="31"/>
          <ac:picMkLst>
            <pc:docMk/>
            <pc:sldMk cId="1185293267" sldId="274"/>
            <ac:picMk id="4" creationId="{5A45769F-0055-4DB2-971F-CF193C3BC179}"/>
          </ac:picMkLst>
        </pc:picChg>
        <pc:picChg chg="add mod">
          <ac:chgData name="Shivangi Soni" userId="S::shivangi.soni@mail.mcgill.ca::2947c66a-7404-47b6-97cf-16b003e8c903" providerId="AD" clId="Web-{290BAE87-D62A-4D54-82FB-A1656D749331}" dt="2021-02-17T05:43:36.487" v="30" actId="1076"/>
          <ac:picMkLst>
            <pc:docMk/>
            <pc:sldMk cId="1185293267" sldId="274"/>
            <ac:picMk id="5" creationId="{CDA2784E-389A-421A-8D7A-1CEE5D880CBA}"/>
          </ac:picMkLst>
        </pc:picChg>
        <pc:picChg chg="add mod ord">
          <ac:chgData name="Shivangi Soni" userId="S::shivangi.soni@mail.mcgill.ca::2947c66a-7404-47b6-97cf-16b003e8c903" providerId="AD" clId="Web-{290BAE87-D62A-4D54-82FB-A1656D749331}" dt="2021-02-17T05:44:32.299" v="34" actId="1076"/>
          <ac:picMkLst>
            <pc:docMk/>
            <pc:sldMk cId="1185293267" sldId="274"/>
            <ac:picMk id="8" creationId="{1F762AAE-66D2-4033-9438-9B4E9FA42450}"/>
          </ac:picMkLst>
        </pc:picChg>
        <pc:picChg chg="add mod">
          <ac:chgData name="Shivangi Soni" userId="S::shivangi.soni@mail.mcgill.ca::2947c66a-7404-47b6-97cf-16b003e8c903" providerId="AD" clId="Web-{290BAE87-D62A-4D54-82FB-A1656D749331}" dt="2021-02-17T05:44:51.768" v="36" actId="1076"/>
          <ac:picMkLst>
            <pc:docMk/>
            <pc:sldMk cId="1185293267" sldId="274"/>
            <ac:picMk id="9" creationId="{D2E165B3-4CA7-41EB-A4F1-6047AE30EF2E}"/>
          </ac:picMkLst>
        </pc:picChg>
        <pc:picChg chg="add mod">
          <ac:chgData name="Shivangi Soni" userId="S::shivangi.soni@mail.mcgill.ca::2947c66a-7404-47b6-97cf-16b003e8c903" providerId="AD" clId="Web-{290BAE87-D62A-4D54-82FB-A1656D749331}" dt="2021-02-17T05:48:33.981" v="41" actId="1076"/>
          <ac:picMkLst>
            <pc:docMk/>
            <pc:sldMk cId="1185293267" sldId="274"/>
            <ac:picMk id="10" creationId="{23995141-4A5F-45B7-B31B-A924AE130B5C}"/>
          </ac:picMkLst>
        </pc:picChg>
      </pc:sldChg>
      <pc:sldChg chg="addSp delSp modSp new">
        <pc:chgData name="Shivangi Soni" userId="S::shivangi.soni@mail.mcgill.ca::2947c66a-7404-47b6-97cf-16b003e8c903" providerId="AD" clId="Web-{290BAE87-D62A-4D54-82FB-A1656D749331}" dt="2021-02-17T06:01:37.585" v="47" actId="14100"/>
        <pc:sldMkLst>
          <pc:docMk/>
          <pc:sldMk cId="3153094910" sldId="275"/>
        </pc:sldMkLst>
        <pc:spChg chg="del">
          <ac:chgData name="Shivangi Soni" userId="S::shivangi.soni@mail.mcgill.ca::2947c66a-7404-47b6-97cf-16b003e8c903" providerId="AD" clId="Web-{290BAE87-D62A-4D54-82FB-A1656D749331}" dt="2021-02-17T05:58:16.753" v="43"/>
          <ac:spMkLst>
            <pc:docMk/>
            <pc:sldMk cId="3153094910" sldId="275"/>
            <ac:spMk id="3" creationId="{6646E0AA-AA0D-4462-9850-85E2B7958FAA}"/>
          </ac:spMkLst>
        </pc:spChg>
        <pc:picChg chg="add mod ord">
          <ac:chgData name="Shivangi Soni" userId="S::shivangi.soni@mail.mcgill.ca::2947c66a-7404-47b6-97cf-16b003e8c903" providerId="AD" clId="Web-{290BAE87-D62A-4D54-82FB-A1656D749331}" dt="2021-02-17T06:01:30.379" v="44" actId="1076"/>
          <ac:picMkLst>
            <pc:docMk/>
            <pc:sldMk cId="3153094910" sldId="275"/>
            <ac:picMk id="4" creationId="{BB12EEA6-1BB7-4B43-B2E1-CFCAB46F1CC0}"/>
          </ac:picMkLst>
        </pc:picChg>
        <pc:picChg chg="add mod">
          <ac:chgData name="Shivangi Soni" userId="S::shivangi.soni@mail.mcgill.ca::2947c66a-7404-47b6-97cf-16b003e8c903" providerId="AD" clId="Web-{290BAE87-D62A-4D54-82FB-A1656D749331}" dt="2021-02-17T06:01:37.585" v="47" actId="14100"/>
          <ac:picMkLst>
            <pc:docMk/>
            <pc:sldMk cId="3153094910" sldId="275"/>
            <ac:picMk id="5" creationId="{5FEE8408-6913-4D25-8D44-0E3D20212D84}"/>
          </ac:picMkLst>
        </pc:picChg>
      </pc:sldChg>
    </pc:docChg>
  </pc:docChgLst>
  <pc:docChgLst>
    <pc:chgData name="Pascal Nguyen Tang" userId="3a04e88f0af0b0fb" providerId="LiveId" clId="{239BF942-CBCD-43D0-A8FC-F03BA20539F7}"/>
    <pc:docChg chg="modSld">
      <pc:chgData name="Pascal Nguyen Tang" userId="3a04e88f0af0b0fb" providerId="LiveId" clId="{239BF942-CBCD-43D0-A8FC-F03BA20539F7}" dt="2021-02-16T00:36:10.465" v="4" actId="20577"/>
      <pc:docMkLst>
        <pc:docMk/>
      </pc:docMkLst>
      <pc:sldChg chg="modSp mod">
        <pc:chgData name="Pascal Nguyen Tang" userId="3a04e88f0af0b0fb" providerId="LiveId" clId="{239BF942-CBCD-43D0-A8FC-F03BA20539F7}" dt="2021-02-16T00:36:10.465" v="4" actId="20577"/>
        <pc:sldMkLst>
          <pc:docMk/>
          <pc:sldMk cId="1487700712" sldId="256"/>
        </pc:sldMkLst>
        <pc:spChg chg="mod">
          <ac:chgData name="Pascal Nguyen Tang" userId="3a04e88f0af0b0fb" providerId="LiveId" clId="{239BF942-CBCD-43D0-A8FC-F03BA20539F7}" dt="2021-02-16T00:36:10.465" v="4" actId="20577"/>
          <ac:spMkLst>
            <pc:docMk/>
            <pc:sldMk cId="1487700712" sldId="256"/>
            <ac:spMk id="3" creationId="{48B6CF59-4E5B-494D-A2F7-97ADD01E649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18-Feb-21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18-Feb-21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9920" lvl="1" indent="-305435" algn="just">
              <a:spcBef>
                <a:spcPct val="20000"/>
              </a:spcBef>
              <a:spcAft>
                <a:spcPts val="600"/>
              </a:spcAft>
            </a:pPr>
            <a:r>
              <a:rPr lang="en-US"/>
              <a:t> Use predictive analytics to analyze the most profitable customers and how they interact. </a:t>
            </a:r>
            <a:endParaRPr lang="en-IN"/>
          </a:p>
          <a:p>
            <a:pPr marL="629920" lvl="1" indent="-305435" algn="just">
              <a:spcBef>
                <a:spcPct val="20000"/>
              </a:spcBef>
              <a:spcAft>
                <a:spcPts val="600"/>
              </a:spcAft>
            </a:pPr>
            <a:r>
              <a:rPr lang="en-US"/>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customer-centered economy means understanding the importance of customer lifetime value.</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315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312637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266410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288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90403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6918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658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18-Feb-21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18-Feb-21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18-Feb-21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18-Feb-21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18-Feb-21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vsaahil" TargetMode="External"/><Relationship Id="rId3" Type="http://schemas.openxmlformats.org/officeDocument/2006/relationships/image" Target="../media/image1.jpeg"/><Relationship Id="rId7" Type="http://schemas.openxmlformats.org/officeDocument/2006/relationships/hyperlink" Target="https://github.com/shivangi-son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pnguyentangmcgill" TargetMode="External"/><Relationship Id="rId5" Type="http://schemas.openxmlformats.org/officeDocument/2006/relationships/hyperlink" Target="https://github.com/Nupur87" TargetMode="External"/><Relationship Id="rId4" Type="http://schemas.openxmlformats.org/officeDocument/2006/relationships/hyperlink" Target="https://github.com/MMP996" TargetMode="External"/><Relationship Id="rId9" Type="http://schemas.openxmlformats.org/officeDocument/2006/relationships/hyperlink" Target="https://github.com/McGill-MMA-EnterpriseAnalytics/Auto_Insurance_Enterpris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89752"/>
            <a:ext cx="10993549" cy="895244"/>
          </a:xfrm>
          <a:noFill/>
        </p:spPr>
        <p:txBody>
          <a:bodyPr>
            <a:noAutofit/>
          </a:bodyPr>
          <a:lstStyle/>
          <a:p>
            <a:pPr algn="ctr"/>
            <a:r>
              <a:rPr lang="en-US" sz="4000">
                <a:solidFill>
                  <a:schemeClr val="bg1"/>
                </a:solidFill>
              </a:rPr>
              <a:t>AUTO INSURANCE ENTERPRISE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743852"/>
            <a:ext cx="10993549" cy="463050"/>
          </a:xfrm>
        </p:spPr>
        <p:txBody>
          <a:bodyPr>
            <a:noAutofit/>
          </a:bodyPr>
          <a:lstStyle/>
          <a:p>
            <a:pPr algn="ctr"/>
            <a:r>
              <a:rPr lang="en-US" dirty="0">
                <a:solidFill>
                  <a:schemeClr val="bg1"/>
                </a:solidFill>
                <a:hlinkClick r:id="rId4">
                  <a:extLst>
                    <a:ext uri="{A12FA001-AC4F-418D-AE19-62706E023703}">
                      <ahyp:hlinkClr xmlns:ahyp="http://schemas.microsoft.com/office/drawing/2018/hyperlinkcolor" val="tx"/>
                    </a:ext>
                  </a:extLst>
                </a:hlinkClick>
              </a:rPr>
              <a:t>Maguette Paye</a:t>
            </a:r>
            <a:r>
              <a:rPr lang="en-US" dirty="0">
                <a:solidFill>
                  <a:schemeClr val="bg1"/>
                </a:solidFill>
              </a:rPr>
              <a:t>          </a:t>
            </a:r>
            <a:r>
              <a:rPr lang="en-US" dirty="0">
                <a:solidFill>
                  <a:schemeClr val="bg1"/>
                </a:solidFill>
                <a:hlinkClick r:id="rId5">
                  <a:extLst>
                    <a:ext uri="{A12FA001-AC4F-418D-AE19-62706E023703}">
                      <ahyp:hlinkClr xmlns:ahyp="http://schemas.microsoft.com/office/drawing/2018/hyperlinkcolor" val="tx"/>
                    </a:ext>
                  </a:extLst>
                </a:hlinkClick>
              </a:rPr>
              <a:t>Nupur Mittal</a:t>
            </a:r>
            <a:r>
              <a:rPr lang="en-US" dirty="0">
                <a:solidFill>
                  <a:schemeClr val="bg1"/>
                </a:solidFill>
              </a:rPr>
              <a:t>          </a:t>
            </a:r>
            <a:r>
              <a:rPr lang="en-US" dirty="0">
                <a:solidFill>
                  <a:schemeClr val="bg1"/>
                </a:solidFill>
                <a:hlinkClick r:id="rId6">
                  <a:extLst>
                    <a:ext uri="{A12FA001-AC4F-418D-AE19-62706E023703}">
                      <ahyp:hlinkClr xmlns:ahyp="http://schemas.microsoft.com/office/drawing/2018/hyperlinkcolor" val="tx"/>
                    </a:ext>
                  </a:extLst>
                </a:hlinkClick>
              </a:rPr>
              <a:t>Pascal Nguyen Tang</a:t>
            </a:r>
            <a:r>
              <a:rPr lang="en-US" dirty="0">
                <a:solidFill>
                  <a:schemeClr val="bg1"/>
                </a:solidFill>
              </a:rPr>
              <a:t>          </a:t>
            </a:r>
            <a:r>
              <a:rPr lang="en-US" dirty="0">
                <a:solidFill>
                  <a:schemeClr val="bg1"/>
                </a:solidFill>
                <a:hlinkClick r:id="rId7">
                  <a:extLst>
                    <a:ext uri="{A12FA001-AC4F-418D-AE19-62706E023703}">
                      <ahyp:hlinkClr xmlns:ahyp="http://schemas.microsoft.com/office/drawing/2018/hyperlinkcolor" val="tx"/>
                    </a:ext>
                  </a:extLst>
                </a:hlinkClick>
              </a:rPr>
              <a:t>Shivangi Soni</a:t>
            </a:r>
            <a:r>
              <a:rPr lang="en-US" dirty="0">
                <a:solidFill>
                  <a:schemeClr val="bg1"/>
                </a:solidFill>
              </a:rPr>
              <a:t>          </a:t>
            </a:r>
            <a:r>
              <a:rPr lang="en-US" dirty="0">
                <a:solidFill>
                  <a:schemeClr val="bg1"/>
                </a:solidFill>
                <a:hlinkClick r:id="rId8">
                  <a:extLst>
                    <a:ext uri="{A12FA001-AC4F-418D-AE19-62706E023703}">
                      <ahyp:hlinkClr xmlns:ahyp="http://schemas.microsoft.com/office/drawing/2018/hyperlinkcolor" val="tx"/>
                    </a:ext>
                  </a:extLst>
                </a:hlinkClick>
              </a:rPr>
              <a:t>Vivek Saahil</a:t>
            </a:r>
            <a:endParaRPr lang="en-US" dirty="0">
              <a:solidFill>
                <a:schemeClr val="bg1"/>
              </a:solidFill>
            </a:endParaRPr>
          </a:p>
        </p:txBody>
      </p:sp>
      <p:sp>
        <p:nvSpPr>
          <p:cNvPr id="11" name="Subtitle 2">
            <a:extLst>
              <a:ext uri="{FF2B5EF4-FFF2-40B4-BE49-F238E27FC236}">
                <a16:creationId xmlns:a16="http://schemas.microsoft.com/office/drawing/2014/main" id="{4CBC568D-2B65-481E-869D-181C57ED51F5}"/>
              </a:ext>
            </a:extLst>
          </p:cNvPr>
          <p:cNvSpPr txBox="1">
            <a:spLocks/>
          </p:cNvSpPr>
          <p:nvPr/>
        </p:nvSpPr>
        <p:spPr>
          <a:xfrm>
            <a:off x="1238138" y="5311659"/>
            <a:ext cx="3378250" cy="75600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endParaRPr lang="en-US">
              <a:solidFill>
                <a:schemeClr val="bg1"/>
              </a:solidFill>
            </a:endParaRPr>
          </a:p>
        </p:txBody>
      </p:sp>
      <p:sp>
        <p:nvSpPr>
          <p:cNvPr id="5" name="Rectangle 4">
            <a:extLst>
              <a:ext uri="{FF2B5EF4-FFF2-40B4-BE49-F238E27FC236}">
                <a16:creationId xmlns:a16="http://schemas.microsoft.com/office/drawing/2014/main" id="{135870D9-9640-4680-A102-D858DD7923BE}"/>
              </a:ext>
            </a:extLst>
          </p:cNvPr>
          <p:cNvSpPr/>
          <p:nvPr/>
        </p:nvSpPr>
        <p:spPr>
          <a:xfrm>
            <a:off x="7255936" y="6424003"/>
            <a:ext cx="4453463" cy="369332"/>
          </a:xfrm>
          <a:prstGeom prst="rect">
            <a:avLst/>
          </a:prstGeom>
        </p:spPr>
        <p:txBody>
          <a:bodyPr wrap="none">
            <a:spAutoFit/>
          </a:bodyPr>
          <a:lstStyle/>
          <a:p>
            <a:pPr algn="ctr"/>
            <a:r>
              <a:rPr lang="en-US" sz="1600" cap="all" dirty="0" err="1">
                <a:solidFill>
                  <a:schemeClr val="bg1"/>
                </a:solidFill>
                <a:hlinkClick r:id="rId9">
                  <a:extLst>
                    <a:ext uri="{A12FA001-AC4F-418D-AE19-62706E023703}">
                      <ahyp:hlinkClr xmlns:ahyp="http://schemas.microsoft.com/office/drawing/2018/hyperlinkcolor" val="tx"/>
                    </a:ext>
                  </a:extLst>
                </a:hlinkClick>
              </a:rPr>
              <a:t>Repository</a:t>
            </a:r>
            <a:r>
              <a:rPr lang="en-US" dirty="0" err="1">
                <a:solidFill>
                  <a:schemeClr val="bg1"/>
                </a:solidFill>
                <a:hlinkClick r:id="rId9"/>
              </a:rPr>
              <a:t>_</a:t>
            </a:r>
            <a:r>
              <a:rPr lang="en-US" sz="1600" cap="all" dirty="0" err="1">
                <a:solidFill>
                  <a:schemeClr val="bg1"/>
                </a:solidFill>
                <a:hlinkClick r:id="rId9">
                  <a:extLst>
                    <a:ext uri="{A12FA001-AC4F-418D-AE19-62706E023703}">
                      <ahyp:hlinkClr xmlns:ahyp="http://schemas.microsoft.com/office/drawing/2018/hyperlinkcolor" val="tx"/>
                    </a:ext>
                  </a:extLst>
                </a:hlinkClick>
              </a:rPr>
              <a:t>Auto_Insurance_Enterprise</a:t>
            </a:r>
            <a:endParaRPr lang="en-US" sz="1600" cap="all"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D845-D0AD-4AF9-A54B-8088864D033F}"/>
              </a:ext>
            </a:extLst>
          </p:cNvPr>
          <p:cNvSpPr>
            <a:spLocks noGrp="1"/>
          </p:cNvSpPr>
          <p:nvPr>
            <p:ph type="title"/>
          </p:nvPr>
        </p:nvSpPr>
        <p:spPr/>
        <p:txBody>
          <a:bodyPr/>
          <a:lstStyle/>
          <a:p>
            <a:r>
              <a:rPr lang="en-US"/>
              <a:t>F1 scores and Accuracy scores – Classification </a:t>
            </a:r>
          </a:p>
        </p:txBody>
      </p:sp>
      <p:pic>
        <p:nvPicPr>
          <p:cNvPr id="4" name="Picture 4" descr="Chart, bar chart&#10;&#10;Description automatically generated">
            <a:extLst>
              <a:ext uri="{FF2B5EF4-FFF2-40B4-BE49-F238E27FC236}">
                <a16:creationId xmlns:a16="http://schemas.microsoft.com/office/drawing/2014/main" id="{29772B41-C96C-4E76-90AF-BEB1B563BAB1}"/>
              </a:ext>
            </a:extLst>
          </p:cNvPr>
          <p:cNvPicPr>
            <a:picLocks noGrp="1" noChangeAspect="1"/>
          </p:cNvPicPr>
          <p:nvPr>
            <p:ph idx="1"/>
          </p:nvPr>
        </p:nvPicPr>
        <p:blipFill>
          <a:blip r:embed="rId2"/>
          <a:stretch>
            <a:fillRect/>
          </a:stretch>
        </p:blipFill>
        <p:spPr>
          <a:xfrm>
            <a:off x="660818" y="2196371"/>
            <a:ext cx="5147425" cy="3043303"/>
          </a:xfrm>
        </p:spPr>
      </p:pic>
      <p:pic>
        <p:nvPicPr>
          <p:cNvPr id="5" name="Picture 5" descr="Chart, bar chart&#10;&#10;Description automatically generated">
            <a:extLst>
              <a:ext uri="{FF2B5EF4-FFF2-40B4-BE49-F238E27FC236}">
                <a16:creationId xmlns:a16="http://schemas.microsoft.com/office/drawing/2014/main" id="{63045F3F-5ABE-4056-BDBA-C1C227D5F828}"/>
              </a:ext>
            </a:extLst>
          </p:cNvPr>
          <p:cNvPicPr>
            <a:picLocks noChangeAspect="1"/>
          </p:cNvPicPr>
          <p:nvPr/>
        </p:nvPicPr>
        <p:blipFill>
          <a:blip r:embed="rId3"/>
          <a:stretch>
            <a:fillRect/>
          </a:stretch>
        </p:blipFill>
        <p:spPr>
          <a:xfrm>
            <a:off x="5883275" y="2200562"/>
            <a:ext cx="5078046" cy="3034479"/>
          </a:xfrm>
          <a:prstGeom prst="rect">
            <a:avLst/>
          </a:prstGeom>
        </p:spPr>
      </p:pic>
      <p:pic>
        <p:nvPicPr>
          <p:cNvPr id="6" name="Picture 5">
            <a:extLst>
              <a:ext uri="{FF2B5EF4-FFF2-40B4-BE49-F238E27FC236}">
                <a16:creationId xmlns:a16="http://schemas.microsoft.com/office/drawing/2014/main" id="{98F45230-6079-4A96-80E8-9EA9D9CDB344}"/>
              </a:ext>
            </a:extLst>
          </p:cNvPr>
          <p:cNvPicPr>
            <a:picLocks noChangeAspect="1"/>
          </p:cNvPicPr>
          <p:nvPr/>
        </p:nvPicPr>
        <p:blipFill>
          <a:blip r:embed="rId4"/>
          <a:stretch>
            <a:fillRect/>
          </a:stretch>
        </p:blipFill>
        <p:spPr>
          <a:xfrm>
            <a:off x="771525" y="5235041"/>
            <a:ext cx="5324475" cy="1352550"/>
          </a:xfrm>
          <a:prstGeom prst="rect">
            <a:avLst/>
          </a:prstGeom>
        </p:spPr>
      </p:pic>
    </p:spTree>
    <p:extLst>
      <p:ext uri="{BB962C8B-B14F-4D97-AF65-F5344CB8AC3E}">
        <p14:creationId xmlns:p14="http://schemas.microsoft.com/office/powerpoint/2010/main" val="2667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D1A9-8688-40E3-8A6A-0107F74F92B5}"/>
              </a:ext>
            </a:extLst>
          </p:cNvPr>
          <p:cNvSpPr>
            <a:spLocks noGrp="1"/>
          </p:cNvSpPr>
          <p:nvPr>
            <p:ph type="title"/>
          </p:nvPr>
        </p:nvSpPr>
        <p:spPr/>
        <p:txBody>
          <a:bodyPr/>
          <a:lstStyle/>
          <a:p>
            <a:r>
              <a:rPr lang="en-CA"/>
              <a:t>RMSE</a:t>
            </a:r>
          </a:p>
        </p:txBody>
      </p:sp>
      <p:pic>
        <p:nvPicPr>
          <p:cNvPr id="4" name="Picture 4">
            <a:extLst>
              <a:ext uri="{FF2B5EF4-FFF2-40B4-BE49-F238E27FC236}">
                <a16:creationId xmlns:a16="http://schemas.microsoft.com/office/drawing/2014/main" id="{0E1751A2-1993-4A2F-8182-D872592D7CD2}"/>
              </a:ext>
            </a:extLst>
          </p:cNvPr>
          <p:cNvPicPr>
            <a:picLocks noGrp="1" noChangeAspect="1"/>
          </p:cNvPicPr>
          <p:nvPr>
            <p:ph idx="1"/>
          </p:nvPr>
        </p:nvPicPr>
        <p:blipFill>
          <a:blip r:embed="rId3"/>
          <a:stretch>
            <a:fillRect/>
          </a:stretch>
        </p:blipFill>
        <p:spPr>
          <a:xfrm>
            <a:off x="7728548" y="2578498"/>
            <a:ext cx="4038600" cy="3155470"/>
          </a:xfrm>
        </p:spPr>
      </p:pic>
      <p:pic>
        <p:nvPicPr>
          <p:cNvPr id="5" name="Picture 5" descr="Chart, bar chart, funnel chart&#10;&#10;Description automatically generated">
            <a:extLst>
              <a:ext uri="{FF2B5EF4-FFF2-40B4-BE49-F238E27FC236}">
                <a16:creationId xmlns:a16="http://schemas.microsoft.com/office/drawing/2014/main" id="{DB23CDBB-2497-440E-A2DF-E7BCFD4E6A24}"/>
              </a:ext>
            </a:extLst>
          </p:cNvPr>
          <p:cNvPicPr>
            <a:picLocks noChangeAspect="1"/>
          </p:cNvPicPr>
          <p:nvPr/>
        </p:nvPicPr>
        <p:blipFill>
          <a:blip r:embed="rId4"/>
          <a:stretch>
            <a:fillRect/>
          </a:stretch>
        </p:blipFill>
        <p:spPr>
          <a:xfrm>
            <a:off x="803656" y="2334334"/>
            <a:ext cx="6540320" cy="3734044"/>
          </a:xfrm>
          <a:prstGeom prst="rect">
            <a:avLst/>
          </a:prstGeom>
        </p:spPr>
      </p:pic>
    </p:spTree>
    <p:extLst>
      <p:ext uri="{BB962C8B-B14F-4D97-AF65-F5344CB8AC3E}">
        <p14:creationId xmlns:p14="http://schemas.microsoft.com/office/powerpoint/2010/main" val="334939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BEF2-DD5C-4BE5-9628-2B0CCC0FB94C}"/>
              </a:ext>
            </a:extLst>
          </p:cNvPr>
          <p:cNvSpPr>
            <a:spLocks noGrp="1"/>
          </p:cNvSpPr>
          <p:nvPr>
            <p:ph type="title"/>
          </p:nvPr>
        </p:nvSpPr>
        <p:spPr>
          <a:xfrm>
            <a:off x="581192" y="702156"/>
            <a:ext cx="11029616" cy="1037613"/>
          </a:xfrm>
        </p:spPr>
        <p:txBody>
          <a:bodyPr/>
          <a:lstStyle/>
          <a:p>
            <a:r>
              <a:rPr lang="en-US"/>
              <a:t>Feature importance</a:t>
            </a:r>
          </a:p>
        </p:txBody>
      </p:sp>
      <p:pic>
        <p:nvPicPr>
          <p:cNvPr id="12" name="Picture 12" descr="Chart, bar chart&#10;&#10;Description automatically generated">
            <a:extLst>
              <a:ext uri="{FF2B5EF4-FFF2-40B4-BE49-F238E27FC236}">
                <a16:creationId xmlns:a16="http://schemas.microsoft.com/office/drawing/2014/main" id="{81CC4920-E566-494C-A53C-EA74600C5DC5}"/>
              </a:ext>
            </a:extLst>
          </p:cNvPr>
          <p:cNvPicPr>
            <a:picLocks noGrp="1" noChangeAspect="1"/>
          </p:cNvPicPr>
          <p:nvPr>
            <p:ph idx="1"/>
          </p:nvPr>
        </p:nvPicPr>
        <p:blipFill>
          <a:blip r:embed="rId2"/>
          <a:stretch>
            <a:fillRect/>
          </a:stretch>
        </p:blipFill>
        <p:spPr>
          <a:xfrm>
            <a:off x="3228974" y="2290860"/>
            <a:ext cx="5734050" cy="3457575"/>
          </a:xfrm>
        </p:spPr>
      </p:pic>
    </p:spTree>
    <p:extLst>
      <p:ext uri="{BB962C8B-B14F-4D97-AF65-F5344CB8AC3E}">
        <p14:creationId xmlns:p14="http://schemas.microsoft.com/office/powerpoint/2010/main" val="289475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Context</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8" y="1225119"/>
            <a:ext cx="11290859" cy="5175682"/>
          </a:xfrm>
          <a:solidFill>
            <a:schemeClr val="bg1"/>
          </a:solidFill>
        </p:spPr>
        <p:txBody>
          <a:bodyPr anchor="t">
            <a:normAutofit/>
          </a:bodyPr>
          <a:lstStyle/>
          <a:p>
            <a:pPr marL="305435" indent="-305435" algn="just"/>
            <a:r>
              <a:rPr lang="en-IN" dirty="0">
                <a:solidFill>
                  <a:srgbClr val="1D3A6D"/>
                </a:solidFill>
              </a:rPr>
              <a:t>Automotive Insurance Dataset, Synthetic Data – IBM Watson</a:t>
            </a:r>
            <a:endParaRPr lang="en-US" dirty="0"/>
          </a:p>
          <a:p>
            <a:pPr marL="305435" indent="-305435" algn="just"/>
            <a:r>
              <a:rPr lang="en-IN" dirty="0">
                <a:solidFill>
                  <a:srgbClr val="1D3A6D"/>
                </a:solidFill>
              </a:rPr>
              <a:t>Policies of customers expiring within next two months </a:t>
            </a:r>
          </a:p>
          <a:p>
            <a:pPr marL="305435" indent="-305435" algn="just"/>
            <a:r>
              <a:rPr lang="en-IN" dirty="0">
                <a:solidFill>
                  <a:srgbClr val="1D3A6D"/>
                </a:solidFill>
              </a:rPr>
              <a:t>All customers were offered a renewal offer </a:t>
            </a:r>
          </a:p>
          <a:p>
            <a:pPr marL="305435" indent="-305435" algn="just"/>
            <a:r>
              <a:rPr lang="en-IN" b="1" dirty="0">
                <a:solidFill>
                  <a:srgbClr val="1D3A6D"/>
                </a:solidFill>
              </a:rPr>
              <a:t>Major Pain Point </a:t>
            </a:r>
          </a:p>
          <a:p>
            <a:pPr marL="629285" lvl="1" indent="-305435" algn="just"/>
            <a:r>
              <a:rPr lang="en-IN" dirty="0">
                <a:solidFill>
                  <a:srgbClr val="1D3A6D"/>
                </a:solidFill>
              </a:rPr>
              <a:t>14% of the customers accepted the renewal offer</a:t>
            </a:r>
          </a:p>
          <a:p>
            <a:pPr marL="629285" lvl="1" indent="-305435" algn="just"/>
            <a:r>
              <a:rPr lang="en-IN" dirty="0">
                <a:solidFill>
                  <a:srgbClr val="1D3A6D"/>
                </a:solidFill>
              </a:rPr>
              <a:t>Understanding the lower acceptance rate </a:t>
            </a:r>
            <a:endParaRPr lang="en-US" dirty="0"/>
          </a:p>
          <a:p>
            <a:pPr marL="305435" indent="-305435" algn="just"/>
            <a:r>
              <a:rPr lang="en-US" dirty="0">
                <a:solidFill>
                  <a:srgbClr val="1D3A6D"/>
                </a:solidFill>
              </a:rPr>
              <a:t>Our solution</a:t>
            </a:r>
          </a:p>
          <a:p>
            <a:pPr marL="629920" lvl="1" indent="-305435" algn="just"/>
            <a:r>
              <a:rPr lang="en-US" dirty="0">
                <a:solidFill>
                  <a:srgbClr val="1D3A6D"/>
                </a:solidFill>
              </a:rPr>
              <a:t>Regression – Predicting the Customer Lifetime Value </a:t>
            </a:r>
          </a:p>
          <a:p>
            <a:pPr marL="899795" lvl="2" indent="-269875" algn="just">
              <a:buFont typeface="Courier New" panose="05020102010507070707" pitchFamily="18" charset="2"/>
              <a:buChar char="o"/>
            </a:pPr>
            <a:r>
              <a:rPr lang="en-US" sz="1600" dirty="0">
                <a:solidFill>
                  <a:srgbClr val="1D3A6D"/>
                </a:solidFill>
              </a:rPr>
              <a:t>Take targeted actions to increase profitable customer response, retention, and growth</a:t>
            </a:r>
          </a:p>
          <a:p>
            <a:pPr marL="899795" lvl="2" indent="-269875" algn="just">
              <a:buFont typeface="Courier New" panose="05020102010507070707" pitchFamily="18" charset="2"/>
              <a:buChar char="o"/>
            </a:pPr>
            <a:r>
              <a:rPr lang="en-US" sz="1600" dirty="0">
                <a:solidFill>
                  <a:srgbClr val="1D3A6D"/>
                </a:solidFill>
              </a:rPr>
              <a:t>CLV &gt; Cost of acquisition and retention </a:t>
            </a:r>
            <a:endParaRPr lang="en-US" dirty="0">
              <a:solidFill>
                <a:srgbClr val="1D3A6D"/>
              </a:solidFill>
            </a:endParaRPr>
          </a:p>
          <a:p>
            <a:pPr marL="629920" lvl="1" indent="-305435" algn="just"/>
            <a:r>
              <a:rPr lang="en-US" dirty="0">
                <a:solidFill>
                  <a:srgbClr val="1D3A6D"/>
                </a:solidFill>
              </a:rPr>
              <a:t>Classification – Determining whether the customer would respond to the offer</a:t>
            </a:r>
          </a:p>
          <a:p>
            <a:pPr marL="915670" lvl="2" indent="-285750" algn="just">
              <a:buFont typeface="Courier New" panose="02070309020205020404" pitchFamily="49" charset="0"/>
              <a:buChar char="o"/>
            </a:pPr>
            <a:r>
              <a:rPr lang="en-US" sz="1600" dirty="0">
                <a:solidFill>
                  <a:srgbClr val="1D3A6D"/>
                </a:solidFill>
              </a:rPr>
              <a:t>Understanding which customers would respond negatively and target those  </a:t>
            </a:r>
          </a:p>
          <a:p>
            <a:pPr marL="629920" lvl="1" indent="-305435" algn="just">
              <a:buNone/>
            </a:pPr>
            <a:endParaRPr lang="en-US" dirty="0">
              <a:solidFill>
                <a:srgbClr val="DA846B"/>
              </a:solidFill>
              <a:latin typeface="Segoe UI"/>
              <a:cs typeface="Segoe UI"/>
            </a:endParaRPr>
          </a:p>
          <a:p>
            <a:pPr marL="324485" lvl="1" indent="0" algn="just">
              <a:buNone/>
            </a:pPr>
            <a:endParaRPr lang="en-IN" dirty="0">
              <a:solidFill>
                <a:srgbClr val="1D3A6D"/>
              </a:solidFill>
            </a:endParaRPr>
          </a:p>
        </p:txBody>
      </p:sp>
      <p:pic>
        <p:nvPicPr>
          <p:cNvPr id="3" name="Picture 4" descr="Chart&#10;&#10;Description automatically generated">
            <a:extLst>
              <a:ext uri="{FF2B5EF4-FFF2-40B4-BE49-F238E27FC236}">
                <a16:creationId xmlns:a16="http://schemas.microsoft.com/office/drawing/2014/main" id="{233E96A9-381F-4818-877E-D70A7B3C44D5}"/>
              </a:ext>
            </a:extLst>
          </p:cNvPr>
          <p:cNvPicPr>
            <a:picLocks noChangeAspect="1"/>
          </p:cNvPicPr>
          <p:nvPr/>
        </p:nvPicPr>
        <p:blipFill>
          <a:blip r:embed="rId3"/>
          <a:stretch>
            <a:fillRect/>
          </a:stretch>
        </p:blipFill>
        <p:spPr>
          <a:xfrm>
            <a:off x="7020227" y="1868508"/>
            <a:ext cx="4380665" cy="2291181"/>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RESULTS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8476041" cy="1015663"/>
          </a:xfrm>
          <a:prstGeom prst="rect">
            <a:avLst/>
          </a:prstGeom>
          <a:noFill/>
        </p:spPr>
        <p:txBody>
          <a:bodyPr wrap="square" rtlCol="0">
            <a:spAutoFit/>
          </a:bodyPr>
          <a:lstStyle/>
          <a:p>
            <a:r>
              <a:rPr lang="en-CA" baseline="30000" dirty="0"/>
              <a:t>XGBOOST performed best for both Regression and Classification tasks, as shown by the RMSE and F1 Scores.</a:t>
            </a:r>
          </a:p>
          <a:p>
            <a:r>
              <a:rPr lang="en-CA" baseline="30000" dirty="0"/>
              <a:t>F1 Scores were used as performance metrics as opposed to precision, accuracy and recall because it is better suited for imbalanced data sets.</a:t>
            </a:r>
          </a:p>
          <a:p>
            <a:r>
              <a:rPr lang="en-CA" baseline="30000" dirty="0"/>
              <a:t>XGBOOST had the lowest </a:t>
            </a:r>
            <a:r>
              <a:rPr lang="en-CA" b="1" baseline="30000" dirty="0"/>
              <a:t>RMSE of $3,250 </a:t>
            </a:r>
            <a:r>
              <a:rPr lang="en-CA" baseline="30000" dirty="0"/>
              <a:t>and the highest </a:t>
            </a:r>
            <a:r>
              <a:rPr lang="en-CA" b="1" baseline="30000" dirty="0"/>
              <a:t>F1 score of 0.9508</a:t>
            </a:r>
            <a:r>
              <a:rPr lang="en-CA" baseline="30000" dirty="0"/>
              <a:t>.</a:t>
            </a:r>
          </a:p>
          <a:p>
            <a:endParaRPr lang="en-CA" baseline="30000" dirty="0"/>
          </a:p>
        </p:txBody>
      </p:sp>
      <p:sp>
        <p:nvSpPr>
          <p:cNvPr id="7" name="TextBox 6">
            <a:extLst>
              <a:ext uri="{FF2B5EF4-FFF2-40B4-BE49-F238E27FC236}">
                <a16:creationId xmlns:a16="http://schemas.microsoft.com/office/drawing/2014/main" id="{43FB285B-7164-4DA9-AC42-CB801C4B243C}"/>
              </a:ext>
            </a:extLst>
          </p:cNvPr>
          <p:cNvSpPr txBox="1"/>
          <p:nvPr/>
        </p:nvSpPr>
        <p:spPr>
          <a:xfrm>
            <a:off x="852989" y="1579993"/>
            <a:ext cx="2134110" cy="369332"/>
          </a:xfrm>
          <a:prstGeom prst="rect">
            <a:avLst/>
          </a:prstGeom>
          <a:noFill/>
        </p:spPr>
        <p:txBody>
          <a:bodyPr wrap="none" rtlCol="0">
            <a:spAutoFit/>
          </a:bodyPr>
          <a:lstStyle/>
          <a:p>
            <a:r>
              <a:rPr lang="en-CA" b="1"/>
              <a:t>RMSE- Regression</a:t>
            </a:r>
          </a:p>
        </p:txBody>
      </p:sp>
      <p:sp>
        <p:nvSpPr>
          <p:cNvPr id="12" name="TextBox 11">
            <a:extLst>
              <a:ext uri="{FF2B5EF4-FFF2-40B4-BE49-F238E27FC236}">
                <a16:creationId xmlns:a16="http://schemas.microsoft.com/office/drawing/2014/main" id="{7E458F35-8135-4952-9098-19A689CA5487}"/>
              </a:ext>
            </a:extLst>
          </p:cNvPr>
          <p:cNvSpPr txBox="1"/>
          <p:nvPr/>
        </p:nvSpPr>
        <p:spPr>
          <a:xfrm>
            <a:off x="7184764" y="1580811"/>
            <a:ext cx="2853858" cy="369332"/>
          </a:xfrm>
          <a:prstGeom prst="rect">
            <a:avLst/>
          </a:prstGeom>
          <a:noFill/>
        </p:spPr>
        <p:txBody>
          <a:bodyPr wrap="none" rtlCol="0">
            <a:spAutoFit/>
          </a:bodyPr>
          <a:lstStyle/>
          <a:p>
            <a:r>
              <a:rPr lang="en-CA" b="1"/>
              <a:t>F1 Scores - Classification</a:t>
            </a:r>
          </a:p>
        </p:txBody>
      </p:sp>
      <p:pic>
        <p:nvPicPr>
          <p:cNvPr id="10" name="Picture 9">
            <a:extLst>
              <a:ext uri="{FF2B5EF4-FFF2-40B4-BE49-F238E27FC236}">
                <a16:creationId xmlns:a16="http://schemas.microsoft.com/office/drawing/2014/main" id="{37805971-E217-4CBD-82EF-A2D3A7878F80}"/>
              </a:ext>
            </a:extLst>
          </p:cNvPr>
          <p:cNvPicPr>
            <a:picLocks noChangeAspect="1"/>
          </p:cNvPicPr>
          <p:nvPr/>
        </p:nvPicPr>
        <p:blipFill>
          <a:blip r:embed="rId3"/>
          <a:stretch>
            <a:fillRect/>
          </a:stretch>
        </p:blipFill>
        <p:spPr>
          <a:xfrm>
            <a:off x="6008181" y="2150888"/>
            <a:ext cx="5278715" cy="3056433"/>
          </a:xfrm>
          <a:prstGeom prst="rect">
            <a:avLst/>
          </a:prstGeom>
        </p:spPr>
      </p:pic>
      <p:pic>
        <p:nvPicPr>
          <p:cNvPr id="16" name="Picture 5" descr="Chart, bar chart, funnel chart&#10;&#10;Description automatically generated">
            <a:extLst>
              <a:ext uri="{FF2B5EF4-FFF2-40B4-BE49-F238E27FC236}">
                <a16:creationId xmlns:a16="http://schemas.microsoft.com/office/drawing/2014/main" id="{39472B29-CB98-46B6-8C5A-5FACB9F5EA26}"/>
              </a:ext>
            </a:extLst>
          </p:cNvPr>
          <p:cNvPicPr>
            <a:picLocks noChangeAspect="1"/>
          </p:cNvPicPr>
          <p:nvPr/>
        </p:nvPicPr>
        <p:blipFill rotWithShape="1">
          <a:blip r:embed="rId4"/>
          <a:srcRect t="3609"/>
          <a:stretch/>
        </p:blipFill>
        <p:spPr>
          <a:xfrm>
            <a:off x="852988" y="2259845"/>
            <a:ext cx="5054475" cy="2781602"/>
          </a:xfrm>
          <a:prstGeom prst="rect">
            <a:avLst/>
          </a:prstGeom>
        </p:spPr>
      </p:pic>
    </p:spTree>
    <p:extLst>
      <p:ext uri="{BB962C8B-B14F-4D97-AF65-F5344CB8AC3E}">
        <p14:creationId xmlns:p14="http://schemas.microsoft.com/office/powerpoint/2010/main" val="33492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RESULTS AND CAUSAL INFERENCE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graphicFrame>
        <p:nvGraphicFramePr>
          <p:cNvPr id="3" name="Table 5">
            <a:extLst>
              <a:ext uri="{FF2B5EF4-FFF2-40B4-BE49-F238E27FC236}">
                <a16:creationId xmlns:a16="http://schemas.microsoft.com/office/drawing/2014/main" id="{367D0206-27F3-417E-A4B3-EA296803FABF}"/>
              </a:ext>
            </a:extLst>
          </p:cNvPr>
          <p:cNvGraphicFramePr>
            <a:graphicFrameLocks noGrp="1"/>
          </p:cNvGraphicFramePr>
          <p:nvPr>
            <p:extLst>
              <p:ext uri="{D42A27DB-BD31-4B8C-83A1-F6EECF244321}">
                <p14:modId xmlns:p14="http://schemas.microsoft.com/office/powerpoint/2010/main" val="1228288333"/>
              </p:ext>
            </p:extLst>
          </p:nvPr>
        </p:nvGraphicFramePr>
        <p:xfrm>
          <a:off x="943730" y="1945640"/>
          <a:ext cx="10299032" cy="3337560"/>
        </p:xfrm>
        <a:graphic>
          <a:graphicData uri="http://schemas.openxmlformats.org/drawingml/2006/table">
            <a:tbl>
              <a:tblPr firstRow="1" bandRow="1">
                <a:tableStyleId>{5C22544A-7EE6-4342-B048-85BDC9FD1C3A}</a:tableStyleId>
              </a:tblPr>
              <a:tblGrid>
                <a:gridCol w="2574758">
                  <a:extLst>
                    <a:ext uri="{9D8B030D-6E8A-4147-A177-3AD203B41FA5}">
                      <a16:colId xmlns:a16="http://schemas.microsoft.com/office/drawing/2014/main" val="1519879678"/>
                    </a:ext>
                  </a:extLst>
                </a:gridCol>
                <a:gridCol w="2574758">
                  <a:extLst>
                    <a:ext uri="{9D8B030D-6E8A-4147-A177-3AD203B41FA5}">
                      <a16:colId xmlns:a16="http://schemas.microsoft.com/office/drawing/2014/main" val="2209159562"/>
                    </a:ext>
                  </a:extLst>
                </a:gridCol>
                <a:gridCol w="2574758">
                  <a:extLst>
                    <a:ext uri="{9D8B030D-6E8A-4147-A177-3AD203B41FA5}">
                      <a16:colId xmlns:a16="http://schemas.microsoft.com/office/drawing/2014/main" val="3487059637"/>
                    </a:ext>
                  </a:extLst>
                </a:gridCol>
                <a:gridCol w="2574758">
                  <a:extLst>
                    <a:ext uri="{9D8B030D-6E8A-4147-A177-3AD203B41FA5}">
                      <a16:colId xmlns:a16="http://schemas.microsoft.com/office/drawing/2014/main" val="335229367"/>
                    </a:ext>
                  </a:extLst>
                </a:gridCol>
              </a:tblGrid>
              <a:tr h="370840">
                <a:tc>
                  <a:txBody>
                    <a:bodyPr/>
                    <a:lstStyle/>
                    <a:p>
                      <a:pPr algn="ctr"/>
                      <a:r>
                        <a:rPr lang="en-CA"/>
                        <a:t>Treatment  Variable</a:t>
                      </a:r>
                    </a:p>
                  </a:txBody>
                  <a:tcPr/>
                </a:tc>
                <a:tc>
                  <a:txBody>
                    <a:bodyPr/>
                    <a:lstStyle/>
                    <a:p>
                      <a:pPr algn="ctr"/>
                      <a:r>
                        <a:rPr lang="en-CA"/>
                        <a:t>Outcome</a:t>
                      </a:r>
                    </a:p>
                  </a:txBody>
                  <a:tcPr/>
                </a:tc>
                <a:tc>
                  <a:txBody>
                    <a:bodyPr/>
                    <a:lstStyle/>
                    <a:p>
                      <a:pPr algn="ctr"/>
                      <a:r>
                        <a:rPr lang="en-CA"/>
                        <a:t>P-value</a:t>
                      </a:r>
                    </a:p>
                  </a:txBody>
                  <a:tcPr/>
                </a:tc>
                <a:tc>
                  <a:txBody>
                    <a:bodyPr/>
                    <a:lstStyle/>
                    <a:p>
                      <a:pPr algn="ctr"/>
                      <a:r>
                        <a:rPr lang="en-CA"/>
                        <a:t>Causal Estimate</a:t>
                      </a:r>
                    </a:p>
                  </a:txBody>
                  <a:tcPr/>
                </a:tc>
                <a:extLst>
                  <a:ext uri="{0D108BD9-81ED-4DB2-BD59-A6C34878D82A}">
                    <a16:rowId xmlns:a16="http://schemas.microsoft.com/office/drawing/2014/main" val="3703285954"/>
                  </a:ext>
                </a:extLst>
              </a:tr>
              <a:tr h="370840">
                <a:tc>
                  <a:txBody>
                    <a:bodyPr/>
                    <a:lstStyle/>
                    <a:p>
                      <a:pPr algn="ctr"/>
                      <a:r>
                        <a:rPr lang="en-CA" i="1" u="sng"/>
                        <a:t>Employment Status</a:t>
                      </a:r>
                    </a:p>
                  </a:txBody>
                  <a:tcPr/>
                </a:tc>
                <a:tc>
                  <a:txBody>
                    <a:bodyPr/>
                    <a:lstStyle/>
                    <a:p>
                      <a:pPr algn="ctr"/>
                      <a:r>
                        <a:rPr lang="en-CA" i="1" u="sng"/>
                        <a:t>Response</a:t>
                      </a:r>
                    </a:p>
                  </a:txBody>
                  <a:tcPr/>
                </a:tc>
                <a:tc>
                  <a:txBody>
                    <a:bodyPr/>
                    <a:lstStyle/>
                    <a:p>
                      <a:pPr algn="ctr"/>
                      <a:r>
                        <a:rPr lang="en-CA" i="1" u="sng" dirty="0"/>
                        <a:t>2.06e-185</a:t>
                      </a:r>
                    </a:p>
                  </a:txBody>
                  <a:tcPr/>
                </a:tc>
                <a:tc>
                  <a:txBody>
                    <a:bodyPr/>
                    <a:lstStyle/>
                    <a:p>
                      <a:pPr algn="ctr"/>
                      <a:r>
                        <a:rPr lang="en-CA" i="1" u="sng" dirty="0"/>
                        <a:t>0.30</a:t>
                      </a:r>
                    </a:p>
                  </a:txBody>
                  <a:tcPr/>
                </a:tc>
                <a:extLst>
                  <a:ext uri="{0D108BD9-81ED-4DB2-BD59-A6C34878D82A}">
                    <a16:rowId xmlns:a16="http://schemas.microsoft.com/office/drawing/2014/main" val="3710532755"/>
                  </a:ext>
                </a:extLst>
              </a:tr>
              <a:tr h="370840">
                <a:tc>
                  <a:txBody>
                    <a:bodyPr/>
                    <a:lstStyle/>
                    <a:p>
                      <a:pPr algn="ctr"/>
                      <a:r>
                        <a:rPr lang="en-CA" dirty="0"/>
                        <a:t>Employment Status</a:t>
                      </a:r>
                    </a:p>
                  </a:txBody>
                  <a:tcPr/>
                </a:tc>
                <a:tc>
                  <a:txBody>
                    <a:bodyPr/>
                    <a:lstStyle/>
                    <a:p>
                      <a:pPr algn="ctr"/>
                      <a:r>
                        <a:rPr lang="en-CA"/>
                        <a:t>Customer Lifetime Value</a:t>
                      </a:r>
                    </a:p>
                  </a:txBody>
                  <a:tcPr/>
                </a:tc>
                <a:tc>
                  <a:txBody>
                    <a:bodyPr/>
                    <a:lstStyle/>
                    <a:p>
                      <a:pPr algn="ctr"/>
                      <a:r>
                        <a:rPr lang="en-CA" dirty="0"/>
                        <a:t>0.55</a:t>
                      </a:r>
                    </a:p>
                  </a:txBody>
                  <a:tcPr/>
                </a:tc>
                <a:tc>
                  <a:txBody>
                    <a:bodyPr/>
                    <a:lstStyle/>
                    <a:p>
                      <a:pPr algn="ctr"/>
                      <a:r>
                        <a:rPr lang="en-CA" dirty="0"/>
                        <a:t>-231.57</a:t>
                      </a:r>
                    </a:p>
                  </a:txBody>
                  <a:tcPr/>
                </a:tc>
                <a:extLst>
                  <a:ext uri="{0D108BD9-81ED-4DB2-BD59-A6C34878D82A}">
                    <a16:rowId xmlns:a16="http://schemas.microsoft.com/office/drawing/2014/main" val="3067014547"/>
                  </a:ext>
                </a:extLst>
              </a:tr>
              <a:tr h="370840">
                <a:tc>
                  <a:txBody>
                    <a:bodyPr/>
                    <a:lstStyle/>
                    <a:p>
                      <a:pPr algn="ctr"/>
                      <a:r>
                        <a:rPr lang="en-CA" b="0" i="1" u="sng"/>
                        <a:t>Renewed Offer 2</a:t>
                      </a:r>
                      <a:r>
                        <a:rPr lang="en-CA" b="0" i="1" u="sng" baseline="30000"/>
                        <a:t>1</a:t>
                      </a:r>
                    </a:p>
                  </a:txBody>
                  <a:tcPr/>
                </a:tc>
                <a:tc>
                  <a:txBody>
                    <a:bodyPr/>
                    <a:lstStyle/>
                    <a:p>
                      <a:pPr algn="ctr"/>
                      <a:r>
                        <a:rPr lang="en-CA" b="0" i="1" u="sng"/>
                        <a:t>Response</a:t>
                      </a:r>
                    </a:p>
                  </a:txBody>
                  <a:tcPr/>
                </a:tc>
                <a:tc>
                  <a:txBody>
                    <a:bodyPr/>
                    <a:lstStyle/>
                    <a:p>
                      <a:pPr algn="ctr"/>
                      <a:r>
                        <a:rPr lang="en-CA" b="0" i="1" u="sng"/>
                        <a:t>1.91e-72</a:t>
                      </a:r>
                      <a:endParaRPr lang="en-CA" b="0" i="1" u="sng" dirty="0"/>
                    </a:p>
                  </a:txBody>
                  <a:tcPr/>
                </a:tc>
                <a:tc>
                  <a:txBody>
                    <a:bodyPr/>
                    <a:lstStyle/>
                    <a:p>
                      <a:pPr algn="ctr"/>
                      <a:r>
                        <a:rPr lang="en-CA" b="0" i="1" u="sng" dirty="0"/>
                        <a:t>0.14</a:t>
                      </a:r>
                    </a:p>
                  </a:txBody>
                  <a:tcPr/>
                </a:tc>
                <a:extLst>
                  <a:ext uri="{0D108BD9-81ED-4DB2-BD59-A6C34878D82A}">
                    <a16:rowId xmlns:a16="http://schemas.microsoft.com/office/drawing/2014/main" val="2978065535"/>
                  </a:ext>
                </a:extLst>
              </a:tr>
              <a:tr h="370840">
                <a:tc>
                  <a:txBody>
                    <a:bodyPr/>
                    <a:lstStyle/>
                    <a:p>
                      <a:pPr algn="ctr"/>
                      <a:r>
                        <a:rPr lang="en-CA" b="0" i="1" u="sng"/>
                        <a:t>Renewed Offer 2</a:t>
                      </a:r>
                      <a:r>
                        <a:rPr lang="en-CA" b="0" i="1" u="sng" baseline="30000"/>
                        <a:t>1</a:t>
                      </a:r>
                      <a:endParaRPr lang="en-CA" b="0" i="1" u="sng"/>
                    </a:p>
                  </a:txBody>
                  <a:tcPr/>
                </a:tc>
                <a:tc>
                  <a:txBody>
                    <a:bodyPr/>
                    <a:lstStyle/>
                    <a:p>
                      <a:pPr algn="ctr"/>
                      <a:r>
                        <a:rPr lang="en-CA" b="0" i="1" u="sng"/>
                        <a:t>Customer Lifetime Value</a:t>
                      </a:r>
                    </a:p>
                  </a:txBody>
                  <a:tcPr/>
                </a:tc>
                <a:tc>
                  <a:txBody>
                    <a:bodyPr/>
                    <a:lstStyle/>
                    <a:p>
                      <a:pPr algn="ctr"/>
                      <a:r>
                        <a:rPr lang="en-CA" b="0" i="1" u="sng" dirty="0"/>
                        <a:t>2.79e-05</a:t>
                      </a:r>
                    </a:p>
                  </a:txBody>
                  <a:tcPr/>
                </a:tc>
                <a:tc>
                  <a:txBody>
                    <a:bodyPr/>
                    <a:lstStyle/>
                    <a:p>
                      <a:pPr algn="ctr"/>
                      <a:r>
                        <a:rPr lang="en-CA" b="0" i="1" u="sng" dirty="0"/>
                        <a:t>-600.89</a:t>
                      </a:r>
                    </a:p>
                  </a:txBody>
                  <a:tcPr/>
                </a:tc>
                <a:extLst>
                  <a:ext uri="{0D108BD9-81ED-4DB2-BD59-A6C34878D82A}">
                    <a16:rowId xmlns:a16="http://schemas.microsoft.com/office/drawing/2014/main" val="353714864"/>
                  </a:ext>
                </a:extLst>
              </a:tr>
              <a:tr h="370840">
                <a:tc>
                  <a:txBody>
                    <a:bodyPr/>
                    <a:lstStyle/>
                    <a:p>
                      <a:pPr algn="ctr"/>
                      <a:r>
                        <a:rPr lang="en-CA"/>
                        <a:t>Coverage</a:t>
                      </a:r>
                      <a:r>
                        <a:rPr lang="en-CA" baseline="30000"/>
                        <a:t>2</a:t>
                      </a:r>
                    </a:p>
                  </a:txBody>
                  <a:tcPr/>
                </a:tc>
                <a:tc>
                  <a:txBody>
                    <a:bodyPr/>
                    <a:lstStyle/>
                    <a:p>
                      <a:pPr algn="ctr"/>
                      <a:r>
                        <a:rPr lang="en-CA"/>
                        <a:t>Response</a:t>
                      </a:r>
                    </a:p>
                  </a:txBody>
                  <a:tcPr/>
                </a:tc>
                <a:tc>
                  <a:txBody>
                    <a:bodyPr/>
                    <a:lstStyle/>
                    <a:p>
                      <a:pPr algn="ctr"/>
                      <a:r>
                        <a:rPr lang="en-CA" dirty="0"/>
                        <a:t>0.37</a:t>
                      </a:r>
                    </a:p>
                  </a:txBody>
                  <a:tcPr/>
                </a:tc>
                <a:tc>
                  <a:txBody>
                    <a:bodyPr/>
                    <a:lstStyle/>
                    <a:p>
                      <a:pPr algn="ctr"/>
                      <a:r>
                        <a:rPr lang="en-CA" dirty="0"/>
                        <a:t>0.012</a:t>
                      </a:r>
                    </a:p>
                  </a:txBody>
                  <a:tcPr/>
                </a:tc>
                <a:extLst>
                  <a:ext uri="{0D108BD9-81ED-4DB2-BD59-A6C34878D82A}">
                    <a16:rowId xmlns:a16="http://schemas.microsoft.com/office/drawing/2014/main" val="2188407126"/>
                  </a:ext>
                </a:extLst>
              </a:tr>
              <a:tr h="370840">
                <a:tc>
                  <a:txBody>
                    <a:bodyPr/>
                    <a:lstStyle/>
                    <a:p>
                      <a:pPr algn="ctr"/>
                      <a:r>
                        <a:rPr lang="en-CA"/>
                        <a:t>Coverage</a:t>
                      </a:r>
                      <a:r>
                        <a:rPr lang="en-CA" baseline="30000"/>
                        <a:t>2</a:t>
                      </a:r>
                      <a:endParaRPr lang="en-CA"/>
                    </a:p>
                  </a:txBody>
                  <a:tcPr/>
                </a:tc>
                <a:tc>
                  <a:txBody>
                    <a:bodyPr/>
                    <a:lstStyle/>
                    <a:p>
                      <a:pPr algn="ctr"/>
                      <a:r>
                        <a:rPr lang="en-CA"/>
                        <a:t>Customer Lifetime Value</a:t>
                      </a:r>
                    </a:p>
                  </a:txBody>
                  <a:tcPr/>
                </a:tc>
                <a:tc>
                  <a:txBody>
                    <a:bodyPr/>
                    <a:lstStyle/>
                    <a:p>
                      <a:pPr algn="ctr"/>
                      <a:r>
                        <a:rPr lang="en-CA" dirty="0"/>
                        <a:t>0.10</a:t>
                      </a:r>
                    </a:p>
                  </a:txBody>
                  <a:tcPr/>
                </a:tc>
                <a:tc>
                  <a:txBody>
                    <a:bodyPr/>
                    <a:lstStyle/>
                    <a:p>
                      <a:pPr algn="ctr"/>
                      <a:r>
                        <a:rPr lang="en-CA" dirty="0"/>
                        <a:t>-406.53</a:t>
                      </a:r>
                    </a:p>
                  </a:txBody>
                  <a:tcPr/>
                </a:tc>
                <a:extLst>
                  <a:ext uri="{0D108BD9-81ED-4DB2-BD59-A6C34878D82A}">
                    <a16:rowId xmlns:a16="http://schemas.microsoft.com/office/drawing/2014/main" val="4087988043"/>
                  </a:ext>
                </a:extLst>
              </a:tr>
              <a:tr h="370840">
                <a:tc>
                  <a:txBody>
                    <a:bodyPr/>
                    <a:lstStyle/>
                    <a:p>
                      <a:pPr algn="ctr"/>
                      <a:r>
                        <a:rPr lang="en-CA"/>
                        <a:t>Income</a:t>
                      </a:r>
                      <a:r>
                        <a:rPr lang="en-CA" baseline="3000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Response</a:t>
                      </a:r>
                    </a:p>
                  </a:txBody>
                  <a:tcPr/>
                </a:tc>
                <a:tc>
                  <a:txBody>
                    <a:bodyPr/>
                    <a:lstStyle/>
                    <a:p>
                      <a:pPr algn="ctr"/>
                      <a:r>
                        <a:rPr lang="en-CA" dirty="0"/>
                        <a:t>0.536</a:t>
                      </a:r>
                    </a:p>
                  </a:txBody>
                  <a:tcPr/>
                </a:tc>
                <a:tc>
                  <a:txBody>
                    <a:bodyPr/>
                    <a:lstStyle/>
                    <a:p>
                      <a:pPr algn="ctr"/>
                      <a:r>
                        <a:rPr lang="en-CA" dirty="0"/>
                        <a:t>-0.0086</a:t>
                      </a:r>
                    </a:p>
                  </a:txBody>
                  <a:tcPr/>
                </a:tc>
                <a:extLst>
                  <a:ext uri="{0D108BD9-81ED-4DB2-BD59-A6C34878D82A}">
                    <a16:rowId xmlns:a16="http://schemas.microsoft.com/office/drawing/2014/main" val="53362321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Income</a:t>
                      </a:r>
                      <a:r>
                        <a:rPr lang="en-CA" baseline="3000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Customer Lifetime Value</a:t>
                      </a:r>
                    </a:p>
                  </a:txBody>
                  <a:tcPr/>
                </a:tc>
                <a:tc>
                  <a:txBody>
                    <a:bodyPr/>
                    <a:lstStyle/>
                    <a:p>
                      <a:pPr algn="ctr"/>
                      <a:r>
                        <a:rPr lang="en-CA" dirty="0"/>
                        <a:t>0.36</a:t>
                      </a:r>
                    </a:p>
                  </a:txBody>
                  <a:tcPr/>
                </a:tc>
                <a:tc>
                  <a:txBody>
                    <a:bodyPr/>
                    <a:lstStyle/>
                    <a:p>
                      <a:pPr algn="ctr"/>
                      <a:r>
                        <a:rPr lang="en-CA" dirty="0"/>
                        <a:t>-240.85</a:t>
                      </a:r>
                    </a:p>
                  </a:txBody>
                  <a:tcPr/>
                </a:tc>
                <a:extLst>
                  <a:ext uri="{0D108BD9-81ED-4DB2-BD59-A6C34878D82A}">
                    <a16:rowId xmlns:a16="http://schemas.microsoft.com/office/drawing/2014/main" val="1819474685"/>
                  </a:ext>
                </a:extLst>
              </a:tr>
            </a:tbl>
          </a:graphicData>
        </a:graphic>
      </p:graphicFrame>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4743286" cy="923330"/>
          </a:xfrm>
          <a:prstGeom prst="rect">
            <a:avLst/>
          </a:prstGeom>
          <a:noFill/>
        </p:spPr>
        <p:txBody>
          <a:bodyPr wrap="none" rtlCol="0">
            <a:spAutoFit/>
          </a:bodyPr>
          <a:lstStyle/>
          <a:p>
            <a:r>
              <a:rPr lang="en-CA" baseline="30000"/>
              <a:t>1 </a:t>
            </a:r>
            <a:r>
              <a:rPr lang="en-CA"/>
              <a:t>Offer 2 was found to be the most popular offer</a:t>
            </a:r>
          </a:p>
          <a:p>
            <a:r>
              <a:rPr lang="en-CA" baseline="30000"/>
              <a:t>2</a:t>
            </a:r>
            <a:r>
              <a:rPr lang="en-CA"/>
              <a:t> Coverage was either listed as Premium or not</a:t>
            </a:r>
          </a:p>
          <a:p>
            <a:r>
              <a:rPr lang="en-CA" baseline="30000"/>
              <a:t>3 </a:t>
            </a:r>
            <a:r>
              <a:rPr lang="en-CA"/>
              <a:t>Income is listed as true if above average</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1973169" cy="369332"/>
          </a:xfrm>
          <a:prstGeom prst="rect">
            <a:avLst/>
          </a:prstGeom>
          <a:noFill/>
        </p:spPr>
        <p:txBody>
          <a:bodyPr wrap="none" rtlCol="0">
            <a:spAutoFit/>
          </a:bodyPr>
          <a:lstStyle/>
          <a:p>
            <a:r>
              <a:rPr lang="en-CA" b="1"/>
              <a:t>Causal Inference</a:t>
            </a:r>
          </a:p>
        </p:txBody>
      </p:sp>
    </p:spTree>
    <p:extLst>
      <p:ext uri="{BB962C8B-B14F-4D97-AF65-F5344CB8AC3E}">
        <p14:creationId xmlns:p14="http://schemas.microsoft.com/office/powerpoint/2010/main" val="40545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THREATS TO VALIDITY</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lnSpc>
                <a:spcPct val="150000"/>
              </a:lnSpc>
            </a:pPr>
            <a:endParaRPr lang="en-US" b="1">
              <a:solidFill>
                <a:srgbClr val="1D3A6D"/>
              </a:solidFill>
            </a:endParaRPr>
          </a:p>
          <a:p>
            <a:pPr algn="just">
              <a:lnSpc>
                <a:spcPct val="150000"/>
              </a:lnSpc>
            </a:pPr>
            <a:r>
              <a:rPr lang="en-US" b="1">
                <a:solidFill>
                  <a:srgbClr val="1D3A6D"/>
                </a:solidFill>
              </a:rPr>
              <a:t>Threats due to assumptions</a:t>
            </a:r>
          </a:p>
          <a:p>
            <a:pPr lvl="1" algn="just">
              <a:lnSpc>
                <a:spcPct val="150000"/>
              </a:lnSpc>
            </a:pPr>
            <a:r>
              <a:rPr lang="en-US">
                <a:solidFill>
                  <a:srgbClr val="1D3A6D"/>
                </a:solidFill>
              </a:rPr>
              <a:t>“No” in </a:t>
            </a:r>
            <a:r>
              <a:rPr lang="en-US" i="1">
                <a:solidFill>
                  <a:srgbClr val="1D3A6D"/>
                </a:solidFill>
              </a:rPr>
              <a:t>Response</a:t>
            </a:r>
            <a:r>
              <a:rPr lang="en-US">
                <a:solidFill>
                  <a:srgbClr val="1D3A6D"/>
                </a:solidFill>
              </a:rPr>
              <a:t> means </a:t>
            </a:r>
            <a:r>
              <a:rPr lang="en-US" i="1">
                <a:solidFill>
                  <a:srgbClr val="1D3A6D"/>
                </a:solidFill>
              </a:rPr>
              <a:t>Customer Lifetime Value </a:t>
            </a:r>
            <a:r>
              <a:rPr lang="en-US">
                <a:solidFill>
                  <a:srgbClr val="1D3A6D"/>
                </a:solidFill>
              </a:rPr>
              <a:t>is stopped.</a:t>
            </a:r>
          </a:p>
          <a:p>
            <a:pPr algn="just">
              <a:lnSpc>
                <a:spcPct val="150000"/>
              </a:lnSpc>
            </a:pPr>
            <a:r>
              <a:rPr lang="en-US" b="1">
                <a:solidFill>
                  <a:srgbClr val="1D3A6D"/>
                </a:solidFill>
              </a:rPr>
              <a:t>Uncertainties and Risks</a:t>
            </a:r>
          </a:p>
          <a:p>
            <a:pPr lvl="1" algn="just">
              <a:lnSpc>
                <a:spcPct val="150000"/>
              </a:lnSpc>
            </a:pPr>
            <a:r>
              <a:rPr lang="en-US">
                <a:solidFill>
                  <a:srgbClr val="1D3A6D"/>
                </a:solidFill>
              </a:rPr>
              <a:t>There may be a relationship between low amounts of </a:t>
            </a:r>
            <a:r>
              <a:rPr lang="en-US" i="1">
                <a:solidFill>
                  <a:srgbClr val="1D3A6D"/>
                </a:solidFill>
              </a:rPr>
              <a:t>Customer Lifetime Value </a:t>
            </a:r>
            <a:r>
              <a:rPr lang="en-US">
                <a:solidFill>
                  <a:srgbClr val="1D3A6D"/>
                </a:solidFill>
              </a:rPr>
              <a:t>with the </a:t>
            </a:r>
            <a:r>
              <a:rPr lang="en-US" i="1">
                <a:solidFill>
                  <a:srgbClr val="1D3A6D"/>
                </a:solidFill>
              </a:rPr>
              <a:t>Response</a:t>
            </a:r>
            <a:r>
              <a:rPr lang="en-US">
                <a:solidFill>
                  <a:srgbClr val="1D3A6D"/>
                </a:solidFill>
              </a:rPr>
              <a:t> value “No”, which can skew our predictions.</a:t>
            </a:r>
          </a:p>
          <a:p>
            <a:pPr algn="just">
              <a:lnSpc>
                <a:spcPct val="150000"/>
              </a:lnSpc>
            </a:pPr>
            <a:r>
              <a:rPr lang="en-US" b="1">
                <a:solidFill>
                  <a:srgbClr val="1D3A6D"/>
                </a:solidFill>
              </a:rPr>
              <a:t>Data Quality Issue Risks</a:t>
            </a:r>
          </a:p>
          <a:p>
            <a:pPr lvl="1" algn="just">
              <a:lnSpc>
                <a:spcPct val="150000"/>
              </a:lnSpc>
            </a:pPr>
            <a:r>
              <a:rPr lang="en-US">
                <a:solidFill>
                  <a:srgbClr val="1D3A6D"/>
                </a:solidFill>
              </a:rPr>
              <a:t>The lack of data dictionaries made it difficult to make business interpretations.</a:t>
            </a: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pic>
        <p:nvPicPr>
          <p:cNvPr id="4" name="Graphic 3" descr="Slippery with solid fill">
            <a:extLst>
              <a:ext uri="{FF2B5EF4-FFF2-40B4-BE49-F238E27FC236}">
                <a16:creationId xmlns:a16="http://schemas.microsoft.com/office/drawing/2014/main" id="{9BDA5117-2AE9-4452-8356-4B426537E7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8920" y="2736761"/>
            <a:ext cx="548645" cy="548645"/>
          </a:xfrm>
          <a:prstGeom prst="rect">
            <a:avLst/>
          </a:prstGeom>
        </p:spPr>
      </p:pic>
      <p:pic>
        <p:nvPicPr>
          <p:cNvPr id="7" name="Graphic 6" descr="Exclamation mark with solid fill">
            <a:extLst>
              <a:ext uri="{FF2B5EF4-FFF2-40B4-BE49-F238E27FC236}">
                <a16:creationId xmlns:a16="http://schemas.microsoft.com/office/drawing/2014/main" id="{6F55B9AF-2E98-419B-A1D5-5D16697EB0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4658" y="1753415"/>
            <a:ext cx="548646" cy="548646"/>
          </a:xfrm>
          <a:prstGeom prst="rect">
            <a:avLst/>
          </a:prstGeom>
        </p:spPr>
      </p:pic>
      <p:pic>
        <p:nvPicPr>
          <p:cNvPr id="9" name="Graphic 8" descr="Database with solid fill">
            <a:extLst>
              <a:ext uri="{FF2B5EF4-FFF2-40B4-BE49-F238E27FC236}">
                <a16:creationId xmlns:a16="http://schemas.microsoft.com/office/drawing/2014/main" id="{DBBC1A8D-911E-4AF9-88D2-F55B36B662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8919" y="4158629"/>
            <a:ext cx="548645" cy="548645"/>
          </a:xfrm>
          <a:prstGeom prst="rect">
            <a:avLst/>
          </a:prstGeom>
        </p:spPr>
      </p:pic>
    </p:spTree>
    <p:extLst>
      <p:ext uri="{BB962C8B-B14F-4D97-AF65-F5344CB8AC3E}">
        <p14:creationId xmlns:p14="http://schemas.microsoft.com/office/powerpoint/2010/main" val="178170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EXPLAINABILITY AND Feature Importance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9889733" cy="830997"/>
          </a:xfrm>
          <a:prstGeom prst="rect">
            <a:avLst/>
          </a:prstGeom>
          <a:noFill/>
        </p:spPr>
        <p:txBody>
          <a:bodyPr wrap="square" rtlCol="0">
            <a:spAutoFit/>
          </a:bodyPr>
          <a:lstStyle/>
          <a:p>
            <a:r>
              <a:rPr lang="en-CA" baseline="30000"/>
              <a:t>Policies were divided into multiple categories, which were themselves divided into 3 partitions: L1, L2 and L3. The Offer type for the renewal of a given policy was divided into 4 partitions.</a:t>
            </a:r>
          </a:p>
          <a:p>
            <a:endParaRPr lang="en-CA" baseline="30000"/>
          </a:p>
          <a:p>
            <a:r>
              <a:rPr lang="en-CA" baseline="30000"/>
              <a:t>The graph shows the most impactful features on the classification model.</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2354684" cy="369332"/>
          </a:xfrm>
          <a:prstGeom prst="rect">
            <a:avLst/>
          </a:prstGeom>
          <a:noFill/>
        </p:spPr>
        <p:txBody>
          <a:bodyPr wrap="none" rtlCol="0">
            <a:spAutoFit/>
          </a:bodyPr>
          <a:lstStyle/>
          <a:p>
            <a:r>
              <a:rPr lang="en-CA" b="1"/>
              <a:t>Feature Importance</a:t>
            </a:r>
          </a:p>
        </p:txBody>
      </p:sp>
      <p:pic>
        <p:nvPicPr>
          <p:cNvPr id="11" name="Picture 12" descr="Chart, bar chart&#10;&#10;Description automatically generated">
            <a:extLst>
              <a:ext uri="{FF2B5EF4-FFF2-40B4-BE49-F238E27FC236}">
                <a16:creationId xmlns:a16="http://schemas.microsoft.com/office/drawing/2014/main" id="{E78ED94A-F44B-45F1-A79E-C5AC030F91B2}"/>
              </a:ext>
            </a:extLst>
          </p:cNvPr>
          <p:cNvPicPr>
            <a:picLocks noChangeAspect="1"/>
          </p:cNvPicPr>
          <p:nvPr/>
        </p:nvPicPr>
        <p:blipFill>
          <a:blip r:embed="rId3"/>
          <a:stretch>
            <a:fillRect/>
          </a:stretch>
        </p:blipFill>
        <p:spPr>
          <a:xfrm>
            <a:off x="3250143" y="2122312"/>
            <a:ext cx="4878557" cy="2941721"/>
          </a:xfrm>
          <a:prstGeom prst="rect">
            <a:avLst/>
          </a:prstGeom>
        </p:spPr>
      </p:pic>
    </p:spTree>
    <p:extLst>
      <p:ext uri="{BB962C8B-B14F-4D97-AF65-F5344CB8AC3E}">
        <p14:creationId xmlns:p14="http://schemas.microsoft.com/office/powerpoint/2010/main" val="1961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BUSINESS IMPLICATIONS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305435" indent="-305435" algn="just"/>
            <a:r>
              <a:rPr lang="en-US" sz="2000">
                <a:solidFill>
                  <a:srgbClr val="1D3A6D"/>
                </a:solidFill>
              </a:rPr>
              <a:t>Targeting consumers with high CLV who were predicted to respond negatively to offers </a:t>
            </a:r>
          </a:p>
          <a:p>
            <a:pPr marL="629920" lvl="1" indent="-305435" algn="just">
              <a:buFont typeface="Courier New" panose="05020102010507070707" pitchFamily="18" charset="2"/>
              <a:buChar char="o"/>
            </a:pPr>
            <a:r>
              <a:rPr lang="en-US" sz="1800">
                <a:solidFill>
                  <a:srgbClr val="1D3A6D"/>
                </a:solidFill>
              </a:rPr>
              <a:t>Providing other offer options to gauge their interest </a:t>
            </a:r>
          </a:p>
          <a:p>
            <a:pPr marL="305435" indent="-305435" algn="just"/>
            <a:r>
              <a:rPr lang="en-US" sz="2000">
                <a:solidFill>
                  <a:srgbClr val="1D3A6D"/>
                </a:solidFill>
              </a:rPr>
              <a:t>Offering Offer 2 to more consumers </a:t>
            </a:r>
          </a:p>
          <a:p>
            <a:pPr marL="305435" indent="-305435" algn="just"/>
            <a:r>
              <a:rPr lang="en-US" sz="2000">
                <a:solidFill>
                  <a:srgbClr val="1D3A6D"/>
                </a:solidFill>
              </a:rPr>
              <a:t>Causal Inference Recommendation</a:t>
            </a:r>
          </a:p>
          <a:p>
            <a:pPr marL="629285" lvl="1" indent="-305435" algn="just">
              <a:buFont typeface="Courier New" panose="05020102010507070707" pitchFamily="18" charset="2"/>
              <a:buChar char="o"/>
            </a:pPr>
            <a:r>
              <a:rPr lang="en-US" sz="1800">
                <a:solidFill>
                  <a:srgbClr val="1D3A6D"/>
                </a:solidFill>
              </a:rPr>
              <a:t>Focus on developing similar offers to Offer 2</a:t>
            </a:r>
          </a:p>
          <a:p>
            <a:pPr marL="629285" lvl="1" indent="-305435" algn="just">
              <a:buFont typeface="Courier New" panose="05020102010507070707" pitchFamily="18" charset="2"/>
              <a:buChar char="o"/>
            </a:pPr>
            <a:r>
              <a:rPr lang="en-US" sz="1800">
                <a:solidFill>
                  <a:srgbClr val="1D3A6D"/>
                </a:solidFill>
              </a:rPr>
              <a:t>Focusing on volume</a:t>
            </a:r>
          </a:p>
          <a:p>
            <a:pPr marL="629285" lvl="1" indent="-305435" algn="just"/>
            <a:endParaRPr lang="en-US" sz="18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p:txBody>
      </p:sp>
    </p:spTree>
    <p:extLst>
      <p:ext uri="{BB962C8B-B14F-4D97-AF65-F5344CB8AC3E}">
        <p14:creationId xmlns:p14="http://schemas.microsoft.com/office/powerpoint/2010/main" val="38216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Lessons learnt and next steps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0" indent="0" algn="just">
              <a:buNone/>
            </a:pPr>
            <a:r>
              <a:rPr lang="en-US" b="1" dirty="0">
                <a:solidFill>
                  <a:srgbClr val="1D3A6D"/>
                </a:solidFill>
              </a:rPr>
              <a:t>Lessons learnt </a:t>
            </a:r>
            <a:endParaRPr lang="en-US" dirty="0">
              <a:solidFill>
                <a:srgbClr val="1D3A6D"/>
              </a:solidFill>
            </a:endParaRPr>
          </a:p>
          <a:p>
            <a:pPr marL="305435" indent="-305435" algn="just"/>
            <a:r>
              <a:rPr lang="en-US" dirty="0">
                <a:solidFill>
                  <a:srgbClr val="1D3A6D"/>
                </a:solidFill>
              </a:rPr>
              <a:t>Data is not enough to answer the 'why' of the problem </a:t>
            </a:r>
          </a:p>
          <a:p>
            <a:pPr marL="305435" indent="-305435" algn="just"/>
            <a:r>
              <a:rPr lang="en-US" dirty="0">
                <a:solidFill>
                  <a:srgbClr val="1D3A6D"/>
                </a:solidFill>
              </a:rPr>
              <a:t>Data overlay maybe required to determine a strategy </a:t>
            </a:r>
          </a:p>
          <a:p>
            <a:pPr marL="305435" indent="-305435" algn="just"/>
            <a:r>
              <a:rPr lang="en-US" dirty="0">
                <a:solidFill>
                  <a:srgbClr val="1D3A6D"/>
                </a:solidFill>
              </a:rPr>
              <a:t>Need to SMEs to understand the features/data better </a:t>
            </a:r>
          </a:p>
          <a:p>
            <a:pPr marL="305435" indent="-305435" algn="just"/>
            <a:endParaRPr lang="en-US" dirty="0">
              <a:solidFill>
                <a:srgbClr val="1D3A6D"/>
              </a:solidFill>
            </a:endParaRPr>
          </a:p>
          <a:p>
            <a:pPr marL="0" indent="0" algn="just">
              <a:buNone/>
            </a:pPr>
            <a:r>
              <a:rPr lang="en-US" b="1" dirty="0">
                <a:solidFill>
                  <a:srgbClr val="1D3A6D"/>
                </a:solidFill>
              </a:rPr>
              <a:t>Next Steps (from company's perspective)</a:t>
            </a:r>
          </a:p>
          <a:p>
            <a:pPr marL="305435" indent="-305435" algn="just"/>
            <a:r>
              <a:rPr lang="en-US" dirty="0">
                <a:solidFill>
                  <a:srgbClr val="1D3A6D"/>
                </a:solidFill>
              </a:rPr>
              <a:t>Understanding who your customers are and what's driving them </a:t>
            </a:r>
          </a:p>
          <a:p>
            <a:pPr marL="629920" lvl="1" indent="-305435" algn="just">
              <a:buFont typeface="Courier New" panose="05020102010507070707" pitchFamily="18" charset="2"/>
              <a:buChar char="o"/>
            </a:pPr>
            <a:r>
              <a:rPr lang="en-US" dirty="0">
                <a:solidFill>
                  <a:srgbClr val="1D3A6D"/>
                </a:solidFill>
              </a:rPr>
              <a:t>Conducting surveys to determine what kind of offers people would be willing to accept </a:t>
            </a:r>
            <a:endParaRPr lang="en-US" dirty="0"/>
          </a:p>
          <a:p>
            <a:pPr marL="629920" lvl="1" indent="-305435" algn="just">
              <a:buFont typeface="Courier New" panose="05020102010507070707" pitchFamily="18" charset="2"/>
              <a:buChar char="o"/>
            </a:pPr>
            <a:r>
              <a:rPr lang="en-US" dirty="0">
                <a:solidFill>
                  <a:srgbClr val="1D3A6D"/>
                </a:solidFill>
              </a:rPr>
              <a:t>Understanding the reason of people rejecting the offer</a:t>
            </a:r>
          </a:p>
          <a:p>
            <a:pPr marL="629920" lvl="1" indent="-305435" algn="just">
              <a:buFont typeface="Courier New" panose="05020102010507070707" pitchFamily="18" charset="2"/>
              <a:buChar char="o"/>
            </a:pPr>
            <a:r>
              <a:rPr lang="en-US" dirty="0">
                <a:solidFill>
                  <a:srgbClr val="1D3A6D"/>
                </a:solidFill>
              </a:rPr>
              <a:t>Understanding if giving multiple offers would improve the acceptance rate </a:t>
            </a:r>
          </a:p>
          <a:p>
            <a:pPr marL="305435" indent="-305435" algn="just"/>
            <a:r>
              <a:rPr lang="en-US" dirty="0">
                <a:solidFill>
                  <a:srgbClr val="1D3A6D"/>
                </a:solidFill>
              </a:rPr>
              <a:t>Renewal offers should be distributed after understanding different customer segments </a:t>
            </a:r>
          </a:p>
          <a:p>
            <a:pPr marL="629920" lvl="1" indent="-305435" algn="just">
              <a:buFont typeface="Courier New" panose="05020102010507070707" pitchFamily="18" charset="2"/>
              <a:buChar char="o"/>
            </a:pPr>
            <a:r>
              <a:rPr lang="en-US" dirty="0">
                <a:solidFill>
                  <a:srgbClr val="1D3A6D"/>
                </a:solidFill>
              </a:rPr>
              <a:t>Personalizing the type of offers being provided to customers </a:t>
            </a:r>
          </a:p>
          <a:p>
            <a:pPr marL="305435" indent="-305435" algn="just"/>
            <a:endParaRPr lang="en-US" dirty="0">
              <a:solidFill>
                <a:srgbClr val="1D3A6D"/>
              </a:solidFill>
            </a:endParaRPr>
          </a:p>
          <a:p>
            <a:pPr marL="305435" indent="-305435" algn="just"/>
            <a:endParaRPr lang="en-US" dirty="0">
              <a:solidFill>
                <a:srgbClr val="1D3A6D"/>
              </a:solidFill>
            </a:endParaRPr>
          </a:p>
          <a:p>
            <a:pPr marL="0" indent="0" algn="just">
              <a:buNone/>
            </a:pPr>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p:txBody>
      </p:sp>
    </p:spTree>
    <p:extLst>
      <p:ext uri="{BB962C8B-B14F-4D97-AF65-F5344CB8AC3E}">
        <p14:creationId xmlns:p14="http://schemas.microsoft.com/office/powerpoint/2010/main" val="10311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654-9CE0-4EAC-ADC5-11553BDC4BFF}"/>
              </a:ext>
            </a:extLst>
          </p:cNvPr>
          <p:cNvSpPr>
            <a:spLocks noGrp="1"/>
          </p:cNvSpPr>
          <p:nvPr>
            <p:ph type="ctrTitle"/>
          </p:nvPr>
        </p:nvSpPr>
        <p:spPr/>
        <p:txBody>
          <a:bodyPr/>
          <a:lstStyle/>
          <a:p>
            <a:r>
              <a:rPr lang="en-CA"/>
              <a:t>Appendix</a:t>
            </a:r>
          </a:p>
        </p:txBody>
      </p:sp>
      <p:sp>
        <p:nvSpPr>
          <p:cNvPr id="3" name="Subtitle 2">
            <a:extLst>
              <a:ext uri="{FF2B5EF4-FFF2-40B4-BE49-F238E27FC236}">
                <a16:creationId xmlns:a16="http://schemas.microsoft.com/office/drawing/2014/main" id="{46A1A605-4B74-48A0-A5ED-76D61950ECC6}"/>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649273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F9C3A86EE8D34AB69CDAC38B2DEDCA" ma:contentTypeVersion="8" ma:contentTypeDescription="Create a new document." ma:contentTypeScope="" ma:versionID="6633258d3fa7e9ab22e119b94c79f4c8">
  <xsd:schema xmlns:xsd="http://www.w3.org/2001/XMLSchema" xmlns:xs="http://www.w3.org/2001/XMLSchema" xmlns:p="http://schemas.microsoft.com/office/2006/metadata/properties" xmlns:ns2="89402dae-96c6-4291-81c9-b67b34baa7d6" targetNamespace="http://schemas.microsoft.com/office/2006/metadata/properties" ma:root="true" ma:fieldsID="14a703957df9649eab478733d481a546" ns2:_="">
    <xsd:import namespace="89402dae-96c6-4291-81c9-b67b34baa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02dae-96c6-4291-81c9-b67b34baa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3D7E7B-B299-4CAA-9EF0-68A11C12564E}">
  <ds:schemaRefs>
    <ds:schemaRef ds:uri="89402dae-96c6-4291-81c9-b67b34baa7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89402dae-96c6-4291-81c9-b67b34baa7d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design</Template>
  <TotalTime>15</TotalTime>
  <Words>648</Words>
  <Application>Microsoft Office PowerPoint</Application>
  <PresentationFormat>Widescreen</PresentationFormat>
  <Paragraphs>135</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Gill Sans MT</vt:lpstr>
      <vt:lpstr>Segoe UI</vt:lpstr>
      <vt:lpstr>Wingdings 2</vt:lpstr>
      <vt:lpstr>Dividend</vt:lpstr>
      <vt:lpstr>AUTO INSURANCE ENTERPRISE</vt:lpstr>
      <vt:lpstr>Context</vt:lpstr>
      <vt:lpstr>RESULTS</vt:lpstr>
      <vt:lpstr>RESULTS AND CAUSAL INFERENCE</vt:lpstr>
      <vt:lpstr>THREATS TO VALIDITY</vt:lpstr>
      <vt:lpstr>EXPLAINABILITY AND Feature Importance</vt:lpstr>
      <vt:lpstr>BUSINESS IMPLICATIONS</vt:lpstr>
      <vt:lpstr>Lessons learnt and next steps</vt:lpstr>
      <vt:lpstr>Appendix</vt:lpstr>
      <vt:lpstr>F1 scores and Accuracy scores – Classification </vt:lpstr>
      <vt:lpstr>RMSE</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Vivek Saahil</dc:creator>
  <cp:lastModifiedBy>Vivek Saahil</cp:lastModifiedBy>
  <cp:revision>14</cp:revision>
  <dcterms:created xsi:type="dcterms:W3CDTF">2021-01-31T22:32:14Z</dcterms:created>
  <dcterms:modified xsi:type="dcterms:W3CDTF">2021-02-18T14:17:17Z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0x010100E9F9C3A86EE8D34AB69CDAC38B2DEDCA</vt:lpwstr>
  </property>
</Properties>
</file>