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909FD-FC1B-4A46-81F0-CB24F50E7B79}" v="1" dt="2021-03-12T15:41:34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yzeiri" userId="f2b2c2f3f5f7fc04" providerId="LiveId" clId="{21A909FD-FC1B-4A46-81F0-CB24F50E7B79}"/>
    <pc:docChg chg="modSld">
      <pc:chgData name="andrea yzeiri" userId="f2b2c2f3f5f7fc04" providerId="LiveId" clId="{21A909FD-FC1B-4A46-81F0-CB24F50E7B79}" dt="2021-03-12T15:41:35.304" v="2" actId="20577"/>
      <pc:docMkLst>
        <pc:docMk/>
      </pc:docMkLst>
      <pc:sldChg chg="modSp mod">
        <pc:chgData name="andrea yzeiri" userId="f2b2c2f3f5f7fc04" providerId="LiveId" clId="{21A909FD-FC1B-4A46-81F0-CB24F50E7B79}" dt="2021-03-12T15:41:35.304" v="2" actId="20577"/>
        <pc:sldMkLst>
          <pc:docMk/>
          <pc:sldMk cId="2890925017" sldId="258"/>
        </pc:sldMkLst>
        <pc:spChg chg="mod">
          <ac:chgData name="andrea yzeiri" userId="f2b2c2f3f5f7fc04" providerId="LiveId" clId="{21A909FD-FC1B-4A46-81F0-CB24F50E7B79}" dt="2021-03-12T15:41:35.304" v="2" actId="20577"/>
          <ac:spMkLst>
            <pc:docMk/>
            <pc:sldMk cId="2890925017" sldId="258"/>
            <ac:spMk id="3" creationId="{73931104-CA6C-443B-9297-7331D27987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13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39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75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3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38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65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26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20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47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89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39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271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drea-Yzeiri" TargetMode="External"/><Relationship Id="rId3" Type="http://schemas.openxmlformats.org/officeDocument/2006/relationships/hyperlink" Target="https://github.com/tipsytc" TargetMode="External"/><Relationship Id="rId7" Type="http://schemas.openxmlformats.org/officeDocument/2006/relationships/hyperlink" Target="https://github.com/samegreene55" TargetMode="External"/><Relationship Id="rId2" Type="http://schemas.openxmlformats.org/officeDocument/2006/relationships/hyperlink" Target="https://github.com/bogdan-tanas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ek7869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kaggle.com/mlg-ulb/creditcardfraud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www.kaggle.com/gpreda/covid-world-vaccination-prog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streamlit.io/bogdan-tanasie/dazed-confusion-matrix?fbclid=IwAR0hEVqcOnq9BuqUS3miNnxMIcM1-QWTmh2yb_5lCsH634SfzZjGE03DyO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5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E46F1-016A-4FDC-B540-54BAB155B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1" name="Rectangle 58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60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84FCA-67C3-4066-8073-5FC4F3D13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>
                <a:solidFill>
                  <a:schemeClr val="tx1"/>
                </a:solidFill>
              </a:rPr>
              <a:t>Dazed &amp; Confusion Matrix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F3D05-1880-4A6D-9E04-A659B3133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New. Improved.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Still Disoriented. </a:t>
            </a:r>
          </a:p>
        </p:txBody>
      </p:sp>
    </p:spTree>
    <p:extLst>
      <p:ext uri="{BB962C8B-B14F-4D97-AF65-F5344CB8AC3E}">
        <p14:creationId xmlns:p14="http://schemas.microsoft.com/office/powerpoint/2010/main" val="41810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8FC9-AAF4-4F94-96ED-084EE7F2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>
            <a:normAutofit fontScale="90000"/>
          </a:bodyPr>
          <a:lstStyle/>
          <a:p>
            <a:r>
              <a:rPr lang="en-CA" dirty="0"/>
              <a:t>Our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A03BC-B610-4919-AD83-8ADCCB64A12C}"/>
              </a:ext>
            </a:extLst>
          </p:cNvPr>
          <p:cNvSpPr txBox="1"/>
          <p:nvPr/>
        </p:nvSpPr>
        <p:spPr>
          <a:xfrm>
            <a:off x="1017843" y="1652284"/>
            <a:ext cx="7377133" cy="923330"/>
          </a:xfrm>
          <a:prstGeom prst="rect">
            <a:avLst/>
          </a:prstGeom>
          <a:solidFill>
            <a:srgbClr val="00B0F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dirty="0"/>
              <a:t>	</a:t>
            </a:r>
            <a:r>
              <a:rPr lang="en-CA" b="1" dirty="0"/>
              <a:t>Bogdan </a:t>
            </a:r>
            <a:r>
              <a:rPr lang="en-CA" b="1" dirty="0" err="1"/>
              <a:t>Tanasie</a:t>
            </a:r>
            <a:r>
              <a:rPr lang="en-CA" b="1" dirty="0"/>
              <a:t> </a:t>
            </a:r>
            <a:r>
              <a:rPr lang="en-CA" sz="1400" b="1" dirty="0"/>
              <a:t>(</a:t>
            </a:r>
            <a:r>
              <a:rPr lang="en-CA" sz="1400" dirty="0">
                <a:ea typeface="+mn-lt"/>
                <a:cs typeface="+mn-lt"/>
                <a:hlinkClick r:id="rId2"/>
              </a:rPr>
              <a:t>https://github.com/bogdan-tanasie</a:t>
            </a:r>
            <a:r>
              <a:rPr lang="en-CA" sz="1400" dirty="0">
                <a:ea typeface="+mn-lt"/>
                <a:cs typeface="+mn-lt"/>
              </a:rPr>
              <a:t>)</a:t>
            </a:r>
            <a:endParaRPr lang="en-CA" sz="1400" b="1" dirty="0"/>
          </a:p>
          <a:p>
            <a:r>
              <a:rPr lang="en-CA" dirty="0"/>
              <a:t>	Software Developer/Architect</a:t>
            </a:r>
            <a:endParaRPr lang="en-CA" dirty="0">
              <a:ea typeface="Meiryo"/>
            </a:endParaRPr>
          </a:p>
          <a:p>
            <a:r>
              <a:rPr lang="en-CA" dirty="0"/>
              <a:t>	“I think it’s not letting me push.”</a:t>
            </a:r>
            <a:endParaRPr lang="en-CA" dirty="0">
              <a:ea typeface="Meiry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A1739-4BFF-49D6-8446-02B5386CD36A}"/>
              </a:ext>
            </a:extLst>
          </p:cNvPr>
          <p:cNvSpPr txBox="1"/>
          <p:nvPr/>
        </p:nvSpPr>
        <p:spPr>
          <a:xfrm>
            <a:off x="4286249" y="5367093"/>
            <a:ext cx="7377133" cy="923330"/>
          </a:xfrm>
          <a:prstGeom prst="rect">
            <a:avLst/>
          </a:prstGeom>
          <a:solidFill>
            <a:schemeClr val="accent6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b="1" dirty="0" err="1">
                <a:solidFill>
                  <a:schemeClr val="bg1"/>
                </a:solidFill>
              </a:rPr>
              <a:t>Tiancheng</a:t>
            </a:r>
            <a:r>
              <a:rPr lang="en-CA" b="1" dirty="0">
                <a:solidFill>
                  <a:schemeClr val="bg1"/>
                </a:solidFill>
              </a:rPr>
              <a:t> Zhang </a:t>
            </a:r>
            <a:r>
              <a:rPr lang="en-CA" sz="1400" b="1" dirty="0">
                <a:solidFill>
                  <a:schemeClr val="bg1"/>
                </a:solidFill>
              </a:rPr>
              <a:t>(</a:t>
            </a:r>
            <a:r>
              <a:rPr lang="en-CA" sz="14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https://github.com/tipsytc</a:t>
            </a:r>
            <a:r>
              <a:rPr lang="en-CA" sz="14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r>
              <a:rPr lang="en-CA" dirty="0">
                <a:solidFill>
                  <a:schemeClr val="bg1"/>
                </a:solidFill>
              </a:rPr>
              <a:t>Data Analyst</a:t>
            </a:r>
            <a:endParaRPr lang="en-CA" dirty="0">
              <a:solidFill>
                <a:schemeClr val="bg1"/>
              </a:solidFill>
              <a:ea typeface="Meiryo"/>
            </a:endParaRPr>
          </a:p>
          <a:p>
            <a:r>
              <a:rPr lang="en-CA" dirty="0">
                <a:solidFill>
                  <a:schemeClr val="bg1"/>
                </a:solidFill>
              </a:rPr>
              <a:t>“All I have right now is checking NULLs and fix data.”</a:t>
            </a:r>
            <a:endParaRPr lang="en-CA" dirty="0">
              <a:solidFill>
                <a:schemeClr val="bg1"/>
              </a:solidFill>
              <a:ea typeface="Meiryo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1A5A46-50D5-4289-897C-E92826E0D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99"/>
          <a:stretch/>
        </p:blipFill>
        <p:spPr bwMode="auto">
          <a:xfrm>
            <a:off x="414318" y="1479979"/>
            <a:ext cx="1465140" cy="1355344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B35587C-DBE3-44F6-B632-C73C45A6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907" y="5127702"/>
            <a:ext cx="1419460" cy="1433584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F492D-2911-4D29-B5A8-C9F032A29760}"/>
              </a:ext>
            </a:extLst>
          </p:cNvPr>
          <p:cNvSpPr txBox="1"/>
          <p:nvPr/>
        </p:nvSpPr>
        <p:spPr>
          <a:xfrm>
            <a:off x="4286249" y="2810179"/>
            <a:ext cx="7377133" cy="923330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Marek </a:t>
            </a:r>
            <a:r>
              <a:rPr lang="en-CA" b="1" dirty="0" err="1">
                <a:solidFill>
                  <a:schemeClr val="bg1"/>
                </a:solidFill>
              </a:rPr>
              <a:t>Krowicki</a:t>
            </a:r>
            <a:r>
              <a:rPr lang="en-CA" b="1" dirty="0">
                <a:solidFill>
                  <a:schemeClr val="bg1"/>
                </a:solidFill>
              </a:rPr>
              <a:t> </a:t>
            </a:r>
            <a:r>
              <a:rPr lang="en-CA" sz="1400" b="1" dirty="0">
                <a:solidFill>
                  <a:schemeClr val="bg1"/>
                </a:solidFill>
              </a:rPr>
              <a:t>(</a:t>
            </a:r>
            <a:r>
              <a:rPr lang="en-CA" sz="1400" dirty="0">
                <a:ea typeface="+mn-lt"/>
                <a:cs typeface="+mn-lt"/>
                <a:hlinkClick r:id="rId6"/>
              </a:rPr>
              <a:t>https://github.com/Marek7869</a:t>
            </a:r>
            <a:r>
              <a:rPr lang="en-CA" sz="14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r>
              <a:rPr lang="en-CA" sz="1400" dirty="0">
                <a:ea typeface="+mn-lt"/>
                <a:cs typeface="+mn-lt"/>
              </a:rPr>
              <a:t> </a:t>
            </a:r>
            <a:endParaRPr lang="en-CA" sz="1400" dirty="0">
              <a:solidFill>
                <a:srgbClr val="000000"/>
              </a:solidFill>
              <a:ea typeface="Meiryo"/>
            </a:endParaRPr>
          </a:p>
          <a:p>
            <a:r>
              <a:rPr lang="en-CA" dirty="0">
                <a:solidFill>
                  <a:schemeClr val="bg1"/>
                </a:solidFill>
              </a:rPr>
              <a:t>Data Analyst</a:t>
            </a:r>
            <a:endParaRPr lang="en-CA" dirty="0">
              <a:solidFill>
                <a:schemeClr val="bg1"/>
              </a:solidFill>
              <a:ea typeface="Meiryo"/>
            </a:endParaRPr>
          </a:p>
          <a:p>
            <a:r>
              <a:rPr lang="en-CA" dirty="0">
                <a:solidFill>
                  <a:schemeClr val="bg1"/>
                </a:solidFill>
              </a:rPr>
              <a:t>“I foresee disaster.</a:t>
            </a:r>
            <a:r>
              <a:rPr lang="en-CA" i="1" dirty="0">
                <a:solidFill>
                  <a:schemeClr val="bg1"/>
                </a:solidFill>
              </a:rPr>
              <a:t>”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7528F-1914-4F7E-917E-2AD46ACE4CD2}"/>
              </a:ext>
            </a:extLst>
          </p:cNvPr>
          <p:cNvSpPr txBox="1"/>
          <p:nvPr/>
        </p:nvSpPr>
        <p:spPr>
          <a:xfrm>
            <a:off x="1146888" y="4030466"/>
            <a:ext cx="737713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dirty="0"/>
              <a:t>	</a:t>
            </a:r>
            <a:r>
              <a:rPr lang="en-CA" b="1" dirty="0"/>
              <a:t>Sam Greene </a:t>
            </a:r>
            <a:r>
              <a:rPr lang="en-CA" sz="1400" b="1" dirty="0"/>
              <a:t>(</a:t>
            </a:r>
            <a:r>
              <a:rPr lang="en-CA" sz="1400" dirty="0">
                <a:ea typeface="+mn-lt"/>
                <a:cs typeface="+mn-lt"/>
                <a:hlinkClick r:id="rId7"/>
              </a:rPr>
              <a:t>https://github.com/samegreene55</a:t>
            </a:r>
            <a:r>
              <a:rPr lang="en-CA" sz="1400" dirty="0">
                <a:ea typeface="+mn-lt"/>
                <a:cs typeface="+mn-lt"/>
              </a:rPr>
              <a:t>)</a:t>
            </a:r>
            <a:endParaRPr lang="en-CA" sz="1400" dirty="0">
              <a:ea typeface="Meiryo"/>
            </a:endParaRPr>
          </a:p>
          <a:p>
            <a:r>
              <a:rPr lang="en-CA" dirty="0"/>
              <a:t>	Business Analyst</a:t>
            </a:r>
            <a:endParaRPr lang="en-CA" dirty="0">
              <a:ea typeface="Meiryo"/>
            </a:endParaRPr>
          </a:p>
          <a:p>
            <a:r>
              <a:rPr lang="en-CA" dirty="0"/>
              <a:t>	“As long as I don’t have to do the same work as capstone.”</a:t>
            </a:r>
            <a:endParaRPr lang="en-CA" dirty="0">
              <a:ea typeface="Meiry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E79E0-611A-4018-8752-D701748EC32D}"/>
              </a:ext>
            </a:extLst>
          </p:cNvPr>
          <p:cNvSpPr txBox="1"/>
          <p:nvPr/>
        </p:nvSpPr>
        <p:spPr>
          <a:xfrm>
            <a:off x="4233675" y="409169"/>
            <a:ext cx="7377133" cy="923330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Andrea Yzeiri </a:t>
            </a:r>
            <a:r>
              <a:rPr lang="en-CA" sz="1400" b="1" dirty="0">
                <a:solidFill>
                  <a:schemeClr val="bg1"/>
                </a:solidFill>
              </a:rPr>
              <a:t>(</a:t>
            </a:r>
            <a:r>
              <a:rPr lang="en-CA" sz="1400" dirty="0">
                <a:solidFill>
                  <a:schemeClr val="bg1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https://github.com/Andrea-Yzeiri</a:t>
            </a:r>
            <a:r>
              <a:rPr lang="en-CA" sz="14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CA" sz="1400" dirty="0">
              <a:solidFill>
                <a:schemeClr val="bg1"/>
              </a:solidFill>
              <a:ea typeface="Meiryo"/>
            </a:endParaRPr>
          </a:p>
          <a:p>
            <a:r>
              <a:rPr lang="en-CA" dirty="0">
                <a:solidFill>
                  <a:schemeClr val="bg1"/>
                </a:solidFill>
              </a:rPr>
              <a:t>Project Manager/Data Scientist</a:t>
            </a:r>
            <a:endParaRPr lang="en-CA" dirty="0">
              <a:solidFill>
                <a:schemeClr val="bg1"/>
              </a:solidFill>
              <a:ea typeface="Meiryo"/>
            </a:endParaRPr>
          </a:p>
          <a:p>
            <a:r>
              <a:rPr lang="en-CA" dirty="0">
                <a:solidFill>
                  <a:schemeClr val="bg1"/>
                </a:solidFill>
              </a:rPr>
              <a:t>“I can throw something together.”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EFF09931-9CC3-48B8-A76B-920AB7CF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907" y="2626715"/>
            <a:ext cx="1465139" cy="1389856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6810C99-2327-4D4A-899A-1786B2405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98" y="3679308"/>
            <a:ext cx="1419460" cy="141946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DB10B3AA-530D-4FD0-8438-44EA8D2EC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2" r="19202"/>
          <a:stretch/>
        </p:blipFill>
        <p:spPr bwMode="auto">
          <a:xfrm>
            <a:off x="10660674" y="193162"/>
            <a:ext cx="1397604" cy="1355344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69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dge at sunrise">
            <a:extLst>
              <a:ext uri="{FF2B5EF4-FFF2-40B4-BE49-F238E27FC236}">
                <a16:creationId xmlns:a16="http://schemas.microsoft.com/office/drawing/2014/main" id="{2F377012-C23F-4D13-A3C7-AC6112813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1496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0028-35B2-4147-97A6-6419E5D35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166" y="1858618"/>
            <a:ext cx="11548532" cy="2155485"/>
          </a:xfrm>
        </p:spPr>
        <p:txBody>
          <a:bodyPr anchor="t">
            <a:noAutofit/>
          </a:bodyPr>
          <a:lstStyle/>
          <a:p>
            <a:r>
              <a:rPr lang="en-CA" sz="183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DBC438-E031-412D-B1AE-564725C5D93C}"/>
              </a:ext>
            </a:extLst>
          </p:cNvPr>
          <p:cNvSpPr txBox="1">
            <a:spLocks/>
          </p:cNvSpPr>
          <p:nvPr/>
        </p:nvSpPr>
        <p:spPr>
          <a:xfrm>
            <a:off x="2516455" y="2243682"/>
            <a:ext cx="11548532" cy="266503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9800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566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410A-48D9-4028-AC37-C1B0FEA8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8014"/>
          </a:xfrm>
        </p:spPr>
        <p:txBody>
          <a:bodyPr/>
          <a:lstStyle/>
          <a:p>
            <a:r>
              <a:rPr lang="en-CA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1104-CA6C-443B-9297-7331D279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97330"/>
            <a:ext cx="11029615" cy="4478020"/>
          </a:xfrm>
        </p:spPr>
        <p:txBody>
          <a:bodyPr/>
          <a:lstStyle/>
          <a:p>
            <a:r>
              <a:rPr lang="en-CA" dirty="0"/>
              <a:t>Baltimore Crime Dataset- continue our work from last term</a:t>
            </a:r>
          </a:p>
          <a:p>
            <a:pPr lvl="1"/>
            <a:r>
              <a:rPr lang="en-CA" dirty="0"/>
              <a:t>Predicting the type of crime that will occur based on current characteristic of crimes happening across Baltimore</a:t>
            </a:r>
          </a:p>
          <a:p>
            <a:pPr lvl="2"/>
            <a:r>
              <a:rPr lang="en-CA" dirty="0"/>
              <a:t>Improving police response based on type of crime</a:t>
            </a:r>
          </a:p>
          <a:p>
            <a:pPr lvl="2"/>
            <a:r>
              <a:rPr lang="en-CA" dirty="0"/>
              <a:t>Enhance preparations for an effective response</a:t>
            </a:r>
          </a:p>
          <a:p>
            <a:pPr lvl="2"/>
            <a:r>
              <a:rPr lang="en-CA" dirty="0"/>
              <a:t>Crime deterrent</a:t>
            </a:r>
          </a:p>
          <a:p>
            <a:pPr lvl="2"/>
            <a:r>
              <a:rPr lang="en-CA" dirty="0"/>
              <a:t>Explore model bias </a:t>
            </a:r>
          </a:p>
          <a:p>
            <a:pPr lvl="2"/>
            <a:r>
              <a:rPr lang="en-CA" dirty="0"/>
              <a:t>Interesting case for Ethical AI</a:t>
            </a:r>
          </a:p>
          <a:p>
            <a:r>
              <a:rPr lang="en-CA" dirty="0"/>
              <a:t>Reviewing additional options</a:t>
            </a:r>
          </a:p>
          <a:p>
            <a:pPr lvl="1"/>
            <a:r>
              <a:rPr lang="en-CA" i="0" dirty="0">
                <a:solidFill>
                  <a:schemeClr val="tx1"/>
                </a:solidFill>
                <a:effectLst/>
                <a:latin typeface="zeitung"/>
              </a:rPr>
              <a:t>COVID-19 World Vaccination Progress (</a:t>
            </a:r>
            <a:r>
              <a:rPr lang="en-CA" i="0" dirty="0">
                <a:solidFill>
                  <a:schemeClr val="tx1"/>
                </a:solidFill>
                <a:effectLst/>
                <a:latin typeface="zeitung"/>
                <a:hlinkClick r:id="rId2"/>
              </a:rPr>
              <a:t>https://www.kaggle.com/gpreda/covid-world-vaccination-progress</a:t>
            </a:r>
            <a:r>
              <a:rPr lang="en-CA" i="0" dirty="0">
                <a:solidFill>
                  <a:schemeClr val="tx1"/>
                </a:solidFill>
                <a:effectLst/>
                <a:latin typeface="zeitung"/>
              </a:rPr>
              <a:t>)</a:t>
            </a:r>
          </a:p>
          <a:p>
            <a:pPr lvl="1"/>
            <a:r>
              <a:rPr lang="en-CA" i="0" dirty="0">
                <a:solidFill>
                  <a:schemeClr val="tx1"/>
                </a:solidFill>
                <a:effectLst/>
                <a:latin typeface="zeitung"/>
              </a:rPr>
              <a:t>Credit Card Fraud Detection (</a:t>
            </a:r>
            <a:r>
              <a:rPr lang="en-CA" i="0" dirty="0">
                <a:solidFill>
                  <a:schemeClr val="tx1"/>
                </a:solidFill>
                <a:effectLst/>
                <a:latin typeface="zeitung"/>
                <a:hlinkClick r:id="rId3"/>
              </a:rPr>
              <a:t>https://www.kaggle.com/mlg-ulb</a:t>
            </a:r>
            <a:r>
              <a:rPr lang="en-CA" i="0">
                <a:solidFill>
                  <a:schemeClr val="tx1"/>
                </a:solidFill>
                <a:effectLst/>
                <a:latin typeface="zeitung"/>
                <a:hlinkClick r:id="rId3"/>
              </a:rPr>
              <a:t>/creditcardfraud</a:t>
            </a:r>
            <a:r>
              <a:rPr lang="en-CA" i="0">
                <a:solidFill>
                  <a:schemeClr val="tx1"/>
                </a:solidFill>
                <a:effectLst/>
                <a:latin typeface="zeitung"/>
              </a:rPr>
              <a:t>)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Graphic 3" descr="Police male with solid fill">
            <a:extLst>
              <a:ext uri="{FF2B5EF4-FFF2-40B4-BE49-F238E27FC236}">
                <a16:creationId xmlns:a16="http://schemas.microsoft.com/office/drawing/2014/main" id="{C1407CB0-B7F0-4E56-8882-21B831269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6042" y="3237527"/>
            <a:ext cx="914400" cy="914400"/>
          </a:xfrm>
          <a:prstGeom prst="rect">
            <a:avLst/>
          </a:prstGeom>
        </p:spPr>
      </p:pic>
      <p:pic>
        <p:nvPicPr>
          <p:cNvPr id="5" name="Graphic 4" descr="Siren with solid fill">
            <a:extLst>
              <a:ext uri="{FF2B5EF4-FFF2-40B4-BE49-F238E27FC236}">
                <a16:creationId xmlns:a16="http://schemas.microsoft.com/office/drawing/2014/main" id="{FEF1A21A-C670-4C20-A9E1-9C2A79A19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1850" y="3237527"/>
            <a:ext cx="914400" cy="9144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F0513E00-A316-4B9D-BDD1-E7F2AA0E7B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07658" y="32375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25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DBD9-5062-423A-964B-ACC23112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3734"/>
          </a:xfrm>
        </p:spPr>
        <p:txBody>
          <a:bodyPr/>
          <a:lstStyle/>
          <a:p>
            <a:r>
              <a:rPr lang="en-CA" dirty="0"/>
              <a:t>Work insofar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7BA2-1A6B-484C-A9EF-BB599C26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190"/>
            <a:ext cx="11029615" cy="4455160"/>
          </a:xfrm>
        </p:spPr>
        <p:txBody>
          <a:bodyPr/>
          <a:lstStyle/>
          <a:p>
            <a:r>
              <a:rPr lang="en-CA" dirty="0"/>
              <a:t>Discussion on how to expand work (brainstorming and testing) </a:t>
            </a:r>
          </a:p>
          <a:p>
            <a:r>
              <a:rPr lang="en-CA" dirty="0" err="1"/>
              <a:t>Streamlit</a:t>
            </a:r>
            <a:endParaRPr lang="en-CA" dirty="0"/>
          </a:p>
          <a:p>
            <a:pPr lvl="1"/>
            <a:r>
              <a:rPr lang="en-CA" dirty="0">
                <a:hlinkClick r:id="rId2"/>
              </a:rPr>
              <a:t>https://share.streamlit.io/bogdan-tanasie/dazed-confusion-matrix?fbclid=IwAR0hEVqcOnq9BuqUS3miNnxMIcM1-QWTmh2yb_5lCsH634SfzZjGE03DyOg</a:t>
            </a:r>
            <a:endParaRPr lang="en-CA" dirty="0"/>
          </a:p>
          <a:p>
            <a:r>
              <a:rPr lang="en-CA" dirty="0" err="1"/>
              <a:t>Pyspark</a:t>
            </a:r>
            <a:endParaRPr lang="en-CA" dirty="0"/>
          </a:p>
          <a:p>
            <a:r>
              <a:rPr lang="en-CA" dirty="0"/>
              <a:t>Next Week : </a:t>
            </a:r>
          </a:p>
          <a:p>
            <a:pPr lvl="1"/>
            <a:r>
              <a:rPr lang="en-CA" dirty="0"/>
              <a:t>Final Decision on whether to continue with this use case or another</a:t>
            </a:r>
          </a:p>
          <a:p>
            <a:pPr lvl="1"/>
            <a:r>
              <a:rPr lang="en-CA" dirty="0"/>
              <a:t>New Framework (Adjusted for </a:t>
            </a:r>
            <a:r>
              <a:rPr lang="en-CA"/>
              <a:t>this course) </a:t>
            </a:r>
            <a:endParaRPr lang="en-CA" dirty="0"/>
          </a:p>
          <a:p>
            <a:pPr lvl="1"/>
            <a:r>
              <a:rPr lang="en-CA" dirty="0"/>
              <a:t>Start/continue work with different tools</a:t>
            </a:r>
          </a:p>
        </p:txBody>
      </p:sp>
    </p:spTree>
    <p:extLst>
      <p:ext uri="{BB962C8B-B14F-4D97-AF65-F5344CB8AC3E}">
        <p14:creationId xmlns:p14="http://schemas.microsoft.com/office/powerpoint/2010/main" val="408618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292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Wingdings 2</vt:lpstr>
      <vt:lpstr>zeitung</vt:lpstr>
      <vt:lpstr>DividendVTI</vt:lpstr>
      <vt:lpstr>Dazed &amp; Confusion Matrix 2.0</vt:lpstr>
      <vt:lpstr>Our Team</vt:lpstr>
      <vt:lpstr>UPDATE</vt:lpstr>
      <vt:lpstr>Use case</vt:lpstr>
      <vt:lpstr>Work insofar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Dazed &amp; Confusion Matrix 2.0</dc:title>
  <dc:creator>andrea yzeiri</dc:creator>
  <cp:lastModifiedBy>andrea yzeiri</cp:lastModifiedBy>
  <cp:revision>6</cp:revision>
  <dcterms:created xsi:type="dcterms:W3CDTF">2021-03-12T14:48:43Z</dcterms:created>
  <dcterms:modified xsi:type="dcterms:W3CDTF">2021-03-12T15:42:00Z</dcterms:modified>
</cp:coreProperties>
</file>