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6" r:id="rId12"/>
    <p:sldId id="267" r:id="rId1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8AF87-48DA-4069-925D-1989A6A873C6}" v="346" dt="2023-02-17T01:00:14.760"/>
    <p1510:client id="{67D884AC-E44D-4612-A290-C97482EAA4FC}" v="572" dt="2023-02-17T05:49:15.511"/>
    <p1510:client id="{681014CA-F507-4E4D-94A1-A772E0A641B1}" v="237" dt="2023-02-17T01:19:54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 Nguyen" userId="c5271c61b65cf808" providerId="LiveId" clId="{67D884AC-E44D-4612-A290-C97482EAA4FC}"/>
    <pc:docChg chg="undo custSel addSld modSld addMainMaster delMainMaster">
      <pc:chgData name="Hai Nguyen" userId="c5271c61b65cf808" providerId="LiveId" clId="{67D884AC-E44D-4612-A290-C97482EAA4FC}" dt="2023-02-17T05:59:31.707" v="2457" actId="26606"/>
      <pc:docMkLst>
        <pc:docMk/>
      </pc:docMkLst>
      <pc:sldChg chg="addSp modSp new mod setBg modClrScheme chgLayout">
        <pc:chgData name="Hai Nguyen" userId="c5271c61b65cf808" providerId="LiveId" clId="{67D884AC-E44D-4612-A290-C97482EAA4FC}" dt="2023-02-15T23:38:15.915" v="198" actId="1076"/>
        <pc:sldMkLst>
          <pc:docMk/>
          <pc:sldMk cId="42659385" sldId="256"/>
        </pc:sldMkLst>
        <pc:spChg chg="mod">
          <ac:chgData name="Hai Nguyen" userId="c5271c61b65cf808" providerId="LiveId" clId="{67D884AC-E44D-4612-A290-C97482EAA4FC}" dt="2023-02-15T23:38:15.915" v="198" actId="1076"/>
          <ac:spMkLst>
            <pc:docMk/>
            <pc:sldMk cId="42659385" sldId="256"/>
            <ac:spMk id="2" creationId="{DCA570CF-684B-6473-5004-EF34A1E581CA}"/>
          </ac:spMkLst>
        </pc:spChg>
        <pc:spChg chg="mod">
          <ac:chgData name="Hai Nguyen" userId="c5271c61b65cf808" providerId="LiveId" clId="{67D884AC-E44D-4612-A290-C97482EAA4FC}" dt="2023-02-15T23:37:54.288" v="193" actId="26606"/>
          <ac:spMkLst>
            <pc:docMk/>
            <pc:sldMk cId="42659385" sldId="256"/>
            <ac:spMk id="3" creationId="{9F678600-5C2F-8699-AEF4-2F851CE11953}"/>
          </ac:spMkLst>
        </pc:spChg>
        <pc:spChg chg="add">
          <ac:chgData name="Hai Nguyen" userId="c5271c61b65cf808" providerId="LiveId" clId="{67D884AC-E44D-4612-A290-C97482EAA4FC}" dt="2023-02-15T23:37:54.288" v="193" actId="26606"/>
          <ac:spMkLst>
            <pc:docMk/>
            <pc:sldMk cId="42659385" sldId="256"/>
            <ac:spMk id="9" creationId="{23DA7759-3209-4FE2-96D1-4EEDD81E9EA0}"/>
          </ac:spMkLst>
        </pc:spChg>
        <pc:spChg chg="add">
          <ac:chgData name="Hai Nguyen" userId="c5271c61b65cf808" providerId="LiveId" clId="{67D884AC-E44D-4612-A290-C97482EAA4FC}" dt="2023-02-15T23:37:54.288" v="193" actId="26606"/>
          <ac:spMkLst>
            <pc:docMk/>
            <pc:sldMk cId="42659385" sldId="256"/>
            <ac:spMk id="11" creationId="{41460DAD-8769-4C9F-9C8C-BB0443909D76}"/>
          </ac:spMkLst>
        </pc:spChg>
        <pc:spChg chg="add">
          <ac:chgData name="Hai Nguyen" userId="c5271c61b65cf808" providerId="LiveId" clId="{67D884AC-E44D-4612-A290-C97482EAA4FC}" dt="2023-02-15T23:37:54.288" v="193" actId="26606"/>
          <ac:spMkLst>
            <pc:docMk/>
            <pc:sldMk cId="42659385" sldId="256"/>
            <ac:spMk id="13" creationId="{66A3F9DB-B144-47A4-9DB2-706C3908B28B}"/>
          </ac:spMkLst>
        </pc:spChg>
        <pc:spChg chg="add">
          <ac:chgData name="Hai Nguyen" userId="c5271c61b65cf808" providerId="LiveId" clId="{67D884AC-E44D-4612-A290-C97482EAA4FC}" dt="2023-02-15T23:37:54.288" v="193" actId="26606"/>
          <ac:spMkLst>
            <pc:docMk/>
            <pc:sldMk cId="42659385" sldId="256"/>
            <ac:spMk id="15" creationId="{3D9A74CD-249A-437B-A289-413676038C54}"/>
          </ac:spMkLst>
        </pc:spChg>
        <pc:spChg chg="add">
          <ac:chgData name="Hai Nguyen" userId="c5271c61b65cf808" providerId="LiveId" clId="{67D884AC-E44D-4612-A290-C97482EAA4FC}" dt="2023-02-15T23:37:54.288" v="193" actId="26606"/>
          <ac:spMkLst>
            <pc:docMk/>
            <pc:sldMk cId="42659385" sldId="256"/>
            <ac:spMk id="17" creationId="{B10BB131-AC8E-4A8E-A5D1-36260F720C3B}"/>
          </ac:spMkLst>
        </pc:spChg>
        <pc:spChg chg="add">
          <ac:chgData name="Hai Nguyen" userId="c5271c61b65cf808" providerId="LiveId" clId="{67D884AC-E44D-4612-A290-C97482EAA4FC}" dt="2023-02-15T23:37:54.288" v="193" actId="26606"/>
          <ac:spMkLst>
            <pc:docMk/>
            <pc:sldMk cId="42659385" sldId="256"/>
            <ac:spMk id="19" creationId="{5B7778FC-632E-4DCA-A7CB-0D7731CCF970}"/>
          </ac:spMkLst>
        </pc:spChg>
        <pc:spChg chg="add">
          <ac:chgData name="Hai Nguyen" userId="c5271c61b65cf808" providerId="LiveId" clId="{67D884AC-E44D-4612-A290-C97482EAA4FC}" dt="2023-02-15T23:37:54.288" v="193" actId="26606"/>
          <ac:spMkLst>
            <pc:docMk/>
            <pc:sldMk cId="42659385" sldId="256"/>
            <ac:spMk id="21" creationId="{FA23A907-97FB-4A8F-880A-DD77401C4296}"/>
          </ac:spMkLst>
        </pc:spChg>
        <pc:picChg chg="add mod">
          <ac:chgData name="Hai Nguyen" userId="c5271c61b65cf808" providerId="LiveId" clId="{67D884AC-E44D-4612-A290-C97482EAA4FC}" dt="2023-02-15T23:38:08.773" v="197" actId="1076"/>
          <ac:picMkLst>
            <pc:docMk/>
            <pc:sldMk cId="42659385" sldId="256"/>
            <ac:picMk id="4" creationId="{97376D7A-70CC-6C7A-19F9-9B0C801BB6BE}"/>
          </ac:picMkLst>
        </pc:picChg>
      </pc:sldChg>
      <pc:sldChg chg="addSp delSp modSp new mod setBg">
        <pc:chgData name="Hai Nguyen" userId="c5271c61b65cf808" providerId="LiveId" clId="{67D884AC-E44D-4612-A290-C97482EAA4FC}" dt="2023-02-17T05:54:29.550" v="2098" actId="20577"/>
        <pc:sldMkLst>
          <pc:docMk/>
          <pc:sldMk cId="1547593073" sldId="257"/>
        </pc:sldMkLst>
        <pc:spChg chg="mod">
          <ac:chgData name="Hai Nguyen" userId="c5271c61b65cf808" providerId="LiveId" clId="{67D884AC-E44D-4612-A290-C97482EAA4FC}" dt="2023-02-16T00:31:11.527" v="678" actId="26606"/>
          <ac:spMkLst>
            <pc:docMk/>
            <pc:sldMk cId="1547593073" sldId="257"/>
            <ac:spMk id="2" creationId="{C34BA5A0-CC6E-8BC9-1C87-FE91C94AB2F9}"/>
          </ac:spMkLst>
        </pc:spChg>
        <pc:spChg chg="mod">
          <ac:chgData name="Hai Nguyen" userId="c5271c61b65cf808" providerId="LiveId" clId="{67D884AC-E44D-4612-A290-C97482EAA4FC}" dt="2023-02-17T05:54:29.550" v="2098" actId="20577"/>
          <ac:spMkLst>
            <pc:docMk/>
            <pc:sldMk cId="1547593073" sldId="257"/>
            <ac:spMk id="3" creationId="{E8094993-1E44-60C3-1F8E-A3CA10E66C23}"/>
          </ac:spMkLst>
        </pc:spChg>
        <pc:spChg chg="add del">
          <ac:chgData name="Hai Nguyen" userId="c5271c61b65cf808" providerId="LiveId" clId="{67D884AC-E44D-4612-A290-C97482EAA4FC}" dt="2023-02-16T00:31:07.939" v="673" actId="26606"/>
          <ac:spMkLst>
            <pc:docMk/>
            <pc:sldMk cId="1547593073" sldId="257"/>
            <ac:spMk id="9" creationId="{032D8B87-88DA-4E9C-B676-B10D70EA5963}"/>
          </ac:spMkLst>
        </pc:spChg>
        <pc:spChg chg="add del">
          <ac:chgData name="Hai Nguyen" userId="c5271c61b65cf808" providerId="LiveId" clId="{67D884AC-E44D-4612-A290-C97482EAA4FC}" dt="2023-02-16T00:31:06.182" v="671" actId="26606"/>
          <ac:spMkLst>
            <pc:docMk/>
            <pc:sldMk cId="1547593073" sldId="257"/>
            <ac:spMk id="10" creationId="{1CD81A2A-6ED4-4EF4-A14C-912D31E14800}"/>
          </ac:spMkLst>
        </pc:spChg>
        <pc:spChg chg="add del">
          <ac:chgData name="Hai Nguyen" userId="c5271c61b65cf808" providerId="LiveId" clId="{67D884AC-E44D-4612-A290-C97482EAA4FC}" dt="2023-02-16T00:31:07.939" v="673" actId="26606"/>
          <ac:spMkLst>
            <pc:docMk/>
            <pc:sldMk cId="1547593073" sldId="257"/>
            <ac:spMk id="11" creationId="{081E4A58-353D-44AE-B2FC-2A74E2E400F7}"/>
          </ac:spMkLst>
        </pc:spChg>
        <pc:spChg chg="add del">
          <ac:chgData name="Hai Nguyen" userId="c5271c61b65cf808" providerId="LiveId" clId="{67D884AC-E44D-4612-A290-C97482EAA4FC}" dt="2023-02-16T00:31:06.182" v="671" actId="26606"/>
          <ac:spMkLst>
            <pc:docMk/>
            <pc:sldMk cId="1547593073" sldId="257"/>
            <ac:spMk id="12" creationId="{1661932C-CA15-4E17-B115-FAE7CBEE4789}"/>
          </ac:spMkLst>
        </pc:spChg>
        <pc:spChg chg="add del">
          <ac:chgData name="Hai Nguyen" userId="c5271c61b65cf808" providerId="LiveId" clId="{67D884AC-E44D-4612-A290-C97482EAA4FC}" dt="2023-02-16T00:31:09.971" v="675" actId="26606"/>
          <ac:spMkLst>
            <pc:docMk/>
            <pc:sldMk cId="1547593073" sldId="257"/>
            <ac:spMk id="13" creationId="{442D2C40-7ED8-45E4-9E7D-C3407F9CAB7A}"/>
          </ac:spMkLst>
        </pc:spChg>
        <pc:spChg chg="add del">
          <ac:chgData name="Hai Nguyen" userId="c5271c61b65cf808" providerId="LiveId" clId="{67D884AC-E44D-4612-A290-C97482EAA4FC}" dt="2023-02-16T00:31:06.182" v="671" actId="26606"/>
          <ac:spMkLst>
            <pc:docMk/>
            <pc:sldMk cId="1547593073" sldId="257"/>
            <ac:spMk id="14" creationId="{8590ADD5-9383-4D3D-9047-3DA2593CCB5D}"/>
          </ac:spMkLst>
        </pc:spChg>
        <pc:spChg chg="add del">
          <ac:chgData name="Hai Nguyen" userId="c5271c61b65cf808" providerId="LiveId" clId="{67D884AC-E44D-4612-A290-C97482EAA4FC}" dt="2023-02-16T00:31:06.182" v="671" actId="26606"/>
          <ac:spMkLst>
            <pc:docMk/>
            <pc:sldMk cId="1547593073" sldId="257"/>
            <ac:spMk id="16" creationId="{DABE3E45-88CF-45D8-8D40-C773324D93F6}"/>
          </ac:spMkLst>
        </pc:spChg>
        <pc:spChg chg="add del">
          <ac:chgData name="Hai Nguyen" userId="c5271c61b65cf808" providerId="LiveId" clId="{67D884AC-E44D-4612-A290-C97482EAA4FC}" dt="2023-02-16T00:31:09.971" v="675" actId="26606"/>
          <ac:spMkLst>
            <pc:docMk/>
            <pc:sldMk cId="1547593073" sldId="257"/>
            <ac:spMk id="17" creationId="{081E4A58-353D-44AE-B2FC-2A74E2E400F7}"/>
          </ac:spMkLst>
        </pc:spChg>
        <pc:spChg chg="add del">
          <ac:chgData name="Hai Nguyen" userId="c5271c61b65cf808" providerId="LiveId" clId="{67D884AC-E44D-4612-A290-C97482EAA4FC}" dt="2023-02-16T00:31:11.487" v="677" actId="26606"/>
          <ac:spMkLst>
            <pc:docMk/>
            <pc:sldMk cId="1547593073" sldId="257"/>
            <ac:spMk id="19" creationId="{032D8B87-88DA-4E9C-B676-B10D70EA5963}"/>
          </ac:spMkLst>
        </pc:spChg>
        <pc:spChg chg="add del">
          <ac:chgData name="Hai Nguyen" userId="c5271c61b65cf808" providerId="LiveId" clId="{67D884AC-E44D-4612-A290-C97482EAA4FC}" dt="2023-02-16T00:31:06.182" v="671" actId="26606"/>
          <ac:spMkLst>
            <pc:docMk/>
            <pc:sldMk cId="1547593073" sldId="257"/>
            <ac:spMk id="20" creationId="{B91ECDA9-56DC-4270-8F33-01C5637B8CEB}"/>
          </ac:spMkLst>
        </pc:spChg>
        <pc:spChg chg="add del">
          <ac:chgData name="Hai Nguyen" userId="c5271c61b65cf808" providerId="LiveId" clId="{67D884AC-E44D-4612-A290-C97482EAA4FC}" dt="2023-02-16T00:31:06.182" v="671" actId="26606"/>
          <ac:spMkLst>
            <pc:docMk/>
            <pc:sldMk cId="1547593073" sldId="257"/>
            <ac:spMk id="22" creationId="{75F47824-961D-465D-84F9-EAE11BC6173B}"/>
          </ac:spMkLst>
        </pc:spChg>
        <pc:spChg chg="add del">
          <ac:chgData name="Hai Nguyen" userId="c5271c61b65cf808" providerId="LiveId" clId="{67D884AC-E44D-4612-A290-C97482EAA4FC}" dt="2023-02-16T00:31:11.487" v="677" actId="26606"/>
          <ac:spMkLst>
            <pc:docMk/>
            <pc:sldMk cId="1547593073" sldId="257"/>
            <ac:spMk id="23" creationId="{081E4A58-353D-44AE-B2FC-2A74E2E400F7}"/>
          </ac:spMkLst>
        </pc:spChg>
        <pc:spChg chg="add del">
          <ac:chgData name="Hai Nguyen" userId="c5271c61b65cf808" providerId="LiveId" clId="{67D884AC-E44D-4612-A290-C97482EAA4FC}" dt="2023-02-16T00:31:06.182" v="671" actId="26606"/>
          <ac:spMkLst>
            <pc:docMk/>
            <pc:sldMk cId="1547593073" sldId="257"/>
            <ac:spMk id="24" creationId="{FEC9DA3E-C1D7-472D-B7C0-F71AE41FBA23}"/>
          </ac:spMkLst>
        </pc:spChg>
        <pc:spChg chg="add">
          <ac:chgData name="Hai Nguyen" userId="c5271c61b65cf808" providerId="LiveId" clId="{67D884AC-E44D-4612-A290-C97482EAA4FC}" dt="2023-02-16T00:31:11.527" v="678" actId="26606"/>
          <ac:spMkLst>
            <pc:docMk/>
            <pc:sldMk cId="1547593073" sldId="257"/>
            <ac:spMk id="25" creationId="{442D2C40-7ED8-45E4-9E7D-C3407F9CAB7A}"/>
          </ac:spMkLst>
        </pc:spChg>
        <pc:spChg chg="add">
          <ac:chgData name="Hai Nguyen" userId="c5271c61b65cf808" providerId="LiveId" clId="{67D884AC-E44D-4612-A290-C97482EAA4FC}" dt="2023-02-16T00:31:11.527" v="678" actId="26606"/>
          <ac:spMkLst>
            <pc:docMk/>
            <pc:sldMk cId="1547593073" sldId="257"/>
            <ac:spMk id="27" creationId="{081E4A58-353D-44AE-B2FC-2A74E2E400F7}"/>
          </ac:spMkLst>
        </pc:spChg>
        <pc:picChg chg="add del">
          <ac:chgData name="Hai Nguyen" userId="c5271c61b65cf808" providerId="LiveId" clId="{67D884AC-E44D-4612-A290-C97482EAA4FC}" dt="2023-02-16T00:31:07.939" v="673" actId="26606"/>
          <ac:picMkLst>
            <pc:docMk/>
            <pc:sldMk cId="1547593073" sldId="257"/>
            <ac:picMk id="5" creationId="{8354FBB8-1DE0-7D7D-7E46-3F255B94552F}"/>
          </ac:picMkLst>
        </pc:picChg>
        <pc:picChg chg="add del">
          <ac:chgData name="Hai Nguyen" userId="c5271c61b65cf808" providerId="LiveId" clId="{67D884AC-E44D-4612-A290-C97482EAA4FC}" dt="2023-02-16T00:31:06.182" v="671" actId="26606"/>
          <ac:picMkLst>
            <pc:docMk/>
            <pc:sldMk cId="1547593073" sldId="257"/>
            <ac:picMk id="7" creationId="{4E17B359-EED8-FB17-2905-DB70534A3D62}"/>
          </ac:picMkLst>
        </pc:picChg>
        <pc:picChg chg="add del">
          <ac:chgData name="Hai Nguyen" userId="c5271c61b65cf808" providerId="LiveId" clId="{67D884AC-E44D-4612-A290-C97482EAA4FC}" dt="2023-02-16T00:31:09.971" v="675" actId="26606"/>
          <ac:picMkLst>
            <pc:docMk/>
            <pc:sldMk cId="1547593073" sldId="257"/>
            <ac:picMk id="15" creationId="{C8E2A7AC-2FCC-D2FA-6218-0AF2ACBB1509}"/>
          </ac:picMkLst>
        </pc:picChg>
        <pc:picChg chg="add del">
          <ac:chgData name="Hai Nguyen" userId="c5271c61b65cf808" providerId="LiveId" clId="{67D884AC-E44D-4612-A290-C97482EAA4FC}" dt="2023-02-16T00:31:11.487" v="677" actId="26606"/>
          <ac:picMkLst>
            <pc:docMk/>
            <pc:sldMk cId="1547593073" sldId="257"/>
            <ac:picMk id="21" creationId="{8354FBB8-1DE0-7D7D-7E46-3F255B94552F}"/>
          </ac:picMkLst>
        </pc:picChg>
        <pc:picChg chg="add">
          <ac:chgData name="Hai Nguyen" userId="c5271c61b65cf808" providerId="LiveId" clId="{67D884AC-E44D-4612-A290-C97482EAA4FC}" dt="2023-02-16T00:31:11.527" v="678" actId="26606"/>
          <ac:picMkLst>
            <pc:docMk/>
            <pc:sldMk cId="1547593073" sldId="257"/>
            <ac:picMk id="26" creationId="{C8E2A7AC-2FCC-D2FA-6218-0AF2ACBB1509}"/>
          </ac:picMkLst>
        </pc:picChg>
        <pc:cxnChg chg="add del">
          <ac:chgData name="Hai Nguyen" userId="c5271c61b65cf808" providerId="LiveId" clId="{67D884AC-E44D-4612-A290-C97482EAA4FC}" dt="2023-02-16T00:31:06.182" v="671" actId="26606"/>
          <ac:cxnSpMkLst>
            <pc:docMk/>
            <pc:sldMk cId="1547593073" sldId="257"/>
            <ac:cxnSpMk id="18" creationId="{49CD1692-827B-4C8D-B4A1-134FD04CF45C}"/>
          </ac:cxnSpMkLst>
        </pc:cxnChg>
      </pc:sldChg>
      <pc:sldChg chg="addSp delSp modSp new mod setBg">
        <pc:chgData name="Hai Nguyen" userId="c5271c61b65cf808" providerId="LiveId" clId="{67D884AC-E44D-4612-A290-C97482EAA4FC}" dt="2023-02-17T01:38:05.585" v="1230" actId="26606"/>
        <pc:sldMkLst>
          <pc:docMk/>
          <pc:sldMk cId="4138256945" sldId="258"/>
        </pc:sldMkLst>
        <pc:spChg chg="mod">
          <ac:chgData name="Hai Nguyen" userId="c5271c61b65cf808" providerId="LiveId" clId="{67D884AC-E44D-4612-A290-C97482EAA4FC}" dt="2023-02-17T01:38:05.585" v="1230" actId="26606"/>
          <ac:spMkLst>
            <pc:docMk/>
            <pc:sldMk cId="4138256945" sldId="258"/>
            <ac:spMk id="2" creationId="{89DD30DA-821B-C31A-7246-DC1D0E3F1FCD}"/>
          </ac:spMkLst>
        </pc:spChg>
        <pc:spChg chg="mod ord">
          <ac:chgData name="Hai Nguyen" userId="c5271c61b65cf808" providerId="LiveId" clId="{67D884AC-E44D-4612-A290-C97482EAA4FC}" dt="2023-02-17T01:38:05.585" v="1230" actId="26606"/>
          <ac:spMkLst>
            <pc:docMk/>
            <pc:sldMk cId="4138256945" sldId="258"/>
            <ac:spMk id="3" creationId="{2120CF84-EF0B-9EAE-41DF-71B93803ED3E}"/>
          </ac:spMkLst>
        </pc:spChg>
        <pc:spChg chg="add del">
          <ac:chgData name="Hai Nguyen" userId="c5271c61b65cf808" providerId="LiveId" clId="{67D884AC-E44D-4612-A290-C97482EAA4FC}" dt="2023-02-17T01:38:05.585" v="1230" actId="26606"/>
          <ac:spMkLst>
            <pc:docMk/>
            <pc:sldMk cId="4138256945" sldId="258"/>
            <ac:spMk id="8" creationId="{F837543A-6020-4505-A233-C9DB4BF74011}"/>
          </ac:spMkLst>
        </pc:spChg>
        <pc:spChg chg="add del">
          <ac:chgData name="Hai Nguyen" userId="c5271c61b65cf808" providerId="LiveId" clId="{67D884AC-E44D-4612-A290-C97482EAA4FC}" dt="2023-02-17T01:38:05.585" v="1230" actId="26606"/>
          <ac:spMkLst>
            <pc:docMk/>
            <pc:sldMk cId="4138256945" sldId="258"/>
            <ac:spMk id="10" creationId="{35B16301-FB18-48BA-A6DD-C37CAF6F9A18}"/>
          </ac:spMkLst>
        </pc:spChg>
        <pc:spChg chg="add del">
          <ac:chgData name="Hai Nguyen" userId="c5271c61b65cf808" providerId="LiveId" clId="{67D884AC-E44D-4612-A290-C97482EAA4FC}" dt="2023-02-17T01:38:05.585" v="1230" actId="26606"/>
          <ac:spMkLst>
            <pc:docMk/>
            <pc:sldMk cId="4138256945" sldId="258"/>
            <ac:spMk id="12" creationId="{C3C0D90E-074A-4F52-9B11-B52BEF4BCBE5}"/>
          </ac:spMkLst>
        </pc:spChg>
        <pc:spChg chg="add del">
          <ac:chgData name="Hai Nguyen" userId="c5271c61b65cf808" providerId="LiveId" clId="{67D884AC-E44D-4612-A290-C97482EAA4FC}" dt="2023-02-17T01:38:05.585" v="1230" actId="26606"/>
          <ac:spMkLst>
            <pc:docMk/>
            <pc:sldMk cId="4138256945" sldId="258"/>
            <ac:spMk id="14" creationId="{CABBD4C1-E6F8-46F6-8152-A8A97490BF4D}"/>
          </ac:spMkLst>
        </pc:spChg>
        <pc:spChg chg="add del">
          <ac:chgData name="Hai Nguyen" userId="c5271c61b65cf808" providerId="LiveId" clId="{67D884AC-E44D-4612-A290-C97482EAA4FC}" dt="2023-02-17T01:38:05.585" v="1230" actId="26606"/>
          <ac:spMkLst>
            <pc:docMk/>
            <pc:sldMk cId="4138256945" sldId="258"/>
            <ac:spMk id="16" creationId="{83BA5EF5-1FE9-4BF9-83BB-269BCDDF6156}"/>
          </ac:spMkLst>
        </pc:spChg>
        <pc:spChg chg="add del">
          <ac:chgData name="Hai Nguyen" userId="c5271c61b65cf808" providerId="LiveId" clId="{67D884AC-E44D-4612-A290-C97482EAA4FC}" dt="2023-02-17T01:38:05.585" v="1230" actId="26606"/>
          <ac:spMkLst>
            <pc:docMk/>
            <pc:sldMk cId="4138256945" sldId="258"/>
            <ac:spMk id="20" creationId="{88853921-7BC9-4BDE-ACAB-133C683C82D6}"/>
          </ac:spMkLst>
        </pc:spChg>
        <pc:spChg chg="add del">
          <ac:chgData name="Hai Nguyen" userId="c5271c61b65cf808" providerId="LiveId" clId="{67D884AC-E44D-4612-A290-C97482EAA4FC}" dt="2023-02-17T01:38:05.585" v="1230" actId="26606"/>
          <ac:spMkLst>
            <pc:docMk/>
            <pc:sldMk cId="4138256945" sldId="258"/>
            <ac:spMk id="22" creationId="{09192968-3AE7-4470-A61C-97294BB92731}"/>
          </ac:spMkLst>
        </pc:spChg>
        <pc:spChg chg="add del">
          <ac:chgData name="Hai Nguyen" userId="c5271c61b65cf808" providerId="LiveId" clId="{67D884AC-E44D-4612-A290-C97482EAA4FC}" dt="2023-02-17T01:38:05.585" v="1230" actId="26606"/>
          <ac:spMkLst>
            <pc:docMk/>
            <pc:sldMk cId="4138256945" sldId="258"/>
            <ac:spMk id="24" creationId="{3AB72E55-43E4-4356-BFE8-E2102CB0B505}"/>
          </ac:spMkLst>
        </pc:spChg>
        <pc:spChg chg="add del">
          <ac:chgData name="Hai Nguyen" userId="c5271c61b65cf808" providerId="LiveId" clId="{67D884AC-E44D-4612-A290-C97482EAA4FC}" dt="2023-02-17T01:38:04.981" v="1227" actId="26606"/>
          <ac:spMkLst>
            <pc:docMk/>
            <pc:sldMk cId="4138256945" sldId="258"/>
            <ac:spMk id="29" creationId="{6A84B152-3496-4C52-AF08-97AFFC09DD2C}"/>
          </ac:spMkLst>
        </pc:spChg>
        <pc:spChg chg="add del">
          <ac:chgData name="Hai Nguyen" userId="c5271c61b65cf808" providerId="LiveId" clId="{67D884AC-E44D-4612-A290-C97482EAA4FC}" dt="2023-02-17T01:38:04.981" v="1227" actId="26606"/>
          <ac:spMkLst>
            <pc:docMk/>
            <pc:sldMk cId="4138256945" sldId="258"/>
            <ac:spMk id="31" creationId="{6B2ADB95-0FA3-4BD7-A8AC-89D014A83E5B}"/>
          </ac:spMkLst>
        </pc:spChg>
        <pc:spChg chg="add del">
          <ac:chgData name="Hai Nguyen" userId="c5271c61b65cf808" providerId="LiveId" clId="{67D884AC-E44D-4612-A290-C97482EAA4FC}" dt="2023-02-17T01:38:04.981" v="1227" actId="26606"/>
          <ac:spMkLst>
            <pc:docMk/>
            <pc:sldMk cId="4138256945" sldId="258"/>
            <ac:spMk id="33" creationId="{C924DBCE-E731-4B22-8181-A39C1D86276C}"/>
          </ac:spMkLst>
        </pc:spChg>
        <pc:spChg chg="add del">
          <ac:chgData name="Hai Nguyen" userId="c5271c61b65cf808" providerId="LiveId" clId="{67D884AC-E44D-4612-A290-C97482EAA4FC}" dt="2023-02-17T01:38:04.981" v="1227" actId="26606"/>
          <ac:spMkLst>
            <pc:docMk/>
            <pc:sldMk cId="4138256945" sldId="258"/>
            <ac:spMk id="35" creationId="{4CBF9756-6AC8-4C65-84DF-56FBFFA1D873}"/>
          </ac:spMkLst>
        </pc:spChg>
        <pc:spChg chg="add del">
          <ac:chgData name="Hai Nguyen" userId="c5271c61b65cf808" providerId="LiveId" clId="{67D884AC-E44D-4612-A290-C97482EAA4FC}" dt="2023-02-17T01:38:04.981" v="1227" actId="26606"/>
          <ac:spMkLst>
            <pc:docMk/>
            <pc:sldMk cId="4138256945" sldId="258"/>
            <ac:spMk id="37" creationId="{2D385988-EAAF-4C27-AF8A-2BFBECAF3D4F}"/>
          </ac:spMkLst>
        </pc:spChg>
        <pc:spChg chg="add del">
          <ac:chgData name="Hai Nguyen" userId="c5271c61b65cf808" providerId="LiveId" clId="{67D884AC-E44D-4612-A290-C97482EAA4FC}" dt="2023-02-17T01:38:04.981" v="1227" actId="26606"/>
          <ac:spMkLst>
            <pc:docMk/>
            <pc:sldMk cId="4138256945" sldId="258"/>
            <ac:spMk id="41" creationId="{B621D332-7329-4994-8836-C429A51B7549}"/>
          </ac:spMkLst>
        </pc:spChg>
        <pc:spChg chg="add del">
          <ac:chgData name="Hai Nguyen" userId="c5271c61b65cf808" providerId="LiveId" clId="{67D884AC-E44D-4612-A290-C97482EAA4FC}" dt="2023-02-17T01:38:04.981" v="1227" actId="26606"/>
          <ac:spMkLst>
            <pc:docMk/>
            <pc:sldMk cId="4138256945" sldId="258"/>
            <ac:spMk id="43" creationId="{2D20F754-35A9-4508-BE3C-C59996D1437B}"/>
          </ac:spMkLst>
        </pc:spChg>
        <pc:spChg chg="add del">
          <ac:chgData name="Hai Nguyen" userId="c5271c61b65cf808" providerId="LiveId" clId="{67D884AC-E44D-4612-A290-C97482EAA4FC}" dt="2023-02-17T01:38:05.562" v="1229" actId="26606"/>
          <ac:spMkLst>
            <pc:docMk/>
            <pc:sldMk cId="4138256945" sldId="258"/>
            <ac:spMk id="45" creationId="{66E48AFA-8884-4F68-A44F-D2C1E8609C5A}"/>
          </ac:spMkLst>
        </pc:spChg>
        <pc:spChg chg="add del">
          <ac:chgData name="Hai Nguyen" userId="c5271c61b65cf808" providerId="LiveId" clId="{67D884AC-E44D-4612-A290-C97482EAA4FC}" dt="2023-02-17T01:38:05.562" v="1229" actId="26606"/>
          <ac:spMkLst>
            <pc:docMk/>
            <pc:sldMk cId="4138256945" sldId="258"/>
            <ac:spMk id="46" creationId="{969D19A6-08CB-498C-93EC-3FFB021FC68A}"/>
          </ac:spMkLst>
        </pc:spChg>
        <pc:spChg chg="add">
          <ac:chgData name="Hai Nguyen" userId="c5271c61b65cf808" providerId="LiveId" clId="{67D884AC-E44D-4612-A290-C97482EAA4FC}" dt="2023-02-17T01:38:05.585" v="1230" actId="26606"/>
          <ac:spMkLst>
            <pc:docMk/>
            <pc:sldMk cId="4138256945" sldId="258"/>
            <ac:spMk id="48" creationId="{1CD81A2A-6ED4-4EF4-A14C-912D31E14800}"/>
          </ac:spMkLst>
        </pc:spChg>
        <pc:spChg chg="add">
          <ac:chgData name="Hai Nguyen" userId="c5271c61b65cf808" providerId="LiveId" clId="{67D884AC-E44D-4612-A290-C97482EAA4FC}" dt="2023-02-17T01:38:05.585" v="1230" actId="26606"/>
          <ac:spMkLst>
            <pc:docMk/>
            <pc:sldMk cId="4138256945" sldId="258"/>
            <ac:spMk id="49" creationId="{1661932C-CA15-4E17-B115-FAE7CBEE4789}"/>
          </ac:spMkLst>
        </pc:spChg>
        <pc:spChg chg="add">
          <ac:chgData name="Hai Nguyen" userId="c5271c61b65cf808" providerId="LiveId" clId="{67D884AC-E44D-4612-A290-C97482EAA4FC}" dt="2023-02-17T01:38:05.585" v="1230" actId="26606"/>
          <ac:spMkLst>
            <pc:docMk/>
            <pc:sldMk cId="4138256945" sldId="258"/>
            <ac:spMk id="50" creationId="{8590ADD5-9383-4D3D-9047-3DA2593CCB5D}"/>
          </ac:spMkLst>
        </pc:spChg>
        <pc:spChg chg="add">
          <ac:chgData name="Hai Nguyen" userId="c5271c61b65cf808" providerId="LiveId" clId="{67D884AC-E44D-4612-A290-C97482EAA4FC}" dt="2023-02-17T01:38:05.585" v="1230" actId="26606"/>
          <ac:spMkLst>
            <pc:docMk/>
            <pc:sldMk cId="4138256945" sldId="258"/>
            <ac:spMk id="51" creationId="{DABE3E45-88CF-45D8-8D40-C773324D93F6}"/>
          </ac:spMkLst>
        </pc:spChg>
        <pc:spChg chg="add">
          <ac:chgData name="Hai Nguyen" userId="c5271c61b65cf808" providerId="LiveId" clId="{67D884AC-E44D-4612-A290-C97482EAA4FC}" dt="2023-02-17T01:38:05.585" v="1230" actId="26606"/>
          <ac:spMkLst>
            <pc:docMk/>
            <pc:sldMk cId="4138256945" sldId="258"/>
            <ac:spMk id="53" creationId="{B91ECDA9-56DC-4270-8F33-01C5637B8CEB}"/>
          </ac:spMkLst>
        </pc:spChg>
        <pc:spChg chg="add">
          <ac:chgData name="Hai Nguyen" userId="c5271c61b65cf808" providerId="LiveId" clId="{67D884AC-E44D-4612-A290-C97482EAA4FC}" dt="2023-02-17T01:38:05.585" v="1230" actId="26606"/>
          <ac:spMkLst>
            <pc:docMk/>
            <pc:sldMk cId="4138256945" sldId="258"/>
            <ac:spMk id="54" creationId="{75F47824-961D-465D-84F9-EAE11BC6173B}"/>
          </ac:spMkLst>
        </pc:spChg>
        <pc:spChg chg="add">
          <ac:chgData name="Hai Nguyen" userId="c5271c61b65cf808" providerId="LiveId" clId="{67D884AC-E44D-4612-A290-C97482EAA4FC}" dt="2023-02-17T01:38:05.585" v="1230" actId="26606"/>
          <ac:spMkLst>
            <pc:docMk/>
            <pc:sldMk cId="4138256945" sldId="258"/>
            <ac:spMk id="55" creationId="{FEC9DA3E-C1D7-472D-B7C0-F71AE41FBA23}"/>
          </ac:spMkLst>
        </pc:spChg>
        <pc:picChg chg="add mod">
          <ac:chgData name="Hai Nguyen" userId="c5271c61b65cf808" providerId="LiveId" clId="{67D884AC-E44D-4612-A290-C97482EAA4FC}" dt="2023-02-17T01:38:05.585" v="1230" actId="26606"/>
          <ac:picMkLst>
            <pc:docMk/>
            <pc:sldMk cId="4138256945" sldId="258"/>
            <ac:picMk id="4" creationId="{0DB32237-155E-BA66-B50B-5B50DFD20E13}"/>
          </ac:picMkLst>
        </pc:picChg>
        <pc:cxnChg chg="add del">
          <ac:chgData name="Hai Nguyen" userId="c5271c61b65cf808" providerId="LiveId" clId="{67D884AC-E44D-4612-A290-C97482EAA4FC}" dt="2023-02-17T01:38:05.585" v="1230" actId="26606"/>
          <ac:cxnSpMkLst>
            <pc:docMk/>
            <pc:sldMk cId="4138256945" sldId="258"/>
            <ac:cxnSpMk id="18" creationId="{4B3BCACB-5880-460B-9606-8C433A9AF99D}"/>
          </ac:cxnSpMkLst>
        </pc:cxnChg>
        <pc:cxnChg chg="add del">
          <ac:chgData name="Hai Nguyen" userId="c5271c61b65cf808" providerId="LiveId" clId="{67D884AC-E44D-4612-A290-C97482EAA4FC}" dt="2023-02-17T01:38:04.981" v="1227" actId="26606"/>
          <ac:cxnSpMkLst>
            <pc:docMk/>
            <pc:sldMk cId="4138256945" sldId="258"/>
            <ac:cxnSpMk id="39" creationId="{43621FD4-D14D-45D5-9A57-9A2DE5EA59C0}"/>
          </ac:cxnSpMkLst>
        </pc:cxnChg>
        <pc:cxnChg chg="add">
          <ac:chgData name="Hai Nguyen" userId="c5271c61b65cf808" providerId="LiveId" clId="{67D884AC-E44D-4612-A290-C97482EAA4FC}" dt="2023-02-17T01:38:05.585" v="1230" actId="26606"/>
          <ac:cxnSpMkLst>
            <pc:docMk/>
            <pc:sldMk cId="4138256945" sldId="258"/>
            <ac:cxnSpMk id="52" creationId="{49CD1692-827B-4C8D-B4A1-134FD04CF45C}"/>
          </ac:cxnSpMkLst>
        </pc:cxnChg>
      </pc:sldChg>
      <pc:sldChg chg="addSp delSp modSp new mod setBg">
        <pc:chgData name="Hai Nguyen" userId="c5271c61b65cf808" providerId="LiveId" clId="{67D884AC-E44D-4612-A290-C97482EAA4FC}" dt="2023-02-17T00:47:40.309" v="1072" actId="113"/>
        <pc:sldMkLst>
          <pc:docMk/>
          <pc:sldMk cId="2774692202" sldId="259"/>
        </pc:sldMkLst>
        <pc:spChg chg="mod">
          <ac:chgData name="Hai Nguyen" userId="c5271c61b65cf808" providerId="LiveId" clId="{67D884AC-E44D-4612-A290-C97482EAA4FC}" dt="2023-02-17T00:40:15.337" v="1064" actId="26606"/>
          <ac:spMkLst>
            <pc:docMk/>
            <pc:sldMk cId="2774692202" sldId="259"/>
            <ac:spMk id="2" creationId="{9ABDF6A9-4D6E-A2FC-7ABD-8A36EB5AA2AA}"/>
          </ac:spMkLst>
        </pc:spChg>
        <pc:spChg chg="add del mod">
          <ac:chgData name="Hai Nguyen" userId="c5271c61b65cf808" providerId="LiveId" clId="{67D884AC-E44D-4612-A290-C97482EAA4FC}" dt="2023-02-17T00:40:15.337" v="1064" actId="26606"/>
          <ac:spMkLst>
            <pc:docMk/>
            <pc:sldMk cId="2774692202" sldId="259"/>
            <ac:spMk id="3" creationId="{8717E17C-04B2-710F-6F28-6883B847B060}"/>
          </ac:spMkLst>
        </pc:spChg>
        <pc:spChg chg="add">
          <ac:chgData name="Hai Nguyen" userId="c5271c61b65cf808" providerId="LiveId" clId="{67D884AC-E44D-4612-A290-C97482EAA4FC}" dt="2023-02-17T00:40:15.337" v="1064" actId="26606"/>
          <ac:spMkLst>
            <pc:docMk/>
            <pc:sldMk cId="2774692202" sldId="259"/>
            <ac:spMk id="6" creationId="{AE5A632B-B15A-489E-8337-BC0F40DBC21F}"/>
          </ac:spMkLst>
        </pc:spChg>
        <pc:spChg chg="add">
          <ac:chgData name="Hai Nguyen" userId="c5271c61b65cf808" providerId="LiveId" clId="{67D884AC-E44D-4612-A290-C97482EAA4FC}" dt="2023-02-17T00:40:15.337" v="1064" actId="26606"/>
          <ac:spMkLst>
            <pc:docMk/>
            <pc:sldMk cId="2774692202" sldId="259"/>
            <ac:spMk id="7" creationId="{6E895C8D-1379-40B8-8B1B-B6F5AEAF0A6C}"/>
          </ac:spMkLst>
        </pc:spChg>
        <pc:spChg chg="add del">
          <ac:chgData name="Hai Nguyen" userId="c5271c61b65cf808" providerId="LiveId" clId="{67D884AC-E44D-4612-A290-C97482EAA4FC}" dt="2023-02-17T00:38:54.622" v="1062" actId="26606"/>
          <ac:spMkLst>
            <pc:docMk/>
            <pc:sldMk cId="2774692202" sldId="259"/>
            <ac:spMk id="9" creationId="{AE2B703B-46F9-481A-A605-82E2A828C4FA}"/>
          </ac:spMkLst>
        </pc:spChg>
        <pc:spChg chg="add del">
          <ac:chgData name="Hai Nguyen" userId="c5271c61b65cf808" providerId="LiveId" clId="{67D884AC-E44D-4612-A290-C97482EAA4FC}" dt="2023-02-17T00:38:54.622" v="1062" actId="26606"/>
          <ac:spMkLst>
            <pc:docMk/>
            <pc:sldMk cId="2774692202" sldId="259"/>
            <ac:spMk id="11" creationId="{F13BE4D7-0C3D-4906-B230-A1C5B4665CCF}"/>
          </ac:spMkLst>
        </pc:spChg>
        <pc:spChg chg="add">
          <ac:chgData name="Hai Nguyen" userId="c5271c61b65cf808" providerId="LiveId" clId="{67D884AC-E44D-4612-A290-C97482EAA4FC}" dt="2023-02-17T00:40:15.337" v="1064" actId="26606"/>
          <ac:spMkLst>
            <pc:docMk/>
            <pc:sldMk cId="2774692202" sldId="259"/>
            <ac:spMk id="13" creationId="{651547D7-AD18-407B-A5F4-F8225B5DCFCC}"/>
          </ac:spMkLst>
        </pc:spChg>
        <pc:graphicFrameChg chg="add del">
          <ac:chgData name="Hai Nguyen" userId="c5271c61b65cf808" providerId="LiveId" clId="{67D884AC-E44D-4612-A290-C97482EAA4FC}" dt="2023-02-17T00:38:54.622" v="1062" actId="26606"/>
          <ac:graphicFrameMkLst>
            <pc:docMk/>
            <pc:sldMk cId="2774692202" sldId="259"/>
            <ac:graphicFrameMk id="5" creationId="{B1F58A71-ECC1-945F-26E8-4131EC00FCC7}"/>
          </ac:graphicFrameMkLst>
        </pc:graphicFrameChg>
        <pc:graphicFrameChg chg="add mod">
          <ac:chgData name="Hai Nguyen" userId="c5271c61b65cf808" providerId="LiveId" clId="{67D884AC-E44D-4612-A290-C97482EAA4FC}" dt="2023-02-17T00:47:40.309" v="1072" actId="113"/>
          <ac:graphicFrameMkLst>
            <pc:docMk/>
            <pc:sldMk cId="2774692202" sldId="259"/>
            <ac:graphicFrameMk id="8" creationId="{91CE910A-4580-1664-9AB7-1DA66839E75F}"/>
          </ac:graphicFrameMkLst>
        </pc:graphicFrameChg>
      </pc:sldChg>
      <pc:sldChg chg="addSp modSp new mod setBg">
        <pc:chgData name="Hai Nguyen" userId="c5271c61b65cf808" providerId="LiveId" clId="{67D884AC-E44D-4612-A290-C97482EAA4FC}" dt="2023-02-17T01:14:46.077" v="1204" actId="313"/>
        <pc:sldMkLst>
          <pc:docMk/>
          <pc:sldMk cId="3813631102" sldId="260"/>
        </pc:sldMkLst>
        <pc:spChg chg="mod">
          <ac:chgData name="Hai Nguyen" userId="c5271c61b65cf808" providerId="LiveId" clId="{67D884AC-E44D-4612-A290-C97482EAA4FC}" dt="2023-02-17T01:01:25.141" v="1185" actId="26606"/>
          <ac:spMkLst>
            <pc:docMk/>
            <pc:sldMk cId="3813631102" sldId="260"/>
            <ac:spMk id="2" creationId="{F6408801-341E-0711-89D3-A8E89B8644BA}"/>
          </ac:spMkLst>
        </pc:spChg>
        <pc:spChg chg="mod">
          <ac:chgData name="Hai Nguyen" userId="c5271c61b65cf808" providerId="LiveId" clId="{67D884AC-E44D-4612-A290-C97482EAA4FC}" dt="2023-02-17T01:14:46.077" v="1204" actId="313"/>
          <ac:spMkLst>
            <pc:docMk/>
            <pc:sldMk cId="3813631102" sldId="260"/>
            <ac:spMk id="3" creationId="{9C641412-64B2-293A-DF4C-BD7363AC0DD0}"/>
          </ac:spMkLst>
        </pc:spChg>
        <pc:spChg chg="add">
          <ac:chgData name="Hai Nguyen" userId="c5271c61b65cf808" providerId="LiveId" clId="{67D884AC-E44D-4612-A290-C97482EAA4FC}" dt="2023-02-17T01:01:25.141" v="1185" actId="26606"/>
          <ac:spMkLst>
            <pc:docMk/>
            <pc:sldMk cId="3813631102" sldId="260"/>
            <ac:spMk id="12" creationId="{9E9F2A28-69A3-4945-B6B6-C2E4A6C55373}"/>
          </ac:spMkLst>
        </pc:spChg>
        <pc:spChg chg="add">
          <ac:chgData name="Hai Nguyen" userId="c5271c61b65cf808" providerId="LiveId" clId="{67D884AC-E44D-4612-A290-C97482EAA4FC}" dt="2023-02-17T01:01:25.141" v="1185" actId="26606"/>
          <ac:spMkLst>
            <pc:docMk/>
            <pc:sldMk cId="3813631102" sldId="260"/>
            <ac:spMk id="14" creationId="{CB147A70-DC29-4DDF-A34C-2B82C6E2295E}"/>
          </ac:spMkLst>
        </pc:spChg>
        <pc:spChg chg="add">
          <ac:chgData name="Hai Nguyen" userId="c5271c61b65cf808" providerId="LiveId" clId="{67D884AC-E44D-4612-A290-C97482EAA4FC}" dt="2023-02-17T01:01:25.141" v="1185" actId="26606"/>
          <ac:spMkLst>
            <pc:docMk/>
            <pc:sldMk cId="3813631102" sldId="260"/>
            <ac:spMk id="16" creationId="{4D3DC50D-CA0F-48F9-B17E-20D8669AA4E0}"/>
          </ac:spMkLst>
        </pc:spChg>
        <pc:spChg chg="add">
          <ac:chgData name="Hai Nguyen" userId="c5271c61b65cf808" providerId="LiveId" clId="{67D884AC-E44D-4612-A290-C97482EAA4FC}" dt="2023-02-17T01:01:25.141" v="1185" actId="26606"/>
          <ac:spMkLst>
            <pc:docMk/>
            <pc:sldMk cId="3813631102" sldId="260"/>
            <ac:spMk id="18" creationId="{D1B80E9C-CF8A-440B-B8F5-54BF121BF458}"/>
          </ac:spMkLst>
        </pc:spChg>
        <pc:picChg chg="mod">
          <ac:chgData name="Hai Nguyen" userId="c5271c61b65cf808" providerId="LiveId" clId="{67D884AC-E44D-4612-A290-C97482EAA4FC}" dt="2023-02-17T01:01:37.452" v="1191" actId="1076"/>
          <ac:picMkLst>
            <pc:docMk/>
            <pc:sldMk cId="3813631102" sldId="260"/>
            <ac:picMk id="5" creationId="{55A26F85-F578-5BFB-13EA-A62F39AA6540}"/>
          </ac:picMkLst>
        </pc:picChg>
        <pc:picChg chg="mod">
          <ac:chgData name="Hai Nguyen" userId="c5271c61b65cf808" providerId="LiveId" clId="{67D884AC-E44D-4612-A290-C97482EAA4FC}" dt="2023-02-17T01:01:41.994" v="1193" actId="14100"/>
          <ac:picMkLst>
            <pc:docMk/>
            <pc:sldMk cId="3813631102" sldId="260"/>
            <ac:picMk id="6" creationId="{726232FD-F5E0-D6B9-B29E-1DCA0E3166D2}"/>
          </ac:picMkLst>
        </pc:picChg>
        <pc:picChg chg="mod ord">
          <ac:chgData name="Hai Nguyen" userId="c5271c61b65cf808" providerId="LiveId" clId="{67D884AC-E44D-4612-A290-C97482EAA4FC}" dt="2023-02-17T01:01:43.757" v="1194" actId="1076"/>
          <ac:picMkLst>
            <pc:docMk/>
            <pc:sldMk cId="3813631102" sldId="260"/>
            <ac:picMk id="7" creationId="{52DE50E0-561D-0A69-CE5D-806815A6797F}"/>
          </ac:picMkLst>
        </pc:picChg>
      </pc:sldChg>
      <pc:sldChg chg="addSp delSp modSp new mod">
        <pc:chgData name="Hai Nguyen" userId="c5271c61b65cf808" providerId="LiveId" clId="{67D884AC-E44D-4612-A290-C97482EAA4FC}" dt="2023-02-17T05:27:23.953" v="1662" actId="1076"/>
        <pc:sldMkLst>
          <pc:docMk/>
          <pc:sldMk cId="1869431837" sldId="261"/>
        </pc:sldMkLst>
        <pc:spChg chg="mod">
          <ac:chgData name="Hai Nguyen" userId="c5271c61b65cf808" providerId="LiveId" clId="{67D884AC-E44D-4612-A290-C97482EAA4FC}" dt="2023-02-17T05:27:23.953" v="1662" actId="1076"/>
          <ac:spMkLst>
            <pc:docMk/>
            <pc:sldMk cId="1869431837" sldId="261"/>
            <ac:spMk id="2" creationId="{20300BA1-7A30-A179-6F3D-BF9E9BA0E473}"/>
          </ac:spMkLst>
        </pc:spChg>
        <pc:spChg chg="mod">
          <ac:chgData name="Hai Nguyen" userId="c5271c61b65cf808" providerId="LiveId" clId="{67D884AC-E44D-4612-A290-C97482EAA4FC}" dt="2023-02-17T05:24:09.199" v="1607" actId="5793"/>
          <ac:spMkLst>
            <pc:docMk/>
            <pc:sldMk cId="1869431837" sldId="261"/>
            <ac:spMk id="3" creationId="{ABF3C4DD-F7CB-F353-721C-B7B1D341EB4B}"/>
          </ac:spMkLst>
        </pc:spChg>
        <pc:spChg chg="add mod">
          <ac:chgData name="Hai Nguyen" userId="c5271c61b65cf808" providerId="LiveId" clId="{67D884AC-E44D-4612-A290-C97482EAA4FC}" dt="2023-02-17T05:20:43.153" v="1518" actId="1076"/>
          <ac:spMkLst>
            <pc:docMk/>
            <pc:sldMk cId="1869431837" sldId="261"/>
            <ac:spMk id="7" creationId="{EEBD1728-4A1D-94A8-958B-74CDFAAA0B64}"/>
          </ac:spMkLst>
        </pc:spChg>
        <pc:spChg chg="add mod">
          <ac:chgData name="Hai Nguyen" userId="c5271c61b65cf808" providerId="LiveId" clId="{67D884AC-E44D-4612-A290-C97482EAA4FC}" dt="2023-02-17T05:22:32.796" v="1554" actId="1076"/>
          <ac:spMkLst>
            <pc:docMk/>
            <pc:sldMk cId="1869431837" sldId="261"/>
            <ac:spMk id="8" creationId="{7452FF35-E6C0-50B7-40C0-286EACD3C27A}"/>
          </ac:spMkLst>
        </pc:spChg>
        <pc:spChg chg="add mod">
          <ac:chgData name="Hai Nguyen" userId="c5271c61b65cf808" providerId="LiveId" clId="{67D884AC-E44D-4612-A290-C97482EAA4FC}" dt="2023-02-17T05:23:59.893" v="1604" actId="113"/>
          <ac:spMkLst>
            <pc:docMk/>
            <pc:sldMk cId="1869431837" sldId="261"/>
            <ac:spMk id="11" creationId="{9A9CC6DD-56D1-48C6-C826-694D163F5DA4}"/>
          </ac:spMkLst>
        </pc:spChg>
        <pc:picChg chg="add del mod">
          <ac:chgData name="Hai Nguyen" userId="c5271c61b65cf808" providerId="LiveId" clId="{67D884AC-E44D-4612-A290-C97482EAA4FC}" dt="2023-02-17T05:22:14.564" v="1547" actId="478"/>
          <ac:picMkLst>
            <pc:docMk/>
            <pc:sldMk cId="1869431837" sldId="261"/>
            <ac:picMk id="9" creationId="{19207E00-C30E-5BB6-688E-7392F5939E4D}"/>
          </ac:picMkLst>
        </pc:picChg>
        <pc:picChg chg="add del mod">
          <ac:chgData name="Hai Nguyen" userId="c5271c61b65cf808" providerId="LiveId" clId="{67D884AC-E44D-4612-A290-C97482EAA4FC}" dt="2023-02-17T05:19:25.960" v="1489"/>
          <ac:picMkLst>
            <pc:docMk/>
            <pc:sldMk cId="1869431837" sldId="261"/>
            <ac:picMk id="1026" creationId="{C2CF4AB5-7000-C7CE-AE45-DD217C70D808}"/>
          </ac:picMkLst>
        </pc:picChg>
        <pc:picChg chg="add mod">
          <ac:chgData name="Hai Nguyen" userId="c5271c61b65cf808" providerId="LiveId" clId="{67D884AC-E44D-4612-A290-C97482EAA4FC}" dt="2023-02-17T05:22:35.106" v="1555" actId="1076"/>
          <ac:picMkLst>
            <pc:docMk/>
            <pc:sldMk cId="1869431837" sldId="261"/>
            <ac:picMk id="1028" creationId="{003963FC-F59B-5176-14A1-9F283A977543}"/>
          </ac:picMkLst>
        </pc:picChg>
        <pc:cxnChg chg="add mod">
          <ac:chgData name="Hai Nguyen" userId="c5271c61b65cf808" providerId="LiveId" clId="{67D884AC-E44D-4612-A290-C97482EAA4FC}" dt="2023-02-17T05:24:04.263" v="1605" actId="14100"/>
          <ac:cxnSpMkLst>
            <pc:docMk/>
            <pc:sldMk cId="1869431837" sldId="261"/>
            <ac:cxnSpMk id="5" creationId="{B00D6ED0-5C7C-C2F5-85CD-3E4789DC872A}"/>
          </ac:cxnSpMkLst>
        </pc:cxnChg>
        <pc:cxnChg chg="add del mod">
          <ac:chgData name="Hai Nguyen" userId="c5271c61b65cf808" providerId="LiveId" clId="{67D884AC-E44D-4612-A290-C97482EAA4FC}" dt="2023-02-17T05:19:41.717" v="1497" actId="478"/>
          <ac:cxnSpMkLst>
            <pc:docMk/>
            <pc:sldMk cId="1869431837" sldId="261"/>
            <ac:cxnSpMk id="6" creationId="{1E3FBA21-32A0-ACCF-531D-F178E6C96F40}"/>
          </ac:cxnSpMkLst>
        </pc:cxnChg>
      </pc:sldChg>
      <pc:sldChg chg="addSp delSp modSp new mod setBg">
        <pc:chgData name="Hai Nguyen" userId="c5271c61b65cf808" providerId="LiveId" clId="{67D884AC-E44D-4612-A290-C97482EAA4FC}" dt="2023-02-17T00:51:50.095" v="1184" actId="113"/>
        <pc:sldMkLst>
          <pc:docMk/>
          <pc:sldMk cId="4170259457" sldId="262"/>
        </pc:sldMkLst>
        <pc:spChg chg="mod">
          <ac:chgData name="Hai Nguyen" userId="c5271c61b65cf808" providerId="LiveId" clId="{67D884AC-E44D-4612-A290-C97482EAA4FC}" dt="2023-02-17T00:51:39.224" v="1181" actId="26606"/>
          <ac:spMkLst>
            <pc:docMk/>
            <pc:sldMk cId="4170259457" sldId="262"/>
            <ac:spMk id="2" creationId="{7C7269BD-911E-BF2C-5E26-90EC4F67DC14}"/>
          </ac:spMkLst>
        </pc:spChg>
        <pc:spChg chg="del mod">
          <ac:chgData name="Hai Nguyen" userId="c5271c61b65cf808" providerId="LiveId" clId="{67D884AC-E44D-4612-A290-C97482EAA4FC}" dt="2023-02-17T00:51:39.224" v="1181" actId="26606"/>
          <ac:spMkLst>
            <pc:docMk/>
            <pc:sldMk cId="4170259457" sldId="262"/>
            <ac:spMk id="3" creationId="{9FB8CB02-99CC-39B4-F225-CA1D633F3CD7}"/>
          </ac:spMkLst>
        </pc:spChg>
        <pc:spChg chg="add">
          <ac:chgData name="Hai Nguyen" userId="c5271c61b65cf808" providerId="LiveId" clId="{67D884AC-E44D-4612-A290-C97482EAA4FC}" dt="2023-02-17T00:51:39.224" v="1181" actId="26606"/>
          <ac:spMkLst>
            <pc:docMk/>
            <pc:sldMk cId="4170259457" sldId="262"/>
            <ac:spMk id="9" creationId="{AE5A632B-B15A-489E-8337-BC0F40DBC21F}"/>
          </ac:spMkLst>
        </pc:spChg>
        <pc:spChg chg="add">
          <ac:chgData name="Hai Nguyen" userId="c5271c61b65cf808" providerId="LiveId" clId="{67D884AC-E44D-4612-A290-C97482EAA4FC}" dt="2023-02-17T00:51:39.224" v="1181" actId="26606"/>
          <ac:spMkLst>
            <pc:docMk/>
            <pc:sldMk cId="4170259457" sldId="262"/>
            <ac:spMk id="11" creationId="{6E895C8D-1379-40B8-8B1B-B6F5AEAF0A6C}"/>
          </ac:spMkLst>
        </pc:spChg>
        <pc:spChg chg="add">
          <ac:chgData name="Hai Nguyen" userId="c5271c61b65cf808" providerId="LiveId" clId="{67D884AC-E44D-4612-A290-C97482EAA4FC}" dt="2023-02-17T00:51:39.224" v="1181" actId="26606"/>
          <ac:spMkLst>
            <pc:docMk/>
            <pc:sldMk cId="4170259457" sldId="262"/>
            <ac:spMk id="13" creationId="{651547D7-AD18-407B-A5F4-F8225B5DCFCC}"/>
          </ac:spMkLst>
        </pc:spChg>
        <pc:graphicFrameChg chg="add mod">
          <ac:chgData name="Hai Nguyen" userId="c5271c61b65cf808" providerId="LiveId" clId="{67D884AC-E44D-4612-A290-C97482EAA4FC}" dt="2023-02-17T00:51:50.095" v="1184" actId="113"/>
          <ac:graphicFrameMkLst>
            <pc:docMk/>
            <pc:sldMk cId="4170259457" sldId="262"/>
            <ac:graphicFrameMk id="5" creationId="{222ADA6C-BE89-33C8-8B37-34EEC26D5CC5}"/>
          </ac:graphicFrameMkLst>
        </pc:graphicFrameChg>
      </pc:sldChg>
      <pc:sldChg chg="modSp mod">
        <pc:chgData name="Hai Nguyen" userId="c5271c61b65cf808" providerId="LiveId" clId="{67D884AC-E44D-4612-A290-C97482EAA4FC}" dt="2023-02-17T01:38:33.218" v="1235" actId="20577"/>
        <pc:sldMkLst>
          <pc:docMk/>
          <pc:sldMk cId="3812547549" sldId="263"/>
        </pc:sldMkLst>
        <pc:spChg chg="mod">
          <ac:chgData name="Hai Nguyen" userId="c5271c61b65cf808" providerId="LiveId" clId="{67D884AC-E44D-4612-A290-C97482EAA4FC}" dt="2023-02-17T01:38:33.218" v="1235" actId="20577"/>
          <ac:spMkLst>
            <pc:docMk/>
            <pc:sldMk cId="3812547549" sldId="263"/>
            <ac:spMk id="2" creationId="{F6408801-341E-0711-89D3-A8E89B8644BA}"/>
          </ac:spMkLst>
        </pc:spChg>
      </pc:sldChg>
      <pc:sldChg chg="addSp delSp modSp new mod">
        <pc:chgData name="Hai Nguyen" userId="c5271c61b65cf808" providerId="LiveId" clId="{67D884AC-E44D-4612-A290-C97482EAA4FC}" dt="2023-02-17T05:26:01.181" v="1661" actId="14100"/>
        <pc:sldMkLst>
          <pc:docMk/>
          <pc:sldMk cId="3890651933" sldId="264"/>
        </pc:sldMkLst>
        <pc:spChg chg="mod">
          <ac:chgData name="Hai Nguyen" userId="c5271c61b65cf808" providerId="LiveId" clId="{67D884AC-E44D-4612-A290-C97482EAA4FC}" dt="2023-02-17T05:25:20.368" v="1653" actId="1076"/>
          <ac:spMkLst>
            <pc:docMk/>
            <pc:sldMk cId="3890651933" sldId="264"/>
            <ac:spMk id="2" creationId="{236FAA86-A7F6-93F3-936F-36D4AC642FB5}"/>
          </ac:spMkLst>
        </pc:spChg>
        <pc:spChg chg="del">
          <ac:chgData name="Hai Nguyen" userId="c5271c61b65cf808" providerId="LiveId" clId="{67D884AC-E44D-4612-A290-C97482EAA4FC}" dt="2023-02-17T05:25:24.525" v="1654" actId="478"/>
          <ac:spMkLst>
            <pc:docMk/>
            <pc:sldMk cId="3890651933" sldId="264"/>
            <ac:spMk id="3" creationId="{E76180E0-28E7-D16E-D8F8-8BA73719B343}"/>
          </ac:spMkLst>
        </pc:spChg>
        <pc:picChg chg="add mod">
          <ac:chgData name="Hai Nguyen" userId="c5271c61b65cf808" providerId="LiveId" clId="{67D884AC-E44D-4612-A290-C97482EAA4FC}" dt="2023-02-17T05:25:48.777" v="1658" actId="1076"/>
          <ac:picMkLst>
            <pc:docMk/>
            <pc:sldMk cId="3890651933" sldId="264"/>
            <ac:picMk id="4" creationId="{03711C04-B41B-22A7-22E7-81BB6C293382}"/>
          </ac:picMkLst>
        </pc:picChg>
        <pc:picChg chg="add mod">
          <ac:chgData name="Hai Nguyen" userId="c5271c61b65cf808" providerId="LiveId" clId="{67D884AC-E44D-4612-A290-C97482EAA4FC}" dt="2023-02-17T05:26:01.181" v="1661" actId="14100"/>
          <ac:picMkLst>
            <pc:docMk/>
            <pc:sldMk cId="3890651933" sldId="264"/>
            <ac:picMk id="5" creationId="{6A21FD51-C4E2-F86D-A857-3BC037BCEEC9}"/>
          </ac:picMkLst>
        </pc:picChg>
      </pc:sldChg>
      <pc:sldChg chg="addSp delSp modSp new mod">
        <pc:chgData name="Hai Nguyen" userId="c5271c61b65cf808" providerId="LiveId" clId="{67D884AC-E44D-4612-A290-C97482EAA4FC}" dt="2023-02-17T05:52:16.250" v="2076" actId="1076"/>
        <pc:sldMkLst>
          <pc:docMk/>
          <pc:sldMk cId="2522291489" sldId="265"/>
        </pc:sldMkLst>
        <pc:spChg chg="mod">
          <ac:chgData name="Hai Nguyen" userId="c5271c61b65cf808" providerId="LiveId" clId="{67D884AC-E44D-4612-A290-C97482EAA4FC}" dt="2023-02-17T05:52:07.656" v="2073" actId="1076"/>
          <ac:spMkLst>
            <pc:docMk/>
            <pc:sldMk cId="2522291489" sldId="265"/>
            <ac:spMk id="2" creationId="{39CB03DF-418B-F213-E081-9A2A0D985727}"/>
          </ac:spMkLst>
        </pc:spChg>
        <pc:spChg chg="del">
          <ac:chgData name="Hai Nguyen" userId="c5271c61b65cf808" providerId="LiveId" clId="{67D884AC-E44D-4612-A290-C97482EAA4FC}" dt="2023-02-17T05:36:18.366" v="1696" actId="478"/>
          <ac:spMkLst>
            <pc:docMk/>
            <pc:sldMk cId="2522291489" sldId="265"/>
            <ac:spMk id="3" creationId="{93FD9D2E-0E3E-A123-9538-FD9829AF4D4F}"/>
          </ac:spMkLst>
        </pc:spChg>
        <pc:spChg chg="mod">
          <ac:chgData name="Hai Nguyen" userId="c5271c61b65cf808" providerId="LiveId" clId="{67D884AC-E44D-4612-A290-C97482EAA4FC}" dt="2023-02-17T05:44:02.990" v="1741" actId="14826"/>
          <ac:spMkLst>
            <pc:docMk/>
            <pc:sldMk cId="2522291489" sldId="265"/>
            <ac:spMk id="5" creationId="{08AE726B-3C31-867A-9D0A-3784826024BE}"/>
          </ac:spMkLst>
        </pc:spChg>
        <pc:spChg chg="mod">
          <ac:chgData name="Hai Nguyen" userId="c5271c61b65cf808" providerId="LiveId" clId="{67D884AC-E44D-4612-A290-C97482EAA4FC}" dt="2023-02-17T05:44:02.990" v="1741" actId="14826"/>
          <ac:spMkLst>
            <pc:docMk/>
            <pc:sldMk cId="2522291489" sldId="265"/>
            <ac:spMk id="6" creationId="{DAD9BB8A-6EE1-2BD4-C566-934993BF3941}"/>
          </ac:spMkLst>
        </pc:spChg>
        <pc:spChg chg="mod">
          <ac:chgData name="Hai Nguyen" userId="c5271c61b65cf808" providerId="LiveId" clId="{67D884AC-E44D-4612-A290-C97482EAA4FC}" dt="2023-02-17T05:44:02.990" v="1741" actId="14826"/>
          <ac:spMkLst>
            <pc:docMk/>
            <pc:sldMk cId="2522291489" sldId="265"/>
            <ac:spMk id="7" creationId="{6D70D492-214A-883F-99BF-551D4822FF9B}"/>
          </ac:spMkLst>
        </pc:spChg>
        <pc:spChg chg="mod">
          <ac:chgData name="Hai Nguyen" userId="c5271c61b65cf808" providerId="LiveId" clId="{67D884AC-E44D-4612-A290-C97482EAA4FC}" dt="2023-02-17T05:44:02.990" v="1741" actId="14826"/>
          <ac:spMkLst>
            <pc:docMk/>
            <pc:sldMk cId="2522291489" sldId="265"/>
            <ac:spMk id="8" creationId="{43A01E57-D8F9-0BB3-2E1A-83AA3E0FD716}"/>
          </ac:spMkLst>
        </pc:spChg>
        <pc:spChg chg="mod">
          <ac:chgData name="Hai Nguyen" userId="c5271c61b65cf808" providerId="LiveId" clId="{67D884AC-E44D-4612-A290-C97482EAA4FC}" dt="2023-02-17T05:48:36.332" v="1856" actId="20577"/>
          <ac:spMkLst>
            <pc:docMk/>
            <pc:sldMk cId="2522291489" sldId="265"/>
            <ac:spMk id="10" creationId="{23538757-F231-E99A-A1AB-A96CA57B90ED}"/>
          </ac:spMkLst>
        </pc:spChg>
        <pc:spChg chg="mod">
          <ac:chgData name="Hai Nguyen" userId="c5271c61b65cf808" providerId="LiveId" clId="{67D884AC-E44D-4612-A290-C97482EAA4FC}" dt="2023-02-17T05:49:15.510" v="1916" actId="14826"/>
          <ac:spMkLst>
            <pc:docMk/>
            <pc:sldMk cId="2522291489" sldId="265"/>
            <ac:spMk id="12" creationId="{49A1377C-4CB9-2D7F-109E-9F93DE8CA947}"/>
          </ac:spMkLst>
        </pc:spChg>
        <pc:spChg chg="mod">
          <ac:chgData name="Hai Nguyen" userId="c5271c61b65cf808" providerId="LiveId" clId="{67D884AC-E44D-4612-A290-C97482EAA4FC}" dt="2023-02-17T05:49:15.510" v="1916" actId="14826"/>
          <ac:spMkLst>
            <pc:docMk/>
            <pc:sldMk cId="2522291489" sldId="265"/>
            <ac:spMk id="13" creationId="{269C8732-B728-DEF2-5C36-C07144F242E4}"/>
          </ac:spMkLst>
        </pc:spChg>
        <pc:spChg chg="mod">
          <ac:chgData name="Hai Nguyen" userId="c5271c61b65cf808" providerId="LiveId" clId="{67D884AC-E44D-4612-A290-C97482EAA4FC}" dt="2023-02-17T05:49:15.510" v="1916" actId="14826"/>
          <ac:spMkLst>
            <pc:docMk/>
            <pc:sldMk cId="2522291489" sldId="265"/>
            <ac:spMk id="14" creationId="{E2F29D77-61EE-A47B-478B-63A06B602943}"/>
          </ac:spMkLst>
        </pc:spChg>
        <pc:spChg chg="mod">
          <ac:chgData name="Hai Nguyen" userId="c5271c61b65cf808" providerId="LiveId" clId="{67D884AC-E44D-4612-A290-C97482EAA4FC}" dt="2023-02-17T05:49:15.510" v="1916" actId="14826"/>
          <ac:spMkLst>
            <pc:docMk/>
            <pc:sldMk cId="2522291489" sldId="265"/>
            <ac:spMk id="15" creationId="{89629DC1-5350-A36F-F258-84837A1AEB02}"/>
          </ac:spMkLst>
        </pc:spChg>
        <pc:spChg chg="mod">
          <ac:chgData name="Hai Nguyen" userId="c5271c61b65cf808" providerId="LiveId" clId="{67D884AC-E44D-4612-A290-C97482EAA4FC}" dt="2023-02-17T05:49:15.510" v="1916" actId="14826"/>
          <ac:spMkLst>
            <pc:docMk/>
            <pc:sldMk cId="2522291489" sldId="265"/>
            <ac:spMk id="17" creationId="{899107AC-8003-E354-5D60-E0AEDB24E510}"/>
          </ac:spMkLst>
        </pc:spChg>
        <pc:spChg chg="mod">
          <ac:chgData name="Hai Nguyen" userId="c5271c61b65cf808" providerId="LiveId" clId="{67D884AC-E44D-4612-A290-C97482EAA4FC}" dt="2023-02-17T05:41:19.993" v="1697"/>
          <ac:spMkLst>
            <pc:docMk/>
            <pc:sldMk cId="2522291489" sldId="265"/>
            <ac:spMk id="19" creationId="{C914F0EF-6424-71A7-D5CF-7CEDDEEFC8AE}"/>
          </ac:spMkLst>
        </pc:spChg>
        <pc:spChg chg="mod">
          <ac:chgData name="Hai Nguyen" userId="c5271c61b65cf808" providerId="LiveId" clId="{67D884AC-E44D-4612-A290-C97482EAA4FC}" dt="2023-02-17T05:41:19.993" v="1697"/>
          <ac:spMkLst>
            <pc:docMk/>
            <pc:sldMk cId="2522291489" sldId="265"/>
            <ac:spMk id="20" creationId="{3EF5C60A-5B79-EB00-97F8-A45F18B3188C}"/>
          </ac:spMkLst>
        </pc:spChg>
        <pc:spChg chg="mod">
          <ac:chgData name="Hai Nguyen" userId="c5271c61b65cf808" providerId="LiveId" clId="{67D884AC-E44D-4612-A290-C97482EAA4FC}" dt="2023-02-17T05:43:39.653" v="1733" actId="20577"/>
          <ac:spMkLst>
            <pc:docMk/>
            <pc:sldMk cId="2522291489" sldId="265"/>
            <ac:spMk id="21" creationId="{76B596B8-02E1-31DA-7B44-7998A1ECA38E}"/>
          </ac:spMkLst>
        </pc:spChg>
        <pc:spChg chg="mod">
          <ac:chgData name="Hai Nguyen" userId="c5271c61b65cf808" providerId="LiveId" clId="{67D884AC-E44D-4612-A290-C97482EAA4FC}" dt="2023-02-17T05:43:32.326" v="1729" actId="20577"/>
          <ac:spMkLst>
            <pc:docMk/>
            <pc:sldMk cId="2522291489" sldId="265"/>
            <ac:spMk id="22" creationId="{39E150FA-42CB-E3A7-3371-BF800002483C}"/>
          </ac:spMkLst>
        </pc:spChg>
        <pc:spChg chg="mod">
          <ac:chgData name="Hai Nguyen" userId="c5271c61b65cf808" providerId="LiveId" clId="{67D884AC-E44D-4612-A290-C97482EAA4FC}" dt="2023-02-17T05:52:01.594" v="2072" actId="20577"/>
          <ac:spMkLst>
            <pc:docMk/>
            <pc:sldMk cId="2522291489" sldId="265"/>
            <ac:spMk id="24" creationId="{133F8D8A-6B08-7418-4856-2EEEB8A38AA6}"/>
          </ac:spMkLst>
        </pc:spChg>
        <pc:spChg chg="add mod">
          <ac:chgData name="Hai Nguyen" userId="c5271c61b65cf808" providerId="LiveId" clId="{67D884AC-E44D-4612-A290-C97482EAA4FC}" dt="2023-02-17T05:52:16.250" v="2076" actId="1076"/>
          <ac:spMkLst>
            <pc:docMk/>
            <pc:sldMk cId="2522291489" sldId="265"/>
            <ac:spMk id="25" creationId="{DCD280B2-BE49-254B-0A2F-5BD0AEBE514A}"/>
          </ac:spMkLst>
        </pc:spChg>
        <pc:spChg chg="add mod">
          <ac:chgData name="Hai Nguyen" userId="c5271c61b65cf808" providerId="LiveId" clId="{67D884AC-E44D-4612-A290-C97482EAA4FC}" dt="2023-02-17T05:52:16.250" v="2076" actId="1076"/>
          <ac:spMkLst>
            <pc:docMk/>
            <pc:sldMk cId="2522291489" sldId="265"/>
            <ac:spMk id="26" creationId="{725132AB-280A-6108-DC6F-3C8568C974F3}"/>
          </ac:spMkLst>
        </pc:spChg>
        <pc:grpChg chg="add mod">
          <ac:chgData name="Hai Nguyen" userId="c5271c61b65cf808" providerId="LiveId" clId="{67D884AC-E44D-4612-A290-C97482EAA4FC}" dt="2023-02-17T05:52:16.250" v="2076" actId="1076"/>
          <ac:grpSpMkLst>
            <pc:docMk/>
            <pc:sldMk cId="2522291489" sldId="265"/>
            <ac:grpSpMk id="4" creationId="{05279EF5-F23C-A4D9-F5C9-C49555C5351A}"/>
          </ac:grpSpMkLst>
        </pc:grpChg>
        <pc:grpChg chg="add mod">
          <ac:chgData name="Hai Nguyen" userId="c5271c61b65cf808" providerId="LiveId" clId="{67D884AC-E44D-4612-A290-C97482EAA4FC}" dt="2023-02-17T05:52:16.250" v="2076" actId="1076"/>
          <ac:grpSpMkLst>
            <pc:docMk/>
            <pc:sldMk cId="2522291489" sldId="265"/>
            <ac:grpSpMk id="11" creationId="{B67F009D-410A-CBB5-78BB-39ECF991BFAF}"/>
          </ac:grpSpMkLst>
        </pc:grpChg>
        <pc:grpChg chg="add mod">
          <ac:chgData name="Hai Nguyen" userId="c5271c61b65cf808" providerId="LiveId" clId="{67D884AC-E44D-4612-A290-C97482EAA4FC}" dt="2023-02-17T05:52:16.250" v="2076" actId="1076"/>
          <ac:grpSpMkLst>
            <pc:docMk/>
            <pc:sldMk cId="2522291489" sldId="265"/>
            <ac:grpSpMk id="18" creationId="{7CF5CDD5-5907-1627-37A0-6369A211307E}"/>
          </ac:grpSpMkLst>
        </pc:grpChg>
        <pc:picChg chg="mod">
          <ac:chgData name="Hai Nguyen" userId="c5271c61b65cf808" providerId="LiveId" clId="{67D884AC-E44D-4612-A290-C97482EAA4FC}" dt="2023-02-17T05:44:02.990" v="1741" actId="14826"/>
          <ac:picMkLst>
            <pc:docMk/>
            <pc:sldMk cId="2522291489" sldId="265"/>
            <ac:picMk id="9" creationId="{AE2B0C19-BEE4-C479-DF94-0DA1F9C8C9FC}"/>
          </ac:picMkLst>
        </pc:picChg>
        <pc:picChg chg="mod">
          <ac:chgData name="Hai Nguyen" userId="c5271c61b65cf808" providerId="LiveId" clId="{67D884AC-E44D-4612-A290-C97482EAA4FC}" dt="2023-02-17T05:49:15.510" v="1916" actId="14826"/>
          <ac:picMkLst>
            <pc:docMk/>
            <pc:sldMk cId="2522291489" sldId="265"/>
            <ac:picMk id="16" creationId="{3618C704-5E0F-74CC-F470-2AA111E6C3EE}"/>
          </ac:picMkLst>
        </pc:picChg>
        <pc:picChg chg="mod">
          <ac:chgData name="Hai Nguyen" userId="c5271c61b65cf808" providerId="LiveId" clId="{67D884AC-E44D-4612-A290-C97482EAA4FC}" dt="2023-02-17T05:41:19.993" v="1697"/>
          <ac:picMkLst>
            <pc:docMk/>
            <pc:sldMk cId="2522291489" sldId="265"/>
            <ac:picMk id="23" creationId="{3E301D62-5822-C6D3-1B1F-5F10B7391CEC}"/>
          </ac:picMkLst>
        </pc:picChg>
      </pc:sldChg>
      <pc:sldChg chg="addSp delSp modSp new mod">
        <pc:chgData name="Hai Nguyen" userId="c5271c61b65cf808" providerId="LiveId" clId="{67D884AC-E44D-4612-A290-C97482EAA4FC}" dt="2023-02-17T05:59:03.718" v="2444" actId="26606"/>
        <pc:sldMkLst>
          <pc:docMk/>
          <pc:sldMk cId="3301721634" sldId="266"/>
        </pc:sldMkLst>
        <pc:spChg chg="mod">
          <ac:chgData name="Hai Nguyen" userId="c5271c61b65cf808" providerId="LiveId" clId="{67D884AC-E44D-4612-A290-C97482EAA4FC}" dt="2023-02-17T05:54:20.308" v="2087" actId="20577"/>
          <ac:spMkLst>
            <pc:docMk/>
            <pc:sldMk cId="3301721634" sldId="266"/>
            <ac:spMk id="2" creationId="{2DE80ACB-E5A7-A559-9C08-3D405318D650}"/>
          </ac:spMkLst>
        </pc:spChg>
        <pc:spChg chg="add del mod">
          <ac:chgData name="Hai Nguyen" userId="c5271c61b65cf808" providerId="LiveId" clId="{67D884AC-E44D-4612-A290-C97482EAA4FC}" dt="2023-02-17T05:59:03.718" v="2444" actId="26606"/>
          <ac:spMkLst>
            <pc:docMk/>
            <pc:sldMk cId="3301721634" sldId="266"/>
            <ac:spMk id="3" creationId="{656E12A6-6B6E-4498-CE6C-B21F996C1312}"/>
          </ac:spMkLst>
        </pc:spChg>
        <pc:graphicFrameChg chg="add del">
          <ac:chgData name="Hai Nguyen" userId="c5271c61b65cf808" providerId="LiveId" clId="{67D884AC-E44D-4612-A290-C97482EAA4FC}" dt="2023-02-17T05:59:03.687" v="2443" actId="26606"/>
          <ac:graphicFrameMkLst>
            <pc:docMk/>
            <pc:sldMk cId="3301721634" sldId="266"/>
            <ac:graphicFrameMk id="5" creationId="{E56E2FBC-5218-33FF-DB4F-51E640F9AFE2}"/>
          </ac:graphicFrameMkLst>
        </pc:graphicFrameChg>
        <pc:graphicFrameChg chg="add">
          <ac:chgData name="Hai Nguyen" userId="c5271c61b65cf808" providerId="LiveId" clId="{67D884AC-E44D-4612-A290-C97482EAA4FC}" dt="2023-02-17T05:59:03.718" v="2444" actId="26606"/>
          <ac:graphicFrameMkLst>
            <pc:docMk/>
            <pc:sldMk cId="3301721634" sldId="266"/>
            <ac:graphicFrameMk id="7" creationId="{7B5F161E-AEA7-E807-463A-85B4B69DDBBF}"/>
          </ac:graphicFrameMkLst>
        </pc:graphicFrameChg>
      </pc:sldChg>
      <pc:sldChg chg="addSp modSp new mod setBg">
        <pc:chgData name="Hai Nguyen" userId="c5271c61b65cf808" providerId="LiveId" clId="{67D884AC-E44D-4612-A290-C97482EAA4FC}" dt="2023-02-17T05:59:31.707" v="2457" actId="26606"/>
        <pc:sldMkLst>
          <pc:docMk/>
          <pc:sldMk cId="1561495177" sldId="267"/>
        </pc:sldMkLst>
        <pc:spChg chg="mod">
          <ac:chgData name="Hai Nguyen" userId="c5271c61b65cf808" providerId="LiveId" clId="{67D884AC-E44D-4612-A290-C97482EAA4FC}" dt="2023-02-17T05:59:31.707" v="2457" actId="26606"/>
          <ac:spMkLst>
            <pc:docMk/>
            <pc:sldMk cId="1561495177" sldId="267"/>
            <ac:spMk id="2" creationId="{D619EFAC-CE9A-152A-F79C-840C02A52CEF}"/>
          </ac:spMkLst>
        </pc:spChg>
        <pc:spChg chg="mod">
          <ac:chgData name="Hai Nguyen" userId="c5271c61b65cf808" providerId="LiveId" clId="{67D884AC-E44D-4612-A290-C97482EAA4FC}" dt="2023-02-17T05:59:31.707" v="2457" actId="26606"/>
          <ac:spMkLst>
            <pc:docMk/>
            <pc:sldMk cId="1561495177" sldId="267"/>
            <ac:spMk id="3" creationId="{82443F7D-8127-CD56-92BE-63B973093696}"/>
          </ac:spMkLst>
        </pc:spChg>
        <pc:spChg chg="add">
          <ac:chgData name="Hai Nguyen" userId="c5271c61b65cf808" providerId="LiveId" clId="{67D884AC-E44D-4612-A290-C97482EAA4FC}" dt="2023-02-17T05:59:31.707" v="2457" actId="26606"/>
          <ac:spMkLst>
            <pc:docMk/>
            <pc:sldMk cId="1561495177" sldId="267"/>
            <ac:spMk id="9" creationId="{D3F3A98B-FC65-4638-942D-043D907013AE}"/>
          </ac:spMkLst>
        </pc:spChg>
        <pc:spChg chg="add">
          <ac:chgData name="Hai Nguyen" userId="c5271c61b65cf808" providerId="LiveId" clId="{67D884AC-E44D-4612-A290-C97482EAA4FC}" dt="2023-02-17T05:59:31.707" v="2457" actId="26606"/>
          <ac:spMkLst>
            <pc:docMk/>
            <pc:sldMk cId="1561495177" sldId="267"/>
            <ac:spMk id="11" creationId="{5B7778FC-632E-4DCA-A7CB-0D7731CCF970}"/>
          </ac:spMkLst>
        </pc:spChg>
        <pc:spChg chg="add">
          <ac:chgData name="Hai Nguyen" userId="c5271c61b65cf808" providerId="LiveId" clId="{67D884AC-E44D-4612-A290-C97482EAA4FC}" dt="2023-02-17T05:59:31.707" v="2457" actId="26606"/>
          <ac:spMkLst>
            <pc:docMk/>
            <pc:sldMk cId="1561495177" sldId="267"/>
            <ac:spMk id="13" creationId="{B10BB131-AC8E-4A8E-A5D1-36260F720C3B}"/>
          </ac:spMkLst>
        </pc:spChg>
        <pc:spChg chg="add">
          <ac:chgData name="Hai Nguyen" userId="c5271c61b65cf808" providerId="LiveId" clId="{67D884AC-E44D-4612-A290-C97482EAA4FC}" dt="2023-02-17T05:59:31.707" v="2457" actId="26606"/>
          <ac:spMkLst>
            <pc:docMk/>
            <pc:sldMk cId="1561495177" sldId="267"/>
            <ac:spMk id="15" creationId="{FA23A907-97FB-4A8F-880A-DD77401C4296}"/>
          </ac:spMkLst>
        </pc:spChg>
        <pc:picChg chg="add">
          <ac:chgData name="Hai Nguyen" userId="c5271c61b65cf808" providerId="LiveId" clId="{67D884AC-E44D-4612-A290-C97482EAA4FC}" dt="2023-02-17T05:59:31.707" v="2457" actId="26606"/>
          <ac:picMkLst>
            <pc:docMk/>
            <pc:sldMk cId="1561495177" sldId="267"/>
            <ac:picMk id="5" creationId="{46C51E6E-6872-2EF9-06F9-B8523D63F8E2}"/>
          </ac:picMkLst>
        </pc:picChg>
      </pc:sldChg>
      <pc:sldMasterChg chg="del delSldLayout">
        <pc:chgData name="Hai Nguyen" userId="c5271c61b65cf808" providerId="LiveId" clId="{67D884AC-E44D-4612-A290-C97482EAA4FC}" dt="2023-02-15T23:37:54.288" v="193" actId="26606"/>
        <pc:sldMasterMkLst>
          <pc:docMk/>
          <pc:sldMasterMk cId="498557484" sldId="2147483648"/>
        </pc:sldMasterMkLst>
        <pc:sldLayoutChg chg="del">
          <pc:chgData name="Hai Nguyen" userId="c5271c61b65cf808" providerId="LiveId" clId="{67D884AC-E44D-4612-A290-C97482EAA4FC}" dt="2023-02-15T23:37:54.288" v="193" actId="26606"/>
          <pc:sldLayoutMkLst>
            <pc:docMk/>
            <pc:sldMasterMk cId="498557484" sldId="2147483648"/>
            <pc:sldLayoutMk cId="2072502948" sldId="2147483649"/>
          </pc:sldLayoutMkLst>
        </pc:sldLayoutChg>
        <pc:sldLayoutChg chg="del">
          <pc:chgData name="Hai Nguyen" userId="c5271c61b65cf808" providerId="LiveId" clId="{67D884AC-E44D-4612-A290-C97482EAA4FC}" dt="2023-02-15T23:37:54.288" v="193" actId="26606"/>
          <pc:sldLayoutMkLst>
            <pc:docMk/>
            <pc:sldMasterMk cId="498557484" sldId="2147483648"/>
            <pc:sldLayoutMk cId="2343384839" sldId="2147483650"/>
          </pc:sldLayoutMkLst>
        </pc:sldLayoutChg>
        <pc:sldLayoutChg chg="del">
          <pc:chgData name="Hai Nguyen" userId="c5271c61b65cf808" providerId="LiveId" clId="{67D884AC-E44D-4612-A290-C97482EAA4FC}" dt="2023-02-15T23:37:54.288" v="193" actId="26606"/>
          <pc:sldLayoutMkLst>
            <pc:docMk/>
            <pc:sldMasterMk cId="498557484" sldId="2147483648"/>
            <pc:sldLayoutMk cId="2077412864" sldId="2147483651"/>
          </pc:sldLayoutMkLst>
        </pc:sldLayoutChg>
        <pc:sldLayoutChg chg="del">
          <pc:chgData name="Hai Nguyen" userId="c5271c61b65cf808" providerId="LiveId" clId="{67D884AC-E44D-4612-A290-C97482EAA4FC}" dt="2023-02-15T23:37:54.288" v="193" actId="26606"/>
          <pc:sldLayoutMkLst>
            <pc:docMk/>
            <pc:sldMasterMk cId="498557484" sldId="2147483648"/>
            <pc:sldLayoutMk cId="88683702" sldId="2147483652"/>
          </pc:sldLayoutMkLst>
        </pc:sldLayoutChg>
        <pc:sldLayoutChg chg="del">
          <pc:chgData name="Hai Nguyen" userId="c5271c61b65cf808" providerId="LiveId" clId="{67D884AC-E44D-4612-A290-C97482EAA4FC}" dt="2023-02-15T23:37:54.288" v="193" actId="26606"/>
          <pc:sldLayoutMkLst>
            <pc:docMk/>
            <pc:sldMasterMk cId="498557484" sldId="2147483648"/>
            <pc:sldLayoutMk cId="3304384226" sldId="2147483653"/>
          </pc:sldLayoutMkLst>
        </pc:sldLayoutChg>
        <pc:sldLayoutChg chg="del">
          <pc:chgData name="Hai Nguyen" userId="c5271c61b65cf808" providerId="LiveId" clId="{67D884AC-E44D-4612-A290-C97482EAA4FC}" dt="2023-02-15T23:37:54.288" v="193" actId="26606"/>
          <pc:sldLayoutMkLst>
            <pc:docMk/>
            <pc:sldMasterMk cId="498557484" sldId="2147483648"/>
            <pc:sldLayoutMk cId="3944364166" sldId="2147483654"/>
          </pc:sldLayoutMkLst>
        </pc:sldLayoutChg>
        <pc:sldLayoutChg chg="del">
          <pc:chgData name="Hai Nguyen" userId="c5271c61b65cf808" providerId="LiveId" clId="{67D884AC-E44D-4612-A290-C97482EAA4FC}" dt="2023-02-15T23:37:54.288" v="193" actId="26606"/>
          <pc:sldLayoutMkLst>
            <pc:docMk/>
            <pc:sldMasterMk cId="498557484" sldId="2147483648"/>
            <pc:sldLayoutMk cId="1542706137" sldId="2147483655"/>
          </pc:sldLayoutMkLst>
        </pc:sldLayoutChg>
        <pc:sldLayoutChg chg="del">
          <pc:chgData name="Hai Nguyen" userId="c5271c61b65cf808" providerId="LiveId" clId="{67D884AC-E44D-4612-A290-C97482EAA4FC}" dt="2023-02-15T23:37:54.288" v="193" actId="26606"/>
          <pc:sldLayoutMkLst>
            <pc:docMk/>
            <pc:sldMasterMk cId="498557484" sldId="2147483648"/>
            <pc:sldLayoutMk cId="4151072892" sldId="2147483656"/>
          </pc:sldLayoutMkLst>
        </pc:sldLayoutChg>
        <pc:sldLayoutChg chg="del">
          <pc:chgData name="Hai Nguyen" userId="c5271c61b65cf808" providerId="LiveId" clId="{67D884AC-E44D-4612-A290-C97482EAA4FC}" dt="2023-02-15T23:37:54.288" v="193" actId="26606"/>
          <pc:sldLayoutMkLst>
            <pc:docMk/>
            <pc:sldMasterMk cId="498557484" sldId="2147483648"/>
            <pc:sldLayoutMk cId="2518617499" sldId="2147483657"/>
          </pc:sldLayoutMkLst>
        </pc:sldLayoutChg>
        <pc:sldLayoutChg chg="del">
          <pc:chgData name="Hai Nguyen" userId="c5271c61b65cf808" providerId="LiveId" clId="{67D884AC-E44D-4612-A290-C97482EAA4FC}" dt="2023-02-15T23:37:54.288" v="193" actId="26606"/>
          <pc:sldLayoutMkLst>
            <pc:docMk/>
            <pc:sldMasterMk cId="498557484" sldId="2147483648"/>
            <pc:sldLayoutMk cId="81043854" sldId="2147483658"/>
          </pc:sldLayoutMkLst>
        </pc:sldLayoutChg>
        <pc:sldLayoutChg chg="del">
          <pc:chgData name="Hai Nguyen" userId="c5271c61b65cf808" providerId="LiveId" clId="{67D884AC-E44D-4612-A290-C97482EAA4FC}" dt="2023-02-15T23:37:54.288" v="193" actId="26606"/>
          <pc:sldLayoutMkLst>
            <pc:docMk/>
            <pc:sldMasterMk cId="498557484" sldId="2147483648"/>
            <pc:sldLayoutMk cId="2287682669" sldId="2147483659"/>
          </pc:sldLayoutMkLst>
        </pc:sldLayoutChg>
      </pc:sldMasterChg>
      <pc:sldMasterChg chg="add addSldLayout">
        <pc:chgData name="Hai Nguyen" userId="c5271c61b65cf808" providerId="LiveId" clId="{67D884AC-E44D-4612-A290-C97482EAA4FC}" dt="2023-02-15T23:37:54.288" v="193" actId="26606"/>
        <pc:sldMasterMkLst>
          <pc:docMk/>
          <pc:sldMasterMk cId="3205040090" sldId="2147483673"/>
        </pc:sldMasterMkLst>
        <pc:sldLayoutChg chg="add">
          <pc:chgData name="Hai Nguyen" userId="c5271c61b65cf808" providerId="LiveId" clId="{67D884AC-E44D-4612-A290-C97482EAA4FC}" dt="2023-02-15T23:37:54.288" v="193" actId="26606"/>
          <pc:sldLayoutMkLst>
            <pc:docMk/>
            <pc:sldMasterMk cId="3205040090" sldId="2147483673"/>
            <pc:sldLayoutMk cId="2699705509" sldId="2147483662"/>
          </pc:sldLayoutMkLst>
        </pc:sldLayoutChg>
        <pc:sldLayoutChg chg="add">
          <pc:chgData name="Hai Nguyen" userId="c5271c61b65cf808" providerId="LiveId" clId="{67D884AC-E44D-4612-A290-C97482EAA4FC}" dt="2023-02-15T23:37:54.288" v="193" actId="26606"/>
          <pc:sldLayoutMkLst>
            <pc:docMk/>
            <pc:sldMasterMk cId="3205040090" sldId="2147483673"/>
            <pc:sldLayoutMk cId="741784026" sldId="2147483663"/>
          </pc:sldLayoutMkLst>
        </pc:sldLayoutChg>
        <pc:sldLayoutChg chg="add">
          <pc:chgData name="Hai Nguyen" userId="c5271c61b65cf808" providerId="LiveId" clId="{67D884AC-E44D-4612-A290-C97482EAA4FC}" dt="2023-02-15T23:37:54.288" v="193" actId="26606"/>
          <pc:sldLayoutMkLst>
            <pc:docMk/>
            <pc:sldMasterMk cId="3205040090" sldId="2147483673"/>
            <pc:sldLayoutMk cId="3549481408" sldId="2147483664"/>
          </pc:sldLayoutMkLst>
        </pc:sldLayoutChg>
        <pc:sldLayoutChg chg="add">
          <pc:chgData name="Hai Nguyen" userId="c5271c61b65cf808" providerId="LiveId" clId="{67D884AC-E44D-4612-A290-C97482EAA4FC}" dt="2023-02-15T23:37:54.288" v="193" actId="26606"/>
          <pc:sldLayoutMkLst>
            <pc:docMk/>
            <pc:sldMasterMk cId="3205040090" sldId="2147483673"/>
            <pc:sldLayoutMk cId="1084563039" sldId="2147483665"/>
          </pc:sldLayoutMkLst>
        </pc:sldLayoutChg>
        <pc:sldLayoutChg chg="add">
          <pc:chgData name="Hai Nguyen" userId="c5271c61b65cf808" providerId="LiveId" clId="{67D884AC-E44D-4612-A290-C97482EAA4FC}" dt="2023-02-15T23:37:54.288" v="193" actId="26606"/>
          <pc:sldLayoutMkLst>
            <pc:docMk/>
            <pc:sldMasterMk cId="3205040090" sldId="2147483673"/>
            <pc:sldLayoutMk cId="3926900975" sldId="2147483666"/>
          </pc:sldLayoutMkLst>
        </pc:sldLayoutChg>
        <pc:sldLayoutChg chg="add">
          <pc:chgData name="Hai Nguyen" userId="c5271c61b65cf808" providerId="LiveId" clId="{67D884AC-E44D-4612-A290-C97482EAA4FC}" dt="2023-02-15T23:37:54.288" v="193" actId="26606"/>
          <pc:sldLayoutMkLst>
            <pc:docMk/>
            <pc:sldMasterMk cId="3205040090" sldId="2147483673"/>
            <pc:sldLayoutMk cId="3117763263" sldId="2147483667"/>
          </pc:sldLayoutMkLst>
        </pc:sldLayoutChg>
        <pc:sldLayoutChg chg="add">
          <pc:chgData name="Hai Nguyen" userId="c5271c61b65cf808" providerId="LiveId" clId="{67D884AC-E44D-4612-A290-C97482EAA4FC}" dt="2023-02-15T23:37:54.288" v="193" actId="26606"/>
          <pc:sldLayoutMkLst>
            <pc:docMk/>
            <pc:sldMasterMk cId="3205040090" sldId="2147483673"/>
            <pc:sldLayoutMk cId="42354617" sldId="2147483668"/>
          </pc:sldLayoutMkLst>
        </pc:sldLayoutChg>
        <pc:sldLayoutChg chg="add">
          <pc:chgData name="Hai Nguyen" userId="c5271c61b65cf808" providerId="LiveId" clId="{67D884AC-E44D-4612-A290-C97482EAA4FC}" dt="2023-02-15T23:37:54.288" v="193" actId="26606"/>
          <pc:sldLayoutMkLst>
            <pc:docMk/>
            <pc:sldMasterMk cId="3205040090" sldId="2147483673"/>
            <pc:sldLayoutMk cId="4108991079" sldId="2147483669"/>
          </pc:sldLayoutMkLst>
        </pc:sldLayoutChg>
        <pc:sldLayoutChg chg="add">
          <pc:chgData name="Hai Nguyen" userId="c5271c61b65cf808" providerId="LiveId" clId="{67D884AC-E44D-4612-A290-C97482EAA4FC}" dt="2023-02-15T23:37:54.288" v="193" actId="26606"/>
          <pc:sldLayoutMkLst>
            <pc:docMk/>
            <pc:sldMasterMk cId="3205040090" sldId="2147483673"/>
            <pc:sldLayoutMk cId="2484167670" sldId="2147483670"/>
          </pc:sldLayoutMkLst>
        </pc:sldLayoutChg>
        <pc:sldLayoutChg chg="add">
          <pc:chgData name="Hai Nguyen" userId="c5271c61b65cf808" providerId="LiveId" clId="{67D884AC-E44D-4612-A290-C97482EAA4FC}" dt="2023-02-15T23:37:54.288" v="193" actId="26606"/>
          <pc:sldLayoutMkLst>
            <pc:docMk/>
            <pc:sldMasterMk cId="3205040090" sldId="2147483673"/>
            <pc:sldLayoutMk cId="3968313222" sldId="2147483671"/>
          </pc:sldLayoutMkLst>
        </pc:sldLayoutChg>
        <pc:sldLayoutChg chg="add">
          <pc:chgData name="Hai Nguyen" userId="c5271c61b65cf808" providerId="LiveId" clId="{67D884AC-E44D-4612-A290-C97482EAA4FC}" dt="2023-02-15T23:37:54.288" v="193" actId="26606"/>
          <pc:sldLayoutMkLst>
            <pc:docMk/>
            <pc:sldMasterMk cId="3205040090" sldId="2147483673"/>
            <pc:sldLayoutMk cId="1890886314" sldId="2147483672"/>
          </pc:sldLayoutMkLst>
        </pc:sldLayoutChg>
      </pc:sldMasterChg>
    </pc:docChg>
  </pc:docChgLst>
  <pc:docChgLst>
    <pc:chgData name="Володин Костя" userId="958e599fa796e255" providerId="Windows Live" clId="Web-{681014CA-F507-4E4D-94A1-A772E0A641B1}"/>
    <pc:docChg chg="addSld delSld modSld">
      <pc:chgData name="Володин Костя" userId="958e599fa796e255" providerId="Windows Live" clId="Web-{681014CA-F507-4E4D-94A1-A772E0A641B1}" dt="2023-02-17T01:19:54.412" v="236" actId="1076"/>
      <pc:docMkLst>
        <pc:docMk/>
      </pc:docMkLst>
      <pc:sldChg chg="add del replId">
        <pc:chgData name="Володин Костя" userId="958e599fa796e255" providerId="Windows Live" clId="Web-{681014CA-F507-4E4D-94A1-A772E0A641B1}" dt="2023-02-17T01:10:32.366" v="1"/>
        <pc:sldMkLst>
          <pc:docMk/>
          <pc:sldMk cId="949728688" sldId="263"/>
        </pc:sldMkLst>
      </pc:sldChg>
      <pc:sldChg chg="addSp delSp modSp add replId">
        <pc:chgData name="Володин Костя" userId="958e599fa796e255" providerId="Windows Live" clId="Web-{681014CA-F507-4E4D-94A1-A772E0A641B1}" dt="2023-02-17T01:19:54.412" v="236" actId="1076"/>
        <pc:sldMkLst>
          <pc:docMk/>
          <pc:sldMk cId="3812547549" sldId="263"/>
        </pc:sldMkLst>
        <pc:spChg chg="mod">
          <ac:chgData name="Володин Костя" userId="958e599fa796e255" providerId="Windows Live" clId="Web-{681014CA-F507-4E4D-94A1-A772E0A641B1}" dt="2023-02-17T01:10:42.475" v="12" actId="20577"/>
          <ac:spMkLst>
            <pc:docMk/>
            <pc:sldMk cId="3812547549" sldId="263"/>
            <ac:spMk id="2" creationId="{F6408801-341E-0711-89D3-A8E89B8644BA}"/>
          </ac:spMkLst>
        </pc:spChg>
        <pc:spChg chg="mod">
          <ac:chgData name="Володин Костя" userId="958e599fa796e255" providerId="Windows Live" clId="Web-{681014CA-F507-4E4D-94A1-A772E0A641B1}" dt="2023-02-17T01:13:32.339" v="227" actId="20577"/>
          <ac:spMkLst>
            <pc:docMk/>
            <pc:sldMk cId="3812547549" sldId="263"/>
            <ac:spMk id="3" creationId="{9C641412-64B2-293A-DF4C-BD7363AC0DD0}"/>
          </ac:spMkLst>
        </pc:spChg>
        <pc:picChg chg="add mod">
          <ac:chgData name="Володин Костя" userId="958e599fa796e255" providerId="Windows Live" clId="Web-{681014CA-F507-4E4D-94A1-A772E0A641B1}" dt="2023-02-17T01:19:54.412" v="236" actId="1076"/>
          <ac:picMkLst>
            <pc:docMk/>
            <pc:sldMk cId="3812547549" sldId="263"/>
            <ac:picMk id="4" creationId="{58AA57E8-EA58-70B3-A2C5-3BCE91A2CB79}"/>
          </ac:picMkLst>
        </pc:picChg>
        <pc:picChg chg="del">
          <ac:chgData name="Володин Костя" userId="958e599fa796e255" providerId="Windows Live" clId="Web-{681014CA-F507-4E4D-94A1-A772E0A641B1}" dt="2023-02-17T01:13:33.668" v="229"/>
          <ac:picMkLst>
            <pc:docMk/>
            <pc:sldMk cId="3812547549" sldId="263"/>
            <ac:picMk id="5" creationId="{55A26F85-F578-5BFB-13EA-A62F39AA6540}"/>
          </ac:picMkLst>
        </pc:picChg>
        <pc:picChg chg="del">
          <ac:chgData name="Володин Костя" userId="958e599fa796e255" providerId="Windows Live" clId="Web-{681014CA-F507-4E4D-94A1-A772E0A641B1}" dt="2023-02-17T01:13:33.668" v="228"/>
          <ac:picMkLst>
            <pc:docMk/>
            <pc:sldMk cId="3812547549" sldId="263"/>
            <ac:picMk id="6" creationId="{726232FD-F5E0-D6B9-B29E-1DCA0E3166D2}"/>
          </ac:picMkLst>
        </pc:picChg>
        <pc:picChg chg="del">
          <ac:chgData name="Володин Костя" userId="958e599fa796e255" providerId="Windows Live" clId="Web-{681014CA-F507-4E4D-94A1-A772E0A641B1}" dt="2023-02-17T01:13:33.668" v="230"/>
          <ac:picMkLst>
            <pc:docMk/>
            <pc:sldMk cId="3812547549" sldId="263"/>
            <ac:picMk id="7" creationId="{52DE50E0-561D-0A69-CE5D-806815A6797F}"/>
          </ac:picMkLst>
        </pc:picChg>
      </pc:sldChg>
    </pc:docChg>
  </pc:docChgLst>
  <pc:docChgLst>
    <pc:chgData name="Ruhi Mahendra" userId="ff06239307beb5c5" providerId="Windows Live" clId="Web-{0498AF87-48DA-4069-925D-1989A6A873C6}"/>
    <pc:docChg chg="modSld">
      <pc:chgData name="Ruhi Mahendra" userId="ff06239307beb5c5" providerId="Windows Live" clId="Web-{0498AF87-48DA-4069-925D-1989A6A873C6}" dt="2023-02-17T01:00:14.760" v="342" actId="14100"/>
      <pc:docMkLst>
        <pc:docMk/>
      </pc:docMkLst>
      <pc:sldChg chg="addSp delSp modSp">
        <pc:chgData name="Ruhi Mahendra" userId="ff06239307beb5c5" providerId="Windows Live" clId="Web-{0498AF87-48DA-4069-925D-1989A6A873C6}" dt="2023-02-17T01:00:14.760" v="342" actId="14100"/>
        <pc:sldMkLst>
          <pc:docMk/>
          <pc:sldMk cId="3813631102" sldId="260"/>
        </pc:sldMkLst>
        <pc:spChg chg="mod">
          <ac:chgData name="Ruhi Mahendra" userId="ff06239307beb5c5" providerId="Windows Live" clId="Web-{0498AF87-48DA-4069-925D-1989A6A873C6}" dt="2023-02-17T00:29:47.180" v="316" actId="20577"/>
          <ac:spMkLst>
            <pc:docMk/>
            <pc:sldMk cId="3813631102" sldId="260"/>
            <ac:spMk id="3" creationId="{9C641412-64B2-293A-DF4C-BD7363AC0DD0}"/>
          </ac:spMkLst>
        </pc:spChg>
        <pc:spChg chg="add del mod">
          <ac:chgData name="Ruhi Mahendra" userId="ff06239307beb5c5" providerId="Windows Live" clId="Web-{0498AF87-48DA-4069-925D-1989A6A873C6}" dt="2023-02-17T00:54:00.175" v="320"/>
          <ac:spMkLst>
            <pc:docMk/>
            <pc:sldMk cId="3813631102" sldId="260"/>
            <ac:spMk id="4" creationId="{54EDA8B7-1BBD-5A01-224C-167F8E99DAC1}"/>
          </ac:spMkLst>
        </pc:spChg>
        <pc:picChg chg="add mod">
          <ac:chgData name="Ruhi Mahendra" userId="ff06239307beb5c5" providerId="Windows Live" clId="Web-{0498AF87-48DA-4069-925D-1989A6A873C6}" dt="2023-02-17T00:58:15.398" v="335" actId="1076"/>
          <ac:picMkLst>
            <pc:docMk/>
            <pc:sldMk cId="3813631102" sldId="260"/>
            <ac:picMk id="5" creationId="{55A26F85-F578-5BFB-13EA-A62F39AA6540}"/>
          </ac:picMkLst>
        </pc:picChg>
        <pc:picChg chg="add mod">
          <ac:chgData name="Ruhi Mahendra" userId="ff06239307beb5c5" providerId="Windows Live" clId="Web-{0498AF87-48DA-4069-925D-1989A6A873C6}" dt="2023-02-17T00:58:17.367" v="336" actId="1076"/>
          <ac:picMkLst>
            <pc:docMk/>
            <pc:sldMk cId="3813631102" sldId="260"/>
            <ac:picMk id="6" creationId="{726232FD-F5E0-D6B9-B29E-1DCA0E3166D2}"/>
          </ac:picMkLst>
        </pc:picChg>
        <pc:picChg chg="add mod">
          <ac:chgData name="Ruhi Mahendra" userId="ff06239307beb5c5" providerId="Windows Live" clId="Web-{0498AF87-48DA-4069-925D-1989A6A873C6}" dt="2023-02-17T01:00:14.760" v="342" actId="14100"/>
          <ac:picMkLst>
            <pc:docMk/>
            <pc:sldMk cId="3813631102" sldId="260"/>
            <ac:picMk id="7" creationId="{52DE50E0-561D-0A69-CE5D-806815A6797F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E8392B-BA88-4C50-9485-7D4AF505E59B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03BEB9-9DDB-4612-A281-0EEEBAE5B534}">
      <dgm:prSet/>
      <dgm:spPr/>
      <dgm:t>
        <a:bodyPr/>
        <a:lstStyle/>
        <a:p>
          <a:r>
            <a:rPr lang="en-US"/>
            <a:t>Global book industry:</a:t>
          </a:r>
        </a:p>
      </dgm:t>
    </dgm:pt>
    <dgm:pt modelId="{06AF7DB1-1937-4B31-8054-45B5EBB145D7}" type="parTrans" cxnId="{BDB2238E-79FC-4C28-A3EE-9D3236F61DBA}">
      <dgm:prSet/>
      <dgm:spPr/>
      <dgm:t>
        <a:bodyPr/>
        <a:lstStyle/>
        <a:p>
          <a:endParaRPr lang="en-US"/>
        </a:p>
      </dgm:t>
    </dgm:pt>
    <dgm:pt modelId="{18104524-4B24-495B-9756-0AD2D408DDE0}" type="sibTrans" cxnId="{BDB2238E-79FC-4C28-A3EE-9D3236F61DBA}">
      <dgm:prSet/>
      <dgm:spPr/>
      <dgm:t>
        <a:bodyPr/>
        <a:lstStyle/>
        <a:p>
          <a:endParaRPr lang="en-US"/>
        </a:p>
      </dgm:t>
    </dgm:pt>
    <dgm:pt modelId="{20474775-345D-4E78-920C-09C2710F0AC0}">
      <dgm:prSet/>
      <dgm:spPr/>
      <dgm:t>
        <a:bodyPr/>
        <a:lstStyle/>
        <a:p>
          <a:r>
            <a:rPr lang="en-US" b="1" dirty="0"/>
            <a:t>USD 138.35 billion</a:t>
          </a:r>
          <a:r>
            <a:rPr lang="en-US" dirty="0"/>
            <a:t> (2021)</a:t>
          </a:r>
        </a:p>
      </dgm:t>
    </dgm:pt>
    <dgm:pt modelId="{E258A600-B3E2-4FE1-BE7B-7C36A04FBEB0}" type="parTrans" cxnId="{71F135AA-F1A3-4779-B4C1-9038B1F95B90}">
      <dgm:prSet/>
      <dgm:spPr/>
      <dgm:t>
        <a:bodyPr/>
        <a:lstStyle/>
        <a:p>
          <a:endParaRPr lang="en-US"/>
        </a:p>
      </dgm:t>
    </dgm:pt>
    <dgm:pt modelId="{38CAE6EA-53B1-4FD0-A2E0-3D555DE70303}" type="sibTrans" cxnId="{71F135AA-F1A3-4779-B4C1-9038B1F95B90}">
      <dgm:prSet/>
      <dgm:spPr/>
      <dgm:t>
        <a:bodyPr/>
        <a:lstStyle/>
        <a:p>
          <a:endParaRPr lang="en-US"/>
        </a:p>
      </dgm:t>
    </dgm:pt>
    <dgm:pt modelId="{B5433089-E8A6-4034-B67F-D33914983008}">
      <dgm:prSet/>
      <dgm:spPr/>
      <dgm:t>
        <a:bodyPr/>
        <a:lstStyle/>
        <a:p>
          <a:r>
            <a:rPr lang="en-US" dirty="0"/>
            <a:t>NA market: </a:t>
          </a:r>
          <a:r>
            <a:rPr lang="en-US" b="1" dirty="0"/>
            <a:t>33%</a:t>
          </a:r>
        </a:p>
      </dgm:t>
    </dgm:pt>
    <dgm:pt modelId="{DEA30DC2-6949-43F1-9D6D-8C352C7AA742}" type="parTrans" cxnId="{DD979418-1C6D-46D8-A4FB-1B341106E8D8}">
      <dgm:prSet/>
      <dgm:spPr/>
      <dgm:t>
        <a:bodyPr/>
        <a:lstStyle/>
        <a:p>
          <a:endParaRPr lang="en-US"/>
        </a:p>
      </dgm:t>
    </dgm:pt>
    <dgm:pt modelId="{3A58C84E-5DC4-4E56-BDB7-C520A8EB26D8}" type="sibTrans" cxnId="{DD979418-1C6D-46D8-A4FB-1B341106E8D8}">
      <dgm:prSet/>
      <dgm:spPr/>
      <dgm:t>
        <a:bodyPr/>
        <a:lstStyle/>
        <a:p>
          <a:endParaRPr lang="en-US"/>
        </a:p>
      </dgm:t>
    </dgm:pt>
    <dgm:pt modelId="{B043D2CC-11AC-43D1-9AC1-CFD0653DB4A1}">
      <dgm:prSet/>
      <dgm:spPr/>
      <dgm:t>
        <a:bodyPr/>
        <a:lstStyle/>
        <a:p>
          <a:r>
            <a:rPr lang="en-US" dirty="0"/>
            <a:t>Hard copy: </a:t>
          </a:r>
          <a:r>
            <a:rPr lang="en-US" b="1" dirty="0"/>
            <a:t>78.7%</a:t>
          </a:r>
        </a:p>
      </dgm:t>
    </dgm:pt>
    <dgm:pt modelId="{CCA433CF-4D79-4574-B65A-D8271FD3AA18}" type="parTrans" cxnId="{77B94476-1BF5-43AE-929B-239F1DF671B8}">
      <dgm:prSet/>
      <dgm:spPr/>
      <dgm:t>
        <a:bodyPr/>
        <a:lstStyle/>
        <a:p>
          <a:endParaRPr lang="en-US"/>
        </a:p>
      </dgm:t>
    </dgm:pt>
    <dgm:pt modelId="{220E938B-14BD-4FAC-B997-7AAEFC0497B4}" type="sibTrans" cxnId="{77B94476-1BF5-43AE-929B-239F1DF671B8}">
      <dgm:prSet/>
      <dgm:spPr/>
      <dgm:t>
        <a:bodyPr/>
        <a:lstStyle/>
        <a:p>
          <a:endParaRPr lang="en-US"/>
        </a:p>
      </dgm:t>
    </dgm:pt>
    <dgm:pt modelId="{02949D81-9918-446F-B2A9-F993B94EAFC9}">
      <dgm:prSet/>
      <dgm:spPr/>
      <dgm:t>
        <a:bodyPr/>
        <a:lstStyle/>
        <a:p>
          <a:r>
            <a:rPr lang="en-US"/>
            <a:t>Online book sales in US:</a:t>
          </a:r>
        </a:p>
      </dgm:t>
    </dgm:pt>
    <dgm:pt modelId="{3BDFD0C0-9D3B-48F3-B7BA-7AB80B0FA42E}" type="parTrans" cxnId="{03DDF56B-B485-4582-9A40-B7C2FE3D67B6}">
      <dgm:prSet/>
      <dgm:spPr/>
      <dgm:t>
        <a:bodyPr/>
        <a:lstStyle/>
        <a:p>
          <a:endParaRPr lang="en-US"/>
        </a:p>
      </dgm:t>
    </dgm:pt>
    <dgm:pt modelId="{23880099-21D3-4D75-9B36-F5373AB51A79}" type="sibTrans" cxnId="{03DDF56B-B485-4582-9A40-B7C2FE3D67B6}">
      <dgm:prSet/>
      <dgm:spPr/>
      <dgm:t>
        <a:bodyPr/>
        <a:lstStyle/>
        <a:p>
          <a:endParaRPr lang="en-US"/>
        </a:p>
      </dgm:t>
    </dgm:pt>
    <dgm:pt modelId="{2660363C-60D9-4EE8-B1F9-766211351DD9}">
      <dgm:prSet/>
      <dgm:spPr/>
      <dgm:t>
        <a:bodyPr/>
        <a:lstStyle/>
        <a:p>
          <a:r>
            <a:rPr lang="en-US" b="1" dirty="0"/>
            <a:t>USD 8.8 billion </a:t>
          </a:r>
          <a:r>
            <a:rPr lang="en-US" dirty="0"/>
            <a:t>(2022)</a:t>
          </a:r>
        </a:p>
      </dgm:t>
    </dgm:pt>
    <dgm:pt modelId="{17A796C5-6910-40E0-95F8-ACF00E89639F}" type="parTrans" cxnId="{971E8AF8-9F61-4FF1-AA73-8570CCBDCAC7}">
      <dgm:prSet/>
      <dgm:spPr/>
      <dgm:t>
        <a:bodyPr/>
        <a:lstStyle/>
        <a:p>
          <a:endParaRPr lang="en-US"/>
        </a:p>
      </dgm:t>
    </dgm:pt>
    <dgm:pt modelId="{4AE85E73-5929-4315-962B-1F9DBC733232}" type="sibTrans" cxnId="{971E8AF8-9F61-4FF1-AA73-8570CCBDCAC7}">
      <dgm:prSet/>
      <dgm:spPr/>
      <dgm:t>
        <a:bodyPr/>
        <a:lstStyle/>
        <a:p>
          <a:endParaRPr lang="en-US"/>
        </a:p>
      </dgm:t>
    </dgm:pt>
    <dgm:pt modelId="{581738ED-3B5B-4F09-8AB3-DC26E0145B26}">
      <dgm:prSet/>
      <dgm:spPr/>
      <dgm:t>
        <a:bodyPr/>
        <a:lstStyle/>
        <a:p>
          <a:r>
            <a:rPr lang="en-US" dirty="0"/>
            <a:t>Major players (Amazon,…): </a:t>
          </a:r>
          <a:r>
            <a:rPr lang="en-US" b="1" dirty="0"/>
            <a:t>96% </a:t>
          </a:r>
        </a:p>
      </dgm:t>
    </dgm:pt>
    <dgm:pt modelId="{C0A3D931-65A2-4747-832B-758EB1BDE01D}" type="parTrans" cxnId="{204B5EDF-D451-4706-8C59-3B873D41BB97}">
      <dgm:prSet/>
      <dgm:spPr/>
      <dgm:t>
        <a:bodyPr/>
        <a:lstStyle/>
        <a:p>
          <a:endParaRPr lang="en-US"/>
        </a:p>
      </dgm:t>
    </dgm:pt>
    <dgm:pt modelId="{EAEF42F2-F373-46FA-B5FD-6957D05F32FC}" type="sibTrans" cxnId="{204B5EDF-D451-4706-8C59-3B873D41BB97}">
      <dgm:prSet/>
      <dgm:spPr/>
      <dgm:t>
        <a:bodyPr/>
        <a:lstStyle/>
        <a:p>
          <a:endParaRPr lang="en-US"/>
        </a:p>
      </dgm:t>
    </dgm:pt>
    <dgm:pt modelId="{FE20CDFC-1911-43BF-B939-E806B9350038}">
      <dgm:prSet/>
      <dgm:spPr/>
      <dgm:t>
        <a:bodyPr/>
        <a:lstStyle/>
        <a:p>
          <a:r>
            <a:rPr lang="en-US" dirty="0"/>
            <a:t>Hard copy: </a:t>
          </a:r>
          <a:r>
            <a:rPr lang="en-US" b="1" dirty="0"/>
            <a:t>56.3%</a:t>
          </a:r>
        </a:p>
      </dgm:t>
    </dgm:pt>
    <dgm:pt modelId="{DB03E829-B93D-4DF7-8AC6-B49F160DEBE4}" type="parTrans" cxnId="{D3F48455-A165-4415-A20D-70699A4A0E8C}">
      <dgm:prSet/>
      <dgm:spPr/>
      <dgm:t>
        <a:bodyPr/>
        <a:lstStyle/>
        <a:p>
          <a:endParaRPr lang="en-US"/>
        </a:p>
      </dgm:t>
    </dgm:pt>
    <dgm:pt modelId="{6FB4140F-4B10-4700-9734-CFE3ED2C0BBB}" type="sibTrans" cxnId="{D3F48455-A165-4415-A20D-70699A4A0E8C}">
      <dgm:prSet/>
      <dgm:spPr/>
      <dgm:t>
        <a:bodyPr/>
        <a:lstStyle/>
        <a:p>
          <a:endParaRPr lang="en-US"/>
        </a:p>
      </dgm:t>
    </dgm:pt>
    <dgm:pt modelId="{EE1030D9-DA58-495F-875F-64FB87A100B9}">
      <dgm:prSet/>
      <dgm:spPr/>
      <dgm:t>
        <a:bodyPr/>
        <a:lstStyle/>
        <a:p>
          <a:r>
            <a:rPr lang="en-US" dirty="0"/>
            <a:t>Market growth: </a:t>
          </a:r>
          <a:r>
            <a:rPr lang="en-US" b="1" dirty="0"/>
            <a:t>4.5% per year</a:t>
          </a:r>
        </a:p>
      </dgm:t>
    </dgm:pt>
    <dgm:pt modelId="{14CF75BA-F91D-4CD0-ADBD-FC61C9D0E76A}" type="parTrans" cxnId="{B73DE634-6F76-4262-91A9-17A2BFE1081A}">
      <dgm:prSet/>
      <dgm:spPr/>
      <dgm:t>
        <a:bodyPr/>
        <a:lstStyle/>
        <a:p>
          <a:endParaRPr lang="en-US"/>
        </a:p>
      </dgm:t>
    </dgm:pt>
    <dgm:pt modelId="{4A8F7D1F-AA2C-47A2-9546-8EC330907821}" type="sibTrans" cxnId="{B73DE634-6F76-4262-91A9-17A2BFE1081A}">
      <dgm:prSet/>
      <dgm:spPr/>
      <dgm:t>
        <a:bodyPr/>
        <a:lstStyle/>
        <a:p>
          <a:endParaRPr lang="en-US"/>
        </a:p>
      </dgm:t>
    </dgm:pt>
    <dgm:pt modelId="{C781F4ED-4687-42D0-B2E7-339521AE76C0}" type="pres">
      <dgm:prSet presAssocID="{5DE8392B-BA88-4C50-9485-7D4AF505E59B}" presName="Name0" presStyleCnt="0">
        <dgm:presLayoutVars>
          <dgm:dir/>
          <dgm:animLvl val="lvl"/>
          <dgm:resizeHandles val="exact"/>
        </dgm:presLayoutVars>
      </dgm:prSet>
      <dgm:spPr/>
    </dgm:pt>
    <dgm:pt modelId="{B5C02544-2B6C-4C6C-9B2B-F83B5B009434}" type="pres">
      <dgm:prSet presAssocID="{EE1030D9-DA58-495F-875F-64FB87A100B9}" presName="boxAndChildren" presStyleCnt="0"/>
      <dgm:spPr/>
    </dgm:pt>
    <dgm:pt modelId="{FBE1DEA4-9C3A-46D7-80D8-091B1CA97963}" type="pres">
      <dgm:prSet presAssocID="{EE1030D9-DA58-495F-875F-64FB87A100B9}" presName="parentTextBox" presStyleLbl="node1" presStyleIdx="0" presStyleCnt="3"/>
      <dgm:spPr/>
    </dgm:pt>
    <dgm:pt modelId="{84D88835-51D0-4226-AD1D-464E54021C85}" type="pres">
      <dgm:prSet presAssocID="{23880099-21D3-4D75-9B36-F5373AB51A79}" presName="sp" presStyleCnt="0"/>
      <dgm:spPr/>
    </dgm:pt>
    <dgm:pt modelId="{BD2B225C-C287-44F5-88E7-2750C45C336A}" type="pres">
      <dgm:prSet presAssocID="{02949D81-9918-446F-B2A9-F993B94EAFC9}" presName="arrowAndChildren" presStyleCnt="0"/>
      <dgm:spPr/>
    </dgm:pt>
    <dgm:pt modelId="{36F05245-40D1-4371-BCCA-3A066926A1CB}" type="pres">
      <dgm:prSet presAssocID="{02949D81-9918-446F-B2A9-F993B94EAFC9}" presName="parentTextArrow" presStyleLbl="node1" presStyleIdx="0" presStyleCnt="3"/>
      <dgm:spPr/>
    </dgm:pt>
    <dgm:pt modelId="{9815983A-65F1-47F2-A364-D454E72B776D}" type="pres">
      <dgm:prSet presAssocID="{02949D81-9918-446F-B2A9-F993B94EAFC9}" presName="arrow" presStyleLbl="node1" presStyleIdx="1" presStyleCnt="3"/>
      <dgm:spPr/>
    </dgm:pt>
    <dgm:pt modelId="{8D095E34-A687-402E-8AF2-19D4A05CA251}" type="pres">
      <dgm:prSet presAssocID="{02949D81-9918-446F-B2A9-F993B94EAFC9}" presName="descendantArrow" presStyleCnt="0"/>
      <dgm:spPr/>
    </dgm:pt>
    <dgm:pt modelId="{1A7936C8-08A3-4CA6-B985-D8975546B5B4}" type="pres">
      <dgm:prSet presAssocID="{2660363C-60D9-4EE8-B1F9-766211351DD9}" presName="childTextArrow" presStyleLbl="fgAccFollowNode1" presStyleIdx="0" presStyleCnt="6">
        <dgm:presLayoutVars>
          <dgm:bulletEnabled val="1"/>
        </dgm:presLayoutVars>
      </dgm:prSet>
      <dgm:spPr/>
    </dgm:pt>
    <dgm:pt modelId="{72D6F3C0-8A17-403B-B8B3-B75794507C6B}" type="pres">
      <dgm:prSet presAssocID="{581738ED-3B5B-4F09-8AB3-DC26E0145B26}" presName="childTextArrow" presStyleLbl="fgAccFollowNode1" presStyleIdx="1" presStyleCnt="6">
        <dgm:presLayoutVars>
          <dgm:bulletEnabled val="1"/>
        </dgm:presLayoutVars>
      </dgm:prSet>
      <dgm:spPr/>
    </dgm:pt>
    <dgm:pt modelId="{00A37AE5-4A8D-410E-BD55-2FEE496127D5}" type="pres">
      <dgm:prSet presAssocID="{FE20CDFC-1911-43BF-B939-E806B9350038}" presName="childTextArrow" presStyleLbl="fgAccFollowNode1" presStyleIdx="2" presStyleCnt="6">
        <dgm:presLayoutVars>
          <dgm:bulletEnabled val="1"/>
        </dgm:presLayoutVars>
      </dgm:prSet>
      <dgm:spPr/>
    </dgm:pt>
    <dgm:pt modelId="{56E8C23F-2413-43AD-81AC-D87C8B4D569E}" type="pres">
      <dgm:prSet presAssocID="{18104524-4B24-495B-9756-0AD2D408DDE0}" presName="sp" presStyleCnt="0"/>
      <dgm:spPr/>
    </dgm:pt>
    <dgm:pt modelId="{32C88563-5E06-4F46-97FE-FDFE47FC0D9D}" type="pres">
      <dgm:prSet presAssocID="{F603BEB9-9DDB-4612-A281-0EEEBAE5B534}" presName="arrowAndChildren" presStyleCnt="0"/>
      <dgm:spPr/>
    </dgm:pt>
    <dgm:pt modelId="{106032AB-57D4-4461-8975-98DA9F6C1A26}" type="pres">
      <dgm:prSet presAssocID="{F603BEB9-9DDB-4612-A281-0EEEBAE5B534}" presName="parentTextArrow" presStyleLbl="node1" presStyleIdx="1" presStyleCnt="3"/>
      <dgm:spPr/>
    </dgm:pt>
    <dgm:pt modelId="{115BF6C2-BE0A-4974-A41C-0B6E07C56D59}" type="pres">
      <dgm:prSet presAssocID="{F603BEB9-9DDB-4612-A281-0EEEBAE5B534}" presName="arrow" presStyleLbl="node1" presStyleIdx="2" presStyleCnt="3"/>
      <dgm:spPr/>
    </dgm:pt>
    <dgm:pt modelId="{5C0F23F5-2256-4D66-8E3C-1F1063C5C60B}" type="pres">
      <dgm:prSet presAssocID="{F603BEB9-9DDB-4612-A281-0EEEBAE5B534}" presName="descendantArrow" presStyleCnt="0"/>
      <dgm:spPr/>
    </dgm:pt>
    <dgm:pt modelId="{C31248F6-76F0-4FD8-BAB0-DCB70785ED09}" type="pres">
      <dgm:prSet presAssocID="{20474775-345D-4E78-920C-09C2710F0AC0}" presName="childTextArrow" presStyleLbl="fgAccFollowNode1" presStyleIdx="3" presStyleCnt="6">
        <dgm:presLayoutVars>
          <dgm:bulletEnabled val="1"/>
        </dgm:presLayoutVars>
      </dgm:prSet>
      <dgm:spPr/>
    </dgm:pt>
    <dgm:pt modelId="{0AD364F8-B37B-4C98-95B1-50B5EBA5E7E4}" type="pres">
      <dgm:prSet presAssocID="{B5433089-E8A6-4034-B67F-D33914983008}" presName="childTextArrow" presStyleLbl="fgAccFollowNode1" presStyleIdx="4" presStyleCnt="6">
        <dgm:presLayoutVars>
          <dgm:bulletEnabled val="1"/>
        </dgm:presLayoutVars>
      </dgm:prSet>
      <dgm:spPr/>
    </dgm:pt>
    <dgm:pt modelId="{144550D4-CE8D-4C58-A108-5546C345ABCD}" type="pres">
      <dgm:prSet presAssocID="{B043D2CC-11AC-43D1-9AC1-CFD0653DB4A1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F2A49204-37C0-48C7-B401-315145045302}" type="presOf" srcId="{02949D81-9918-446F-B2A9-F993B94EAFC9}" destId="{9815983A-65F1-47F2-A364-D454E72B776D}" srcOrd="1" destOrd="0" presId="urn:microsoft.com/office/officeart/2005/8/layout/process4"/>
    <dgm:cxn modelId="{DD979418-1C6D-46D8-A4FB-1B341106E8D8}" srcId="{F603BEB9-9DDB-4612-A281-0EEEBAE5B534}" destId="{B5433089-E8A6-4034-B67F-D33914983008}" srcOrd="1" destOrd="0" parTransId="{DEA30DC2-6949-43F1-9D6D-8C352C7AA742}" sibTransId="{3A58C84E-5DC4-4E56-BDB7-C520A8EB26D8}"/>
    <dgm:cxn modelId="{B73DE634-6F76-4262-91A9-17A2BFE1081A}" srcId="{5DE8392B-BA88-4C50-9485-7D4AF505E59B}" destId="{EE1030D9-DA58-495F-875F-64FB87A100B9}" srcOrd="2" destOrd="0" parTransId="{14CF75BA-F91D-4CD0-ADBD-FC61C9D0E76A}" sibTransId="{4A8F7D1F-AA2C-47A2-9546-8EC330907821}"/>
    <dgm:cxn modelId="{04588C45-418D-4851-B05A-BE2C44DB19B2}" type="presOf" srcId="{02949D81-9918-446F-B2A9-F993B94EAFC9}" destId="{36F05245-40D1-4371-BCCA-3A066926A1CB}" srcOrd="0" destOrd="0" presId="urn:microsoft.com/office/officeart/2005/8/layout/process4"/>
    <dgm:cxn modelId="{883F206A-C23C-494F-8C3C-A72DB9E1867C}" type="presOf" srcId="{FE20CDFC-1911-43BF-B939-E806B9350038}" destId="{00A37AE5-4A8D-410E-BD55-2FEE496127D5}" srcOrd="0" destOrd="0" presId="urn:microsoft.com/office/officeart/2005/8/layout/process4"/>
    <dgm:cxn modelId="{03DDF56B-B485-4582-9A40-B7C2FE3D67B6}" srcId="{5DE8392B-BA88-4C50-9485-7D4AF505E59B}" destId="{02949D81-9918-446F-B2A9-F993B94EAFC9}" srcOrd="1" destOrd="0" parTransId="{3BDFD0C0-9D3B-48F3-B7BA-7AB80B0FA42E}" sibTransId="{23880099-21D3-4D75-9B36-F5373AB51A79}"/>
    <dgm:cxn modelId="{D3F48455-A165-4415-A20D-70699A4A0E8C}" srcId="{02949D81-9918-446F-B2A9-F993B94EAFC9}" destId="{FE20CDFC-1911-43BF-B939-E806B9350038}" srcOrd="2" destOrd="0" parTransId="{DB03E829-B93D-4DF7-8AC6-B49F160DEBE4}" sibTransId="{6FB4140F-4B10-4700-9734-CFE3ED2C0BBB}"/>
    <dgm:cxn modelId="{77B94476-1BF5-43AE-929B-239F1DF671B8}" srcId="{F603BEB9-9DDB-4612-A281-0EEEBAE5B534}" destId="{B043D2CC-11AC-43D1-9AC1-CFD0653DB4A1}" srcOrd="2" destOrd="0" parTransId="{CCA433CF-4D79-4574-B65A-D8271FD3AA18}" sibTransId="{220E938B-14BD-4FAC-B997-7AAEFC0497B4}"/>
    <dgm:cxn modelId="{DDDA4A7A-1480-47E3-BBB1-F5D74AD21ABF}" type="presOf" srcId="{2660363C-60D9-4EE8-B1F9-766211351DD9}" destId="{1A7936C8-08A3-4CA6-B985-D8975546B5B4}" srcOrd="0" destOrd="0" presId="urn:microsoft.com/office/officeart/2005/8/layout/process4"/>
    <dgm:cxn modelId="{FC107785-469C-44B7-81EE-846574D7B189}" type="presOf" srcId="{F603BEB9-9DDB-4612-A281-0EEEBAE5B534}" destId="{106032AB-57D4-4461-8975-98DA9F6C1A26}" srcOrd="0" destOrd="0" presId="urn:microsoft.com/office/officeart/2005/8/layout/process4"/>
    <dgm:cxn modelId="{BB3A698D-B55F-454C-9964-275CCE379184}" type="presOf" srcId="{F603BEB9-9DDB-4612-A281-0EEEBAE5B534}" destId="{115BF6C2-BE0A-4974-A41C-0B6E07C56D59}" srcOrd="1" destOrd="0" presId="urn:microsoft.com/office/officeart/2005/8/layout/process4"/>
    <dgm:cxn modelId="{BDB2238E-79FC-4C28-A3EE-9D3236F61DBA}" srcId="{5DE8392B-BA88-4C50-9485-7D4AF505E59B}" destId="{F603BEB9-9DDB-4612-A281-0EEEBAE5B534}" srcOrd="0" destOrd="0" parTransId="{06AF7DB1-1937-4B31-8054-45B5EBB145D7}" sibTransId="{18104524-4B24-495B-9756-0AD2D408DDE0}"/>
    <dgm:cxn modelId="{71F135AA-F1A3-4779-B4C1-9038B1F95B90}" srcId="{F603BEB9-9DDB-4612-A281-0EEEBAE5B534}" destId="{20474775-345D-4E78-920C-09C2710F0AC0}" srcOrd="0" destOrd="0" parTransId="{E258A600-B3E2-4FE1-BE7B-7C36A04FBEB0}" sibTransId="{38CAE6EA-53B1-4FD0-A2E0-3D555DE70303}"/>
    <dgm:cxn modelId="{5E4D10C1-3363-43F5-BF0E-79D531DE9782}" type="presOf" srcId="{B043D2CC-11AC-43D1-9AC1-CFD0653DB4A1}" destId="{144550D4-CE8D-4C58-A108-5546C345ABCD}" srcOrd="0" destOrd="0" presId="urn:microsoft.com/office/officeart/2005/8/layout/process4"/>
    <dgm:cxn modelId="{54F75BC5-7651-48F9-AADB-ECCCFA602975}" type="presOf" srcId="{20474775-345D-4E78-920C-09C2710F0AC0}" destId="{C31248F6-76F0-4FD8-BAB0-DCB70785ED09}" srcOrd="0" destOrd="0" presId="urn:microsoft.com/office/officeart/2005/8/layout/process4"/>
    <dgm:cxn modelId="{2A0CC7C9-3C9C-4ADB-B3C7-842A6EDA22E9}" type="presOf" srcId="{581738ED-3B5B-4F09-8AB3-DC26E0145B26}" destId="{72D6F3C0-8A17-403B-B8B3-B75794507C6B}" srcOrd="0" destOrd="0" presId="urn:microsoft.com/office/officeart/2005/8/layout/process4"/>
    <dgm:cxn modelId="{3AAC08CD-884E-4A61-9D77-37742AD5D53B}" type="presOf" srcId="{EE1030D9-DA58-495F-875F-64FB87A100B9}" destId="{FBE1DEA4-9C3A-46D7-80D8-091B1CA97963}" srcOrd="0" destOrd="0" presId="urn:microsoft.com/office/officeart/2005/8/layout/process4"/>
    <dgm:cxn modelId="{204B5EDF-D451-4706-8C59-3B873D41BB97}" srcId="{02949D81-9918-446F-B2A9-F993B94EAFC9}" destId="{581738ED-3B5B-4F09-8AB3-DC26E0145B26}" srcOrd="1" destOrd="0" parTransId="{C0A3D931-65A2-4747-832B-758EB1BDE01D}" sibTransId="{EAEF42F2-F373-46FA-B5FD-6957D05F32FC}"/>
    <dgm:cxn modelId="{954DA2E2-1EC8-4FA7-99E1-5F5F4DE5E4FC}" type="presOf" srcId="{B5433089-E8A6-4034-B67F-D33914983008}" destId="{0AD364F8-B37B-4C98-95B1-50B5EBA5E7E4}" srcOrd="0" destOrd="0" presId="urn:microsoft.com/office/officeart/2005/8/layout/process4"/>
    <dgm:cxn modelId="{971E8AF8-9F61-4FF1-AA73-8570CCBDCAC7}" srcId="{02949D81-9918-446F-B2A9-F993B94EAFC9}" destId="{2660363C-60D9-4EE8-B1F9-766211351DD9}" srcOrd="0" destOrd="0" parTransId="{17A796C5-6910-40E0-95F8-ACF00E89639F}" sibTransId="{4AE85E73-5929-4315-962B-1F9DBC733232}"/>
    <dgm:cxn modelId="{0FD85FFC-3A2E-4FB1-A6C7-693C8A657445}" type="presOf" srcId="{5DE8392B-BA88-4C50-9485-7D4AF505E59B}" destId="{C781F4ED-4687-42D0-B2E7-339521AE76C0}" srcOrd="0" destOrd="0" presId="urn:microsoft.com/office/officeart/2005/8/layout/process4"/>
    <dgm:cxn modelId="{446FE002-9DDF-40B3-BF5C-0CE7F5651629}" type="presParOf" srcId="{C781F4ED-4687-42D0-B2E7-339521AE76C0}" destId="{B5C02544-2B6C-4C6C-9B2B-F83B5B009434}" srcOrd="0" destOrd="0" presId="urn:microsoft.com/office/officeart/2005/8/layout/process4"/>
    <dgm:cxn modelId="{40E8CDA9-49F1-4936-9FDE-0A3393A2E220}" type="presParOf" srcId="{B5C02544-2B6C-4C6C-9B2B-F83B5B009434}" destId="{FBE1DEA4-9C3A-46D7-80D8-091B1CA97963}" srcOrd="0" destOrd="0" presId="urn:microsoft.com/office/officeart/2005/8/layout/process4"/>
    <dgm:cxn modelId="{B07153FF-DD93-420E-8E14-6812B9A715B3}" type="presParOf" srcId="{C781F4ED-4687-42D0-B2E7-339521AE76C0}" destId="{84D88835-51D0-4226-AD1D-464E54021C85}" srcOrd="1" destOrd="0" presId="urn:microsoft.com/office/officeart/2005/8/layout/process4"/>
    <dgm:cxn modelId="{0424140D-FDEA-482F-A058-82FA5569C408}" type="presParOf" srcId="{C781F4ED-4687-42D0-B2E7-339521AE76C0}" destId="{BD2B225C-C287-44F5-88E7-2750C45C336A}" srcOrd="2" destOrd="0" presId="urn:microsoft.com/office/officeart/2005/8/layout/process4"/>
    <dgm:cxn modelId="{799E7337-D3DB-4E21-8C16-0AAFAFE6B2BE}" type="presParOf" srcId="{BD2B225C-C287-44F5-88E7-2750C45C336A}" destId="{36F05245-40D1-4371-BCCA-3A066926A1CB}" srcOrd="0" destOrd="0" presId="urn:microsoft.com/office/officeart/2005/8/layout/process4"/>
    <dgm:cxn modelId="{7D1ED1A4-D607-4270-99CF-A20D97C04FDD}" type="presParOf" srcId="{BD2B225C-C287-44F5-88E7-2750C45C336A}" destId="{9815983A-65F1-47F2-A364-D454E72B776D}" srcOrd="1" destOrd="0" presId="urn:microsoft.com/office/officeart/2005/8/layout/process4"/>
    <dgm:cxn modelId="{0C73903E-5992-4634-AB1B-5554E01B639F}" type="presParOf" srcId="{BD2B225C-C287-44F5-88E7-2750C45C336A}" destId="{8D095E34-A687-402E-8AF2-19D4A05CA251}" srcOrd="2" destOrd="0" presId="urn:microsoft.com/office/officeart/2005/8/layout/process4"/>
    <dgm:cxn modelId="{C9B7D39D-7C97-4F2D-B5F8-B5214F05AEE1}" type="presParOf" srcId="{8D095E34-A687-402E-8AF2-19D4A05CA251}" destId="{1A7936C8-08A3-4CA6-B985-D8975546B5B4}" srcOrd="0" destOrd="0" presId="urn:microsoft.com/office/officeart/2005/8/layout/process4"/>
    <dgm:cxn modelId="{D0817943-4AC2-4604-9AA8-160E4C322EDD}" type="presParOf" srcId="{8D095E34-A687-402E-8AF2-19D4A05CA251}" destId="{72D6F3C0-8A17-403B-B8B3-B75794507C6B}" srcOrd="1" destOrd="0" presId="urn:microsoft.com/office/officeart/2005/8/layout/process4"/>
    <dgm:cxn modelId="{5FCCDD8F-19BA-411F-8DEC-3A569461E1E0}" type="presParOf" srcId="{8D095E34-A687-402E-8AF2-19D4A05CA251}" destId="{00A37AE5-4A8D-410E-BD55-2FEE496127D5}" srcOrd="2" destOrd="0" presId="urn:microsoft.com/office/officeart/2005/8/layout/process4"/>
    <dgm:cxn modelId="{83D96C72-9ACE-421C-93EE-1757C0B97F13}" type="presParOf" srcId="{C781F4ED-4687-42D0-B2E7-339521AE76C0}" destId="{56E8C23F-2413-43AD-81AC-D87C8B4D569E}" srcOrd="3" destOrd="0" presId="urn:microsoft.com/office/officeart/2005/8/layout/process4"/>
    <dgm:cxn modelId="{3EDCA4C6-ABF8-4378-8D82-691F37E73B82}" type="presParOf" srcId="{C781F4ED-4687-42D0-B2E7-339521AE76C0}" destId="{32C88563-5E06-4F46-97FE-FDFE47FC0D9D}" srcOrd="4" destOrd="0" presId="urn:microsoft.com/office/officeart/2005/8/layout/process4"/>
    <dgm:cxn modelId="{75A06B32-5C63-4AFF-898D-E1761693CB07}" type="presParOf" srcId="{32C88563-5E06-4F46-97FE-FDFE47FC0D9D}" destId="{106032AB-57D4-4461-8975-98DA9F6C1A26}" srcOrd="0" destOrd="0" presId="urn:microsoft.com/office/officeart/2005/8/layout/process4"/>
    <dgm:cxn modelId="{73E204CC-477F-4D2E-9E3A-FF220FF109A5}" type="presParOf" srcId="{32C88563-5E06-4F46-97FE-FDFE47FC0D9D}" destId="{115BF6C2-BE0A-4974-A41C-0B6E07C56D59}" srcOrd="1" destOrd="0" presId="urn:microsoft.com/office/officeart/2005/8/layout/process4"/>
    <dgm:cxn modelId="{EE1FE82F-4AED-4FC5-80EB-1076B1617FBB}" type="presParOf" srcId="{32C88563-5E06-4F46-97FE-FDFE47FC0D9D}" destId="{5C0F23F5-2256-4D66-8E3C-1F1063C5C60B}" srcOrd="2" destOrd="0" presId="urn:microsoft.com/office/officeart/2005/8/layout/process4"/>
    <dgm:cxn modelId="{7C588C89-C204-4F52-B85D-154B1CE8BF08}" type="presParOf" srcId="{5C0F23F5-2256-4D66-8E3C-1F1063C5C60B}" destId="{C31248F6-76F0-4FD8-BAB0-DCB70785ED09}" srcOrd="0" destOrd="0" presId="urn:microsoft.com/office/officeart/2005/8/layout/process4"/>
    <dgm:cxn modelId="{A120C594-BB4F-490F-BB9A-BA915B5A0777}" type="presParOf" srcId="{5C0F23F5-2256-4D66-8E3C-1F1063C5C60B}" destId="{0AD364F8-B37B-4C98-95B1-50B5EBA5E7E4}" srcOrd="1" destOrd="0" presId="urn:microsoft.com/office/officeart/2005/8/layout/process4"/>
    <dgm:cxn modelId="{7F535710-2817-4212-9043-0E905353BECE}" type="presParOf" srcId="{5C0F23F5-2256-4D66-8E3C-1F1063C5C60B}" destId="{144550D4-CE8D-4C58-A108-5546C345ABCD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137C51-2E75-425E-A596-A8594AABC90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E5B50C-A7BB-41AD-8BDB-5954989C8CDE}">
      <dgm:prSet/>
      <dgm:spPr/>
      <dgm:t>
        <a:bodyPr/>
        <a:lstStyle/>
        <a:p>
          <a:r>
            <a:rPr lang="en-US" dirty="0"/>
            <a:t>Target market: </a:t>
          </a:r>
          <a:r>
            <a:rPr lang="en-US" b="1" dirty="0"/>
            <a:t>68 million users</a:t>
          </a:r>
        </a:p>
      </dgm:t>
    </dgm:pt>
    <dgm:pt modelId="{378C13B5-29F4-423B-ADC9-4C603B19B2CC}" type="parTrans" cxnId="{7308C98D-0743-4388-AF69-8DFDE69DA715}">
      <dgm:prSet/>
      <dgm:spPr/>
      <dgm:t>
        <a:bodyPr/>
        <a:lstStyle/>
        <a:p>
          <a:endParaRPr lang="en-US"/>
        </a:p>
      </dgm:t>
    </dgm:pt>
    <dgm:pt modelId="{D3E31D9F-105A-4C94-AA0B-A2E913214DCF}" type="sibTrans" cxnId="{7308C98D-0743-4388-AF69-8DFDE69DA715}">
      <dgm:prSet/>
      <dgm:spPr/>
      <dgm:t>
        <a:bodyPr/>
        <a:lstStyle/>
        <a:p>
          <a:endParaRPr lang="en-US"/>
        </a:p>
      </dgm:t>
    </dgm:pt>
    <dgm:pt modelId="{BA3D816F-19C9-4327-9758-BD8085826BFB}">
      <dgm:prSet/>
      <dgm:spPr/>
      <dgm:t>
        <a:bodyPr/>
        <a:lstStyle/>
        <a:p>
          <a:r>
            <a:rPr lang="en-US" dirty="0"/>
            <a:t>Added revenue: </a:t>
          </a:r>
          <a:r>
            <a:rPr lang="en-US" b="1" dirty="0"/>
            <a:t>USD 77 million (2% increase)</a:t>
          </a:r>
        </a:p>
      </dgm:t>
    </dgm:pt>
    <dgm:pt modelId="{506778C7-69A2-458B-8DDE-16E8511F79B7}" type="parTrans" cxnId="{C434CA01-287D-437C-AFCD-1C361083884E}">
      <dgm:prSet/>
      <dgm:spPr/>
      <dgm:t>
        <a:bodyPr/>
        <a:lstStyle/>
        <a:p>
          <a:endParaRPr lang="en-US"/>
        </a:p>
      </dgm:t>
    </dgm:pt>
    <dgm:pt modelId="{A441016A-1A93-4202-B26D-5040305BD10D}" type="sibTrans" cxnId="{C434CA01-287D-437C-AFCD-1C361083884E}">
      <dgm:prSet/>
      <dgm:spPr/>
      <dgm:t>
        <a:bodyPr/>
        <a:lstStyle/>
        <a:p>
          <a:endParaRPr lang="en-US"/>
        </a:p>
      </dgm:t>
    </dgm:pt>
    <dgm:pt modelId="{9602EDEC-F244-4C82-8EB0-3373F44C5BED}">
      <dgm:prSet/>
      <dgm:spPr/>
      <dgm:t>
        <a:bodyPr/>
        <a:lstStyle/>
        <a:p>
          <a:r>
            <a:rPr lang="en-US" dirty="0"/>
            <a:t>ROI: </a:t>
          </a:r>
          <a:r>
            <a:rPr lang="en-US" b="1" dirty="0"/>
            <a:t>1500%</a:t>
          </a:r>
        </a:p>
      </dgm:t>
    </dgm:pt>
    <dgm:pt modelId="{2031C7E7-25B1-4B4C-9760-E500E791066C}" type="parTrans" cxnId="{A8FA3486-594D-4CF7-B7CF-67F32037BE41}">
      <dgm:prSet/>
      <dgm:spPr/>
      <dgm:t>
        <a:bodyPr/>
        <a:lstStyle/>
        <a:p>
          <a:endParaRPr lang="en-US"/>
        </a:p>
      </dgm:t>
    </dgm:pt>
    <dgm:pt modelId="{A61FA987-05B7-4A56-B847-E1614A32B979}" type="sibTrans" cxnId="{A8FA3486-594D-4CF7-B7CF-67F32037BE41}">
      <dgm:prSet/>
      <dgm:spPr/>
      <dgm:t>
        <a:bodyPr/>
        <a:lstStyle/>
        <a:p>
          <a:endParaRPr lang="en-US"/>
        </a:p>
      </dgm:t>
    </dgm:pt>
    <dgm:pt modelId="{A644D9FB-4C32-493C-BFEE-47AE06847F85}" type="pres">
      <dgm:prSet presAssocID="{32137C51-2E75-425E-A596-A8594AABC90B}" presName="linear" presStyleCnt="0">
        <dgm:presLayoutVars>
          <dgm:animLvl val="lvl"/>
          <dgm:resizeHandles val="exact"/>
        </dgm:presLayoutVars>
      </dgm:prSet>
      <dgm:spPr/>
    </dgm:pt>
    <dgm:pt modelId="{663B5DF9-9209-457F-B36E-A4622F41DC17}" type="pres">
      <dgm:prSet presAssocID="{9DE5B50C-A7BB-41AD-8BDB-5954989C8C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3F27BE-B925-426A-94BA-6995F85364B1}" type="pres">
      <dgm:prSet presAssocID="{D3E31D9F-105A-4C94-AA0B-A2E913214DCF}" presName="spacer" presStyleCnt="0"/>
      <dgm:spPr/>
    </dgm:pt>
    <dgm:pt modelId="{803BA920-4EBD-4664-86B1-EFF663AC09F5}" type="pres">
      <dgm:prSet presAssocID="{BA3D816F-19C9-4327-9758-BD8085826B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689800-266F-423F-B1B1-8930BD354299}" type="pres">
      <dgm:prSet presAssocID="{A441016A-1A93-4202-B26D-5040305BD10D}" presName="spacer" presStyleCnt="0"/>
      <dgm:spPr/>
    </dgm:pt>
    <dgm:pt modelId="{E0803FE4-A62E-49BD-A90C-209C566F0D22}" type="pres">
      <dgm:prSet presAssocID="{9602EDEC-F244-4C82-8EB0-3373F44C5BE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434CA01-287D-437C-AFCD-1C361083884E}" srcId="{32137C51-2E75-425E-A596-A8594AABC90B}" destId="{BA3D816F-19C9-4327-9758-BD8085826BFB}" srcOrd="1" destOrd="0" parTransId="{506778C7-69A2-458B-8DDE-16E8511F79B7}" sibTransId="{A441016A-1A93-4202-B26D-5040305BD10D}"/>
    <dgm:cxn modelId="{5FA45A3C-A74A-46DD-9110-087BA14ECDDC}" type="presOf" srcId="{32137C51-2E75-425E-A596-A8594AABC90B}" destId="{A644D9FB-4C32-493C-BFEE-47AE06847F85}" srcOrd="0" destOrd="0" presId="urn:microsoft.com/office/officeart/2005/8/layout/vList2"/>
    <dgm:cxn modelId="{42BC3860-9917-4983-9D83-B7A601DEDB0B}" type="presOf" srcId="{9602EDEC-F244-4C82-8EB0-3373F44C5BED}" destId="{E0803FE4-A62E-49BD-A90C-209C566F0D22}" srcOrd="0" destOrd="0" presId="urn:microsoft.com/office/officeart/2005/8/layout/vList2"/>
    <dgm:cxn modelId="{A8FA3486-594D-4CF7-B7CF-67F32037BE41}" srcId="{32137C51-2E75-425E-A596-A8594AABC90B}" destId="{9602EDEC-F244-4C82-8EB0-3373F44C5BED}" srcOrd="2" destOrd="0" parTransId="{2031C7E7-25B1-4B4C-9760-E500E791066C}" sibTransId="{A61FA987-05B7-4A56-B847-E1614A32B979}"/>
    <dgm:cxn modelId="{7308C98D-0743-4388-AF69-8DFDE69DA715}" srcId="{32137C51-2E75-425E-A596-A8594AABC90B}" destId="{9DE5B50C-A7BB-41AD-8BDB-5954989C8CDE}" srcOrd="0" destOrd="0" parTransId="{378C13B5-29F4-423B-ADC9-4C603B19B2CC}" sibTransId="{D3E31D9F-105A-4C94-AA0B-A2E913214DCF}"/>
    <dgm:cxn modelId="{6ADC24B9-9E68-411D-8B53-2D44D30D45FA}" type="presOf" srcId="{9DE5B50C-A7BB-41AD-8BDB-5954989C8CDE}" destId="{663B5DF9-9209-457F-B36E-A4622F41DC17}" srcOrd="0" destOrd="0" presId="urn:microsoft.com/office/officeart/2005/8/layout/vList2"/>
    <dgm:cxn modelId="{713CC4DB-D161-401F-B8A5-D7EB9E709DA1}" type="presOf" srcId="{BA3D816F-19C9-4327-9758-BD8085826BFB}" destId="{803BA920-4EBD-4664-86B1-EFF663AC09F5}" srcOrd="0" destOrd="0" presId="urn:microsoft.com/office/officeart/2005/8/layout/vList2"/>
    <dgm:cxn modelId="{B3485237-BC6F-4C3B-A1EC-9A0835C24AF9}" type="presParOf" srcId="{A644D9FB-4C32-493C-BFEE-47AE06847F85}" destId="{663B5DF9-9209-457F-B36E-A4622F41DC17}" srcOrd="0" destOrd="0" presId="urn:microsoft.com/office/officeart/2005/8/layout/vList2"/>
    <dgm:cxn modelId="{DF28E8A3-F622-4DD3-AAC9-A974D746C957}" type="presParOf" srcId="{A644D9FB-4C32-493C-BFEE-47AE06847F85}" destId="{C63F27BE-B925-426A-94BA-6995F85364B1}" srcOrd="1" destOrd="0" presId="urn:microsoft.com/office/officeart/2005/8/layout/vList2"/>
    <dgm:cxn modelId="{EAA3173E-3AEA-46D3-8337-3815FA08B164}" type="presParOf" srcId="{A644D9FB-4C32-493C-BFEE-47AE06847F85}" destId="{803BA920-4EBD-4664-86B1-EFF663AC09F5}" srcOrd="2" destOrd="0" presId="urn:microsoft.com/office/officeart/2005/8/layout/vList2"/>
    <dgm:cxn modelId="{4FC38BEB-5258-45C8-9B55-1E90AEE03C42}" type="presParOf" srcId="{A644D9FB-4C32-493C-BFEE-47AE06847F85}" destId="{C0689800-266F-423F-B1B1-8930BD354299}" srcOrd="3" destOrd="0" presId="urn:microsoft.com/office/officeart/2005/8/layout/vList2"/>
    <dgm:cxn modelId="{968ADC47-BF2C-40BE-8D5F-91886936DA31}" type="presParOf" srcId="{A644D9FB-4C32-493C-BFEE-47AE06847F85}" destId="{E0803FE4-A62E-49BD-A90C-209C566F0D2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E0A0A7-F97F-415A-BC4C-019F130ED3E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3D984F-D7DB-4E6F-B8E0-07AB78005C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book recommendation system use KMeans to cluster book data from goodreads and recommend book to user</a:t>
          </a:r>
        </a:p>
      </dgm:t>
    </dgm:pt>
    <dgm:pt modelId="{97B969CD-4031-4A1C-8FA6-0852E5B562C3}" type="parTrans" cxnId="{F5F006C1-73C9-4D6A-89B7-09C5F0B4F2CB}">
      <dgm:prSet/>
      <dgm:spPr/>
      <dgm:t>
        <a:bodyPr/>
        <a:lstStyle/>
        <a:p>
          <a:endParaRPr lang="en-US"/>
        </a:p>
      </dgm:t>
    </dgm:pt>
    <dgm:pt modelId="{7A6D7680-9349-43AA-AC85-257A3030B7EB}" type="sibTrans" cxnId="{F5F006C1-73C9-4D6A-89B7-09C5F0B4F2CB}">
      <dgm:prSet/>
      <dgm:spPr/>
      <dgm:t>
        <a:bodyPr/>
        <a:lstStyle/>
        <a:p>
          <a:endParaRPr lang="en-US"/>
        </a:p>
      </dgm:t>
    </dgm:pt>
    <dgm:pt modelId="{7FDAB090-1DC7-44DB-BE3C-DFECC0D194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model aims to increase traffic flow to goodreads and increase ads revenue</a:t>
          </a:r>
        </a:p>
      </dgm:t>
    </dgm:pt>
    <dgm:pt modelId="{1D5374C8-24C3-42B3-9627-3AA90508E58A}" type="parTrans" cxnId="{042EAF63-DFE9-42AE-A93D-75994D862D56}">
      <dgm:prSet/>
      <dgm:spPr/>
      <dgm:t>
        <a:bodyPr/>
        <a:lstStyle/>
        <a:p>
          <a:endParaRPr lang="en-US"/>
        </a:p>
      </dgm:t>
    </dgm:pt>
    <dgm:pt modelId="{3961A4D3-8828-49A1-A2EE-9FFE982ACC8B}" type="sibTrans" cxnId="{042EAF63-DFE9-42AE-A93D-75994D862D56}">
      <dgm:prSet/>
      <dgm:spPr/>
      <dgm:t>
        <a:bodyPr/>
        <a:lstStyle/>
        <a:p>
          <a:endParaRPr lang="en-US"/>
        </a:p>
      </dgm:t>
    </dgm:pt>
    <dgm:pt modelId="{1EB127DF-C669-4AE1-963B-2CBB0AA8E6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Goodreads can gain a competitive advantage over other book-related websites and services</a:t>
          </a:r>
        </a:p>
      </dgm:t>
    </dgm:pt>
    <dgm:pt modelId="{9F54C672-0BE6-4066-AF57-059101750686}" type="parTrans" cxnId="{F27B4B1B-FB64-4A9C-8741-6FACE8DF2BB5}">
      <dgm:prSet/>
      <dgm:spPr/>
      <dgm:t>
        <a:bodyPr/>
        <a:lstStyle/>
        <a:p>
          <a:endParaRPr lang="en-US"/>
        </a:p>
      </dgm:t>
    </dgm:pt>
    <dgm:pt modelId="{20D80030-CC51-4394-81F7-4F68A071D608}" type="sibTrans" cxnId="{F27B4B1B-FB64-4A9C-8741-6FACE8DF2BB5}">
      <dgm:prSet/>
      <dgm:spPr/>
      <dgm:t>
        <a:bodyPr/>
        <a:lstStyle/>
        <a:p>
          <a:endParaRPr lang="en-US"/>
        </a:p>
      </dgm:t>
    </dgm:pt>
    <dgm:pt modelId="{D966B7DA-8BF7-4C74-A357-DC91B5BC7932}" type="pres">
      <dgm:prSet presAssocID="{18E0A0A7-F97F-415A-BC4C-019F130ED3E3}" presName="root" presStyleCnt="0">
        <dgm:presLayoutVars>
          <dgm:dir/>
          <dgm:resizeHandles val="exact"/>
        </dgm:presLayoutVars>
      </dgm:prSet>
      <dgm:spPr/>
    </dgm:pt>
    <dgm:pt modelId="{8D01F323-C097-4A4E-8190-17760340E047}" type="pres">
      <dgm:prSet presAssocID="{AE3D984F-D7DB-4E6F-B8E0-07AB78005C03}" presName="compNode" presStyleCnt="0"/>
      <dgm:spPr/>
    </dgm:pt>
    <dgm:pt modelId="{6CA63A71-E32F-4100-B72C-B4E2B7BDD029}" type="pres">
      <dgm:prSet presAssocID="{AE3D984F-D7DB-4E6F-B8E0-07AB78005C03}" presName="bgRect" presStyleLbl="bgShp" presStyleIdx="0" presStyleCnt="3"/>
      <dgm:spPr/>
    </dgm:pt>
    <dgm:pt modelId="{C1CB4F4D-4842-4434-B016-2FC19FFD84A3}" type="pres">
      <dgm:prSet presAssocID="{AE3D984F-D7DB-4E6F-B8E0-07AB78005C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CA3CDEC-4A6B-44AA-AB4B-715D9587B38D}" type="pres">
      <dgm:prSet presAssocID="{AE3D984F-D7DB-4E6F-B8E0-07AB78005C03}" presName="spaceRect" presStyleCnt="0"/>
      <dgm:spPr/>
    </dgm:pt>
    <dgm:pt modelId="{F770D93F-D36A-4D9F-9569-32C0502FAD1B}" type="pres">
      <dgm:prSet presAssocID="{AE3D984F-D7DB-4E6F-B8E0-07AB78005C03}" presName="parTx" presStyleLbl="revTx" presStyleIdx="0" presStyleCnt="3">
        <dgm:presLayoutVars>
          <dgm:chMax val="0"/>
          <dgm:chPref val="0"/>
        </dgm:presLayoutVars>
      </dgm:prSet>
      <dgm:spPr/>
    </dgm:pt>
    <dgm:pt modelId="{7435D9EF-8D35-4F31-AFAC-C01DCC76F16E}" type="pres">
      <dgm:prSet presAssocID="{7A6D7680-9349-43AA-AC85-257A3030B7EB}" presName="sibTrans" presStyleCnt="0"/>
      <dgm:spPr/>
    </dgm:pt>
    <dgm:pt modelId="{B0D997B0-3FF8-40AB-82F8-93FCFB2D11BA}" type="pres">
      <dgm:prSet presAssocID="{7FDAB090-1DC7-44DB-BE3C-DFECC0D19456}" presName="compNode" presStyleCnt="0"/>
      <dgm:spPr/>
    </dgm:pt>
    <dgm:pt modelId="{79B6AC64-EC73-4E21-9B66-D99E7F6DD091}" type="pres">
      <dgm:prSet presAssocID="{7FDAB090-1DC7-44DB-BE3C-DFECC0D19456}" presName="bgRect" presStyleLbl="bgShp" presStyleIdx="1" presStyleCnt="3"/>
      <dgm:spPr/>
    </dgm:pt>
    <dgm:pt modelId="{24655DA5-BF30-475B-BB12-A7C3D084229C}" type="pres">
      <dgm:prSet presAssocID="{7FDAB090-1DC7-44DB-BE3C-DFECC0D194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1F7C0BA-8506-4B29-8ECD-CC8D0DA21DE6}" type="pres">
      <dgm:prSet presAssocID="{7FDAB090-1DC7-44DB-BE3C-DFECC0D19456}" presName="spaceRect" presStyleCnt="0"/>
      <dgm:spPr/>
    </dgm:pt>
    <dgm:pt modelId="{27895CDF-DF66-4E41-B1E3-B397675224AC}" type="pres">
      <dgm:prSet presAssocID="{7FDAB090-1DC7-44DB-BE3C-DFECC0D19456}" presName="parTx" presStyleLbl="revTx" presStyleIdx="1" presStyleCnt="3">
        <dgm:presLayoutVars>
          <dgm:chMax val="0"/>
          <dgm:chPref val="0"/>
        </dgm:presLayoutVars>
      </dgm:prSet>
      <dgm:spPr/>
    </dgm:pt>
    <dgm:pt modelId="{8EECDCD0-9423-4EEA-B683-DA3C74941EB5}" type="pres">
      <dgm:prSet presAssocID="{3961A4D3-8828-49A1-A2EE-9FFE982ACC8B}" presName="sibTrans" presStyleCnt="0"/>
      <dgm:spPr/>
    </dgm:pt>
    <dgm:pt modelId="{77EC7FDD-18B0-4E50-BB1B-FA282728C9EA}" type="pres">
      <dgm:prSet presAssocID="{1EB127DF-C669-4AE1-963B-2CBB0AA8E61C}" presName="compNode" presStyleCnt="0"/>
      <dgm:spPr/>
    </dgm:pt>
    <dgm:pt modelId="{08C39FA5-E96B-40AF-8470-DF8C2B29EEB7}" type="pres">
      <dgm:prSet presAssocID="{1EB127DF-C669-4AE1-963B-2CBB0AA8E61C}" presName="bgRect" presStyleLbl="bgShp" presStyleIdx="2" presStyleCnt="3"/>
      <dgm:spPr/>
    </dgm:pt>
    <dgm:pt modelId="{6E8DD15C-8C94-472D-B162-E40B19856B62}" type="pres">
      <dgm:prSet presAssocID="{1EB127DF-C669-4AE1-963B-2CBB0AA8E61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62213C5-6528-4EAB-A465-62503F241B85}" type="pres">
      <dgm:prSet presAssocID="{1EB127DF-C669-4AE1-963B-2CBB0AA8E61C}" presName="spaceRect" presStyleCnt="0"/>
      <dgm:spPr/>
    </dgm:pt>
    <dgm:pt modelId="{370E6B00-1EED-47B5-B4DA-B8FB7506D38A}" type="pres">
      <dgm:prSet presAssocID="{1EB127DF-C669-4AE1-963B-2CBB0AA8E61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7B4B1B-FB64-4A9C-8741-6FACE8DF2BB5}" srcId="{18E0A0A7-F97F-415A-BC4C-019F130ED3E3}" destId="{1EB127DF-C669-4AE1-963B-2CBB0AA8E61C}" srcOrd="2" destOrd="0" parTransId="{9F54C672-0BE6-4066-AF57-059101750686}" sibTransId="{20D80030-CC51-4394-81F7-4F68A071D608}"/>
    <dgm:cxn modelId="{6016DA29-EC21-4C19-984E-603E34BE8979}" type="presOf" srcId="{7FDAB090-1DC7-44DB-BE3C-DFECC0D19456}" destId="{27895CDF-DF66-4E41-B1E3-B397675224AC}" srcOrd="0" destOrd="0" presId="urn:microsoft.com/office/officeart/2018/2/layout/IconVerticalSolidList"/>
    <dgm:cxn modelId="{BE33C060-7E16-4D2B-8AC7-FE6A53D77862}" type="presOf" srcId="{AE3D984F-D7DB-4E6F-B8E0-07AB78005C03}" destId="{F770D93F-D36A-4D9F-9569-32C0502FAD1B}" srcOrd="0" destOrd="0" presId="urn:microsoft.com/office/officeart/2018/2/layout/IconVerticalSolidList"/>
    <dgm:cxn modelId="{042EAF63-DFE9-42AE-A93D-75994D862D56}" srcId="{18E0A0A7-F97F-415A-BC4C-019F130ED3E3}" destId="{7FDAB090-1DC7-44DB-BE3C-DFECC0D19456}" srcOrd="1" destOrd="0" parTransId="{1D5374C8-24C3-42B3-9627-3AA90508E58A}" sibTransId="{3961A4D3-8828-49A1-A2EE-9FFE982ACC8B}"/>
    <dgm:cxn modelId="{F5F006C1-73C9-4D6A-89B7-09C5F0B4F2CB}" srcId="{18E0A0A7-F97F-415A-BC4C-019F130ED3E3}" destId="{AE3D984F-D7DB-4E6F-B8E0-07AB78005C03}" srcOrd="0" destOrd="0" parTransId="{97B969CD-4031-4A1C-8FA6-0852E5B562C3}" sibTransId="{7A6D7680-9349-43AA-AC85-257A3030B7EB}"/>
    <dgm:cxn modelId="{079393EA-B5B5-4812-AF8B-5FD988E82FEE}" type="presOf" srcId="{18E0A0A7-F97F-415A-BC4C-019F130ED3E3}" destId="{D966B7DA-8BF7-4C74-A357-DC91B5BC7932}" srcOrd="0" destOrd="0" presId="urn:microsoft.com/office/officeart/2018/2/layout/IconVerticalSolidList"/>
    <dgm:cxn modelId="{67AE9DF7-F830-446E-9F72-9920CB5F2F27}" type="presOf" srcId="{1EB127DF-C669-4AE1-963B-2CBB0AA8E61C}" destId="{370E6B00-1EED-47B5-B4DA-B8FB7506D38A}" srcOrd="0" destOrd="0" presId="urn:microsoft.com/office/officeart/2018/2/layout/IconVerticalSolidList"/>
    <dgm:cxn modelId="{1470C9D3-3869-45AD-8B9A-7132F87FC88E}" type="presParOf" srcId="{D966B7DA-8BF7-4C74-A357-DC91B5BC7932}" destId="{8D01F323-C097-4A4E-8190-17760340E047}" srcOrd="0" destOrd="0" presId="urn:microsoft.com/office/officeart/2018/2/layout/IconVerticalSolidList"/>
    <dgm:cxn modelId="{1FE4599B-22ED-4762-ABCF-1F2EB772B899}" type="presParOf" srcId="{8D01F323-C097-4A4E-8190-17760340E047}" destId="{6CA63A71-E32F-4100-B72C-B4E2B7BDD029}" srcOrd="0" destOrd="0" presId="urn:microsoft.com/office/officeart/2018/2/layout/IconVerticalSolidList"/>
    <dgm:cxn modelId="{FC53D569-ADF3-4249-B4CB-4A44A624B35B}" type="presParOf" srcId="{8D01F323-C097-4A4E-8190-17760340E047}" destId="{C1CB4F4D-4842-4434-B016-2FC19FFD84A3}" srcOrd="1" destOrd="0" presId="urn:microsoft.com/office/officeart/2018/2/layout/IconVerticalSolidList"/>
    <dgm:cxn modelId="{CD2E3DEB-1F12-4EBA-8853-AAB2F670F59E}" type="presParOf" srcId="{8D01F323-C097-4A4E-8190-17760340E047}" destId="{3CA3CDEC-4A6B-44AA-AB4B-715D9587B38D}" srcOrd="2" destOrd="0" presId="urn:microsoft.com/office/officeart/2018/2/layout/IconVerticalSolidList"/>
    <dgm:cxn modelId="{22900DEA-A7A2-4091-9D88-C46663F37ABA}" type="presParOf" srcId="{8D01F323-C097-4A4E-8190-17760340E047}" destId="{F770D93F-D36A-4D9F-9569-32C0502FAD1B}" srcOrd="3" destOrd="0" presId="urn:microsoft.com/office/officeart/2018/2/layout/IconVerticalSolidList"/>
    <dgm:cxn modelId="{E388DADE-8A38-4225-9F1E-4A3A368D9A92}" type="presParOf" srcId="{D966B7DA-8BF7-4C74-A357-DC91B5BC7932}" destId="{7435D9EF-8D35-4F31-AFAC-C01DCC76F16E}" srcOrd="1" destOrd="0" presId="urn:microsoft.com/office/officeart/2018/2/layout/IconVerticalSolidList"/>
    <dgm:cxn modelId="{E09BD374-F9FB-42ED-8A0E-C838D7CE1776}" type="presParOf" srcId="{D966B7DA-8BF7-4C74-A357-DC91B5BC7932}" destId="{B0D997B0-3FF8-40AB-82F8-93FCFB2D11BA}" srcOrd="2" destOrd="0" presId="urn:microsoft.com/office/officeart/2018/2/layout/IconVerticalSolidList"/>
    <dgm:cxn modelId="{8C70C09F-6D4D-420A-9731-1D8D0D60CBFC}" type="presParOf" srcId="{B0D997B0-3FF8-40AB-82F8-93FCFB2D11BA}" destId="{79B6AC64-EC73-4E21-9B66-D99E7F6DD091}" srcOrd="0" destOrd="0" presId="urn:microsoft.com/office/officeart/2018/2/layout/IconVerticalSolidList"/>
    <dgm:cxn modelId="{A3428AA4-6759-452C-962D-A639DBCC84A1}" type="presParOf" srcId="{B0D997B0-3FF8-40AB-82F8-93FCFB2D11BA}" destId="{24655DA5-BF30-475B-BB12-A7C3D084229C}" srcOrd="1" destOrd="0" presId="urn:microsoft.com/office/officeart/2018/2/layout/IconVerticalSolidList"/>
    <dgm:cxn modelId="{B67E211B-449B-4FBC-9CA4-D6235382E052}" type="presParOf" srcId="{B0D997B0-3FF8-40AB-82F8-93FCFB2D11BA}" destId="{51F7C0BA-8506-4B29-8ECD-CC8D0DA21DE6}" srcOrd="2" destOrd="0" presId="urn:microsoft.com/office/officeart/2018/2/layout/IconVerticalSolidList"/>
    <dgm:cxn modelId="{0808F654-B32B-4182-9B71-81E116B26747}" type="presParOf" srcId="{B0D997B0-3FF8-40AB-82F8-93FCFB2D11BA}" destId="{27895CDF-DF66-4E41-B1E3-B397675224AC}" srcOrd="3" destOrd="0" presId="urn:microsoft.com/office/officeart/2018/2/layout/IconVerticalSolidList"/>
    <dgm:cxn modelId="{67945CF8-FF3A-41C6-89A0-9B26543C0AC6}" type="presParOf" srcId="{D966B7DA-8BF7-4C74-A357-DC91B5BC7932}" destId="{8EECDCD0-9423-4EEA-B683-DA3C74941EB5}" srcOrd="3" destOrd="0" presId="urn:microsoft.com/office/officeart/2018/2/layout/IconVerticalSolidList"/>
    <dgm:cxn modelId="{219B0145-FC6E-4827-9310-0B5D41C75291}" type="presParOf" srcId="{D966B7DA-8BF7-4C74-A357-DC91B5BC7932}" destId="{77EC7FDD-18B0-4E50-BB1B-FA282728C9EA}" srcOrd="4" destOrd="0" presId="urn:microsoft.com/office/officeart/2018/2/layout/IconVerticalSolidList"/>
    <dgm:cxn modelId="{574EECF5-589A-4093-B51B-F5EFD79ED43C}" type="presParOf" srcId="{77EC7FDD-18B0-4E50-BB1B-FA282728C9EA}" destId="{08C39FA5-E96B-40AF-8470-DF8C2B29EEB7}" srcOrd="0" destOrd="0" presId="urn:microsoft.com/office/officeart/2018/2/layout/IconVerticalSolidList"/>
    <dgm:cxn modelId="{258CD0CF-274F-4FC0-BA19-F1F20B9A7860}" type="presParOf" srcId="{77EC7FDD-18B0-4E50-BB1B-FA282728C9EA}" destId="{6E8DD15C-8C94-472D-B162-E40B19856B62}" srcOrd="1" destOrd="0" presId="urn:microsoft.com/office/officeart/2018/2/layout/IconVerticalSolidList"/>
    <dgm:cxn modelId="{DA466771-C48C-4804-91B8-1C23ECBC4298}" type="presParOf" srcId="{77EC7FDD-18B0-4E50-BB1B-FA282728C9EA}" destId="{962213C5-6528-4EAB-A465-62503F241B85}" srcOrd="2" destOrd="0" presId="urn:microsoft.com/office/officeart/2018/2/layout/IconVerticalSolidList"/>
    <dgm:cxn modelId="{1896B8C5-5C75-4859-B902-63AC3F8DFDFA}" type="presParOf" srcId="{77EC7FDD-18B0-4E50-BB1B-FA282728C9EA}" destId="{370E6B00-1EED-47B5-B4DA-B8FB7506D3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1DEA4-9C3A-46D7-80D8-091B1CA97963}">
      <dsp:nvSpPr>
        <dsp:cNvPr id="0" name=""/>
        <dsp:cNvSpPr/>
      </dsp:nvSpPr>
      <dsp:spPr>
        <a:xfrm>
          <a:off x="0" y="4188770"/>
          <a:ext cx="6735443" cy="13748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Market growth: </a:t>
          </a:r>
          <a:r>
            <a:rPr lang="en-US" sz="2600" b="1" kern="1200" dirty="0"/>
            <a:t>4.5% per year</a:t>
          </a:r>
        </a:p>
      </dsp:txBody>
      <dsp:txXfrm>
        <a:off x="0" y="4188770"/>
        <a:ext cx="6735443" cy="1374847"/>
      </dsp:txXfrm>
    </dsp:sp>
    <dsp:sp modelId="{9815983A-65F1-47F2-A364-D454E72B776D}">
      <dsp:nvSpPr>
        <dsp:cNvPr id="0" name=""/>
        <dsp:cNvSpPr/>
      </dsp:nvSpPr>
      <dsp:spPr>
        <a:xfrm rot="10800000">
          <a:off x="0" y="2094877"/>
          <a:ext cx="6735443" cy="2114516"/>
        </a:xfrm>
        <a:prstGeom prst="upArrowCallout">
          <a:avLst/>
        </a:prstGeom>
        <a:solidFill>
          <a:schemeClr val="accent2">
            <a:hueOff val="1901703"/>
            <a:satOff val="-38256"/>
            <a:lumOff val="-13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Online book sales in US:</a:t>
          </a:r>
        </a:p>
      </dsp:txBody>
      <dsp:txXfrm rot="-10800000">
        <a:off x="0" y="2094877"/>
        <a:ext cx="6735443" cy="742195"/>
      </dsp:txXfrm>
    </dsp:sp>
    <dsp:sp modelId="{1A7936C8-08A3-4CA6-B985-D8975546B5B4}">
      <dsp:nvSpPr>
        <dsp:cNvPr id="0" name=""/>
        <dsp:cNvSpPr/>
      </dsp:nvSpPr>
      <dsp:spPr>
        <a:xfrm>
          <a:off x="3288" y="2837072"/>
          <a:ext cx="2242955" cy="6322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USD 8.8 billion </a:t>
          </a:r>
          <a:r>
            <a:rPr lang="en-US" sz="1800" kern="1200" dirty="0"/>
            <a:t>(2022)</a:t>
          </a:r>
        </a:p>
      </dsp:txBody>
      <dsp:txXfrm>
        <a:off x="3288" y="2837072"/>
        <a:ext cx="2242955" cy="632240"/>
      </dsp:txXfrm>
    </dsp:sp>
    <dsp:sp modelId="{72D6F3C0-8A17-403B-B8B3-B75794507C6B}">
      <dsp:nvSpPr>
        <dsp:cNvPr id="0" name=""/>
        <dsp:cNvSpPr/>
      </dsp:nvSpPr>
      <dsp:spPr>
        <a:xfrm>
          <a:off x="2246243" y="2837072"/>
          <a:ext cx="2242955" cy="632240"/>
        </a:xfrm>
        <a:prstGeom prst="rect">
          <a:avLst/>
        </a:prstGeom>
        <a:solidFill>
          <a:schemeClr val="accent2">
            <a:tint val="40000"/>
            <a:alpha val="90000"/>
            <a:hueOff val="652943"/>
            <a:satOff val="-15156"/>
            <a:lumOff val="-150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52943"/>
              <a:satOff val="-15156"/>
              <a:lumOff val="-15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Major players (Amazon,…): </a:t>
          </a:r>
          <a:r>
            <a:rPr lang="en-US" sz="1800" b="1" kern="1200" dirty="0"/>
            <a:t>96% </a:t>
          </a:r>
        </a:p>
      </dsp:txBody>
      <dsp:txXfrm>
        <a:off x="2246243" y="2837072"/>
        <a:ext cx="2242955" cy="632240"/>
      </dsp:txXfrm>
    </dsp:sp>
    <dsp:sp modelId="{00A37AE5-4A8D-410E-BD55-2FEE496127D5}">
      <dsp:nvSpPr>
        <dsp:cNvPr id="0" name=""/>
        <dsp:cNvSpPr/>
      </dsp:nvSpPr>
      <dsp:spPr>
        <a:xfrm>
          <a:off x="4489199" y="2837072"/>
          <a:ext cx="2242955" cy="632240"/>
        </a:xfrm>
        <a:prstGeom prst="rect">
          <a:avLst/>
        </a:prstGeom>
        <a:solidFill>
          <a:schemeClr val="accent2">
            <a:tint val="40000"/>
            <a:alpha val="90000"/>
            <a:hueOff val="1305885"/>
            <a:satOff val="-30312"/>
            <a:lumOff val="-300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05885"/>
              <a:satOff val="-30312"/>
              <a:lumOff val="-30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Hard copy: </a:t>
          </a:r>
          <a:r>
            <a:rPr lang="en-US" sz="1800" b="1" kern="1200" dirty="0"/>
            <a:t>56.3%</a:t>
          </a:r>
        </a:p>
      </dsp:txBody>
      <dsp:txXfrm>
        <a:off x="4489199" y="2837072"/>
        <a:ext cx="2242955" cy="632240"/>
      </dsp:txXfrm>
    </dsp:sp>
    <dsp:sp modelId="{115BF6C2-BE0A-4974-A41C-0B6E07C56D59}">
      <dsp:nvSpPr>
        <dsp:cNvPr id="0" name=""/>
        <dsp:cNvSpPr/>
      </dsp:nvSpPr>
      <dsp:spPr>
        <a:xfrm rot="10800000">
          <a:off x="0" y="983"/>
          <a:ext cx="6735443" cy="2114516"/>
        </a:xfrm>
        <a:prstGeom prst="upArrowCallout">
          <a:avLst/>
        </a:prstGeom>
        <a:solidFill>
          <a:schemeClr val="accent2">
            <a:hueOff val="3803405"/>
            <a:satOff val="-76511"/>
            <a:lumOff val="-2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Global book industry:</a:t>
          </a:r>
        </a:p>
      </dsp:txBody>
      <dsp:txXfrm rot="-10800000">
        <a:off x="0" y="983"/>
        <a:ext cx="6735443" cy="742195"/>
      </dsp:txXfrm>
    </dsp:sp>
    <dsp:sp modelId="{C31248F6-76F0-4FD8-BAB0-DCB70785ED09}">
      <dsp:nvSpPr>
        <dsp:cNvPr id="0" name=""/>
        <dsp:cNvSpPr/>
      </dsp:nvSpPr>
      <dsp:spPr>
        <a:xfrm>
          <a:off x="3288" y="743178"/>
          <a:ext cx="2242955" cy="632240"/>
        </a:xfrm>
        <a:prstGeom prst="rect">
          <a:avLst/>
        </a:prstGeom>
        <a:solidFill>
          <a:schemeClr val="accent2">
            <a:tint val="40000"/>
            <a:alpha val="90000"/>
            <a:hueOff val="1958828"/>
            <a:satOff val="-45468"/>
            <a:lumOff val="-451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58828"/>
              <a:satOff val="-45468"/>
              <a:lumOff val="-4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USD 138.35 billion</a:t>
          </a:r>
          <a:r>
            <a:rPr lang="en-US" sz="1800" kern="1200" dirty="0"/>
            <a:t> (2021)</a:t>
          </a:r>
        </a:p>
      </dsp:txBody>
      <dsp:txXfrm>
        <a:off x="3288" y="743178"/>
        <a:ext cx="2242955" cy="632240"/>
      </dsp:txXfrm>
    </dsp:sp>
    <dsp:sp modelId="{0AD364F8-B37B-4C98-95B1-50B5EBA5E7E4}">
      <dsp:nvSpPr>
        <dsp:cNvPr id="0" name=""/>
        <dsp:cNvSpPr/>
      </dsp:nvSpPr>
      <dsp:spPr>
        <a:xfrm>
          <a:off x="2246243" y="743178"/>
          <a:ext cx="2242955" cy="632240"/>
        </a:xfrm>
        <a:prstGeom prst="rect">
          <a:avLst/>
        </a:prstGeom>
        <a:solidFill>
          <a:schemeClr val="accent2">
            <a:tint val="40000"/>
            <a:alpha val="90000"/>
            <a:hueOff val="2611770"/>
            <a:satOff val="-60624"/>
            <a:lumOff val="-60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611770"/>
              <a:satOff val="-60624"/>
              <a:lumOff val="-60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 market: </a:t>
          </a:r>
          <a:r>
            <a:rPr lang="en-US" sz="1800" b="1" kern="1200" dirty="0"/>
            <a:t>33%</a:t>
          </a:r>
        </a:p>
      </dsp:txBody>
      <dsp:txXfrm>
        <a:off x="2246243" y="743178"/>
        <a:ext cx="2242955" cy="632240"/>
      </dsp:txXfrm>
    </dsp:sp>
    <dsp:sp modelId="{144550D4-CE8D-4C58-A108-5546C345ABCD}">
      <dsp:nvSpPr>
        <dsp:cNvPr id="0" name=""/>
        <dsp:cNvSpPr/>
      </dsp:nvSpPr>
      <dsp:spPr>
        <a:xfrm>
          <a:off x="4489199" y="743178"/>
          <a:ext cx="2242955" cy="632240"/>
        </a:xfrm>
        <a:prstGeom prst="rect">
          <a:avLst/>
        </a:prstGeom>
        <a:solidFill>
          <a:schemeClr val="accent2">
            <a:tint val="40000"/>
            <a:alpha val="90000"/>
            <a:hueOff val="3264713"/>
            <a:satOff val="-75780"/>
            <a:lumOff val="-75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264713"/>
              <a:satOff val="-75780"/>
              <a:lumOff val="-75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Hard copy: </a:t>
          </a:r>
          <a:r>
            <a:rPr lang="en-US" sz="1800" b="1" kern="1200" dirty="0"/>
            <a:t>78.7%</a:t>
          </a:r>
        </a:p>
      </dsp:txBody>
      <dsp:txXfrm>
        <a:off x="4489199" y="743178"/>
        <a:ext cx="2242955" cy="63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B5DF9-9209-457F-B36E-A4622F41DC17}">
      <dsp:nvSpPr>
        <dsp:cNvPr id="0" name=""/>
        <dsp:cNvSpPr/>
      </dsp:nvSpPr>
      <dsp:spPr>
        <a:xfrm>
          <a:off x="0" y="92650"/>
          <a:ext cx="6735443" cy="1710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Target market: </a:t>
          </a:r>
          <a:r>
            <a:rPr lang="en-US" sz="4300" b="1" kern="1200" dirty="0"/>
            <a:t>68 million users</a:t>
          </a:r>
        </a:p>
      </dsp:txBody>
      <dsp:txXfrm>
        <a:off x="83502" y="176152"/>
        <a:ext cx="6568439" cy="1543536"/>
      </dsp:txXfrm>
    </dsp:sp>
    <dsp:sp modelId="{803BA920-4EBD-4664-86B1-EFF663AC09F5}">
      <dsp:nvSpPr>
        <dsp:cNvPr id="0" name=""/>
        <dsp:cNvSpPr/>
      </dsp:nvSpPr>
      <dsp:spPr>
        <a:xfrm>
          <a:off x="0" y="1927030"/>
          <a:ext cx="6735443" cy="1710540"/>
        </a:xfrm>
        <a:prstGeom prst="roundRect">
          <a:avLst/>
        </a:prstGeom>
        <a:solidFill>
          <a:schemeClr val="accent2">
            <a:hueOff val="1901703"/>
            <a:satOff val="-38256"/>
            <a:lumOff val="-13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Added revenue: </a:t>
          </a:r>
          <a:r>
            <a:rPr lang="en-US" sz="4300" b="1" kern="1200" dirty="0"/>
            <a:t>USD 77 million (2% increase)</a:t>
          </a:r>
        </a:p>
      </dsp:txBody>
      <dsp:txXfrm>
        <a:off x="83502" y="2010532"/>
        <a:ext cx="6568439" cy="1543536"/>
      </dsp:txXfrm>
    </dsp:sp>
    <dsp:sp modelId="{E0803FE4-A62E-49BD-A90C-209C566F0D22}">
      <dsp:nvSpPr>
        <dsp:cNvPr id="0" name=""/>
        <dsp:cNvSpPr/>
      </dsp:nvSpPr>
      <dsp:spPr>
        <a:xfrm>
          <a:off x="0" y="3761410"/>
          <a:ext cx="6735443" cy="1710540"/>
        </a:xfrm>
        <a:prstGeom prst="roundRect">
          <a:avLst/>
        </a:prstGeom>
        <a:solidFill>
          <a:schemeClr val="accent2">
            <a:hueOff val="3803405"/>
            <a:satOff val="-76511"/>
            <a:lumOff val="-2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ROI: </a:t>
          </a:r>
          <a:r>
            <a:rPr lang="en-US" sz="4300" b="1" kern="1200" dirty="0"/>
            <a:t>1500%</a:t>
          </a:r>
        </a:p>
      </dsp:txBody>
      <dsp:txXfrm>
        <a:off x="83502" y="3844912"/>
        <a:ext cx="6568439" cy="1543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63A71-E32F-4100-B72C-B4E2B7BDD029}">
      <dsp:nvSpPr>
        <dsp:cNvPr id="0" name=""/>
        <dsp:cNvSpPr/>
      </dsp:nvSpPr>
      <dsp:spPr>
        <a:xfrm>
          <a:off x="0" y="471"/>
          <a:ext cx="10515600" cy="11025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B4F4D-4842-4434-B016-2FC19FFD84A3}">
      <dsp:nvSpPr>
        <dsp:cNvPr id="0" name=""/>
        <dsp:cNvSpPr/>
      </dsp:nvSpPr>
      <dsp:spPr>
        <a:xfrm>
          <a:off x="333510" y="248536"/>
          <a:ext cx="606382" cy="606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0D93F-D36A-4D9F-9569-32C0502FAD1B}">
      <dsp:nvSpPr>
        <dsp:cNvPr id="0" name=""/>
        <dsp:cNvSpPr/>
      </dsp:nvSpPr>
      <dsp:spPr>
        <a:xfrm>
          <a:off x="1273403" y="471"/>
          <a:ext cx="9242196" cy="1102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83" tIns="116683" rIns="116683" bIns="11668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book recommendation system use KMeans to cluster book data from goodreads and recommend book to user</a:t>
          </a:r>
        </a:p>
      </dsp:txBody>
      <dsp:txXfrm>
        <a:off x="1273403" y="471"/>
        <a:ext cx="9242196" cy="1102514"/>
      </dsp:txXfrm>
    </dsp:sp>
    <dsp:sp modelId="{79B6AC64-EC73-4E21-9B66-D99E7F6DD091}">
      <dsp:nvSpPr>
        <dsp:cNvPr id="0" name=""/>
        <dsp:cNvSpPr/>
      </dsp:nvSpPr>
      <dsp:spPr>
        <a:xfrm>
          <a:off x="0" y="1378613"/>
          <a:ext cx="10515600" cy="11025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55DA5-BF30-475B-BB12-A7C3D084229C}">
      <dsp:nvSpPr>
        <dsp:cNvPr id="0" name=""/>
        <dsp:cNvSpPr/>
      </dsp:nvSpPr>
      <dsp:spPr>
        <a:xfrm>
          <a:off x="333510" y="1626679"/>
          <a:ext cx="606382" cy="606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95CDF-DF66-4E41-B1E3-B397675224AC}">
      <dsp:nvSpPr>
        <dsp:cNvPr id="0" name=""/>
        <dsp:cNvSpPr/>
      </dsp:nvSpPr>
      <dsp:spPr>
        <a:xfrm>
          <a:off x="1273403" y="1378613"/>
          <a:ext cx="9242196" cy="1102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83" tIns="116683" rIns="116683" bIns="11668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model aims to increase traffic flow to goodreads and increase ads revenue</a:t>
          </a:r>
        </a:p>
      </dsp:txBody>
      <dsp:txXfrm>
        <a:off x="1273403" y="1378613"/>
        <a:ext cx="9242196" cy="1102514"/>
      </dsp:txXfrm>
    </dsp:sp>
    <dsp:sp modelId="{08C39FA5-E96B-40AF-8470-DF8C2B29EEB7}">
      <dsp:nvSpPr>
        <dsp:cNvPr id="0" name=""/>
        <dsp:cNvSpPr/>
      </dsp:nvSpPr>
      <dsp:spPr>
        <a:xfrm>
          <a:off x="0" y="2756756"/>
          <a:ext cx="10515600" cy="11025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DD15C-8C94-472D-B162-E40B19856B62}">
      <dsp:nvSpPr>
        <dsp:cNvPr id="0" name=""/>
        <dsp:cNvSpPr/>
      </dsp:nvSpPr>
      <dsp:spPr>
        <a:xfrm>
          <a:off x="333510" y="3004822"/>
          <a:ext cx="606382" cy="606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E6B00-1EED-47B5-B4DA-B8FB7506D38A}">
      <dsp:nvSpPr>
        <dsp:cNvPr id="0" name=""/>
        <dsp:cNvSpPr/>
      </dsp:nvSpPr>
      <dsp:spPr>
        <a:xfrm>
          <a:off x="1273403" y="2756756"/>
          <a:ext cx="9242196" cy="1102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83" tIns="116683" rIns="116683" bIns="11668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Goodreads can gain a competitive advantage over other book-related websites and services</a:t>
          </a:r>
        </a:p>
      </dsp:txBody>
      <dsp:txXfrm>
        <a:off x="1273403" y="2756756"/>
        <a:ext cx="9242196" cy="1102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56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776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99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16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31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88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90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970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78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48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4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A3F9DB-B144-47A4-9DB2-706C3908B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!!Rectangle">
            <a:extLst>
              <a:ext uri="{FF2B5EF4-FFF2-40B4-BE49-F238E27FC236}">
                <a16:creationId xmlns:a16="http://schemas.microsoft.com/office/drawing/2014/main" id="{3D9A74CD-249A-437B-A289-413676038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lose-up of stacked books">
            <a:extLst>
              <a:ext uri="{FF2B5EF4-FFF2-40B4-BE49-F238E27FC236}">
                <a16:creationId xmlns:a16="http://schemas.microsoft.com/office/drawing/2014/main" id="{97376D7A-70CC-6C7A-19F9-9B0C801BB6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5007" y="-10527"/>
            <a:ext cx="12191980" cy="685799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570CF-684B-6473-5004-EF34A1E58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7" y="1457871"/>
            <a:ext cx="4078634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Goodreads Book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78600-5C2F-8699-AEF4-2F851CE11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Tyler Nagano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Heidi Al-Wakeel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Konstantin Volodin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Ruhi Mahendra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Rohana Habib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Robert Prattico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Adityo Das Gupta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Hai Nguyen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03DF-418B-F213-E081-9A2A0D98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04" y="25309"/>
            <a:ext cx="10515600" cy="1325563"/>
          </a:xfrm>
        </p:spPr>
        <p:txBody>
          <a:bodyPr/>
          <a:lstStyle/>
          <a:p>
            <a:r>
              <a:rPr lang="en-US" dirty="0"/>
              <a:t>Recommendation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279EF5-F23C-A4D9-F5C9-C49555C5351A}"/>
              </a:ext>
            </a:extLst>
          </p:cNvPr>
          <p:cNvGrpSpPr/>
          <p:nvPr/>
        </p:nvGrpSpPr>
        <p:grpSpPr>
          <a:xfrm>
            <a:off x="756622" y="1350872"/>
            <a:ext cx="3000375" cy="4913801"/>
            <a:chOff x="797719" y="1058374"/>
            <a:chExt cx="3000375" cy="491380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8AE726B-3C31-867A-9D0A-3784826024BE}"/>
                </a:ext>
              </a:extLst>
            </p:cNvPr>
            <p:cNvSpPr/>
            <p:nvPr/>
          </p:nvSpPr>
          <p:spPr>
            <a:xfrm>
              <a:off x="851156" y="2024214"/>
              <a:ext cx="2893500" cy="3876371"/>
            </a:xfrm>
            <a:prstGeom prst="roundRect">
              <a:avLst>
                <a:gd name="adj" fmla="val 4921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AD9BB8A-6EE1-2BD4-C566-934993BF3941}"/>
                </a:ext>
              </a:extLst>
            </p:cNvPr>
            <p:cNvSpPr/>
            <p:nvPr/>
          </p:nvSpPr>
          <p:spPr>
            <a:xfrm>
              <a:off x="797719" y="1952625"/>
              <a:ext cx="3000375" cy="4019550"/>
            </a:xfrm>
            <a:prstGeom prst="roundRect">
              <a:avLst>
                <a:gd name="adj" fmla="val 492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D70D492-214A-883F-99BF-551D4822FF9B}"/>
                </a:ext>
              </a:extLst>
            </p:cNvPr>
            <p:cNvSpPr/>
            <p:nvPr/>
          </p:nvSpPr>
          <p:spPr>
            <a:xfrm>
              <a:off x="1602277" y="1058374"/>
              <a:ext cx="1391258" cy="139125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effectLst>
              <a:outerShdw blurRad="10160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A01E57-D8F9-0BB3-2E1A-83AA3E0FD716}"/>
                </a:ext>
              </a:extLst>
            </p:cNvPr>
            <p:cNvSpPr/>
            <p:nvPr/>
          </p:nvSpPr>
          <p:spPr>
            <a:xfrm>
              <a:off x="797719" y="2661283"/>
              <a:ext cx="3000375" cy="742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cap="all" dirty="0">
                  <a:solidFill>
                    <a:schemeClr val="accent1">
                      <a:lumMod val="75000"/>
                    </a:schemeClr>
                  </a:solidFill>
                </a:rPr>
                <a:t>data</a:t>
              </a:r>
            </a:p>
          </p:txBody>
        </p:sp>
        <p:pic>
          <p:nvPicPr>
            <p:cNvPr id="9" name="Graphic 8" descr="Books with solid fill">
              <a:extLst>
                <a:ext uri="{FF2B5EF4-FFF2-40B4-BE49-F238E27FC236}">
                  <a16:creationId xmlns:a16="http://schemas.microsoft.com/office/drawing/2014/main" id="{AE2B0C19-BEE4-C479-DF94-0DA1F9C8C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840706" y="3462599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538757-F231-E99A-A1AB-A96CA57B90ED}"/>
                </a:ext>
              </a:extLst>
            </p:cNvPr>
            <p:cNvSpPr txBox="1"/>
            <p:nvPr/>
          </p:nvSpPr>
          <p:spPr>
            <a:xfrm>
              <a:off x="851156" y="4593385"/>
              <a:ext cx="2893500" cy="95410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Number of users who read the book was used to give probabilities of recommending the book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7F009D-410A-CBB5-78BB-39ECF991BFAF}"/>
              </a:ext>
            </a:extLst>
          </p:cNvPr>
          <p:cNvGrpSpPr/>
          <p:nvPr/>
        </p:nvGrpSpPr>
        <p:grpSpPr>
          <a:xfrm>
            <a:off x="4554716" y="1350872"/>
            <a:ext cx="3000375" cy="4913801"/>
            <a:chOff x="4595813" y="1058374"/>
            <a:chExt cx="3000375" cy="491380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9A1377C-4CB9-2D7F-109E-9F93DE8CA947}"/>
                </a:ext>
              </a:extLst>
            </p:cNvPr>
            <p:cNvSpPr/>
            <p:nvPr/>
          </p:nvSpPr>
          <p:spPr>
            <a:xfrm>
              <a:off x="4649250" y="2024214"/>
              <a:ext cx="2893500" cy="3876371"/>
            </a:xfrm>
            <a:prstGeom prst="roundRect">
              <a:avLst>
                <a:gd name="adj" fmla="val 4921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69C8732-B728-DEF2-5C36-C07144F242E4}"/>
                </a:ext>
              </a:extLst>
            </p:cNvPr>
            <p:cNvSpPr/>
            <p:nvPr/>
          </p:nvSpPr>
          <p:spPr>
            <a:xfrm>
              <a:off x="4595813" y="1952625"/>
              <a:ext cx="3000375" cy="4019550"/>
            </a:xfrm>
            <a:prstGeom prst="roundRect">
              <a:avLst>
                <a:gd name="adj" fmla="val 492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2F29D77-61EE-A47B-478B-63A06B602943}"/>
                </a:ext>
              </a:extLst>
            </p:cNvPr>
            <p:cNvSpPr/>
            <p:nvPr/>
          </p:nvSpPr>
          <p:spPr>
            <a:xfrm>
              <a:off x="5400371" y="1058374"/>
              <a:ext cx="1391258" cy="139125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effectLst>
              <a:outerShdw blurRad="10160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9629DC1-5350-A36F-F258-84837A1AEB02}"/>
                </a:ext>
              </a:extLst>
            </p:cNvPr>
            <p:cNvSpPr/>
            <p:nvPr/>
          </p:nvSpPr>
          <p:spPr>
            <a:xfrm>
              <a:off x="4595813" y="2661283"/>
              <a:ext cx="3000375" cy="742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cap="all" dirty="0">
                  <a:solidFill>
                    <a:schemeClr val="accent2">
                      <a:lumMod val="50000"/>
                    </a:schemeClr>
                  </a:solidFill>
                </a:rPr>
                <a:t>algorithm</a:t>
              </a:r>
            </a:p>
          </p:txBody>
        </p:sp>
        <p:pic>
          <p:nvPicPr>
            <p:cNvPr id="16" name="Graphic 15" descr="Remote learning math with solid fill">
              <a:extLst>
                <a:ext uri="{FF2B5EF4-FFF2-40B4-BE49-F238E27FC236}">
                  <a16:creationId xmlns:a16="http://schemas.microsoft.com/office/drawing/2014/main" id="{3618C704-5E0F-74CC-F470-2AA111E6C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38800" y="3462599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9107AC-8003-E354-5D60-E0AEDB24E510}"/>
                </a:ext>
              </a:extLst>
            </p:cNvPr>
            <p:cNvSpPr txBox="1"/>
            <p:nvPr/>
          </p:nvSpPr>
          <p:spPr>
            <a:xfrm>
              <a:off x="4650440" y="4808828"/>
              <a:ext cx="2893500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Books are clustered using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KMeans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clustering algorithm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F5CDD5-5907-1627-37A0-6369A211307E}"/>
              </a:ext>
            </a:extLst>
          </p:cNvPr>
          <p:cNvGrpSpPr/>
          <p:nvPr/>
        </p:nvGrpSpPr>
        <p:grpSpPr>
          <a:xfrm>
            <a:off x="8352809" y="1350872"/>
            <a:ext cx="3000375" cy="4913801"/>
            <a:chOff x="8393906" y="1058374"/>
            <a:chExt cx="3000375" cy="491380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914F0EF-6424-71A7-D5CF-7CEDDEEFC8AE}"/>
                </a:ext>
              </a:extLst>
            </p:cNvPr>
            <p:cNvSpPr/>
            <p:nvPr/>
          </p:nvSpPr>
          <p:spPr>
            <a:xfrm>
              <a:off x="8447343" y="2024214"/>
              <a:ext cx="2893500" cy="3876371"/>
            </a:xfrm>
            <a:prstGeom prst="roundRect">
              <a:avLst>
                <a:gd name="adj" fmla="val 4921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EF5C60A-5B79-EB00-97F8-A45F18B3188C}"/>
                </a:ext>
              </a:extLst>
            </p:cNvPr>
            <p:cNvSpPr/>
            <p:nvPr/>
          </p:nvSpPr>
          <p:spPr>
            <a:xfrm>
              <a:off x="8393906" y="1952625"/>
              <a:ext cx="3000375" cy="4019550"/>
            </a:xfrm>
            <a:prstGeom prst="roundRect">
              <a:avLst>
                <a:gd name="adj" fmla="val 4921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B596B8-02E1-31DA-7B44-7998A1ECA38E}"/>
                </a:ext>
              </a:extLst>
            </p:cNvPr>
            <p:cNvSpPr/>
            <p:nvPr/>
          </p:nvSpPr>
          <p:spPr>
            <a:xfrm>
              <a:off x="9198464" y="1058374"/>
              <a:ext cx="1391258" cy="139125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effectLst>
              <a:outerShdw blurRad="10160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accent6">
                      <a:lumMod val="50000"/>
                    </a:schemeClr>
                  </a:solidFill>
                </a:rPr>
                <a:t>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E150FA-42CB-E3A7-3371-BF800002483C}"/>
                </a:ext>
              </a:extLst>
            </p:cNvPr>
            <p:cNvSpPr/>
            <p:nvPr/>
          </p:nvSpPr>
          <p:spPr>
            <a:xfrm>
              <a:off x="8393906" y="2661283"/>
              <a:ext cx="3000375" cy="742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cap="all" dirty="0">
                  <a:solidFill>
                    <a:schemeClr val="accent6">
                      <a:lumMod val="50000"/>
                    </a:schemeClr>
                  </a:solidFill>
                </a:rPr>
                <a:t>recommend</a:t>
              </a:r>
            </a:p>
          </p:txBody>
        </p:sp>
        <p:pic>
          <p:nvPicPr>
            <p:cNvPr id="23" name="Graphic 22" descr="Target with solid fill">
              <a:extLst>
                <a:ext uri="{FF2B5EF4-FFF2-40B4-BE49-F238E27FC236}">
                  <a16:creationId xmlns:a16="http://schemas.microsoft.com/office/drawing/2014/main" id="{3E301D62-5822-C6D3-1B1F-5F10B7391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36893" y="3462599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3F8D8A-6B08-7418-4856-2EEEB8A38AA6}"/>
                </a:ext>
              </a:extLst>
            </p:cNvPr>
            <p:cNvSpPr txBox="1"/>
            <p:nvPr/>
          </p:nvSpPr>
          <p:spPr>
            <a:xfrm>
              <a:off x="8447343" y="4593386"/>
              <a:ext cx="2893500" cy="95410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Book recommendation is personalized for each user based on the percentage of books of each cluster that they have read</a:t>
              </a:r>
            </a:p>
          </p:txBody>
        </p:sp>
      </p:grp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CD280B2-BE49-254B-0A2F-5BD0AEBE514A}"/>
              </a:ext>
            </a:extLst>
          </p:cNvPr>
          <p:cNvSpPr/>
          <p:nvPr/>
        </p:nvSpPr>
        <p:spPr>
          <a:xfrm rot="5400000">
            <a:off x="3914684" y="3117349"/>
            <a:ext cx="482344" cy="41581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25132AB-280A-6108-DC6F-3C8568C974F3}"/>
              </a:ext>
            </a:extLst>
          </p:cNvPr>
          <p:cNvSpPr/>
          <p:nvPr/>
        </p:nvSpPr>
        <p:spPr>
          <a:xfrm rot="5400000">
            <a:off x="7712778" y="3117349"/>
            <a:ext cx="482344" cy="41581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0ACB-E5A7-A559-9C08-3D405318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B5F161E-AEA7-E807-463A-85B4B69DDB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172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D3F3A98B-FC65-4638-942D-043D9070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Blue award ribbon">
            <a:extLst>
              <a:ext uri="{FF2B5EF4-FFF2-40B4-BE49-F238E27FC236}">
                <a16:creationId xmlns:a16="http://schemas.microsoft.com/office/drawing/2014/main" id="{46C51E6E-6872-2EF9-06F9-B8523D63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9EFAC-CE9A-152A-F79C-840C02A5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281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43F7D-8127-CD56-92BE-63B97309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360"/>
            <a:ext cx="5536397" cy="3935281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49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!!Rectangle">
            <a:extLst>
              <a:ext uri="{FF2B5EF4-FFF2-40B4-BE49-F238E27FC236}">
                <a16:creationId xmlns:a16="http://schemas.microsoft.com/office/drawing/2014/main" id="{442D2C40-7ED8-45E4-9E7D-C3407F9CA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4" descr="3D Hologram from iPad">
            <a:extLst>
              <a:ext uri="{FF2B5EF4-FFF2-40B4-BE49-F238E27FC236}">
                <a16:creationId xmlns:a16="http://schemas.microsoft.com/office/drawing/2014/main" id="{C8E2A7AC-2FCC-D2FA-6218-0AF2ACBB15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573" b="8054"/>
          <a:stretch/>
        </p:blipFill>
        <p:spPr>
          <a:xfrm>
            <a:off x="20" y="-8467"/>
            <a:ext cx="12191980" cy="6866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4BA5A0-CC6E-8BC9-1C87-FE91C94A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94993-1E44-60C3-1F8E-A3CA10E6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</a:t>
            </a:r>
          </a:p>
          <a:p>
            <a:r>
              <a:rPr lang="en-US" dirty="0">
                <a:solidFill>
                  <a:srgbClr val="FFFFFF"/>
                </a:solidFill>
              </a:rPr>
              <a:t>Industry Analysis</a:t>
            </a:r>
          </a:p>
          <a:p>
            <a:r>
              <a:rPr lang="en-US" dirty="0">
                <a:solidFill>
                  <a:srgbClr val="FFFFFF"/>
                </a:solidFill>
              </a:rPr>
              <a:t>Getting the data</a:t>
            </a:r>
          </a:p>
          <a:p>
            <a:r>
              <a:rPr lang="en-US" dirty="0">
                <a:solidFill>
                  <a:srgbClr val="FFFFFF"/>
                </a:solidFill>
              </a:rPr>
              <a:t>Cleaning the data</a:t>
            </a:r>
          </a:p>
          <a:p>
            <a:r>
              <a:rPr lang="en-US" dirty="0">
                <a:solidFill>
                  <a:srgbClr val="FFFFFF"/>
                </a:solidFill>
              </a:rPr>
              <a:t>Model the data</a:t>
            </a:r>
          </a:p>
          <a:p>
            <a:r>
              <a:rPr lang="en-US" dirty="0">
                <a:solidFill>
                  <a:srgbClr val="FFFFFF"/>
                </a:solidFill>
              </a:rPr>
              <a:t>Recommendation system</a:t>
            </a:r>
          </a:p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7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59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2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D30DA-821B-C31A-7246-DC1D0E3F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9" name="Freeform: Shape 3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CF84-EF0B-9EAE-41DF-71B93803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2400"/>
              <a:t>Goodreads: books cataloging website – owned by Amazon</a:t>
            </a:r>
          </a:p>
          <a:p>
            <a:r>
              <a:rPr lang="en-US" sz="2400"/>
              <a:t>A model to recommend books to Goodreads users for better personalization and customization</a:t>
            </a:r>
          </a:p>
          <a:p>
            <a:r>
              <a:rPr lang="en-US" sz="2400"/>
              <a:t>Better books </a:t>
            </a:r>
            <a:r>
              <a:rPr lang="en-US" sz="2400">
                <a:sym typeface="Wingdings" panose="05000000000000000000" pitchFamily="2" charset="2"/>
              </a:rPr>
              <a:t> Better user experience  More revenue</a:t>
            </a:r>
            <a:endParaRPr lang="en-US" sz="2400"/>
          </a:p>
        </p:txBody>
      </p:sp>
      <p:sp>
        <p:nvSpPr>
          <p:cNvPr id="50" name="Oval 3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32237-155E-BA66-B50B-5B50DFD2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184" y="2043590"/>
            <a:ext cx="3781051" cy="212684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51" name="Freeform: Shape 3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Connector 3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: Shape 3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: Shape 4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: Shape 4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25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c 1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DF6A9-4D6E-A2FC-7ABD-8A36EB5AA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Industry analysis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1CE910A-4580-1664-9AB7-1DA66839E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302254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469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269BD-911E-BF2C-5E26-90EC4F67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Value proposition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2ADA6C-BE89-33C8-8B37-34EEC26D5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491972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025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046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08801-341E-0711-89D3-A8E89B86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20" y="619303"/>
            <a:ext cx="4622663" cy="2584566"/>
          </a:xfrm>
        </p:spPr>
        <p:txBody>
          <a:bodyPr>
            <a:normAutofit/>
          </a:bodyPr>
          <a:lstStyle/>
          <a:p>
            <a:r>
              <a:rPr lang="en-US" dirty="0"/>
              <a:t>Getting the data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6601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41412-64B2-293A-DF4C-BD7363AC0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819" y="619301"/>
            <a:ext cx="5393361" cy="2584567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2200" dirty="0" err="1"/>
              <a:t>Webscraping</a:t>
            </a:r>
            <a:r>
              <a:rPr lang="en-US" sz="2200" dirty="0"/>
              <a:t> was done on Goodreads to access information on ~ 300,000 books and ~7,000 Goodreads users </a:t>
            </a:r>
          </a:p>
          <a:p>
            <a:pPr algn="just"/>
            <a:r>
              <a:rPr lang="en-US" sz="2200" dirty="0"/>
              <a:t>The Python library “</a:t>
            </a:r>
            <a:r>
              <a:rPr lang="en-US" sz="2200" dirty="0" err="1"/>
              <a:t>BeautifulSoup</a:t>
            </a:r>
            <a:r>
              <a:rPr lang="en-US" sz="2200" dirty="0"/>
              <a:t>” was used to perform the scraping along with the library </a:t>
            </a:r>
            <a:r>
              <a:rPr lang="en-US" sz="2200" dirty="0" err="1"/>
              <a:t>asyncio</a:t>
            </a:r>
            <a:r>
              <a:rPr lang="en-US" sz="2200" dirty="0"/>
              <a:t> to speed up the scraping process 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52DE50E0-561D-0A69-CE5D-806815A67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54" y="3826218"/>
            <a:ext cx="3267203" cy="197069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5" name="Picture 5" descr="Table, calendar&#10;&#10;Description automatically generated">
            <a:extLst>
              <a:ext uri="{FF2B5EF4-FFF2-40B4-BE49-F238E27FC236}">
                <a16:creationId xmlns:a16="http://schemas.microsoft.com/office/drawing/2014/main" id="{55A26F85-F578-5BFB-13EA-A62F39AA6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3365205"/>
            <a:ext cx="3765752" cy="1421570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7360" y="336520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058400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726232FD-F5E0-D6B9-B29E-1DCA0E316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917" y="5138290"/>
            <a:ext cx="5926113" cy="1570420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1363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046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08801-341E-0711-89D3-A8E89B86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20" y="619303"/>
            <a:ext cx="4622663" cy="2584566"/>
          </a:xfrm>
        </p:spPr>
        <p:txBody>
          <a:bodyPr>
            <a:normAutofit/>
          </a:bodyPr>
          <a:lstStyle/>
          <a:p>
            <a:r>
              <a:rPr lang="en-US" dirty="0"/>
              <a:t>Clean the data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6601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41412-64B2-293A-DF4C-BD7363AC0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819" y="619301"/>
            <a:ext cx="5393361" cy="25845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200"/>
              <a:t>Many duplicates of the same book due to differences in publishers, editions, or book format.</a:t>
            </a:r>
          </a:p>
          <a:p>
            <a:pPr algn="just"/>
            <a:r>
              <a:rPr lang="en-US" sz="2200"/>
              <a:t>The data was grouped up based on title, author, and review data to find and aggregate those variations</a:t>
            </a:r>
          </a:p>
          <a:p>
            <a:endParaRPr lang="en-US" sz="220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7360" y="336520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058400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58AA57E8-EA58-70B3-A2C5-3BCE91A2C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349" y="3778734"/>
            <a:ext cx="8096907" cy="231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4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0BA1-7A30-A179-6F3D-BF9E9BA0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90" y="-83867"/>
            <a:ext cx="10515600" cy="1325563"/>
          </a:xfrm>
        </p:spPr>
        <p:txBody>
          <a:bodyPr/>
          <a:lstStyle/>
          <a:p>
            <a:r>
              <a:rPr lang="en-US" dirty="0"/>
              <a:t>Model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C4DD-F7CB-F353-721C-B7B1D341E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81" y="2232915"/>
            <a:ext cx="3528311" cy="3845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Several clustering models were tested: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DBBSCAN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Gaussian Mixture Model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KMeans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KMeans</a:t>
            </a:r>
            <a:r>
              <a:rPr lang="en-US" sz="2000" dirty="0">
                <a:sym typeface="Wingdings" panose="05000000000000000000" pitchFamily="2" charset="2"/>
              </a:rPr>
              <a:t> model was selected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0D6ED0-5C7C-C2F5-85CD-3E4789DC872A}"/>
              </a:ext>
            </a:extLst>
          </p:cNvPr>
          <p:cNvCxnSpPr>
            <a:cxnSpLocks/>
          </p:cNvCxnSpPr>
          <p:nvPr/>
        </p:nvCxnSpPr>
        <p:spPr>
          <a:xfrm>
            <a:off x="5142930" y="1694077"/>
            <a:ext cx="0" cy="4511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BD1728-4A1D-94A8-958B-74CDFAAA0B64}"/>
              </a:ext>
            </a:extLst>
          </p:cNvPr>
          <p:cNvSpPr txBox="1"/>
          <p:nvPr/>
        </p:nvSpPr>
        <p:spPr>
          <a:xfrm>
            <a:off x="945215" y="1102919"/>
            <a:ext cx="2856216" cy="369332"/>
          </a:xfrm>
          <a:prstGeom prst="rect">
            <a:avLst/>
          </a:prstGeom>
          <a:noFill/>
          <a:ln w="41275" cap="rnd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2FF35-E6C0-50B7-40C0-286EACD3C27A}"/>
              </a:ext>
            </a:extLst>
          </p:cNvPr>
          <p:cNvSpPr txBox="1"/>
          <p:nvPr/>
        </p:nvSpPr>
        <p:spPr>
          <a:xfrm>
            <a:off x="7649828" y="1131472"/>
            <a:ext cx="3056562" cy="369332"/>
          </a:xfrm>
          <a:prstGeom prst="rect">
            <a:avLst/>
          </a:prstGeom>
          <a:noFill/>
          <a:ln w="41275" cap="rnd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Number of clusters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3963FC-F59B-5176-14A1-9F283A977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89077"/>
            <a:ext cx="5724175" cy="323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9CC6DD-56D1-48C6-C826-694D163F5DA4}"/>
              </a:ext>
            </a:extLst>
          </p:cNvPr>
          <p:cNvSpPr txBox="1"/>
          <p:nvPr/>
        </p:nvSpPr>
        <p:spPr>
          <a:xfrm>
            <a:off x="6148567" y="5481277"/>
            <a:ext cx="54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n=9 </a:t>
            </a:r>
            <a:r>
              <a:rPr lang="en-US" dirty="0"/>
              <a:t>is the curve of the elbow graph</a:t>
            </a:r>
          </a:p>
        </p:txBody>
      </p:sp>
    </p:spTree>
    <p:extLst>
      <p:ext uri="{BB962C8B-B14F-4D97-AF65-F5344CB8AC3E}">
        <p14:creationId xmlns:p14="http://schemas.microsoft.com/office/powerpoint/2010/main" val="186943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AA86-A7F6-93F3-936F-36D4AC64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36" y="180190"/>
            <a:ext cx="10515600" cy="1325563"/>
          </a:xfrm>
        </p:spPr>
        <p:txBody>
          <a:bodyPr/>
          <a:lstStyle/>
          <a:p>
            <a:r>
              <a:rPr lang="en-US" dirty="0"/>
              <a:t>Model the data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11C04-B41B-22A7-22E7-81BB6C29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67" y="1937856"/>
            <a:ext cx="5342833" cy="3867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21FD51-C4E2-F86D-A857-3BC037BCE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424" y="1685389"/>
            <a:ext cx="4518722" cy="44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5193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365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Arial</vt:lpstr>
      <vt:lpstr>Avenir Next LT Pro</vt:lpstr>
      <vt:lpstr>Calibri</vt:lpstr>
      <vt:lpstr>Courier New</vt:lpstr>
      <vt:lpstr>ShapesVTI</vt:lpstr>
      <vt:lpstr>Goodreads Book Recommendation</vt:lpstr>
      <vt:lpstr>Outline</vt:lpstr>
      <vt:lpstr>Introduction</vt:lpstr>
      <vt:lpstr>Industry analysis</vt:lpstr>
      <vt:lpstr>Value proposition</vt:lpstr>
      <vt:lpstr>Getting the data</vt:lpstr>
      <vt:lpstr>Clean the data</vt:lpstr>
      <vt:lpstr>Model the data</vt:lpstr>
      <vt:lpstr>Model the data (cont.)</vt:lpstr>
      <vt:lpstr>Recommendation system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Goodreads Book Recommendation</dc:title>
  <dc:creator>Hai Nguyen</dc:creator>
  <cp:lastModifiedBy>Hai Nguyen</cp:lastModifiedBy>
  <cp:revision>1</cp:revision>
  <dcterms:created xsi:type="dcterms:W3CDTF">2023-02-15T23:34:11Z</dcterms:created>
  <dcterms:modified xsi:type="dcterms:W3CDTF">2023-02-17T05:59:38Z</dcterms:modified>
</cp:coreProperties>
</file>