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32" r:id="rId9"/>
    <p:sldId id="2450" r:id="rId10"/>
    <p:sldId id="260" r:id="rId11"/>
    <p:sldId id="2463" r:id="rId12"/>
    <p:sldId id="262" r:id="rId13"/>
    <p:sldId id="2454" r:id="rId14"/>
    <p:sldId id="2457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hy Zou" initials="DZ" lastIdx="1" clrIdx="0">
    <p:extLst>
      <p:ext uri="{19B8F6BF-5375-455C-9EA6-DF929625EA0E}">
        <p15:presenceInfo xmlns:p15="http://schemas.microsoft.com/office/powerpoint/2012/main" userId="S::leying.zou@mail.mcgill.ca::be9b8a0b-4428-443d-8222-054332039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140"/>
    <a:srgbClr val="FF3399"/>
    <a:srgbClr val="5843A7"/>
    <a:srgbClr val="2C2153"/>
    <a:srgbClr val="C66C7D"/>
    <a:srgbClr val="A53F52"/>
    <a:srgbClr val="E99757"/>
    <a:srgbClr val="01023B"/>
    <a:srgbClr val="898989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0A818-461F-4B2E-ADB9-CFEA4B87CCED}" v="176" dt="2021-02-17T17:03:09.431"/>
    <p1510:client id="{25D107D9-68F5-4920-920D-D92FE555282B}" v="657" dt="2021-02-17T18:27:34.172"/>
    <p1510:client id="{336A5091-CF49-4866-A210-D96A40ED73D4}" v="423" dt="2021-02-18T01:10:40.518"/>
    <p1510:client id="{519B333C-A345-4D02-9FAD-3BAAE9F84CB8}" vWet="2" dt="2021-02-17T17:02:23.844"/>
    <p1510:client id="{7E76577F-7060-44F8-8BBB-1EDCEE10989C}" v="3" dt="2021-02-18T00:58:26.310"/>
    <p1510:client id="{A688DEC6-8EBF-4B79-AA5A-6272EE40F55E}" v="63" dt="2021-02-18T16:42:02.906"/>
    <p1510:client id="{C64053AA-87E3-47A4-97E5-499E311D8167}" v="786" dt="2021-02-17T19:12:03.187"/>
    <p1510:client id="{D4BE9C35-A569-4B6A-A96D-4D31E7A2DD64}" v="43" dt="2021-02-17T17:13:11.600"/>
    <p1510:client id="{EC15F2B0-BB50-4F83-A6E9-AFC514C3D85E}" v="12" dt="2021-02-17T16:59:20.437"/>
    <p1510:client id="{F2A81F6A-F58C-4237-A5DB-FB45824C7BBE}" v="91" dt="2021-02-17T18:09:50.477"/>
    <p1510:client id="{F2C70055-F459-47B6-907F-20F840894316}" v="114" dt="2021-02-17T19:23:25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92"/>
        <p:guide pos="3840"/>
        <p:guide orient="horz" pos="141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iang" userId="168002cf-6359-4f16-8327-01cc5d5674d9" providerId="ADAL" clId="{C64053AA-87E3-47A4-97E5-499E311D8167}"/>
    <pc:docChg chg="undo custSel delSld modSld sldOrd">
      <pc:chgData name="Steven Liang" userId="168002cf-6359-4f16-8327-01cc5d5674d9" providerId="ADAL" clId="{C64053AA-87E3-47A4-97E5-499E311D8167}" dt="2021-02-17T19:12:03.187" v="782" actId="20577"/>
      <pc:docMkLst>
        <pc:docMk/>
      </pc:docMkLst>
      <pc:sldChg chg="modSp mod">
        <pc:chgData name="Steven Liang" userId="168002cf-6359-4f16-8327-01cc5d5674d9" providerId="ADAL" clId="{C64053AA-87E3-47A4-97E5-499E311D8167}" dt="2021-02-17T19:01:18.339" v="717" actId="1076"/>
        <pc:sldMkLst>
          <pc:docMk/>
          <pc:sldMk cId="1325373587" sldId="259"/>
        </pc:sldMkLst>
        <pc:spChg chg="mod">
          <ac:chgData name="Steven Liang" userId="168002cf-6359-4f16-8327-01cc5d5674d9" providerId="ADAL" clId="{C64053AA-87E3-47A4-97E5-499E311D8167}" dt="2021-02-17T19:01:18.339" v="717" actId="1076"/>
          <ac:spMkLst>
            <pc:docMk/>
            <pc:sldMk cId="1325373587" sldId="259"/>
            <ac:spMk id="8" creationId="{103950CF-5BF2-4FB0-A36C-48C194F39E12}"/>
          </ac:spMkLst>
        </pc:spChg>
        <pc:spChg chg="mod">
          <ac:chgData name="Steven Liang" userId="168002cf-6359-4f16-8327-01cc5d5674d9" providerId="ADAL" clId="{C64053AA-87E3-47A4-97E5-499E311D8167}" dt="2021-02-17T18:46:51.827" v="696" actId="1076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Steven Liang" userId="168002cf-6359-4f16-8327-01cc5d5674d9" providerId="ADAL" clId="{C64053AA-87E3-47A4-97E5-499E311D8167}" dt="2021-02-17T18:46:48.846" v="695" actId="1076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">
        <pc:chgData name="Steven Liang" userId="168002cf-6359-4f16-8327-01cc5d5674d9" providerId="ADAL" clId="{C64053AA-87E3-47A4-97E5-499E311D8167}" dt="2021-02-17T19:12:03.187" v="782" actId="20577"/>
        <pc:sldMkLst>
          <pc:docMk/>
          <pc:sldMk cId="2720361709" sldId="260"/>
        </pc:sldMkLst>
        <pc:spChg chg="add del mod ord">
          <ac:chgData name="Steven Liang" userId="168002cf-6359-4f16-8327-01cc5d5674d9" providerId="ADAL" clId="{C64053AA-87E3-47A4-97E5-499E311D8167}" dt="2021-02-17T19:05:56.559" v="760" actId="478"/>
          <ac:spMkLst>
            <pc:docMk/>
            <pc:sldMk cId="2720361709" sldId="260"/>
            <ac:spMk id="8" creationId="{FAAFF15D-5B92-4994-BB32-10623FFD9E3D}"/>
          </ac:spMkLst>
        </pc:spChg>
        <pc:spChg chg="add mod ord">
          <ac:chgData name="Steven Liang" userId="168002cf-6359-4f16-8327-01cc5d5674d9" providerId="ADAL" clId="{C64053AA-87E3-47A4-97E5-499E311D8167}" dt="2021-02-17T19:06:07.340" v="764" actId="14100"/>
          <ac:spMkLst>
            <pc:docMk/>
            <pc:sldMk cId="2720361709" sldId="260"/>
            <ac:spMk id="9" creationId="{D894208B-3D3B-4A73-98E2-B9794CEDBD77}"/>
          </ac:spMkLst>
        </pc:spChg>
        <pc:spChg chg="mod">
          <ac:chgData name="Steven Liang" userId="168002cf-6359-4f16-8327-01cc5d5674d9" providerId="ADAL" clId="{C64053AA-87E3-47A4-97E5-499E311D8167}" dt="2021-02-17T19:12:03.187" v="782" actId="20577"/>
          <ac:spMkLst>
            <pc:docMk/>
            <pc:sldMk cId="2720361709" sldId="260"/>
            <ac:spMk id="12" creationId="{50AEA731-C7D0-4A0E-B871-4F369D8BEAC5}"/>
          </ac:spMkLst>
        </pc:spChg>
        <pc:picChg chg="add mod ord">
          <ac:chgData name="Steven Liang" userId="168002cf-6359-4f16-8327-01cc5d5674d9" providerId="ADAL" clId="{C64053AA-87E3-47A4-97E5-499E311D8167}" dt="2021-02-17T19:06:33.723" v="767" actId="1076"/>
          <ac:picMkLst>
            <pc:docMk/>
            <pc:sldMk cId="2720361709" sldId="260"/>
            <ac:picMk id="10" creationId="{6616743D-5D19-498D-8F2D-E451E9987D16}"/>
          </ac:picMkLst>
        </pc:picChg>
      </pc:sldChg>
      <pc:sldChg chg="modSp mod">
        <pc:chgData name="Steven Liang" userId="168002cf-6359-4f16-8327-01cc5d5674d9" providerId="ADAL" clId="{C64053AA-87E3-47A4-97E5-499E311D8167}" dt="2021-02-17T18:40:15.957" v="625" actId="403"/>
        <pc:sldMkLst>
          <pc:docMk/>
          <pc:sldMk cId="1619265676" sldId="262"/>
        </pc:sldMkLst>
        <pc:spChg chg="mod">
          <ac:chgData name="Steven Liang" userId="168002cf-6359-4f16-8327-01cc5d5674d9" providerId="ADAL" clId="{C64053AA-87E3-47A4-97E5-499E311D8167}" dt="2021-02-17T18:40:15.957" v="625" actId="403"/>
          <ac:spMkLst>
            <pc:docMk/>
            <pc:sldMk cId="1619265676" sldId="262"/>
            <ac:spMk id="5" creationId="{56D0F54D-A602-4D35-8BE1-6B9BE8078989}"/>
          </ac:spMkLst>
        </pc:spChg>
        <pc:spChg chg="mod">
          <ac:chgData name="Steven Liang" userId="168002cf-6359-4f16-8327-01cc5d5674d9" providerId="ADAL" clId="{C64053AA-87E3-47A4-97E5-499E311D8167}" dt="2021-02-17T18:39:10.802" v="603"/>
          <ac:spMkLst>
            <pc:docMk/>
            <pc:sldMk cId="1619265676" sldId="262"/>
            <ac:spMk id="6" creationId="{5FBB0776-0624-4A97-8BD3-03CF602288BA}"/>
          </ac:spMkLst>
        </pc:spChg>
        <pc:spChg chg="mod">
          <ac:chgData name="Steven Liang" userId="168002cf-6359-4f16-8327-01cc5d5674d9" providerId="ADAL" clId="{C64053AA-87E3-47A4-97E5-499E311D8167}" dt="2021-02-17T18:39:59.776" v="624" actId="20577"/>
          <ac:spMkLst>
            <pc:docMk/>
            <pc:sldMk cId="1619265676" sldId="262"/>
            <ac:spMk id="7" creationId="{EFFBC808-1837-4C36-BFF0-135B8C1042A2}"/>
          </ac:spMkLst>
        </pc:spChg>
      </pc:sldChg>
      <pc:sldChg chg="modSp mod">
        <pc:chgData name="Steven Liang" userId="168002cf-6359-4f16-8327-01cc5d5674d9" providerId="ADAL" clId="{C64053AA-87E3-47A4-97E5-499E311D8167}" dt="2021-02-17T18:45:16.097" v="690" actId="1076"/>
        <pc:sldMkLst>
          <pc:docMk/>
          <pc:sldMk cId="927727573" sldId="2436"/>
        </pc:sldMkLst>
        <pc:spChg chg="mod">
          <ac:chgData name="Steven Liang" userId="168002cf-6359-4f16-8327-01cc5d5674d9" providerId="ADAL" clId="{C64053AA-87E3-47A4-97E5-499E311D8167}" dt="2021-02-17T18:45:14.023" v="689" actId="1076"/>
          <ac:spMkLst>
            <pc:docMk/>
            <pc:sldMk cId="927727573" sldId="2436"/>
            <ac:spMk id="8" creationId="{0B070B25-2BBC-49AC-9CFA-1CD7195DF2D6}"/>
          </ac:spMkLst>
        </pc:spChg>
        <pc:picChg chg="mod">
          <ac:chgData name="Steven Liang" userId="168002cf-6359-4f16-8327-01cc5d5674d9" providerId="ADAL" clId="{C64053AA-87E3-47A4-97E5-499E311D8167}" dt="2021-02-17T18:45:16.097" v="690" actId="1076"/>
          <ac:picMkLst>
            <pc:docMk/>
            <pc:sldMk cId="927727573" sldId="2436"/>
            <ac:picMk id="24" creationId="{E896B487-8C07-495F-95BF-B8F4960E1E8D}"/>
          </ac:picMkLst>
        </pc:picChg>
      </pc:sldChg>
      <pc:sldChg chg="addSp modSp mod">
        <pc:chgData name="Steven Liang" userId="168002cf-6359-4f16-8327-01cc5d5674d9" providerId="ADAL" clId="{C64053AA-87E3-47A4-97E5-499E311D8167}" dt="2021-02-17T18:43:56.970" v="646" actId="1076"/>
        <pc:sldMkLst>
          <pc:docMk/>
          <pc:sldMk cId="3927832306" sldId="2448"/>
        </pc:sldMkLst>
        <pc:spChg chg="mod">
          <ac:chgData name="Steven Liang" userId="168002cf-6359-4f16-8327-01cc5d5674d9" providerId="ADAL" clId="{C64053AA-87E3-47A4-97E5-499E311D8167}" dt="2021-02-17T18:43:41.833" v="642" actId="1076"/>
          <ac:spMkLst>
            <pc:docMk/>
            <pc:sldMk cId="3927832306" sldId="2448"/>
            <ac:spMk id="3" creationId="{C0AE828D-1E63-455F-949D-0C5454A7FE88}"/>
          </ac:spMkLst>
        </pc:spChg>
        <pc:spChg chg="mod">
          <ac:chgData name="Steven Liang" userId="168002cf-6359-4f16-8327-01cc5d5674d9" providerId="ADAL" clId="{C64053AA-87E3-47A4-97E5-499E311D8167}" dt="2021-02-17T18:43:49.801" v="644" actId="1076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Steven Liang" userId="168002cf-6359-4f16-8327-01cc5d5674d9" providerId="ADAL" clId="{C64053AA-87E3-47A4-97E5-499E311D8167}" dt="2021-02-17T18:43:47.823" v="643" actId="1076"/>
          <ac:spMkLst>
            <pc:docMk/>
            <pc:sldMk cId="3927832306" sldId="2448"/>
            <ac:spMk id="9" creationId="{79DC1498-E692-42BA-B69F-6D37E6CFACA0}"/>
          </ac:spMkLst>
        </pc:spChg>
        <pc:spChg chg="add mod">
          <ac:chgData name="Steven Liang" userId="168002cf-6359-4f16-8327-01cc5d5674d9" providerId="ADAL" clId="{C64053AA-87E3-47A4-97E5-499E311D8167}" dt="2021-02-17T18:43:56.970" v="646" actId="1076"/>
          <ac:spMkLst>
            <pc:docMk/>
            <pc:sldMk cId="3927832306" sldId="2448"/>
            <ac:spMk id="10" creationId="{38FC930C-FFA3-43EB-B2D2-C96E6E2E025A}"/>
          </ac:spMkLst>
        </pc:spChg>
        <pc:picChg chg="mod">
          <ac:chgData name="Steven Liang" userId="168002cf-6359-4f16-8327-01cc5d5674d9" providerId="ADAL" clId="{C64053AA-87E3-47A4-97E5-499E311D8167}" dt="2021-02-17T18:43:53.493" v="645" actId="1076"/>
          <ac:picMkLst>
            <pc:docMk/>
            <pc:sldMk cId="3927832306" sldId="2448"/>
            <ac:picMk id="8" creationId="{9AB29DBC-55D3-49D9-BB44-4936739C4B57}"/>
          </ac:picMkLst>
        </pc:picChg>
      </pc:sldChg>
      <pc:sldChg chg="modSp mod">
        <pc:chgData name="Steven Liang" userId="168002cf-6359-4f16-8327-01cc5d5674d9" providerId="ADAL" clId="{C64053AA-87E3-47A4-97E5-499E311D8167}" dt="2021-02-17T19:03:12.666" v="730" actId="20577"/>
        <pc:sldMkLst>
          <pc:docMk/>
          <pc:sldMk cId="839779156" sldId="2450"/>
        </pc:sldMkLst>
        <pc:spChg chg="mod">
          <ac:chgData name="Steven Liang" userId="168002cf-6359-4f16-8327-01cc5d5674d9" providerId="ADAL" clId="{C64053AA-87E3-47A4-97E5-499E311D8167}" dt="2021-02-17T19:02:45.118" v="724" actId="14100"/>
          <ac:spMkLst>
            <pc:docMk/>
            <pc:sldMk cId="839779156" sldId="2450"/>
            <ac:spMk id="9" creationId="{6093F8A5-F7A3-4D4E-9127-63D2ACCED1C0}"/>
          </ac:spMkLst>
        </pc:spChg>
        <pc:spChg chg="mod">
          <ac:chgData name="Steven Liang" userId="168002cf-6359-4f16-8327-01cc5d5674d9" providerId="ADAL" clId="{C64053AA-87E3-47A4-97E5-499E311D8167}" dt="2021-02-17T19:03:02.532" v="726" actId="20577"/>
          <ac:spMkLst>
            <pc:docMk/>
            <pc:sldMk cId="839779156" sldId="2450"/>
            <ac:spMk id="11" creationId="{F3BC49F0-7237-4D9D-9C2C-47F9A21B17FD}"/>
          </ac:spMkLst>
        </pc:spChg>
        <pc:spChg chg="mod">
          <ac:chgData name="Steven Liang" userId="168002cf-6359-4f16-8327-01cc5d5674d9" providerId="ADAL" clId="{C64053AA-87E3-47A4-97E5-499E311D8167}" dt="2021-02-17T19:03:12.666" v="730" actId="20577"/>
          <ac:spMkLst>
            <pc:docMk/>
            <pc:sldMk cId="839779156" sldId="2450"/>
            <ac:spMk id="23" creationId="{D78245C6-BDB1-4CC3-BBE5-FDA1755C60B8}"/>
          </ac:spMkLst>
        </pc:spChg>
      </pc:sldChg>
      <pc:sldChg chg="modSp mod">
        <pc:chgData name="Steven Liang" userId="168002cf-6359-4f16-8327-01cc5d5674d9" providerId="ADAL" clId="{C64053AA-87E3-47A4-97E5-499E311D8167}" dt="2021-02-17T19:09:05.160" v="777" actId="313"/>
        <pc:sldMkLst>
          <pc:docMk/>
          <pc:sldMk cId="2944765398" sldId="2451"/>
        </pc:sldMkLst>
        <pc:spChg chg="mod">
          <ac:chgData name="Steven Liang" userId="168002cf-6359-4f16-8327-01cc5d5674d9" providerId="ADAL" clId="{C64053AA-87E3-47A4-97E5-499E311D8167}" dt="2021-02-17T19:09:05.160" v="777" actId="313"/>
          <ac:spMkLst>
            <pc:docMk/>
            <pc:sldMk cId="2944765398" sldId="2451"/>
            <ac:spMk id="3" creationId="{1D24B42B-925B-494C-A986-BD85E8117E1E}"/>
          </ac:spMkLst>
        </pc:spChg>
        <pc:spChg chg="mod">
          <ac:chgData name="Steven Liang" userId="168002cf-6359-4f16-8327-01cc5d5674d9" providerId="ADAL" clId="{C64053AA-87E3-47A4-97E5-499E311D8167}" dt="2021-02-17T19:01:57.409" v="722" actId="113"/>
          <ac:spMkLst>
            <pc:docMk/>
            <pc:sldMk cId="2944765398" sldId="2451"/>
            <ac:spMk id="9" creationId="{0176F518-50E8-4A01-A15C-B2AF4DC0C948}"/>
          </ac:spMkLst>
        </pc:spChg>
        <pc:graphicFrameChg chg="modGraphic">
          <ac:chgData name="Steven Liang" userId="168002cf-6359-4f16-8327-01cc5d5674d9" providerId="ADAL" clId="{C64053AA-87E3-47A4-97E5-499E311D8167}" dt="2021-02-17T18:57:09.844" v="716" actId="207"/>
          <ac:graphicFrameMkLst>
            <pc:docMk/>
            <pc:sldMk cId="2944765398" sldId="2451"/>
            <ac:graphicFrameMk id="12" creationId="{ED43146D-9A79-491B-AB28-355CDD004ADF}"/>
          </ac:graphicFrameMkLst>
        </pc:graphicFrameChg>
      </pc:sldChg>
      <pc:sldChg chg="modSp del mod">
        <pc:chgData name="Steven Liang" userId="168002cf-6359-4f16-8327-01cc5d5674d9" providerId="ADAL" clId="{C64053AA-87E3-47A4-97E5-499E311D8167}" dt="2021-02-17T18:31:36.373" v="161" actId="2696"/>
        <pc:sldMkLst>
          <pc:docMk/>
          <pc:sldMk cId="2129108354" sldId="2453"/>
        </pc:sldMkLst>
        <pc:spChg chg="mod ord">
          <ac:chgData name="Steven Liang" userId="168002cf-6359-4f16-8327-01cc5d5674d9" providerId="ADAL" clId="{C64053AA-87E3-47A4-97E5-499E311D8167}" dt="2021-02-17T18:28:56.892" v="35" actId="14100"/>
          <ac:spMkLst>
            <pc:docMk/>
            <pc:sldMk cId="2129108354" sldId="2453"/>
            <ac:spMk id="9" creationId="{7A457865-6CE4-48F7-9DE8-065695261810}"/>
          </ac:spMkLst>
        </pc:spChg>
        <pc:graphicFrameChg chg="mod modGraphic">
          <ac:chgData name="Steven Liang" userId="168002cf-6359-4f16-8327-01cc5d5674d9" providerId="ADAL" clId="{C64053AA-87E3-47A4-97E5-499E311D8167}" dt="2021-02-17T18:29:46.119" v="117" actId="313"/>
          <ac:graphicFrameMkLst>
            <pc:docMk/>
            <pc:sldMk cId="2129108354" sldId="2453"/>
            <ac:graphicFrameMk id="7" creationId="{B1897641-C811-4117-B9B9-5EE41B5A3203}"/>
          </ac:graphicFrameMkLst>
        </pc:graphicFrameChg>
      </pc:sldChg>
      <pc:sldChg chg="modSp mod">
        <pc:chgData name="Steven Liang" userId="168002cf-6359-4f16-8327-01cc5d5674d9" providerId="ADAL" clId="{C64053AA-87E3-47A4-97E5-499E311D8167}" dt="2021-02-17T18:41:49.453" v="627" actId="1076"/>
        <pc:sldMkLst>
          <pc:docMk/>
          <pc:sldMk cId="3516891798" sldId="2456"/>
        </pc:sldMkLst>
        <pc:spChg chg="mod">
          <ac:chgData name="Steven Liang" userId="168002cf-6359-4f16-8327-01cc5d5674d9" providerId="ADAL" clId="{C64053AA-87E3-47A4-97E5-499E311D8167}" dt="2021-02-17T18:41:47.555" v="626" actId="1076"/>
          <ac:spMkLst>
            <pc:docMk/>
            <pc:sldMk cId="3516891798" sldId="2456"/>
            <ac:spMk id="2" creationId="{12CC3376-5069-4C7B-BE6B-A3776D1B47BA}"/>
          </ac:spMkLst>
        </pc:spChg>
        <pc:spChg chg="mod">
          <ac:chgData name="Steven Liang" userId="168002cf-6359-4f16-8327-01cc5d5674d9" providerId="ADAL" clId="{C64053AA-87E3-47A4-97E5-499E311D8167}" dt="2021-02-17T18:41:49.453" v="627" actId="1076"/>
          <ac:spMkLst>
            <pc:docMk/>
            <pc:sldMk cId="3516891798" sldId="2456"/>
            <ac:spMk id="14" creationId="{79248A72-A597-48DF-A270-3389F5D209C0}"/>
          </ac:spMkLst>
        </pc:spChg>
      </pc:sldChg>
      <pc:sldChg chg="addSp delSp modSp mod">
        <pc:chgData name="Steven Liang" userId="168002cf-6359-4f16-8327-01cc5d5674d9" providerId="ADAL" clId="{C64053AA-87E3-47A4-97E5-499E311D8167}" dt="2021-02-17T18:36:40.003" v="472" actId="1036"/>
        <pc:sldMkLst>
          <pc:docMk/>
          <pc:sldMk cId="3164405530" sldId="2457"/>
        </pc:sldMkLst>
        <pc:spChg chg="mod">
          <ac:chgData name="Steven Liang" userId="168002cf-6359-4f16-8327-01cc5d5674d9" providerId="ADAL" clId="{C64053AA-87E3-47A4-97E5-499E311D8167}" dt="2021-02-17T18:31:49.038" v="166" actId="1076"/>
          <ac:spMkLst>
            <pc:docMk/>
            <pc:sldMk cId="3164405530" sldId="2457"/>
            <ac:spMk id="3" creationId="{1D24B42B-925B-494C-A986-BD85E8117E1E}"/>
          </ac:spMkLst>
        </pc:spChg>
        <pc:spChg chg="del mod">
          <ac:chgData name="Steven Liang" userId="168002cf-6359-4f16-8327-01cc5d5674d9" providerId="ADAL" clId="{C64053AA-87E3-47A4-97E5-499E311D8167}" dt="2021-02-17T18:30:58.948" v="153" actId="478"/>
          <ac:spMkLst>
            <pc:docMk/>
            <pc:sldMk cId="3164405530" sldId="2457"/>
            <ac:spMk id="5" creationId="{AF9B872F-6332-408E-9135-B871F0C90C00}"/>
          </ac:spMkLst>
        </pc:spChg>
        <pc:spChg chg="add del mod">
          <ac:chgData name="Steven Liang" userId="168002cf-6359-4f16-8327-01cc5d5674d9" providerId="ADAL" clId="{C64053AA-87E3-47A4-97E5-499E311D8167}" dt="2021-02-17T18:31:00.631" v="154" actId="478"/>
          <ac:spMkLst>
            <pc:docMk/>
            <pc:sldMk cId="3164405530" sldId="2457"/>
            <ac:spMk id="7" creationId="{F5FEA397-E474-4793-A108-9B4F9D0DED98}"/>
          </ac:spMkLst>
        </pc:spChg>
        <pc:spChg chg="add mod">
          <ac:chgData name="Steven Liang" userId="168002cf-6359-4f16-8327-01cc5d5674d9" providerId="ADAL" clId="{C64053AA-87E3-47A4-97E5-499E311D8167}" dt="2021-02-17T18:36:40.003" v="472" actId="1036"/>
          <ac:spMkLst>
            <pc:docMk/>
            <pc:sldMk cId="3164405530" sldId="2457"/>
            <ac:spMk id="9" creationId="{F41B2FEB-13F9-40C3-BF5E-471BF728B9EE}"/>
          </ac:spMkLst>
        </pc:spChg>
        <pc:graphicFrameChg chg="add mod modGraphic">
          <ac:chgData name="Steven Liang" userId="168002cf-6359-4f16-8327-01cc5d5674d9" providerId="ADAL" clId="{C64053AA-87E3-47A4-97E5-499E311D8167}" dt="2021-02-17T18:36:24.063" v="467" actId="1038"/>
          <ac:graphicFrameMkLst>
            <pc:docMk/>
            <pc:sldMk cId="3164405530" sldId="2457"/>
            <ac:graphicFrameMk id="6" creationId="{147F1A8A-2961-4139-9A6F-BC0E50583004}"/>
          </ac:graphicFrameMkLst>
        </pc:graphicFrameChg>
      </pc:sldChg>
      <pc:sldChg chg="modSp mod">
        <pc:chgData name="Steven Liang" userId="168002cf-6359-4f16-8327-01cc5d5674d9" providerId="ADAL" clId="{C64053AA-87E3-47A4-97E5-499E311D8167}" dt="2021-02-17T18:44:57.456" v="687" actId="20577"/>
        <pc:sldMkLst>
          <pc:docMk/>
          <pc:sldMk cId="1649098948" sldId="2462"/>
        </pc:sldMkLst>
        <pc:spChg chg="mod">
          <ac:chgData name="Steven Liang" userId="168002cf-6359-4f16-8327-01cc5d5674d9" providerId="ADAL" clId="{C64053AA-87E3-47A4-97E5-499E311D8167}" dt="2021-02-17T18:44:57.456" v="687" actId="20577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mod ord">
        <pc:chgData name="Steven Liang" userId="168002cf-6359-4f16-8327-01cc5d5674d9" providerId="ADAL" clId="{C64053AA-87E3-47A4-97E5-499E311D8167}" dt="2021-02-17T19:11:42.245" v="781"/>
        <pc:sldMkLst>
          <pc:docMk/>
          <pc:sldMk cId="2300810155" sldId="2463"/>
        </pc:sldMkLst>
        <pc:spChg chg="mod">
          <ac:chgData name="Steven Liang" userId="168002cf-6359-4f16-8327-01cc5d5674d9" providerId="ADAL" clId="{C64053AA-87E3-47A4-97E5-499E311D8167}" dt="2021-02-17T19:09:59.391" v="779" actId="207"/>
          <ac:spMkLst>
            <pc:docMk/>
            <pc:sldMk cId="2300810155" sldId="2463"/>
            <ac:spMk id="12" creationId="{50AEA731-C7D0-4A0E-B871-4F369D8BEAC5}"/>
          </ac:spMkLst>
        </pc:spChg>
        <pc:spChg chg="add del mod ord">
          <ac:chgData name="Steven Liang" userId="168002cf-6359-4f16-8327-01cc5d5674d9" providerId="ADAL" clId="{C64053AA-87E3-47A4-97E5-499E311D8167}" dt="2021-02-17T19:09:55.347" v="778" actId="478"/>
          <ac:spMkLst>
            <pc:docMk/>
            <pc:sldMk cId="2300810155" sldId="2463"/>
            <ac:spMk id="13" creationId="{A2A89601-EAD5-4D78-8AF5-128CDC34FC36}"/>
          </ac:spMkLst>
        </pc:spChg>
      </pc:sldChg>
    </pc:docChg>
  </pc:docChgLst>
  <pc:docChgLst>
    <pc:chgData name="Steven Liang" userId="S::steven.liang@mail.mcgill.ca::168002cf-6359-4f16-8327-01cc5d5674d9" providerId="AD" clId="Web-{D4BE9C35-A569-4B6A-A96D-4D31E7A2DD64}"/>
    <pc:docChg chg="modSld">
      <pc:chgData name="Steven Liang" userId="S::steven.liang@mail.mcgill.ca::168002cf-6359-4f16-8327-01cc5d5674d9" providerId="AD" clId="Web-{D4BE9C35-A569-4B6A-A96D-4D31E7A2DD64}" dt="2021-02-17T17:13:11.600" v="26" actId="1076"/>
      <pc:docMkLst>
        <pc:docMk/>
      </pc:docMkLst>
      <pc:sldChg chg="modSp">
        <pc:chgData name="Steven Liang" userId="S::steven.liang@mail.mcgill.ca::168002cf-6359-4f16-8327-01cc5d5674d9" providerId="AD" clId="Web-{D4BE9C35-A569-4B6A-A96D-4D31E7A2DD64}" dt="2021-02-17T17:13:11.600" v="26" actId="1076"/>
        <pc:sldMkLst>
          <pc:docMk/>
          <pc:sldMk cId="869470413" sldId="2432"/>
        </pc:sldMkLst>
        <pc:spChg chg="mod">
          <ac:chgData name="Steven Liang" userId="S::steven.liang@mail.mcgill.ca::168002cf-6359-4f16-8327-01cc5d5674d9" providerId="AD" clId="Web-{D4BE9C35-A569-4B6A-A96D-4D31E7A2DD64}" dt="2021-02-17T17:13:11.600" v="26" actId="1076"/>
          <ac:spMkLst>
            <pc:docMk/>
            <pc:sldMk cId="869470413" sldId="2432"/>
            <ac:spMk id="4" creationId="{934476E4-F5E0-47D8-86F2-52F1B65F6AFA}"/>
          </ac:spMkLst>
        </pc:spChg>
        <pc:spChg chg="mod">
          <ac:chgData name="Steven Liang" userId="S::steven.liang@mail.mcgill.ca::168002cf-6359-4f16-8327-01cc5d5674d9" providerId="AD" clId="Web-{D4BE9C35-A569-4B6A-A96D-4D31E7A2DD64}" dt="2021-02-17T17:12:27.350" v="20" actId="14100"/>
          <ac:spMkLst>
            <pc:docMk/>
            <pc:sldMk cId="869470413" sldId="2432"/>
            <ac:spMk id="14" creationId="{8DE64A33-3AB4-4ED7-9036-19FB08F006C4}"/>
          </ac:spMkLst>
        </pc:spChg>
        <pc:spChg chg="mod">
          <ac:chgData name="Steven Liang" userId="S::steven.liang@mail.mcgill.ca::168002cf-6359-4f16-8327-01cc5d5674d9" providerId="AD" clId="Web-{D4BE9C35-A569-4B6A-A96D-4D31E7A2DD64}" dt="2021-02-17T17:12:41.772" v="22" actId="1076"/>
          <ac:spMkLst>
            <pc:docMk/>
            <pc:sldMk cId="869470413" sldId="2432"/>
            <ac:spMk id="15" creationId="{1A0A1AB2-828D-4068-84E7-AF8380B6A20C}"/>
          </ac:spMkLst>
        </pc:spChg>
        <pc:graphicFrameChg chg="mod">
          <ac:chgData name="Steven Liang" userId="S::steven.liang@mail.mcgill.ca::168002cf-6359-4f16-8327-01cc5d5674d9" providerId="AD" clId="Web-{D4BE9C35-A569-4B6A-A96D-4D31E7A2DD64}" dt="2021-02-17T17:12:38.084" v="21" actId="1076"/>
          <ac:graphicFrameMkLst>
            <pc:docMk/>
            <pc:sldMk cId="869470413" sldId="2432"/>
            <ac:graphicFrameMk id="10" creationId="{77FA450A-F98B-40EA-85B4-4E48D592D5F3}"/>
          </ac:graphicFrameMkLst>
        </pc:graphicFrameChg>
        <pc:picChg chg="mod">
          <ac:chgData name="Steven Liang" userId="S::steven.liang@mail.mcgill.ca::168002cf-6359-4f16-8327-01cc5d5674d9" providerId="AD" clId="Web-{D4BE9C35-A569-4B6A-A96D-4D31E7A2DD64}" dt="2021-02-17T17:12:47.959" v="23" actId="14100"/>
          <ac:picMkLst>
            <pc:docMk/>
            <pc:sldMk cId="869470413" sldId="2432"/>
            <ac:picMk id="13" creationId="{5A80B03C-BE99-4592-82D0-563E49A7DAA7}"/>
          </ac:picMkLst>
        </pc:picChg>
      </pc:sldChg>
      <pc:sldChg chg="modSp">
        <pc:chgData name="Steven Liang" userId="S::steven.liang@mail.mcgill.ca::168002cf-6359-4f16-8327-01cc5d5674d9" providerId="AD" clId="Web-{D4BE9C35-A569-4B6A-A96D-4D31E7A2DD64}" dt="2021-02-17T17:04:42.239" v="1" actId="20577"/>
        <pc:sldMkLst>
          <pc:docMk/>
          <pc:sldMk cId="2944765398" sldId="2451"/>
        </pc:sldMkLst>
        <pc:spChg chg="mod">
          <ac:chgData name="Steven Liang" userId="S::steven.liang@mail.mcgill.ca::168002cf-6359-4f16-8327-01cc5d5674d9" providerId="AD" clId="Web-{D4BE9C35-A569-4B6A-A96D-4D31E7A2DD64}" dt="2021-02-17T17:04:42.239" v="1" actId="20577"/>
          <ac:spMkLst>
            <pc:docMk/>
            <pc:sldMk cId="2944765398" sldId="2451"/>
            <ac:spMk id="9" creationId="{0176F518-50E8-4A01-A15C-B2AF4DC0C948}"/>
          </ac:spMkLst>
        </pc:spChg>
      </pc:sldChg>
    </pc:docChg>
  </pc:docChgLst>
  <pc:docChgLst>
    <pc:chgData name="Steven Liang" userId="S::steven.liang@mail.mcgill.ca::168002cf-6359-4f16-8327-01cc5d5674d9" providerId="AD" clId="Web-{1820A818-461F-4B2E-ADB9-CFEA4B87CCED}"/>
    <pc:docChg chg="modSld">
      <pc:chgData name="Steven Liang" userId="S::steven.liang@mail.mcgill.ca::168002cf-6359-4f16-8327-01cc5d5674d9" providerId="AD" clId="Web-{1820A818-461F-4B2E-ADB9-CFEA4B87CCED}" dt="2021-02-17T17:03:05.165" v="94" actId="20577"/>
      <pc:docMkLst>
        <pc:docMk/>
      </pc:docMkLst>
      <pc:sldChg chg="modSp">
        <pc:chgData name="Steven Liang" userId="S::steven.liang@mail.mcgill.ca::168002cf-6359-4f16-8327-01cc5d5674d9" providerId="AD" clId="Web-{1820A818-461F-4B2E-ADB9-CFEA4B87CCED}" dt="2021-02-17T17:03:05.165" v="94" actId="20577"/>
        <pc:sldMkLst>
          <pc:docMk/>
          <pc:sldMk cId="2944765398" sldId="2451"/>
        </pc:sldMkLst>
        <pc:spChg chg="mod">
          <ac:chgData name="Steven Liang" userId="S::steven.liang@mail.mcgill.ca::168002cf-6359-4f16-8327-01cc5d5674d9" providerId="AD" clId="Web-{1820A818-461F-4B2E-ADB9-CFEA4B87CCED}" dt="2021-02-17T17:03:05.165" v="94" actId="20577"/>
          <ac:spMkLst>
            <pc:docMk/>
            <pc:sldMk cId="2944765398" sldId="2451"/>
            <ac:spMk id="9" creationId="{0176F518-50E8-4A01-A15C-B2AF4DC0C948}"/>
          </ac:spMkLst>
        </pc:spChg>
        <pc:graphicFrameChg chg="mod">
          <ac:chgData name="Steven Liang" userId="S::steven.liang@mail.mcgill.ca::168002cf-6359-4f16-8327-01cc5d5674d9" providerId="AD" clId="Web-{1820A818-461F-4B2E-ADB9-CFEA4B87CCED}" dt="2021-02-17T16:59:11.866" v="87" actId="1076"/>
          <ac:graphicFrameMkLst>
            <pc:docMk/>
            <pc:sldMk cId="2944765398" sldId="2451"/>
            <ac:graphicFrameMk id="12" creationId="{ED43146D-9A79-491B-AB28-355CDD004ADF}"/>
          </ac:graphicFrameMkLst>
        </pc:graphicFrameChg>
      </pc:sldChg>
    </pc:docChg>
  </pc:docChgLst>
  <pc:docChgLst>
    <pc:chgData name="Dorothy Zou" userId="S::leying.zou@mail.mcgill.ca::be9b8a0b-4428-443d-8222-054332039245" providerId="AD" clId="Web-{EC15F2B0-BB50-4F83-A6E9-AFC514C3D85E}"/>
    <pc:docChg chg="modSld">
      <pc:chgData name="Dorothy Zou" userId="S::leying.zou@mail.mcgill.ca::be9b8a0b-4428-443d-8222-054332039245" providerId="AD" clId="Web-{EC15F2B0-BB50-4F83-A6E9-AFC514C3D85E}" dt="2021-02-17T16:59:20.437" v="11" actId="14100"/>
      <pc:docMkLst>
        <pc:docMk/>
      </pc:docMkLst>
      <pc:sldChg chg="addCm">
        <pc:chgData name="Dorothy Zou" userId="S::leying.zou@mail.mcgill.ca::be9b8a0b-4428-443d-8222-054332039245" providerId="AD" clId="Web-{EC15F2B0-BB50-4F83-A6E9-AFC514C3D85E}" dt="2021-02-17T16:56:24.772" v="0"/>
        <pc:sldMkLst>
          <pc:docMk/>
          <pc:sldMk cId="869470413" sldId="2432"/>
        </pc:sldMkLst>
      </pc:sldChg>
      <pc:sldChg chg="addSp delSp modSp">
        <pc:chgData name="Dorothy Zou" userId="S::leying.zou@mail.mcgill.ca::be9b8a0b-4428-443d-8222-054332039245" providerId="AD" clId="Web-{EC15F2B0-BB50-4F83-A6E9-AFC514C3D85E}" dt="2021-02-17T16:59:20.437" v="11" actId="14100"/>
        <pc:sldMkLst>
          <pc:docMk/>
          <pc:sldMk cId="839779156" sldId="2450"/>
        </pc:sldMkLst>
        <pc:spChg chg="add del">
          <ac:chgData name="Dorothy Zou" userId="S::leying.zou@mail.mcgill.ca::be9b8a0b-4428-443d-8222-054332039245" providerId="AD" clId="Web-{EC15F2B0-BB50-4F83-A6E9-AFC514C3D85E}" dt="2021-02-17T16:58:45.388" v="2"/>
          <ac:spMkLst>
            <pc:docMk/>
            <pc:sldMk cId="839779156" sldId="2450"/>
            <ac:spMk id="2" creationId="{5F9193F2-3C60-4D28-A7C2-A8D4EFCFDA1D}"/>
          </ac:spMkLst>
        </pc:spChg>
        <pc:cxnChg chg="mod">
          <ac:chgData name="Dorothy Zou" userId="S::leying.zou@mail.mcgill.ca::be9b8a0b-4428-443d-8222-054332039245" providerId="AD" clId="Web-{EC15F2B0-BB50-4F83-A6E9-AFC514C3D85E}" dt="2021-02-17T16:59:20.437" v="11" actId="14100"/>
          <ac:cxnSpMkLst>
            <pc:docMk/>
            <pc:sldMk cId="839779156" sldId="2450"/>
            <ac:cxnSpMk id="36" creationId="{45EA2359-7A67-4698-BC62-4B7A75ED95D5}"/>
          </ac:cxnSpMkLst>
        </pc:cxnChg>
      </pc:sldChg>
    </pc:docChg>
  </pc:docChgLst>
  <pc:docChgLst>
    <pc:chgData name="Steven Liang" userId="S::steven.liang@mail.mcgill.ca::168002cf-6359-4f16-8327-01cc5d5674d9" providerId="AD" clId="Web-{F2A81F6A-F58C-4237-A5DB-FB45824C7BBE}"/>
    <pc:docChg chg="modSld">
      <pc:chgData name="Steven Liang" userId="S::steven.liang@mail.mcgill.ca::168002cf-6359-4f16-8327-01cc5d5674d9" providerId="AD" clId="Web-{F2A81F6A-F58C-4237-A5DB-FB45824C7BBE}" dt="2021-02-17T18:09:50.477" v="56"/>
      <pc:docMkLst>
        <pc:docMk/>
      </pc:docMkLst>
      <pc:sldChg chg="modSp">
        <pc:chgData name="Steven Liang" userId="S::steven.liang@mail.mcgill.ca::168002cf-6359-4f16-8327-01cc5d5674d9" providerId="AD" clId="Web-{F2A81F6A-F58C-4237-A5DB-FB45824C7BBE}" dt="2021-02-17T18:09:34.968" v="54" actId="14100"/>
        <pc:sldMkLst>
          <pc:docMk/>
          <pc:sldMk cId="1325373587" sldId="259"/>
        </pc:sldMkLst>
        <pc:spChg chg="mod">
          <ac:chgData name="Steven Liang" userId="S::steven.liang@mail.mcgill.ca::168002cf-6359-4f16-8327-01cc5d5674d9" providerId="AD" clId="Web-{F2A81F6A-F58C-4237-A5DB-FB45824C7BBE}" dt="2021-02-17T18:09:34.968" v="54" actId="14100"/>
          <ac:spMkLst>
            <pc:docMk/>
            <pc:sldMk cId="1325373587" sldId="259"/>
            <ac:spMk id="9" creationId="{256319DF-036A-473B-95D3-C5F6FF849FD4}"/>
          </ac:spMkLst>
        </pc:spChg>
      </pc:sldChg>
      <pc:sldChg chg="addSp delSp modSp">
        <pc:chgData name="Steven Liang" userId="S::steven.liang@mail.mcgill.ca::168002cf-6359-4f16-8327-01cc5d5674d9" providerId="AD" clId="Web-{F2A81F6A-F58C-4237-A5DB-FB45824C7BBE}" dt="2021-02-17T18:07:36.577" v="24" actId="14100"/>
        <pc:sldMkLst>
          <pc:docMk/>
          <pc:sldMk cId="869470413" sldId="2432"/>
        </pc:sldMkLst>
        <pc:spChg chg="mod">
          <ac:chgData name="Steven Liang" userId="S::steven.liang@mail.mcgill.ca::168002cf-6359-4f16-8327-01cc5d5674d9" providerId="AD" clId="Web-{F2A81F6A-F58C-4237-A5DB-FB45824C7BBE}" dt="2021-02-17T18:07:36.577" v="24" actId="14100"/>
          <ac:spMkLst>
            <pc:docMk/>
            <pc:sldMk cId="869470413" sldId="2432"/>
            <ac:spMk id="14" creationId="{8DE64A33-3AB4-4ED7-9036-19FB08F006C4}"/>
          </ac:spMkLst>
        </pc:spChg>
        <pc:spChg chg="mod">
          <ac:chgData name="Steven Liang" userId="S::steven.liang@mail.mcgill.ca::168002cf-6359-4f16-8327-01cc5d5674d9" providerId="AD" clId="Web-{F2A81F6A-F58C-4237-A5DB-FB45824C7BBE}" dt="2021-02-17T18:05:44.514" v="5" actId="1076"/>
          <ac:spMkLst>
            <pc:docMk/>
            <pc:sldMk cId="869470413" sldId="2432"/>
            <ac:spMk id="15" creationId="{1A0A1AB2-828D-4068-84E7-AF8380B6A20C}"/>
          </ac:spMkLst>
        </pc:spChg>
        <pc:graphicFrameChg chg="add del mod">
          <ac:chgData name="Steven Liang" userId="S::steven.liang@mail.mcgill.ca::168002cf-6359-4f16-8327-01cc5d5674d9" providerId="AD" clId="Web-{F2A81F6A-F58C-4237-A5DB-FB45824C7BBE}" dt="2021-02-17T18:05:40.342" v="3"/>
          <ac:graphicFrameMkLst>
            <pc:docMk/>
            <pc:sldMk cId="869470413" sldId="2432"/>
            <ac:graphicFrameMk id="6" creationId="{C13C67F1-8D86-4074-97BB-372313EC7F99}"/>
          </ac:graphicFrameMkLst>
        </pc:graphicFrameChg>
        <pc:picChg chg="add del mod">
          <ac:chgData name="Steven Liang" userId="S::steven.liang@mail.mcgill.ca::168002cf-6359-4f16-8327-01cc5d5674d9" providerId="AD" clId="Web-{F2A81F6A-F58C-4237-A5DB-FB45824C7BBE}" dt="2021-02-17T18:07:08.327" v="18"/>
          <ac:picMkLst>
            <pc:docMk/>
            <pc:sldMk cId="869470413" sldId="2432"/>
            <ac:picMk id="7" creationId="{8259DE01-B2BE-4ADD-8010-B18CA60FBE1F}"/>
          </ac:picMkLst>
        </pc:picChg>
        <pc:picChg chg="add del mod">
          <ac:chgData name="Steven Liang" userId="S::steven.liang@mail.mcgill.ca::168002cf-6359-4f16-8327-01cc5d5674d9" providerId="AD" clId="Web-{F2A81F6A-F58C-4237-A5DB-FB45824C7BBE}" dt="2021-02-17T18:07:25.795" v="21" actId="1076"/>
          <ac:picMkLst>
            <pc:docMk/>
            <pc:sldMk cId="869470413" sldId="2432"/>
            <ac:picMk id="13" creationId="{5A80B03C-BE99-4592-82D0-563E49A7DAA7}"/>
          </ac:picMkLst>
        </pc:picChg>
      </pc:sldChg>
      <pc:sldChg chg="modSp">
        <pc:chgData name="Steven Liang" userId="S::steven.liang@mail.mcgill.ca::168002cf-6359-4f16-8327-01cc5d5674d9" providerId="AD" clId="Web-{F2A81F6A-F58C-4237-A5DB-FB45824C7BBE}" dt="2021-02-17T18:09:50.477" v="56"/>
        <pc:sldMkLst>
          <pc:docMk/>
          <pc:sldMk cId="2944765398" sldId="2451"/>
        </pc:sldMkLst>
        <pc:graphicFrameChg chg="modGraphic">
          <ac:chgData name="Steven Liang" userId="S::steven.liang@mail.mcgill.ca::168002cf-6359-4f16-8327-01cc5d5674d9" providerId="AD" clId="Web-{F2A81F6A-F58C-4237-A5DB-FB45824C7BBE}" dt="2021-02-17T18:09:50.477" v="56"/>
          <ac:graphicFrameMkLst>
            <pc:docMk/>
            <pc:sldMk cId="2944765398" sldId="2451"/>
            <ac:graphicFrameMk id="12" creationId="{ED43146D-9A79-491B-AB28-355CDD004ADF}"/>
          </ac:graphicFrameMkLst>
        </pc:graphicFrameChg>
      </pc:sldChg>
    </pc:docChg>
  </pc:docChgLst>
  <pc:docChgLst>
    <pc:chgData name="Charles Dangbao" userId="9ba771e5-6e47-4538-8141-74c1eab3c07e" providerId="ADAL" clId="{336A5091-CF49-4866-A210-D96A40ED73D4}"/>
    <pc:docChg chg="custSel modSld">
      <pc:chgData name="Charles Dangbao" userId="9ba771e5-6e47-4538-8141-74c1eab3c07e" providerId="ADAL" clId="{336A5091-CF49-4866-A210-D96A40ED73D4}" dt="2021-02-18T01:10:40.517" v="166"/>
      <pc:docMkLst>
        <pc:docMk/>
      </pc:docMkLst>
      <pc:sldChg chg="addSp delSp modSp mod modAnim">
        <pc:chgData name="Charles Dangbao" userId="9ba771e5-6e47-4538-8141-74c1eab3c07e" providerId="ADAL" clId="{336A5091-CF49-4866-A210-D96A40ED73D4}" dt="2021-02-18T01:10:40.517" v="166"/>
        <pc:sldMkLst>
          <pc:docMk/>
          <pc:sldMk cId="2720361709" sldId="260"/>
        </pc:sldMkLst>
        <pc:spChg chg="mod">
          <ac:chgData name="Charles Dangbao" userId="9ba771e5-6e47-4538-8141-74c1eab3c07e" providerId="ADAL" clId="{336A5091-CF49-4866-A210-D96A40ED73D4}" dt="2021-02-17T19:14:18.251" v="2" actId="207"/>
          <ac:spMkLst>
            <pc:docMk/>
            <pc:sldMk cId="2720361709" sldId="260"/>
            <ac:spMk id="9" creationId="{D894208B-3D3B-4A73-98E2-B9794CEDBD77}"/>
          </ac:spMkLst>
        </pc:spChg>
        <pc:spChg chg="mod">
          <ac:chgData name="Charles Dangbao" userId="9ba771e5-6e47-4538-8141-74c1eab3c07e" providerId="ADAL" clId="{336A5091-CF49-4866-A210-D96A40ED73D4}" dt="2021-02-17T19:25:15.949" v="149" actId="1076"/>
          <ac:spMkLst>
            <pc:docMk/>
            <pc:sldMk cId="2720361709" sldId="260"/>
            <ac:spMk id="30" creationId="{B329D3BD-F41C-4F95-8042-E3D20610AFA1}"/>
          </ac:spMkLst>
        </pc:spChg>
        <pc:graphicFrameChg chg="mod">
          <ac:chgData name="Charles Dangbao" userId="9ba771e5-6e47-4538-8141-74c1eab3c07e" providerId="ADAL" clId="{336A5091-CF49-4866-A210-D96A40ED73D4}" dt="2021-02-17T19:25:15.949" v="149" actId="1076"/>
          <ac:graphicFrameMkLst>
            <pc:docMk/>
            <pc:sldMk cId="2720361709" sldId="260"/>
            <ac:graphicFrameMk id="21" creationId="{062CD31A-CD96-4FF9-A4F5-DDE36F436D1C}"/>
          </ac:graphicFrameMkLst>
        </pc:graphicFrameChg>
        <pc:graphicFrameChg chg="mod">
          <ac:chgData name="Charles Dangbao" userId="9ba771e5-6e47-4538-8141-74c1eab3c07e" providerId="ADAL" clId="{336A5091-CF49-4866-A210-D96A40ED73D4}" dt="2021-02-18T00:55:15.782" v="151" actId="1076"/>
          <ac:graphicFrameMkLst>
            <pc:docMk/>
            <pc:sldMk cId="2720361709" sldId="260"/>
            <ac:graphicFrameMk id="23" creationId="{AA2E4120-7D16-4238-AAE8-6948AFB35B41}"/>
          </ac:graphicFrameMkLst>
        </pc:graphicFrameChg>
        <pc:graphicFrameChg chg="mod">
          <ac:chgData name="Charles Dangbao" userId="9ba771e5-6e47-4538-8141-74c1eab3c07e" providerId="ADAL" clId="{336A5091-CF49-4866-A210-D96A40ED73D4}" dt="2021-02-17T19:25:15.949" v="149" actId="1076"/>
          <ac:graphicFrameMkLst>
            <pc:docMk/>
            <pc:sldMk cId="2720361709" sldId="260"/>
            <ac:graphicFrameMk id="29" creationId="{546969A8-5A41-4A28-89D7-E6C3CDC71DEE}"/>
          </ac:graphicFrameMkLst>
        </pc:graphicFrameChg>
        <pc:graphicFrameChg chg="add del mod modGraphic">
          <ac:chgData name="Charles Dangbao" userId="9ba771e5-6e47-4538-8141-74c1eab3c07e" providerId="ADAL" clId="{336A5091-CF49-4866-A210-D96A40ED73D4}" dt="2021-02-18T01:09:10.878" v="156" actId="21"/>
          <ac:graphicFrameMkLst>
            <pc:docMk/>
            <pc:sldMk cId="2720361709" sldId="260"/>
            <ac:graphicFrameMk id="31" creationId="{D6EEB180-7324-4110-AE74-8A10F573FE56}"/>
          </ac:graphicFrameMkLst>
        </pc:graphicFrameChg>
        <pc:graphicFrameChg chg="add mod">
          <ac:chgData name="Charles Dangbao" userId="9ba771e5-6e47-4538-8141-74c1eab3c07e" providerId="ADAL" clId="{336A5091-CF49-4866-A210-D96A40ED73D4}" dt="2021-02-18T01:09:48.111" v="163" actId="1076"/>
          <ac:graphicFrameMkLst>
            <pc:docMk/>
            <pc:sldMk cId="2720361709" sldId="260"/>
            <ac:graphicFrameMk id="32" creationId="{D787FA64-0C5A-4C01-A4A2-615976C86C8B}"/>
          </ac:graphicFrameMkLst>
        </pc:graphicFrameChg>
        <pc:graphicFrameChg chg="add mod modGraphic">
          <ac:chgData name="Charles Dangbao" userId="9ba771e5-6e47-4538-8141-74c1eab3c07e" providerId="ADAL" clId="{336A5091-CF49-4866-A210-D96A40ED73D4}" dt="2021-02-18T01:09:41.375" v="162" actId="1076"/>
          <ac:graphicFrameMkLst>
            <pc:docMk/>
            <pc:sldMk cId="2720361709" sldId="260"/>
            <ac:graphicFrameMk id="33" creationId="{E404B016-14D7-4C85-91DE-6B5EAD020548}"/>
          </ac:graphicFrameMkLst>
        </pc:graphicFrameChg>
      </pc:sldChg>
      <pc:sldChg chg="modSp mod">
        <pc:chgData name="Charles Dangbao" userId="9ba771e5-6e47-4538-8141-74c1eab3c07e" providerId="ADAL" clId="{336A5091-CF49-4866-A210-D96A40ED73D4}" dt="2021-02-17T19:11:22.318" v="1" actId="14100"/>
        <pc:sldMkLst>
          <pc:docMk/>
          <pc:sldMk cId="839779156" sldId="2450"/>
        </pc:sldMkLst>
        <pc:spChg chg="mod">
          <ac:chgData name="Charles Dangbao" userId="9ba771e5-6e47-4538-8141-74c1eab3c07e" providerId="ADAL" clId="{336A5091-CF49-4866-A210-D96A40ED73D4}" dt="2021-02-17T19:11:22.318" v="1" actId="14100"/>
          <ac:spMkLst>
            <pc:docMk/>
            <pc:sldMk cId="839779156" sldId="2450"/>
            <ac:spMk id="9" creationId="{6093F8A5-F7A3-4D4E-9127-63D2ACCED1C0}"/>
          </ac:spMkLst>
        </pc:spChg>
      </pc:sldChg>
      <pc:sldChg chg="modSp mod">
        <pc:chgData name="Charles Dangbao" userId="9ba771e5-6e47-4538-8141-74c1eab3c07e" providerId="ADAL" clId="{336A5091-CF49-4866-A210-D96A40ED73D4}" dt="2021-02-17T19:19:50.902" v="3" actId="20577"/>
        <pc:sldMkLst>
          <pc:docMk/>
          <pc:sldMk cId="714960598" sldId="2454"/>
        </pc:sldMkLst>
        <pc:spChg chg="mod">
          <ac:chgData name="Charles Dangbao" userId="9ba771e5-6e47-4538-8141-74c1eab3c07e" providerId="ADAL" clId="{336A5091-CF49-4866-A210-D96A40ED73D4}" dt="2021-02-17T19:19:50.902" v="3" actId="20577"/>
          <ac:spMkLst>
            <pc:docMk/>
            <pc:sldMk cId="714960598" sldId="2454"/>
            <ac:spMk id="13" creationId="{184497C2-C5BB-4C07-AF14-B5D10275FC68}"/>
          </ac:spMkLst>
        </pc:spChg>
      </pc:sldChg>
      <pc:sldChg chg="modNotesTx">
        <pc:chgData name="Charles Dangbao" userId="9ba771e5-6e47-4538-8141-74c1eab3c07e" providerId="ADAL" clId="{336A5091-CF49-4866-A210-D96A40ED73D4}" dt="2021-02-17T19:22:44.072" v="148" actId="20577"/>
        <pc:sldMkLst>
          <pc:docMk/>
          <pc:sldMk cId="3164405530" sldId="2457"/>
        </pc:sldMkLst>
      </pc:sldChg>
    </pc:docChg>
  </pc:docChgLst>
  <pc:docChgLst>
    <pc:chgData name="Steven Liang" userId="S::steven.liang@mail.mcgill.ca::168002cf-6359-4f16-8327-01cc5d5674d9" providerId="AD" clId="Web-{F2C70055-F459-47B6-907F-20F840894316}"/>
    <pc:docChg chg="modSld">
      <pc:chgData name="Steven Liang" userId="S::steven.liang@mail.mcgill.ca::168002cf-6359-4f16-8327-01cc5d5674d9" providerId="AD" clId="Web-{F2C70055-F459-47B6-907F-20F840894316}" dt="2021-02-17T19:23:25.466" v="71" actId="20577"/>
      <pc:docMkLst>
        <pc:docMk/>
      </pc:docMkLst>
      <pc:sldChg chg="modSp">
        <pc:chgData name="Steven Liang" userId="S::steven.liang@mail.mcgill.ca::168002cf-6359-4f16-8327-01cc5d5674d9" providerId="AD" clId="Web-{F2C70055-F459-47B6-907F-20F840894316}" dt="2021-02-17T19:23:25.466" v="71" actId="20577"/>
        <pc:sldMkLst>
          <pc:docMk/>
          <pc:sldMk cId="3516891798" sldId="2456"/>
        </pc:sldMkLst>
        <pc:spChg chg="mod">
          <ac:chgData name="Steven Liang" userId="S::steven.liang@mail.mcgill.ca::168002cf-6359-4f16-8327-01cc5d5674d9" providerId="AD" clId="Web-{F2C70055-F459-47B6-907F-20F840894316}" dt="2021-02-17T19:23:25.466" v="71" actId="20577"/>
          <ac:spMkLst>
            <pc:docMk/>
            <pc:sldMk cId="3516891798" sldId="2456"/>
            <ac:spMk id="14" creationId="{79248A72-A597-48DF-A270-3389F5D209C0}"/>
          </ac:spMkLst>
        </pc:spChg>
      </pc:sldChg>
      <pc:sldChg chg="modSp">
        <pc:chgData name="Steven Liang" userId="S::steven.liang@mail.mcgill.ca::168002cf-6359-4f16-8327-01cc5d5674d9" providerId="AD" clId="Web-{F2C70055-F459-47B6-907F-20F840894316}" dt="2021-02-17T19:21:54.778" v="37"/>
        <pc:sldMkLst>
          <pc:docMk/>
          <pc:sldMk cId="3164405530" sldId="2457"/>
        </pc:sldMkLst>
        <pc:graphicFrameChg chg="mod modGraphic">
          <ac:chgData name="Steven Liang" userId="S::steven.liang@mail.mcgill.ca::168002cf-6359-4f16-8327-01cc5d5674d9" providerId="AD" clId="Web-{F2C70055-F459-47B6-907F-20F840894316}" dt="2021-02-17T19:21:54.778" v="37"/>
          <ac:graphicFrameMkLst>
            <pc:docMk/>
            <pc:sldMk cId="3164405530" sldId="2457"/>
            <ac:graphicFrameMk id="6" creationId="{147F1A8A-2961-4139-9A6F-BC0E50583004}"/>
          </ac:graphicFrameMkLst>
        </pc:graphicFrameChg>
      </pc:sldChg>
    </pc:docChg>
  </pc:docChgLst>
  <pc:docChgLst>
    <pc:chgData name="Steven Liang" userId="S::steven.liang@mail.mcgill.ca::168002cf-6359-4f16-8327-01cc5d5674d9" providerId="AD" clId="Web-{A688DEC6-8EBF-4B79-AA5A-6272EE40F55E}"/>
    <pc:docChg chg="modSld">
      <pc:chgData name="Steven Liang" userId="S::steven.liang@mail.mcgill.ca::168002cf-6359-4f16-8327-01cc5d5674d9" providerId="AD" clId="Web-{A688DEC6-8EBF-4B79-AA5A-6272EE40F55E}" dt="2021-02-18T16:41:57.875" v="39" actId="20577"/>
      <pc:docMkLst>
        <pc:docMk/>
      </pc:docMkLst>
      <pc:sldChg chg="modSp">
        <pc:chgData name="Steven Liang" userId="S::steven.liang@mail.mcgill.ca::168002cf-6359-4f16-8327-01cc5d5674d9" providerId="AD" clId="Web-{A688DEC6-8EBF-4B79-AA5A-6272EE40F55E}" dt="2021-02-18T16:41:57.875" v="39" actId="20577"/>
        <pc:sldMkLst>
          <pc:docMk/>
          <pc:sldMk cId="3927832306" sldId="2448"/>
        </pc:sldMkLst>
        <pc:spChg chg="mod">
          <ac:chgData name="Steven Liang" userId="S::steven.liang@mail.mcgill.ca::168002cf-6359-4f16-8327-01cc5d5674d9" providerId="AD" clId="Web-{A688DEC6-8EBF-4B79-AA5A-6272EE40F55E}" dt="2021-02-18T16:41:57.875" v="39" actId="20577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Steven Liang" userId="S::steven.liang@mail.mcgill.ca::168002cf-6359-4f16-8327-01cc5d5674d9" providerId="AD" clId="Web-{A688DEC6-8EBF-4B79-AA5A-6272EE40F55E}" dt="2021-02-18T16:41:51.109" v="26" actId="20577"/>
          <ac:spMkLst>
            <pc:docMk/>
            <pc:sldMk cId="3927832306" sldId="2448"/>
            <ac:spMk id="10" creationId="{38FC930C-FFA3-43EB-B2D2-C96E6E2E025A}"/>
          </ac:spMkLst>
        </pc:spChg>
      </pc:sldChg>
    </pc:docChg>
  </pc:docChgLst>
  <pc:docChgLst>
    <pc:chgData name="Steven Liang" userId="S::steven.liang@mail.mcgill.ca::168002cf-6359-4f16-8327-01cc5d5674d9" providerId="AD" clId="Web-{25D107D9-68F5-4920-920D-D92FE555282B}"/>
    <pc:docChg chg="modSld">
      <pc:chgData name="Steven Liang" userId="S::steven.liang@mail.mcgill.ca::168002cf-6359-4f16-8327-01cc5d5674d9" providerId="AD" clId="Web-{25D107D9-68F5-4920-920D-D92FE555282B}" dt="2021-02-17T18:27:30.641" v="422"/>
      <pc:docMkLst>
        <pc:docMk/>
      </pc:docMkLst>
      <pc:sldChg chg="modSp">
        <pc:chgData name="Steven Liang" userId="S::steven.liang@mail.mcgill.ca::168002cf-6359-4f16-8327-01cc5d5674d9" providerId="AD" clId="Web-{25D107D9-68F5-4920-920D-D92FE555282B}" dt="2021-02-17T18:27:30.641" v="422"/>
        <pc:sldMkLst>
          <pc:docMk/>
          <pc:sldMk cId="2129108354" sldId="2453"/>
        </pc:sldMkLst>
        <pc:spChg chg="mod">
          <ac:chgData name="Steven Liang" userId="S::steven.liang@mail.mcgill.ca::168002cf-6359-4f16-8327-01cc5d5674d9" providerId="AD" clId="Web-{25D107D9-68F5-4920-920D-D92FE555282B}" dt="2021-02-17T18:26:15.684" v="379" actId="20577"/>
          <ac:spMkLst>
            <pc:docMk/>
            <pc:sldMk cId="2129108354" sldId="2453"/>
            <ac:spMk id="4" creationId="{16300B5C-7AD0-42EE-A289-DB61F249073A}"/>
          </ac:spMkLst>
        </pc:spChg>
        <pc:graphicFrameChg chg="mod modGraphic">
          <ac:chgData name="Steven Liang" userId="S::steven.liang@mail.mcgill.ca::168002cf-6359-4f16-8327-01cc5d5674d9" providerId="AD" clId="Web-{25D107D9-68F5-4920-920D-D92FE555282B}" dt="2021-02-17T18:27:30.641" v="422"/>
          <ac:graphicFrameMkLst>
            <pc:docMk/>
            <pc:sldMk cId="2129108354" sldId="2453"/>
            <ac:graphicFrameMk id="7" creationId="{B1897641-C811-4117-B9B9-5EE41B5A3203}"/>
          </ac:graphicFrameMkLst>
        </pc:graphicFrameChg>
      </pc:sldChg>
      <pc:sldChg chg="modSp">
        <pc:chgData name="Steven Liang" userId="S::steven.liang@mail.mcgill.ca::168002cf-6359-4f16-8327-01cc5d5674d9" providerId="AD" clId="Web-{25D107D9-68F5-4920-920D-D92FE555282B}" dt="2021-02-17T18:25:16.228" v="373" actId="20577"/>
        <pc:sldMkLst>
          <pc:docMk/>
          <pc:sldMk cId="714960598" sldId="2454"/>
        </pc:sldMkLst>
        <pc:spChg chg="mod">
          <ac:chgData name="Steven Liang" userId="S::steven.liang@mail.mcgill.ca::168002cf-6359-4f16-8327-01cc5d5674d9" providerId="AD" clId="Web-{25D107D9-68F5-4920-920D-D92FE555282B}" dt="2021-02-17T18:18:28.114" v="268" actId="20577"/>
          <ac:spMkLst>
            <pc:docMk/>
            <pc:sldMk cId="714960598" sldId="2454"/>
            <ac:spMk id="6" creationId="{E4A248D7-680E-4181-9558-ED00D7CEAD68}"/>
          </ac:spMkLst>
        </pc:spChg>
        <pc:spChg chg="mod">
          <ac:chgData name="Steven Liang" userId="S::steven.liang@mail.mcgill.ca::168002cf-6359-4f16-8327-01cc5d5674d9" providerId="AD" clId="Web-{25D107D9-68F5-4920-920D-D92FE555282B}" dt="2021-02-17T18:23:44.739" v="368" actId="14100"/>
          <ac:spMkLst>
            <pc:docMk/>
            <pc:sldMk cId="714960598" sldId="2454"/>
            <ac:spMk id="12" creationId="{3DD3B9ED-231E-423D-B8D7-6DE1C249CA4E}"/>
          </ac:spMkLst>
        </pc:spChg>
        <pc:spChg chg="mod">
          <ac:chgData name="Steven Liang" userId="S::steven.liang@mail.mcgill.ca::168002cf-6359-4f16-8327-01cc5d5674d9" providerId="AD" clId="Web-{25D107D9-68F5-4920-920D-D92FE555282B}" dt="2021-02-17T18:25:16.228" v="373" actId="20577"/>
          <ac:spMkLst>
            <pc:docMk/>
            <pc:sldMk cId="714960598" sldId="2454"/>
            <ac:spMk id="13" creationId="{184497C2-C5BB-4C07-AF14-B5D10275FC68}"/>
          </ac:spMkLst>
        </pc:spChg>
      </pc:sldChg>
    </pc:docChg>
  </pc:docChgLst>
  <pc:docChgLst>
    <pc:chgData name="Steven Liang" userId="S::steven.liang@mail.mcgill.ca::168002cf-6359-4f16-8327-01cc5d5674d9" providerId="AD" clId="Web-{7E76577F-7060-44F8-8BBB-1EDCEE10989C}"/>
    <pc:docChg chg="modSld">
      <pc:chgData name="Steven Liang" userId="S::steven.liang@mail.mcgill.ca::168002cf-6359-4f16-8327-01cc5d5674d9" providerId="AD" clId="Web-{7E76577F-7060-44F8-8BBB-1EDCEE10989C}" dt="2021-02-18T00:58:26.310" v="1" actId="20577"/>
      <pc:docMkLst>
        <pc:docMk/>
      </pc:docMkLst>
      <pc:sldChg chg="modSp">
        <pc:chgData name="Steven Liang" userId="S::steven.liang@mail.mcgill.ca::168002cf-6359-4f16-8327-01cc5d5674d9" providerId="AD" clId="Web-{7E76577F-7060-44F8-8BBB-1EDCEE10989C}" dt="2021-02-18T00:58:26.310" v="1" actId="20577"/>
        <pc:sldMkLst>
          <pc:docMk/>
          <pc:sldMk cId="3927832306" sldId="2448"/>
        </pc:sldMkLst>
        <pc:spChg chg="mod">
          <ac:chgData name="Steven Liang" userId="S::steven.liang@mail.mcgill.ca::168002cf-6359-4f16-8327-01cc5d5674d9" providerId="AD" clId="Web-{7E76577F-7060-44F8-8BBB-1EDCEE10989C}" dt="2021-02-18T00:58:26.310" v="1" actId="20577"/>
          <ac:spMkLst>
            <pc:docMk/>
            <pc:sldMk cId="3927832306" sldId="2448"/>
            <ac:spMk id="9" creationId="{79DC1498-E692-42BA-B69F-6D37E6CFACA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7T08:56:24.772" idx="1">
    <p:pos x="10" y="10"/>
    <p:text>One minor suggestion: Can we lift the data column info, name of data and source a bit? So we can have a five rows of sample data which may be better I guess, but I love the shading effect!
</p:text>
    <p:extLst>
      <p:ext uri="{C676402C-5697-4E1C-873F-D02D1690AC5C}">
        <p15:threadingInfo xmlns:p15="http://schemas.microsoft.com/office/powerpoint/2012/main" timeZoneBias="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cs typeface="Biome Light" panose="020B0303030204020804" pitchFamily="34" charset="0"/>
              </a:rPr>
              <a:t>Cost of Attrition: </a:t>
            </a:r>
            <a:r>
              <a:rPr lang="en-CA" b="1" i="0">
                <a:solidFill>
                  <a:srgbClr val="505056"/>
                </a:solidFill>
                <a:effectLst/>
                <a:latin typeface="Open Sans"/>
              </a:rPr>
              <a:t> </a:t>
            </a:r>
            <a:r>
              <a:rPr lang="en-CA" b="0" i="0">
                <a:solidFill>
                  <a:srgbClr val="505056"/>
                </a:solidFill>
                <a:effectLst/>
                <a:latin typeface="Open Sans"/>
              </a:rPr>
              <a:t>Cost of hiring, onboarding/training, Lost productivity, Disengagement in employees who see high turnover, Customer service &amp; errors to name a few.  Can cost as much as 2x and employee’s salary</a:t>
            </a:r>
            <a:endParaRPr lang="en-US" sz="1200">
              <a:cs typeface="Biome Light" panose="020B0303030204020804" pitchFamily="34" charset="0"/>
            </a:endParaRPr>
          </a:p>
          <a:p>
            <a:endParaRPr lang="en-US"/>
          </a:p>
          <a:p>
            <a:r>
              <a:rPr lang="en-US" b="1"/>
              <a:t>Business Assumptions: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>
                <a:cs typeface="Biome Light" panose="020B0303030204020804" pitchFamily="34" charset="0"/>
              </a:rPr>
              <a:t>The dataset contain</a:t>
            </a:r>
            <a:r>
              <a:rPr lang="en-US">
                <a:cs typeface="Biome Light" panose="020B0303030204020804" pitchFamily="34" charset="0"/>
              </a:rPr>
              <a:t>s valid information to </a:t>
            </a:r>
            <a:r>
              <a:rPr lang="en-US" sz="1200">
                <a:cs typeface="Biome Light" panose="020B0303030204020804" pitchFamily="34" charset="0"/>
              </a:rPr>
              <a:t>create a prediction model to predict whether an employee is likely to leave a company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With sufficient predictive power and accuracy, we can utilize the tool to help businesses identify what features or determining factors lead to attrition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Vice-versa, we could also determine what factors can retain employees, enabling important costs savings for employers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 b="1"/>
              <a:t>Initial Business Assumptions: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>
                <a:cs typeface="Biome Light" panose="020B0303030204020804" pitchFamily="34" charset="0"/>
              </a:rPr>
              <a:t>The dataset contain</a:t>
            </a:r>
            <a:r>
              <a:rPr lang="en-US">
                <a:cs typeface="Biome Light" panose="020B0303030204020804" pitchFamily="34" charset="0"/>
              </a:rPr>
              <a:t>s valid information to </a:t>
            </a:r>
            <a:r>
              <a:rPr lang="en-US" sz="1200">
                <a:cs typeface="Biome Light" panose="020B0303030204020804" pitchFamily="34" charset="0"/>
              </a:rPr>
              <a:t>create a prediction model to predict whether an employee is likely to leave a company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With sufficient predictive power and accuracy, we can utilize the tool to help businesses identify what features or determining factors lead to attrition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Vice-versa, we could also determine what factors can retain employees, enabling important costs savings for employers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Ensemble model</a:t>
            </a:r>
            <a:r>
              <a:rPr lang="en-CA"/>
              <a:t> -&gt; unstructured data from social media, sentimental analysis</a:t>
            </a:r>
            <a:r>
              <a:rPr lang="en-US"/>
              <a:t> &amp; other data can be explored to include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3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hyperlink" Target="https://www.kaggle.com/pavansubhasht/ibm-hr-analytics-attrition-datas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_A82F152B.xlsx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1481442"/>
            <a:ext cx="11490325" cy="823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Predicting Employee attrition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6112721"/>
            <a:ext cx="5167313" cy="518795"/>
          </a:xfrm>
        </p:spPr>
        <p:txBody>
          <a:bodyPr/>
          <a:lstStyle/>
          <a:p>
            <a:r>
              <a:rPr lang="en-US"/>
              <a:t>02.18.2021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6" y="2456617"/>
            <a:ext cx="4114800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Team &amp; Repository : HR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C930C-FFA3-43EB-B2D2-C96E6E2E025A}"/>
              </a:ext>
            </a:extLst>
          </p:cNvPr>
          <p:cNvSpPr txBox="1"/>
          <p:nvPr/>
        </p:nvSpPr>
        <p:spPr>
          <a:xfrm>
            <a:off x="3015669" y="3429000"/>
            <a:ext cx="6160654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1800">
                <a:solidFill>
                  <a:srgbClr val="FFFFFF"/>
                </a:solidFill>
              </a:rPr>
              <a:t>INSY 695 75</a:t>
            </a:r>
          </a:p>
          <a:p>
            <a:pPr algn="ctr"/>
            <a:r>
              <a:rPr lang="en-CA" sz="1800">
                <a:solidFill>
                  <a:srgbClr val="FFFFFF"/>
                </a:solidFill>
              </a:rPr>
              <a:t>Enterprise Data Science &amp; Machine Learning in Production I</a:t>
            </a:r>
            <a:endParaRPr lang="en-CA" sz="1800">
              <a:solidFill>
                <a:srgbClr val="FFFFFF"/>
              </a:solidFill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 algn="ctr"/>
            <a:r>
              <a:rPr lang="en-US"/>
              <a:t>Mounira </a:t>
            </a:r>
            <a:r>
              <a:rPr lang="en-US" err="1"/>
              <a:t>Djebri</a:t>
            </a:r>
            <a:r>
              <a:rPr lang="en-US"/>
              <a:t> : </a:t>
            </a:r>
            <a:r>
              <a:rPr lang="en-US" err="1">
                <a:ea typeface="+mn-lt"/>
                <a:cs typeface="+mn-lt"/>
              </a:rPr>
              <a:t>DMo</a:t>
            </a:r>
            <a:r>
              <a:rPr lang="en-US">
                <a:ea typeface="+mn-lt"/>
                <a:cs typeface="+mn-lt"/>
              </a:rPr>
              <a:t>-on</a:t>
            </a:r>
            <a:endParaRPr lang="en-US"/>
          </a:p>
          <a:p>
            <a:pPr algn="ctr"/>
            <a:r>
              <a:rPr lang="en-US"/>
              <a:t>Jake Hogan : </a:t>
            </a:r>
            <a:r>
              <a:rPr lang="en-US">
                <a:ea typeface="+mn-lt"/>
                <a:cs typeface="+mn-lt"/>
              </a:rPr>
              <a:t>hoganj15</a:t>
            </a:r>
            <a:endParaRPr lang="en-US">
              <a:cs typeface="Calibri"/>
            </a:endParaRPr>
          </a:p>
          <a:p>
            <a:pPr algn="ctr"/>
            <a:r>
              <a:rPr lang="en-US"/>
              <a:t>Steven Liang : </a:t>
            </a:r>
            <a:r>
              <a:rPr lang="en-US" err="1">
                <a:ea typeface="+mn-lt"/>
                <a:cs typeface="+mn-lt"/>
              </a:rPr>
              <a:t>StevenYML</a:t>
            </a:r>
            <a:endParaRPr lang="en-US" err="1">
              <a:cs typeface="Calibri"/>
            </a:endParaRPr>
          </a:p>
          <a:p>
            <a:pPr algn="ctr"/>
            <a:r>
              <a:rPr lang="en-US"/>
              <a:t>Charles Tat : </a:t>
            </a:r>
            <a:r>
              <a:rPr lang="en-US">
                <a:ea typeface="+mn-lt"/>
                <a:cs typeface="+mn-lt"/>
              </a:rPr>
              <a:t>ct003</a:t>
            </a:r>
            <a:endParaRPr lang="en-US">
              <a:cs typeface="Calibri"/>
            </a:endParaRPr>
          </a:p>
          <a:p>
            <a:pPr algn="ctr"/>
            <a:r>
              <a:rPr lang="en-US"/>
              <a:t>Dorothy Zou : </a:t>
            </a:r>
            <a:r>
              <a:rPr lang="en-US" err="1">
                <a:ea typeface="+mn-lt"/>
                <a:cs typeface="+mn-lt"/>
              </a:rPr>
              <a:t>DorothyZou</a:t>
            </a:r>
            <a:endParaRPr lang="en-US">
              <a:ea typeface="+mn-lt"/>
              <a:cs typeface="+mn-lt"/>
            </a:endParaRPr>
          </a:p>
          <a:p>
            <a:pPr algn="ctr"/>
            <a:endParaRPr lang="en-CA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/>
              <a:t>Learned Lessons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pc="300"/>
              <a:t>EFFICIENCY</a:t>
            </a:r>
            <a:r>
              <a:rPr lang="en-US"/>
              <a:t> </a:t>
            </a:r>
            <a:endParaRPr lang="en-US" spc="30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/>
              <a:t>          </a:t>
            </a:r>
            <a:r>
              <a:rPr lang="en-US" spc="300"/>
              <a:t>&amp; EFFICACY</a:t>
            </a:r>
            <a:endParaRPr lang="en-US" spc="300">
              <a:cs typeface="Calibri"/>
            </a:endParaRP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/>
              <a:t>Similar model performance between selected SOTA models</a:t>
            </a:r>
            <a:endParaRPr lang="en-US" sz="1400" spc="0">
              <a:cs typeface="Calibri"/>
            </a:endParaRP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/>
              <a:t>Opportunity to select few features to achieve similar performance while saving computational resources</a:t>
            </a:r>
            <a:endParaRPr lang="en-US" sz="1400" spc="0">
              <a:cs typeface="Calibri"/>
            </a:endParaRP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sz="1400" spc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/>
          </a:p>
          <a:p>
            <a:endParaRPr lang="en-US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88571" cy="299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/>
              <a:t>PRODUCT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/>
              <a:t>           OVERVIEW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/>
              <a:t>High Product Owner involvement and direction to ensure scope and business alignment </a:t>
            </a:r>
            <a:endParaRPr lang="en-US" sz="1400">
              <a:cs typeface="Calibri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/>
              <a:t>Effective communication and team updates:</a:t>
            </a:r>
            <a:endParaRPr lang="en-US" sz="1400"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200"/>
              <a:t>Minimize errors </a:t>
            </a: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200"/>
              <a:t>Rate of rework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200"/>
              <a:t>Better Code quality</a:t>
            </a: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200">
              <a:cs typeface="Calibri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290930" cy="2755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/>
              <a:t>ORGANIZED CODING PRACTICES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/>
              <a:t>Effective code organization and annotation beneficial for clarity of presenting results</a:t>
            </a:r>
            <a:endParaRPr lang="en-US" sz="1400">
              <a:cs typeface="Calibri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/>
              <a:t>Catered for reading/writing audience</a:t>
            </a:r>
            <a:endParaRPr lang="en-US" sz="1400">
              <a:cs typeface="Calibri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26" y="376213"/>
            <a:ext cx="5897217" cy="2590236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What’s next / Future considerations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47F1A8A-2961-4139-9A6F-BC0E50583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20991"/>
              </p:ext>
            </p:extLst>
          </p:nvPr>
        </p:nvGraphicFramePr>
        <p:xfrm>
          <a:off x="5303520" y="3429000"/>
          <a:ext cx="6703764" cy="271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58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23458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23458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</a:tblGrid>
              <a:tr h="46042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50358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300">
                          <a:solidFill>
                            <a:schemeClr val="tx1"/>
                          </a:solidFill>
                          <a:cs typeface="Biome Light"/>
                        </a:rPr>
                        <a:t>Model /Results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spc="300">
                          <a:solidFill>
                            <a:schemeClr val="tx1"/>
                          </a:solidFill>
                          <a:cs typeface="Biome Light"/>
                        </a:rPr>
                        <a:t>Additional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spc="300">
                          <a:solidFill>
                            <a:schemeClr val="tx1"/>
                          </a:solidFill>
                          <a:cs typeface="Biome Light"/>
                        </a:rPr>
                        <a:t>HR Compliance and HR Legal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29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Accuracy %: 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Mid 80s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cs typeface="Biome Ligh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AUC ROC %: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Low to Mid 70s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Additional data can potentially boost model performance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(ie: text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Work with HR departments to ensure compliant use of sensitive personnel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41B2FEB-13F9-40C3-BF5E-471BF728B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9452" y="3289812"/>
            <a:ext cx="6717832" cy="60267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2368"/>
            <a:ext cx="5897218" cy="884238"/>
          </a:xfrm>
        </p:spPr>
        <p:txBody>
          <a:bodyPr/>
          <a:lstStyle/>
          <a:p>
            <a:r>
              <a:rPr lang="en-US"/>
              <a:t>C o n c l u s I o n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025" y="1337672"/>
            <a:ext cx="5897218" cy="4472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VALUABLE </a:t>
            </a:r>
            <a:r>
              <a:rPr lang="en-US" sz="2000" spc="300">
                <a:cs typeface="Biome Light"/>
              </a:rPr>
              <a:t>INSIGHTS</a:t>
            </a:r>
            <a:endParaRPr kumimoji="0" lang="en-US" sz="2000" b="0" i="0" u="none" strike="noStrike" kern="1200" cap="none" spc="30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High business value in predicting and address policy changes for reducing </a:t>
            </a:r>
            <a:r>
              <a:rPr lang="en-US">
                <a:cs typeface="Biome Light"/>
              </a:rPr>
              <a:t>costs related to attrition and turnover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A look at the most important factor that impact an employee’s decision to stay or leave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OUTCOME</a:t>
            </a:r>
            <a:endParaRPr lang="en-US" sz="2000" b="0" i="0" u="none" strike="noStrike" kern="1200" cap="none" spc="30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>
                <a:cs typeface="Biome Light"/>
              </a:rPr>
              <a:t>Adequate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 prediction accuracy &amp; AUC ROC results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>
                <a:cs typeface="Biome Light"/>
              </a:rPr>
              <a:t>POTENTIAL IMPROVEMENTS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>
                <a:cs typeface="Biome Light"/>
              </a:rPr>
              <a:t>Additional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 data </a:t>
            </a:r>
            <a:r>
              <a:rPr lang="en-US">
                <a:cs typeface="Biome Light"/>
              </a:rPr>
              <a:t>and ensemble model to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 improve model performance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>
                <a:cs typeface="Biome Light"/>
              </a:rPr>
              <a:t>HYPOTHESIS RESULTS</a:t>
            </a:r>
            <a:endParaRPr lang="en-US" sz="2000" b="0" i="0" u="none" strike="noStrike" kern="1200" cap="none" spc="3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1: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Biome Light"/>
              </a:rPr>
              <a:t>Business Travel and OT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Biome Light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>
                <a:cs typeface="Biome Light"/>
              </a:rPr>
              <a:t>0:  </a:t>
            </a:r>
            <a:r>
              <a:rPr lang="en-US">
                <a:solidFill>
                  <a:srgbClr val="00B050"/>
                </a:solidFill>
                <a:cs typeface="Biome Light"/>
              </a:rPr>
              <a:t>Job Involvement, Stock Options, Environment and Job Satisfaction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Biome Light"/>
            </a:endParaRPr>
          </a:p>
          <a:p>
            <a:endParaRPr lang="en-US" b="1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  <p:pic>
        <p:nvPicPr>
          <p:cNvPr id="24" name="Online Image Placeholder 23" descr="Users outline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30239" y="2869053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3665" y="3600573"/>
            <a:ext cx="3064668" cy="15966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err="1"/>
              <a:t>Mounira</a:t>
            </a:r>
            <a:r>
              <a:rPr lang="en-US"/>
              <a:t> </a:t>
            </a:r>
            <a:r>
              <a:rPr lang="en-US" err="1"/>
              <a:t>Djebri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Jake Hogan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Steven Liang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Charles Tat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Dorothy Zou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6116119"/>
            <a:ext cx="5167313" cy="518795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4561" y="2078875"/>
            <a:ext cx="4595751" cy="3798888"/>
          </a:xfrm>
        </p:spPr>
        <p:txBody>
          <a:bodyPr/>
          <a:lstStyle/>
          <a:p>
            <a:r>
              <a:rPr lang="en-US"/>
              <a:t>CONTEXT</a:t>
            </a:r>
          </a:p>
          <a:p>
            <a:r>
              <a:rPr lang="en-US"/>
              <a:t>HYPOTHESIS</a:t>
            </a:r>
          </a:p>
          <a:p>
            <a:r>
              <a:rPr lang="en-US"/>
              <a:t>DATA</a:t>
            </a:r>
          </a:p>
          <a:p>
            <a:r>
              <a:rPr lang="en-US"/>
              <a:t>MODELING &amp; FEATURES</a:t>
            </a:r>
          </a:p>
          <a:p>
            <a:r>
              <a:rPr lang="en-US"/>
              <a:t>RESULTS &amp; VALIDITY</a:t>
            </a:r>
          </a:p>
          <a:p>
            <a:r>
              <a:rPr lang="en-US"/>
              <a:t>LEARNED LESSONS / WHAT’S NEXT</a:t>
            </a:r>
          </a:p>
          <a:p>
            <a:r>
              <a:rPr lang="en-US"/>
              <a:t>CONCLUSION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2" y="151520"/>
            <a:ext cx="5897218" cy="884238"/>
          </a:xfrm>
        </p:spPr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035758"/>
            <a:ext cx="3496685" cy="464871"/>
          </a:xfrm>
        </p:spPr>
        <p:txBody>
          <a:bodyPr/>
          <a:lstStyle/>
          <a:p>
            <a:r>
              <a:rPr lang="en-US"/>
              <a:t>UNDERSTANDING ATTRITION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1886237"/>
            <a:ext cx="5185606" cy="416594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cs typeface="Biome Light" panose="020B0303030204020804" pitchFamily="34" charset="0"/>
              </a:rPr>
              <a:t>About Attrition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>
                <a:cs typeface="Biome Light" panose="020B0303030204020804" pitchFamily="34" charset="0"/>
              </a:rPr>
              <a:t>More than 27% of Americans left their job</a:t>
            </a:r>
            <a:r>
              <a:rPr lang="en-US" sz="1600" baseline="30000">
                <a:cs typeface="Biome Light" panose="020B0303030204020804" pitchFamily="34" charset="0"/>
              </a:rPr>
              <a:t>1 </a:t>
            </a:r>
            <a:r>
              <a:rPr lang="en-US">
                <a:cs typeface="Biome Light" panose="020B0303030204020804" pitchFamily="34" charset="0"/>
              </a:rPr>
              <a:t>voluntarily</a:t>
            </a:r>
            <a:endParaRPr lang="en-US" sz="160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Attrition costs are high – from 16% as much as 213% the salary in cost to replace</a:t>
            </a:r>
            <a:r>
              <a:rPr lang="en-US" baseline="30000">
                <a:cs typeface="Biome Light" panose="020B0303030204020804" pitchFamily="34" charset="0"/>
              </a:rPr>
              <a:t>2, 3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Businesses retain employees both proactively and reactively through employee recognition programs &amp; retention offers – not always successful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u="sng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cs typeface="Biome Light" panose="020B0303030204020804" pitchFamily="34" charset="0"/>
              </a:rPr>
              <a:t>Objectives &amp; Benefits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>
                <a:cs typeface="Biome Light" panose="020B0303030204020804" pitchFamily="34" charset="0"/>
              </a:rPr>
              <a:t>Predict the likelihood of voluntary employee departures through a classification model to enable an effective retention strategy and allow important cost savings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Identify factors or features contribute most to attrition to draw business insights for retention &amp; remain competitive on the job market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Provide a scalable model to new datasets and for all industries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cs typeface="Biome Light" panose="020B0303030204020804" pitchFamily="34" charset="0"/>
              </a:rPr>
              <a:t>Measuring </a:t>
            </a:r>
            <a:r>
              <a:rPr lang="en-US" sz="1600" b="1">
                <a:cs typeface="Biome Light" panose="020B0303030204020804" pitchFamily="34" charset="0"/>
              </a:rPr>
              <a:t>Performance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>
                <a:cs typeface="Biome Light" panose="020B0303030204020804" pitchFamily="34" charset="0"/>
              </a:rPr>
              <a:t>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AUC ROC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>
                <a:cs typeface="Biome Light"/>
              </a:rPr>
              <a:t>Optimize model performance</a:t>
            </a:r>
            <a:r>
              <a:rPr lang="en-US" sz="1600">
                <a:cs typeface="Biome Light"/>
              </a:rPr>
              <a:t> </a:t>
            </a:r>
            <a:r>
              <a:rPr lang="en-US">
                <a:cs typeface="Biome Light"/>
              </a:rPr>
              <a:t>with </a:t>
            </a:r>
            <a:r>
              <a:rPr lang="en-US" sz="1600">
                <a:cs typeface="Biome Light"/>
              </a:rPr>
              <a:t>SMOTE and Random Grid Search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3403E-8233-43EB-BE1C-373E400F0AB2}"/>
              </a:ext>
            </a:extLst>
          </p:cNvPr>
          <p:cNvSpPr txBox="1"/>
          <p:nvPr/>
        </p:nvSpPr>
        <p:spPr>
          <a:xfrm>
            <a:off x="5277573" y="6513600"/>
            <a:ext cx="551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aseline="30000">
                <a:cs typeface="Biome Light" panose="020B0303030204020804" pitchFamily="34" charset="0"/>
              </a:rPr>
              <a:t>1 </a:t>
            </a:r>
            <a:r>
              <a:rPr lang="en-US" sz="600">
                <a:cs typeface="Biome Light" panose="020B0303030204020804" pitchFamily="34" charset="0"/>
              </a:rPr>
              <a:t>2020 Retention Report, Work Institute</a:t>
            </a:r>
          </a:p>
          <a:p>
            <a:r>
              <a:rPr lang="en-US" sz="600" baseline="30000">
                <a:cs typeface="Biome Light" panose="020B0303030204020804" pitchFamily="34" charset="0"/>
              </a:rPr>
              <a:t>2</a:t>
            </a:r>
            <a:r>
              <a:rPr lang="en-US" sz="600">
                <a:cs typeface="Biome Light" panose="020B0303030204020804" pitchFamily="34" charset="0"/>
              </a:rPr>
              <a:t> HEINZ, Kate. Dangers of turnover: battling hidden costs. 22 March 2020. Built In. </a:t>
            </a:r>
          </a:p>
          <a:p>
            <a:r>
              <a:rPr lang="en-US" sz="600" baseline="30000">
                <a:cs typeface="Biome Light" panose="020B0303030204020804" pitchFamily="34" charset="0"/>
              </a:rPr>
              <a:t>3</a:t>
            </a:r>
            <a:r>
              <a:rPr lang="en-US" sz="600">
                <a:cs typeface="Biome Light" panose="020B0303030204020804" pitchFamily="34" charset="0"/>
              </a:rPr>
              <a:t> BOUSHEY, Heather &amp; Tanya DORISS. There Are Significant Business Costs to Replacing Employees. 2012. Center for American Progress.  </a:t>
            </a:r>
            <a:endParaRPr lang="en-CA" sz="600" baseline="30000"/>
          </a:p>
        </p:txBody>
      </p:sp>
      <p:pic>
        <p:nvPicPr>
          <p:cNvPr id="1026" name="Picture 2" descr="Image result for employee attrition">
            <a:extLst>
              <a:ext uri="{FF2B5EF4-FFF2-40B4-BE49-F238E27FC236}">
                <a16:creationId xmlns:a16="http://schemas.microsoft.com/office/drawing/2014/main" id="{6345A367-9922-497D-AB1C-AD9D474F8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7" r="87"/>
          <a:stretch/>
        </p:blipFill>
        <p:spPr bwMode="auto">
          <a:xfrm>
            <a:off x="0" y="0"/>
            <a:ext cx="5331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1" y="914400"/>
            <a:ext cx="5251450" cy="1108081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0229" y="0"/>
            <a:ext cx="2834640" cy="365125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mage result for machine learning">
            <a:extLst>
              <a:ext uri="{FF2B5EF4-FFF2-40B4-BE49-F238E27FC236}">
                <a16:creationId xmlns:a16="http://schemas.microsoft.com/office/drawing/2014/main" id="{6623966A-E7CD-41A9-A85F-3823101E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01059" y="1501059"/>
            <a:ext cx="6861984" cy="38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6F518-50E8-4A01-A15C-B2AF4DC0C948}"/>
              </a:ext>
            </a:extLst>
          </p:cNvPr>
          <p:cNvSpPr txBox="1"/>
          <p:nvPr/>
        </p:nvSpPr>
        <p:spPr>
          <a:xfrm>
            <a:off x="4434430" y="2393187"/>
            <a:ext cx="7611796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/>
              <a:t>H</a:t>
            </a:r>
            <a:r>
              <a:rPr lang="en-US" sz="2000" b="1" baseline="-25000"/>
              <a:t>1</a:t>
            </a:r>
            <a:r>
              <a:rPr lang="en-US" baseline="-25000"/>
              <a:t> </a:t>
            </a:r>
            <a:r>
              <a:rPr lang="en-US"/>
              <a:t>: The employee will leave the company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err="1">
                <a:ea typeface="+mn-lt"/>
                <a:cs typeface="+mn-lt"/>
              </a:rPr>
              <a:t>YearsInCurrentRole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YearsSinceLastPromotion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OverTime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BusinessTravel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DistanceFromHome</a:t>
            </a:r>
            <a:r>
              <a:rPr lang="en-US" sz="1200">
                <a:ea typeface="+mn-lt"/>
                <a:cs typeface="+mn-lt"/>
              </a:rPr>
              <a:t>, Education </a:t>
            </a:r>
            <a:endParaRPr lang="en-US" sz="1200">
              <a:cs typeface="Calibri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/>
              <a:t>H</a:t>
            </a:r>
            <a:r>
              <a:rPr lang="en-US" sz="2000" b="1" baseline="-25000"/>
              <a:t>0</a:t>
            </a:r>
            <a:r>
              <a:rPr lang="en-US"/>
              <a:t> : The employee will not leave the company</a:t>
            </a:r>
            <a:endParaRPr lang="en-US">
              <a:cs typeface="Calibri" panose="020F0502020204030204"/>
            </a:endParaRP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Age,</a:t>
            </a:r>
            <a:r>
              <a:rPr lang="en-US" sz="120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RelationshipSatisfaction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StockOptionLevel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WorkLifeBalance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ea typeface="+mn-lt"/>
                <a:cs typeface="+mn-lt"/>
              </a:rPr>
              <a:t>YearsAtCompany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ea typeface="+mn-lt"/>
                <a:cs typeface="+mn-lt"/>
              </a:rPr>
              <a:t>PercentSalaryHike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JobSatisfaction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JobInvolvement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EnvironmentSatisfaction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ea typeface="+mn-lt"/>
                <a:cs typeface="+mn-lt"/>
              </a:rPr>
              <a:t>MonthlyIncome</a:t>
            </a:r>
            <a:r>
              <a:rPr lang="en-US" sz="120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CA">
              <a:cs typeface="Calibri" panose="020F0502020204030204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43146D-9A79-491B-AB28-355CDD00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06619"/>
              </p:ext>
            </p:extLst>
          </p:nvPr>
        </p:nvGraphicFramePr>
        <p:xfrm>
          <a:off x="4037797" y="4221825"/>
          <a:ext cx="7887970" cy="1660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0219">
                  <a:extLst>
                    <a:ext uri="{9D8B030D-6E8A-4147-A177-3AD203B41FA5}">
                      <a16:colId xmlns:a16="http://schemas.microsoft.com/office/drawing/2014/main" val="2072944256"/>
                    </a:ext>
                  </a:extLst>
                </a:gridCol>
                <a:gridCol w="2935092">
                  <a:extLst>
                    <a:ext uri="{9D8B030D-6E8A-4147-A177-3AD203B41FA5}">
                      <a16:colId xmlns:a16="http://schemas.microsoft.com/office/drawing/2014/main" val="238366080"/>
                    </a:ext>
                  </a:extLst>
                </a:gridCol>
                <a:gridCol w="3232659">
                  <a:extLst>
                    <a:ext uri="{9D8B030D-6E8A-4147-A177-3AD203B41FA5}">
                      <a16:colId xmlns:a16="http://schemas.microsoft.com/office/drawing/2014/main" val="892664360"/>
                    </a:ext>
                  </a:extLst>
                </a:gridCol>
              </a:tblGrid>
              <a:tr h="23721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CA" sz="1100" b="1" u="none" strike="noStrike" baseline="-250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 is True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CA" sz="1100" b="1" u="none" strike="noStrike" baseline="-250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 is False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348684"/>
                  </a:ext>
                </a:extLst>
              </a:tr>
              <a:tr h="7116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Reject H</a:t>
                      </a:r>
                      <a:r>
                        <a:rPr lang="en-CA" sz="1100" b="1" u="none" strike="noStrike" baseline="-250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CA" sz="1100" b="1" i="0" u="none" strike="noStrike" baseline="-25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/>
                      <a:r>
                        <a:rPr lang="en-US" sz="1100" b="1" u="none" strike="noStrike">
                          <a:solidFill>
                            <a:srgbClr val="FF3399"/>
                          </a:solidFill>
                          <a:effectLst/>
                        </a:rPr>
                        <a:t>Type I Error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Predict employee leaves, but they stay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6213" indent="0"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/>
                      <a:r>
                        <a:rPr lang="en-US" sz="1100" b="1" u="none" strike="noStrike">
                          <a:effectLst/>
                        </a:rPr>
                        <a:t>Correct Outcome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Correctly predict that the employee will leave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00168765"/>
                  </a:ext>
                </a:extLst>
              </a:tr>
              <a:tr h="7116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Fail to reject H</a:t>
                      </a:r>
                      <a:r>
                        <a:rPr lang="en-CA" sz="1100" b="1" u="none" strike="noStrike" baseline="-250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CA" sz="1100" b="1" i="0" u="none" strike="noStrike" baseline="-25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>
                        <a:tabLst>
                          <a:tab pos="176213" algn="l"/>
                        </a:tabLst>
                      </a:pPr>
                      <a:r>
                        <a:rPr lang="en-US" sz="1100" b="1" u="none" strike="noStrike">
                          <a:effectLst/>
                        </a:rPr>
                        <a:t>Correct Outcome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Correctly predict that the employee will stay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6213" indent="0"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/>
                      <a:r>
                        <a:rPr lang="en-US" sz="1100" b="1" u="none" strike="noStrike">
                          <a:solidFill>
                            <a:srgbClr val="FF3399"/>
                          </a:solidFill>
                          <a:effectLst/>
                        </a:rPr>
                        <a:t>Type II Error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Predict the employee will not leave, by they leave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637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26" y="670669"/>
            <a:ext cx="3665908" cy="823913"/>
          </a:xfrm>
        </p:spPr>
        <p:txBody>
          <a:bodyPr/>
          <a:lstStyle/>
          <a:p>
            <a:r>
              <a:rPr lang="en-US" sz="8000"/>
              <a:t>D a t 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476E4-F5E0-47D8-86F2-52F1B65F6AFA}"/>
              </a:ext>
            </a:extLst>
          </p:cNvPr>
          <p:cNvSpPr txBox="1"/>
          <p:nvPr/>
        </p:nvSpPr>
        <p:spPr>
          <a:xfrm>
            <a:off x="4531360" y="622288"/>
            <a:ext cx="3136053" cy="92333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lIns="91440" tIns="45720" rIns="91440" bIns="45720" rtlCol="0" anchor="t">
            <a:spAutoFit/>
          </a:bodyPr>
          <a:lstStyle/>
          <a:p>
            <a:pPr marL="175895" algn="r"/>
            <a:r>
              <a:rPr lang="en-US">
                <a:solidFill>
                  <a:schemeClr val="bg1"/>
                </a:solidFill>
              </a:rPr>
              <a:t>A C Q U I S I T I O N</a:t>
            </a:r>
          </a:p>
          <a:p>
            <a:pPr marL="175895" algn="r"/>
            <a:r>
              <a:rPr lang="en-US">
                <a:solidFill>
                  <a:schemeClr val="bg1"/>
                </a:solidFill>
              </a:rPr>
              <a:t>E X P L O R A T I O N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175895" algn="r"/>
            <a:r>
              <a:rPr lang="en-US">
                <a:solidFill>
                  <a:schemeClr val="bg1"/>
                </a:solidFill>
              </a:rPr>
              <a:t>P R E P A R A T I O N</a:t>
            </a:r>
            <a:endParaRPr lang="en-CA">
              <a:solidFill>
                <a:schemeClr val="bg1"/>
              </a:solidFill>
              <a:cs typeface="Calibri" panose="020F050202020403020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FA450A-F98B-40EA-85B4-4E48D592D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92849"/>
              </p:ext>
            </p:extLst>
          </p:nvPr>
        </p:nvGraphicFramePr>
        <p:xfrm>
          <a:off x="935121" y="1995626"/>
          <a:ext cx="6719146" cy="23097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528871">
                  <a:extLst>
                    <a:ext uri="{9D8B030D-6E8A-4147-A177-3AD203B41FA5}">
                      <a16:colId xmlns:a16="http://schemas.microsoft.com/office/drawing/2014/main" val="387927691"/>
                    </a:ext>
                  </a:extLst>
                </a:gridCol>
                <a:gridCol w="500523">
                  <a:extLst>
                    <a:ext uri="{9D8B030D-6E8A-4147-A177-3AD203B41FA5}">
                      <a16:colId xmlns:a16="http://schemas.microsoft.com/office/drawing/2014/main" val="898958259"/>
                    </a:ext>
                  </a:extLst>
                </a:gridCol>
                <a:gridCol w="315482">
                  <a:extLst>
                    <a:ext uri="{9D8B030D-6E8A-4147-A177-3AD203B41FA5}">
                      <a16:colId xmlns:a16="http://schemas.microsoft.com/office/drawing/2014/main" val="3081336078"/>
                    </a:ext>
                  </a:extLst>
                </a:gridCol>
                <a:gridCol w="1528871">
                  <a:extLst>
                    <a:ext uri="{9D8B030D-6E8A-4147-A177-3AD203B41FA5}">
                      <a16:colId xmlns:a16="http://schemas.microsoft.com/office/drawing/2014/main" val="2668726516"/>
                    </a:ext>
                  </a:extLst>
                </a:gridCol>
                <a:gridCol w="500523">
                  <a:extLst>
                    <a:ext uri="{9D8B030D-6E8A-4147-A177-3AD203B41FA5}">
                      <a16:colId xmlns:a16="http://schemas.microsoft.com/office/drawing/2014/main" val="2794505012"/>
                    </a:ext>
                  </a:extLst>
                </a:gridCol>
                <a:gridCol w="315482">
                  <a:extLst>
                    <a:ext uri="{9D8B030D-6E8A-4147-A177-3AD203B41FA5}">
                      <a16:colId xmlns:a16="http://schemas.microsoft.com/office/drawing/2014/main" val="407515675"/>
                    </a:ext>
                  </a:extLst>
                </a:gridCol>
                <a:gridCol w="1528871">
                  <a:extLst>
                    <a:ext uri="{9D8B030D-6E8A-4147-A177-3AD203B41FA5}">
                      <a16:colId xmlns:a16="http://schemas.microsoft.com/office/drawing/2014/main" val="643866079"/>
                    </a:ext>
                  </a:extLst>
                </a:gridCol>
                <a:gridCol w="500523">
                  <a:extLst>
                    <a:ext uri="{9D8B030D-6E8A-4147-A177-3AD203B41FA5}">
                      <a16:colId xmlns:a16="http://schemas.microsoft.com/office/drawing/2014/main" val="1827597180"/>
                    </a:ext>
                  </a:extLst>
                </a:gridCol>
              </a:tblGrid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HourlyRate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PerformanceRating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2217050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Attrition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JobInvolvement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RelationshipSatisfaction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316111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BusinessTravel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JobLevel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StandardHours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159340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DailyRate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StockOptionLevel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216058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Department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JobSatisfaction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557594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DistanceFromHome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MaritalStatus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TrainingTimesLastYear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304862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Education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MonthlyIncome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WorkLifeBalance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4389930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EducationField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MonthlyRate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YearsAtCompany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4401008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EmployeeCount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NumCompaniesWorked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YearsInCurrentRole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2304192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EmployeeNumber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Over18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YearsSinceLastPromotion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5134981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EnvironmentSatisfaction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OverTime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YearsWithCurrManager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464676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PercentSalaryHike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27137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A80B03C-BE99-4592-82D0-563E49A7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5" y="4620379"/>
            <a:ext cx="11968963" cy="14609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64A33-3AB4-4ED7-9036-19FB08F006C4}"/>
              </a:ext>
            </a:extLst>
          </p:cNvPr>
          <p:cNvSpPr/>
          <p:nvPr/>
        </p:nvSpPr>
        <p:spPr>
          <a:xfrm>
            <a:off x="52170" y="4922760"/>
            <a:ext cx="12027184" cy="1206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rgbClr val="FFFFFF">
                  <a:alpha val="0"/>
                </a:srgb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A1AB2-828D-4068-84E7-AF8380B6A20C}"/>
              </a:ext>
            </a:extLst>
          </p:cNvPr>
          <p:cNvSpPr txBox="1"/>
          <p:nvPr/>
        </p:nvSpPr>
        <p:spPr>
          <a:xfrm>
            <a:off x="8184544" y="2320262"/>
            <a:ext cx="311942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/>
              <a:t>IBM HR Analytics Employee Attrition &amp; Performance </a:t>
            </a:r>
          </a:p>
          <a:p>
            <a:pPr algn="ctr"/>
            <a:endParaRPr lang="en-US" b="1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Source: </a:t>
            </a:r>
            <a:r>
              <a:rPr lang="en-US">
                <a:hlinkClick r:id="rId4"/>
              </a:rPr>
              <a:t>Kaggle</a:t>
            </a:r>
            <a:r>
              <a:rPr lang="en-US" baseline="30000">
                <a:hlinkClick r:id="rId4"/>
              </a:rPr>
              <a:t>4</a:t>
            </a:r>
            <a:endParaRPr lang="en-US"/>
          </a:p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3CD69-3E7A-4452-980C-35D4507BFBE4}"/>
              </a:ext>
            </a:extLst>
          </p:cNvPr>
          <p:cNvSpPr txBox="1"/>
          <p:nvPr/>
        </p:nvSpPr>
        <p:spPr>
          <a:xfrm>
            <a:off x="669026" y="6657945"/>
            <a:ext cx="2991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aseline="30000"/>
              <a:t>4</a:t>
            </a:r>
            <a:r>
              <a:rPr lang="en-US" sz="700"/>
              <a:t> https://www.kaggle.com/pavansubhasht/ibm-hr-analytics-attrition-dataset</a:t>
            </a:r>
            <a:endParaRPr lang="en-CA" sz="70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lluminated technology network on a dark background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93F8A5-F7A3-4D4E-9127-63D2ACCED1C0}"/>
              </a:ext>
            </a:extLst>
          </p:cNvPr>
          <p:cNvSpPr/>
          <p:nvPr/>
        </p:nvSpPr>
        <p:spPr>
          <a:xfrm>
            <a:off x="554181" y="374454"/>
            <a:ext cx="11041666" cy="5954627"/>
          </a:xfrm>
          <a:prstGeom prst="rect">
            <a:avLst/>
          </a:prstGeom>
          <a:solidFill>
            <a:srgbClr val="A53F5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639B-E8AF-4D18-AEB4-40FB156FEDB0}"/>
              </a:ext>
            </a:extLst>
          </p:cNvPr>
          <p:cNvSpPr txBox="1"/>
          <p:nvPr/>
        </p:nvSpPr>
        <p:spPr>
          <a:xfrm>
            <a:off x="1286934" y="3992994"/>
            <a:ext cx="1880519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P R E D I C T O R S</a:t>
            </a:r>
            <a:endParaRPr lang="en-CA" sz="11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C49F0-7237-4D9D-9C2C-47F9A21B17FD}"/>
              </a:ext>
            </a:extLst>
          </p:cNvPr>
          <p:cNvSpPr txBox="1"/>
          <p:nvPr/>
        </p:nvSpPr>
        <p:spPr>
          <a:xfrm>
            <a:off x="1286934" y="4382560"/>
            <a:ext cx="166870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Integer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/>
              <a:t>Boolean / binary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/>
              <a:t>categorical</a:t>
            </a:r>
          </a:p>
          <a:p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06C38-665C-47BD-8655-B0D8CB1EA372}"/>
              </a:ext>
            </a:extLst>
          </p:cNvPr>
          <p:cNvSpPr txBox="1"/>
          <p:nvPr/>
        </p:nvSpPr>
        <p:spPr>
          <a:xfrm>
            <a:off x="1286934" y="1067025"/>
            <a:ext cx="1880519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T A R G E T</a:t>
            </a:r>
            <a:endParaRPr lang="en-CA" sz="11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0F903-CD10-43E6-942E-E54973C1AD15}"/>
              </a:ext>
            </a:extLst>
          </p:cNvPr>
          <p:cNvSpPr txBox="1"/>
          <p:nvPr/>
        </p:nvSpPr>
        <p:spPr>
          <a:xfrm>
            <a:off x="1286935" y="1456591"/>
            <a:ext cx="15375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Boolean (Attrition Y/N)</a:t>
            </a:r>
            <a:endParaRPr lang="en-CA" sz="1100"/>
          </a:p>
          <a:p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3093B-89FB-4A44-8919-F6753905AD80}"/>
              </a:ext>
            </a:extLst>
          </p:cNvPr>
          <p:cNvSpPr txBox="1"/>
          <p:nvPr/>
        </p:nvSpPr>
        <p:spPr>
          <a:xfrm>
            <a:off x="4899039" y="1067025"/>
            <a:ext cx="1880518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M O D E L </a:t>
            </a:r>
            <a:r>
              <a:rPr lang="en-US" sz="1100" b="1" err="1"/>
              <a:t>L</a:t>
            </a:r>
            <a:r>
              <a:rPr lang="en-US" sz="1100" b="1"/>
              <a:t> I N G</a:t>
            </a:r>
            <a:endParaRPr lang="en-CA" sz="11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DBEEB-07CD-4E5A-99DF-DA3EC561D588}"/>
              </a:ext>
            </a:extLst>
          </p:cNvPr>
          <p:cNvSpPr txBox="1"/>
          <p:nvPr/>
        </p:nvSpPr>
        <p:spPr>
          <a:xfrm>
            <a:off x="4851627" y="1456591"/>
            <a:ext cx="18805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Correlation with target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Information leakage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Train-Test Split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Baseline: </a:t>
            </a:r>
            <a:r>
              <a:rPr lang="en-US" sz="1100" err="1"/>
              <a:t>DummyClassifier</a:t>
            </a:r>
            <a:endParaRPr lang="en-US" sz="110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Logistic Regression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Random Forest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err="1"/>
              <a:t>LGBMClassifier</a:t>
            </a:r>
            <a:endParaRPr lang="en-US" sz="110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err="1"/>
              <a:t>GradientBoostingClassifier</a:t>
            </a:r>
            <a:endParaRPr lang="en-US" sz="110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err="1"/>
              <a:t>XGBoost</a:t>
            </a:r>
            <a:endParaRPr lang="en-US" sz="110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AdaBoost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F0070A-A1FC-4055-BA0A-7449B66A2A74}"/>
              </a:ext>
            </a:extLst>
          </p:cNvPr>
          <p:cNvSpPr txBox="1"/>
          <p:nvPr/>
        </p:nvSpPr>
        <p:spPr>
          <a:xfrm>
            <a:off x="8558555" y="3992994"/>
            <a:ext cx="1880518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P E R F O R M A N C E</a:t>
            </a:r>
            <a:endParaRPr lang="en-CA" sz="11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AE516-258E-4671-BCB3-06E4160FE019}"/>
              </a:ext>
            </a:extLst>
          </p:cNvPr>
          <p:cNvSpPr txBox="1"/>
          <p:nvPr/>
        </p:nvSpPr>
        <p:spPr>
          <a:xfrm>
            <a:off x="8564499" y="4382560"/>
            <a:ext cx="2255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Measure Accuracy &amp; AUC ROC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Excl. &amp; Incl. Feature Selection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/>
              <a:t>Regular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/>
              <a:t>SMOTE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/>
              <a:t>Random Grid Search</a:t>
            </a:r>
          </a:p>
          <a:p>
            <a:r>
              <a:rPr lang="en-US" sz="1100"/>
              <a:t>   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2C3AB-48FC-41A0-A2E4-0471DA78A7C6}"/>
              </a:ext>
            </a:extLst>
          </p:cNvPr>
          <p:cNvSpPr txBox="1"/>
          <p:nvPr/>
        </p:nvSpPr>
        <p:spPr>
          <a:xfrm>
            <a:off x="8558555" y="1067025"/>
            <a:ext cx="1880518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T U N I N G</a:t>
            </a:r>
            <a:endParaRPr lang="en-CA" sz="11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245C6-BDB1-4CC3-BBE5-FDA1755C60B8}"/>
              </a:ext>
            </a:extLst>
          </p:cNvPr>
          <p:cNvSpPr txBox="1"/>
          <p:nvPr/>
        </p:nvSpPr>
        <p:spPr>
          <a:xfrm>
            <a:off x="8511143" y="1456591"/>
            <a:ext cx="18805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Randomized Search CV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/>
              <a:t>Accuracy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/>
              <a:t>AUC ROC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/>
              <a:t>Refined Randomized Search (3-5 </a:t>
            </a:r>
            <a:r>
              <a:rPr lang="en-US" sz="1100" err="1"/>
              <a:t>Iter</a:t>
            </a:r>
            <a:r>
              <a:rPr lang="en-US" sz="1100"/>
              <a:t>.)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40BE91E-6C90-4C4B-BDB5-D0736148A3D3}"/>
              </a:ext>
            </a:extLst>
          </p:cNvPr>
          <p:cNvCxnSpPr>
            <a:cxnSpLocks/>
          </p:cNvCxnSpPr>
          <p:nvPr/>
        </p:nvCxnSpPr>
        <p:spPr>
          <a:xfrm>
            <a:off x="3167453" y="1205653"/>
            <a:ext cx="1560334" cy="10160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9E44B7-3337-4D00-A93E-012FAA915B4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7453" y="2574891"/>
            <a:ext cx="1560334" cy="154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75BC6EA-D744-41E5-B87C-E819C0FE63FF}"/>
              </a:ext>
            </a:extLst>
          </p:cNvPr>
          <p:cNvCxnSpPr>
            <a:cxnSpLocks/>
          </p:cNvCxnSpPr>
          <p:nvPr/>
        </p:nvCxnSpPr>
        <p:spPr>
          <a:xfrm flipV="1">
            <a:off x="6903397" y="1197831"/>
            <a:ext cx="1502310" cy="10238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5EA2359-7A67-4698-BC62-4B7A75ED95D5}"/>
              </a:ext>
            </a:extLst>
          </p:cNvPr>
          <p:cNvCxnSpPr>
            <a:cxnSpLocks/>
          </p:cNvCxnSpPr>
          <p:nvPr/>
        </p:nvCxnSpPr>
        <p:spPr>
          <a:xfrm flipH="1">
            <a:off x="9202737" y="2523267"/>
            <a:ext cx="632144" cy="13685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Illuminated technology network on a dark background">
            <a:extLst>
              <a:ext uri="{FF2B5EF4-FFF2-40B4-BE49-F238E27FC236}">
                <a16:creationId xmlns:a16="http://schemas.microsoft.com/office/drawing/2014/main" id="{6616743D-5D19-498D-8F2D-E451E998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94208B-3D3B-4A73-98E2-B9794CEDBD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3140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29D3BD-F41C-4F95-8042-E3D20610AFA1}"/>
              </a:ext>
            </a:extLst>
          </p:cNvPr>
          <p:cNvSpPr/>
          <p:nvPr/>
        </p:nvSpPr>
        <p:spPr>
          <a:xfrm>
            <a:off x="8195101" y="1961635"/>
            <a:ext cx="3690828" cy="3873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68" y="365125"/>
            <a:ext cx="10269567" cy="573989"/>
          </a:xfr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Model Performance &amp;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62CD31A-CD96-4FF9-A4F5-DDE36F436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21190"/>
              </p:ext>
            </p:extLst>
          </p:nvPr>
        </p:nvGraphicFramePr>
        <p:xfrm>
          <a:off x="306068" y="1961635"/>
          <a:ext cx="5451264" cy="17106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81727">
                  <a:extLst>
                    <a:ext uri="{9D8B030D-6E8A-4147-A177-3AD203B41FA5}">
                      <a16:colId xmlns:a16="http://schemas.microsoft.com/office/drawing/2014/main" val="2615688858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208469594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93359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420999191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263031766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492484857"/>
                    </a:ext>
                  </a:extLst>
                </a:gridCol>
                <a:gridCol w="722439">
                  <a:extLst>
                    <a:ext uri="{9D8B030D-6E8A-4147-A177-3AD203B41FA5}">
                      <a16:colId xmlns:a16="http://schemas.microsoft.com/office/drawing/2014/main" val="366086670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Models</a:t>
                      </a:r>
                      <a:endParaRPr lang="en-CA" sz="11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No Feature Selection</a:t>
                      </a:r>
                      <a:endParaRPr lang="en-CA" sz="11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3847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Regular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 Grid Search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700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37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Logistic Regression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0.6103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55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Random Forest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0.8451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98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LGBMClassifier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0.8451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30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GradientBoostingClassifier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0.8357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0.71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73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XGBoost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0.8357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084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AdaBoost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0.8592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0.736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0.8451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0.746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0.8357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0.74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950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A2E4120-7D16-4238-AAE8-6948AFB3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49811"/>
              </p:ext>
            </p:extLst>
          </p:nvPr>
        </p:nvGraphicFramePr>
        <p:xfrm>
          <a:off x="306068" y="4106585"/>
          <a:ext cx="7585486" cy="1728894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674595">
                  <a:extLst>
                    <a:ext uri="{9D8B030D-6E8A-4147-A177-3AD203B41FA5}">
                      <a16:colId xmlns:a16="http://schemas.microsoft.com/office/drawing/2014/main" val="1455080614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335580708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3918008027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054578027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1241676"/>
                    </a:ext>
                  </a:extLst>
                </a:gridCol>
                <a:gridCol w="941375">
                  <a:extLst>
                    <a:ext uri="{9D8B030D-6E8A-4147-A177-3AD203B41FA5}">
                      <a16:colId xmlns:a16="http://schemas.microsoft.com/office/drawing/2014/main" val="2562974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1154260110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728054911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660183502"/>
                    </a:ext>
                  </a:extLst>
                </a:gridCol>
                <a:gridCol w="698899">
                  <a:extLst>
                    <a:ext uri="{9D8B030D-6E8A-4147-A177-3AD203B41FA5}">
                      <a16:colId xmlns:a16="http://schemas.microsoft.com/office/drawing/2014/main" val="3571542413"/>
                    </a:ext>
                  </a:extLst>
                </a:gridCol>
              </a:tblGrid>
              <a:tr h="1953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Models</a:t>
                      </a:r>
                      <a:endParaRPr lang="en-CA" sz="11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With Feature Selection</a:t>
                      </a:r>
                      <a:endParaRPr lang="en-CA" sz="11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497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Regular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RFE (Optimal # of Features)</a:t>
                      </a:r>
                      <a:endParaRPr lang="en-CA" sz="1100" b="1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 Grid Search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41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Logistic Regression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0.6291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39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Random Forest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0.7934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0.566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982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LGBMClassifier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0.8122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0.605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22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0.8498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0.653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0.86</a:t>
                      </a:r>
                      <a:endParaRPr lang="en-CA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67.5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49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GradientBoostingClassifier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0.8169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92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XGBoost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0.8169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157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AdaBoost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0.672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0.8075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29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0.8474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0.7404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84.5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74.6</a:t>
                      </a:r>
                      <a:endParaRPr lang="en-CA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5192"/>
                  </a:ext>
                </a:extLst>
              </a:tr>
            </a:tbl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546969A8-5A41-4A28-89D7-E6C3CDC71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58172"/>
              </p:ext>
            </p:extLst>
          </p:nvPr>
        </p:nvGraphicFramePr>
        <p:xfrm>
          <a:off x="8195101" y="1961635"/>
          <a:ext cx="3690828" cy="38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Worksheet" r:id="rId5" imgW="3457716" imgH="3629179" progId="Excel.Sheet.12">
                  <p:embed/>
                </p:oleObj>
              </mc:Choice>
              <mc:Fallback>
                <p:oleObj name="Worksheet" r:id="rId5" imgW="3457716" imgH="3629179" progId="Excel.Sheet.12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546969A8-5A41-4A28-89D7-E6C3CDC71D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5101" y="1961635"/>
                        <a:ext cx="3690828" cy="38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787FA64-0C5A-4C01-A4A2-615976C86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64300"/>
              </p:ext>
            </p:extLst>
          </p:nvPr>
        </p:nvGraphicFramePr>
        <p:xfrm>
          <a:off x="303544" y="4454908"/>
          <a:ext cx="7585486" cy="966894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674595">
                  <a:extLst>
                    <a:ext uri="{9D8B030D-6E8A-4147-A177-3AD203B41FA5}">
                      <a16:colId xmlns:a16="http://schemas.microsoft.com/office/drawing/2014/main" val="1455080614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335580708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3918008027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054578027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1241676"/>
                    </a:ext>
                  </a:extLst>
                </a:gridCol>
                <a:gridCol w="941375">
                  <a:extLst>
                    <a:ext uri="{9D8B030D-6E8A-4147-A177-3AD203B41FA5}">
                      <a16:colId xmlns:a16="http://schemas.microsoft.com/office/drawing/2014/main" val="2562974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1154260110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728054911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660183502"/>
                    </a:ext>
                  </a:extLst>
                </a:gridCol>
                <a:gridCol w="698899">
                  <a:extLst>
                    <a:ext uri="{9D8B030D-6E8A-4147-A177-3AD203B41FA5}">
                      <a16:colId xmlns:a16="http://schemas.microsoft.com/office/drawing/2014/main" val="3571542413"/>
                    </a:ext>
                  </a:extLst>
                </a:gridCol>
              </a:tblGrid>
              <a:tr h="1953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Models</a:t>
                      </a:r>
                      <a:endParaRPr lang="en-CA" sz="11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With Feature Selection</a:t>
                      </a:r>
                      <a:endParaRPr lang="en-CA" sz="11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497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Regular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RFE (Optimal # of Features)</a:t>
                      </a:r>
                      <a:endParaRPr lang="en-CA" sz="1100" b="1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 Grid Search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41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LGBMClassifier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0.8122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0.605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22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0.8498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0.653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0.86</a:t>
                      </a:r>
                      <a:endParaRPr lang="en-CA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67.5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496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AdaBoost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0.672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0.8075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29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0.8474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0.7404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84.5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74.6</a:t>
                      </a:r>
                      <a:endParaRPr lang="en-CA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51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404B016-14D7-4C85-91DE-6B5EAD02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8301"/>
              </p:ext>
            </p:extLst>
          </p:nvPr>
        </p:nvGraphicFramePr>
        <p:xfrm>
          <a:off x="303544" y="2184812"/>
          <a:ext cx="5451264" cy="11391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81727">
                  <a:extLst>
                    <a:ext uri="{9D8B030D-6E8A-4147-A177-3AD203B41FA5}">
                      <a16:colId xmlns:a16="http://schemas.microsoft.com/office/drawing/2014/main" val="2615688858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208469594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93359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420999191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263031766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492484857"/>
                    </a:ext>
                  </a:extLst>
                </a:gridCol>
                <a:gridCol w="722439">
                  <a:extLst>
                    <a:ext uri="{9D8B030D-6E8A-4147-A177-3AD203B41FA5}">
                      <a16:colId xmlns:a16="http://schemas.microsoft.com/office/drawing/2014/main" val="366086670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Models</a:t>
                      </a:r>
                      <a:endParaRPr lang="en-CA" sz="11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No Feature Selection</a:t>
                      </a:r>
                      <a:endParaRPr lang="en-CA" sz="11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3847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Regular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 Grid Search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700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37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LGBMClassifier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0.8451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0.8404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30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err="1">
                          <a:effectLst/>
                        </a:rPr>
                        <a:t>GradientBoostingClassifier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0.8357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0.88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0.71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73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AdaBoost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0.8592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0.736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0.8451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0.746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0.8357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0.74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6" y="255267"/>
            <a:ext cx="7266518" cy="573989"/>
          </a:xfrm>
        </p:spPr>
        <p:txBody>
          <a:bodyPr/>
          <a:lstStyle/>
          <a:p>
            <a:r>
              <a:rPr lang="en-US" sz="4800"/>
              <a:t>Feature Importance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446C3-2868-4889-A75F-C20E32A2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55" y="1068482"/>
            <a:ext cx="6018682" cy="2477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BB4D1-A72E-43F8-B289-270434EB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40" y="3675551"/>
            <a:ext cx="6018679" cy="2553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A9AA29-E155-47E6-8783-C03548D9D3C0}"/>
              </a:ext>
            </a:extLst>
          </p:cNvPr>
          <p:cNvSpPr txBox="1"/>
          <p:nvPr/>
        </p:nvSpPr>
        <p:spPr>
          <a:xfrm>
            <a:off x="9837932" y="5284910"/>
            <a:ext cx="1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A D A B O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S T</a:t>
            </a:r>
            <a:endParaRPr lang="en-CA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E88AB-7E39-4EC1-9EF6-6770B54863E6}"/>
              </a:ext>
            </a:extLst>
          </p:cNvPr>
          <p:cNvSpPr txBox="1"/>
          <p:nvPr/>
        </p:nvSpPr>
        <p:spPr>
          <a:xfrm>
            <a:off x="9546277" y="2726748"/>
            <a:ext cx="2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 G B M C l a s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f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e r</a:t>
            </a:r>
            <a:endParaRPr lang="en-CA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04CA23-C6DC-4EE1-AFD1-0E750AF7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56" y="1077246"/>
            <a:ext cx="5567970" cy="24777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1B0897-C8ED-490B-A011-B26D6817C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93" y="3693080"/>
            <a:ext cx="5665533" cy="24777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18E43A-4316-4F56-83E0-3857A9F1B37C}"/>
              </a:ext>
            </a:extLst>
          </p:cNvPr>
          <p:cNvSpPr txBox="1"/>
          <p:nvPr/>
        </p:nvSpPr>
        <p:spPr>
          <a:xfrm>
            <a:off x="3286663" y="5284910"/>
            <a:ext cx="1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X G B O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S T</a:t>
            </a:r>
            <a:endParaRPr lang="en-CA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F334F-D339-4974-A5BB-DD23C808D5B9}"/>
              </a:ext>
            </a:extLst>
          </p:cNvPr>
          <p:cNvSpPr txBox="1"/>
          <p:nvPr/>
        </p:nvSpPr>
        <p:spPr>
          <a:xfrm>
            <a:off x="2995008" y="2726748"/>
            <a:ext cx="2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 a n d o m   F o r e s t s</a:t>
            </a:r>
            <a:endParaRPr lang="en-CA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/>
              <a:t>Threats to validity</a:t>
            </a:r>
          </a:p>
        </p:txBody>
      </p:sp>
      <p:pic>
        <p:nvPicPr>
          <p:cNvPr id="15" name="Picture Placeholder 14" descr="First move of a chess game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8865" b="18865"/>
          <a:stretch/>
        </p:blipFill>
        <p:spPr>
          <a:xfrm>
            <a:off x="469900" y="1638300"/>
            <a:ext cx="5156200" cy="1892300"/>
          </a:xfrm>
        </p:spPr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>
                <a:solidFill>
                  <a:schemeClr val="tx1"/>
                </a:solidFill>
              </a:rPr>
              <a:t>ASSUMPTIONS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>
                <a:solidFill>
                  <a:schemeClr val="tx1"/>
                </a:solidFill>
              </a:rPr>
              <a:t>RISKS &amp; UNCERTAINTIES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</a:rPr>
              <a:t>False positives and negatives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</a:rPr>
              <a:t>Quality of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Err</a:t>
            </a:r>
            <a:r>
              <a:rPr lang="en-US" sz="1800"/>
              <a:t>ors in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Veracity of data</a:t>
            </a:r>
            <a:endParaRPr lang="en-US" sz="18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</a:rPr>
              <a:t>Change</a:t>
            </a:r>
            <a:r>
              <a:rPr lang="en-US" sz="2000"/>
              <a:t>s in employee behavior &amp; trends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</a:rPr>
              <a:t>Disruptions in the job market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/>
              <a:t>Working from home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/>
              <a:t>Pandemic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3DFF804DEF348838BD69653ED6E72" ma:contentTypeVersion="2" ma:contentTypeDescription="Create a new document." ma:contentTypeScope="" ma:versionID="3a927d2f66b5a0edd40dd17273a915d9">
  <xsd:schema xmlns:xsd="http://www.w3.org/2001/XMLSchema" xmlns:xs="http://www.w3.org/2001/XMLSchema" xmlns:p="http://schemas.microsoft.com/office/2006/metadata/properties" xmlns:ns2="85b0e8f9-5ac1-4211-afa4-affbc99c3829" targetNamespace="http://schemas.microsoft.com/office/2006/metadata/properties" ma:root="true" ma:fieldsID="018a6002befd52b39dbad0eb225598a1" ns2:_="">
    <xsd:import namespace="85b0e8f9-5ac1-4211-afa4-affbc99c3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0e8f9-5ac1-4211-afa4-affbc99c38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E75057-E5F8-44F6-A64E-F1B671330003}">
  <ds:schemaRefs>
    <ds:schemaRef ds:uri="85b0e8f9-5ac1-4211-afa4-affbc99c38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85b0e8f9-5ac1-4211-afa4-affbc99c38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Application>Microsoft Office PowerPoint</Application>
  <PresentationFormat>Widescreen</PresentationFormat>
  <Slides>13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Predicting Employee attrition </vt:lpstr>
      <vt:lpstr>Agenda</vt:lpstr>
      <vt:lpstr>CONTEXT</vt:lpstr>
      <vt:lpstr>Hypothesis</vt:lpstr>
      <vt:lpstr>D a t a</vt:lpstr>
      <vt:lpstr>PowerPoint Presentation</vt:lpstr>
      <vt:lpstr>Model Performance &amp; RESULTS</vt:lpstr>
      <vt:lpstr>Feature Importance</vt:lpstr>
      <vt:lpstr>Threats to validity</vt:lpstr>
      <vt:lpstr>Learned Lessons</vt:lpstr>
      <vt:lpstr>What’s next / Future considerations</vt:lpstr>
      <vt:lpstr>C o n c l u s I o 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Charles Tat</dc:creator>
  <cp:revision>1</cp:revision>
  <dcterms:created xsi:type="dcterms:W3CDTF">2021-02-16T01:32:32Z</dcterms:created>
  <dcterms:modified xsi:type="dcterms:W3CDTF">2021-02-18T16:42:32Z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0x0101006593DFF804DEF348838BD69653ED6E72</vt:lpwstr>
  </property>
</Properties>
</file>