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69D46-D992-4F68-B458-32481F12469B}" v="3" dt="2022-04-18T23:25:38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Vishal" userId="aca08303e8b0b3aa" providerId="LiveId" clId="{54F69D46-D992-4F68-B458-32481F12469B}"/>
    <pc:docChg chg="custSel addSld modSld">
      <pc:chgData name="Vaibhav Vishal" userId="aca08303e8b0b3aa" providerId="LiveId" clId="{54F69D46-D992-4F68-B458-32481F12469B}" dt="2022-04-18T23:25:41.290" v="93" actId="1076"/>
      <pc:docMkLst>
        <pc:docMk/>
      </pc:docMkLst>
      <pc:sldChg chg="delSp modSp mod">
        <pc:chgData name="Vaibhav Vishal" userId="aca08303e8b0b3aa" providerId="LiveId" clId="{54F69D46-D992-4F68-B458-32481F12469B}" dt="2022-04-14T00:08:28.739" v="86" actId="14100"/>
        <pc:sldMkLst>
          <pc:docMk/>
          <pc:sldMk cId="1974809174" sldId="256"/>
        </pc:sldMkLst>
        <pc:spChg chg="mod">
          <ac:chgData name="Vaibhav Vishal" userId="aca08303e8b0b3aa" providerId="LiveId" clId="{54F69D46-D992-4F68-B458-32481F12469B}" dt="2022-04-14T00:08:28.739" v="86" actId="14100"/>
          <ac:spMkLst>
            <pc:docMk/>
            <pc:sldMk cId="1974809174" sldId="256"/>
            <ac:spMk id="2" creationId="{7FC5409C-9750-4742-854F-033519F78081}"/>
          </ac:spMkLst>
        </pc:spChg>
        <pc:spChg chg="del">
          <ac:chgData name="Vaibhav Vishal" userId="aca08303e8b0b3aa" providerId="LiveId" clId="{54F69D46-D992-4F68-B458-32481F12469B}" dt="2022-04-14T00:07:01.514" v="1" actId="478"/>
          <ac:spMkLst>
            <pc:docMk/>
            <pc:sldMk cId="1974809174" sldId="256"/>
            <ac:spMk id="3" creationId="{E51036BA-0AA4-494C-9361-1DBBDCC252B5}"/>
          </ac:spMkLst>
        </pc:spChg>
      </pc:sldChg>
      <pc:sldChg chg="addSp delSp modSp add mod">
        <pc:chgData name="Vaibhav Vishal" userId="aca08303e8b0b3aa" providerId="LiveId" clId="{54F69D46-D992-4F68-B458-32481F12469B}" dt="2022-04-18T23:25:35.349" v="90" actId="1076"/>
        <pc:sldMkLst>
          <pc:docMk/>
          <pc:sldMk cId="2308129743" sldId="269"/>
        </pc:sldMkLst>
        <pc:spChg chg="mod">
          <ac:chgData name="Vaibhav Vishal" userId="aca08303e8b0b3aa" providerId="LiveId" clId="{54F69D46-D992-4F68-B458-32481F12469B}" dt="2022-04-14T00:29:43.631" v="87" actId="1076"/>
          <ac:spMkLst>
            <pc:docMk/>
            <pc:sldMk cId="2308129743" sldId="269"/>
            <ac:spMk id="160" creationId="{B70CADB6-9E39-468D-B200-2C89EA841A74}"/>
          </ac:spMkLst>
        </pc:spChg>
        <pc:picChg chg="del">
          <ac:chgData name="Vaibhav Vishal" userId="aca08303e8b0b3aa" providerId="LiveId" clId="{54F69D46-D992-4F68-B458-32481F12469B}" dt="2022-04-18T23:25:29.539" v="88" actId="478"/>
          <ac:picMkLst>
            <pc:docMk/>
            <pc:sldMk cId="2308129743" sldId="269"/>
            <ac:picMk id="31" creationId="{54B5EA6D-AA7A-41F3-9F03-C03F8FB97574}"/>
          </ac:picMkLst>
        </pc:picChg>
        <pc:picChg chg="add mod">
          <ac:chgData name="Vaibhav Vishal" userId="aca08303e8b0b3aa" providerId="LiveId" clId="{54F69D46-D992-4F68-B458-32481F12469B}" dt="2022-04-18T23:25:35.349" v="90" actId="1076"/>
          <ac:picMkLst>
            <pc:docMk/>
            <pc:sldMk cId="2308129743" sldId="269"/>
            <ac:picMk id="36" creationId="{3C82E5DD-B84F-41F0-B5FA-0FA07F5EB178}"/>
          </ac:picMkLst>
        </pc:picChg>
      </pc:sldChg>
      <pc:sldChg chg="addSp delSp modSp add mod">
        <pc:chgData name="Vaibhav Vishal" userId="aca08303e8b0b3aa" providerId="LiveId" clId="{54F69D46-D992-4F68-B458-32481F12469B}" dt="2022-04-18T23:25:41.290" v="93" actId="1076"/>
        <pc:sldMkLst>
          <pc:docMk/>
          <pc:sldMk cId="2653660392" sldId="270"/>
        </pc:sldMkLst>
        <pc:picChg chg="add mod">
          <ac:chgData name="Vaibhav Vishal" userId="aca08303e8b0b3aa" providerId="LiveId" clId="{54F69D46-D992-4F68-B458-32481F12469B}" dt="2022-04-18T23:25:41.290" v="93" actId="1076"/>
          <ac:picMkLst>
            <pc:docMk/>
            <pc:sldMk cId="2653660392" sldId="270"/>
            <ac:picMk id="31" creationId="{4FE2C561-264D-4353-9E90-3F55E49B6561}"/>
          </ac:picMkLst>
        </pc:picChg>
        <pc:picChg chg="del">
          <ac:chgData name="Vaibhav Vishal" userId="aca08303e8b0b3aa" providerId="LiveId" clId="{54F69D46-D992-4F68-B458-32481F12469B}" dt="2022-04-18T23:25:37.865" v="91" actId="478"/>
          <ac:picMkLst>
            <pc:docMk/>
            <pc:sldMk cId="2653660392" sldId="270"/>
            <ac:picMk id="108" creationId="{7E8A836C-4E65-480F-BF69-E1982C026FFD}"/>
          </ac:picMkLst>
        </pc:picChg>
      </pc:sldChg>
      <pc:sldChg chg="add">
        <pc:chgData name="Vaibhav Vishal" userId="aca08303e8b0b3aa" providerId="LiveId" clId="{54F69D46-D992-4F68-B458-32481F12469B}" dt="2022-04-14T00:06:35.399" v="0"/>
        <pc:sldMkLst>
          <pc:docMk/>
          <pc:sldMk cId="1659728225" sldId="271"/>
        </pc:sldMkLst>
      </pc:sldChg>
      <pc:sldChg chg="add">
        <pc:chgData name="Vaibhav Vishal" userId="aca08303e8b0b3aa" providerId="LiveId" clId="{54F69D46-D992-4F68-B458-32481F12469B}" dt="2022-04-14T00:06:35.399" v="0"/>
        <pc:sldMkLst>
          <pc:docMk/>
          <pc:sldMk cId="3385419428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307E-ECF0-40F7-988E-FE0C8219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D05CF-6F2F-48CB-86EC-0052C387F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DC2B-2BBB-406E-AAD3-E71721A7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612D-D537-4CD5-9118-2807C1A109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3197-8B29-40D7-8052-BED06F15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88A54-7A9E-474F-A5DA-C59C4B00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3BFC-564B-4CC8-AD9F-EF7DBCB5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1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8429-72D4-4D45-87E1-431A957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A38AD-46F6-42DF-8794-5E97065B7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1921-BD7C-444B-B16A-A8BF5539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612D-D537-4CD5-9118-2807C1A109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6E5E-6BC1-499E-8B8A-5A1DE96D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19F6-C308-4CC9-A7FD-57515669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3BFC-564B-4CC8-AD9F-EF7DBCB5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3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B1ACC-777E-494B-AE7C-6813423FC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660E7-130A-44BD-B4A0-ACA32396F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6978-BC51-4021-A0B5-FA2476CD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612D-D537-4CD5-9118-2807C1A109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4714-B918-4BF9-8CBC-DDC720D3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00F2-1A1A-441E-A6AC-037AB8C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3BFC-564B-4CC8-AD9F-EF7DBCB5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8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1B05-5F74-4EA7-90B5-ADB03B9A3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A5D34-2E65-4E7E-A539-94D6FC92B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D449-A6C3-490B-ACC7-8113B710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F9BC-0040-4282-AA0D-8C57A905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asdfsafc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49B2-E3D1-4A42-A1E3-757EDCBC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45CC-1962-46D1-8E2B-4523E7BD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332B-A56E-4A34-85C0-EE8B022B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45B6-D0F1-47DA-9930-31B6B831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A88C-DC07-4030-9C8D-2865F9C9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A5A8-C30F-4700-889E-B05AADD2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asdfsafc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109D-5138-4529-A195-D00C9943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45CC-1962-46D1-8E2B-4523E7BD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63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D560-15E8-40F9-A38B-917E0695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6869D-17F9-4C9D-86FD-9C76699E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39AE-BAA5-4F56-812F-7A88CACF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6BC0-EFB5-4EC9-91DD-F0C60806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asdfsafc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2AA2-89A9-4D09-9251-72343F13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45CC-1962-46D1-8E2B-4523E7BD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50C9-2E74-4D91-8BCC-D82B64A4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5ADE-9918-4E9D-9113-0CD2B26D2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FB47C-7074-471C-A238-1AEE5B3A5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DC31-46ED-4416-9C4A-863D77DD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B2659-28A4-48B6-83BB-9932DEFD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asdfsafc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876F6-7F04-4962-9DF1-8A98B0BA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45CC-1962-46D1-8E2B-4523E7BD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9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0362-20A1-4F15-B642-986EFDEC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657DA-3CBD-4AB9-AF15-87395936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94F22-AEB8-47DE-9BCD-D80BA41A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B1C16-CF1E-4EA3-96A7-61B4BC73A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D77CC-2736-4746-908F-0FD791E36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DAE43-8E04-447A-802A-8FBAD92E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09825-6308-45AA-8949-A4552B63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asdfsafc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557D0-4905-4895-9EAC-55365B43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45CC-1962-46D1-8E2B-4523E7BD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A8F2-6945-4A6E-B2BC-C863A04F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DC271-85B7-432D-B195-F84FB3BF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5FAEE-9DBB-4B3E-9CC1-C882A607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asdfsafc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04155-23DB-49F7-AD22-DC8611CE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45CC-1962-46D1-8E2B-4523E7BD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2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DED53-9FF9-4708-8118-F9E4431C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1312A-6F8B-48C9-ACD8-48102EB6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asdfsafc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F8C30-1DEE-41CF-803C-ECDA49E1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45CC-1962-46D1-8E2B-4523E7BD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87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10C6-4D84-43E6-A50B-F58A7005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EBA5-6507-4279-AD5C-2F3AA42B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4DE74-29B5-4188-9D27-41837DD2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7070-84E6-404C-A82C-E6D4A031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48901-0AE5-4592-AA66-C985335B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asdfsafc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AB22-1E33-46EE-9895-F5A7C52B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45CC-1962-46D1-8E2B-4523E7BD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CA0D-2557-4063-9CB1-5E67EFD1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7041-7489-4174-9048-52EAB932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14B9-A12C-473E-8008-56FC3DA8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612D-D537-4CD5-9118-2807C1A109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AE78-381A-436F-B303-A4ACE68B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7BC03-A473-40ED-B772-8736BBE9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3BFC-564B-4CC8-AD9F-EF7DBCB5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C1D4-5802-44EC-AB7D-F78FF87B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57414-4EB1-49AC-A429-CD87E73FB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9BDD8-5C40-467B-BC5E-06C03E9C7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4F61-1036-4F34-957C-FAF20364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B201D-9B55-4490-86BA-535D167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asdfsafc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38F7E-A157-4B29-985C-DDFD713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45CC-1962-46D1-8E2B-4523E7BD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4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7B90-ED75-46FD-91B4-49517CCC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4AD85-0707-47FF-88ED-94AC8C84D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931D-65C6-4D6C-9C8F-249D5BC2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3B72-8890-4E3A-8DFF-3CEDDA3D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asdfsafc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80754-49FA-4CEC-B0D3-24EAE000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45CC-1962-46D1-8E2B-4523E7BD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7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08DA7-4C9D-468B-A193-2B1A99981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9792C-60F4-476B-B977-B830DB72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A24D-67B3-496E-B84F-D1372788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F8A0-297D-4604-AADE-E3EF4AA0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asdfsafc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2E88-63B4-499F-96FC-8C52CBE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45CC-1962-46D1-8E2B-4523E7BD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46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">
  <p:cSld name="01_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9"/>
          <p:cNvGrpSpPr/>
          <p:nvPr/>
        </p:nvGrpSpPr>
        <p:grpSpPr>
          <a:xfrm>
            <a:off x="696283" y="1761906"/>
            <a:ext cx="639331" cy="514245"/>
            <a:chOff x="6294751" y="783425"/>
            <a:chExt cx="5020925" cy="4038575"/>
          </a:xfrm>
        </p:grpSpPr>
        <p:sp>
          <p:nvSpPr>
            <p:cNvPr id="31" name="Google Shape;31;p9"/>
            <p:cNvSpPr/>
            <p:nvPr/>
          </p:nvSpPr>
          <p:spPr>
            <a:xfrm>
              <a:off x="6909501" y="783425"/>
              <a:ext cx="3199425" cy="1450400"/>
            </a:xfrm>
            <a:custGeom>
              <a:avLst/>
              <a:gdLst/>
              <a:ahLst/>
              <a:cxnLst/>
              <a:rect l="l" t="t" r="r" b="b"/>
              <a:pathLst>
                <a:path w="127977" h="58016" extrusionOk="0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8696051" y="1280700"/>
              <a:ext cx="2619625" cy="3541300"/>
            </a:xfrm>
            <a:custGeom>
              <a:avLst/>
              <a:gdLst/>
              <a:ahLst/>
              <a:cxnLst/>
              <a:rect l="l" t="t" r="r" b="b"/>
              <a:pathLst>
                <a:path w="104785" h="141652" extrusionOk="0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6856226" y="3899425"/>
              <a:ext cx="1948575" cy="922575"/>
            </a:xfrm>
            <a:custGeom>
              <a:avLst/>
              <a:gdLst/>
              <a:ahLst/>
              <a:cxnLst/>
              <a:rect l="l" t="t" r="r" b="b"/>
              <a:pathLst>
                <a:path w="77943" h="36903" extrusionOk="0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6294751" y="1984075"/>
              <a:ext cx="2549350" cy="2549325"/>
            </a:xfrm>
            <a:custGeom>
              <a:avLst/>
              <a:gdLst/>
              <a:ahLst/>
              <a:cxnLst/>
              <a:rect l="l" t="t" r="r" b="b"/>
              <a:pathLst>
                <a:path w="101974" h="101973" extrusionOk="0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9"/>
          <p:cNvGrpSpPr/>
          <p:nvPr/>
        </p:nvGrpSpPr>
        <p:grpSpPr>
          <a:xfrm>
            <a:off x="1015931" y="6137912"/>
            <a:ext cx="1586824" cy="280723"/>
            <a:chOff x="990623" y="4603434"/>
            <a:chExt cx="1190118" cy="210542"/>
          </a:xfrm>
        </p:grpSpPr>
        <p:sp>
          <p:nvSpPr>
            <p:cNvPr id="36" name="Google Shape;36;p9"/>
            <p:cNvSpPr/>
            <p:nvPr/>
          </p:nvSpPr>
          <p:spPr>
            <a:xfrm>
              <a:off x="990623" y="4603434"/>
              <a:ext cx="646021" cy="210542"/>
            </a:xfrm>
            <a:custGeom>
              <a:avLst/>
              <a:gdLst/>
              <a:ahLst/>
              <a:cxnLst/>
              <a:rect l="l" t="t" r="r" b="b"/>
              <a:pathLst>
                <a:path w="97660" h="31828" extrusionOk="0">
                  <a:moveTo>
                    <a:pt x="90813" y="11848"/>
                  </a:moveTo>
                  <a:lnTo>
                    <a:pt x="91289" y="11919"/>
                  </a:lnTo>
                  <a:lnTo>
                    <a:pt x="91754" y="12038"/>
                  </a:lnTo>
                  <a:lnTo>
                    <a:pt x="92194" y="12217"/>
                  </a:lnTo>
                  <a:lnTo>
                    <a:pt x="92409" y="12336"/>
                  </a:lnTo>
                  <a:lnTo>
                    <a:pt x="92599" y="12443"/>
                  </a:lnTo>
                  <a:lnTo>
                    <a:pt x="92933" y="12705"/>
                  </a:lnTo>
                  <a:lnTo>
                    <a:pt x="93206" y="13015"/>
                  </a:lnTo>
                  <a:lnTo>
                    <a:pt x="93433" y="13372"/>
                  </a:lnTo>
                  <a:lnTo>
                    <a:pt x="93528" y="13562"/>
                  </a:lnTo>
                  <a:lnTo>
                    <a:pt x="86408" y="16491"/>
                  </a:lnTo>
                  <a:lnTo>
                    <a:pt x="86396" y="16015"/>
                  </a:lnTo>
                  <a:lnTo>
                    <a:pt x="86539" y="15098"/>
                  </a:lnTo>
                  <a:lnTo>
                    <a:pt x="86860" y="14229"/>
                  </a:lnTo>
                  <a:lnTo>
                    <a:pt x="87372" y="13455"/>
                  </a:lnTo>
                  <a:lnTo>
                    <a:pt x="87694" y="13110"/>
                  </a:lnTo>
                  <a:lnTo>
                    <a:pt x="87979" y="12824"/>
                  </a:lnTo>
                  <a:lnTo>
                    <a:pt x="88646" y="12372"/>
                  </a:lnTo>
                  <a:lnTo>
                    <a:pt x="89372" y="12050"/>
                  </a:lnTo>
                  <a:lnTo>
                    <a:pt x="90158" y="11872"/>
                  </a:lnTo>
                  <a:lnTo>
                    <a:pt x="90563" y="11848"/>
                  </a:lnTo>
                  <a:close/>
                  <a:moveTo>
                    <a:pt x="32899" y="11907"/>
                  </a:moveTo>
                  <a:lnTo>
                    <a:pt x="33756" y="11931"/>
                  </a:lnTo>
                  <a:lnTo>
                    <a:pt x="34578" y="12110"/>
                  </a:lnTo>
                  <a:lnTo>
                    <a:pt x="35375" y="12443"/>
                  </a:lnTo>
                  <a:lnTo>
                    <a:pt x="36090" y="12943"/>
                  </a:lnTo>
                  <a:lnTo>
                    <a:pt x="36423" y="13265"/>
                  </a:lnTo>
                  <a:lnTo>
                    <a:pt x="36733" y="13646"/>
                  </a:lnTo>
                  <a:lnTo>
                    <a:pt x="37221" y="14467"/>
                  </a:lnTo>
                  <a:lnTo>
                    <a:pt x="37554" y="15348"/>
                  </a:lnTo>
                  <a:lnTo>
                    <a:pt x="37721" y="16265"/>
                  </a:lnTo>
                  <a:lnTo>
                    <a:pt x="37721" y="17194"/>
                  </a:lnTo>
                  <a:lnTo>
                    <a:pt x="37554" y="18111"/>
                  </a:lnTo>
                  <a:lnTo>
                    <a:pt x="37221" y="18992"/>
                  </a:lnTo>
                  <a:lnTo>
                    <a:pt x="36733" y="19801"/>
                  </a:lnTo>
                  <a:lnTo>
                    <a:pt x="36423" y="20182"/>
                  </a:lnTo>
                  <a:lnTo>
                    <a:pt x="36340" y="20266"/>
                  </a:lnTo>
                  <a:lnTo>
                    <a:pt x="36256" y="20349"/>
                  </a:lnTo>
                  <a:lnTo>
                    <a:pt x="35911" y="20647"/>
                  </a:lnTo>
                  <a:lnTo>
                    <a:pt x="35173" y="21099"/>
                  </a:lnTo>
                  <a:lnTo>
                    <a:pt x="34375" y="21397"/>
                  </a:lnTo>
                  <a:lnTo>
                    <a:pt x="33554" y="21540"/>
                  </a:lnTo>
                  <a:lnTo>
                    <a:pt x="32720" y="21516"/>
                  </a:lnTo>
                  <a:lnTo>
                    <a:pt x="31899" y="21326"/>
                  </a:lnTo>
                  <a:lnTo>
                    <a:pt x="31125" y="20992"/>
                  </a:lnTo>
                  <a:lnTo>
                    <a:pt x="30410" y="20492"/>
                  </a:lnTo>
                  <a:lnTo>
                    <a:pt x="30089" y="20182"/>
                  </a:lnTo>
                  <a:lnTo>
                    <a:pt x="30053" y="20182"/>
                  </a:lnTo>
                  <a:lnTo>
                    <a:pt x="29732" y="19801"/>
                  </a:lnTo>
                  <a:lnTo>
                    <a:pt x="29243" y="18980"/>
                  </a:lnTo>
                  <a:lnTo>
                    <a:pt x="28910" y="18099"/>
                  </a:lnTo>
                  <a:lnTo>
                    <a:pt x="28743" y="17182"/>
                  </a:lnTo>
                  <a:lnTo>
                    <a:pt x="28743" y="16253"/>
                  </a:lnTo>
                  <a:lnTo>
                    <a:pt x="28910" y="15336"/>
                  </a:lnTo>
                  <a:lnTo>
                    <a:pt x="29243" y="14455"/>
                  </a:lnTo>
                  <a:lnTo>
                    <a:pt x="29732" y="13634"/>
                  </a:lnTo>
                  <a:lnTo>
                    <a:pt x="30053" y="13265"/>
                  </a:lnTo>
                  <a:lnTo>
                    <a:pt x="30184" y="13134"/>
                  </a:lnTo>
                  <a:lnTo>
                    <a:pt x="30517" y="12824"/>
                  </a:lnTo>
                  <a:lnTo>
                    <a:pt x="31268" y="12360"/>
                  </a:lnTo>
                  <a:lnTo>
                    <a:pt x="32065" y="12050"/>
                  </a:lnTo>
                  <a:lnTo>
                    <a:pt x="32899" y="11907"/>
                  </a:lnTo>
                  <a:close/>
                  <a:moveTo>
                    <a:pt x="50318" y="11907"/>
                  </a:moveTo>
                  <a:lnTo>
                    <a:pt x="51164" y="11931"/>
                  </a:lnTo>
                  <a:lnTo>
                    <a:pt x="51997" y="12110"/>
                  </a:lnTo>
                  <a:lnTo>
                    <a:pt x="52783" y="12443"/>
                  </a:lnTo>
                  <a:lnTo>
                    <a:pt x="53509" y="12943"/>
                  </a:lnTo>
                  <a:lnTo>
                    <a:pt x="53831" y="13265"/>
                  </a:lnTo>
                  <a:lnTo>
                    <a:pt x="54152" y="13646"/>
                  </a:lnTo>
                  <a:lnTo>
                    <a:pt x="54641" y="14467"/>
                  </a:lnTo>
                  <a:lnTo>
                    <a:pt x="54974" y="15348"/>
                  </a:lnTo>
                  <a:lnTo>
                    <a:pt x="55129" y="16265"/>
                  </a:lnTo>
                  <a:lnTo>
                    <a:pt x="55129" y="17194"/>
                  </a:lnTo>
                  <a:lnTo>
                    <a:pt x="54974" y="18111"/>
                  </a:lnTo>
                  <a:lnTo>
                    <a:pt x="54641" y="18992"/>
                  </a:lnTo>
                  <a:lnTo>
                    <a:pt x="54152" y="19801"/>
                  </a:lnTo>
                  <a:lnTo>
                    <a:pt x="53831" y="20182"/>
                  </a:lnTo>
                  <a:lnTo>
                    <a:pt x="53759" y="20266"/>
                  </a:lnTo>
                  <a:lnTo>
                    <a:pt x="53664" y="20349"/>
                  </a:lnTo>
                  <a:lnTo>
                    <a:pt x="53331" y="20647"/>
                  </a:lnTo>
                  <a:lnTo>
                    <a:pt x="52593" y="21099"/>
                  </a:lnTo>
                  <a:lnTo>
                    <a:pt x="51795" y="21397"/>
                  </a:lnTo>
                  <a:lnTo>
                    <a:pt x="50961" y="21540"/>
                  </a:lnTo>
                  <a:lnTo>
                    <a:pt x="50128" y="21516"/>
                  </a:lnTo>
                  <a:lnTo>
                    <a:pt x="49306" y="21326"/>
                  </a:lnTo>
                  <a:lnTo>
                    <a:pt x="48532" y="20992"/>
                  </a:lnTo>
                  <a:lnTo>
                    <a:pt x="47818" y="20492"/>
                  </a:lnTo>
                  <a:lnTo>
                    <a:pt x="47508" y="20182"/>
                  </a:lnTo>
                  <a:lnTo>
                    <a:pt x="47461" y="20182"/>
                  </a:lnTo>
                  <a:lnTo>
                    <a:pt x="47139" y="19801"/>
                  </a:lnTo>
                  <a:lnTo>
                    <a:pt x="46651" y="18980"/>
                  </a:lnTo>
                  <a:lnTo>
                    <a:pt x="46318" y="18099"/>
                  </a:lnTo>
                  <a:lnTo>
                    <a:pt x="46163" y="17182"/>
                  </a:lnTo>
                  <a:lnTo>
                    <a:pt x="46163" y="16253"/>
                  </a:lnTo>
                  <a:lnTo>
                    <a:pt x="46318" y="15336"/>
                  </a:lnTo>
                  <a:lnTo>
                    <a:pt x="46651" y="14455"/>
                  </a:lnTo>
                  <a:lnTo>
                    <a:pt x="47139" y="13634"/>
                  </a:lnTo>
                  <a:lnTo>
                    <a:pt x="47461" y="13265"/>
                  </a:lnTo>
                  <a:lnTo>
                    <a:pt x="47592" y="13134"/>
                  </a:lnTo>
                  <a:lnTo>
                    <a:pt x="47937" y="12824"/>
                  </a:lnTo>
                  <a:lnTo>
                    <a:pt x="48675" y="12360"/>
                  </a:lnTo>
                  <a:lnTo>
                    <a:pt x="49485" y="12050"/>
                  </a:lnTo>
                  <a:lnTo>
                    <a:pt x="50318" y="11907"/>
                  </a:lnTo>
                  <a:close/>
                  <a:moveTo>
                    <a:pt x="68048" y="11907"/>
                  </a:moveTo>
                  <a:lnTo>
                    <a:pt x="68488" y="11919"/>
                  </a:lnTo>
                  <a:lnTo>
                    <a:pt x="69333" y="12098"/>
                  </a:lnTo>
                  <a:lnTo>
                    <a:pt x="70107" y="12455"/>
                  </a:lnTo>
                  <a:lnTo>
                    <a:pt x="70786" y="12967"/>
                  </a:lnTo>
                  <a:lnTo>
                    <a:pt x="71084" y="13289"/>
                  </a:lnTo>
                  <a:lnTo>
                    <a:pt x="71381" y="13658"/>
                  </a:lnTo>
                  <a:lnTo>
                    <a:pt x="71846" y="14479"/>
                  </a:lnTo>
                  <a:lnTo>
                    <a:pt x="72167" y="15360"/>
                  </a:lnTo>
                  <a:lnTo>
                    <a:pt x="72298" y="16289"/>
                  </a:lnTo>
                  <a:lnTo>
                    <a:pt x="72298" y="16765"/>
                  </a:lnTo>
                  <a:lnTo>
                    <a:pt x="72298" y="17230"/>
                  </a:lnTo>
                  <a:lnTo>
                    <a:pt x="72155" y="18146"/>
                  </a:lnTo>
                  <a:lnTo>
                    <a:pt x="71846" y="19016"/>
                  </a:lnTo>
                  <a:lnTo>
                    <a:pt x="71381" y="19813"/>
                  </a:lnTo>
                  <a:lnTo>
                    <a:pt x="71084" y="20182"/>
                  </a:lnTo>
                  <a:lnTo>
                    <a:pt x="70786" y="20504"/>
                  </a:lnTo>
                  <a:lnTo>
                    <a:pt x="70095" y="21028"/>
                  </a:lnTo>
                  <a:lnTo>
                    <a:pt x="69322" y="21373"/>
                  </a:lnTo>
                  <a:lnTo>
                    <a:pt x="68476" y="21552"/>
                  </a:lnTo>
                  <a:lnTo>
                    <a:pt x="68048" y="21552"/>
                  </a:lnTo>
                  <a:lnTo>
                    <a:pt x="67595" y="21540"/>
                  </a:lnTo>
                  <a:lnTo>
                    <a:pt x="66726" y="21361"/>
                  </a:lnTo>
                  <a:lnTo>
                    <a:pt x="65928" y="21016"/>
                  </a:lnTo>
                  <a:lnTo>
                    <a:pt x="65214" y="20504"/>
                  </a:lnTo>
                  <a:lnTo>
                    <a:pt x="64904" y="20182"/>
                  </a:lnTo>
                  <a:lnTo>
                    <a:pt x="64595" y="19825"/>
                  </a:lnTo>
                  <a:lnTo>
                    <a:pt x="64094" y="19028"/>
                  </a:lnTo>
                  <a:lnTo>
                    <a:pt x="63761" y="18158"/>
                  </a:lnTo>
                  <a:lnTo>
                    <a:pt x="63606" y="17230"/>
                  </a:lnTo>
                  <a:lnTo>
                    <a:pt x="63606" y="16765"/>
                  </a:lnTo>
                  <a:lnTo>
                    <a:pt x="63606" y="16277"/>
                  </a:lnTo>
                  <a:lnTo>
                    <a:pt x="63761" y="15348"/>
                  </a:lnTo>
                  <a:lnTo>
                    <a:pt x="64094" y="14455"/>
                  </a:lnTo>
                  <a:lnTo>
                    <a:pt x="64583" y="13658"/>
                  </a:lnTo>
                  <a:lnTo>
                    <a:pt x="64904" y="13289"/>
                  </a:lnTo>
                  <a:lnTo>
                    <a:pt x="65214" y="12967"/>
                  </a:lnTo>
                  <a:lnTo>
                    <a:pt x="65928" y="12455"/>
                  </a:lnTo>
                  <a:lnTo>
                    <a:pt x="66726" y="12098"/>
                  </a:lnTo>
                  <a:lnTo>
                    <a:pt x="67595" y="11919"/>
                  </a:lnTo>
                  <a:lnTo>
                    <a:pt x="68048" y="11907"/>
                  </a:lnTo>
                  <a:close/>
                  <a:moveTo>
                    <a:pt x="77763" y="822"/>
                  </a:moveTo>
                  <a:lnTo>
                    <a:pt x="77763" y="24219"/>
                  </a:lnTo>
                  <a:lnTo>
                    <a:pt x="81264" y="24219"/>
                  </a:lnTo>
                  <a:lnTo>
                    <a:pt x="81264" y="822"/>
                  </a:lnTo>
                  <a:close/>
                  <a:moveTo>
                    <a:pt x="32875" y="8788"/>
                  </a:moveTo>
                  <a:lnTo>
                    <a:pt x="32113" y="8859"/>
                  </a:lnTo>
                  <a:lnTo>
                    <a:pt x="31363" y="9002"/>
                  </a:lnTo>
                  <a:lnTo>
                    <a:pt x="30613" y="9216"/>
                  </a:lnTo>
                  <a:lnTo>
                    <a:pt x="29898" y="9502"/>
                  </a:lnTo>
                  <a:lnTo>
                    <a:pt x="29196" y="9859"/>
                  </a:lnTo>
                  <a:lnTo>
                    <a:pt x="28529" y="10288"/>
                  </a:lnTo>
                  <a:lnTo>
                    <a:pt x="27898" y="10776"/>
                  </a:lnTo>
                  <a:lnTo>
                    <a:pt x="27588" y="11062"/>
                  </a:lnTo>
                  <a:lnTo>
                    <a:pt x="27303" y="11360"/>
                  </a:lnTo>
                  <a:lnTo>
                    <a:pt x="26803" y="11991"/>
                  </a:lnTo>
                  <a:lnTo>
                    <a:pt x="26362" y="12657"/>
                  </a:lnTo>
                  <a:lnTo>
                    <a:pt x="26005" y="13360"/>
                  </a:lnTo>
                  <a:lnTo>
                    <a:pt x="25707" y="14086"/>
                  </a:lnTo>
                  <a:lnTo>
                    <a:pt x="25493" y="14825"/>
                  </a:lnTo>
                  <a:lnTo>
                    <a:pt x="25350" y="15587"/>
                  </a:lnTo>
                  <a:lnTo>
                    <a:pt x="25278" y="16349"/>
                  </a:lnTo>
                  <a:lnTo>
                    <a:pt x="25278" y="17122"/>
                  </a:lnTo>
                  <a:lnTo>
                    <a:pt x="25350" y="17885"/>
                  </a:lnTo>
                  <a:lnTo>
                    <a:pt x="25493" y="18647"/>
                  </a:lnTo>
                  <a:lnTo>
                    <a:pt x="25707" y="19385"/>
                  </a:lnTo>
                  <a:lnTo>
                    <a:pt x="26005" y="20111"/>
                  </a:lnTo>
                  <a:lnTo>
                    <a:pt x="26362" y="20814"/>
                  </a:lnTo>
                  <a:lnTo>
                    <a:pt x="26803" y="21480"/>
                  </a:lnTo>
                  <a:lnTo>
                    <a:pt x="27303" y="22111"/>
                  </a:lnTo>
                  <a:lnTo>
                    <a:pt x="27588" y="22421"/>
                  </a:lnTo>
                  <a:lnTo>
                    <a:pt x="27886" y="22695"/>
                  </a:lnTo>
                  <a:lnTo>
                    <a:pt x="28517" y="23195"/>
                  </a:lnTo>
                  <a:lnTo>
                    <a:pt x="29196" y="23624"/>
                  </a:lnTo>
                  <a:lnTo>
                    <a:pt x="29886" y="23969"/>
                  </a:lnTo>
                  <a:lnTo>
                    <a:pt x="30613" y="24255"/>
                  </a:lnTo>
                  <a:lnTo>
                    <a:pt x="31351" y="24469"/>
                  </a:lnTo>
                  <a:lnTo>
                    <a:pt x="32101" y="24612"/>
                  </a:lnTo>
                  <a:lnTo>
                    <a:pt x="32863" y="24683"/>
                  </a:lnTo>
                  <a:lnTo>
                    <a:pt x="33637" y="24683"/>
                  </a:lnTo>
                  <a:lnTo>
                    <a:pt x="34399" y="24612"/>
                  </a:lnTo>
                  <a:lnTo>
                    <a:pt x="35149" y="24469"/>
                  </a:lnTo>
                  <a:lnTo>
                    <a:pt x="35887" y="24255"/>
                  </a:lnTo>
                  <a:lnTo>
                    <a:pt x="36614" y="23969"/>
                  </a:lnTo>
                  <a:lnTo>
                    <a:pt x="37316" y="23624"/>
                  </a:lnTo>
                  <a:lnTo>
                    <a:pt x="37983" y="23195"/>
                  </a:lnTo>
                  <a:lnTo>
                    <a:pt x="38614" y="22695"/>
                  </a:lnTo>
                  <a:lnTo>
                    <a:pt x="38924" y="22421"/>
                  </a:lnTo>
                  <a:lnTo>
                    <a:pt x="39197" y="22111"/>
                  </a:lnTo>
                  <a:lnTo>
                    <a:pt x="39709" y="21480"/>
                  </a:lnTo>
                  <a:lnTo>
                    <a:pt x="40150" y="20814"/>
                  </a:lnTo>
                  <a:lnTo>
                    <a:pt x="40507" y="20111"/>
                  </a:lnTo>
                  <a:lnTo>
                    <a:pt x="40793" y="19385"/>
                  </a:lnTo>
                  <a:lnTo>
                    <a:pt x="41019" y="18647"/>
                  </a:lnTo>
                  <a:lnTo>
                    <a:pt x="41162" y="17885"/>
                  </a:lnTo>
                  <a:lnTo>
                    <a:pt x="41234" y="17122"/>
                  </a:lnTo>
                  <a:lnTo>
                    <a:pt x="41234" y="16349"/>
                  </a:lnTo>
                  <a:lnTo>
                    <a:pt x="41162" y="15587"/>
                  </a:lnTo>
                  <a:lnTo>
                    <a:pt x="41019" y="14825"/>
                  </a:lnTo>
                  <a:lnTo>
                    <a:pt x="40793" y="14086"/>
                  </a:lnTo>
                  <a:lnTo>
                    <a:pt x="40507" y="13360"/>
                  </a:lnTo>
                  <a:lnTo>
                    <a:pt x="40150" y="12657"/>
                  </a:lnTo>
                  <a:lnTo>
                    <a:pt x="39709" y="11991"/>
                  </a:lnTo>
                  <a:lnTo>
                    <a:pt x="39197" y="11360"/>
                  </a:lnTo>
                  <a:lnTo>
                    <a:pt x="38924" y="11062"/>
                  </a:lnTo>
                  <a:lnTo>
                    <a:pt x="38614" y="10776"/>
                  </a:lnTo>
                  <a:lnTo>
                    <a:pt x="37983" y="10288"/>
                  </a:lnTo>
                  <a:lnTo>
                    <a:pt x="37316" y="9859"/>
                  </a:lnTo>
                  <a:lnTo>
                    <a:pt x="36626" y="9502"/>
                  </a:lnTo>
                  <a:lnTo>
                    <a:pt x="35899" y="9216"/>
                  </a:lnTo>
                  <a:lnTo>
                    <a:pt x="35161" y="9002"/>
                  </a:lnTo>
                  <a:lnTo>
                    <a:pt x="34411" y="8859"/>
                  </a:lnTo>
                  <a:lnTo>
                    <a:pt x="33637" y="8788"/>
                  </a:lnTo>
                  <a:close/>
                  <a:moveTo>
                    <a:pt x="50306" y="8788"/>
                  </a:moveTo>
                  <a:lnTo>
                    <a:pt x="49544" y="8859"/>
                  </a:lnTo>
                  <a:lnTo>
                    <a:pt x="48782" y="9002"/>
                  </a:lnTo>
                  <a:lnTo>
                    <a:pt x="48044" y="9216"/>
                  </a:lnTo>
                  <a:lnTo>
                    <a:pt x="47318" y="9502"/>
                  </a:lnTo>
                  <a:lnTo>
                    <a:pt x="46627" y="9859"/>
                  </a:lnTo>
                  <a:lnTo>
                    <a:pt x="45960" y="10288"/>
                  </a:lnTo>
                  <a:lnTo>
                    <a:pt x="45318" y="10776"/>
                  </a:lnTo>
                  <a:lnTo>
                    <a:pt x="45020" y="11062"/>
                  </a:lnTo>
                  <a:lnTo>
                    <a:pt x="44734" y="11360"/>
                  </a:lnTo>
                  <a:lnTo>
                    <a:pt x="44222" y="11991"/>
                  </a:lnTo>
                  <a:lnTo>
                    <a:pt x="43793" y="12657"/>
                  </a:lnTo>
                  <a:lnTo>
                    <a:pt x="43424" y="13360"/>
                  </a:lnTo>
                  <a:lnTo>
                    <a:pt x="43139" y="14086"/>
                  </a:lnTo>
                  <a:lnTo>
                    <a:pt x="42924" y="14825"/>
                  </a:lnTo>
                  <a:lnTo>
                    <a:pt x="42781" y="15587"/>
                  </a:lnTo>
                  <a:lnTo>
                    <a:pt x="42710" y="16349"/>
                  </a:lnTo>
                  <a:lnTo>
                    <a:pt x="42710" y="17122"/>
                  </a:lnTo>
                  <a:lnTo>
                    <a:pt x="42781" y="17885"/>
                  </a:lnTo>
                  <a:lnTo>
                    <a:pt x="42924" y="18647"/>
                  </a:lnTo>
                  <a:lnTo>
                    <a:pt x="43139" y="19385"/>
                  </a:lnTo>
                  <a:lnTo>
                    <a:pt x="43424" y="20111"/>
                  </a:lnTo>
                  <a:lnTo>
                    <a:pt x="43793" y="20814"/>
                  </a:lnTo>
                  <a:lnTo>
                    <a:pt x="44222" y="21480"/>
                  </a:lnTo>
                  <a:lnTo>
                    <a:pt x="44734" y="22111"/>
                  </a:lnTo>
                  <a:lnTo>
                    <a:pt x="45020" y="22421"/>
                  </a:lnTo>
                  <a:lnTo>
                    <a:pt x="45318" y="22695"/>
                  </a:lnTo>
                  <a:lnTo>
                    <a:pt x="45949" y="23195"/>
                  </a:lnTo>
                  <a:lnTo>
                    <a:pt x="46615" y="23624"/>
                  </a:lnTo>
                  <a:lnTo>
                    <a:pt x="47318" y="23969"/>
                  </a:lnTo>
                  <a:lnTo>
                    <a:pt x="48032" y="24255"/>
                  </a:lnTo>
                  <a:lnTo>
                    <a:pt x="48782" y="24469"/>
                  </a:lnTo>
                  <a:lnTo>
                    <a:pt x="49533" y="24612"/>
                  </a:lnTo>
                  <a:lnTo>
                    <a:pt x="50295" y="24683"/>
                  </a:lnTo>
                  <a:lnTo>
                    <a:pt x="51057" y="24683"/>
                  </a:lnTo>
                  <a:lnTo>
                    <a:pt x="51819" y="24612"/>
                  </a:lnTo>
                  <a:lnTo>
                    <a:pt x="52581" y="24469"/>
                  </a:lnTo>
                  <a:lnTo>
                    <a:pt x="53319" y="24255"/>
                  </a:lnTo>
                  <a:lnTo>
                    <a:pt x="54045" y="23969"/>
                  </a:lnTo>
                  <a:lnTo>
                    <a:pt x="54736" y="23624"/>
                  </a:lnTo>
                  <a:lnTo>
                    <a:pt x="55414" y="23195"/>
                  </a:lnTo>
                  <a:lnTo>
                    <a:pt x="56046" y="22695"/>
                  </a:lnTo>
                  <a:lnTo>
                    <a:pt x="56343" y="22421"/>
                  </a:lnTo>
                  <a:lnTo>
                    <a:pt x="56629" y="22111"/>
                  </a:lnTo>
                  <a:lnTo>
                    <a:pt x="57129" y="21480"/>
                  </a:lnTo>
                  <a:lnTo>
                    <a:pt x="57570" y="20814"/>
                  </a:lnTo>
                  <a:lnTo>
                    <a:pt x="57927" y="20111"/>
                  </a:lnTo>
                  <a:lnTo>
                    <a:pt x="58213" y="19385"/>
                  </a:lnTo>
                  <a:lnTo>
                    <a:pt x="58439" y="18647"/>
                  </a:lnTo>
                  <a:lnTo>
                    <a:pt x="58582" y="17885"/>
                  </a:lnTo>
                  <a:lnTo>
                    <a:pt x="58653" y="17111"/>
                  </a:lnTo>
                  <a:lnTo>
                    <a:pt x="58653" y="16349"/>
                  </a:lnTo>
                  <a:lnTo>
                    <a:pt x="58582" y="15575"/>
                  </a:lnTo>
                  <a:lnTo>
                    <a:pt x="58439" y="14825"/>
                  </a:lnTo>
                  <a:lnTo>
                    <a:pt x="58213" y="14074"/>
                  </a:lnTo>
                  <a:lnTo>
                    <a:pt x="57927" y="13360"/>
                  </a:lnTo>
                  <a:lnTo>
                    <a:pt x="57570" y="12657"/>
                  </a:lnTo>
                  <a:lnTo>
                    <a:pt x="57129" y="11991"/>
                  </a:lnTo>
                  <a:lnTo>
                    <a:pt x="56629" y="11360"/>
                  </a:lnTo>
                  <a:lnTo>
                    <a:pt x="56343" y="11062"/>
                  </a:lnTo>
                  <a:lnTo>
                    <a:pt x="56046" y="10776"/>
                  </a:lnTo>
                  <a:lnTo>
                    <a:pt x="55414" y="10288"/>
                  </a:lnTo>
                  <a:lnTo>
                    <a:pt x="54748" y="9859"/>
                  </a:lnTo>
                  <a:lnTo>
                    <a:pt x="54045" y="9502"/>
                  </a:lnTo>
                  <a:lnTo>
                    <a:pt x="53331" y="9216"/>
                  </a:lnTo>
                  <a:lnTo>
                    <a:pt x="52593" y="9002"/>
                  </a:lnTo>
                  <a:lnTo>
                    <a:pt x="51831" y="8859"/>
                  </a:lnTo>
                  <a:lnTo>
                    <a:pt x="51068" y="8788"/>
                  </a:lnTo>
                  <a:close/>
                  <a:moveTo>
                    <a:pt x="11907" y="1"/>
                  </a:moveTo>
                  <a:lnTo>
                    <a:pt x="10681" y="108"/>
                  </a:lnTo>
                  <a:lnTo>
                    <a:pt x="9490" y="346"/>
                  </a:lnTo>
                  <a:lnTo>
                    <a:pt x="8311" y="691"/>
                  </a:lnTo>
                  <a:lnTo>
                    <a:pt x="7192" y="1156"/>
                  </a:lnTo>
                  <a:lnTo>
                    <a:pt x="6109" y="1727"/>
                  </a:lnTo>
                  <a:lnTo>
                    <a:pt x="5097" y="2406"/>
                  </a:lnTo>
                  <a:lnTo>
                    <a:pt x="4144" y="3192"/>
                  </a:lnTo>
                  <a:lnTo>
                    <a:pt x="3703" y="3632"/>
                  </a:lnTo>
                  <a:lnTo>
                    <a:pt x="3394" y="3942"/>
                  </a:lnTo>
                  <a:lnTo>
                    <a:pt x="2965" y="4406"/>
                  </a:lnTo>
                  <a:lnTo>
                    <a:pt x="2203" y="5371"/>
                  </a:lnTo>
                  <a:lnTo>
                    <a:pt x="1560" y="6383"/>
                  </a:lnTo>
                  <a:lnTo>
                    <a:pt x="1024" y="7454"/>
                  </a:lnTo>
                  <a:lnTo>
                    <a:pt x="608" y="8550"/>
                  </a:lnTo>
                  <a:lnTo>
                    <a:pt x="286" y="9681"/>
                  </a:lnTo>
                  <a:lnTo>
                    <a:pt x="96" y="10836"/>
                  </a:lnTo>
                  <a:lnTo>
                    <a:pt x="0" y="11991"/>
                  </a:lnTo>
                  <a:lnTo>
                    <a:pt x="24" y="13146"/>
                  </a:lnTo>
                  <a:lnTo>
                    <a:pt x="155" y="14301"/>
                  </a:lnTo>
                  <a:lnTo>
                    <a:pt x="393" y="15444"/>
                  </a:lnTo>
                  <a:lnTo>
                    <a:pt x="751" y="16563"/>
                  </a:lnTo>
                  <a:lnTo>
                    <a:pt x="1215" y="17646"/>
                  </a:lnTo>
                  <a:lnTo>
                    <a:pt x="1786" y="18682"/>
                  </a:lnTo>
                  <a:lnTo>
                    <a:pt x="2465" y="19682"/>
                  </a:lnTo>
                  <a:lnTo>
                    <a:pt x="3263" y="20623"/>
                  </a:lnTo>
                  <a:lnTo>
                    <a:pt x="3703" y="21064"/>
                  </a:lnTo>
                  <a:lnTo>
                    <a:pt x="4144" y="21492"/>
                  </a:lnTo>
                  <a:lnTo>
                    <a:pt x="5097" y="22278"/>
                  </a:lnTo>
                  <a:lnTo>
                    <a:pt x="6109" y="22969"/>
                  </a:lnTo>
                  <a:lnTo>
                    <a:pt x="7180" y="23540"/>
                  </a:lnTo>
                  <a:lnTo>
                    <a:pt x="8311" y="24005"/>
                  </a:lnTo>
                  <a:lnTo>
                    <a:pt x="9478" y="24350"/>
                  </a:lnTo>
                  <a:lnTo>
                    <a:pt x="10681" y="24576"/>
                  </a:lnTo>
                  <a:lnTo>
                    <a:pt x="11907" y="24695"/>
                  </a:lnTo>
                  <a:lnTo>
                    <a:pt x="12526" y="24695"/>
                  </a:lnTo>
                  <a:lnTo>
                    <a:pt x="13181" y="24683"/>
                  </a:lnTo>
                  <a:lnTo>
                    <a:pt x="14443" y="24576"/>
                  </a:lnTo>
                  <a:lnTo>
                    <a:pt x="15646" y="24362"/>
                  </a:lnTo>
                  <a:lnTo>
                    <a:pt x="16789" y="24028"/>
                  </a:lnTo>
                  <a:lnTo>
                    <a:pt x="17861" y="23588"/>
                  </a:lnTo>
                  <a:lnTo>
                    <a:pt x="18885" y="23040"/>
                  </a:lnTo>
                  <a:lnTo>
                    <a:pt x="19837" y="22385"/>
                  </a:lnTo>
                  <a:lnTo>
                    <a:pt x="20742" y="21623"/>
                  </a:lnTo>
                  <a:lnTo>
                    <a:pt x="21159" y="21195"/>
                  </a:lnTo>
                  <a:lnTo>
                    <a:pt x="21516" y="20825"/>
                  </a:lnTo>
                  <a:lnTo>
                    <a:pt x="22147" y="20028"/>
                  </a:lnTo>
                  <a:lnTo>
                    <a:pt x="22695" y="19170"/>
                  </a:lnTo>
                  <a:lnTo>
                    <a:pt x="23147" y="18242"/>
                  </a:lnTo>
                  <a:lnTo>
                    <a:pt x="23516" y="17253"/>
                  </a:lnTo>
                  <a:lnTo>
                    <a:pt x="23790" y="16206"/>
                  </a:lnTo>
                  <a:lnTo>
                    <a:pt x="23969" y="15086"/>
                  </a:lnTo>
                  <a:lnTo>
                    <a:pt x="24052" y="13908"/>
                  </a:lnTo>
                  <a:lnTo>
                    <a:pt x="24064" y="13289"/>
                  </a:lnTo>
                  <a:lnTo>
                    <a:pt x="24064" y="12753"/>
                  </a:lnTo>
                  <a:lnTo>
                    <a:pt x="23981" y="11705"/>
                  </a:lnTo>
                  <a:lnTo>
                    <a:pt x="23885" y="11181"/>
                  </a:lnTo>
                  <a:lnTo>
                    <a:pt x="12526" y="11181"/>
                  </a:lnTo>
                  <a:lnTo>
                    <a:pt x="12526" y="14574"/>
                  </a:lnTo>
                  <a:lnTo>
                    <a:pt x="20599" y="14574"/>
                  </a:lnTo>
                  <a:lnTo>
                    <a:pt x="20480" y="15265"/>
                  </a:lnTo>
                  <a:lnTo>
                    <a:pt x="20159" y="16491"/>
                  </a:lnTo>
                  <a:lnTo>
                    <a:pt x="19694" y="17563"/>
                  </a:lnTo>
                  <a:lnTo>
                    <a:pt x="19099" y="18456"/>
                  </a:lnTo>
                  <a:lnTo>
                    <a:pt x="18754" y="18825"/>
                  </a:lnTo>
                  <a:lnTo>
                    <a:pt x="18420" y="19135"/>
                  </a:lnTo>
                  <a:lnTo>
                    <a:pt x="17706" y="19682"/>
                  </a:lnTo>
                  <a:lnTo>
                    <a:pt x="16968" y="20147"/>
                  </a:lnTo>
                  <a:lnTo>
                    <a:pt x="16194" y="20540"/>
                  </a:lnTo>
                  <a:lnTo>
                    <a:pt x="15384" y="20849"/>
                  </a:lnTo>
                  <a:lnTo>
                    <a:pt x="14562" y="21075"/>
                  </a:lnTo>
                  <a:lnTo>
                    <a:pt x="13729" y="21230"/>
                  </a:lnTo>
                  <a:lnTo>
                    <a:pt x="12884" y="21302"/>
                  </a:lnTo>
                  <a:lnTo>
                    <a:pt x="12038" y="21290"/>
                  </a:lnTo>
                  <a:lnTo>
                    <a:pt x="11193" y="21195"/>
                  </a:lnTo>
                  <a:lnTo>
                    <a:pt x="10359" y="21028"/>
                  </a:lnTo>
                  <a:lnTo>
                    <a:pt x="9538" y="20778"/>
                  </a:lnTo>
                  <a:lnTo>
                    <a:pt x="8752" y="20456"/>
                  </a:lnTo>
                  <a:lnTo>
                    <a:pt x="7978" y="20052"/>
                  </a:lnTo>
                  <a:lnTo>
                    <a:pt x="7252" y="19563"/>
                  </a:lnTo>
                  <a:lnTo>
                    <a:pt x="6561" y="18992"/>
                  </a:lnTo>
                  <a:lnTo>
                    <a:pt x="6240" y="18682"/>
                  </a:lnTo>
                  <a:lnTo>
                    <a:pt x="5918" y="18349"/>
                  </a:lnTo>
                  <a:lnTo>
                    <a:pt x="5358" y="17634"/>
                  </a:lnTo>
                  <a:lnTo>
                    <a:pt x="4870" y="16884"/>
                  </a:lnTo>
                  <a:lnTo>
                    <a:pt x="4465" y="16099"/>
                  </a:lnTo>
                  <a:lnTo>
                    <a:pt x="4144" y="15289"/>
                  </a:lnTo>
                  <a:lnTo>
                    <a:pt x="3906" y="14455"/>
                  </a:lnTo>
                  <a:lnTo>
                    <a:pt x="3739" y="13610"/>
                  </a:lnTo>
                  <a:lnTo>
                    <a:pt x="3668" y="12753"/>
                  </a:lnTo>
                  <a:lnTo>
                    <a:pt x="3668" y="11895"/>
                  </a:lnTo>
                  <a:lnTo>
                    <a:pt x="3739" y="11038"/>
                  </a:lnTo>
                  <a:lnTo>
                    <a:pt x="3906" y="10193"/>
                  </a:lnTo>
                  <a:lnTo>
                    <a:pt x="4144" y="9359"/>
                  </a:lnTo>
                  <a:lnTo>
                    <a:pt x="4465" y="8550"/>
                  </a:lnTo>
                  <a:lnTo>
                    <a:pt x="4870" y="7764"/>
                  </a:lnTo>
                  <a:lnTo>
                    <a:pt x="5358" y="7014"/>
                  </a:lnTo>
                  <a:lnTo>
                    <a:pt x="5918" y="6299"/>
                  </a:lnTo>
                  <a:lnTo>
                    <a:pt x="6240" y="5966"/>
                  </a:lnTo>
                  <a:lnTo>
                    <a:pt x="6549" y="5656"/>
                  </a:lnTo>
                  <a:lnTo>
                    <a:pt x="7216" y="5085"/>
                  </a:lnTo>
                  <a:lnTo>
                    <a:pt x="7942" y="4585"/>
                  </a:lnTo>
                  <a:lnTo>
                    <a:pt x="8704" y="4180"/>
                  </a:lnTo>
                  <a:lnTo>
                    <a:pt x="9514" y="3835"/>
                  </a:lnTo>
                  <a:lnTo>
                    <a:pt x="10347" y="3585"/>
                  </a:lnTo>
                  <a:lnTo>
                    <a:pt x="11205" y="3430"/>
                  </a:lnTo>
                  <a:lnTo>
                    <a:pt x="12086" y="3347"/>
                  </a:lnTo>
                  <a:lnTo>
                    <a:pt x="12955" y="3347"/>
                  </a:lnTo>
                  <a:lnTo>
                    <a:pt x="13800" y="3418"/>
                  </a:lnTo>
                  <a:lnTo>
                    <a:pt x="14622" y="3573"/>
                  </a:lnTo>
                  <a:lnTo>
                    <a:pt x="15432" y="3811"/>
                  </a:lnTo>
                  <a:lnTo>
                    <a:pt x="16206" y="4120"/>
                  </a:lnTo>
                  <a:lnTo>
                    <a:pt x="16944" y="4501"/>
                  </a:lnTo>
                  <a:lnTo>
                    <a:pt x="17646" y="4966"/>
                  </a:lnTo>
                  <a:lnTo>
                    <a:pt x="18313" y="5490"/>
                  </a:lnTo>
                  <a:lnTo>
                    <a:pt x="18623" y="5775"/>
                  </a:lnTo>
                  <a:lnTo>
                    <a:pt x="21004" y="3394"/>
                  </a:lnTo>
                  <a:lnTo>
                    <a:pt x="20563" y="2989"/>
                  </a:lnTo>
                  <a:lnTo>
                    <a:pt x="19647" y="2251"/>
                  </a:lnTo>
                  <a:lnTo>
                    <a:pt x="18670" y="1608"/>
                  </a:lnTo>
                  <a:lnTo>
                    <a:pt x="17634" y="1072"/>
                  </a:lnTo>
                  <a:lnTo>
                    <a:pt x="16551" y="644"/>
                  </a:lnTo>
                  <a:lnTo>
                    <a:pt x="15432" y="322"/>
                  </a:lnTo>
                  <a:lnTo>
                    <a:pt x="14289" y="108"/>
                  </a:lnTo>
                  <a:lnTo>
                    <a:pt x="13122" y="1"/>
                  </a:lnTo>
                  <a:close/>
                  <a:moveTo>
                    <a:pt x="90111" y="8752"/>
                  </a:moveTo>
                  <a:lnTo>
                    <a:pt x="89372" y="8824"/>
                  </a:lnTo>
                  <a:lnTo>
                    <a:pt x="88646" y="8955"/>
                  </a:lnTo>
                  <a:lnTo>
                    <a:pt x="87932" y="9169"/>
                  </a:lnTo>
                  <a:lnTo>
                    <a:pt x="87253" y="9455"/>
                  </a:lnTo>
                  <a:lnTo>
                    <a:pt x="86598" y="9812"/>
                  </a:lnTo>
                  <a:lnTo>
                    <a:pt x="85991" y="10229"/>
                  </a:lnTo>
                  <a:lnTo>
                    <a:pt x="85419" y="10717"/>
                  </a:lnTo>
                  <a:lnTo>
                    <a:pt x="85157" y="10979"/>
                  </a:lnTo>
                  <a:lnTo>
                    <a:pt x="84884" y="11276"/>
                  </a:lnTo>
                  <a:lnTo>
                    <a:pt x="84407" y="11895"/>
                  </a:lnTo>
                  <a:lnTo>
                    <a:pt x="83979" y="12562"/>
                  </a:lnTo>
                  <a:lnTo>
                    <a:pt x="83633" y="13265"/>
                  </a:lnTo>
                  <a:lnTo>
                    <a:pt x="83348" y="13991"/>
                  </a:lnTo>
                  <a:lnTo>
                    <a:pt x="83145" y="14753"/>
                  </a:lnTo>
                  <a:lnTo>
                    <a:pt x="83014" y="15527"/>
                  </a:lnTo>
                  <a:lnTo>
                    <a:pt x="82967" y="16313"/>
                  </a:lnTo>
                  <a:lnTo>
                    <a:pt x="82979" y="16718"/>
                  </a:lnTo>
                  <a:lnTo>
                    <a:pt x="82967" y="17111"/>
                  </a:lnTo>
                  <a:lnTo>
                    <a:pt x="83038" y="17896"/>
                  </a:lnTo>
                  <a:lnTo>
                    <a:pt x="83169" y="18670"/>
                  </a:lnTo>
                  <a:lnTo>
                    <a:pt x="83383" y="19420"/>
                  </a:lnTo>
                  <a:lnTo>
                    <a:pt x="83669" y="20147"/>
                  </a:lnTo>
                  <a:lnTo>
                    <a:pt x="84026" y="20837"/>
                  </a:lnTo>
                  <a:lnTo>
                    <a:pt x="84467" y="21492"/>
                  </a:lnTo>
                  <a:lnTo>
                    <a:pt x="84955" y="22099"/>
                  </a:lnTo>
                  <a:lnTo>
                    <a:pt x="85241" y="22385"/>
                  </a:lnTo>
                  <a:lnTo>
                    <a:pt x="85515" y="22659"/>
                  </a:lnTo>
                  <a:lnTo>
                    <a:pt x="86122" y="23171"/>
                  </a:lnTo>
                  <a:lnTo>
                    <a:pt x="86765" y="23600"/>
                  </a:lnTo>
                  <a:lnTo>
                    <a:pt x="87444" y="23969"/>
                  </a:lnTo>
                  <a:lnTo>
                    <a:pt x="88158" y="24266"/>
                  </a:lnTo>
                  <a:lnTo>
                    <a:pt x="88908" y="24481"/>
                  </a:lnTo>
                  <a:lnTo>
                    <a:pt x="89670" y="24624"/>
                  </a:lnTo>
                  <a:lnTo>
                    <a:pt x="90456" y="24695"/>
                  </a:lnTo>
                  <a:lnTo>
                    <a:pt x="91385" y="24695"/>
                  </a:lnTo>
                  <a:lnTo>
                    <a:pt x="92444" y="24564"/>
                  </a:lnTo>
                  <a:lnTo>
                    <a:pt x="93468" y="24290"/>
                  </a:lnTo>
                  <a:lnTo>
                    <a:pt x="94445" y="23862"/>
                  </a:lnTo>
                  <a:lnTo>
                    <a:pt x="94909" y="23588"/>
                  </a:lnTo>
                  <a:lnTo>
                    <a:pt x="95278" y="23350"/>
                  </a:lnTo>
                  <a:lnTo>
                    <a:pt x="95981" y="22802"/>
                  </a:lnTo>
                  <a:lnTo>
                    <a:pt x="96624" y="22195"/>
                  </a:lnTo>
                  <a:lnTo>
                    <a:pt x="97207" y="21528"/>
                  </a:lnTo>
                  <a:lnTo>
                    <a:pt x="97469" y="21171"/>
                  </a:lnTo>
                  <a:lnTo>
                    <a:pt x="94766" y="19349"/>
                  </a:lnTo>
                  <a:lnTo>
                    <a:pt x="94600" y="19599"/>
                  </a:lnTo>
                  <a:lnTo>
                    <a:pt x="94242" y="20052"/>
                  </a:lnTo>
                  <a:lnTo>
                    <a:pt x="93814" y="20456"/>
                  </a:lnTo>
                  <a:lnTo>
                    <a:pt x="93361" y="20802"/>
                  </a:lnTo>
                  <a:lnTo>
                    <a:pt x="92849" y="21087"/>
                  </a:lnTo>
                  <a:lnTo>
                    <a:pt x="92313" y="21302"/>
                  </a:lnTo>
                  <a:lnTo>
                    <a:pt x="91754" y="21457"/>
                  </a:lnTo>
                  <a:lnTo>
                    <a:pt x="91170" y="21528"/>
                  </a:lnTo>
                  <a:lnTo>
                    <a:pt x="90873" y="21540"/>
                  </a:lnTo>
                  <a:lnTo>
                    <a:pt x="90563" y="21540"/>
                  </a:lnTo>
                  <a:lnTo>
                    <a:pt x="89956" y="21468"/>
                  </a:lnTo>
                  <a:lnTo>
                    <a:pt x="89372" y="21314"/>
                  </a:lnTo>
                  <a:lnTo>
                    <a:pt x="88825" y="21064"/>
                  </a:lnTo>
                  <a:lnTo>
                    <a:pt x="88313" y="20754"/>
                  </a:lnTo>
                  <a:lnTo>
                    <a:pt x="87860" y="20361"/>
                  </a:lnTo>
                  <a:lnTo>
                    <a:pt x="87467" y="19909"/>
                  </a:lnTo>
                  <a:lnTo>
                    <a:pt x="87134" y="19397"/>
                  </a:lnTo>
                  <a:lnTo>
                    <a:pt x="87003" y="19111"/>
                  </a:lnTo>
                  <a:lnTo>
                    <a:pt x="97660" y="14705"/>
                  </a:lnTo>
                  <a:lnTo>
                    <a:pt x="97302" y="13801"/>
                  </a:lnTo>
                  <a:lnTo>
                    <a:pt x="97136" y="13396"/>
                  </a:lnTo>
                  <a:lnTo>
                    <a:pt x="96743" y="12610"/>
                  </a:lnTo>
                  <a:lnTo>
                    <a:pt x="96517" y="12241"/>
                  </a:lnTo>
                  <a:lnTo>
                    <a:pt x="96231" y="11800"/>
                  </a:lnTo>
                  <a:lnTo>
                    <a:pt x="95588" y="11002"/>
                  </a:lnTo>
                  <a:lnTo>
                    <a:pt x="95219" y="10621"/>
                  </a:lnTo>
                  <a:lnTo>
                    <a:pt x="94992" y="10419"/>
                  </a:lnTo>
                  <a:lnTo>
                    <a:pt x="94516" y="10026"/>
                  </a:lnTo>
                  <a:lnTo>
                    <a:pt x="93992" y="9681"/>
                  </a:lnTo>
                  <a:lnTo>
                    <a:pt x="93456" y="9395"/>
                  </a:lnTo>
                  <a:lnTo>
                    <a:pt x="93171" y="9276"/>
                  </a:lnTo>
                  <a:lnTo>
                    <a:pt x="92849" y="9145"/>
                  </a:lnTo>
                  <a:lnTo>
                    <a:pt x="92194" y="8955"/>
                  </a:lnTo>
                  <a:lnTo>
                    <a:pt x="91516" y="8812"/>
                  </a:lnTo>
                  <a:lnTo>
                    <a:pt x="90837" y="8752"/>
                  </a:lnTo>
                  <a:close/>
                  <a:moveTo>
                    <a:pt x="67750" y="8764"/>
                  </a:moveTo>
                  <a:lnTo>
                    <a:pt x="67369" y="8776"/>
                  </a:lnTo>
                  <a:lnTo>
                    <a:pt x="66619" y="8847"/>
                  </a:lnTo>
                  <a:lnTo>
                    <a:pt x="65892" y="9002"/>
                  </a:lnTo>
                  <a:lnTo>
                    <a:pt x="65178" y="9228"/>
                  </a:lnTo>
                  <a:lnTo>
                    <a:pt x="64499" y="9538"/>
                  </a:lnTo>
                  <a:lnTo>
                    <a:pt x="63856" y="9895"/>
                  </a:lnTo>
                  <a:lnTo>
                    <a:pt x="63249" y="10336"/>
                  </a:lnTo>
                  <a:lnTo>
                    <a:pt x="62678" y="10824"/>
                  </a:lnTo>
                  <a:lnTo>
                    <a:pt x="62416" y="11098"/>
                  </a:lnTo>
                  <a:lnTo>
                    <a:pt x="62142" y="11395"/>
                  </a:lnTo>
                  <a:lnTo>
                    <a:pt x="61642" y="12003"/>
                  </a:lnTo>
                  <a:lnTo>
                    <a:pt x="61213" y="12657"/>
                  </a:lnTo>
                  <a:lnTo>
                    <a:pt x="60844" y="13348"/>
                  </a:lnTo>
                  <a:lnTo>
                    <a:pt x="60546" y="14062"/>
                  </a:lnTo>
                  <a:lnTo>
                    <a:pt x="60332" y="14813"/>
                  </a:lnTo>
                  <a:lnTo>
                    <a:pt x="60189" y="15587"/>
                  </a:lnTo>
                  <a:lnTo>
                    <a:pt x="60130" y="16360"/>
                  </a:lnTo>
                  <a:lnTo>
                    <a:pt x="60130" y="16753"/>
                  </a:lnTo>
                  <a:lnTo>
                    <a:pt x="60130" y="17158"/>
                  </a:lnTo>
                  <a:lnTo>
                    <a:pt x="60189" y="17932"/>
                  </a:lnTo>
                  <a:lnTo>
                    <a:pt x="60344" y="18706"/>
                  </a:lnTo>
                  <a:lnTo>
                    <a:pt x="60558" y="19444"/>
                  </a:lnTo>
                  <a:lnTo>
                    <a:pt x="60844" y="20159"/>
                  </a:lnTo>
                  <a:lnTo>
                    <a:pt x="61213" y="20849"/>
                  </a:lnTo>
                  <a:lnTo>
                    <a:pt x="61642" y="21492"/>
                  </a:lnTo>
                  <a:lnTo>
                    <a:pt x="62142" y="22088"/>
                  </a:lnTo>
                  <a:lnTo>
                    <a:pt x="62416" y="22373"/>
                  </a:lnTo>
                  <a:lnTo>
                    <a:pt x="62678" y="22647"/>
                  </a:lnTo>
                  <a:lnTo>
                    <a:pt x="63249" y="23135"/>
                  </a:lnTo>
                  <a:lnTo>
                    <a:pt x="63856" y="23576"/>
                  </a:lnTo>
                  <a:lnTo>
                    <a:pt x="64511" y="23933"/>
                  </a:lnTo>
                  <a:lnTo>
                    <a:pt x="65190" y="24231"/>
                  </a:lnTo>
                  <a:lnTo>
                    <a:pt x="65892" y="24457"/>
                  </a:lnTo>
                  <a:lnTo>
                    <a:pt x="66619" y="24612"/>
                  </a:lnTo>
                  <a:lnTo>
                    <a:pt x="67369" y="24683"/>
                  </a:lnTo>
                  <a:lnTo>
                    <a:pt x="67750" y="24695"/>
                  </a:lnTo>
                  <a:lnTo>
                    <a:pt x="68083" y="24683"/>
                  </a:lnTo>
                  <a:lnTo>
                    <a:pt x="68714" y="24636"/>
                  </a:lnTo>
                  <a:lnTo>
                    <a:pt x="69322" y="24517"/>
                  </a:lnTo>
                  <a:lnTo>
                    <a:pt x="69881" y="24350"/>
                  </a:lnTo>
                  <a:lnTo>
                    <a:pt x="70405" y="24124"/>
                  </a:lnTo>
                  <a:lnTo>
                    <a:pt x="70893" y="23838"/>
                  </a:lnTo>
                  <a:lnTo>
                    <a:pt x="71334" y="23493"/>
                  </a:lnTo>
                  <a:lnTo>
                    <a:pt x="71739" y="23100"/>
                  </a:lnTo>
                  <a:lnTo>
                    <a:pt x="71929" y="22873"/>
                  </a:lnTo>
                  <a:lnTo>
                    <a:pt x="72048" y="22873"/>
                  </a:lnTo>
                  <a:lnTo>
                    <a:pt x="72048" y="24016"/>
                  </a:lnTo>
                  <a:lnTo>
                    <a:pt x="72036" y="24576"/>
                  </a:lnTo>
                  <a:lnTo>
                    <a:pt x="71893" y="25576"/>
                  </a:lnTo>
                  <a:lnTo>
                    <a:pt x="71620" y="26445"/>
                  </a:lnTo>
                  <a:lnTo>
                    <a:pt x="71191" y="27172"/>
                  </a:lnTo>
                  <a:lnTo>
                    <a:pt x="70917" y="27493"/>
                  </a:lnTo>
                  <a:lnTo>
                    <a:pt x="70596" y="27791"/>
                  </a:lnTo>
                  <a:lnTo>
                    <a:pt x="69881" y="28255"/>
                  </a:lnTo>
                  <a:lnTo>
                    <a:pt x="69083" y="28565"/>
                  </a:lnTo>
                  <a:lnTo>
                    <a:pt x="68238" y="28708"/>
                  </a:lnTo>
                  <a:lnTo>
                    <a:pt x="67809" y="28696"/>
                  </a:lnTo>
                  <a:lnTo>
                    <a:pt x="67464" y="28696"/>
                  </a:lnTo>
                  <a:lnTo>
                    <a:pt x="66809" y="28589"/>
                  </a:lnTo>
                  <a:lnTo>
                    <a:pt x="66166" y="28374"/>
                  </a:lnTo>
                  <a:lnTo>
                    <a:pt x="65583" y="28053"/>
                  </a:lnTo>
                  <a:lnTo>
                    <a:pt x="65309" y="27850"/>
                  </a:lnTo>
                  <a:lnTo>
                    <a:pt x="65059" y="27636"/>
                  </a:lnTo>
                  <a:lnTo>
                    <a:pt x="64630" y="27184"/>
                  </a:lnTo>
                  <a:lnTo>
                    <a:pt x="64249" y="26684"/>
                  </a:lnTo>
                  <a:lnTo>
                    <a:pt x="63928" y="26136"/>
                  </a:lnTo>
                  <a:lnTo>
                    <a:pt x="63809" y="25850"/>
                  </a:lnTo>
                  <a:lnTo>
                    <a:pt x="60749" y="27112"/>
                  </a:lnTo>
                  <a:lnTo>
                    <a:pt x="60975" y="27600"/>
                  </a:lnTo>
                  <a:lnTo>
                    <a:pt x="61523" y="28517"/>
                  </a:lnTo>
                  <a:lnTo>
                    <a:pt x="62166" y="29339"/>
                  </a:lnTo>
                  <a:lnTo>
                    <a:pt x="62928" y="30077"/>
                  </a:lnTo>
                  <a:lnTo>
                    <a:pt x="63344" y="30410"/>
                  </a:lnTo>
                  <a:lnTo>
                    <a:pt x="63833" y="30756"/>
                  </a:lnTo>
                  <a:lnTo>
                    <a:pt x="64892" y="31303"/>
                  </a:lnTo>
                  <a:lnTo>
                    <a:pt x="66023" y="31660"/>
                  </a:lnTo>
                  <a:lnTo>
                    <a:pt x="67202" y="31827"/>
                  </a:lnTo>
                  <a:lnTo>
                    <a:pt x="68178" y="31827"/>
                  </a:lnTo>
                  <a:lnTo>
                    <a:pt x="68929" y="31780"/>
                  </a:lnTo>
                  <a:lnTo>
                    <a:pt x="69667" y="31660"/>
                  </a:lnTo>
                  <a:lnTo>
                    <a:pt x="70381" y="31470"/>
                  </a:lnTo>
                  <a:lnTo>
                    <a:pt x="71072" y="31196"/>
                  </a:lnTo>
                  <a:lnTo>
                    <a:pt x="71739" y="30875"/>
                  </a:lnTo>
                  <a:lnTo>
                    <a:pt x="72370" y="30470"/>
                  </a:lnTo>
                  <a:lnTo>
                    <a:pt x="72965" y="30005"/>
                  </a:lnTo>
                  <a:lnTo>
                    <a:pt x="73239" y="29755"/>
                  </a:lnTo>
                  <a:lnTo>
                    <a:pt x="73501" y="29493"/>
                  </a:lnTo>
                  <a:lnTo>
                    <a:pt x="73965" y="28910"/>
                  </a:lnTo>
                  <a:lnTo>
                    <a:pt x="74358" y="28267"/>
                  </a:lnTo>
                  <a:lnTo>
                    <a:pt x="74691" y="27553"/>
                  </a:lnTo>
                  <a:lnTo>
                    <a:pt x="74965" y="26767"/>
                  </a:lnTo>
                  <a:lnTo>
                    <a:pt x="75156" y="25933"/>
                  </a:lnTo>
                  <a:lnTo>
                    <a:pt x="75299" y="25017"/>
                  </a:lnTo>
                  <a:lnTo>
                    <a:pt x="75358" y="24040"/>
                  </a:lnTo>
                  <a:lnTo>
                    <a:pt x="75370" y="23528"/>
                  </a:lnTo>
                  <a:lnTo>
                    <a:pt x="75370" y="9240"/>
                  </a:lnTo>
                  <a:lnTo>
                    <a:pt x="72048" y="9240"/>
                  </a:lnTo>
                  <a:lnTo>
                    <a:pt x="72048" y="10538"/>
                  </a:lnTo>
                  <a:lnTo>
                    <a:pt x="71929" y="10538"/>
                  </a:lnTo>
                  <a:lnTo>
                    <a:pt x="71750" y="10336"/>
                  </a:lnTo>
                  <a:lnTo>
                    <a:pt x="71358" y="9967"/>
                  </a:lnTo>
                  <a:lnTo>
                    <a:pt x="70917" y="9645"/>
                  </a:lnTo>
                  <a:lnTo>
                    <a:pt x="70453" y="9383"/>
                  </a:lnTo>
                  <a:lnTo>
                    <a:pt x="70203" y="9276"/>
                  </a:lnTo>
                  <a:lnTo>
                    <a:pt x="69905" y="9145"/>
                  </a:lnTo>
                  <a:lnTo>
                    <a:pt x="69310" y="8955"/>
                  </a:lnTo>
                  <a:lnTo>
                    <a:pt x="68690" y="8824"/>
                  </a:lnTo>
                  <a:lnTo>
                    <a:pt x="68059" y="87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1683736" y="4617610"/>
              <a:ext cx="130752" cy="149188"/>
            </a:xfrm>
            <a:custGeom>
              <a:avLst/>
              <a:gdLst/>
              <a:ahLst/>
              <a:cxnLst/>
              <a:rect l="l" t="t" r="r" b="b"/>
              <a:pathLst>
                <a:path w="19766" h="22553" extrusionOk="0">
                  <a:moveTo>
                    <a:pt x="10765" y="1"/>
                  </a:moveTo>
                  <a:lnTo>
                    <a:pt x="10193" y="25"/>
                  </a:lnTo>
                  <a:lnTo>
                    <a:pt x="9086" y="156"/>
                  </a:lnTo>
                  <a:lnTo>
                    <a:pt x="8014" y="406"/>
                  </a:lnTo>
                  <a:lnTo>
                    <a:pt x="6978" y="751"/>
                  </a:lnTo>
                  <a:lnTo>
                    <a:pt x="6002" y="1192"/>
                  </a:lnTo>
                  <a:lnTo>
                    <a:pt x="5085" y="1715"/>
                  </a:lnTo>
                  <a:lnTo>
                    <a:pt x="4216" y="2335"/>
                  </a:lnTo>
                  <a:lnTo>
                    <a:pt x="3418" y="3025"/>
                  </a:lnTo>
                  <a:lnTo>
                    <a:pt x="2692" y="3787"/>
                  </a:lnTo>
                  <a:lnTo>
                    <a:pt x="2037" y="4621"/>
                  </a:lnTo>
                  <a:lnTo>
                    <a:pt x="1453" y="5514"/>
                  </a:lnTo>
                  <a:lnTo>
                    <a:pt x="977" y="6466"/>
                  </a:lnTo>
                  <a:lnTo>
                    <a:pt x="572" y="7466"/>
                  </a:lnTo>
                  <a:lnTo>
                    <a:pt x="275" y="8502"/>
                  </a:lnTo>
                  <a:lnTo>
                    <a:pt x="84" y="9586"/>
                  </a:lnTo>
                  <a:lnTo>
                    <a:pt x="1" y="10693"/>
                  </a:lnTo>
                  <a:lnTo>
                    <a:pt x="1" y="11265"/>
                  </a:lnTo>
                  <a:lnTo>
                    <a:pt x="1" y="11729"/>
                  </a:lnTo>
                  <a:lnTo>
                    <a:pt x="13" y="12300"/>
                  </a:lnTo>
                  <a:lnTo>
                    <a:pt x="144" y="13408"/>
                  </a:lnTo>
                  <a:lnTo>
                    <a:pt x="382" y="14479"/>
                  </a:lnTo>
                  <a:lnTo>
                    <a:pt x="727" y="15503"/>
                  </a:lnTo>
                  <a:lnTo>
                    <a:pt x="1168" y="16480"/>
                  </a:lnTo>
                  <a:lnTo>
                    <a:pt x="1692" y="17408"/>
                  </a:lnTo>
                  <a:lnTo>
                    <a:pt x="2299" y="18278"/>
                  </a:lnTo>
                  <a:lnTo>
                    <a:pt x="2977" y="19087"/>
                  </a:lnTo>
                  <a:lnTo>
                    <a:pt x="3740" y="19814"/>
                  </a:lnTo>
                  <a:lnTo>
                    <a:pt x="4573" y="20480"/>
                  </a:lnTo>
                  <a:lnTo>
                    <a:pt x="5466" y="21052"/>
                  </a:lnTo>
                  <a:lnTo>
                    <a:pt x="6407" y="21552"/>
                  </a:lnTo>
                  <a:lnTo>
                    <a:pt x="7407" y="21945"/>
                  </a:lnTo>
                  <a:lnTo>
                    <a:pt x="8443" y="22254"/>
                  </a:lnTo>
                  <a:lnTo>
                    <a:pt x="9526" y="22457"/>
                  </a:lnTo>
                  <a:lnTo>
                    <a:pt x="10634" y="22552"/>
                  </a:lnTo>
                  <a:lnTo>
                    <a:pt x="11205" y="22552"/>
                  </a:lnTo>
                  <a:lnTo>
                    <a:pt x="11836" y="22540"/>
                  </a:lnTo>
                  <a:lnTo>
                    <a:pt x="13074" y="22409"/>
                  </a:lnTo>
                  <a:lnTo>
                    <a:pt x="14301" y="22147"/>
                  </a:lnTo>
                  <a:lnTo>
                    <a:pt x="15480" y="21742"/>
                  </a:lnTo>
                  <a:lnTo>
                    <a:pt x="16063" y="21492"/>
                  </a:lnTo>
                  <a:lnTo>
                    <a:pt x="16587" y="21242"/>
                  </a:lnTo>
                  <a:lnTo>
                    <a:pt x="17599" y="20647"/>
                  </a:lnTo>
                  <a:lnTo>
                    <a:pt x="18528" y="19933"/>
                  </a:lnTo>
                  <a:lnTo>
                    <a:pt x="19373" y="19123"/>
                  </a:lnTo>
                  <a:lnTo>
                    <a:pt x="19766" y="18682"/>
                  </a:lnTo>
                  <a:lnTo>
                    <a:pt x="17825" y="16742"/>
                  </a:lnTo>
                  <a:lnTo>
                    <a:pt x="17516" y="17111"/>
                  </a:lnTo>
                  <a:lnTo>
                    <a:pt x="16837" y="17789"/>
                  </a:lnTo>
                  <a:lnTo>
                    <a:pt x="16087" y="18373"/>
                  </a:lnTo>
                  <a:lnTo>
                    <a:pt x="15289" y="18873"/>
                  </a:lnTo>
                  <a:lnTo>
                    <a:pt x="14432" y="19278"/>
                  </a:lnTo>
                  <a:lnTo>
                    <a:pt x="13551" y="19587"/>
                  </a:lnTo>
                  <a:lnTo>
                    <a:pt x="12622" y="19790"/>
                  </a:lnTo>
                  <a:lnTo>
                    <a:pt x="11669" y="19897"/>
                  </a:lnTo>
                  <a:lnTo>
                    <a:pt x="10776" y="19897"/>
                  </a:lnTo>
                  <a:lnTo>
                    <a:pt x="9943" y="19837"/>
                  </a:lnTo>
                  <a:lnTo>
                    <a:pt x="9133" y="19683"/>
                  </a:lnTo>
                  <a:lnTo>
                    <a:pt x="8347" y="19468"/>
                  </a:lnTo>
                  <a:lnTo>
                    <a:pt x="7585" y="19159"/>
                  </a:lnTo>
                  <a:lnTo>
                    <a:pt x="6871" y="18778"/>
                  </a:lnTo>
                  <a:lnTo>
                    <a:pt x="6180" y="18325"/>
                  </a:lnTo>
                  <a:lnTo>
                    <a:pt x="5537" y="17813"/>
                  </a:lnTo>
                  <a:lnTo>
                    <a:pt x="5240" y="17516"/>
                  </a:lnTo>
                  <a:lnTo>
                    <a:pt x="4942" y="17218"/>
                  </a:lnTo>
                  <a:lnTo>
                    <a:pt x="4406" y="16575"/>
                  </a:lnTo>
                  <a:lnTo>
                    <a:pt x="3954" y="15884"/>
                  </a:lnTo>
                  <a:lnTo>
                    <a:pt x="3573" y="15158"/>
                  </a:lnTo>
                  <a:lnTo>
                    <a:pt x="3275" y="14372"/>
                  </a:lnTo>
                  <a:lnTo>
                    <a:pt x="3049" y="13551"/>
                  </a:lnTo>
                  <a:lnTo>
                    <a:pt x="2894" y="12682"/>
                  </a:lnTo>
                  <a:lnTo>
                    <a:pt x="2823" y="11765"/>
                  </a:lnTo>
                  <a:lnTo>
                    <a:pt x="2811" y="11288"/>
                  </a:lnTo>
                  <a:lnTo>
                    <a:pt x="2823" y="10800"/>
                  </a:lnTo>
                  <a:lnTo>
                    <a:pt x="2894" y="9883"/>
                  </a:lnTo>
                  <a:lnTo>
                    <a:pt x="3049" y="9014"/>
                  </a:lnTo>
                  <a:lnTo>
                    <a:pt x="3275" y="8193"/>
                  </a:lnTo>
                  <a:lnTo>
                    <a:pt x="3585" y="7407"/>
                  </a:lnTo>
                  <a:lnTo>
                    <a:pt x="3954" y="6681"/>
                  </a:lnTo>
                  <a:lnTo>
                    <a:pt x="4418" y="5990"/>
                  </a:lnTo>
                  <a:lnTo>
                    <a:pt x="4942" y="5347"/>
                  </a:lnTo>
                  <a:lnTo>
                    <a:pt x="5240" y="5049"/>
                  </a:lnTo>
                  <a:lnTo>
                    <a:pt x="5537" y="4752"/>
                  </a:lnTo>
                  <a:lnTo>
                    <a:pt x="6180" y="4240"/>
                  </a:lnTo>
                  <a:lnTo>
                    <a:pt x="6871" y="3787"/>
                  </a:lnTo>
                  <a:lnTo>
                    <a:pt x="7597" y="3406"/>
                  </a:lnTo>
                  <a:lnTo>
                    <a:pt x="8359" y="3097"/>
                  </a:lnTo>
                  <a:lnTo>
                    <a:pt x="9145" y="2882"/>
                  </a:lnTo>
                  <a:lnTo>
                    <a:pt x="9955" y="2728"/>
                  </a:lnTo>
                  <a:lnTo>
                    <a:pt x="10776" y="2668"/>
                  </a:lnTo>
                  <a:lnTo>
                    <a:pt x="11193" y="2668"/>
                  </a:lnTo>
                  <a:lnTo>
                    <a:pt x="11622" y="2656"/>
                  </a:lnTo>
                  <a:lnTo>
                    <a:pt x="12479" y="2716"/>
                  </a:lnTo>
                  <a:lnTo>
                    <a:pt x="13324" y="2882"/>
                  </a:lnTo>
                  <a:lnTo>
                    <a:pt x="14134" y="3144"/>
                  </a:lnTo>
                  <a:lnTo>
                    <a:pt x="14896" y="3501"/>
                  </a:lnTo>
                  <a:lnTo>
                    <a:pt x="15622" y="3942"/>
                  </a:lnTo>
                  <a:lnTo>
                    <a:pt x="16301" y="4466"/>
                  </a:lnTo>
                  <a:lnTo>
                    <a:pt x="16908" y="5073"/>
                  </a:lnTo>
                  <a:lnTo>
                    <a:pt x="17194" y="5407"/>
                  </a:lnTo>
                  <a:lnTo>
                    <a:pt x="19123" y="3525"/>
                  </a:lnTo>
                  <a:lnTo>
                    <a:pt x="18742" y="3097"/>
                  </a:lnTo>
                  <a:lnTo>
                    <a:pt x="17920" y="2323"/>
                  </a:lnTo>
                  <a:lnTo>
                    <a:pt x="17027" y="1656"/>
                  </a:lnTo>
                  <a:lnTo>
                    <a:pt x="16075" y="1096"/>
                  </a:lnTo>
                  <a:lnTo>
                    <a:pt x="15051" y="644"/>
                  </a:lnTo>
                  <a:lnTo>
                    <a:pt x="13991" y="311"/>
                  </a:lnTo>
                  <a:lnTo>
                    <a:pt x="12896" y="84"/>
                  </a:lnTo>
                  <a:lnTo>
                    <a:pt x="11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1830708" y="4620765"/>
              <a:ext cx="18363" cy="142798"/>
            </a:xfrm>
            <a:custGeom>
              <a:avLst/>
              <a:gdLst/>
              <a:ahLst/>
              <a:cxnLst/>
              <a:rect l="l" t="t" r="r" b="b"/>
              <a:pathLst>
                <a:path w="2776" h="21587" extrusionOk="0">
                  <a:moveTo>
                    <a:pt x="1" y="0"/>
                  </a:moveTo>
                  <a:lnTo>
                    <a:pt x="1" y="21587"/>
                  </a:lnTo>
                  <a:lnTo>
                    <a:pt x="2775" y="215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1864815" y="4662664"/>
              <a:ext cx="100588" cy="104054"/>
            </a:xfrm>
            <a:custGeom>
              <a:avLst/>
              <a:gdLst/>
              <a:ahLst/>
              <a:cxnLst/>
              <a:rect l="l" t="t" r="r" b="b"/>
              <a:pathLst>
                <a:path w="15206" h="15730" extrusionOk="0">
                  <a:moveTo>
                    <a:pt x="7287" y="2537"/>
                  </a:moveTo>
                  <a:lnTo>
                    <a:pt x="8180" y="2560"/>
                  </a:lnTo>
                  <a:lnTo>
                    <a:pt x="9061" y="2763"/>
                  </a:lnTo>
                  <a:lnTo>
                    <a:pt x="9895" y="3120"/>
                  </a:lnTo>
                  <a:lnTo>
                    <a:pt x="10657" y="3656"/>
                  </a:lnTo>
                  <a:lnTo>
                    <a:pt x="10990" y="4001"/>
                  </a:lnTo>
                  <a:lnTo>
                    <a:pt x="11348" y="4394"/>
                  </a:lnTo>
                  <a:lnTo>
                    <a:pt x="11919" y="5299"/>
                  </a:lnTo>
                  <a:lnTo>
                    <a:pt x="12288" y="6287"/>
                  </a:lnTo>
                  <a:lnTo>
                    <a:pt x="12455" y="7335"/>
                  </a:lnTo>
                  <a:lnTo>
                    <a:pt x="12455" y="7871"/>
                  </a:lnTo>
                  <a:lnTo>
                    <a:pt x="12455" y="8395"/>
                  </a:lnTo>
                  <a:lnTo>
                    <a:pt x="12288" y="9442"/>
                  </a:lnTo>
                  <a:lnTo>
                    <a:pt x="11907" y="10431"/>
                  </a:lnTo>
                  <a:lnTo>
                    <a:pt x="11348" y="11336"/>
                  </a:lnTo>
                  <a:lnTo>
                    <a:pt x="10990" y="11740"/>
                  </a:lnTo>
                  <a:lnTo>
                    <a:pt x="10895" y="11836"/>
                  </a:lnTo>
                  <a:lnTo>
                    <a:pt x="10800" y="11931"/>
                  </a:lnTo>
                  <a:lnTo>
                    <a:pt x="10443" y="12241"/>
                  </a:lnTo>
                  <a:lnTo>
                    <a:pt x="9645" y="12729"/>
                  </a:lnTo>
                  <a:lnTo>
                    <a:pt x="8800" y="13050"/>
                  </a:lnTo>
                  <a:lnTo>
                    <a:pt x="7907" y="13193"/>
                  </a:lnTo>
                  <a:lnTo>
                    <a:pt x="7013" y="13169"/>
                  </a:lnTo>
                  <a:lnTo>
                    <a:pt x="6144" y="12967"/>
                  </a:lnTo>
                  <a:lnTo>
                    <a:pt x="5311" y="12610"/>
                  </a:lnTo>
                  <a:lnTo>
                    <a:pt x="4549" y="12074"/>
                  </a:lnTo>
                  <a:lnTo>
                    <a:pt x="4204" y="11740"/>
                  </a:lnTo>
                  <a:lnTo>
                    <a:pt x="3858" y="11336"/>
                  </a:lnTo>
                  <a:lnTo>
                    <a:pt x="3299" y="10431"/>
                  </a:lnTo>
                  <a:lnTo>
                    <a:pt x="2918" y="9442"/>
                  </a:lnTo>
                  <a:lnTo>
                    <a:pt x="2751" y="8395"/>
                  </a:lnTo>
                  <a:lnTo>
                    <a:pt x="2751" y="7871"/>
                  </a:lnTo>
                  <a:lnTo>
                    <a:pt x="2739" y="7335"/>
                  </a:lnTo>
                  <a:lnTo>
                    <a:pt x="2918" y="6287"/>
                  </a:lnTo>
                  <a:lnTo>
                    <a:pt x="3287" y="5299"/>
                  </a:lnTo>
                  <a:lnTo>
                    <a:pt x="3846" y="4394"/>
                  </a:lnTo>
                  <a:lnTo>
                    <a:pt x="4204" y="4001"/>
                  </a:lnTo>
                  <a:lnTo>
                    <a:pt x="4299" y="3894"/>
                  </a:lnTo>
                  <a:lnTo>
                    <a:pt x="4406" y="3799"/>
                  </a:lnTo>
                  <a:lnTo>
                    <a:pt x="4763" y="3489"/>
                  </a:lnTo>
                  <a:lnTo>
                    <a:pt x="5549" y="3001"/>
                  </a:lnTo>
                  <a:lnTo>
                    <a:pt x="6406" y="2680"/>
                  </a:lnTo>
                  <a:lnTo>
                    <a:pt x="7287" y="2537"/>
                  </a:lnTo>
                  <a:close/>
                  <a:moveTo>
                    <a:pt x="7240" y="1"/>
                  </a:moveTo>
                  <a:lnTo>
                    <a:pt x="6502" y="72"/>
                  </a:lnTo>
                  <a:lnTo>
                    <a:pt x="5775" y="215"/>
                  </a:lnTo>
                  <a:lnTo>
                    <a:pt x="5061" y="417"/>
                  </a:lnTo>
                  <a:lnTo>
                    <a:pt x="4358" y="703"/>
                  </a:lnTo>
                  <a:lnTo>
                    <a:pt x="3692" y="1048"/>
                  </a:lnTo>
                  <a:lnTo>
                    <a:pt x="3049" y="1477"/>
                  </a:lnTo>
                  <a:lnTo>
                    <a:pt x="2441" y="1965"/>
                  </a:lnTo>
                  <a:lnTo>
                    <a:pt x="2156" y="2239"/>
                  </a:lnTo>
                  <a:lnTo>
                    <a:pt x="1882" y="2525"/>
                  </a:lnTo>
                  <a:lnTo>
                    <a:pt x="1405" y="3144"/>
                  </a:lnTo>
                  <a:lnTo>
                    <a:pt x="1001" y="3799"/>
                  </a:lnTo>
                  <a:lnTo>
                    <a:pt x="655" y="4489"/>
                  </a:lnTo>
                  <a:lnTo>
                    <a:pt x="381" y="5204"/>
                  </a:lnTo>
                  <a:lnTo>
                    <a:pt x="191" y="5942"/>
                  </a:lnTo>
                  <a:lnTo>
                    <a:pt x="60" y="6704"/>
                  </a:lnTo>
                  <a:lnTo>
                    <a:pt x="0" y="7478"/>
                  </a:lnTo>
                  <a:lnTo>
                    <a:pt x="12" y="7871"/>
                  </a:lnTo>
                  <a:lnTo>
                    <a:pt x="0" y="8252"/>
                  </a:lnTo>
                  <a:lnTo>
                    <a:pt x="60" y="9026"/>
                  </a:lnTo>
                  <a:lnTo>
                    <a:pt x="191" y="9788"/>
                  </a:lnTo>
                  <a:lnTo>
                    <a:pt x="393" y="10526"/>
                  </a:lnTo>
                  <a:lnTo>
                    <a:pt x="667" y="11240"/>
                  </a:lnTo>
                  <a:lnTo>
                    <a:pt x="1012" y="11931"/>
                  </a:lnTo>
                  <a:lnTo>
                    <a:pt x="1417" y="12586"/>
                  </a:lnTo>
                  <a:lnTo>
                    <a:pt x="1894" y="13205"/>
                  </a:lnTo>
                  <a:lnTo>
                    <a:pt x="2156" y="13491"/>
                  </a:lnTo>
                  <a:lnTo>
                    <a:pt x="2441" y="13765"/>
                  </a:lnTo>
                  <a:lnTo>
                    <a:pt x="3049" y="14253"/>
                  </a:lnTo>
                  <a:lnTo>
                    <a:pt x="3692" y="14681"/>
                  </a:lnTo>
                  <a:lnTo>
                    <a:pt x="4358" y="15027"/>
                  </a:lnTo>
                  <a:lnTo>
                    <a:pt x="5061" y="15312"/>
                  </a:lnTo>
                  <a:lnTo>
                    <a:pt x="5775" y="15515"/>
                  </a:lnTo>
                  <a:lnTo>
                    <a:pt x="6502" y="15658"/>
                  </a:lnTo>
                  <a:lnTo>
                    <a:pt x="7240" y="15729"/>
                  </a:lnTo>
                  <a:lnTo>
                    <a:pt x="7978" y="15729"/>
                  </a:lnTo>
                  <a:lnTo>
                    <a:pt x="8716" y="15658"/>
                  </a:lnTo>
                  <a:lnTo>
                    <a:pt x="9442" y="15515"/>
                  </a:lnTo>
                  <a:lnTo>
                    <a:pt x="10157" y="15312"/>
                  </a:lnTo>
                  <a:lnTo>
                    <a:pt x="10859" y="15027"/>
                  </a:lnTo>
                  <a:lnTo>
                    <a:pt x="11526" y="14681"/>
                  </a:lnTo>
                  <a:lnTo>
                    <a:pt x="12169" y="14253"/>
                  </a:lnTo>
                  <a:lnTo>
                    <a:pt x="12776" y="13765"/>
                  </a:lnTo>
                  <a:lnTo>
                    <a:pt x="13062" y="13491"/>
                  </a:lnTo>
                  <a:lnTo>
                    <a:pt x="13324" y="13205"/>
                  </a:lnTo>
                  <a:lnTo>
                    <a:pt x="13800" y="12586"/>
                  </a:lnTo>
                  <a:lnTo>
                    <a:pt x="14217" y="11931"/>
                  </a:lnTo>
                  <a:lnTo>
                    <a:pt x="14550" y="11240"/>
                  </a:lnTo>
                  <a:lnTo>
                    <a:pt x="14824" y="10526"/>
                  </a:lnTo>
                  <a:lnTo>
                    <a:pt x="15027" y="9788"/>
                  </a:lnTo>
                  <a:lnTo>
                    <a:pt x="15158" y="9026"/>
                  </a:lnTo>
                  <a:lnTo>
                    <a:pt x="15205" y="8252"/>
                  </a:lnTo>
                  <a:lnTo>
                    <a:pt x="15205" y="7871"/>
                  </a:lnTo>
                  <a:lnTo>
                    <a:pt x="15205" y="7478"/>
                  </a:lnTo>
                  <a:lnTo>
                    <a:pt x="15158" y="6704"/>
                  </a:lnTo>
                  <a:lnTo>
                    <a:pt x="15027" y="5942"/>
                  </a:lnTo>
                  <a:lnTo>
                    <a:pt x="14824" y="5204"/>
                  </a:lnTo>
                  <a:lnTo>
                    <a:pt x="14550" y="4489"/>
                  </a:lnTo>
                  <a:lnTo>
                    <a:pt x="14205" y="3799"/>
                  </a:lnTo>
                  <a:lnTo>
                    <a:pt x="13800" y="3144"/>
                  </a:lnTo>
                  <a:lnTo>
                    <a:pt x="13324" y="2525"/>
                  </a:lnTo>
                  <a:lnTo>
                    <a:pt x="13062" y="2239"/>
                  </a:lnTo>
                  <a:lnTo>
                    <a:pt x="12776" y="1965"/>
                  </a:lnTo>
                  <a:lnTo>
                    <a:pt x="12169" y="1477"/>
                  </a:lnTo>
                  <a:lnTo>
                    <a:pt x="11526" y="1048"/>
                  </a:lnTo>
                  <a:lnTo>
                    <a:pt x="10859" y="703"/>
                  </a:lnTo>
                  <a:lnTo>
                    <a:pt x="10157" y="417"/>
                  </a:lnTo>
                  <a:lnTo>
                    <a:pt x="9442" y="215"/>
                  </a:lnTo>
                  <a:lnTo>
                    <a:pt x="8716" y="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980201" y="4665893"/>
              <a:ext cx="86650" cy="100826"/>
            </a:xfrm>
            <a:custGeom>
              <a:avLst/>
              <a:gdLst/>
              <a:ahLst/>
              <a:cxnLst/>
              <a:rect l="l" t="t" r="r" b="b"/>
              <a:pathLst>
                <a:path w="13099" h="15242" extrusionOk="0">
                  <a:moveTo>
                    <a:pt x="1" y="1"/>
                  </a:moveTo>
                  <a:lnTo>
                    <a:pt x="1" y="9014"/>
                  </a:lnTo>
                  <a:lnTo>
                    <a:pt x="25" y="9717"/>
                  </a:lnTo>
                  <a:lnTo>
                    <a:pt x="215" y="10979"/>
                  </a:lnTo>
                  <a:lnTo>
                    <a:pt x="572" y="12110"/>
                  </a:lnTo>
                  <a:lnTo>
                    <a:pt x="965" y="12860"/>
                  </a:lnTo>
                  <a:lnTo>
                    <a:pt x="1275" y="13324"/>
                  </a:lnTo>
                  <a:lnTo>
                    <a:pt x="1453" y="13539"/>
                  </a:lnTo>
                  <a:lnTo>
                    <a:pt x="1632" y="13741"/>
                  </a:lnTo>
                  <a:lnTo>
                    <a:pt x="2037" y="14122"/>
                  </a:lnTo>
                  <a:lnTo>
                    <a:pt x="2477" y="14432"/>
                  </a:lnTo>
                  <a:lnTo>
                    <a:pt x="2954" y="14705"/>
                  </a:lnTo>
                  <a:lnTo>
                    <a:pt x="3478" y="14908"/>
                  </a:lnTo>
                  <a:lnTo>
                    <a:pt x="4049" y="15075"/>
                  </a:lnTo>
                  <a:lnTo>
                    <a:pt x="4656" y="15182"/>
                  </a:lnTo>
                  <a:lnTo>
                    <a:pt x="5311" y="15229"/>
                  </a:lnTo>
                  <a:lnTo>
                    <a:pt x="5657" y="15241"/>
                  </a:lnTo>
                  <a:lnTo>
                    <a:pt x="6014" y="15229"/>
                  </a:lnTo>
                  <a:lnTo>
                    <a:pt x="6728" y="15134"/>
                  </a:lnTo>
                  <a:lnTo>
                    <a:pt x="7407" y="14944"/>
                  </a:lnTo>
                  <a:lnTo>
                    <a:pt x="8074" y="14670"/>
                  </a:lnTo>
                  <a:lnTo>
                    <a:pt x="8395" y="14491"/>
                  </a:lnTo>
                  <a:lnTo>
                    <a:pt x="8681" y="14324"/>
                  </a:lnTo>
                  <a:lnTo>
                    <a:pt x="9229" y="13943"/>
                  </a:lnTo>
                  <a:lnTo>
                    <a:pt x="9717" y="13491"/>
                  </a:lnTo>
                  <a:lnTo>
                    <a:pt x="10133" y="12991"/>
                  </a:lnTo>
                  <a:lnTo>
                    <a:pt x="10324" y="12705"/>
                  </a:lnTo>
                  <a:lnTo>
                    <a:pt x="10443" y="12705"/>
                  </a:lnTo>
                  <a:lnTo>
                    <a:pt x="10443" y="14765"/>
                  </a:lnTo>
                  <a:lnTo>
                    <a:pt x="13098" y="14765"/>
                  </a:lnTo>
                  <a:lnTo>
                    <a:pt x="13098" y="1"/>
                  </a:lnTo>
                  <a:lnTo>
                    <a:pt x="10312" y="1"/>
                  </a:lnTo>
                  <a:lnTo>
                    <a:pt x="10312" y="8121"/>
                  </a:lnTo>
                  <a:lnTo>
                    <a:pt x="10300" y="8550"/>
                  </a:lnTo>
                  <a:lnTo>
                    <a:pt x="10169" y="9407"/>
                  </a:lnTo>
                  <a:lnTo>
                    <a:pt x="9895" y="10217"/>
                  </a:lnTo>
                  <a:lnTo>
                    <a:pt x="9479" y="10979"/>
                  </a:lnTo>
                  <a:lnTo>
                    <a:pt x="9229" y="11324"/>
                  </a:lnTo>
                  <a:lnTo>
                    <a:pt x="8967" y="11645"/>
                  </a:lnTo>
                  <a:lnTo>
                    <a:pt x="8336" y="12169"/>
                  </a:lnTo>
                  <a:lnTo>
                    <a:pt x="7609" y="12526"/>
                  </a:lnTo>
                  <a:lnTo>
                    <a:pt x="6823" y="12693"/>
                  </a:lnTo>
                  <a:lnTo>
                    <a:pt x="6407" y="12705"/>
                  </a:lnTo>
                  <a:lnTo>
                    <a:pt x="5966" y="12693"/>
                  </a:lnTo>
                  <a:lnTo>
                    <a:pt x="5168" y="12562"/>
                  </a:lnTo>
                  <a:lnTo>
                    <a:pt x="4490" y="12312"/>
                  </a:lnTo>
                  <a:lnTo>
                    <a:pt x="3918" y="11919"/>
                  </a:lnTo>
                  <a:lnTo>
                    <a:pt x="3454" y="11407"/>
                  </a:lnTo>
                  <a:lnTo>
                    <a:pt x="3120" y="10764"/>
                  </a:lnTo>
                  <a:lnTo>
                    <a:pt x="2882" y="9990"/>
                  </a:lnTo>
                  <a:lnTo>
                    <a:pt x="2775" y="9085"/>
                  </a:lnTo>
                  <a:lnTo>
                    <a:pt x="2763" y="858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2082515" y="4620765"/>
              <a:ext cx="98226" cy="146033"/>
            </a:xfrm>
            <a:custGeom>
              <a:avLst/>
              <a:gdLst/>
              <a:ahLst/>
              <a:cxnLst/>
              <a:rect l="l" t="t" r="r" b="b"/>
              <a:pathLst>
                <a:path w="14849" h="22076" extrusionOk="0">
                  <a:moveTo>
                    <a:pt x="7240" y="8894"/>
                  </a:moveTo>
                  <a:lnTo>
                    <a:pt x="8097" y="8930"/>
                  </a:lnTo>
                  <a:lnTo>
                    <a:pt x="8955" y="9121"/>
                  </a:lnTo>
                  <a:lnTo>
                    <a:pt x="9752" y="9490"/>
                  </a:lnTo>
                  <a:lnTo>
                    <a:pt x="10491" y="10014"/>
                  </a:lnTo>
                  <a:lnTo>
                    <a:pt x="10812" y="10347"/>
                  </a:lnTo>
                  <a:lnTo>
                    <a:pt x="11157" y="10752"/>
                  </a:lnTo>
                  <a:lnTo>
                    <a:pt x="11693" y="11657"/>
                  </a:lnTo>
                  <a:lnTo>
                    <a:pt x="12038" y="12645"/>
                  </a:lnTo>
                  <a:lnTo>
                    <a:pt x="12193" y="13681"/>
                  </a:lnTo>
                  <a:lnTo>
                    <a:pt x="12181" y="14217"/>
                  </a:lnTo>
                  <a:lnTo>
                    <a:pt x="12193" y="14741"/>
                  </a:lnTo>
                  <a:lnTo>
                    <a:pt x="12038" y="15788"/>
                  </a:lnTo>
                  <a:lnTo>
                    <a:pt x="11693" y="16777"/>
                  </a:lnTo>
                  <a:lnTo>
                    <a:pt x="11157" y="17682"/>
                  </a:lnTo>
                  <a:lnTo>
                    <a:pt x="10812" y="18086"/>
                  </a:lnTo>
                  <a:lnTo>
                    <a:pt x="10479" y="18432"/>
                  </a:lnTo>
                  <a:lnTo>
                    <a:pt x="9717" y="18979"/>
                  </a:lnTo>
                  <a:lnTo>
                    <a:pt x="8871" y="19348"/>
                  </a:lnTo>
                  <a:lnTo>
                    <a:pt x="7954" y="19527"/>
                  </a:lnTo>
                  <a:lnTo>
                    <a:pt x="7478" y="19539"/>
                  </a:lnTo>
                  <a:lnTo>
                    <a:pt x="7014" y="19527"/>
                  </a:lnTo>
                  <a:lnTo>
                    <a:pt x="6097" y="19337"/>
                  </a:lnTo>
                  <a:lnTo>
                    <a:pt x="5252" y="18967"/>
                  </a:lnTo>
                  <a:lnTo>
                    <a:pt x="4501" y="18420"/>
                  </a:lnTo>
                  <a:lnTo>
                    <a:pt x="4180" y="18086"/>
                  </a:lnTo>
                  <a:lnTo>
                    <a:pt x="3835" y="17682"/>
                  </a:lnTo>
                  <a:lnTo>
                    <a:pt x="3287" y="16777"/>
                  </a:lnTo>
                  <a:lnTo>
                    <a:pt x="2930" y="15788"/>
                  </a:lnTo>
                  <a:lnTo>
                    <a:pt x="2775" y="14753"/>
                  </a:lnTo>
                  <a:lnTo>
                    <a:pt x="2787" y="14217"/>
                  </a:lnTo>
                  <a:lnTo>
                    <a:pt x="2775" y="13681"/>
                  </a:lnTo>
                  <a:lnTo>
                    <a:pt x="2930" y="12645"/>
                  </a:lnTo>
                  <a:lnTo>
                    <a:pt x="3287" y="11657"/>
                  </a:lnTo>
                  <a:lnTo>
                    <a:pt x="3835" y="10752"/>
                  </a:lnTo>
                  <a:lnTo>
                    <a:pt x="4180" y="10347"/>
                  </a:lnTo>
                  <a:lnTo>
                    <a:pt x="4299" y="10216"/>
                  </a:lnTo>
                  <a:lnTo>
                    <a:pt x="4430" y="10097"/>
                  </a:lnTo>
                  <a:lnTo>
                    <a:pt x="4775" y="9787"/>
                  </a:lnTo>
                  <a:lnTo>
                    <a:pt x="5549" y="9323"/>
                  </a:lnTo>
                  <a:lnTo>
                    <a:pt x="6371" y="9025"/>
                  </a:lnTo>
                  <a:lnTo>
                    <a:pt x="7240" y="8894"/>
                  </a:lnTo>
                  <a:close/>
                  <a:moveTo>
                    <a:pt x="12074" y="0"/>
                  </a:moveTo>
                  <a:lnTo>
                    <a:pt x="12074" y="6823"/>
                  </a:lnTo>
                  <a:lnTo>
                    <a:pt x="12193" y="8871"/>
                  </a:lnTo>
                  <a:lnTo>
                    <a:pt x="12074" y="8871"/>
                  </a:lnTo>
                  <a:lnTo>
                    <a:pt x="11884" y="8585"/>
                  </a:lnTo>
                  <a:lnTo>
                    <a:pt x="11443" y="8061"/>
                  </a:lnTo>
                  <a:lnTo>
                    <a:pt x="10931" y="7609"/>
                  </a:lnTo>
                  <a:lnTo>
                    <a:pt x="10371" y="7216"/>
                  </a:lnTo>
                  <a:lnTo>
                    <a:pt x="10074" y="7061"/>
                  </a:lnTo>
                  <a:lnTo>
                    <a:pt x="9717" y="6882"/>
                  </a:lnTo>
                  <a:lnTo>
                    <a:pt x="8978" y="6596"/>
                  </a:lnTo>
                  <a:lnTo>
                    <a:pt x="8204" y="6418"/>
                  </a:lnTo>
                  <a:lnTo>
                    <a:pt x="7430" y="6323"/>
                  </a:lnTo>
                  <a:lnTo>
                    <a:pt x="7038" y="6323"/>
                  </a:lnTo>
                  <a:lnTo>
                    <a:pt x="6680" y="6335"/>
                  </a:lnTo>
                  <a:lnTo>
                    <a:pt x="5978" y="6406"/>
                  </a:lnTo>
                  <a:lnTo>
                    <a:pt x="5299" y="6561"/>
                  </a:lnTo>
                  <a:lnTo>
                    <a:pt x="4632" y="6775"/>
                  </a:lnTo>
                  <a:lnTo>
                    <a:pt x="4001" y="7061"/>
                  </a:lnTo>
                  <a:lnTo>
                    <a:pt x="3406" y="7418"/>
                  </a:lnTo>
                  <a:lnTo>
                    <a:pt x="2846" y="7835"/>
                  </a:lnTo>
                  <a:lnTo>
                    <a:pt x="2322" y="8323"/>
                  </a:lnTo>
                  <a:lnTo>
                    <a:pt x="2096" y="8585"/>
                  </a:lnTo>
                  <a:lnTo>
                    <a:pt x="1834" y="8883"/>
                  </a:lnTo>
                  <a:lnTo>
                    <a:pt x="1370" y="9502"/>
                  </a:lnTo>
                  <a:lnTo>
                    <a:pt x="977" y="10145"/>
                  </a:lnTo>
                  <a:lnTo>
                    <a:pt x="644" y="10835"/>
                  </a:lnTo>
                  <a:lnTo>
                    <a:pt x="370" y="11550"/>
                  </a:lnTo>
                  <a:lnTo>
                    <a:pt x="179" y="12288"/>
                  </a:lnTo>
                  <a:lnTo>
                    <a:pt x="48" y="13038"/>
                  </a:lnTo>
                  <a:lnTo>
                    <a:pt x="1" y="13812"/>
                  </a:lnTo>
                  <a:lnTo>
                    <a:pt x="13" y="14205"/>
                  </a:lnTo>
                  <a:lnTo>
                    <a:pt x="1" y="14586"/>
                  </a:lnTo>
                  <a:lnTo>
                    <a:pt x="48" y="15360"/>
                  </a:lnTo>
                  <a:lnTo>
                    <a:pt x="179" y="16110"/>
                  </a:lnTo>
                  <a:lnTo>
                    <a:pt x="370" y="16848"/>
                  </a:lnTo>
                  <a:lnTo>
                    <a:pt x="644" y="17562"/>
                  </a:lnTo>
                  <a:lnTo>
                    <a:pt x="977" y="18253"/>
                  </a:lnTo>
                  <a:lnTo>
                    <a:pt x="1370" y="18896"/>
                  </a:lnTo>
                  <a:lnTo>
                    <a:pt x="1834" y="19515"/>
                  </a:lnTo>
                  <a:lnTo>
                    <a:pt x="2096" y="19813"/>
                  </a:lnTo>
                  <a:lnTo>
                    <a:pt x="2322" y="20075"/>
                  </a:lnTo>
                  <a:lnTo>
                    <a:pt x="2834" y="20563"/>
                  </a:lnTo>
                  <a:lnTo>
                    <a:pt x="3394" y="20980"/>
                  </a:lnTo>
                  <a:lnTo>
                    <a:pt x="4001" y="21337"/>
                  </a:lnTo>
                  <a:lnTo>
                    <a:pt x="4632" y="21623"/>
                  </a:lnTo>
                  <a:lnTo>
                    <a:pt x="5287" y="21837"/>
                  </a:lnTo>
                  <a:lnTo>
                    <a:pt x="5978" y="21992"/>
                  </a:lnTo>
                  <a:lnTo>
                    <a:pt x="6680" y="22063"/>
                  </a:lnTo>
                  <a:lnTo>
                    <a:pt x="7038" y="22075"/>
                  </a:lnTo>
                  <a:lnTo>
                    <a:pt x="7430" y="22075"/>
                  </a:lnTo>
                  <a:lnTo>
                    <a:pt x="8204" y="21980"/>
                  </a:lnTo>
                  <a:lnTo>
                    <a:pt x="8978" y="21801"/>
                  </a:lnTo>
                  <a:lnTo>
                    <a:pt x="9717" y="21515"/>
                  </a:lnTo>
                  <a:lnTo>
                    <a:pt x="10074" y="21349"/>
                  </a:lnTo>
                  <a:lnTo>
                    <a:pt x="10371" y="21182"/>
                  </a:lnTo>
                  <a:lnTo>
                    <a:pt x="10931" y="20789"/>
                  </a:lnTo>
                  <a:lnTo>
                    <a:pt x="11443" y="20337"/>
                  </a:lnTo>
                  <a:lnTo>
                    <a:pt x="11884" y="19813"/>
                  </a:lnTo>
                  <a:lnTo>
                    <a:pt x="12074" y="19527"/>
                  </a:lnTo>
                  <a:lnTo>
                    <a:pt x="12193" y="19527"/>
                  </a:lnTo>
                  <a:lnTo>
                    <a:pt x="12193" y="21587"/>
                  </a:lnTo>
                  <a:lnTo>
                    <a:pt x="14848" y="21587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942733" y="2019133"/>
            <a:ext cx="2539600" cy="14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»"/>
              <a:defRPr/>
            </a:lvl5pPr>
            <a:lvl6pPr marL="3657509" lvl="5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533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015933" y="2959200"/>
            <a:ext cx="5926800" cy="2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605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ype">
  <p:cSld name="Basic Typ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6247" y="543724"/>
            <a:ext cx="8342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Roboto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97417" y="1773767"/>
            <a:ext cx="8341600" cy="4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None/>
              <a:defRPr/>
            </a:lvl1pPr>
            <a:lvl2pPr marL="1219170" lvl="1" indent="-40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Char char="•"/>
              <a:defRPr/>
            </a:lvl2pPr>
            <a:lvl3pPr marL="1828754" lvl="2" indent="-4063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Char char="•"/>
              <a:defRPr/>
            </a:lvl3pPr>
            <a:lvl4pPr marL="2438339" lvl="3" indent="-4063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/>
            </a:lvl4pPr>
            <a:lvl5pPr marL="3047924" lvl="4" indent="-4063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/>
            </a:lvl5pPr>
            <a:lvl6pPr marL="3657509" lvl="5" indent="-4063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6pPr>
            <a:lvl7pPr marL="4267093" lvl="6" indent="-4063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7pPr>
            <a:lvl8pPr marL="4876678" lvl="7" indent="-4063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8pPr>
            <a:lvl9pPr marL="5486263" lvl="8" indent="-4063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83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F4B9-27A5-4554-B85E-80E7BA75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DFDEB-4C28-4A81-A805-0CEAB83D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2D90-9B68-43CD-B203-EFF711E6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612D-D537-4CD5-9118-2807C1A109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7410-D901-44EB-B915-9720D577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E609-4B2C-4992-88A6-4D95B733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3BFC-564B-4CC8-AD9F-EF7DBCB5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6D2E-548B-4CBD-A24F-E7283400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FF23-3052-4316-87D8-0BA77ABC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AB4CA-C3C1-421D-B3D9-2CC1A3CEF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4561-8EF1-439F-B548-8A07DC24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612D-D537-4CD5-9118-2807C1A109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866C8-5CBE-4BB3-BD89-9B51C614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73F11-6642-43BE-B4F0-0E6CB5AD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3BFC-564B-4CC8-AD9F-EF7DBCB5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C3A0-9893-488D-801F-79FD9439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67B75-B0E1-4728-BE16-A82D6E8CF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6A75D-C1D9-4197-AD0E-864CC462D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8F9D1-60A1-4258-A80A-420E4702A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EFEB2-1321-4346-9C78-DD577B6A7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90135-6453-4A45-9F49-D2AA5AE7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612D-D537-4CD5-9118-2807C1A109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12886-A046-4C9C-9DE1-F7D13CF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D6FBE-32D8-4B33-BD6D-27BC85E9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3BFC-564B-4CC8-AD9F-EF7DBCB5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4A82-0E5E-41C5-8526-725010FF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7043A-1201-453D-9170-56AE26FD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612D-D537-4CD5-9118-2807C1A109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0612A-122D-44CB-B79D-3FBF4277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BF9DA-C7AF-4978-BA41-05424DBF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3BFC-564B-4CC8-AD9F-EF7DBCB5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0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95ACC-AA4D-4AD2-A71D-EFC85721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612D-D537-4CD5-9118-2807C1A109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24CBB-B3D4-4035-9A1C-536B90AB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405EC-C91A-4654-A94E-B4071144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3BFC-564B-4CC8-AD9F-EF7DBCB5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46FF-DC27-4ED7-84EA-5DD0850D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8FB2-35FF-43FB-B478-AB133E0E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A60B7-6DE7-464E-82CA-DD2C4DB3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8BC30-E082-4577-8A68-2C65B349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612D-D537-4CD5-9118-2807C1A109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5B3FA-30A1-4671-A0BE-B71502E4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04E07-FE79-418F-A150-DD81BDF5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3BFC-564B-4CC8-AD9F-EF7DBCB5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7341-8508-40C3-97C1-EDD38AC6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B8772-D895-42A1-A073-A4A16783D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C2BEB-626E-41D3-BCB1-92FF86598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94D0-23E1-4B9A-BACE-B4659962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612D-D537-4CD5-9118-2807C1A109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AECC8-C2AC-452B-B7CA-80B32AFC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1668F-A2F2-4DDB-BFFC-A97082D6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3BFC-564B-4CC8-AD9F-EF7DBCB5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DFD26-1A67-4AF8-B43C-3A8BD157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95A42-BF8A-451D-B555-8AC1AA69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B614-0E8C-40A7-9522-9C31AE535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612D-D537-4CD5-9118-2807C1A109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E70D-DB06-4D7C-8850-2ACFF6C4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B4A4-F643-4A46-8BCA-83D4A6F44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3BFC-564B-4CC8-AD9F-EF7DBCB5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AB65C-22C0-44B7-9DA5-CB45F49C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C7EDB-7818-4912-A477-EFA71B6E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5CCA4-D31D-4DCE-9FB9-73CE1D180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D995-5180-4F46-B7B4-AF77FAAE7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asdfsafc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5ACD5-1890-4354-8A9A-152AA1B99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45CC-1962-46D1-8E2B-4523E7BD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409C-9750-4742-854F-033519F78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687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Architecture of NHL Game Perdition Application using GCP and Data Bricks</a:t>
            </a:r>
          </a:p>
        </p:txBody>
      </p:sp>
    </p:spTree>
    <p:extLst>
      <p:ext uri="{BB962C8B-B14F-4D97-AF65-F5344CB8AC3E}">
        <p14:creationId xmlns:p14="http://schemas.microsoft.com/office/powerpoint/2010/main" val="197480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60CCBD3-1DB3-42C5-A808-0738435172D6}"/>
              </a:ext>
            </a:extLst>
          </p:cNvPr>
          <p:cNvSpPr/>
          <p:nvPr/>
        </p:nvSpPr>
        <p:spPr>
          <a:xfrm>
            <a:off x="1749791" y="2199783"/>
            <a:ext cx="2661543" cy="2607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4DE3D-D5D5-4F89-BC75-CD8D945B1385}"/>
              </a:ext>
            </a:extLst>
          </p:cNvPr>
          <p:cNvSpPr/>
          <p:nvPr/>
        </p:nvSpPr>
        <p:spPr>
          <a:xfrm>
            <a:off x="4501452" y="2199783"/>
            <a:ext cx="5940757" cy="2607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Google Shape;5052;p102">
            <a:extLst>
              <a:ext uri="{FF2B5EF4-FFF2-40B4-BE49-F238E27FC236}">
                <a16:creationId xmlns:a16="http://schemas.microsoft.com/office/drawing/2014/main" id="{9FB9C43A-51CE-437C-BF36-D2FA9632659B}"/>
              </a:ext>
            </a:extLst>
          </p:cNvPr>
          <p:cNvSpPr txBox="1">
            <a:spLocks/>
          </p:cNvSpPr>
          <p:nvPr/>
        </p:nvSpPr>
        <p:spPr>
          <a:xfrm>
            <a:off x="1527686" y="337355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–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»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ts val="1200"/>
              <a:buFont typeface="Open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47474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    NHL Prediction Platform</a:t>
            </a:r>
          </a:p>
        </p:txBody>
      </p:sp>
      <p:sp>
        <p:nvSpPr>
          <p:cNvPr id="100" name="Google Shape;5112;p102">
            <a:extLst>
              <a:ext uri="{FF2B5EF4-FFF2-40B4-BE49-F238E27FC236}">
                <a16:creationId xmlns:a16="http://schemas.microsoft.com/office/drawing/2014/main" id="{4456EF82-4DFD-4D8D-A159-3F73219BEE95}"/>
              </a:ext>
            </a:extLst>
          </p:cNvPr>
          <p:cNvSpPr/>
          <p:nvPr/>
        </p:nvSpPr>
        <p:spPr>
          <a:xfrm>
            <a:off x="1749791" y="882039"/>
            <a:ext cx="8692418" cy="356742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Tx/>
              <a:buFont typeface="Roboto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Enterprise Architecture (Overview)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5119;p102">
            <a:extLst>
              <a:ext uri="{FF2B5EF4-FFF2-40B4-BE49-F238E27FC236}">
                <a16:creationId xmlns:a16="http://schemas.microsoft.com/office/drawing/2014/main" id="{ECEE6181-8752-4694-86CA-7A296F8189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2415" y="1661183"/>
            <a:ext cx="1367001" cy="588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145DECD-99E2-4CDA-958A-B3B51B875DC2}"/>
              </a:ext>
            </a:extLst>
          </p:cNvPr>
          <p:cNvSpPr/>
          <p:nvPr/>
        </p:nvSpPr>
        <p:spPr>
          <a:xfrm>
            <a:off x="2954441" y="4365415"/>
            <a:ext cx="185306" cy="188724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4285F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E03ED6EE-EE9E-4CF3-A2A6-063A14DDDD62}"/>
              </a:ext>
            </a:extLst>
          </p:cNvPr>
          <p:cNvSpPr/>
          <p:nvPr/>
        </p:nvSpPr>
        <p:spPr>
          <a:xfrm>
            <a:off x="5902415" y="4365415"/>
            <a:ext cx="193585" cy="188724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4285F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8DB24170-1504-456E-9C30-D7C48C1FBD71}"/>
              </a:ext>
            </a:extLst>
          </p:cNvPr>
          <p:cNvSpPr/>
          <p:nvPr/>
        </p:nvSpPr>
        <p:spPr>
          <a:xfrm>
            <a:off x="8876933" y="4365415"/>
            <a:ext cx="193585" cy="188724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4285F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0C5589-F376-4758-8DA1-C908B7A80B02}"/>
              </a:ext>
            </a:extLst>
          </p:cNvPr>
          <p:cNvSpPr txBox="1"/>
          <p:nvPr/>
        </p:nvSpPr>
        <p:spPr>
          <a:xfrm>
            <a:off x="7550081" y="3186881"/>
            <a:ext cx="2574016" cy="814056"/>
          </a:xfrm>
          <a:prstGeom prst="rect">
            <a:avLst/>
          </a:prstGeom>
          <a:solidFill>
            <a:srgbClr val="D34836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E11E68-DB81-40E6-BAFB-A406FB079FBD}"/>
              </a:ext>
            </a:extLst>
          </p:cNvPr>
          <p:cNvSpPr txBox="1"/>
          <p:nvPr/>
        </p:nvSpPr>
        <p:spPr>
          <a:xfrm>
            <a:off x="4729446" y="3172279"/>
            <a:ext cx="2416627" cy="843260"/>
          </a:xfrm>
          <a:prstGeom prst="rect">
            <a:avLst/>
          </a:prstGeom>
          <a:solidFill>
            <a:srgbClr val="D5F7DD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70CADB6-9E39-468D-B200-2C89EA841A74}"/>
              </a:ext>
            </a:extLst>
          </p:cNvPr>
          <p:cNvSpPr txBox="1"/>
          <p:nvPr/>
        </p:nvSpPr>
        <p:spPr>
          <a:xfrm>
            <a:off x="1784293" y="3186881"/>
            <a:ext cx="2574015" cy="843260"/>
          </a:xfrm>
          <a:prstGeom prst="rect">
            <a:avLst/>
          </a:prstGeom>
          <a:solidFill>
            <a:srgbClr val="4285F4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A49E0-5F1B-4139-91C8-8C6BFB2C6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29" y="2430680"/>
            <a:ext cx="988938" cy="530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4D7A44-6928-47CB-829A-1FCE3855A55D}"/>
              </a:ext>
            </a:extLst>
          </p:cNvPr>
          <p:cNvSpPr txBox="1"/>
          <p:nvPr/>
        </p:nvSpPr>
        <p:spPr>
          <a:xfrm>
            <a:off x="1931553" y="3393854"/>
            <a:ext cx="9404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inputs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(API/CSV files)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0EEB68-08BF-4183-8C4D-3D606AB3DF13}"/>
              </a:ext>
            </a:extLst>
          </p:cNvPr>
          <p:cNvSpPr txBox="1"/>
          <p:nvPr/>
        </p:nvSpPr>
        <p:spPr>
          <a:xfrm>
            <a:off x="3171229" y="3388862"/>
            <a:ext cx="88971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 model &amp; Pickle file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9AFDBA-3A84-43F4-A7B3-C404AB5A518D}"/>
              </a:ext>
            </a:extLst>
          </p:cNvPr>
          <p:cNvSpPr txBox="1"/>
          <p:nvPr/>
        </p:nvSpPr>
        <p:spPr>
          <a:xfrm>
            <a:off x="4894844" y="3373179"/>
            <a:ext cx="9210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(Docker file)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780B0-C609-42A8-A42C-5B2560856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00" y="2424205"/>
            <a:ext cx="690563" cy="557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DFF-27AD-46A7-9F24-81F89CACD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565" y="2400376"/>
            <a:ext cx="690563" cy="655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CA7F3-9C89-44CC-BD63-82861F738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4397" y="2564375"/>
            <a:ext cx="1098219" cy="242205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BC587613-6430-42D0-8A50-E1A2FE86ACD5}"/>
              </a:ext>
            </a:extLst>
          </p:cNvPr>
          <p:cNvSpPr txBox="1"/>
          <p:nvPr/>
        </p:nvSpPr>
        <p:spPr>
          <a:xfrm>
            <a:off x="6102139" y="3368366"/>
            <a:ext cx="8180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Container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1F84F00-9823-406C-BCB1-3992C53611DE}"/>
              </a:ext>
            </a:extLst>
          </p:cNvPr>
          <p:cNvSpPr txBox="1"/>
          <p:nvPr/>
        </p:nvSpPr>
        <p:spPr>
          <a:xfrm>
            <a:off x="9047219" y="3366923"/>
            <a:ext cx="8853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Deployment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B7BF8E2-0401-4BF1-8C93-444A86AE411E}"/>
              </a:ext>
            </a:extLst>
          </p:cNvPr>
          <p:cNvSpPr txBox="1"/>
          <p:nvPr/>
        </p:nvSpPr>
        <p:spPr>
          <a:xfrm>
            <a:off x="7818483" y="3367407"/>
            <a:ext cx="82472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 for container</a:t>
            </a:r>
          </a:p>
        </p:txBody>
      </p:sp>
      <p:cxnSp>
        <p:nvCxnSpPr>
          <p:cNvPr id="202" name="Google Shape;5106;p102">
            <a:extLst>
              <a:ext uri="{FF2B5EF4-FFF2-40B4-BE49-F238E27FC236}">
                <a16:creationId xmlns:a16="http://schemas.microsoft.com/office/drawing/2014/main" id="{4BA14395-EAD1-423C-A8DB-0AFFDBF68820}"/>
              </a:ext>
            </a:extLst>
          </p:cNvPr>
          <p:cNvCxnSpPr>
            <a:cxnSpLocks/>
          </p:cNvCxnSpPr>
          <p:nvPr/>
        </p:nvCxnSpPr>
        <p:spPr>
          <a:xfrm flipV="1">
            <a:off x="4005124" y="3567462"/>
            <a:ext cx="880385" cy="3601"/>
          </a:xfrm>
          <a:prstGeom prst="straightConnector1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Google Shape;5106;p102">
            <a:extLst>
              <a:ext uri="{FF2B5EF4-FFF2-40B4-BE49-F238E27FC236}">
                <a16:creationId xmlns:a16="http://schemas.microsoft.com/office/drawing/2014/main" id="{59E74349-8995-4C26-9190-702BCFAD3E4D}"/>
              </a:ext>
            </a:extLst>
          </p:cNvPr>
          <p:cNvCxnSpPr>
            <a:cxnSpLocks/>
            <a:stCxn id="4" idx="3"/>
            <a:endCxn id="195" idx="1"/>
          </p:cNvCxnSpPr>
          <p:nvPr/>
        </p:nvCxnSpPr>
        <p:spPr>
          <a:xfrm flipV="1">
            <a:off x="2872052" y="3588917"/>
            <a:ext cx="299177" cy="4992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04" name="Google Shape;5106;p102">
            <a:extLst>
              <a:ext uri="{FF2B5EF4-FFF2-40B4-BE49-F238E27FC236}">
                <a16:creationId xmlns:a16="http://schemas.microsoft.com/office/drawing/2014/main" id="{61F2CCDB-6DD8-47BA-B1E6-084CA4243F78}"/>
              </a:ext>
            </a:extLst>
          </p:cNvPr>
          <p:cNvCxnSpPr>
            <a:cxnSpLocks/>
            <a:stCxn id="199" idx="3"/>
            <a:endCxn id="201" idx="1"/>
          </p:cNvCxnSpPr>
          <p:nvPr/>
        </p:nvCxnSpPr>
        <p:spPr>
          <a:xfrm flipV="1">
            <a:off x="6920209" y="3567462"/>
            <a:ext cx="898274" cy="959"/>
          </a:xfrm>
          <a:prstGeom prst="straightConnector1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Google Shape;5106;p102">
            <a:extLst>
              <a:ext uri="{FF2B5EF4-FFF2-40B4-BE49-F238E27FC236}">
                <a16:creationId xmlns:a16="http://schemas.microsoft.com/office/drawing/2014/main" id="{83F6DEA3-7F90-4422-95FC-791723AD439D}"/>
              </a:ext>
            </a:extLst>
          </p:cNvPr>
          <p:cNvCxnSpPr>
            <a:cxnSpLocks/>
            <a:endCxn id="199" idx="1"/>
          </p:cNvCxnSpPr>
          <p:nvPr/>
        </p:nvCxnSpPr>
        <p:spPr>
          <a:xfrm>
            <a:off x="5808226" y="3567462"/>
            <a:ext cx="293913" cy="95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06" name="Google Shape;5106;p102">
            <a:extLst>
              <a:ext uri="{FF2B5EF4-FFF2-40B4-BE49-F238E27FC236}">
                <a16:creationId xmlns:a16="http://schemas.microsoft.com/office/drawing/2014/main" id="{3AFF8E15-2B0E-408D-B758-5FA466EF07D5}"/>
              </a:ext>
            </a:extLst>
          </p:cNvPr>
          <p:cNvCxnSpPr>
            <a:cxnSpLocks/>
            <a:stCxn id="201" idx="3"/>
            <a:endCxn id="200" idx="1"/>
          </p:cNvCxnSpPr>
          <p:nvPr/>
        </p:nvCxnSpPr>
        <p:spPr>
          <a:xfrm flipV="1">
            <a:off x="8643211" y="3566978"/>
            <a:ext cx="404008" cy="48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8115FA-3ED2-49F8-BE71-BBCE0A4276BF}"/>
              </a:ext>
            </a:extLst>
          </p:cNvPr>
          <p:cNvCxnSpPr>
            <a:cxnSpLocks/>
            <a:endCxn id="207" idx="0"/>
          </p:cNvCxnSpPr>
          <p:nvPr/>
        </p:nvCxnSpPr>
        <p:spPr>
          <a:xfrm>
            <a:off x="3609997" y="3788972"/>
            <a:ext cx="0" cy="114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A38A9EAC-A0F4-4D7E-B448-96603363B582}"/>
              </a:ext>
            </a:extLst>
          </p:cNvPr>
          <p:cNvSpPr txBox="1"/>
          <p:nvPr/>
        </p:nvSpPr>
        <p:spPr>
          <a:xfrm>
            <a:off x="2898391" y="4935869"/>
            <a:ext cx="1423211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(Insights &amp; Model Stats) 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AF207EA9-8A7A-4E12-9701-0F2934C4A837}"/>
              </a:ext>
            </a:extLst>
          </p:cNvPr>
          <p:cNvSpPr txBox="1"/>
          <p:nvPr/>
        </p:nvSpPr>
        <p:spPr>
          <a:xfrm>
            <a:off x="2669498" y="1855753"/>
            <a:ext cx="9404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Science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C75ADD5-F81A-4C4D-A605-0103726B8823}"/>
              </a:ext>
            </a:extLst>
          </p:cNvPr>
          <p:cNvSpPr txBox="1"/>
          <p:nvPr/>
        </p:nvSpPr>
        <p:spPr>
          <a:xfrm>
            <a:off x="7347105" y="1840754"/>
            <a:ext cx="10864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Engineering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B6B64A0-6933-415B-B9C7-D7070632F688}"/>
              </a:ext>
            </a:extLst>
          </p:cNvPr>
          <p:cNvSpPr txBox="1"/>
          <p:nvPr/>
        </p:nvSpPr>
        <p:spPr>
          <a:xfrm>
            <a:off x="3057373" y="6045421"/>
            <a:ext cx="11052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visualization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FC27F7-E7E0-4966-B031-95E4228CF5D1}"/>
              </a:ext>
            </a:extLst>
          </p:cNvPr>
          <p:cNvSpPr txBox="1"/>
          <p:nvPr/>
        </p:nvSpPr>
        <p:spPr>
          <a:xfrm>
            <a:off x="4115195" y="3254061"/>
            <a:ext cx="6798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Pickle file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CA58C11-16F9-41B4-8AA9-FE4CFD7DA08D}"/>
              </a:ext>
            </a:extLst>
          </p:cNvPr>
          <p:cNvSpPr txBox="1"/>
          <p:nvPr/>
        </p:nvSpPr>
        <p:spPr>
          <a:xfrm>
            <a:off x="6980912" y="3090483"/>
            <a:ext cx="797153" cy="40011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Container 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82E5DD-B84F-41F0-B5FA-0FA07F5EB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62" y="5425521"/>
            <a:ext cx="988938" cy="5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2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BFDD7FB-BEA9-4CD8-BBFC-1CA782520F22}"/>
              </a:ext>
            </a:extLst>
          </p:cNvPr>
          <p:cNvSpPr/>
          <p:nvPr/>
        </p:nvSpPr>
        <p:spPr>
          <a:xfrm>
            <a:off x="1800283" y="2277864"/>
            <a:ext cx="8559828" cy="2756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Google Shape;5052;p102">
            <a:extLst>
              <a:ext uri="{FF2B5EF4-FFF2-40B4-BE49-F238E27FC236}">
                <a16:creationId xmlns:a16="http://schemas.microsoft.com/office/drawing/2014/main" id="{9FB9C43A-51CE-437C-BF36-D2FA9632659B}"/>
              </a:ext>
            </a:extLst>
          </p:cNvPr>
          <p:cNvSpPr txBox="1">
            <a:spLocks/>
          </p:cNvSpPr>
          <p:nvPr/>
        </p:nvSpPr>
        <p:spPr>
          <a:xfrm>
            <a:off x="1527686" y="337355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–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»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ts val="1200"/>
              <a:buFont typeface="Open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47474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    NHL Prediction Platform</a:t>
            </a:r>
          </a:p>
        </p:txBody>
      </p:sp>
      <p:sp>
        <p:nvSpPr>
          <p:cNvPr id="100" name="Google Shape;5112;p102">
            <a:extLst>
              <a:ext uri="{FF2B5EF4-FFF2-40B4-BE49-F238E27FC236}">
                <a16:creationId xmlns:a16="http://schemas.microsoft.com/office/drawing/2014/main" id="{4456EF82-4DFD-4D8D-A159-3F73219BEE95}"/>
              </a:ext>
            </a:extLst>
          </p:cNvPr>
          <p:cNvSpPr/>
          <p:nvPr/>
        </p:nvSpPr>
        <p:spPr>
          <a:xfrm>
            <a:off x="1749791" y="882039"/>
            <a:ext cx="8692418" cy="356742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Tx/>
              <a:buFont typeface="Roboto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Enterprise Architecture (Detailed: Part 1)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B6B64A0-6933-415B-B9C7-D7070632F688}"/>
              </a:ext>
            </a:extLst>
          </p:cNvPr>
          <p:cNvSpPr txBox="1"/>
          <p:nvPr/>
        </p:nvSpPr>
        <p:spPr>
          <a:xfrm>
            <a:off x="1932676" y="3013192"/>
            <a:ext cx="784403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(API call  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CSV files)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11FF0D-66EF-4B82-A08E-65D9718D4836}"/>
              </a:ext>
            </a:extLst>
          </p:cNvPr>
          <p:cNvSpPr txBox="1"/>
          <p:nvPr/>
        </p:nvSpPr>
        <p:spPr>
          <a:xfrm>
            <a:off x="3164305" y="3090136"/>
            <a:ext cx="1137575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Cleansing and Preprocessing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5103F0-96C7-48A4-9664-F9D3C851A2BE}"/>
              </a:ext>
            </a:extLst>
          </p:cNvPr>
          <p:cNvSpPr txBox="1"/>
          <p:nvPr/>
        </p:nvSpPr>
        <p:spPr>
          <a:xfrm>
            <a:off x="7424773" y="4293055"/>
            <a:ext cx="972194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Jobs/Schedule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(Automation)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86FF05-FA0C-482A-A068-347094D1C893}"/>
              </a:ext>
            </a:extLst>
          </p:cNvPr>
          <p:cNvSpPr txBox="1"/>
          <p:nvPr/>
        </p:nvSpPr>
        <p:spPr>
          <a:xfrm>
            <a:off x="6099249" y="3167080"/>
            <a:ext cx="784403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 model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EC06DB-F313-4E01-A81B-2658AE07535E}"/>
              </a:ext>
            </a:extLst>
          </p:cNvPr>
          <p:cNvSpPr txBox="1"/>
          <p:nvPr/>
        </p:nvSpPr>
        <p:spPr>
          <a:xfrm>
            <a:off x="4749106" y="3090136"/>
            <a:ext cx="902917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Engineering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F1FF2C-D895-47BF-9AEA-38C18E88E47A}"/>
              </a:ext>
            </a:extLst>
          </p:cNvPr>
          <p:cNvSpPr txBox="1"/>
          <p:nvPr/>
        </p:nvSpPr>
        <p:spPr>
          <a:xfrm>
            <a:off x="9053361" y="2475193"/>
            <a:ext cx="1159984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built for model stats visualization)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A25D0B-988E-4088-ADC7-28C8303BBD62}"/>
              </a:ext>
            </a:extLst>
          </p:cNvPr>
          <p:cNvSpPr txBox="1"/>
          <p:nvPr/>
        </p:nvSpPr>
        <p:spPr>
          <a:xfrm>
            <a:off x="7330878" y="3090135"/>
            <a:ext cx="1159984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Best Model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(Fine tunning????)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51E14-24AA-4FFA-8BFA-880E3DBEC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76" y="3689457"/>
            <a:ext cx="784403" cy="2106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1A82303-F793-4D58-945F-2562F3E5F32F}"/>
              </a:ext>
            </a:extLst>
          </p:cNvPr>
          <p:cNvSpPr txBox="1"/>
          <p:nvPr/>
        </p:nvSpPr>
        <p:spPr>
          <a:xfrm>
            <a:off x="9053361" y="3655996"/>
            <a:ext cx="972194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Pickle file generation</a:t>
            </a:r>
          </a:p>
        </p:txBody>
      </p:sp>
      <p:cxnSp>
        <p:nvCxnSpPr>
          <p:cNvPr id="51" name="Google Shape;5106;p102">
            <a:extLst>
              <a:ext uri="{FF2B5EF4-FFF2-40B4-BE49-F238E27FC236}">
                <a16:creationId xmlns:a16="http://schemas.microsoft.com/office/drawing/2014/main" id="{9EDCFD3E-1630-40F6-9D73-D70C302FA492}"/>
              </a:ext>
            </a:extLst>
          </p:cNvPr>
          <p:cNvCxnSpPr>
            <a:cxnSpLocks/>
            <a:stCxn id="210" idx="3"/>
            <a:endCxn id="42" idx="1"/>
          </p:cNvCxnSpPr>
          <p:nvPr/>
        </p:nvCxnSpPr>
        <p:spPr>
          <a:xfrm>
            <a:off x="2717079" y="3290191"/>
            <a:ext cx="447226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2" name="Google Shape;5106;p102">
            <a:extLst>
              <a:ext uri="{FF2B5EF4-FFF2-40B4-BE49-F238E27FC236}">
                <a16:creationId xmlns:a16="http://schemas.microsoft.com/office/drawing/2014/main" id="{DFE04C0F-8DC0-48E5-B85F-4DB1D33F6345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4301880" y="3290191"/>
            <a:ext cx="447226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3" name="Google Shape;5106;p102">
            <a:extLst>
              <a:ext uri="{FF2B5EF4-FFF2-40B4-BE49-F238E27FC236}">
                <a16:creationId xmlns:a16="http://schemas.microsoft.com/office/drawing/2014/main" id="{0113327A-DB8F-4F48-A005-77F9D4DAB682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5652023" y="3290191"/>
            <a:ext cx="447226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4" name="Google Shape;5106;p102">
            <a:extLst>
              <a:ext uri="{FF2B5EF4-FFF2-40B4-BE49-F238E27FC236}">
                <a16:creationId xmlns:a16="http://schemas.microsoft.com/office/drawing/2014/main" id="{7183F92F-F92A-495E-BAD8-0AB06FCAA46A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6883652" y="3290190"/>
            <a:ext cx="447226" cy="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5" name="Google Shape;5106;p102">
            <a:extLst>
              <a:ext uri="{FF2B5EF4-FFF2-40B4-BE49-F238E27FC236}">
                <a16:creationId xmlns:a16="http://schemas.microsoft.com/office/drawing/2014/main" id="{9ADDD3A9-0F4F-442A-992C-00E7C9E85C73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 flipV="1">
            <a:off x="8490862" y="2752192"/>
            <a:ext cx="562499" cy="53799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70" name="Google Shape;5106;p102">
            <a:extLst>
              <a:ext uri="{FF2B5EF4-FFF2-40B4-BE49-F238E27FC236}">
                <a16:creationId xmlns:a16="http://schemas.microsoft.com/office/drawing/2014/main" id="{20580680-B2EA-4D3D-A504-F58D7A38AF80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8490862" y="3290190"/>
            <a:ext cx="562499" cy="56586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71" name="Google Shape;5106;p102">
            <a:extLst>
              <a:ext uri="{FF2B5EF4-FFF2-40B4-BE49-F238E27FC236}">
                <a16:creationId xmlns:a16="http://schemas.microsoft.com/office/drawing/2014/main" id="{B3451D6A-7EE0-4B40-87AD-A08321008A3D}"/>
              </a:ext>
            </a:extLst>
          </p:cNvPr>
          <p:cNvCxnSpPr>
            <a:cxnSpLocks/>
          </p:cNvCxnSpPr>
          <p:nvPr/>
        </p:nvCxnSpPr>
        <p:spPr>
          <a:xfrm>
            <a:off x="7701864" y="3490245"/>
            <a:ext cx="0" cy="80281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7" name="Google Shape;5106;p102">
            <a:extLst>
              <a:ext uri="{FF2B5EF4-FFF2-40B4-BE49-F238E27FC236}">
                <a16:creationId xmlns:a16="http://schemas.microsoft.com/office/drawing/2014/main" id="{D33CCE10-8569-4AEE-A7E5-D50ABEFE88C8}"/>
              </a:ext>
            </a:extLst>
          </p:cNvPr>
          <p:cNvCxnSpPr>
            <a:cxnSpLocks/>
          </p:cNvCxnSpPr>
          <p:nvPr/>
        </p:nvCxnSpPr>
        <p:spPr>
          <a:xfrm flipV="1">
            <a:off x="8151229" y="3490245"/>
            <a:ext cx="0" cy="80281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063CDA-275F-4755-AF60-893E2E461054}"/>
              </a:ext>
            </a:extLst>
          </p:cNvPr>
          <p:cNvSpPr txBox="1"/>
          <p:nvPr/>
        </p:nvSpPr>
        <p:spPr>
          <a:xfrm>
            <a:off x="8693838" y="5399933"/>
            <a:ext cx="169124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container in GCP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(*Continuation next slide *)</a:t>
            </a:r>
          </a:p>
        </p:txBody>
      </p:sp>
      <p:cxnSp>
        <p:nvCxnSpPr>
          <p:cNvPr id="92" name="Google Shape;5106;p102">
            <a:extLst>
              <a:ext uri="{FF2B5EF4-FFF2-40B4-BE49-F238E27FC236}">
                <a16:creationId xmlns:a16="http://schemas.microsoft.com/office/drawing/2014/main" id="{E48A3C9D-4864-4242-930A-C2B9E03BD15B}"/>
              </a:ext>
            </a:extLst>
          </p:cNvPr>
          <p:cNvCxnSpPr>
            <a:cxnSpLocks/>
            <a:stCxn id="50" idx="2"/>
            <a:endCxn id="90" idx="0"/>
          </p:cNvCxnSpPr>
          <p:nvPr/>
        </p:nvCxnSpPr>
        <p:spPr>
          <a:xfrm>
            <a:off x="9539458" y="4056106"/>
            <a:ext cx="0" cy="1343827"/>
          </a:xfrm>
          <a:prstGeom prst="straightConnector1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B57FEDDA-7F0E-4D4B-A582-5E634331A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77" y="1642087"/>
            <a:ext cx="988938" cy="53035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F9B865AE-0E1E-406C-B051-A229EEB868B6}"/>
              </a:ext>
            </a:extLst>
          </p:cNvPr>
          <p:cNvSpPr txBox="1"/>
          <p:nvPr/>
        </p:nvSpPr>
        <p:spPr>
          <a:xfrm>
            <a:off x="5885297" y="1395866"/>
            <a:ext cx="9404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Science</a:t>
            </a:r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5E965A84-DEC4-4695-BB16-BE755B0D5B8E}"/>
              </a:ext>
            </a:extLst>
          </p:cNvPr>
          <p:cNvSpPr/>
          <p:nvPr/>
        </p:nvSpPr>
        <p:spPr>
          <a:xfrm>
            <a:off x="5478248" y="1791968"/>
            <a:ext cx="243284" cy="231539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4285F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23AFC-FE1A-46C0-A6DD-F9F53A0C5099}"/>
              </a:ext>
            </a:extLst>
          </p:cNvPr>
          <p:cNvSpPr txBox="1"/>
          <p:nvPr/>
        </p:nvSpPr>
        <p:spPr>
          <a:xfrm>
            <a:off x="5772694" y="5217608"/>
            <a:ext cx="1423211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(Insights &amp; Model Stats)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1BC5971-127C-4C07-8B92-60E134BD90FA}"/>
              </a:ext>
            </a:extLst>
          </p:cNvPr>
          <p:cNvSpPr txBox="1"/>
          <p:nvPr/>
        </p:nvSpPr>
        <p:spPr>
          <a:xfrm>
            <a:off x="5959825" y="6308036"/>
            <a:ext cx="11052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visualization</a:t>
            </a:r>
          </a:p>
        </p:txBody>
      </p:sp>
      <p:cxnSp>
        <p:nvCxnSpPr>
          <p:cNvPr id="110" name="Google Shape;5106;p102">
            <a:extLst>
              <a:ext uri="{FF2B5EF4-FFF2-40B4-BE49-F238E27FC236}">
                <a16:creationId xmlns:a16="http://schemas.microsoft.com/office/drawing/2014/main" id="{7DE167AF-CBAB-4574-94F0-1F6AD80B26F8}"/>
              </a:ext>
            </a:extLst>
          </p:cNvPr>
          <p:cNvCxnSpPr>
            <a:cxnSpLocks/>
            <a:stCxn id="48" idx="1"/>
            <a:endCxn id="107" idx="0"/>
          </p:cNvCxnSpPr>
          <p:nvPr/>
        </p:nvCxnSpPr>
        <p:spPr>
          <a:xfrm flipH="1">
            <a:off x="6484300" y="3290190"/>
            <a:ext cx="846578" cy="192741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FE2C561-264D-4353-9E90-3F55E49B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81" y="5699577"/>
            <a:ext cx="988938" cy="5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6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BFDD7FB-BEA9-4CD8-BBFC-1CA782520F22}"/>
              </a:ext>
            </a:extLst>
          </p:cNvPr>
          <p:cNvSpPr/>
          <p:nvPr/>
        </p:nvSpPr>
        <p:spPr>
          <a:xfrm>
            <a:off x="1749790" y="2282131"/>
            <a:ext cx="8961749" cy="2786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Google Shape;5052;p102">
            <a:extLst>
              <a:ext uri="{FF2B5EF4-FFF2-40B4-BE49-F238E27FC236}">
                <a16:creationId xmlns:a16="http://schemas.microsoft.com/office/drawing/2014/main" id="{9FB9C43A-51CE-437C-BF36-D2FA9632659B}"/>
              </a:ext>
            </a:extLst>
          </p:cNvPr>
          <p:cNvSpPr txBox="1">
            <a:spLocks/>
          </p:cNvSpPr>
          <p:nvPr/>
        </p:nvSpPr>
        <p:spPr>
          <a:xfrm>
            <a:off x="1527686" y="337355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–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»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ts val="1200"/>
              <a:buFont typeface="Open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47474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    NHL Prediction Platform</a:t>
            </a:r>
          </a:p>
        </p:txBody>
      </p:sp>
      <p:sp>
        <p:nvSpPr>
          <p:cNvPr id="100" name="Google Shape;5112;p102">
            <a:extLst>
              <a:ext uri="{FF2B5EF4-FFF2-40B4-BE49-F238E27FC236}">
                <a16:creationId xmlns:a16="http://schemas.microsoft.com/office/drawing/2014/main" id="{4456EF82-4DFD-4D8D-A159-3F73219BEE95}"/>
              </a:ext>
            </a:extLst>
          </p:cNvPr>
          <p:cNvSpPr/>
          <p:nvPr/>
        </p:nvSpPr>
        <p:spPr>
          <a:xfrm>
            <a:off x="1749791" y="882039"/>
            <a:ext cx="8692418" cy="356742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Tx/>
              <a:buFont typeface="Roboto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Enterprise Architecture (Detailed: Part 2)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B6B64A0-6933-415B-B9C7-D7070632F688}"/>
              </a:ext>
            </a:extLst>
          </p:cNvPr>
          <p:cNvSpPr txBox="1"/>
          <p:nvPr/>
        </p:nvSpPr>
        <p:spPr>
          <a:xfrm>
            <a:off x="2022717" y="3043633"/>
            <a:ext cx="113757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Defining directory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11FF0D-66EF-4B82-A08E-65D9718D4836}"/>
              </a:ext>
            </a:extLst>
          </p:cNvPr>
          <p:cNvSpPr txBox="1"/>
          <p:nvPr/>
        </p:nvSpPr>
        <p:spPr>
          <a:xfrm>
            <a:off x="2027188" y="2419548"/>
            <a:ext cx="1137575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Anaconda Environment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EC06DB-F313-4E01-A81B-2658AE07535E}"/>
              </a:ext>
            </a:extLst>
          </p:cNvPr>
          <p:cNvSpPr txBox="1"/>
          <p:nvPr/>
        </p:nvSpPr>
        <p:spPr>
          <a:xfrm>
            <a:off x="3627577" y="3274526"/>
            <a:ext cx="847127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 File</a:t>
            </a:r>
          </a:p>
        </p:txBody>
      </p:sp>
      <p:cxnSp>
        <p:nvCxnSpPr>
          <p:cNvPr id="52" name="Google Shape;5106;p102">
            <a:extLst>
              <a:ext uri="{FF2B5EF4-FFF2-40B4-BE49-F238E27FC236}">
                <a16:creationId xmlns:a16="http://schemas.microsoft.com/office/drawing/2014/main" id="{DFE04C0F-8DC0-48E5-B85F-4DB1D33F6345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3164763" y="2619603"/>
            <a:ext cx="462814" cy="77803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3" name="Google Shape;5106;p102">
            <a:extLst>
              <a:ext uri="{FF2B5EF4-FFF2-40B4-BE49-F238E27FC236}">
                <a16:creationId xmlns:a16="http://schemas.microsoft.com/office/drawing/2014/main" id="{0113327A-DB8F-4F48-A005-77F9D4DAB682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 flipV="1">
            <a:off x="3160292" y="3397637"/>
            <a:ext cx="467285" cy="861897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4" name="Google Shape;5106;p102">
            <a:extLst>
              <a:ext uri="{FF2B5EF4-FFF2-40B4-BE49-F238E27FC236}">
                <a16:creationId xmlns:a16="http://schemas.microsoft.com/office/drawing/2014/main" id="{7183F92F-F92A-495E-BAD8-0AB06FCAA46A}"/>
              </a:ext>
            </a:extLst>
          </p:cNvPr>
          <p:cNvCxnSpPr>
            <a:cxnSpLocks/>
            <a:stCxn id="46" idx="3"/>
            <a:endCxn id="79" idx="1"/>
          </p:cNvCxnSpPr>
          <p:nvPr/>
        </p:nvCxnSpPr>
        <p:spPr>
          <a:xfrm>
            <a:off x="4474704" y="3397637"/>
            <a:ext cx="364834" cy="723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5" name="Google Shape;5106;p102">
            <a:extLst>
              <a:ext uri="{FF2B5EF4-FFF2-40B4-BE49-F238E27FC236}">
                <a16:creationId xmlns:a16="http://schemas.microsoft.com/office/drawing/2014/main" id="{9ADDD3A9-0F4F-442A-992C-00E7C9E85C73}"/>
              </a:ext>
            </a:extLst>
          </p:cNvPr>
          <p:cNvCxnSpPr>
            <a:cxnSpLocks/>
            <a:stCxn id="101" idx="3"/>
            <a:endCxn id="121" idx="1"/>
          </p:cNvCxnSpPr>
          <p:nvPr/>
        </p:nvCxnSpPr>
        <p:spPr>
          <a:xfrm flipV="1">
            <a:off x="7380513" y="3406433"/>
            <a:ext cx="314052" cy="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70" name="Google Shape;5106;p102">
            <a:extLst>
              <a:ext uri="{FF2B5EF4-FFF2-40B4-BE49-F238E27FC236}">
                <a16:creationId xmlns:a16="http://schemas.microsoft.com/office/drawing/2014/main" id="{20580680-B2EA-4D3D-A504-F58D7A38AF80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9052006" y="3406433"/>
            <a:ext cx="311845" cy="10532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71" name="Google Shape;5106;p102">
            <a:extLst>
              <a:ext uri="{FF2B5EF4-FFF2-40B4-BE49-F238E27FC236}">
                <a16:creationId xmlns:a16="http://schemas.microsoft.com/office/drawing/2014/main" id="{B3451D6A-7EE0-4B40-87AD-A08321008A3D}"/>
              </a:ext>
            </a:extLst>
          </p:cNvPr>
          <p:cNvCxnSpPr>
            <a:cxnSpLocks/>
            <a:stCxn id="79" idx="3"/>
            <a:endCxn id="101" idx="1"/>
          </p:cNvCxnSpPr>
          <p:nvPr/>
        </p:nvCxnSpPr>
        <p:spPr>
          <a:xfrm>
            <a:off x="5798815" y="3398360"/>
            <a:ext cx="414165" cy="807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7" name="Google Shape;5106;p102">
            <a:extLst>
              <a:ext uri="{FF2B5EF4-FFF2-40B4-BE49-F238E27FC236}">
                <a16:creationId xmlns:a16="http://schemas.microsoft.com/office/drawing/2014/main" id="{D33CCE10-8569-4AEE-A7E5-D50ABEFE88C8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065813" y="4463928"/>
            <a:ext cx="0" cy="921416"/>
          </a:xfrm>
          <a:prstGeom prst="straightConnector1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063CDA-275F-4755-AF60-893E2E461054}"/>
              </a:ext>
            </a:extLst>
          </p:cNvPr>
          <p:cNvSpPr txBox="1"/>
          <p:nvPr/>
        </p:nvSpPr>
        <p:spPr>
          <a:xfrm>
            <a:off x="9180348" y="5417768"/>
            <a:ext cx="1553682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 container in GCP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(**Continuation**)</a:t>
            </a:r>
          </a:p>
        </p:txBody>
      </p:sp>
      <p:cxnSp>
        <p:nvCxnSpPr>
          <p:cNvPr id="92" name="Google Shape;5106;p102">
            <a:extLst>
              <a:ext uri="{FF2B5EF4-FFF2-40B4-BE49-F238E27FC236}">
                <a16:creationId xmlns:a16="http://schemas.microsoft.com/office/drawing/2014/main" id="{E48A3C9D-4864-4242-930A-C2B9E03BD15B}"/>
              </a:ext>
            </a:extLst>
          </p:cNvPr>
          <p:cNvCxnSpPr>
            <a:cxnSpLocks/>
            <a:stCxn id="122" idx="2"/>
            <a:endCxn id="90" idx="0"/>
          </p:cNvCxnSpPr>
          <p:nvPr/>
        </p:nvCxnSpPr>
        <p:spPr>
          <a:xfrm>
            <a:off x="9947618" y="3693964"/>
            <a:ext cx="9571" cy="1723804"/>
          </a:xfrm>
          <a:prstGeom prst="straightConnector1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Google Shape;5119;p102">
            <a:extLst>
              <a:ext uri="{FF2B5EF4-FFF2-40B4-BE49-F238E27FC236}">
                <a16:creationId xmlns:a16="http://schemas.microsoft.com/office/drawing/2014/main" id="{3E0A5743-FE7F-4ACC-BBEA-7CB28C59010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45476" y="1663024"/>
            <a:ext cx="1367001" cy="58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068D742-F6BD-4589-A99A-5D5E92D4D8D2}"/>
              </a:ext>
            </a:extLst>
          </p:cNvPr>
          <p:cNvSpPr txBox="1"/>
          <p:nvPr/>
        </p:nvSpPr>
        <p:spPr>
          <a:xfrm>
            <a:off x="5485773" y="1502397"/>
            <a:ext cx="10864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Engineering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E76154D-CA3C-4009-A362-3BED5BF65A04}"/>
              </a:ext>
            </a:extLst>
          </p:cNvPr>
          <p:cNvSpPr/>
          <p:nvPr/>
        </p:nvSpPr>
        <p:spPr>
          <a:xfrm>
            <a:off x="4980850" y="1862329"/>
            <a:ext cx="193585" cy="188724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4285F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1A5C73-BC84-4075-9921-4C8D5D7C5336}"/>
              </a:ext>
            </a:extLst>
          </p:cNvPr>
          <p:cNvSpPr txBox="1"/>
          <p:nvPr/>
        </p:nvSpPr>
        <p:spPr>
          <a:xfrm>
            <a:off x="2032626" y="3520747"/>
            <a:ext cx="1137575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Exposing port (8000)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EE7239-1211-4F8A-B820-23B42226A924}"/>
              </a:ext>
            </a:extLst>
          </p:cNvPr>
          <p:cNvSpPr txBox="1"/>
          <p:nvPr/>
        </p:nvSpPr>
        <p:spPr>
          <a:xfrm>
            <a:off x="2022717" y="4136423"/>
            <a:ext cx="113757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Requirements file</a:t>
            </a:r>
          </a:p>
        </p:txBody>
      </p:sp>
      <p:cxnSp>
        <p:nvCxnSpPr>
          <p:cNvPr id="38" name="Google Shape;5106;p102">
            <a:extLst>
              <a:ext uri="{FF2B5EF4-FFF2-40B4-BE49-F238E27FC236}">
                <a16:creationId xmlns:a16="http://schemas.microsoft.com/office/drawing/2014/main" id="{14C8DA0D-A4FA-4176-B832-D00E48C9E6B9}"/>
              </a:ext>
            </a:extLst>
          </p:cNvPr>
          <p:cNvCxnSpPr>
            <a:cxnSpLocks/>
            <a:stCxn id="210" idx="3"/>
            <a:endCxn id="46" idx="1"/>
          </p:cNvCxnSpPr>
          <p:nvPr/>
        </p:nvCxnSpPr>
        <p:spPr>
          <a:xfrm>
            <a:off x="3160292" y="3166744"/>
            <a:ext cx="467285" cy="230893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" name="Google Shape;5106;p102">
            <a:extLst>
              <a:ext uri="{FF2B5EF4-FFF2-40B4-BE49-F238E27FC236}">
                <a16:creationId xmlns:a16="http://schemas.microsoft.com/office/drawing/2014/main" id="{B66B12DB-75B1-49A3-9C13-9ABDDFA64086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 flipV="1">
            <a:off x="3170201" y="3397637"/>
            <a:ext cx="457376" cy="323165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D0C0FE7-6296-4990-BF43-C55CBC99D106}"/>
              </a:ext>
            </a:extLst>
          </p:cNvPr>
          <p:cNvSpPr txBox="1"/>
          <p:nvPr/>
        </p:nvSpPr>
        <p:spPr>
          <a:xfrm>
            <a:off x="3433218" y="4063818"/>
            <a:ext cx="1265190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(Swagger API)</a:t>
            </a:r>
          </a:p>
        </p:txBody>
      </p:sp>
      <p:cxnSp>
        <p:nvCxnSpPr>
          <p:cNvPr id="66" name="Google Shape;5106;p102">
            <a:extLst>
              <a:ext uri="{FF2B5EF4-FFF2-40B4-BE49-F238E27FC236}">
                <a16:creationId xmlns:a16="http://schemas.microsoft.com/office/drawing/2014/main" id="{07975C5B-280E-413A-BF17-B1889238BB06}"/>
              </a:ext>
            </a:extLst>
          </p:cNvPr>
          <p:cNvCxnSpPr>
            <a:cxnSpLocks/>
            <a:stCxn id="61" idx="0"/>
            <a:endCxn id="46" idx="2"/>
          </p:cNvCxnSpPr>
          <p:nvPr/>
        </p:nvCxnSpPr>
        <p:spPr>
          <a:xfrm flipH="1" flipV="1">
            <a:off x="4051141" y="3520747"/>
            <a:ext cx="14672" cy="54307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52B3BD6-B00E-4408-96B8-0ABDB67E4640}"/>
              </a:ext>
            </a:extLst>
          </p:cNvPr>
          <p:cNvSpPr txBox="1"/>
          <p:nvPr/>
        </p:nvSpPr>
        <p:spPr>
          <a:xfrm>
            <a:off x="4839538" y="3275249"/>
            <a:ext cx="959277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 image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DFCB84-2494-4B9B-B1CD-B6945F4D46B4}"/>
              </a:ext>
            </a:extLst>
          </p:cNvPr>
          <p:cNvSpPr txBox="1"/>
          <p:nvPr/>
        </p:nvSpPr>
        <p:spPr>
          <a:xfrm>
            <a:off x="6212980" y="3283323"/>
            <a:ext cx="1167533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Container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7DE996-D40A-4E8F-9F11-66CEA7C595A2}"/>
              </a:ext>
            </a:extLst>
          </p:cNvPr>
          <p:cNvSpPr txBox="1"/>
          <p:nvPr/>
        </p:nvSpPr>
        <p:spPr>
          <a:xfrm>
            <a:off x="5090573" y="3816540"/>
            <a:ext cx="1108251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Simulator  Script (GET)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88ED9B-787D-4DE5-818F-988930EAC0A0}"/>
              </a:ext>
            </a:extLst>
          </p:cNvPr>
          <p:cNvSpPr txBox="1"/>
          <p:nvPr/>
        </p:nvSpPr>
        <p:spPr>
          <a:xfrm>
            <a:off x="5090573" y="4382794"/>
            <a:ext cx="1265190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  Prediction Script (POST)</a:t>
            </a:r>
          </a:p>
        </p:txBody>
      </p:sp>
      <p:cxnSp>
        <p:nvCxnSpPr>
          <p:cNvPr id="105" name="Google Shape;5106;p102">
            <a:extLst>
              <a:ext uri="{FF2B5EF4-FFF2-40B4-BE49-F238E27FC236}">
                <a16:creationId xmlns:a16="http://schemas.microsoft.com/office/drawing/2014/main" id="{9D7F784A-3213-4C56-9424-3D750453A58F}"/>
              </a:ext>
            </a:extLst>
          </p:cNvPr>
          <p:cNvCxnSpPr>
            <a:cxnSpLocks/>
            <a:stCxn id="61" idx="3"/>
            <a:endCxn id="103" idx="1"/>
          </p:cNvCxnSpPr>
          <p:nvPr/>
        </p:nvCxnSpPr>
        <p:spPr>
          <a:xfrm flipV="1">
            <a:off x="4698408" y="4016595"/>
            <a:ext cx="392165" cy="24727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07" name="Google Shape;5106;p102">
            <a:extLst>
              <a:ext uri="{FF2B5EF4-FFF2-40B4-BE49-F238E27FC236}">
                <a16:creationId xmlns:a16="http://schemas.microsoft.com/office/drawing/2014/main" id="{3AFAB90E-8D6C-4179-8E9D-44DD23E80026}"/>
              </a:ext>
            </a:extLst>
          </p:cNvPr>
          <p:cNvCxnSpPr>
            <a:cxnSpLocks/>
            <a:stCxn id="61" idx="3"/>
            <a:endCxn id="104" idx="1"/>
          </p:cNvCxnSpPr>
          <p:nvPr/>
        </p:nvCxnSpPr>
        <p:spPr>
          <a:xfrm>
            <a:off x="4698408" y="4263873"/>
            <a:ext cx="392165" cy="31897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9EB02-58FF-48BB-8AD8-C2BABA06172C}"/>
              </a:ext>
            </a:extLst>
          </p:cNvPr>
          <p:cNvSpPr txBox="1"/>
          <p:nvPr/>
        </p:nvSpPr>
        <p:spPr>
          <a:xfrm>
            <a:off x="1958909" y="4426925"/>
            <a:ext cx="1265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&amp; Frontend dependencies)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F035D46-7DAE-478E-BF34-21EC77A347EE}"/>
              </a:ext>
            </a:extLst>
          </p:cNvPr>
          <p:cNvSpPr txBox="1"/>
          <p:nvPr/>
        </p:nvSpPr>
        <p:spPr>
          <a:xfrm>
            <a:off x="3327442" y="5563558"/>
            <a:ext cx="1607371" cy="8617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 Application explored: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Swagger API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lit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API and Postman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C521E6FB-13D9-4AAE-89E0-A393B9922EBF}"/>
              </a:ext>
            </a:extLst>
          </p:cNvPr>
          <p:cNvSpPr/>
          <p:nvPr/>
        </p:nvSpPr>
        <p:spPr>
          <a:xfrm>
            <a:off x="3126275" y="5504922"/>
            <a:ext cx="218481" cy="82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D201C3-2892-4745-AEDC-224112DC0B7D}"/>
              </a:ext>
            </a:extLst>
          </p:cNvPr>
          <p:cNvSpPr txBox="1"/>
          <p:nvPr/>
        </p:nvSpPr>
        <p:spPr>
          <a:xfrm>
            <a:off x="7694565" y="3206378"/>
            <a:ext cx="1357441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Build and authentication on GCP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9F7379-7104-4E42-801E-127C4B4E77A5}"/>
              </a:ext>
            </a:extLst>
          </p:cNvPr>
          <p:cNvSpPr txBox="1"/>
          <p:nvPr/>
        </p:nvSpPr>
        <p:spPr>
          <a:xfrm>
            <a:off x="9363851" y="3139966"/>
            <a:ext cx="1167533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container Push on GCP container registry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B0D609A-3959-474A-AD77-28995640DE85}"/>
              </a:ext>
            </a:extLst>
          </p:cNvPr>
          <p:cNvSpPr txBox="1"/>
          <p:nvPr/>
        </p:nvSpPr>
        <p:spPr>
          <a:xfrm>
            <a:off x="834590" y="3057436"/>
            <a:ext cx="715772" cy="2462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Pickle file </a:t>
            </a:r>
          </a:p>
        </p:txBody>
      </p:sp>
      <p:cxnSp>
        <p:nvCxnSpPr>
          <p:cNvPr id="138" name="Google Shape;5106;p102">
            <a:extLst>
              <a:ext uri="{FF2B5EF4-FFF2-40B4-BE49-F238E27FC236}">
                <a16:creationId xmlns:a16="http://schemas.microsoft.com/office/drawing/2014/main" id="{109C4625-F167-4A74-9145-C19A9CF37F73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650786" y="3397637"/>
            <a:ext cx="2976791" cy="10573"/>
          </a:xfrm>
          <a:prstGeom prst="straightConnector1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C6A9BB14-D92E-439A-B767-1C33D801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698" y="2411735"/>
            <a:ext cx="690563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2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BFDD7FB-BEA9-4CD8-BBFC-1CA782520F22}"/>
              </a:ext>
            </a:extLst>
          </p:cNvPr>
          <p:cNvSpPr/>
          <p:nvPr/>
        </p:nvSpPr>
        <p:spPr>
          <a:xfrm>
            <a:off x="1749791" y="2372166"/>
            <a:ext cx="8692418" cy="25523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Google Shape;5052;p102">
            <a:extLst>
              <a:ext uri="{FF2B5EF4-FFF2-40B4-BE49-F238E27FC236}">
                <a16:creationId xmlns:a16="http://schemas.microsoft.com/office/drawing/2014/main" id="{9FB9C43A-51CE-437C-BF36-D2FA9632659B}"/>
              </a:ext>
            </a:extLst>
          </p:cNvPr>
          <p:cNvSpPr txBox="1">
            <a:spLocks/>
          </p:cNvSpPr>
          <p:nvPr/>
        </p:nvSpPr>
        <p:spPr>
          <a:xfrm>
            <a:off x="1527686" y="337355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–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»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ts val="1200"/>
              <a:buFont typeface="Open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47474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    NHL Prediction Platform</a:t>
            </a:r>
          </a:p>
        </p:txBody>
      </p:sp>
      <p:sp>
        <p:nvSpPr>
          <p:cNvPr id="100" name="Google Shape;5112;p102">
            <a:extLst>
              <a:ext uri="{FF2B5EF4-FFF2-40B4-BE49-F238E27FC236}">
                <a16:creationId xmlns:a16="http://schemas.microsoft.com/office/drawing/2014/main" id="{4456EF82-4DFD-4D8D-A159-3F73219BEE95}"/>
              </a:ext>
            </a:extLst>
          </p:cNvPr>
          <p:cNvSpPr/>
          <p:nvPr/>
        </p:nvSpPr>
        <p:spPr>
          <a:xfrm>
            <a:off x="1749791" y="882039"/>
            <a:ext cx="8692418" cy="356742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Tx/>
              <a:buFont typeface="Roboto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Enterprise Architecture (Detailed: Part 3)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EC06DB-F313-4E01-A81B-2658AE07535E}"/>
              </a:ext>
            </a:extLst>
          </p:cNvPr>
          <p:cNvSpPr txBox="1"/>
          <p:nvPr/>
        </p:nvSpPr>
        <p:spPr>
          <a:xfrm>
            <a:off x="2468881" y="3477834"/>
            <a:ext cx="126915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 for container</a:t>
            </a:r>
          </a:p>
        </p:txBody>
      </p:sp>
      <p:cxnSp>
        <p:nvCxnSpPr>
          <p:cNvPr id="54" name="Google Shape;5106;p102">
            <a:extLst>
              <a:ext uri="{FF2B5EF4-FFF2-40B4-BE49-F238E27FC236}">
                <a16:creationId xmlns:a16="http://schemas.microsoft.com/office/drawing/2014/main" id="{7183F92F-F92A-495E-BAD8-0AB06FCAA46A}"/>
              </a:ext>
            </a:extLst>
          </p:cNvPr>
          <p:cNvCxnSpPr>
            <a:cxnSpLocks/>
            <a:stCxn id="46" idx="3"/>
            <a:endCxn id="79" idx="1"/>
          </p:cNvCxnSpPr>
          <p:nvPr/>
        </p:nvCxnSpPr>
        <p:spPr>
          <a:xfrm flipV="1">
            <a:off x="3738039" y="3592871"/>
            <a:ext cx="356913" cy="807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5" name="Google Shape;5106;p102">
            <a:extLst>
              <a:ext uri="{FF2B5EF4-FFF2-40B4-BE49-F238E27FC236}">
                <a16:creationId xmlns:a16="http://schemas.microsoft.com/office/drawing/2014/main" id="{9ADDD3A9-0F4F-442A-992C-00E7C9E85C73}"/>
              </a:ext>
            </a:extLst>
          </p:cNvPr>
          <p:cNvCxnSpPr>
            <a:cxnSpLocks/>
            <a:stCxn id="101" idx="3"/>
            <a:endCxn id="121" idx="1"/>
          </p:cNvCxnSpPr>
          <p:nvPr/>
        </p:nvCxnSpPr>
        <p:spPr>
          <a:xfrm flipV="1">
            <a:off x="6484923" y="3596686"/>
            <a:ext cx="388450" cy="425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70" name="Google Shape;5106;p102">
            <a:extLst>
              <a:ext uri="{FF2B5EF4-FFF2-40B4-BE49-F238E27FC236}">
                <a16:creationId xmlns:a16="http://schemas.microsoft.com/office/drawing/2014/main" id="{20580680-B2EA-4D3D-A504-F58D7A38AF80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 flipV="1">
            <a:off x="7889902" y="3203864"/>
            <a:ext cx="446145" cy="392822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71" name="Google Shape;5106;p102">
            <a:extLst>
              <a:ext uri="{FF2B5EF4-FFF2-40B4-BE49-F238E27FC236}">
                <a16:creationId xmlns:a16="http://schemas.microsoft.com/office/drawing/2014/main" id="{B3451D6A-7EE0-4B40-87AD-A08321008A3D}"/>
              </a:ext>
            </a:extLst>
          </p:cNvPr>
          <p:cNvCxnSpPr>
            <a:cxnSpLocks/>
            <a:stCxn id="79" idx="3"/>
            <a:endCxn id="101" idx="1"/>
          </p:cNvCxnSpPr>
          <p:nvPr/>
        </p:nvCxnSpPr>
        <p:spPr>
          <a:xfrm>
            <a:off x="5111480" y="3592871"/>
            <a:ext cx="356915" cy="807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27" name="Google Shape;5119;p102">
            <a:extLst>
              <a:ext uri="{FF2B5EF4-FFF2-40B4-BE49-F238E27FC236}">
                <a16:creationId xmlns:a16="http://schemas.microsoft.com/office/drawing/2014/main" id="{3E0A5743-FE7F-4ACC-BBEA-7CB28C59010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45476" y="1663024"/>
            <a:ext cx="1367001" cy="58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068D742-F6BD-4589-A99A-5D5E92D4D8D2}"/>
              </a:ext>
            </a:extLst>
          </p:cNvPr>
          <p:cNvSpPr txBox="1"/>
          <p:nvPr/>
        </p:nvSpPr>
        <p:spPr>
          <a:xfrm>
            <a:off x="5485773" y="1502397"/>
            <a:ext cx="10864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Engineering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E76154D-CA3C-4009-A362-3BED5BF65A04}"/>
              </a:ext>
            </a:extLst>
          </p:cNvPr>
          <p:cNvSpPr/>
          <p:nvPr/>
        </p:nvSpPr>
        <p:spPr>
          <a:xfrm>
            <a:off x="4980850" y="1862329"/>
            <a:ext cx="193585" cy="188724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4285F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2B3BD6-B00E-4408-96B8-0ABDB67E4640}"/>
              </a:ext>
            </a:extLst>
          </p:cNvPr>
          <p:cNvSpPr txBox="1"/>
          <p:nvPr/>
        </p:nvSpPr>
        <p:spPr>
          <a:xfrm>
            <a:off x="4094952" y="3392816"/>
            <a:ext cx="1016528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Deployment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DFCB84-2494-4B9B-B1CD-B6945F4D46B4}"/>
              </a:ext>
            </a:extLst>
          </p:cNvPr>
          <p:cNvSpPr txBox="1"/>
          <p:nvPr/>
        </p:nvSpPr>
        <p:spPr>
          <a:xfrm>
            <a:off x="5468395" y="3400890"/>
            <a:ext cx="1016528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 Deployment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D201C3-2892-4745-AEDC-224112DC0B7D}"/>
              </a:ext>
            </a:extLst>
          </p:cNvPr>
          <p:cNvSpPr txBox="1"/>
          <p:nvPr/>
        </p:nvSpPr>
        <p:spPr>
          <a:xfrm>
            <a:off x="6873373" y="3469317"/>
            <a:ext cx="1016529" cy="2547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Application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9F7379-7104-4E42-801E-127C4B4E77A5}"/>
              </a:ext>
            </a:extLst>
          </p:cNvPr>
          <p:cNvSpPr txBox="1"/>
          <p:nvPr/>
        </p:nvSpPr>
        <p:spPr>
          <a:xfrm>
            <a:off x="8336047" y="3003809"/>
            <a:ext cx="1167533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Simulator for NHL prediction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18E443-0EEA-403E-AB2C-95CFC378644E}"/>
              </a:ext>
            </a:extLst>
          </p:cNvPr>
          <p:cNvSpPr txBox="1"/>
          <p:nvPr/>
        </p:nvSpPr>
        <p:spPr>
          <a:xfrm>
            <a:off x="8336047" y="3800519"/>
            <a:ext cx="1167533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of Live data through Sports radar API</a:t>
            </a:r>
          </a:p>
        </p:txBody>
      </p:sp>
      <p:cxnSp>
        <p:nvCxnSpPr>
          <p:cNvPr id="57" name="Google Shape;5106;p102">
            <a:extLst>
              <a:ext uri="{FF2B5EF4-FFF2-40B4-BE49-F238E27FC236}">
                <a16:creationId xmlns:a16="http://schemas.microsoft.com/office/drawing/2014/main" id="{67D04136-9C44-4DDB-97C4-5B8744510C98}"/>
              </a:ext>
            </a:extLst>
          </p:cNvPr>
          <p:cNvCxnSpPr>
            <a:cxnSpLocks/>
            <a:stCxn id="121" idx="3"/>
            <a:endCxn id="56" idx="1"/>
          </p:cNvCxnSpPr>
          <p:nvPr/>
        </p:nvCxnSpPr>
        <p:spPr>
          <a:xfrm>
            <a:off x="7889902" y="3596686"/>
            <a:ext cx="446145" cy="480832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6005D27-7B85-4240-94BE-4A1B25BD0A31}"/>
              </a:ext>
            </a:extLst>
          </p:cNvPr>
          <p:cNvSpPr txBox="1"/>
          <p:nvPr/>
        </p:nvSpPr>
        <p:spPr>
          <a:xfrm>
            <a:off x="551491" y="3245968"/>
            <a:ext cx="1122773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Container  </a:t>
            </a:r>
          </a:p>
        </p:txBody>
      </p:sp>
      <p:cxnSp>
        <p:nvCxnSpPr>
          <p:cNvPr id="63" name="Google Shape;5106;p102">
            <a:extLst>
              <a:ext uri="{FF2B5EF4-FFF2-40B4-BE49-F238E27FC236}">
                <a16:creationId xmlns:a16="http://schemas.microsoft.com/office/drawing/2014/main" id="{6044CC00-30E2-473B-8ED5-FBFE628487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02245" y="3600945"/>
            <a:ext cx="1966636" cy="0"/>
          </a:xfrm>
          <a:prstGeom prst="straightConnector1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370BE9-42A2-4487-8DFF-FD089771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94" y="2485066"/>
            <a:ext cx="690563" cy="65559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499F750-D01D-4284-84F6-A3EB0BBE0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047" y="3499076"/>
            <a:ext cx="1098219" cy="2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1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269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Roboto</vt:lpstr>
      <vt:lpstr>Office Theme</vt:lpstr>
      <vt:lpstr>1_Office Theme</vt:lpstr>
      <vt:lpstr>Architecture of NHL Game Perdition Application using GCP and Data Bricks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Vishal</dc:creator>
  <cp:lastModifiedBy>Vaibhav Vishal</cp:lastModifiedBy>
  <cp:revision>1</cp:revision>
  <dcterms:created xsi:type="dcterms:W3CDTF">2022-04-14T00:05:38Z</dcterms:created>
  <dcterms:modified xsi:type="dcterms:W3CDTF">2022-04-18T23:25:42Z</dcterms:modified>
</cp:coreProperties>
</file>