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302"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Lst>
  <p:sldSz cx="9144000" cy="5143500" type="screen16x9"/>
  <p:notesSz cx="6858000" cy="9144000"/>
  <p:embeddedFontLst>
    <p:embeddedFont>
      <p:font typeface="Anaheim" panose="020B0604020202020204" charset="0"/>
      <p:regular r:id="rId50"/>
    </p:embeddedFont>
    <p:embeddedFont>
      <p:font typeface="Bebas Neue" panose="020B0606020202050201" pitchFamily="34" charset="0"/>
      <p:regular r:id="rId51"/>
    </p:embeddedFont>
    <p:embeddedFont>
      <p:font typeface="Maven Pro" panose="020B0604020202020204" charset="0"/>
      <p:regular r:id="rId52"/>
      <p:bold r:id="rId53"/>
    </p:embeddedFont>
    <p:embeddedFont>
      <p:font typeface="Montserrat" panose="00000500000000000000" pitchFamily="2" charset="0"/>
      <p:regular r:id="rId54"/>
      <p:bold r:id="rId55"/>
      <p:italic r:id="rId56"/>
      <p:boldItalic r:id="rId57"/>
    </p:embeddedFont>
    <p:embeddedFont>
      <p:font typeface="Nunito Light" pitchFamily="2" charset="0"/>
      <p:regular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7575817-5ED3-4B51-A89F-E04EF56AF8C1}">
  <a:tblStyle styleId="{A7575817-5ED3-4B51-A89F-E04EF56AF8C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3BD75CF-9372-4EC7-B000-F6AC4A98D27E}"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33" autoAdjust="0"/>
  </p:normalViewPr>
  <p:slideViewPr>
    <p:cSldViewPr snapToGrid="0">
      <p:cViewPr varScale="1">
        <p:scale>
          <a:sx n="109" d="100"/>
          <a:sy n="109" d="100"/>
        </p:scale>
        <p:origin x="70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6"/>
        <p:cNvGrpSpPr/>
        <p:nvPr/>
      </p:nvGrpSpPr>
      <p:grpSpPr>
        <a:xfrm>
          <a:off x="0" y="0"/>
          <a:ext cx="0" cy="0"/>
          <a:chOff x="0" y="0"/>
          <a:chExt cx="0" cy="0"/>
        </a:xfrm>
      </p:grpSpPr>
      <p:sp>
        <p:nvSpPr>
          <p:cNvPr id="1307" name="Google Shape;1307;g20a455cc9c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8" name="Google Shape;1308;g20a455cc9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0"/>
        <p:cNvGrpSpPr/>
        <p:nvPr/>
      </p:nvGrpSpPr>
      <p:grpSpPr>
        <a:xfrm>
          <a:off x="0" y="0"/>
          <a:ext cx="0" cy="0"/>
          <a:chOff x="0" y="0"/>
          <a:chExt cx="0" cy="0"/>
        </a:xfrm>
      </p:grpSpPr>
      <p:sp>
        <p:nvSpPr>
          <p:cNvPr id="1441" name="Google Shape;1441;g2bbc112e91b_3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2" name="Google Shape;1442;g2bbc112e91b_3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4"/>
        <p:cNvGrpSpPr/>
        <p:nvPr/>
      </p:nvGrpSpPr>
      <p:grpSpPr>
        <a:xfrm>
          <a:off x="0" y="0"/>
          <a:ext cx="0" cy="0"/>
          <a:chOff x="0" y="0"/>
          <a:chExt cx="0" cy="0"/>
        </a:xfrm>
      </p:grpSpPr>
      <p:sp>
        <p:nvSpPr>
          <p:cNvPr id="1465" name="Google Shape;1465;g2ba9da294c8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6" name="Google Shape;1466;g2ba9da294c8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1"/>
        <p:cNvGrpSpPr/>
        <p:nvPr/>
      </p:nvGrpSpPr>
      <p:grpSpPr>
        <a:xfrm>
          <a:off x="0" y="0"/>
          <a:ext cx="0" cy="0"/>
          <a:chOff x="0" y="0"/>
          <a:chExt cx="0" cy="0"/>
        </a:xfrm>
      </p:grpSpPr>
      <p:sp>
        <p:nvSpPr>
          <p:cNvPr id="1472" name="Google Shape;1472;g2ba9da294c8_0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3" name="Google Shape;1473;g2ba9da294c8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9"/>
        <p:cNvGrpSpPr/>
        <p:nvPr/>
      </p:nvGrpSpPr>
      <p:grpSpPr>
        <a:xfrm>
          <a:off x="0" y="0"/>
          <a:ext cx="0" cy="0"/>
          <a:chOff x="0" y="0"/>
          <a:chExt cx="0" cy="0"/>
        </a:xfrm>
      </p:grpSpPr>
      <p:sp>
        <p:nvSpPr>
          <p:cNvPr id="1480" name="Google Shape;1480;g2ba9da294c8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1" name="Google Shape;1481;g2ba9da294c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7"/>
        <p:cNvGrpSpPr/>
        <p:nvPr/>
      </p:nvGrpSpPr>
      <p:grpSpPr>
        <a:xfrm>
          <a:off x="0" y="0"/>
          <a:ext cx="0" cy="0"/>
          <a:chOff x="0" y="0"/>
          <a:chExt cx="0" cy="0"/>
        </a:xfrm>
      </p:grpSpPr>
      <p:sp>
        <p:nvSpPr>
          <p:cNvPr id="1488" name="Google Shape;1488;g2ba9da294c8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9" name="Google Shape;1489;g2ba9da294c8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4"/>
        <p:cNvGrpSpPr/>
        <p:nvPr/>
      </p:nvGrpSpPr>
      <p:grpSpPr>
        <a:xfrm>
          <a:off x="0" y="0"/>
          <a:ext cx="0" cy="0"/>
          <a:chOff x="0" y="0"/>
          <a:chExt cx="0" cy="0"/>
        </a:xfrm>
      </p:grpSpPr>
      <p:sp>
        <p:nvSpPr>
          <p:cNvPr id="1495" name="Google Shape;1495;g1f20786dee8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6" name="Google Shape;1496;g1f20786dee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2"/>
        <p:cNvGrpSpPr/>
        <p:nvPr/>
      </p:nvGrpSpPr>
      <p:grpSpPr>
        <a:xfrm>
          <a:off x="0" y="0"/>
          <a:ext cx="0" cy="0"/>
          <a:chOff x="0" y="0"/>
          <a:chExt cx="0" cy="0"/>
        </a:xfrm>
      </p:grpSpPr>
      <p:sp>
        <p:nvSpPr>
          <p:cNvPr id="1503" name="Google Shape;1503;g1f20786dee8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4" name="Google Shape;1504;g1f20786dee8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0"/>
        <p:cNvGrpSpPr/>
        <p:nvPr/>
      </p:nvGrpSpPr>
      <p:grpSpPr>
        <a:xfrm>
          <a:off x="0" y="0"/>
          <a:ext cx="0" cy="0"/>
          <a:chOff x="0" y="0"/>
          <a:chExt cx="0" cy="0"/>
        </a:xfrm>
      </p:grpSpPr>
      <p:sp>
        <p:nvSpPr>
          <p:cNvPr id="1511" name="Google Shape;1511;g1f20786dee8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2" name="Google Shape;1512;g1f20786dee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8"/>
        <p:cNvGrpSpPr/>
        <p:nvPr/>
      </p:nvGrpSpPr>
      <p:grpSpPr>
        <a:xfrm>
          <a:off x="0" y="0"/>
          <a:ext cx="0" cy="0"/>
          <a:chOff x="0" y="0"/>
          <a:chExt cx="0" cy="0"/>
        </a:xfrm>
      </p:grpSpPr>
      <p:sp>
        <p:nvSpPr>
          <p:cNvPr id="1519" name="Google Shape;1519;g1f214c8e50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0" name="Google Shape;1520;g1f214c8e5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1f214c8e503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1f214c8e50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gd431007ba2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0" name="Google Shape;1360;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6"/>
        <p:cNvGrpSpPr/>
        <p:nvPr/>
      </p:nvGrpSpPr>
      <p:grpSpPr>
        <a:xfrm>
          <a:off x="0" y="0"/>
          <a:ext cx="0" cy="0"/>
          <a:chOff x="0" y="0"/>
          <a:chExt cx="0" cy="0"/>
        </a:xfrm>
      </p:grpSpPr>
      <p:sp>
        <p:nvSpPr>
          <p:cNvPr id="1537" name="Google Shape;1537;g1f214c8e503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8" name="Google Shape;1538;g1f214c8e50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5"/>
        <p:cNvGrpSpPr/>
        <p:nvPr/>
      </p:nvGrpSpPr>
      <p:grpSpPr>
        <a:xfrm>
          <a:off x="0" y="0"/>
          <a:ext cx="0" cy="0"/>
          <a:chOff x="0" y="0"/>
          <a:chExt cx="0" cy="0"/>
        </a:xfrm>
      </p:grpSpPr>
      <p:sp>
        <p:nvSpPr>
          <p:cNvPr id="1546" name="Google Shape;1546;g1f214c8e503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7" name="Google Shape;1547;g1f214c8e503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5"/>
        <p:cNvGrpSpPr/>
        <p:nvPr/>
      </p:nvGrpSpPr>
      <p:grpSpPr>
        <a:xfrm>
          <a:off x="0" y="0"/>
          <a:ext cx="0" cy="0"/>
          <a:chOff x="0" y="0"/>
          <a:chExt cx="0" cy="0"/>
        </a:xfrm>
      </p:grpSpPr>
      <p:sp>
        <p:nvSpPr>
          <p:cNvPr id="1556" name="Google Shape;1556;g1f214c8e503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7" name="Google Shape;1557;g1f214c8e503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5"/>
        <p:cNvGrpSpPr/>
        <p:nvPr/>
      </p:nvGrpSpPr>
      <p:grpSpPr>
        <a:xfrm>
          <a:off x="0" y="0"/>
          <a:ext cx="0" cy="0"/>
          <a:chOff x="0" y="0"/>
          <a:chExt cx="0" cy="0"/>
        </a:xfrm>
      </p:grpSpPr>
      <p:sp>
        <p:nvSpPr>
          <p:cNvPr id="1566" name="Google Shape;1566;g2bbc112e91b_2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7" name="Google Shape;1567;g2bbc112e91b_2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1"/>
        <p:cNvGrpSpPr/>
        <p:nvPr/>
      </p:nvGrpSpPr>
      <p:grpSpPr>
        <a:xfrm>
          <a:off x="0" y="0"/>
          <a:ext cx="0" cy="0"/>
          <a:chOff x="0" y="0"/>
          <a:chExt cx="0" cy="0"/>
        </a:xfrm>
      </p:grpSpPr>
      <p:sp>
        <p:nvSpPr>
          <p:cNvPr id="1582" name="Google Shape;1582;g2bbc112e91b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3" name="Google Shape;1583;g2bbc112e91b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6"/>
        <p:cNvGrpSpPr/>
        <p:nvPr/>
      </p:nvGrpSpPr>
      <p:grpSpPr>
        <a:xfrm>
          <a:off x="0" y="0"/>
          <a:ext cx="0" cy="0"/>
          <a:chOff x="0" y="0"/>
          <a:chExt cx="0" cy="0"/>
        </a:xfrm>
      </p:grpSpPr>
      <p:sp>
        <p:nvSpPr>
          <p:cNvPr id="1597" name="Google Shape;1597;g2bbdb25ae0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8" name="Google Shape;1598;g2bbdb25ae0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5"/>
        <p:cNvGrpSpPr/>
        <p:nvPr/>
      </p:nvGrpSpPr>
      <p:grpSpPr>
        <a:xfrm>
          <a:off x="0" y="0"/>
          <a:ext cx="0" cy="0"/>
          <a:chOff x="0" y="0"/>
          <a:chExt cx="0" cy="0"/>
        </a:xfrm>
      </p:grpSpPr>
      <p:sp>
        <p:nvSpPr>
          <p:cNvPr id="1606" name="Google Shape;1606;g2bbc112e91b_2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7" name="Google Shape;1607;g2bbc112e91b_2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1"/>
        <p:cNvGrpSpPr/>
        <p:nvPr/>
      </p:nvGrpSpPr>
      <p:grpSpPr>
        <a:xfrm>
          <a:off x="0" y="0"/>
          <a:ext cx="0" cy="0"/>
          <a:chOff x="0" y="0"/>
          <a:chExt cx="0" cy="0"/>
        </a:xfrm>
      </p:grpSpPr>
      <p:sp>
        <p:nvSpPr>
          <p:cNvPr id="1622" name="Google Shape;1622;g2bbdb25ae0a_2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3" name="Google Shape;1623;g2bbdb25ae0a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3"/>
        <p:cNvGrpSpPr/>
        <p:nvPr/>
      </p:nvGrpSpPr>
      <p:grpSpPr>
        <a:xfrm>
          <a:off x="0" y="0"/>
          <a:ext cx="0" cy="0"/>
          <a:chOff x="0" y="0"/>
          <a:chExt cx="0" cy="0"/>
        </a:xfrm>
      </p:grpSpPr>
      <p:sp>
        <p:nvSpPr>
          <p:cNvPr id="1634" name="Google Shape;1634;g2bbdb25ae0a_2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5" name="Google Shape;1635;g2bbdb25ae0a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9"/>
        <p:cNvGrpSpPr/>
        <p:nvPr/>
      </p:nvGrpSpPr>
      <p:grpSpPr>
        <a:xfrm>
          <a:off x="0" y="0"/>
          <a:ext cx="0" cy="0"/>
          <a:chOff x="0" y="0"/>
          <a:chExt cx="0" cy="0"/>
        </a:xfrm>
      </p:grpSpPr>
      <p:sp>
        <p:nvSpPr>
          <p:cNvPr id="1650" name="Google Shape;1650;g2bbc112e91b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1" name="Google Shape;1651;g2bbc112e91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5"/>
        <p:cNvGrpSpPr/>
        <p:nvPr/>
      </p:nvGrpSpPr>
      <p:grpSpPr>
        <a:xfrm>
          <a:off x="0" y="0"/>
          <a:ext cx="0" cy="0"/>
          <a:chOff x="0" y="0"/>
          <a:chExt cx="0" cy="0"/>
        </a:xfrm>
      </p:grpSpPr>
      <p:sp>
        <p:nvSpPr>
          <p:cNvPr id="1376" name="Google Shape;1376;g24b8649360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7" name="Google Shape;1377;g24b864936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4"/>
        <p:cNvGrpSpPr/>
        <p:nvPr/>
      </p:nvGrpSpPr>
      <p:grpSpPr>
        <a:xfrm>
          <a:off x="0" y="0"/>
          <a:ext cx="0" cy="0"/>
          <a:chOff x="0" y="0"/>
          <a:chExt cx="0" cy="0"/>
        </a:xfrm>
      </p:grpSpPr>
      <p:sp>
        <p:nvSpPr>
          <p:cNvPr id="1665" name="Google Shape;1665;g2bbc112e91b_2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6" name="Google Shape;1666;g2bbc112e91b_2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7"/>
        <p:cNvGrpSpPr/>
        <p:nvPr/>
      </p:nvGrpSpPr>
      <p:grpSpPr>
        <a:xfrm>
          <a:off x="0" y="0"/>
          <a:ext cx="0" cy="0"/>
          <a:chOff x="0" y="0"/>
          <a:chExt cx="0" cy="0"/>
        </a:xfrm>
      </p:grpSpPr>
      <p:sp>
        <p:nvSpPr>
          <p:cNvPr id="1688" name="Google Shape;1688;g2bbc112e91b_2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9" name="Google Shape;1689;g2bbc112e91b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3"/>
        <p:cNvGrpSpPr/>
        <p:nvPr/>
      </p:nvGrpSpPr>
      <p:grpSpPr>
        <a:xfrm>
          <a:off x="0" y="0"/>
          <a:ext cx="0" cy="0"/>
          <a:chOff x="0" y="0"/>
          <a:chExt cx="0" cy="0"/>
        </a:xfrm>
      </p:grpSpPr>
      <p:sp>
        <p:nvSpPr>
          <p:cNvPr id="1694" name="Google Shape;1694;g2bbc112e91b_2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5" name="Google Shape;1695;g2bbc112e91b_2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Only accuracy is shown as a comparative but in the case of unbalanced data, recall and F1 score were the best metrics</a:t>
            </a:r>
            <a:endParaRPr/>
          </a:p>
          <a:p>
            <a:pPr marL="457200" lvl="0" indent="0" algn="l" rtl="0">
              <a:spcBef>
                <a:spcPts val="0"/>
              </a:spcBef>
              <a:spcAft>
                <a:spcPts val="0"/>
              </a:spcAft>
              <a:buNone/>
            </a:pPr>
            <a:endParaRPr/>
          </a:p>
          <a:p>
            <a:pPr marL="457200" lvl="0" indent="-298450" algn="l" rtl="0">
              <a:spcBef>
                <a:spcPts val="0"/>
              </a:spcBef>
              <a:spcAft>
                <a:spcPts val="0"/>
              </a:spcAft>
              <a:buSzPts val="1100"/>
              <a:buChar char="-"/>
            </a:pPr>
            <a:r>
              <a:rPr lang="en"/>
              <a:t>Recall (TPR)  is the number of true positive predictions divided by the total number of actual positive instances (true positives + false negatives).</a:t>
            </a:r>
            <a:endParaRPr/>
          </a:p>
          <a:p>
            <a:pPr marL="457200" lvl="0" indent="0" algn="l" rtl="0">
              <a:spcBef>
                <a:spcPts val="0"/>
              </a:spcBef>
              <a:spcAft>
                <a:spcPts val="0"/>
              </a:spcAft>
              <a:buNone/>
            </a:pPr>
            <a:r>
              <a:rPr lang="en"/>
              <a:t>It measures the ability of the model to capture all positive instances.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5"/>
        <p:cNvGrpSpPr/>
        <p:nvPr/>
      </p:nvGrpSpPr>
      <p:grpSpPr>
        <a:xfrm>
          <a:off x="0" y="0"/>
          <a:ext cx="0" cy="0"/>
          <a:chOff x="0" y="0"/>
          <a:chExt cx="0" cy="0"/>
        </a:xfrm>
      </p:grpSpPr>
      <p:sp>
        <p:nvSpPr>
          <p:cNvPr id="1706" name="Google Shape;1706;g2698c36d1c2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7" name="Google Shape;1707;g2698c36d1c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1"/>
        <p:cNvGrpSpPr/>
        <p:nvPr/>
      </p:nvGrpSpPr>
      <p:grpSpPr>
        <a:xfrm>
          <a:off x="0" y="0"/>
          <a:ext cx="0" cy="0"/>
          <a:chOff x="0" y="0"/>
          <a:chExt cx="0" cy="0"/>
        </a:xfrm>
      </p:grpSpPr>
      <p:sp>
        <p:nvSpPr>
          <p:cNvPr id="1722" name="Google Shape;1722;g2bbc112e91b_2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3" name="Google Shape;1723;g2bbc112e91b_2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en">
                <a:solidFill>
                  <a:schemeClr val="dk1"/>
                </a:solidFill>
              </a:rPr>
              <a:t>overall measure of a model's ability to discriminate between classes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A model above the diagonal line indicates better-than-random performance.</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A higher AUC indicates better discrimination between classes. A perfect classifier has an AUC of 1, while a random classifier has an AUC of 0.5.</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1">
          <a:extLst>
            <a:ext uri="{FF2B5EF4-FFF2-40B4-BE49-F238E27FC236}">
              <a16:creationId xmlns:a16="http://schemas.microsoft.com/office/drawing/2014/main" id="{7096F525-BFCC-F74F-C2B4-46B996CB9885}"/>
            </a:ext>
          </a:extLst>
        </p:cNvPr>
        <p:cNvGrpSpPr/>
        <p:nvPr/>
      </p:nvGrpSpPr>
      <p:grpSpPr>
        <a:xfrm>
          <a:off x="0" y="0"/>
          <a:ext cx="0" cy="0"/>
          <a:chOff x="0" y="0"/>
          <a:chExt cx="0" cy="0"/>
        </a:xfrm>
      </p:grpSpPr>
      <p:sp>
        <p:nvSpPr>
          <p:cNvPr id="1722" name="Google Shape;1722;g2bbc112e91b_2_89:notes">
            <a:extLst>
              <a:ext uri="{FF2B5EF4-FFF2-40B4-BE49-F238E27FC236}">
                <a16:creationId xmlns:a16="http://schemas.microsoft.com/office/drawing/2014/main" id="{CE9A8B3D-1E29-5EE3-083D-96D4B0F3CF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3" name="Google Shape;1723;g2bbc112e91b_2_89:notes">
            <a:extLst>
              <a:ext uri="{FF2B5EF4-FFF2-40B4-BE49-F238E27FC236}">
                <a16:creationId xmlns:a16="http://schemas.microsoft.com/office/drawing/2014/main" id="{12F45E52-5A03-EEDB-CEE5-19AED8B124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en">
                <a:solidFill>
                  <a:schemeClr val="dk1"/>
                </a:solidFill>
              </a:rPr>
              <a:t>overall measure of a model's ability to discriminate between classes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A model above the diagonal line indicates better-than-random performance.</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A higher AUC indicates better discrimination between classes. A perfect classifier has an AUC of 1, while a random classifier has an AUC of 0.5.</a:t>
            </a: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7865687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0"/>
        <p:cNvGrpSpPr/>
        <p:nvPr/>
      </p:nvGrpSpPr>
      <p:grpSpPr>
        <a:xfrm>
          <a:off x="0" y="0"/>
          <a:ext cx="0" cy="0"/>
          <a:chOff x="0" y="0"/>
          <a:chExt cx="0" cy="0"/>
        </a:xfrm>
      </p:grpSpPr>
      <p:sp>
        <p:nvSpPr>
          <p:cNvPr id="1731" name="Google Shape;1731;g2bbc112e91b_2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2" name="Google Shape;1732;g2bbc112e91b_2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nr.employed: number of employees</a:t>
            </a:r>
            <a:endParaRPr/>
          </a:p>
          <a:p>
            <a:pPr marL="457200" lvl="0" indent="-298450" algn="l" rtl="0">
              <a:spcBef>
                <a:spcPts val="0"/>
              </a:spcBef>
              <a:spcAft>
                <a:spcPts val="0"/>
              </a:spcAft>
              <a:buSzPts val="1100"/>
              <a:buChar char="-"/>
            </a:pPr>
            <a:r>
              <a:rPr lang="en"/>
              <a:t>contact: 1=telephone, 0=cellular</a:t>
            </a:r>
            <a:endParaRPr/>
          </a:p>
          <a:p>
            <a:pPr marL="457200" lvl="0" indent="-298450" algn="l" rtl="0">
              <a:spcBef>
                <a:spcPts val="0"/>
              </a:spcBef>
              <a:spcAft>
                <a:spcPts val="0"/>
              </a:spcAft>
              <a:buSzPts val="1100"/>
              <a:buChar char="-"/>
            </a:pPr>
            <a:r>
              <a:rPr lang="en"/>
              <a:t>Month_may (could be patterns related to tax seasons, or bonuses bc lots of holidays in May in Portugal)</a:t>
            </a:r>
            <a:endParaRPr/>
          </a:p>
          <a:p>
            <a:pPr marL="457200" lvl="0" indent="-298450" algn="l" rtl="0">
              <a:spcBef>
                <a:spcPts val="0"/>
              </a:spcBef>
              <a:spcAft>
                <a:spcPts val="0"/>
              </a:spcAft>
              <a:buSzPts val="1100"/>
              <a:buChar char="-"/>
            </a:pPr>
            <a:r>
              <a:rPr lang="en"/>
              <a:t>campaign: number of contacts performed during this campaign and for this client</a:t>
            </a:r>
            <a:endParaRPr/>
          </a:p>
          <a:p>
            <a:pPr marL="914400" lvl="1" indent="-298450" algn="l" rtl="0">
              <a:spcBef>
                <a:spcPts val="0"/>
              </a:spcBef>
              <a:spcAft>
                <a:spcPts val="0"/>
              </a:spcAft>
              <a:buSzPts val="1100"/>
              <a:buChar char="-"/>
            </a:pPr>
            <a:r>
              <a:rPr lang="en"/>
              <a:t>From SHAP plot: lower nb of contacts = more likely to subscribe to a term deposit</a:t>
            </a:r>
            <a:endParaRPr/>
          </a:p>
          <a:p>
            <a:pPr marL="914400" lvl="1" indent="-298450" algn="l" rtl="0">
              <a:spcBef>
                <a:spcPts val="0"/>
              </a:spcBef>
              <a:spcAft>
                <a:spcPts val="0"/>
              </a:spcAft>
              <a:buSzPts val="1100"/>
              <a:buChar char="-"/>
            </a:pPr>
            <a:r>
              <a:rPr lang="en">
                <a:solidFill>
                  <a:schemeClr val="dk1"/>
                </a:solidFill>
              </a:rPr>
              <a:t>Higher nb of contacts = lesslikely to subscribe to a term deposit</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Housing_no: has no housing loan</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In the future :Partial Dependence Plots (PDP):</a:t>
            </a:r>
            <a:endParaRPr/>
          </a:p>
          <a:p>
            <a:pPr marL="0" lvl="0" indent="0" algn="l" rtl="0">
              <a:spcBef>
                <a:spcPts val="0"/>
              </a:spcBef>
              <a:spcAft>
                <a:spcPts val="0"/>
              </a:spcAft>
              <a:buNone/>
            </a:pPr>
            <a:r>
              <a:rPr lang="en"/>
              <a:t>Create PDPs to visualize the effect of a single feature on the predicted outcome while keeping other features constant.</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6"/>
        <p:cNvGrpSpPr/>
        <p:nvPr/>
      </p:nvGrpSpPr>
      <p:grpSpPr>
        <a:xfrm>
          <a:off x="0" y="0"/>
          <a:ext cx="0" cy="0"/>
          <a:chOff x="0" y="0"/>
          <a:chExt cx="0" cy="0"/>
        </a:xfrm>
      </p:grpSpPr>
      <p:sp>
        <p:nvSpPr>
          <p:cNvPr id="1737" name="Google Shape;1737;g2698c36d1c2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8" name="Google Shape;1738;g2698c36d1c2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2"/>
        <p:cNvGrpSpPr/>
        <p:nvPr/>
      </p:nvGrpSpPr>
      <p:grpSpPr>
        <a:xfrm>
          <a:off x="0" y="0"/>
          <a:ext cx="0" cy="0"/>
          <a:chOff x="0" y="0"/>
          <a:chExt cx="0" cy="0"/>
        </a:xfrm>
      </p:grpSpPr>
      <p:sp>
        <p:nvSpPr>
          <p:cNvPr id="1753" name="Google Shape;1753;g2bbc112e91b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4" name="Google Shape;1754;g2bbc112e91b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8"/>
        <p:cNvGrpSpPr/>
        <p:nvPr/>
      </p:nvGrpSpPr>
      <p:grpSpPr>
        <a:xfrm>
          <a:off x="0" y="0"/>
          <a:ext cx="0" cy="0"/>
          <a:chOff x="0" y="0"/>
          <a:chExt cx="0" cy="0"/>
        </a:xfrm>
      </p:grpSpPr>
      <p:sp>
        <p:nvSpPr>
          <p:cNvPr id="1759" name="Google Shape;1759;g2bbc112e91b_4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0" name="Google Shape;1760;g2bbc112e91b_4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the context of your data analytics project focusing on the banking environment, several threats to validity could impact the outcomes of both your classification and clustering models. Considering the business context and the hypotheses for your models, here are potential threats to validity:</a:t>
            </a:r>
            <a:endParaRPr/>
          </a:p>
          <a:p>
            <a:pPr marL="0" lvl="0" indent="0" algn="l" rtl="0">
              <a:spcBef>
                <a:spcPts val="0"/>
              </a:spcBef>
              <a:spcAft>
                <a:spcPts val="0"/>
              </a:spcAft>
              <a:buNone/>
            </a:pPr>
            <a:endParaRPr/>
          </a:p>
          <a:p>
            <a:pPr marL="0" lvl="0" indent="0" algn="l" rtl="0">
              <a:spcBef>
                <a:spcPts val="0"/>
              </a:spcBef>
              <a:spcAft>
                <a:spcPts val="0"/>
              </a:spcAft>
              <a:buNone/>
            </a:pPr>
            <a:r>
              <a:rPr lang="en"/>
              <a:t>### Threats to Internal Validity:</a:t>
            </a:r>
            <a:endParaRPr/>
          </a:p>
          <a:p>
            <a:pPr marL="0" lvl="0" indent="0" algn="l" rtl="0">
              <a:spcBef>
                <a:spcPts val="0"/>
              </a:spcBef>
              <a:spcAft>
                <a:spcPts val="0"/>
              </a:spcAft>
              <a:buNone/>
            </a:pPr>
            <a:r>
              <a:rPr lang="en"/>
              <a:t>- **Overfitting in Classification Models**: If the classification model is overly complex, it might perform exceptionally well on training data but fail to generalize to unseen data, which is crucial for predicting customer behavior accurately.</a:t>
            </a:r>
            <a:endParaRPr/>
          </a:p>
          <a:p>
            <a:pPr marL="0" lvl="0" indent="0" algn="l" rtl="0">
              <a:spcBef>
                <a:spcPts val="0"/>
              </a:spcBef>
              <a:spcAft>
                <a:spcPts val="0"/>
              </a:spcAft>
              <a:buNone/>
            </a:pPr>
            <a:r>
              <a:rPr lang="en"/>
              <a:t>- **Feature Selection Bias**: Choosing features based on existing assumptions rather than letting the data guide the selection process can introduce bias, impacting the model's ability to identify true predictive relationships.</a:t>
            </a:r>
            <a:endParaRPr/>
          </a:p>
          <a:p>
            <a:pPr marL="0" lvl="0" indent="0" algn="l" rtl="0">
              <a:spcBef>
                <a:spcPts val="0"/>
              </a:spcBef>
              <a:spcAft>
                <a:spcPts val="0"/>
              </a:spcAft>
              <a:buNone/>
            </a:pPr>
            <a:endParaRPr/>
          </a:p>
          <a:p>
            <a:pPr marL="0" lvl="0" indent="0" algn="l" rtl="0">
              <a:spcBef>
                <a:spcPts val="0"/>
              </a:spcBef>
              <a:spcAft>
                <a:spcPts val="0"/>
              </a:spcAft>
              <a:buNone/>
            </a:pPr>
            <a:r>
              <a:rPr lang="en"/>
              <a:t>### Threats to External Validity:</a:t>
            </a:r>
            <a:endParaRPr/>
          </a:p>
          <a:p>
            <a:pPr marL="0" lvl="0" indent="0" algn="l" rtl="0">
              <a:spcBef>
                <a:spcPts val="0"/>
              </a:spcBef>
              <a:spcAft>
                <a:spcPts val="0"/>
              </a:spcAft>
              <a:buNone/>
            </a:pPr>
            <a:r>
              <a:rPr lang="en"/>
              <a:t>- **Population Validity**: The data used to train the models may not be representative of the entire customer base or potential customer base. For example, if the data is skewed towards a particular demographic, the findings might not generalize well to other segments.</a:t>
            </a:r>
            <a:endParaRPr/>
          </a:p>
          <a:p>
            <a:pPr marL="0" lvl="0" indent="0" algn="l" rtl="0">
              <a:spcBef>
                <a:spcPts val="0"/>
              </a:spcBef>
              <a:spcAft>
                <a:spcPts val="0"/>
              </a:spcAft>
              <a:buNone/>
            </a:pPr>
            <a:r>
              <a:rPr lang="en"/>
              <a:t>- **Temporal Validity**: Customer behavior and responsiveness to marketing strategies can evolve over time. A model trained on historical data might not accurately predict future behaviors if it doesn't account for these changes.</a:t>
            </a:r>
            <a:endParaRPr/>
          </a:p>
          <a:p>
            <a:pPr marL="0" lvl="0" indent="0" algn="l" rtl="0">
              <a:spcBef>
                <a:spcPts val="0"/>
              </a:spcBef>
              <a:spcAft>
                <a:spcPts val="0"/>
              </a:spcAft>
              <a:buNone/>
            </a:pPr>
            <a:endParaRPr/>
          </a:p>
          <a:p>
            <a:pPr marL="0" lvl="0" indent="0" algn="l" rtl="0">
              <a:spcBef>
                <a:spcPts val="0"/>
              </a:spcBef>
              <a:spcAft>
                <a:spcPts val="0"/>
              </a:spcAft>
              <a:buNone/>
            </a:pPr>
            <a:r>
              <a:rPr lang="en"/>
              <a:t>### Threats to Construct Validity:</a:t>
            </a:r>
            <a:endParaRPr/>
          </a:p>
          <a:p>
            <a:pPr marL="0" lvl="0" indent="0" algn="l" rtl="0">
              <a:spcBef>
                <a:spcPts val="0"/>
              </a:spcBef>
              <a:spcAft>
                <a:spcPts val="0"/>
              </a:spcAft>
              <a:buNone/>
            </a:pPr>
            <a:r>
              <a:rPr lang="en"/>
              <a:t>- **Inadequate Operationalization of Constructs**: The way in which customer engagement or the propensity to subscribe to a term deposit is defined and measured may not fully capture the constructs' complexities. This can lead to misinterpretation of the model's outputs.</a:t>
            </a:r>
            <a:endParaRPr/>
          </a:p>
          <a:p>
            <a:pPr marL="0" lvl="0" indent="0" algn="l" rtl="0">
              <a:spcBef>
                <a:spcPts val="0"/>
              </a:spcBef>
              <a:spcAft>
                <a:spcPts val="0"/>
              </a:spcAft>
              <a:buNone/>
            </a:pPr>
            <a:r>
              <a:rPr lang="en"/>
              <a:t>- **Lack of Construct Diversity**: Relying on a limited set of variables to represent complex behaviors and preferences can oversimplify the reality, potentially missing out on critical insights that could inform more effective marketing strategies.</a:t>
            </a:r>
            <a:endParaRPr/>
          </a:p>
          <a:p>
            <a:pPr marL="0" lvl="0" indent="0" algn="l" rtl="0">
              <a:spcBef>
                <a:spcPts val="0"/>
              </a:spcBef>
              <a:spcAft>
                <a:spcPts val="0"/>
              </a:spcAft>
              <a:buNone/>
            </a:pPr>
            <a:endParaRPr/>
          </a:p>
          <a:p>
            <a:pPr marL="0" lvl="0" indent="0" algn="l" rtl="0">
              <a:spcBef>
                <a:spcPts val="0"/>
              </a:spcBef>
              <a:spcAft>
                <a:spcPts val="0"/>
              </a:spcAft>
              <a:buNone/>
            </a:pPr>
            <a:r>
              <a:rPr lang="en"/>
              <a:t>### Threats to Conclusion Validity:</a:t>
            </a:r>
            <a:endParaRPr/>
          </a:p>
          <a:p>
            <a:pPr marL="0" lvl="0" indent="0" algn="l" rtl="0">
              <a:spcBef>
                <a:spcPts val="0"/>
              </a:spcBef>
              <a:spcAft>
                <a:spcPts val="0"/>
              </a:spcAft>
              <a:buNone/>
            </a:pPr>
            <a:r>
              <a:rPr lang="en"/>
              <a:t>- **Insufficient Sample Size**: If the dataset is too small or not diverse enough, there may be insufficient power to detect significant differences or patterns, leading to incorrect conclusions about the effectiveness of marketing strategies.</a:t>
            </a:r>
            <a:endParaRPr/>
          </a:p>
          <a:p>
            <a:pPr marL="0" lvl="0" indent="0" algn="l" rtl="0">
              <a:spcBef>
                <a:spcPts val="0"/>
              </a:spcBef>
              <a:spcAft>
                <a:spcPts val="0"/>
              </a:spcAft>
              <a:buNone/>
            </a:pPr>
            <a:r>
              <a:rPr lang="en"/>
              <a:t>- **Model Assumptions**: Both classification and clustering models come with underlying assumptions (e.g., independence of features, distribution of data points). Violation of these assumptions can lead to inaccurate predictions and clustering results.</a:t>
            </a:r>
            <a:endParaRPr/>
          </a:p>
          <a:p>
            <a:pPr marL="0" lvl="0" indent="0" algn="l" rtl="0">
              <a:spcBef>
                <a:spcPts val="0"/>
              </a:spcBef>
              <a:spcAft>
                <a:spcPts val="0"/>
              </a:spcAft>
              <a:buNone/>
            </a:pPr>
            <a:endParaRPr/>
          </a:p>
          <a:p>
            <a:pPr marL="0" lvl="0" indent="0" algn="l" rtl="0">
              <a:spcBef>
                <a:spcPts val="0"/>
              </a:spcBef>
              <a:spcAft>
                <a:spcPts val="0"/>
              </a:spcAft>
              <a:buNone/>
            </a:pPr>
            <a:r>
              <a:rPr lang="en"/>
              <a:t>### Mitigation Strategies:</a:t>
            </a:r>
            <a:endParaRPr/>
          </a:p>
          <a:p>
            <a:pPr marL="0" lvl="0" indent="0" algn="l" rtl="0">
              <a:spcBef>
                <a:spcPts val="0"/>
              </a:spcBef>
              <a:spcAft>
                <a:spcPts val="0"/>
              </a:spcAft>
              <a:buNone/>
            </a:pPr>
            <a:r>
              <a:rPr lang="en"/>
              <a:t>- **Cross-Validation and Regularization**: Implement cross-validation techniques to assess the model's generalizability and use regularization to prevent overfitting.</a:t>
            </a:r>
            <a:endParaRPr/>
          </a:p>
          <a:p>
            <a:pPr marL="0" lvl="0" indent="0" algn="l" rtl="0">
              <a:spcBef>
                <a:spcPts val="0"/>
              </a:spcBef>
              <a:spcAft>
                <a:spcPts val="0"/>
              </a:spcAft>
              <a:buNone/>
            </a:pPr>
            <a:r>
              <a:rPr lang="en"/>
              <a:t>- **Diverse Data Collection**: Ensure the dataset includes a wide range of customer interactions and profiles to improve representativeness.</a:t>
            </a:r>
            <a:endParaRPr/>
          </a:p>
          <a:p>
            <a:pPr marL="0" lvl="0" indent="0" algn="l" rtl="0">
              <a:spcBef>
                <a:spcPts val="0"/>
              </a:spcBef>
              <a:spcAft>
                <a:spcPts val="0"/>
              </a:spcAft>
              <a:buNone/>
            </a:pPr>
            <a:r>
              <a:rPr lang="en"/>
              <a:t>- **Continuous Model Evaluation**: Regularly update and re-evaluate the models with new data to account for changing customer behaviors and market conditions.</a:t>
            </a:r>
            <a:endParaRPr/>
          </a:p>
          <a:p>
            <a:pPr marL="0" lvl="0" indent="0" algn="l" rtl="0">
              <a:spcBef>
                <a:spcPts val="0"/>
              </a:spcBef>
              <a:spcAft>
                <a:spcPts val="0"/>
              </a:spcAft>
              <a:buNone/>
            </a:pPr>
            <a:r>
              <a:rPr lang="en"/>
              <a:t>- **Multi-Model Approach**: Utilize a variety of models to cross-validate findings and uncover different aspects of customer behavior and segmentation.</a:t>
            </a:r>
            <a:endParaRPr/>
          </a:p>
          <a:p>
            <a:pPr marL="0" lvl="0" indent="0" algn="l" rtl="0">
              <a:spcBef>
                <a:spcPts val="0"/>
              </a:spcBef>
              <a:spcAft>
                <a:spcPts val="0"/>
              </a:spcAft>
              <a:buNone/>
            </a:pPr>
            <a:endParaRPr/>
          </a:p>
          <a:p>
            <a:pPr marL="0" lvl="0" indent="0" algn="l" rtl="0">
              <a:spcBef>
                <a:spcPts val="0"/>
              </a:spcBef>
              <a:spcAft>
                <a:spcPts val="0"/>
              </a:spcAft>
              <a:buNone/>
            </a:pPr>
            <a:r>
              <a:rPr lang="en"/>
              <a:t>By acknowledging and addressing these threats to validity, you can enhance the reliability and applicability of your models to achieve more effective, data-driven marketing strategies in the banking sector.</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1"/>
        <p:cNvGrpSpPr/>
        <p:nvPr/>
      </p:nvGrpSpPr>
      <p:grpSpPr>
        <a:xfrm>
          <a:off x="0" y="0"/>
          <a:ext cx="0" cy="0"/>
          <a:chOff x="0" y="0"/>
          <a:chExt cx="0" cy="0"/>
        </a:xfrm>
      </p:grpSpPr>
      <p:sp>
        <p:nvSpPr>
          <p:cNvPr id="1392" name="Google Shape;1392;g2ba9da294c8_0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3" name="Google Shape;1393;g2ba9da294c8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p:cNvGrpSpPr/>
        <p:nvPr/>
      </p:nvGrpSpPr>
      <p:grpSpPr>
        <a:xfrm>
          <a:off x="0" y="0"/>
          <a:ext cx="0" cy="0"/>
          <a:chOff x="0" y="0"/>
          <a:chExt cx="0" cy="0"/>
        </a:xfrm>
      </p:grpSpPr>
      <p:sp>
        <p:nvSpPr>
          <p:cNvPr id="1765" name="Google Shape;1765;g2698c36d1c2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2698c36d1c2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0"/>
        <p:cNvGrpSpPr/>
        <p:nvPr/>
      </p:nvGrpSpPr>
      <p:grpSpPr>
        <a:xfrm>
          <a:off x="0" y="0"/>
          <a:ext cx="0" cy="0"/>
          <a:chOff x="0" y="0"/>
          <a:chExt cx="0" cy="0"/>
        </a:xfrm>
      </p:grpSpPr>
      <p:sp>
        <p:nvSpPr>
          <p:cNvPr id="1781" name="Google Shape;1781;g2bbc112e91b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2" name="Google Shape;1782;g2bbc112e91b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4"/>
        <p:cNvGrpSpPr/>
        <p:nvPr/>
      </p:nvGrpSpPr>
      <p:grpSpPr>
        <a:xfrm>
          <a:off x="0" y="0"/>
          <a:ext cx="0" cy="0"/>
          <a:chOff x="0" y="0"/>
          <a:chExt cx="0" cy="0"/>
        </a:xfrm>
      </p:grpSpPr>
      <p:sp>
        <p:nvSpPr>
          <p:cNvPr id="1795" name="Google Shape;1795;g184d99d1a7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6" name="Google Shape;1796;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5"/>
        <p:cNvGrpSpPr/>
        <p:nvPr/>
      </p:nvGrpSpPr>
      <p:grpSpPr>
        <a:xfrm>
          <a:off x="0" y="0"/>
          <a:ext cx="0" cy="0"/>
          <a:chOff x="0" y="0"/>
          <a:chExt cx="0" cy="0"/>
        </a:xfrm>
      </p:grpSpPr>
      <p:sp>
        <p:nvSpPr>
          <p:cNvPr id="1806" name="Google Shape;1806;g1f2ab8f82f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7" name="Google Shape;1807;g1f2ab8f82f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7"/>
        <p:cNvGrpSpPr/>
        <p:nvPr/>
      </p:nvGrpSpPr>
      <p:grpSpPr>
        <a:xfrm>
          <a:off x="0" y="0"/>
          <a:ext cx="0" cy="0"/>
          <a:chOff x="0" y="0"/>
          <a:chExt cx="0" cy="0"/>
        </a:xfrm>
      </p:grpSpPr>
      <p:sp>
        <p:nvSpPr>
          <p:cNvPr id="1818" name="Google Shape;1818;g24b86493603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9" name="Google Shape;1819;g24b86493603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4"/>
        <p:cNvGrpSpPr/>
        <p:nvPr/>
      </p:nvGrpSpPr>
      <p:grpSpPr>
        <a:xfrm>
          <a:off x="0" y="0"/>
          <a:ext cx="0" cy="0"/>
          <a:chOff x="0" y="0"/>
          <a:chExt cx="0" cy="0"/>
        </a:xfrm>
      </p:grpSpPr>
      <p:sp>
        <p:nvSpPr>
          <p:cNvPr id="1825" name="Google Shape;1825;g1f20786dee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6" name="Google Shape;1826;g1f20786dee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0"/>
        <p:cNvGrpSpPr/>
        <p:nvPr/>
      </p:nvGrpSpPr>
      <p:grpSpPr>
        <a:xfrm>
          <a:off x="0" y="0"/>
          <a:ext cx="0" cy="0"/>
          <a:chOff x="0" y="0"/>
          <a:chExt cx="0" cy="0"/>
        </a:xfrm>
      </p:grpSpPr>
      <p:sp>
        <p:nvSpPr>
          <p:cNvPr id="1831" name="Google Shape;1831;g2bbdb25ae0a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2" name="Google Shape;1832;g2bbdb25ae0a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9"/>
        <p:cNvGrpSpPr/>
        <p:nvPr/>
      </p:nvGrpSpPr>
      <p:grpSpPr>
        <a:xfrm>
          <a:off x="0" y="0"/>
          <a:ext cx="0" cy="0"/>
          <a:chOff x="0" y="0"/>
          <a:chExt cx="0" cy="0"/>
        </a:xfrm>
      </p:grpSpPr>
      <p:sp>
        <p:nvSpPr>
          <p:cNvPr id="1840" name="Google Shape;1840;g2bbdb25ae0a_2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1" name="Google Shape;1841;g2bbdb25ae0a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7"/>
        <p:cNvGrpSpPr/>
        <p:nvPr/>
      </p:nvGrpSpPr>
      <p:grpSpPr>
        <a:xfrm>
          <a:off x="0" y="0"/>
          <a:ext cx="0" cy="0"/>
          <a:chOff x="0" y="0"/>
          <a:chExt cx="0" cy="0"/>
        </a:xfrm>
      </p:grpSpPr>
      <p:sp>
        <p:nvSpPr>
          <p:cNvPr id="1398" name="Google Shape;1398;g2bbc112e91b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9" name="Google Shape;1399;g2bbc112e91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3"/>
        <p:cNvGrpSpPr/>
        <p:nvPr/>
      </p:nvGrpSpPr>
      <p:grpSpPr>
        <a:xfrm>
          <a:off x="0" y="0"/>
          <a:ext cx="0" cy="0"/>
          <a:chOff x="0" y="0"/>
          <a:chExt cx="0" cy="0"/>
        </a:xfrm>
      </p:grpSpPr>
      <p:sp>
        <p:nvSpPr>
          <p:cNvPr id="1404" name="Google Shape;1404;g2bbc112e91b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5" name="Google Shape;1405;g2bbc112e91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Google Shape;1410;g2bbc112e91b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1" name="Google Shape;1411;g2bbc112e91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5"/>
        <p:cNvGrpSpPr/>
        <p:nvPr/>
      </p:nvGrpSpPr>
      <p:grpSpPr>
        <a:xfrm>
          <a:off x="0" y="0"/>
          <a:ext cx="0" cy="0"/>
          <a:chOff x="0" y="0"/>
          <a:chExt cx="0" cy="0"/>
        </a:xfrm>
      </p:grpSpPr>
      <p:sp>
        <p:nvSpPr>
          <p:cNvPr id="1416" name="Google Shape;1416;g1f20786dee8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7" name="Google Shape;1417;g1f20786dee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Google Shape;1425;g2698c36d1c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6" name="Google Shape;1426;g2698c36d1c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21817" y="354020"/>
            <a:ext cx="1013699" cy="886245"/>
            <a:chOff x="895150" y="3894725"/>
            <a:chExt cx="332775" cy="290925"/>
          </a:xfrm>
        </p:grpSpPr>
        <p:sp>
          <p:nvSpPr>
            <p:cNvPr id="10" name="Google Shape;10;p2"/>
            <p:cNvSpPr/>
            <p:nvPr/>
          </p:nvSpPr>
          <p:spPr>
            <a:xfrm>
              <a:off x="895150" y="3918150"/>
              <a:ext cx="307125" cy="267500"/>
            </a:xfrm>
            <a:custGeom>
              <a:avLst/>
              <a:gdLst/>
              <a:ahLst/>
              <a:cxnLst/>
              <a:rect l="l" t="t" r="r" b="b"/>
              <a:pathLst>
                <a:path w="12285" h="10700" extrusionOk="0">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939750" y="3894725"/>
              <a:ext cx="288175" cy="268925"/>
            </a:xfrm>
            <a:custGeom>
              <a:avLst/>
              <a:gdLst/>
              <a:ahLst/>
              <a:cxnLst/>
              <a:rect l="l" t="t" r="r" b="b"/>
              <a:pathLst>
                <a:path w="11527" h="10757" extrusionOk="0">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932175" y="3950325"/>
              <a:ext cx="233075" cy="203150"/>
            </a:xfrm>
            <a:custGeom>
              <a:avLst/>
              <a:gdLst/>
              <a:ahLst/>
              <a:cxnLst/>
              <a:rect l="l" t="t" r="r" b="b"/>
              <a:pathLst>
                <a:path w="9323" h="8126" extrusionOk="0">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979450" y="3982750"/>
              <a:ext cx="131400" cy="144775"/>
            </a:xfrm>
            <a:custGeom>
              <a:avLst/>
              <a:gdLst/>
              <a:ahLst/>
              <a:cxnLst/>
              <a:rect l="l" t="t" r="r" b="b"/>
              <a:pathLst>
                <a:path w="5256" h="5791" extrusionOk="0">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348640" y="4428400"/>
            <a:ext cx="1207215" cy="1092048"/>
            <a:chOff x="431250" y="4269675"/>
            <a:chExt cx="623175" cy="563725"/>
          </a:xfrm>
        </p:grpSpPr>
        <p:sp>
          <p:nvSpPr>
            <p:cNvPr id="15" name="Google Shape;15;p2"/>
            <p:cNvSpPr/>
            <p:nvPr/>
          </p:nvSpPr>
          <p:spPr>
            <a:xfrm>
              <a:off x="431250" y="4269675"/>
              <a:ext cx="574775" cy="518225"/>
            </a:xfrm>
            <a:custGeom>
              <a:avLst/>
              <a:gdLst/>
              <a:ahLst/>
              <a:cxnLst/>
              <a:rect l="l" t="t" r="r" b="b"/>
              <a:pathLst>
                <a:path w="22991" h="20729" extrusionOk="0">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14900" y="4312375"/>
              <a:ext cx="539525" cy="521025"/>
            </a:xfrm>
            <a:custGeom>
              <a:avLst/>
              <a:gdLst/>
              <a:ahLst/>
              <a:cxnLst/>
              <a:rect l="l" t="t" r="r" b="b"/>
              <a:pathLst>
                <a:path w="21581" h="20841" extrusionOk="0">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00625" y="4332000"/>
              <a:ext cx="436250" cy="393550"/>
            </a:xfrm>
            <a:custGeom>
              <a:avLst/>
              <a:gdLst/>
              <a:ahLst/>
              <a:cxnLst/>
              <a:rect l="l" t="t" r="r" b="b"/>
              <a:pathLst>
                <a:path w="17450" h="15742" extrusionOk="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88925" y="4382400"/>
              <a:ext cx="246250" cy="280375"/>
            </a:xfrm>
            <a:custGeom>
              <a:avLst/>
              <a:gdLst/>
              <a:ahLst/>
              <a:cxnLst/>
              <a:rect l="l" t="t" r="r" b="b"/>
              <a:pathLst>
                <a:path w="9850" h="11215" extrusionOk="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4572003" y="3794252"/>
            <a:ext cx="4570263" cy="2675285"/>
            <a:chOff x="2256275" y="1054425"/>
            <a:chExt cx="1212400" cy="709700"/>
          </a:xfrm>
        </p:grpSpPr>
        <p:sp>
          <p:nvSpPr>
            <p:cNvPr id="20" name="Google Shape;20;p2"/>
            <p:cNvSpPr/>
            <p:nvPr/>
          </p:nvSpPr>
          <p:spPr>
            <a:xfrm>
              <a:off x="2256275" y="1090775"/>
              <a:ext cx="1162450" cy="673350"/>
            </a:xfrm>
            <a:custGeom>
              <a:avLst/>
              <a:gdLst/>
              <a:ahLst/>
              <a:cxnLst/>
              <a:rect l="l" t="t" r="r" b="b"/>
              <a:pathLst>
                <a:path w="46498" h="26934" extrusionOk="0">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368725" y="1054425"/>
              <a:ext cx="99950" cy="94825"/>
            </a:xfrm>
            <a:custGeom>
              <a:avLst/>
              <a:gdLst/>
              <a:ahLst/>
              <a:cxnLst/>
              <a:rect l="l" t="t" r="r" b="b"/>
              <a:pathLst>
                <a:path w="3998" h="3793" extrusionOk="0">
                  <a:moveTo>
                    <a:pt x="3997" y="1"/>
                  </a:moveTo>
                  <a:lnTo>
                    <a:pt x="1" y="1321"/>
                  </a:lnTo>
                  <a:lnTo>
                    <a:pt x="1598" y="2097"/>
                  </a:lnTo>
                  <a:lnTo>
                    <a:pt x="2151" y="3792"/>
                  </a:lnTo>
                  <a:lnTo>
                    <a:pt x="39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2637649" y="-11"/>
            <a:ext cx="4570262" cy="2674788"/>
            <a:chOff x="2256275" y="1054425"/>
            <a:chExt cx="1212625" cy="709700"/>
          </a:xfrm>
        </p:grpSpPr>
        <p:sp>
          <p:nvSpPr>
            <p:cNvPr id="23" name="Google Shape;23;p2"/>
            <p:cNvSpPr/>
            <p:nvPr/>
          </p:nvSpPr>
          <p:spPr>
            <a:xfrm>
              <a:off x="2256275" y="1054425"/>
              <a:ext cx="1212625" cy="699875"/>
            </a:xfrm>
            <a:custGeom>
              <a:avLst/>
              <a:gdLst/>
              <a:ahLst/>
              <a:cxnLst/>
              <a:rect l="l" t="t" r="r" b="b"/>
              <a:pathLst>
                <a:path w="48505" h="27995" extrusionOk="0">
                  <a:moveTo>
                    <a:pt x="48504" y="1"/>
                  </a:moveTo>
                  <a:lnTo>
                    <a:pt x="1" y="10"/>
                  </a:lnTo>
                  <a:lnTo>
                    <a:pt x="1" y="27995"/>
                  </a:lnTo>
                  <a:lnTo>
                    <a:pt x="22366" y="12838"/>
                  </a:lnTo>
                  <a:lnTo>
                    <a:pt x="27352" y="14997"/>
                  </a:lnTo>
                  <a:lnTo>
                    <a:pt x="485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31300" y="1292625"/>
              <a:ext cx="19200" cy="72050"/>
            </a:xfrm>
            <a:custGeom>
              <a:avLst/>
              <a:gdLst/>
              <a:ahLst/>
              <a:cxnLst/>
              <a:rect l="l" t="t" r="r" b="b"/>
              <a:pathLst>
                <a:path w="768" h="2882" extrusionOk="0">
                  <a:moveTo>
                    <a:pt x="0" y="0"/>
                  </a:moveTo>
                  <a:lnTo>
                    <a:pt x="0" y="2882"/>
                  </a:lnTo>
                  <a:lnTo>
                    <a:pt x="767" y="2338"/>
                  </a:lnTo>
                  <a:lnTo>
                    <a:pt x="767" y="63"/>
                  </a:lnTo>
                  <a:cubicBezTo>
                    <a:pt x="714" y="27"/>
                    <a:pt x="642" y="0"/>
                    <a:pt x="571" y="0"/>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004750" y="1292625"/>
              <a:ext cx="6500" cy="87675"/>
            </a:xfrm>
            <a:custGeom>
              <a:avLst/>
              <a:gdLst/>
              <a:ahLst/>
              <a:cxnLst/>
              <a:rect l="l" t="t" r="r" b="b"/>
              <a:pathLst>
                <a:path w="260" h="3507" extrusionOk="0">
                  <a:moveTo>
                    <a:pt x="259" y="0"/>
                  </a:moveTo>
                  <a:cubicBezTo>
                    <a:pt x="117" y="27"/>
                    <a:pt x="1" y="161"/>
                    <a:pt x="1" y="321"/>
                  </a:cubicBezTo>
                  <a:lnTo>
                    <a:pt x="1" y="3221"/>
                  </a:lnTo>
                  <a:cubicBezTo>
                    <a:pt x="1" y="3346"/>
                    <a:pt x="72" y="3453"/>
                    <a:pt x="179" y="3506"/>
                  </a:cubicBezTo>
                  <a:lnTo>
                    <a:pt x="259" y="3453"/>
                  </a:lnTo>
                  <a:lnTo>
                    <a:pt x="259"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861800" y="1083650"/>
              <a:ext cx="49075" cy="191600"/>
            </a:xfrm>
            <a:custGeom>
              <a:avLst/>
              <a:gdLst/>
              <a:ahLst/>
              <a:cxnLst/>
              <a:rect l="l" t="t" r="r" b="b"/>
              <a:pathLst>
                <a:path w="1963" h="7664" extrusionOk="0">
                  <a:moveTo>
                    <a:pt x="955" y="0"/>
                  </a:moveTo>
                  <a:cubicBezTo>
                    <a:pt x="928" y="0"/>
                    <a:pt x="901" y="18"/>
                    <a:pt x="901" y="54"/>
                  </a:cubicBezTo>
                  <a:lnTo>
                    <a:pt x="901" y="687"/>
                  </a:lnTo>
                  <a:lnTo>
                    <a:pt x="330" y="687"/>
                  </a:lnTo>
                  <a:cubicBezTo>
                    <a:pt x="152" y="687"/>
                    <a:pt x="0" y="830"/>
                    <a:pt x="0" y="1008"/>
                  </a:cubicBezTo>
                  <a:lnTo>
                    <a:pt x="0" y="5175"/>
                  </a:lnTo>
                  <a:cubicBezTo>
                    <a:pt x="0" y="5353"/>
                    <a:pt x="152" y="5496"/>
                    <a:pt x="330" y="5496"/>
                  </a:cubicBezTo>
                  <a:lnTo>
                    <a:pt x="901" y="5496"/>
                  </a:lnTo>
                  <a:lnTo>
                    <a:pt x="901" y="7619"/>
                  </a:lnTo>
                  <a:cubicBezTo>
                    <a:pt x="901" y="7646"/>
                    <a:pt x="928" y="7663"/>
                    <a:pt x="955" y="7663"/>
                  </a:cubicBezTo>
                  <a:cubicBezTo>
                    <a:pt x="981" y="7663"/>
                    <a:pt x="1008" y="7646"/>
                    <a:pt x="1008" y="7619"/>
                  </a:cubicBezTo>
                  <a:lnTo>
                    <a:pt x="1008" y="5496"/>
                  </a:lnTo>
                  <a:lnTo>
                    <a:pt x="1276" y="5496"/>
                  </a:lnTo>
                  <a:lnTo>
                    <a:pt x="1276" y="1847"/>
                  </a:lnTo>
                  <a:lnTo>
                    <a:pt x="1963" y="1847"/>
                  </a:lnTo>
                  <a:lnTo>
                    <a:pt x="1963" y="1008"/>
                  </a:lnTo>
                  <a:cubicBezTo>
                    <a:pt x="1963" y="830"/>
                    <a:pt x="1811" y="687"/>
                    <a:pt x="1633" y="687"/>
                  </a:cubicBezTo>
                  <a:lnTo>
                    <a:pt x="1008" y="687"/>
                  </a:lnTo>
                  <a:lnTo>
                    <a:pt x="1008" y="54"/>
                  </a:lnTo>
                  <a:cubicBezTo>
                    <a:pt x="1008" y="18"/>
                    <a:pt x="981" y="0"/>
                    <a:pt x="955" y="0"/>
                  </a:cubicBez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933375" y="1159025"/>
              <a:ext cx="48875" cy="195625"/>
            </a:xfrm>
            <a:custGeom>
              <a:avLst/>
              <a:gdLst/>
              <a:ahLst/>
              <a:cxnLst/>
              <a:rect l="l" t="t" r="r" b="b"/>
              <a:pathLst>
                <a:path w="1955" h="7825" extrusionOk="0">
                  <a:moveTo>
                    <a:pt x="946" y="1"/>
                  </a:moveTo>
                  <a:cubicBezTo>
                    <a:pt x="920" y="1"/>
                    <a:pt x="893" y="19"/>
                    <a:pt x="893" y="54"/>
                  </a:cubicBezTo>
                  <a:lnTo>
                    <a:pt x="893" y="1374"/>
                  </a:lnTo>
                  <a:lnTo>
                    <a:pt x="322" y="1374"/>
                  </a:lnTo>
                  <a:cubicBezTo>
                    <a:pt x="144" y="1374"/>
                    <a:pt x="1" y="1517"/>
                    <a:pt x="1" y="1696"/>
                  </a:cubicBezTo>
                  <a:lnTo>
                    <a:pt x="1" y="5442"/>
                  </a:lnTo>
                  <a:cubicBezTo>
                    <a:pt x="1" y="5621"/>
                    <a:pt x="144" y="5764"/>
                    <a:pt x="322" y="5764"/>
                  </a:cubicBezTo>
                  <a:lnTo>
                    <a:pt x="893" y="5764"/>
                  </a:lnTo>
                  <a:lnTo>
                    <a:pt x="893" y="7771"/>
                  </a:lnTo>
                  <a:cubicBezTo>
                    <a:pt x="893" y="7807"/>
                    <a:pt x="920" y="7824"/>
                    <a:pt x="946" y="7824"/>
                  </a:cubicBezTo>
                  <a:cubicBezTo>
                    <a:pt x="982" y="7824"/>
                    <a:pt x="1000" y="7807"/>
                    <a:pt x="1000" y="7771"/>
                  </a:cubicBezTo>
                  <a:lnTo>
                    <a:pt x="1000" y="5764"/>
                  </a:lnTo>
                  <a:lnTo>
                    <a:pt x="1553" y="5764"/>
                  </a:lnTo>
                  <a:lnTo>
                    <a:pt x="1553" y="5032"/>
                  </a:lnTo>
                  <a:lnTo>
                    <a:pt x="1955" y="5032"/>
                  </a:lnTo>
                  <a:lnTo>
                    <a:pt x="1955" y="1696"/>
                  </a:lnTo>
                  <a:cubicBezTo>
                    <a:pt x="1955" y="1517"/>
                    <a:pt x="1812" y="1374"/>
                    <a:pt x="1633" y="1374"/>
                  </a:cubicBezTo>
                  <a:lnTo>
                    <a:pt x="1000" y="1374"/>
                  </a:lnTo>
                  <a:lnTo>
                    <a:pt x="1000" y="54"/>
                  </a:lnTo>
                  <a:cubicBezTo>
                    <a:pt x="1000" y="19"/>
                    <a:pt x="982" y="1"/>
                    <a:pt x="946" y="1"/>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190075" y="1054650"/>
              <a:ext cx="20100" cy="119350"/>
            </a:xfrm>
            <a:custGeom>
              <a:avLst/>
              <a:gdLst/>
              <a:ahLst/>
              <a:cxnLst/>
              <a:rect l="l" t="t" r="r" b="b"/>
              <a:pathLst>
                <a:path w="804" h="4774" extrusionOk="0">
                  <a:moveTo>
                    <a:pt x="1" y="1"/>
                  </a:moveTo>
                  <a:lnTo>
                    <a:pt x="1" y="4086"/>
                  </a:lnTo>
                  <a:lnTo>
                    <a:pt x="349" y="4086"/>
                  </a:lnTo>
                  <a:lnTo>
                    <a:pt x="349" y="4720"/>
                  </a:lnTo>
                  <a:cubicBezTo>
                    <a:pt x="349" y="4747"/>
                    <a:pt x="376" y="4773"/>
                    <a:pt x="402" y="4773"/>
                  </a:cubicBezTo>
                  <a:cubicBezTo>
                    <a:pt x="429" y="4773"/>
                    <a:pt x="456" y="4747"/>
                    <a:pt x="456" y="4720"/>
                  </a:cubicBezTo>
                  <a:lnTo>
                    <a:pt x="456" y="4086"/>
                  </a:lnTo>
                  <a:lnTo>
                    <a:pt x="804" y="4086"/>
                  </a:lnTo>
                  <a:lnTo>
                    <a:pt x="80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070550" y="1054650"/>
              <a:ext cx="39950" cy="143425"/>
            </a:xfrm>
            <a:custGeom>
              <a:avLst/>
              <a:gdLst/>
              <a:ahLst/>
              <a:cxnLst/>
              <a:rect l="l" t="t" r="r" b="b"/>
              <a:pathLst>
                <a:path w="1598" h="5737" extrusionOk="0">
                  <a:moveTo>
                    <a:pt x="0" y="1"/>
                  </a:moveTo>
                  <a:lnTo>
                    <a:pt x="0" y="5050"/>
                  </a:lnTo>
                  <a:lnTo>
                    <a:pt x="544" y="5050"/>
                  </a:lnTo>
                  <a:lnTo>
                    <a:pt x="544" y="5683"/>
                  </a:lnTo>
                  <a:cubicBezTo>
                    <a:pt x="544" y="5710"/>
                    <a:pt x="562" y="5737"/>
                    <a:pt x="598" y="5737"/>
                  </a:cubicBezTo>
                  <a:cubicBezTo>
                    <a:pt x="625" y="5737"/>
                    <a:pt x="643" y="5710"/>
                    <a:pt x="643" y="5683"/>
                  </a:cubicBezTo>
                  <a:lnTo>
                    <a:pt x="643" y="5050"/>
                  </a:lnTo>
                  <a:lnTo>
                    <a:pt x="767" y="5050"/>
                  </a:lnTo>
                  <a:lnTo>
                    <a:pt x="767" y="607"/>
                  </a:lnTo>
                  <a:lnTo>
                    <a:pt x="1570" y="607"/>
                  </a:lnTo>
                  <a:lnTo>
                    <a:pt x="1570" y="4863"/>
                  </a:lnTo>
                  <a:cubicBezTo>
                    <a:pt x="1588" y="4818"/>
                    <a:pt x="1597" y="4773"/>
                    <a:pt x="1597" y="4720"/>
                  </a:cubicBezTo>
                  <a:lnTo>
                    <a:pt x="1597"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323625" y="1103500"/>
              <a:ext cx="49100" cy="144100"/>
            </a:xfrm>
            <a:custGeom>
              <a:avLst/>
              <a:gdLst/>
              <a:ahLst/>
              <a:cxnLst/>
              <a:rect l="l" t="t" r="r" b="b"/>
              <a:pathLst>
                <a:path w="1964" h="5764" extrusionOk="0">
                  <a:moveTo>
                    <a:pt x="955" y="0"/>
                  </a:moveTo>
                  <a:cubicBezTo>
                    <a:pt x="928" y="0"/>
                    <a:pt x="902" y="18"/>
                    <a:pt x="902" y="54"/>
                  </a:cubicBezTo>
                  <a:lnTo>
                    <a:pt x="902" y="687"/>
                  </a:lnTo>
                  <a:lnTo>
                    <a:pt x="331" y="687"/>
                  </a:lnTo>
                  <a:cubicBezTo>
                    <a:pt x="152" y="687"/>
                    <a:pt x="1" y="830"/>
                    <a:pt x="1" y="1008"/>
                  </a:cubicBezTo>
                  <a:lnTo>
                    <a:pt x="1" y="3908"/>
                  </a:lnTo>
                  <a:cubicBezTo>
                    <a:pt x="1" y="4086"/>
                    <a:pt x="152" y="4229"/>
                    <a:pt x="331" y="4229"/>
                  </a:cubicBezTo>
                  <a:lnTo>
                    <a:pt x="902" y="4229"/>
                  </a:lnTo>
                  <a:lnTo>
                    <a:pt x="902" y="5710"/>
                  </a:lnTo>
                  <a:cubicBezTo>
                    <a:pt x="902" y="5737"/>
                    <a:pt x="928" y="5763"/>
                    <a:pt x="955" y="5763"/>
                  </a:cubicBezTo>
                  <a:cubicBezTo>
                    <a:pt x="982" y="5763"/>
                    <a:pt x="1009" y="5737"/>
                    <a:pt x="1009" y="5710"/>
                  </a:cubicBezTo>
                  <a:lnTo>
                    <a:pt x="1009" y="4229"/>
                  </a:lnTo>
                  <a:lnTo>
                    <a:pt x="1633" y="4229"/>
                  </a:lnTo>
                  <a:cubicBezTo>
                    <a:pt x="1812" y="4229"/>
                    <a:pt x="1963" y="4086"/>
                    <a:pt x="1963" y="3908"/>
                  </a:cubicBezTo>
                  <a:lnTo>
                    <a:pt x="1963" y="1008"/>
                  </a:lnTo>
                  <a:cubicBezTo>
                    <a:pt x="1963" y="830"/>
                    <a:pt x="1812" y="687"/>
                    <a:pt x="1633" y="687"/>
                  </a:cubicBezTo>
                  <a:lnTo>
                    <a:pt x="1009" y="687"/>
                  </a:lnTo>
                  <a:lnTo>
                    <a:pt x="1009" y="54"/>
                  </a:lnTo>
                  <a:cubicBezTo>
                    <a:pt x="1009" y="18"/>
                    <a:pt x="982" y="0"/>
                    <a:pt x="955" y="0"/>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291300" y="1198725"/>
              <a:ext cx="11175" cy="120250"/>
            </a:xfrm>
            <a:custGeom>
              <a:avLst/>
              <a:gdLst/>
              <a:ahLst/>
              <a:cxnLst/>
              <a:rect l="l" t="t" r="r" b="b"/>
              <a:pathLst>
                <a:path w="447" h="4810" extrusionOk="0">
                  <a:moveTo>
                    <a:pt x="0" y="1"/>
                  </a:moveTo>
                  <a:lnTo>
                    <a:pt x="0" y="4809"/>
                  </a:lnTo>
                  <a:lnTo>
                    <a:pt x="125" y="4809"/>
                  </a:lnTo>
                  <a:cubicBezTo>
                    <a:pt x="303" y="4809"/>
                    <a:pt x="446" y="4666"/>
                    <a:pt x="446" y="4488"/>
                  </a:cubicBezTo>
                  <a:lnTo>
                    <a:pt x="446" y="322"/>
                  </a:lnTo>
                  <a:cubicBezTo>
                    <a:pt x="446" y="143"/>
                    <a:pt x="303" y="1"/>
                    <a:pt x="125" y="1"/>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256275" y="1198725"/>
              <a:ext cx="14975" cy="120250"/>
            </a:xfrm>
            <a:custGeom>
              <a:avLst/>
              <a:gdLst/>
              <a:ahLst/>
              <a:cxnLst/>
              <a:rect l="l" t="t" r="r" b="b"/>
              <a:pathLst>
                <a:path w="599" h="4810" extrusionOk="0">
                  <a:moveTo>
                    <a:pt x="215" y="1"/>
                  </a:moveTo>
                  <a:cubicBezTo>
                    <a:pt x="134" y="1"/>
                    <a:pt x="54" y="27"/>
                    <a:pt x="1" y="81"/>
                  </a:cubicBezTo>
                  <a:lnTo>
                    <a:pt x="1" y="4729"/>
                  </a:lnTo>
                  <a:cubicBezTo>
                    <a:pt x="54" y="4782"/>
                    <a:pt x="134" y="4809"/>
                    <a:pt x="215" y="4809"/>
                  </a:cubicBezTo>
                  <a:lnTo>
                    <a:pt x="598" y="4809"/>
                  </a:lnTo>
                  <a:lnTo>
                    <a:pt x="598"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769900" y="1054650"/>
              <a:ext cx="49100" cy="114875"/>
            </a:xfrm>
            <a:custGeom>
              <a:avLst/>
              <a:gdLst/>
              <a:ahLst/>
              <a:cxnLst/>
              <a:rect l="l" t="t" r="r" b="b"/>
              <a:pathLst>
                <a:path w="1964" h="4595" extrusionOk="0">
                  <a:moveTo>
                    <a:pt x="1" y="1"/>
                  </a:moveTo>
                  <a:lnTo>
                    <a:pt x="1" y="3587"/>
                  </a:lnTo>
                  <a:cubicBezTo>
                    <a:pt x="1" y="3765"/>
                    <a:pt x="152" y="3908"/>
                    <a:pt x="331" y="3908"/>
                  </a:cubicBezTo>
                  <a:lnTo>
                    <a:pt x="955" y="3908"/>
                  </a:lnTo>
                  <a:lnTo>
                    <a:pt x="955" y="4541"/>
                  </a:lnTo>
                  <a:cubicBezTo>
                    <a:pt x="955" y="4568"/>
                    <a:pt x="982" y="4595"/>
                    <a:pt x="1009" y="4595"/>
                  </a:cubicBezTo>
                  <a:cubicBezTo>
                    <a:pt x="1036" y="4595"/>
                    <a:pt x="1062" y="4568"/>
                    <a:pt x="1062" y="4541"/>
                  </a:cubicBezTo>
                  <a:lnTo>
                    <a:pt x="1062" y="3908"/>
                  </a:lnTo>
                  <a:lnTo>
                    <a:pt x="1633" y="3908"/>
                  </a:lnTo>
                  <a:cubicBezTo>
                    <a:pt x="1812" y="3908"/>
                    <a:pt x="1963" y="3765"/>
                    <a:pt x="1963" y="3587"/>
                  </a:cubicBezTo>
                  <a:lnTo>
                    <a:pt x="196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699200" y="1054650"/>
              <a:ext cx="47750" cy="39500"/>
            </a:xfrm>
            <a:custGeom>
              <a:avLst/>
              <a:gdLst/>
              <a:ahLst/>
              <a:cxnLst/>
              <a:rect l="l" t="t" r="r" b="b"/>
              <a:pathLst>
                <a:path w="1910" h="1580" extrusionOk="0">
                  <a:moveTo>
                    <a:pt x="1" y="1"/>
                  </a:moveTo>
                  <a:cubicBezTo>
                    <a:pt x="45" y="117"/>
                    <a:pt x="161" y="206"/>
                    <a:pt x="304" y="206"/>
                  </a:cubicBezTo>
                  <a:lnTo>
                    <a:pt x="929" y="206"/>
                  </a:lnTo>
                  <a:lnTo>
                    <a:pt x="929" y="1526"/>
                  </a:lnTo>
                  <a:cubicBezTo>
                    <a:pt x="929" y="1553"/>
                    <a:pt x="955" y="1580"/>
                    <a:pt x="982" y="1580"/>
                  </a:cubicBezTo>
                  <a:cubicBezTo>
                    <a:pt x="1009" y="1580"/>
                    <a:pt x="1036" y="1553"/>
                    <a:pt x="1036" y="1526"/>
                  </a:cubicBezTo>
                  <a:lnTo>
                    <a:pt x="1036" y="206"/>
                  </a:lnTo>
                  <a:lnTo>
                    <a:pt x="1607" y="206"/>
                  </a:lnTo>
                  <a:cubicBezTo>
                    <a:pt x="1740" y="206"/>
                    <a:pt x="1865" y="117"/>
                    <a:pt x="1910" y="1"/>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396550" y="1054650"/>
              <a:ext cx="48875" cy="110875"/>
            </a:xfrm>
            <a:custGeom>
              <a:avLst/>
              <a:gdLst/>
              <a:ahLst/>
              <a:cxnLst/>
              <a:rect l="l" t="t" r="r" b="b"/>
              <a:pathLst>
                <a:path w="1955" h="4435" extrusionOk="0">
                  <a:moveTo>
                    <a:pt x="1" y="1"/>
                  </a:moveTo>
                  <a:lnTo>
                    <a:pt x="1" y="2525"/>
                  </a:lnTo>
                  <a:cubicBezTo>
                    <a:pt x="1" y="2704"/>
                    <a:pt x="144" y="2846"/>
                    <a:pt x="322" y="2846"/>
                  </a:cubicBezTo>
                  <a:lnTo>
                    <a:pt x="893" y="2846"/>
                  </a:lnTo>
                  <a:lnTo>
                    <a:pt x="893" y="4381"/>
                  </a:lnTo>
                  <a:cubicBezTo>
                    <a:pt x="893" y="4417"/>
                    <a:pt x="920" y="4434"/>
                    <a:pt x="947" y="4434"/>
                  </a:cubicBezTo>
                  <a:cubicBezTo>
                    <a:pt x="982" y="4434"/>
                    <a:pt x="1000" y="4417"/>
                    <a:pt x="1000" y="4381"/>
                  </a:cubicBezTo>
                  <a:lnTo>
                    <a:pt x="1000" y="2846"/>
                  </a:lnTo>
                  <a:lnTo>
                    <a:pt x="1625" y="2846"/>
                  </a:lnTo>
                  <a:cubicBezTo>
                    <a:pt x="1812" y="2846"/>
                    <a:pt x="1955" y="2704"/>
                    <a:pt x="1955" y="2525"/>
                  </a:cubicBezTo>
                  <a:lnTo>
                    <a:pt x="1955"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521450" y="1054650"/>
              <a:ext cx="48875" cy="173550"/>
            </a:xfrm>
            <a:custGeom>
              <a:avLst/>
              <a:gdLst/>
              <a:ahLst/>
              <a:cxnLst/>
              <a:rect l="l" t="t" r="r" b="b"/>
              <a:pathLst>
                <a:path w="1955" h="6942" extrusionOk="0">
                  <a:moveTo>
                    <a:pt x="1" y="1"/>
                  </a:moveTo>
                  <a:lnTo>
                    <a:pt x="1" y="5041"/>
                  </a:lnTo>
                  <a:cubicBezTo>
                    <a:pt x="1" y="5184"/>
                    <a:pt x="99" y="5309"/>
                    <a:pt x="233" y="5353"/>
                  </a:cubicBezTo>
                  <a:lnTo>
                    <a:pt x="233" y="3061"/>
                  </a:lnTo>
                  <a:lnTo>
                    <a:pt x="1036" y="3061"/>
                  </a:lnTo>
                  <a:lnTo>
                    <a:pt x="1036" y="6941"/>
                  </a:lnTo>
                  <a:cubicBezTo>
                    <a:pt x="1044" y="6932"/>
                    <a:pt x="1053" y="6914"/>
                    <a:pt x="1053" y="6897"/>
                  </a:cubicBezTo>
                  <a:lnTo>
                    <a:pt x="1053" y="5362"/>
                  </a:lnTo>
                  <a:lnTo>
                    <a:pt x="1624" y="5362"/>
                  </a:lnTo>
                  <a:cubicBezTo>
                    <a:pt x="1812" y="5362"/>
                    <a:pt x="1954" y="5219"/>
                    <a:pt x="1954" y="5041"/>
                  </a:cubicBezTo>
                  <a:lnTo>
                    <a:pt x="195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271225" y="1101500"/>
              <a:ext cx="20100" cy="642775"/>
            </a:xfrm>
            <a:custGeom>
              <a:avLst/>
              <a:gdLst/>
              <a:ahLst/>
              <a:cxnLst/>
              <a:rect l="l" t="t" r="r" b="b"/>
              <a:pathLst>
                <a:path w="804" h="25711" extrusionOk="0">
                  <a:moveTo>
                    <a:pt x="0" y="0"/>
                  </a:moveTo>
                  <a:lnTo>
                    <a:pt x="0" y="3890"/>
                  </a:lnTo>
                  <a:lnTo>
                    <a:pt x="0" y="8698"/>
                  </a:lnTo>
                  <a:lnTo>
                    <a:pt x="0" y="25710"/>
                  </a:lnTo>
                  <a:lnTo>
                    <a:pt x="803" y="25166"/>
                  </a:lnTo>
                  <a:lnTo>
                    <a:pt x="803" y="8698"/>
                  </a:lnTo>
                  <a:lnTo>
                    <a:pt x="803" y="3890"/>
                  </a:lnTo>
                  <a:lnTo>
                    <a:pt x="803"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311375" y="1307775"/>
              <a:ext cx="20075" cy="409275"/>
            </a:xfrm>
            <a:custGeom>
              <a:avLst/>
              <a:gdLst/>
              <a:ahLst/>
              <a:cxnLst/>
              <a:rect l="l" t="t" r="r" b="b"/>
              <a:pathLst>
                <a:path w="803" h="16371" extrusionOk="0">
                  <a:moveTo>
                    <a:pt x="0" y="1"/>
                  </a:moveTo>
                  <a:lnTo>
                    <a:pt x="0" y="16371"/>
                  </a:lnTo>
                  <a:lnTo>
                    <a:pt x="803" y="15827"/>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351500" y="1218800"/>
              <a:ext cx="20100" cy="471050"/>
            </a:xfrm>
            <a:custGeom>
              <a:avLst/>
              <a:gdLst/>
              <a:ahLst/>
              <a:cxnLst/>
              <a:rect l="l" t="t" r="r" b="b"/>
              <a:pathLst>
                <a:path w="804" h="18842" extrusionOk="0">
                  <a:moveTo>
                    <a:pt x="1" y="0"/>
                  </a:moveTo>
                  <a:lnTo>
                    <a:pt x="1" y="18842"/>
                  </a:lnTo>
                  <a:lnTo>
                    <a:pt x="804" y="18297"/>
                  </a:lnTo>
                  <a:lnTo>
                    <a:pt x="804"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129875" y="1088325"/>
              <a:ext cx="20100" cy="206550"/>
            </a:xfrm>
            <a:custGeom>
              <a:avLst/>
              <a:gdLst/>
              <a:ahLst/>
              <a:cxnLst/>
              <a:rect l="l" t="t" r="r" b="b"/>
              <a:pathLst>
                <a:path w="804" h="8262" extrusionOk="0">
                  <a:moveTo>
                    <a:pt x="0" y="1"/>
                  </a:moveTo>
                  <a:lnTo>
                    <a:pt x="0" y="8262"/>
                  </a:lnTo>
                  <a:lnTo>
                    <a:pt x="803" y="7691"/>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170025" y="1054650"/>
              <a:ext cx="20075" cy="211675"/>
            </a:xfrm>
            <a:custGeom>
              <a:avLst/>
              <a:gdLst/>
              <a:ahLst/>
              <a:cxnLst/>
              <a:rect l="l" t="t" r="r" b="b"/>
              <a:pathLst>
                <a:path w="803" h="8467" extrusionOk="0">
                  <a:moveTo>
                    <a:pt x="0" y="1"/>
                  </a:moveTo>
                  <a:lnTo>
                    <a:pt x="0" y="8467"/>
                  </a:lnTo>
                  <a:lnTo>
                    <a:pt x="803" y="7905"/>
                  </a:lnTo>
                  <a:lnTo>
                    <a:pt x="803" y="4086"/>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089725" y="1069825"/>
              <a:ext cx="20100" cy="253375"/>
            </a:xfrm>
            <a:custGeom>
              <a:avLst/>
              <a:gdLst/>
              <a:ahLst/>
              <a:cxnLst/>
              <a:rect l="l" t="t" r="r" b="b"/>
              <a:pathLst>
                <a:path w="804" h="10135" extrusionOk="0">
                  <a:moveTo>
                    <a:pt x="0" y="0"/>
                  </a:moveTo>
                  <a:lnTo>
                    <a:pt x="0" y="4443"/>
                  </a:lnTo>
                  <a:lnTo>
                    <a:pt x="0" y="10135"/>
                  </a:lnTo>
                  <a:lnTo>
                    <a:pt x="803" y="9572"/>
                  </a:lnTo>
                  <a:lnTo>
                    <a:pt x="803" y="4256"/>
                  </a:lnTo>
                  <a:lnTo>
                    <a:pt x="803" y="0"/>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050475" y="1054650"/>
              <a:ext cx="20100" cy="296425"/>
            </a:xfrm>
            <a:custGeom>
              <a:avLst/>
              <a:gdLst/>
              <a:ahLst/>
              <a:cxnLst/>
              <a:rect l="l" t="t" r="r" b="b"/>
              <a:pathLst>
                <a:path w="804" h="11857" extrusionOk="0">
                  <a:moveTo>
                    <a:pt x="0" y="1"/>
                  </a:moveTo>
                  <a:lnTo>
                    <a:pt x="0" y="9582"/>
                  </a:lnTo>
                  <a:lnTo>
                    <a:pt x="0" y="11857"/>
                  </a:lnTo>
                  <a:lnTo>
                    <a:pt x="803" y="11295"/>
                  </a:lnTo>
                  <a:lnTo>
                    <a:pt x="803" y="5050"/>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011225" y="1153225"/>
              <a:ext cx="20100" cy="225725"/>
            </a:xfrm>
            <a:custGeom>
              <a:avLst/>
              <a:gdLst/>
              <a:ahLst/>
              <a:cxnLst/>
              <a:rect l="l" t="t" r="r" b="b"/>
              <a:pathLst>
                <a:path w="804" h="9029" extrusionOk="0">
                  <a:moveTo>
                    <a:pt x="0" y="1"/>
                  </a:moveTo>
                  <a:lnTo>
                    <a:pt x="0" y="5576"/>
                  </a:lnTo>
                  <a:lnTo>
                    <a:pt x="0" y="9029"/>
                  </a:lnTo>
                  <a:lnTo>
                    <a:pt x="803" y="8458"/>
                  </a:lnTo>
                  <a:lnTo>
                    <a:pt x="803" y="5576"/>
                  </a:lnTo>
                  <a:lnTo>
                    <a:pt x="803" y="1"/>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972200" y="1284825"/>
              <a:ext cx="19875" cy="121775"/>
            </a:xfrm>
            <a:custGeom>
              <a:avLst/>
              <a:gdLst/>
              <a:ahLst/>
              <a:cxnLst/>
              <a:rect l="l" t="t" r="r" b="b"/>
              <a:pathLst>
                <a:path w="795" h="4871" extrusionOk="0">
                  <a:moveTo>
                    <a:pt x="0" y="0"/>
                  </a:moveTo>
                  <a:lnTo>
                    <a:pt x="0" y="732"/>
                  </a:lnTo>
                  <a:lnTo>
                    <a:pt x="0" y="4871"/>
                  </a:lnTo>
                  <a:lnTo>
                    <a:pt x="794" y="4309"/>
                  </a:lnTo>
                  <a:lnTo>
                    <a:pt x="794"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932925" y="1347250"/>
              <a:ext cx="19875" cy="82100"/>
            </a:xfrm>
            <a:custGeom>
              <a:avLst/>
              <a:gdLst/>
              <a:ahLst/>
              <a:cxnLst/>
              <a:rect l="l" t="t" r="r" b="b"/>
              <a:pathLst>
                <a:path w="795" h="3284" extrusionOk="0">
                  <a:moveTo>
                    <a:pt x="1" y="1"/>
                  </a:moveTo>
                  <a:lnTo>
                    <a:pt x="1" y="3159"/>
                  </a:lnTo>
                  <a:lnTo>
                    <a:pt x="286" y="3284"/>
                  </a:lnTo>
                  <a:lnTo>
                    <a:pt x="795" y="2927"/>
                  </a:lnTo>
                  <a:lnTo>
                    <a:pt x="795"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893675" y="1129825"/>
              <a:ext cx="19875" cy="287950"/>
            </a:xfrm>
            <a:custGeom>
              <a:avLst/>
              <a:gdLst/>
              <a:ahLst/>
              <a:cxnLst/>
              <a:rect l="l" t="t" r="r" b="b"/>
              <a:pathLst>
                <a:path w="795" h="11518" extrusionOk="0">
                  <a:moveTo>
                    <a:pt x="1" y="0"/>
                  </a:moveTo>
                  <a:lnTo>
                    <a:pt x="1" y="3649"/>
                  </a:lnTo>
                  <a:lnTo>
                    <a:pt x="1" y="11178"/>
                  </a:lnTo>
                  <a:lnTo>
                    <a:pt x="795" y="11517"/>
                  </a:lnTo>
                  <a:lnTo>
                    <a:pt x="795"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210150" y="1054650"/>
              <a:ext cx="20100" cy="183125"/>
            </a:xfrm>
            <a:custGeom>
              <a:avLst/>
              <a:gdLst/>
              <a:ahLst/>
              <a:cxnLst/>
              <a:rect l="l" t="t" r="r" b="b"/>
              <a:pathLst>
                <a:path w="804" h="7325" extrusionOk="0">
                  <a:moveTo>
                    <a:pt x="1" y="1"/>
                  </a:moveTo>
                  <a:lnTo>
                    <a:pt x="1" y="4086"/>
                  </a:lnTo>
                  <a:lnTo>
                    <a:pt x="1" y="7325"/>
                  </a:lnTo>
                  <a:lnTo>
                    <a:pt x="804" y="6763"/>
                  </a:lnTo>
                  <a:lnTo>
                    <a:pt x="80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250300" y="1083425"/>
              <a:ext cx="20100" cy="126025"/>
            </a:xfrm>
            <a:custGeom>
              <a:avLst/>
              <a:gdLst/>
              <a:ahLst/>
              <a:cxnLst/>
              <a:rect l="l" t="t" r="r" b="b"/>
              <a:pathLst>
                <a:path w="804" h="5041" extrusionOk="0">
                  <a:moveTo>
                    <a:pt x="1" y="0"/>
                  </a:moveTo>
                  <a:lnTo>
                    <a:pt x="1" y="5041"/>
                  </a:lnTo>
                  <a:lnTo>
                    <a:pt x="804" y="4470"/>
                  </a:lnTo>
                  <a:lnTo>
                    <a:pt x="804" y="0"/>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290450" y="1068700"/>
              <a:ext cx="20100" cy="112200"/>
            </a:xfrm>
            <a:custGeom>
              <a:avLst/>
              <a:gdLst/>
              <a:ahLst/>
              <a:cxnLst/>
              <a:rect l="l" t="t" r="r" b="b"/>
              <a:pathLst>
                <a:path w="804" h="4488" extrusionOk="0">
                  <a:moveTo>
                    <a:pt x="0" y="1"/>
                  </a:moveTo>
                  <a:lnTo>
                    <a:pt x="0" y="4488"/>
                  </a:lnTo>
                  <a:lnTo>
                    <a:pt x="803" y="3926"/>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330600" y="1054650"/>
              <a:ext cx="20100" cy="97725"/>
            </a:xfrm>
            <a:custGeom>
              <a:avLst/>
              <a:gdLst/>
              <a:ahLst/>
              <a:cxnLst/>
              <a:rect l="l" t="t" r="r" b="b"/>
              <a:pathLst>
                <a:path w="804" h="3909" extrusionOk="0">
                  <a:moveTo>
                    <a:pt x="0" y="1"/>
                  </a:moveTo>
                  <a:lnTo>
                    <a:pt x="0" y="3908"/>
                  </a:lnTo>
                  <a:lnTo>
                    <a:pt x="803" y="3346"/>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370950" y="1054425"/>
              <a:ext cx="19875" cy="69625"/>
            </a:xfrm>
            <a:custGeom>
              <a:avLst/>
              <a:gdLst/>
              <a:ahLst/>
              <a:cxnLst/>
              <a:rect l="l" t="t" r="r" b="b"/>
              <a:pathLst>
                <a:path w="795" h="2785" extrusionOk="0">
                  <a:moveTo>
                    <a:pt x="1" y="1"/>
                  </a:moveTo>
                  <a:lnTo>
                    <a:pt x="1" y="2784"/>
                  </a:lnTo>
                  <a:lnTo>
                    <a:pt x="795" y="2213"/>
                  </a:lnTo>
                  <a:lnTo>
                    <a:pt x="795"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10000" y="1054425"/>
              <a:ext cx="20075" cy="41725"/>
            </a:xfrm>
            <a:custGeom>
              <a:avLst/>
              <a:gdLst/>
              <a:ahLst/>
              <a:cxnLst/>
              <a:rect l="l" t="t" r="r" b="b"/>
              <a:pathLst>
                <a:path w="803" h="1669" extrusionOk="0">
                  <a:moveTo>
                    <a:pt x="803" y="1"/>
                  </a:moveTo>
                  <a:lnTo>
                    <a:pt x="0" y="10"/>
                  </a:lnTo>
                  <a:lnTo>
                    <a:pt x="0" y="1669"/>
                  </a:lnTo>
                  <a:lnTo>
                    <a:pt x="803" y="1107"/>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606650" y="1054650"/>
              <a:ext cx="20100" cy="462125"/>
            </a:xfrm>
            <a:custGeom>
              <a:avLst/>
              <a:gdLst/>
              <a:ahLst/>
              <a:cxnLst/>
              <a:rect l="l" t="t" r="r" b="b"/>
              <a:pathLst>
                <a:path w="804" h="18485" extrusionOk="0">
                  <a:moveTo>
                    <a:pt x="1" y="1"/>
                  </a:moveTo>
                  <a:lnTo>
                    <a:pt x="1" y="18485"/>
                  </a:lnTo>
                  <a:lnTo>
                    <a:pt x="803" y="17950"/>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646800" y="1099250"/>
              <a:ext cx="20100" cy="390325"/>
            </a:xfrm>
            <a:custGeom>
              <a:avLst/>
              <a:gdLst/>
              <a:ahLst/>
              <a:cxnLst/>
              <a:rect l="l" t="t" r="r" b="b"/>
              <a:pathLst>
                <a:path w="804" h="15613" extrusionOk="0">
                  <a:moveTo>
                    <a:pt x="0" y="1"/>
                  </a:moveTo>
                  <a:lnTo>
                    <a:pt x="0" y="15613"/>
                  </a:lnTo>
                  <a:lnTo>
                    <a:pt x="803" y="15068"/>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566500" y="1289725"/>
              <a:ext cx="20100" cy="254275"/>
            </a:xfrm>
            <a:custGeom>
              <a:avLst/>
              <a:gdLst/>
              <a:ahLst/>
              <a:cxnLst/>
              <a:rect l="l" t="t" r="r" b="b"/>
              <a:pathLst>
                <a:path w="804" h="10171" extrusionOk="0">
                  <a:moveTo>
                    <a:pt x="1" y="0"/>
                  </a:moveTo>
                  <a:lnTo>
                    <a:pt x="1" y="10170"/>
                  </a:lnTo>
                  <a:lnTo>
                    <a:pt x="804" y="9635"/>
                  </a:lnTo>
                  <a:lnTo>
                    <a:pt x="804" y="0"/>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527250" y="1131150"/>
              <a:ext cx="20100" cy="439375"/>
            </a:xfrm>
            <a:custGeom>
              <a:avLst/>
              <a:gdLst/>
              <a:ahLst/>
              <a:cxnLst/>
              <a:rect l="l" t="t" r="r" b="b"/>
              <a:pathLst>
                <a:path w="804" h="17575" extrusionOk="0">
                  <a:moveTo>
                    <a:pt x="1" y="1"/>
                  </a:moveTo>
                  <a:lnTo>
                    <a:pt x="1" y="2293"/>
                  </a:lnTo>
                  <a:lnTo>
                    <a:pt x="1" y="17575"/>
                  </a:lnTo>
                  <a:lnTo>
                    <a:pt x="804" y="17040"/>
                  </a:lnTo>
                  <a:lnTo>
                    <a:pt x="804" y="3881"/>
                  </a:lnTo>
                  <a:lnTo>
                    <a:pt x="804" y="1"/>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488000" y="1300425"/>
              <a:ext cx="20100" cy="296875"/>
            </a:xfrm>
            <a:custGeom>
              <a:avLst/>
              <a:gdLst/>
              <a:ahLst/>
              <a:cxnLst/>
              <a:rect l="l" t="t" r="r" b="b"/>
              <a:pathLst>
                <a:path w="804" h="11875" extrusionOk="0">
                  <a:moveTo>
                    <a:pt x="1" y="1"/>
                  </a:moveTo>
                  <a:lnTo>
                    <a:pt x="1" y="11874"/>
                  </a:lnTo>
                  <a:lnTo>
                    <a:pt x="803" y="11330"/>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448750" y="1387625"/>
              <a:ext cx="20100" cy="236225"/>
            </a:xfrm>
            <a:custGeom>
              <a:avLst/>
              <a:gdLst/>
              <a:ahLst/>
              <a:cxnLst/>
              <a:rect l="l" t="t" r="r" b="b"/>
              <a:pathLst>
                <a:path w="804" h="9449" extrusionOk="0">
                  <a:moveTo>
                    <a:pt x="0" y="1"/>
                  </a:moveTo>
                  <a:lnTo>
                    <a:pt x="0" y="9448"/>
                  </a:lnTo>
                  <a:lnTo>
                    <a:pt x="803" y="8904"/>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409725" y="1355950"/>
              <a:ext cx="19875" cy="293975"/>
            </a:xfrm>
            <a:custGeom>
              <a:avLst/>
              <a:gdLst/>
              <a:ahLst/>
              <a:cxnLst/>
              <a:rect l="l" t="t" r="r" b="b"/>
              <a:pathLst>
                <a:path w="795" h="11759" extrusionOk="0">
                  <a:moveTo>
                    <a:pt x="0" y="1"/>
                  </a:moveTo>
                  <a:lnTo>
                    <a:pt x="0" y="11759"/>
                  </a:lnTo>
                  <a:lnTo>
                    <a:pt x="27" y="11759"/>
                  </a:lnTo>
                  <a:lnTo>
                    <a:pt x="794" y="11241"/>
                  </a:lnTo>
                  <a:lnTo>
                    <a:pt x="79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686950" y="1166600"/>
              <a:ext cx="20075" cy="295775"/>
            </a:xfrm>
            <a:custGeom>
              <a:avLst/>
              <a:gdLst/>
              <a:ahLst/>
              <a:cxnLst/>
              <a:rect l="l" t="t" r="r" b="b"/>
              <a:pathLst>
                <a:path w="803" h="11831" extrusionOk="0">
                  <a:moveTo>
                    <a:pt x="0" y="1"/>
                  </a:moveTo>
                  <a:lnTo>
                    <a:pt x="0" y="11830"/>
                  </a:lnTo>
                  <a:lnTo>
                    <a:pt x="803" y="11286"/>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727075" y="1316475"/>
              <a:ext cx="20100" cy="118675"/>
            </a:xfrm>
            <a:custGeom>
              <a:avLst/>
              <a:gdLst/>
              <a:ahLst/>
              <a:cxnLst/>
              <a:rect l="l" t="t" r="r" b="b"/>
              <a:pathLst>
                <a:path w="804" h="4747" extrusionOk="0">
                  <a:moveTo>
                    <a:pt x="1" y="1"/>
                  </a:moveTo>
                  <a:lnTo>
                    <a:pt x="1" y="4747"/>
                  </a:lnTo>
                  <a:lnTo>
                    <a:pt x="804" y="4203"/>
                  </a:lnTo>
                  <a:lnTo>
                    <a:pt x="80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767225" y="1274325"/>
              <a:ext cx="20100" cy="133625"/>
            </a:xfrm>
            <a:custGeom>
              <a:avLst/>
              <a:gdLst/>
              <a:ahLst/>
              <a:cxnLst/>
              <a:rect l="l" t="t" r="r" b="b"/>
              <a:pathLst>
                <a:path w="804" h="5345" extrusionOk="0">
                  <a:moveTo>
                    <a:pt x="1" y="1"/>
                  </a:moveTo>
                  <a:lnTo>
                    <a:pt x="1" y="5344"/>
                  </a:lnTo>
                  <a:lnTo>
                    <a:pt x="804" y="4800"/>
                  </a:lnTo>
                  <a:lnTo>
                    <a:pt x="80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807375" y="1192925"/>
              <a:ext cx="20100" cy="187825"/>
            </a:xfrm>
            <a:custGeom>
              <a:avLst/>
              <a:gdLst/>
              <a:ahLst/>
              <a:cxnLst/>
              <a:rect l="l" t="t" r="r" b="b"/>
              <a:pathLst>
                <a:path w="804" h="7513" extrusionOk="0">
                  <a:moveTo>
                    <a:pt x="0" y="1"/>
                  </a:moveTo>
                  <a:lnTo>
                    <a:pt x="0" y="7512"/>
                  </a:lnTo>
                  <a:lnTo>
                    <a:pt x="322" y="7298"/>
                  </a:lnTo>
                  <a:lnTo>
                    <a:pt x="803" y="7503"/>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847525" y="1276775"/>
              <a:ext cx="20100" cy="121150"/>
            </a:xfrm>
            <a:custGeom>
              <a:avLst/>
              <a:gdLst/>
              <a:ahLst/>
              <a:cxnLst/>
              <a:rect l="l" t="t" r="r" b="b"/>
              <a:pathLst>
                <a:path w="804" h="4846" extrusionOk="0">
                  <a:moveTo>
                    <a:pt x="0" y="1"/>
                  </a:moveTo>
                  <a:lnTo>
                    <a:pt x="0" y="4497"/>
                  </a:lnTo>
                  <a:lnTo>
                    <a:pt x="803" y="4845"/>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256275" y="1090775"/>
              <a:ext cx="1162450" cy="673350"/>
            </a:xfrm>
            <a:custGeom>
              <a:avLst/>
              <a:gdLst/>
              <a:ahLst/>
              <a:cxnLst/>
              <a:rect l="l" t="t" r="r" b="b"/>
              <a:pathLst>
                <a:path w="46498" h="26934" extrusionOk="0">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368725" y="1054425"/>
              <a:ext cx="99950" cy="94825"/>
            </a:xfrm>
            <a:custGeom>
              <a:avLst/>
              <a:gdLst/>
              <a:ahLst/>
              <a:cxnLst/>
              <a:rect l="l" t="t" r="r" b="b"/>
              <a:pathLst>
                <a:path w="3998" h="3793" extrusionOk="0">
                  <a:moveTo>
                    <a:pt x="3997" y="1"/>
                  </a:moveTo>
                  <a:lnTo>
                    <a:pt x="1" y="1321"/>
                  </a:lnTo>
                  <a:lnTo>
                    <a:pt x="1598" y="2097"/>
                  </a:lnTo>
                  <a:lnTo>
                    <a:pt x="2151" y="3792"/>
                  </a:lnTo>
                  <a:lnTo>
                    <a:pt x="39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2"/>
          <p:cNvGrpSpPr/>
          <p:nvPr/>
        </p:nvGrpSpPr>
        <p:grpSpPr>
          <a:xfrm>
            <a:off x="1846563" y="182687"/>
            <a:ext cx="4570289" cy="4570198"/>
            <a:chOff x="1846563" y="182687"/>
            <a:chExt cx="4570289" cy="4570198"/>
          </a:xfrm>
        </p:grpSpPr>
        <p:grpSp>
          <p:nvGrpSpPr>
            <p:cNvPr id="69" name="Google Shape;69;p2"/>
            <p:cNvGrpSpPr/>
            <p:nvPr/>
          </p:nvGrpSpPr>
          <p:grpSpPr>
            <a:xfrm>
              <a:off x="1846563" y="182687"/>
              <a:ext cx="4570289" cy="4570198"/>
              <a:chOff x="878425" y="-785450"/>
              <a:chExt cx="6506675" cy="6506546"/>
            </a:xfrm>
          </p:grpSpPr>
          <p:sp>
            <p:nvSpPr>
              <p:cNvPr id="70" name="Google Shape;70;p2"/>
              <p:cNvSpPr/>
              <p:nvPr/>
            </p:nvSpPr>
            <p:spPr>
              <a:xfrm>
                <a:off x="3041652" y="1377724"/>
                <a:ext cx="2180213" cy="2180213"/>
              </a:xfrm>
              <a:custGeom>
                <a:avLst/>
                <a:gdLst/>
                <a:ahLst/>
                <a:cxnLst/>
                <a:rect l="l" t="t" r="r" b="b"/>
                <a:pathLst>
                  <a:path w="36613" h="36613" extrusionOk="0">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050550" y="386698"/>
                <a:ext cx="4162285" cy="4162202"/>
              </a:xfrm>
              <a:custGeom>
                <a:avLst/>
                <a:gdLst/>
                <a:ahLst/>
                <a:cxnLst/>
                <a:rect l="l" t="t" r="r" b="b"/>
                <a:pathLst>
                  <a:path w="50298" h="50297" extrusionOk="0">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878425" y="-785450"/>
                <a:ext cx="6506675" cy="6506546"/>
              </a:xfrm>
              <a:custGeom>
                <a:avLst/>
                <a:gdLst/>
                <a:ahLst/>
                <a:cxnLst/>
                <a:rect l="l" t="t" r="r" b="b"/>
                <a:pathLst>
                  <a:path w="50298" h="50297" extrusionOk="0">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2"/>
            <p:cNvGrpSpPr/>
            <p:nvPr/>
          </p:nvGrpSpPr>
          <p:grpSpPr>
            <a:xfrm>
              <a:off x="3185908" y="718741"/>
              <a:ext cx="3124599" cy="2544437"/>
              <a:chOff x="4104846" y="2798475"/>
              <a:chExt cx="895480" cy="729211"/>
            </a:xfrm>
          </p:grpSpPr>
          <p:sp>
            <p:nvSpPr>
              <p:cNvPr id="74" name="Google Shape;74;p2"/>
              <p:cNvSpPr/>
              <p:nvPr/>
            </p:nvSpPr>
            <p:spPr>
              <a:xfrm>
                <a:off x="4186358" y="3417317"/>
                <a:ext cx="16525" cy="16525"/>
              </a:xfrm>
              <a:custGeom>
                <a:avLst/>
                <a:gdLst/>
                <a:ahLst/>
                <a:cxnLst/>
                <a:rect l="l" t="t" r="r" b="b"/>
                <a:pathLst>
                  <a:path w="661" h="661" extrusionOk="0">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796315" y="2798475"/>
                <a:ext cx="16550" cy="16550"/>
              </a:xfrm>
              <a:custGeom>
                <a:avLst/>
                <a:gdLst/>
                <a:ahLst/>
                <a:cxnLst/>
                <a:rect l="l" t="t" r="r" b="b"/>
                <a:pathLst>
                  <a:path w="662" h="662" extrusionOk="0">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104846" y="2964527"/>
                <a:ext cx="16300" cy="16300"/>
              </a:xfrm>
              <a:custGeom>
                <a:avLst/>
                <a:gdLst/>
                <a:ahLst/>
                <a:cxnLst/>
                <a:rect l="l" t="t" r="r" b="b"/>
                <a:pathLst>
                  <a:path w="652" h="652" extrusionOk="0">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983801" y="3511136"/>
                <a:ext cx="16525" cy="16550"/>
              </a:xfrm>
              <a:custGeom>
                <a:avLst/>
                <a:gdLst/>
                <a:ahLst/>
                <a:cxnLst/>
                <a:rect l="l" t="t" r="r" b="b"/>
                <a:pathLst>
                  <a:path w="661" h="662" extrusionOk="0">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8" name="Google Shape;78;p2"/>
          <p:cNvGrpSpPr/>
          <p:nvPr/>
        </p:nvGrpSpPr>
        <p:grpSpPr>
          <a:xfrm>
            <a:off x="5998903" y="222970"/>
            <a:ext cx="547707" cy="495785"/>
            <a:chOff x="470050" y="3731100"/>
            <a:chExt cx="179800" cy="162750"/>
          </a:xfrm>
        </p:grpSpPr>
        <p:sp>
          <p:nvSpPr>
            <p:cNvPr id="79" name="Google Shape;79;p2"/>
            <p:cNvSpPr/>
            <p:nvPr/>
          </p:nvSpPr>
          <p:spPr>
            <a:xfrm>
              <a:off x="483875" y="3731100"/>
              <a:ext cx="165975" cy="149600"/>
            </a:xfrm>
            <a:custGeom>
              <a:avLst/>
              <a:gdLst/>
              <a:ahLst/>
              <a:cxnLst/>
              <a:rect l="l" t="t" r="r" b="b"/>
              <a:pathLst>
                <a:path w="6639" h="5984" extrusionOk="0">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70050" y="3743450"/>
              <a:ext cx="155700" cy="150400"/>
            </a:xfrm>
            <a:custGeom>
              <a:avLst/>
              <a:gdLst/>
              <a:ahLst/>
              <a:cxnLst/>
              <a:rect l="l" t="t" r="r" b="b"/>
              <a:pathLst>
                <a:path w="6228" h="6016" extrusionOk="0">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503950" y="3749100"/>
              <a:ext cx="126050" cy="113600"/>
            </a:xfrm>
            <a:custGeom>
              <a:avLst/>
              <a:gdLst/>
              <a:ahLst/>
              <a:cxnLst/>
              <a:rect l="l" t="t" r="r" b="b"/>
              <a:pathLst>
                <a:path w="5042" h="4544" extrusionOk="0">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533175" y="3763725"/>
              <a:ext cx="71175" cy="80775"/>
            </a:xfrm>
            <a:custGeom>
              <a:avLst/>
              <a:gdLst/>
              <a:ahLst/>
              <a:cxnLst/>
              <a:rect l="l" t="t" r="r" b="b"/>
              <a:pathLst>
                <a:path w="2847" h="3231" extrusionOk="0">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Google Shape;83;p2"/>
          <p:cNvSpPr txBox="1">
            <a:spLocks noGrp="1"/>
          </p:cNvSpPr>
          <p:nvPr>
            <p:ph type="ctrTitle"/>
          </p:nvPr>
        </p:nvSpPr>
        <p:spPr>
          <a:xfrm>
            <a:off x="713300" y="1141975"/>
            <a:ext cx="5439600" cy="23838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84" name="Google Shape;84;p2"/>
          <p:cNvSpPr txBox="1">
            <a:spLocks noGrp="1"/>
          </p:cNvSpPr>
          <p:nvPr>
            <p:ph type="subTitle" idx="1"/>
          </p:nvPr>
        </p:nvSpPr>
        <p:spPr>
          <a:xfrm>
            <a:off x="713221" y="3525725"/>
            <a:ext cx="3858900" cy="475800"/>
          </a:xfrm>
          <a:prstGeom prst="rect">
            <a:avLst/>
          </a:prstGeom>
          <a:solidFill>
            <a:schemeClr val="lt2"/>
          </a:solid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2"/>
        <p:cNvGrpSpPr/>
        <p:nvPr/>
      </p:nvGrpSpPr>
      <p:grpSpPr>
        <a:xfrm>
          <a:off x="0" y="0"/>
          <a:ext cx="0" cy="0"/>
          <a:chOff x="0" y="0"/>
          <a:chExt cx="0" cy="0"/>
        </a:xfrm>
      </p:grpSpPr>
      <p:grpSp>
        <p:nvGrpSpPr>
          <p:cNvPr id="483" name="Google Shape;483;p11"/>
          <p:cNvGrpSpPr/>
          <p:nvPr/>
        </p:nvGrpSpPr>
        <p:grpSpPr>
          <a:xfrm>
            <a:off x="1874988" y="1106787"/>
            <a:ext cx="4570289" cy="4570198"/>
            <a:chOff x="1846563" y="182687"/>
            <a:chExt cx="4570289" cy="4570198"/>
          </a:xfrm>
        </p:grpSpPr>
        <p:grpSp>
          <p:nvGrpSpPr>
            <p:cNvPr id="484" name="Google Shape;484;p11"/>
            <p:cNvGrpSpPr/>
            <p:nvPr/>
          </p:nvGrpSpPr>
          <p:grpSpPr>
            <a:xfrm>
              <a:off x="1846563" y="182687"/>
              <a:ext cx="4570289" cy="4570198"/>
              <a:chOff x="878425" y="-785450"/>
              <a:chExt cx="6506675" cy="6506546"/>
            </a:xfrm>
          </p:grpSpPr>
          <p:sp>
            <p:nvSpPr>
              <p:cNvPr id="485" name="Google Shape;485;p11"/>
              <p:cNvSpPr/>
              <p:nvPr/>
            </p:nvSpPr>
            <p:spPr>
              <a:xfrm>
                <a:off x="3041652" y="1377724"/>
                <a:ext cx="2180213" cy="2180213"/>
              </a:xfrm>
              <a:custGeom>
                <a:avLst/>
                <a:gdLst/>
                <a:ahLst/>
                <a:cxnLst/>
                <a:rect l="l" t="t" r="r" b="b"/>
                <a:pathLst>
                  <a:path w="36613" h="36613" extrusionOk="0">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1"/>
              <p:cNvSpPr/>
              <p:nvPr/>
            </p:nvSpPr>
            <p:spPr>
              <a:xfrm>
                <a:off x="2050550" y="386698"/>
                <a:ext cx="4162285" cy="4162202"/>
              </a:xfrm>
              <a:custGeom>
                <a:avLst/>
                <a:gdLst/>
                <a:ahLst/>
                <a:cxnLst/>
                <a:rect l="l" t="t" r="r" b="b"/>
                <a:pathLst>
                  <a:path w="50298" h="50297" extrusionOk="0">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1"/>
              <p:cNvSpPr/>
              <p:nvPr/>
            </p:nvSpPr>
            <p:spPr>
              <a:xfrm>
                <a:off x="878425" y="-785450"/>
                <a:ext cx="6506675" cy="6506546"/>
              </a:xfrm>
              <a:custGeom>
                <a:avLst/>
                <a:gdLst/>
                <a:ahLst/>
                <a:cxnLst/>
                <a:rect l="l" t="t" r="r" b="b"/>
                <a:pathLst>
                  <a:path w="50298" h="50297" extrusionOk="0">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11"/>
            <p:cNvGrpSpPr/>
            <p:nvPr/>
          </p:nvGrpSpPr>
          <p:grpSpPr>
            <a:xfrm>
              <a:off x="3185908" y="718741"/>
              <a:ext cx="3124599" cy="2544437"/>
              <a:chOff x="4104846" y="2798475"/>
              <a:chExt cx="895480" cy="729211"/>
            </a:xfrm>
          </p:grpSpPr>
          <p:sp>
            <p:nvSpPr>
              <p:cNvPr id="489" name="Google Shape;489;p11"/>
              <p:cNvSpPr/>
              <p:nvPr/>
            </p:nvSpPr>
            <p:spPr>
              <a:xfrm>
                <a:off x="4186358" y="3417317"/>
                <a:ext cx="16525" cy="16525"/>
              </a:xfrm>
              <a:custGeom>
                <a:avLst/>
                <a:gdLst/>
                <a:ahLst/>
                <a:cxnLst/>
                <a:rect l="l" t="t" r="r" b="b"/>
                <a:pathLst>
                  <a:path w="661" h="661" extrusionOk="0">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1"/>
              <p:cNvSpPr/>
              <p:nvPr/>
            </p:nvSpPr>
            <p:spPr>
              <a:xfrm>
                <a:off x="4796315" y="2798475"/>
                <a:ext cx="16550" cy="16550"/>
              </a:xfrm>
              <a:custGeom>
                <a:avLst/>
                <a:gdLst/>
                <a:ahLst/>
                <a:cxnLst/>
                <a:rect l="l" t="t" r="r" b="b"/>
                <a:pathLst>
                  <a:path w="662" h="662" extrusionOk="0">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1"/>
              <p:cNvSpPr/>
              <p:nvPr/>
            </p:nvSpPr>
            <p:spPr>
              <a:xfrm>
                <a:off x="4104846" y="2964527"/>
                <a:ext cx="16300" cy="16300"/>
              </a:xfrm>
              <a:custGeom>
                <a:avLst/>
                <a:gdLst/>
                <a:ahLst/>
                <a:cxnLst/>
                <a:rect l="l" t="t" r="r" b="b"/>
                <a:pathLst>
                  <a:path w="652" h="652" extrusionOk="0">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1"/>
              <p:cNvSpPr/>
              <p:nvPr/>
            </p:nvSpPr>
            <p:spPr>
              <a:xfrm>
                <a:off x="4983801" y="3511136"/>
                <a:ext cx="16525" cy="16550"/>
              </a:xfrm>
              <a:custGeom>
                <a:avLst/>
                <a:gdLst/>
                <a:ahLst/>
                <a:cxnLst/>
                <a:rect l="l" t="t" r="r" b="b"/>
                <a:pathLst>
                  <a:path w="661" h="662" extrusionOk="0">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93" name="Google Shape;493;p11"/>
          <p:cNvGrpSpPr/>
          <p:nvPr/>
        </p:nvGrpSpPr>
        <p:grpSpPr>
          <a:xfrm flipH="1">
            <a:off x="5998903" y="222970"/>
            <a:ext cx="547707" cy="495785"/>
            <a:chOff x="470050" y="3731100"/>
            <a:chExt cx="179800" cy="162750"/>
          </a:xfrm>
        </p:grpSpPr>
        <p:sp>
          <p:nvSpPr>
            <p:cNvPr id="494" name="Google Shape;494;p11"/>
            <p:cNvSpPr/>
            <p:nvPr/>
          </p:nvSpPr>
          <p:spPr>
            <a:xfrm>
              <a:off x="483875" y="3731100"/>
              <a:ext cx="165975" cy="149600"/>
            </a:xfrm>
            <a:custGeom>
              <a:avLst/>
              <a:gdLst/>
              <a:ahLst/>
              <a:cxnLst/>
              <a:rect l="l" t="t" r="r" b="b"/>
              <a:pathLst>
                <a:path w="6639" h="5984" extrusionOk="0">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1"/>
            <p:cNvSpPr/>
            <p:nvPr/>
          </p:nvSpPr>
          <p:spPr>
            <a:xfrm>
              <a:off x="470050" y="3743450"/>
              <a:ext cx="155700" cy="150400"/>
            </a:xfrm>
            <a:custGeom>
              <a:avLst/>
              <a:gdLst/>
              <a:ahLst/>
              <a:cxnLst/>
              <a:rect l="l" t="t" r="r" b="b"/>
              <a:pathLst>
                <a:path w="6228" h="6016" extrusionOk="0">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1"/>
            <p:cNvSpPr/>
            <p:nvPr/>
          </p:nvSpPr>
          <p:spPr>
            <a:xfrm>
              <a:off x="503950" y="3749100"/>
              <a:ext cx="126050" cy="113600"/>
            </a:xfrm>
            <a:custGeom>
              <a:avLst/>
              <a:gdLst/>
              <a:ahLst/>
              <a:cxnLst/>
              <a:rect l="l" t="t" r="r" b="b"/>
              <a:pathLst>
                <a:path w="5042" h="4544" extrusionOk="0">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1"/>
            <p:cNvSpPr/>
            <p:nvPr/>
          </p:nvSpPr>
          <p:spPr>
            <a:xfrm>
              <a:off x="533175" y="3763725"/>
              <a:ext cx="71175" cy="80775"/>
            </a:xfrm>
            <a:custGeom>
              <a:avLst/>
              <a:gdLst/>
              <a:ahLst/>
              <a:cxnLst/>
              <a:rect l="l" t="t" r="r" b="b"/>
              <a:pathLst>
                <a:path w="2847" h="3231" extrusionOk="0">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11"/>
          <p:cNvGrpSpPr/>
          <p:nvPr/>
        </p:nvGrpSpPr>
        <p:grpSpPr>
          <a:xfrm>
            <a:off x="7648792" y="368220"/>
            <a:ext cx="1013699" cy="886245"/>
            <a:chOff x="895150" y="3894725"/>
            <a:chExt cx="332775" cy="290925"/>
          </a:xfrm>
        </p:grpSpPr>
        <p:sp>
          <p:nvSpPr>
            <p:cNvPr id="499" name="Google Shape;499;p11"/>
            <p:cNvSpPr/>
            <p:nvPr/>
          </p:nvSpPr>
          <p:spPr>
            <a:xfrm>
              <a:off x="895150" y="3918150"/>
              <a:ext cx="307125" cy="267500"/>
            </a:xfrm>
            <a:custGeom>
              <a:avLst/>
              <a:gdLst/>
              <a:ahLst/>
              <a:cxnLst/>
              <a:rect l="l" t="t" r="r" b="b"/>
              <a:pathLst>
                <a:path w="12285" h="10700" extrusionOk="0">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1"/>
            <p:cNvSpPr/>
            <p:nvPr/>
          </p:nvSpPr>
          <p:spPr>
            <a:xfrm>
              <a:off x="939750" y="3894725"/>
              <a:ext cx="288175" cy="268925"/>
            </a:xfrm>
            <a:custGeom>
              <a:avLst/>
              <a:gdLst/>
              <a:ahLst/>
              <a:cxnLst/>
              <a:rect l="l" t="t" r="r" b="b"/>
              <a:pathLst>
                <a:path w="11527" h="10757" extrusionOk="0">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1"/>
            <p:cNvSpPr/>
            <p:nvPr/>
          </p:nvSpPr>
          <p:spPr>
            <a:xfrm>
              <a:off x="932175" y="3950325"/>
              <a:ext cx="233075" cy="203150"/>
            </a:xfrm>
            <a:custGeom>
              <a:avLst/>
              <a:gdLst/>
              <a:ahLst/>
              <a:cxnLst/>
              <a:rect l="l" t="t" r="r" b="b"/>
              <a:pathLst>
                <a:path w="9323" h="8126" extrusionOk="0">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1"/>
            <p:cNvSpPr/>
            <p:nvPr/>
          </p:nvSpPr>
          <p:spPr>
            <a:xfrm>
              <a:off x="979450" y="3982750"/>
              <a:ext cx="131400" cy="144775"/>
            </a:xfrm>
            <a:custGeom>
              <a:avLst/>
              <a:gdLst/>
              <a:ahLst/>
              <a:cxnLst/>
              <a:rect l="l" t="t" r="r" b="b"/>
              <a:pathLst>
                <a:path w="5256" h="5791" extrusionOk="0">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 name="Google Shape;503;p11"/>
          <p:cNvGrpSpPr/>
          <p:nvPr/>
        </p:nvGrpSpPr>
        <p:grpSpPr>
          <a:xfrm>
            <a:off x="4572003" y="3794252"/>
            <a:ext cx="4570263" cy="2675285"/>
            <a:chOff x="2256275" y="1054425"/>
            <a:chExt cx="1212400" cy="709700"/>
          </a:xfrm>
        </p:grpSpPr>
        <p:sp>
          <p:nvSpPr>
            <p:cNvPr id="504" name="Google Shape;504;p11"/>
            <p:cNvSpPr/>
            <p:nvPr/>
          </p:nvSpPr>
          <p:spPr>
            <a:xfrm>
              <a:off x="2256275" y="1090775"/>
              <a:ext cx="1162450" cy="673350"/>
            </a:xfrm>
            <a:custGeom>
              <a:avLst/>
              <a:gdLst/>
              <a:ahLst/>
              <a:cxnLst/>
              <a:rect l="l" t="t" r="r" b="b"/>
              <a:pathLst>
                <a:path w="46498" h="26934" extrusionOk="0">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1"/>
            <p:cNvSpPr/>
            <p:nvPr/>
          </p:nvSpPr>
          <p:spPr>
            <a:xfrm>
              <a:off x="3368725" y="1054425"/>
              <a:ext cx="99950" cy="94825"/>
            </a:xfrm>
            <a:custGeom>
              <a:avLst/>
              <a:gdLst/>
              <a:ahLst/>
              <a:cxnLst/>
              <a:rect l="l" t="t" r="r" b="b"/>
              <a:pathLst>
                <a:path w="3998" h="3793" extrusionOk="0">
                  <a:moveTo>
                    <a:pt x="3997" y="1"/>
                  </a:moveTo>
                  <a:lnTo>
                    <a:pt x="1" y="1321"/>
                  </a:lnTo>
                  <a:lnTo>
                    <a:pt x="1598" y="2097"/>
                  </a:lnTo>
                  <a:lnTo>
                    <a:pt x="2151" y="3792"/>
                  </a:lnTo>
                  <a:lnTo>
                    <a:pt x="39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11"/>
          <p:cNvGrpSpPr/>
          <p:nvPr/>
        </p:nvGrpSpPr>
        <p:grpSpPr>
          <a:xfrm>
            <a:off x="-1287099" y="-11"/>
            <a:ext cx="4570262" cy="2674788"/>
            <a:chOff x="2256275" y="1054425"/>
            <a:chExt cx="1212625" cy="709700"/>
          </a:xfrm>
        </p:grpSpPr>
        <p:sp>
          <p:nvSpPr>
            <p:cNvPr id="507" name="Google Shape;507;p11"/>
            <p:cNvSpPr/>
            <p:nvPr/>
          </p:nvSpPr>
          <p:spPr>
            <a:xfrm>
              <a:off x="2256275" y="1054425"/>
              <a:ext cx="1212625" cy="699875"/>
            </a:xfrm>
            <a:custGeom>
              <a:avLst/>
              <a:gdLst/>
              <a:ahLst/>
              <a:cxnLst/>
              <a:rect l="l" t="t" r="r" b="b"/>
              <a:pathLst>
                <a:path w="48505" h="27995" extrusionOk="0">
                  <a:moveTo>
                    <a:pt x="48504" y="1"/>
                  </a:moveTo>
                  <a:lnTo>
                    <a:pt x="1" y="10"/>
                  </a:lnTo>
                  <a:lnTo>
                    <a:pt x="1" y="27995"/>
                  </a:lnTo>
                  <a:lnTo>
                    <a:pt x="22366" y="12838"/>
                  </a:lnTo>
                  <a:lnTo>
                    <a:pt x="27352" y="14997"/>
                  </a:lnTo>
                  <a:lnTo>
                    <a:pt x="485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1"/>
            <p:cNvSpPr/>
            <p:nvPr/>
          </p:nvSpPr>
          <p:spPr>
            <a:xfrm>
              <a:off x="3031300" y="1292625"/>
              <a:ext cx="19200" cy="72050"/>
            </a:xfrm>
            <a:custGeom>
              <a:avLst/>
              <a:gdLst/>
              <a:ahLst/>
              <a:cxnLst/>
              <a:rect l="l" t="t" r="r" b="b"/>
              <a:pathLst>
                <a:path w="768" h="2882" extrusionOk="0">
                  <a:moveTo>
                    <a:pt x="0" y="0"/>
                  </a:moveTo>
                  <a:lnTo>
                    <a:pt x="0" y="2882"/>
                  </a:lnTo>
                  <a:lnTo>
                    <a:pt x="767" y="2338"/>
                  </a:lnTo>
                  <a:lnTo>
                    <a:pt x="767" y="63"/>
                  </a:lnTo>
                  <a:cubicBezTo>
                    <a:pt x="714" y="27"/>
                    <a:pt x="642" y="0"/>
                    <a:pt x="571" y="0"/>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1"/>
            <p:cNvSpPr/>
            <p:nvPr/>
          </p:nvSpPr>
          <p:spPr>
            <a:xfrm>
              <a:off x="3004750" y="1292625"/>
              <a:ext cx="6500" cy="87675"/>
            </a:xfrm>
            <a:custGeom>
              <a:avLst/>
              <a:gdLst/>
              <a:ahLst/>
              <a:cxnLst/>
              <a:rect l="l" t="t" r="r" b="b"/>
              <a:pathLst>
                <a:path w="260" h="3507" extrusionOk="0">
                  <a:moveTo>
                    <a:pt x="259" y="0"/>
                  </a:moveTo>
                  <a:cubicBezTo>
                    <a:pt x="117" y="27"/>
                    <a:pt x="1" y="161"/>
                    <a:pt x="1" y="321"/>
                  </a:cubicBezTo>
                  <a:lnTo>
                    <a:pt x="1" y="3221"/>
                  </a:lnTo>
                  <a:cubicBezTo>
                    <a:pt x="1" y="3346"/>
                    <a:pt x="72" y="3453"/>
                    <a:pt x="179" y="3506"/>
                  </a:cubicBezTo>
                  <a:lnTo>
                    <a:pt x="259" y="3453"/>
                  </a:lnTo>
                  <a:lnTo>
                    <a:pt x="259"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1"/>
            <p:cNvSpPr/>
            <p:nvPr/>
          </p:nvSpPr>
          <p:spPr>
            <a:xfrm>
              <a:off x="2861800" y="1083650"/>
              <a:ext cx="49075" cy="191600"/>
            </a:xfrm>
            <a:custGeom>
              <a:avLst/>
              <a:gdLst/>
              <a:ahLst/>
              <a:cxnLst/>
              <a:rect l="l" t="t" r="r" b="b"/>
              <a:pathLst>
                <a:path w="1963" h="7664" extrusionOk="0">
                  <a:moveTo>
                    <a:pt x="955" y="0"/>
                  </a:moveTo>
                  <a:cubicBezTo>
                    <a:pt x="928" y="0"/>
                    <a:pt x="901" y="18"/>
                    <a:pt x="901" y="54"/>
                  </a:cubicBezTo>
                  <a:lnTo>
                    <a:pt x="901" y="687"/>
                  </a:lnTo>
                  <a:lnTo>
                    <a:pt x="330" y="687"/>
                  </a:lnTo>
                  <a:cubicBezTo>
                    <a:pt x="152" y="687"/>
                    <a:pt x="0" y="830"/>
                    <a:pt x="0" y="1008"/>
                  </a:cubicBezTo>
                  <a:lnTo>
                    <a:pt x="0" y="5175"/>
                  </a:lnTo>
                  <a:cubicBezTo>
                    <a:pt x="0" y="5353"/>
                    <a:pt x="152" y="5496"/>
                    <a:pt x="330" y="5496"/>
                  </a:cubicBezTo>
                  <a:lnTo>
                    <a:pt x="901" y="5496"/>
                  </a:lnTo>
                  <a:lnTo>
                    <a:pt x="901" y="7619"/>
                  </a:lnTo>
                  <a:cubicBezTo>
                    <a:pt x="901" y="7646"/>
                    <a:pt x="928" y="7663"/>
                    <a:pt x="955" y="7663"/>
                  </a:cubicBezTo>
                  <a:cubicBezTo>
                    <a:pt x="981" y="7663"/>
                    <a:pt x="1008" y="7646"/>
                    <a:pt x="1008" y="7619"/>
                  </a:cubicBezTo>
                  <a:lnTo>
                    <a:pt x="1008" y="5496"/>
                  </a:lnTo>
                  <a:lnTo>
                    <a:pt x="1276" y="5496"/>
                  </a:lnTo>
                  <a:lnTo>
                    <a:pt x="1276" y="1847"/>
                  </a:lnTo>
                  <a:lnTo>
                    <a:pt x="1963" y="1847"/>
                  </a:lnTo>
                  <a:lnTo>
                    <a:pt x="1963" y="1008"/>
                  </a:lnTo>
                  <a:cubicBezTo>
                    <a:pt x="1963" y="830"/>
                    <a:pt x="1811" y="687"/>
                    <a:pt x="1633" y="687"/>
                  </a:cubicBezTo>
                  <a:lnTo>
                    <a:pt x="1008" y="687"/>
                  </a:lnTo>
                  <a:lnTo>
                    <a:pt x="1008" y="54"/>
                  </a:lnTo>
                  <a:cubicBezTo>
                    <a:pt x="1008" y="18"/>
                    <a:pt x="981" y="0"/>
                    <a:pt x="955" y="0"/>
                  </a:cubicBez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1"/>
            <p:cNvSpPr/>
            <p:nvPr/>
          </p:nvSpPr>
          <p:spPr>
            <a:xfrm>
              <a:off x="2933375" y="1159025"/>
              <a:ext cx="48875" cy="195625"/>
            </a:xfrm>
            <a:custGeom>
              <a:avLst/>
              <a:gdLst/>
              <a:ahLst/>
              <a:cxnLst/>
              <a:rect l="l" t="t" r="r" b="b"/>
              <a:pathLst>
                <a:path w="1955" h="7825" extrusionOk="0">
                  <a:moveTo>
                    <a:pt x="946" y="1"/>
                  </a:moveTo>
                  <a:cubicBezTo>
                    <a:pt x="920" y="1"/>
                    <a:pt x="893" y="19"/>
                    <a:pt x="893" y="54"/>
                  </a:cubicBezTo>
                  <a:lnTo>
                    <a:pt x="893" y="1374"/>
                  </a:lnTo>
                  <a:lnTo>
                    <a:pt x="322" y="1374"/>
                  </a:lnTo>
                  <a:cubicBezTo>
                    <a:pt x="144" y="1374"/>
                    <a:pt x="1" y="1517"/>
                    <a:pt x="1" y="1696"/>
                  </a:cubicBezTo>
                  <a:lnTo>
                    <a:pt x="1" y="5442"/>
                  </a:lnTo>
                  <a:cubicBezTo>
                    <a:pt x="1" y="5621"/>
                    <a:pt x="144" y="5764"/>
                    <a:pt x="322" y="5764"/>
                  </a:cubicBezTo>
                  <a:lnTo>
                    <a:pt x="893" y="5764"/>
                  </a:lnTo>
                  <a:lnTo>
                    <a:pt x="893" y="7771"/>
                  </a:lnTo>
                  <a:cubicBezTo>
                    <a:pt x="893" y="7807"/>
                    <a:pt x="920" y="7824"/>
                    <a:pt x="946" y="7824"/>
                  </a:cubicBezTo>
                  <a:cubicBezTo>
                    <a:pt x="982" y="7824"/>
                    <a:pt x="1000" y="7807"/>
                    <a:pt x="1000" y="7771"/>
                  </a:cubicBezTo>
                  <a:lnTo>
                    <a:pt x="1000" y="5764"/>
                  </a:lnTo>
                  <a:lnTo>
                    <a:pt x="1553" y="5764"/>
                  </a:lnTo>
                  <a:lnTo>
                    <a:pt x="1553" y="5032"/>
                  </a:lnTo>
                  <a:lnTo>
                    <a:pt x="1955" y="5032"/>
                  </a:lnTo>
                  <a:lnTo>
                    <a:pt x="1955" y="1696"/>
                  </a:lnTo>
                  <a:cubicBezTo>
                    <a:pt x="1955" y="1517"/>
                    <a:pt x="1812" y="1374"/>
                    <a:pt x="1633" y="1374"/>
                  </a:cubicBezTo>
                  <a:lnTo>
                    <a:pt x="1000" y="1374"/>
                  </a:lnTo>
                  <a:lnTo>
                    <a:pt x="1000" y="54"/>
                  </a:lnTo>
                  <a:cubicBezTo>
                    <a:pt x="1000" y="19"/>
                    <a:pt x="982" y="1"/>
                    <a:pt x="946" y="1"/>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1"/>
            <p:cNvSpPr/>
            <p:nvPr/>
          </p:nvSpPr>
          <p:spPr>
            <a:xfrm>
              <a:off x="3190075" y="1054650"/>
              <a:ext cx="20100" cy="119350"/>
            </a:xfrm>
            <a:custGeom>
              <a:avLst/>
              <a:gdLst/>
              <a:ahLst/>
              <a:cxnLst/>
              <a:rect l="l" t="t" r="r" b="b"/>
              <a:pathLst>
                <a:path w="804" h="4774" extrusionOk="0">
                  <a:moveTo>
                    <a:pt x="1" y="1"/>
                  </a:moveTo>
                  <a:lnTo>
                    <a:pt x="1" y="4086"/>
                  </a:lnTo>
                  <a:lnTo>
                    <a:pt x="349" y="4086"/>
                  </a:lnTo>
                  <a:lnTo>
                    <a:pt x="349" y="4720"/>
                  </a:lnTo>
                  <a:cubicBezTo>
                    <a:pt x="349" y="4747"/>
                    <a:pt x="376" y="4773"/>
                    <a:pt x="402" y="4773"/>
                  </a:cubicBezTo>
                  <a:cubicBezTo>
                    <a:pt x="429" y="4773"/>
                    <a:pt x="456" y="4747"/>
                    <a:pt x="456" y="4720"/>
                  </a:cubicBezTo>
                  <a:lnTo>
                    <a:pt x="456" y="4086"/>
                  </a:lnTo>
                  <a:lnTo>
                    <a:pt x="804" y="4086"/>
                  </a:lnTo>
                  <a:lnTo>
                    <a:pt x="80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1"/>
            <p:cNvSpPr/>
            <p:nvPr/>
          </p:nvSpPr>
          <p:spPr>
            <a:xfrm>
              <a:off x="3070550" y="1054650"/>
              <a:ext cx="39950" cy="143425"/>
            </a:xfrm>
            <a:custGeom>
              <a:avLst/>
              <a:gdLst/>
              <a:ahLst/>
              <a:cxnLst/>
              <a:rect l="l" t="t" r="r" b="b"/>
              <a:pathLst>
                <a:path w="1598" h="5737" extrusionOk="0">
                  <a:moveTo>
                    <a:pt x="0" y="1"/>
                  </a:moveTo>
                  <a:lnTo>
                    <a:pt x="0" y="5050"/>
                  </a:lnTo>
                  <a:lnTo>
                    <a:pt x="544" y="5050"/>
                  </a:lnTo>
                  <a:lnTo>
                    <a:pt x="544" y="5683"/>
                  </a:lnTo>
                  <a:cubicBezTo>
                    <a:pt x="544" y="5710"/>
                    <a:pt x="562" y="5737"/>
                    <a:pt x="598" y="5737"/>
                  </a:cubicBezTo>
                  <a:cubicBezTo>
                    <a:pt x="625" y="5737"/>
                    <a:pt x="643" y="5710"/>
                    <a:pt x="643" y="5683"/>
                  </a:cubicBezTo>
                  <a:lnTo>
                    <a:pt x="643" y="5050"/>
                  </a:lnTo>
                  <a:lnTo>
                    <a:pt x="767" y="5050"/>
                  </a:lnTo>
                  <a:lnTo>
                    <a:pt x="767" y="607"/>
                  </a:lnTo>
                  <a:lnTo>
                    <a:pt x="1570" y="607"/>
                  </a:lnTo>
                  <a:lnTo>
                    <a:pt x="1570" y="4863"/>
                  </a:lnTo>
                  <a:cubicBezTo>
                    <a:pt x="1588" y="4818"/>
                    <a:pt x="1597" y="4773"/>
                    <a:pt x="1597" y="4720"/>
                  </a:cubicBezTo>
                  <a:lnTo>
                    <a:pt x="1597"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1"/>
            <p:cNvSpPr/>
            <p:nvPr/>
          </p:nvSpPr>
          <p:spPr>
            <a:xfrm>
              <a:off x="2323625" y="1103500"/>
              <a:ext cx="49100" cy="144100"/>
            </a:xfrm>
            <a:custGeom>
              <a:avLst/>
              <a:gdLst/>
              <a:ahLst/>
              <a:cxnLst/>
              <a:rect l="l" t="t" r="r" b="b"/>
              <a:pathLst>
                <a:path w="1964" h="5764" extrusionOk="0">
                  <a:moveTo>
                    <a:pt x="955" y="0"/>
                  </a:moveTo>
                  <a:cubicBezTo>
                    <a:pt x="928" y="0"/>
                    <a:pt x="902" y="18"/>
                    <a:pt x="902" y="54"/>
                  </a:cubicBezTo>
                  <a:lnTo>
                    <a:pt x="902" y="687"/>
                  </a:lnTo>
                  <a:lnTo>
                    <a:pt x="331" y="687"/>
                  </a:lnTo>
                  <a:cubicBezTo>
                    <a:pt x="152" y="687"/>
                    <a:pt x="1" y="830"/>
                    <a:pt x="1" y="1008"/>
                  </a:cubicBezTo>
                  <a:lnTo>
                    <a:pt x="1" y="3908"/>
                  </a:lnTo>
                  <a:cubicBezTo>
                    <a:pt x="1" y="4086"/>
                    <a:pt x="152" y="4229"/>
                    <a:pt x="331" y="4229"/>
                  </a:cubicBezTo>
                  <a:lnTo>
                    <a:pt x="902" y="4229"/>
                  </a:lnTo>
                  <a:lnTo>
                    <a:pt x="902" y="5710"/>
                  </a:lnTo>
                  <a:cubicBezTo>
                    <a:pt x="902" y="5737"/>
                    <a:pt x="928" y="5763"/>
                    <a:pt x="955" y="5763"/>
                  </a:cubicBezTo>
                  <a:cubicBezTo>
                    <a:pt x="982" y="5763"/>
                    <a:pt x="1009" y="5737"/>
                    <a:pt x="1009" y="5710"/>
                  </a:cubicBezTo>
                  <a:lnTo>
                    <a:pt x="1009" y="4229"/>
                  </a:lnTo>
                  <a:lnTo>
                    <a:pt x="1633" y="4229"/>
                  </a:lnTo>
                  <a:cubicBezTo>
                    <a:pt x="1812" y="4229"/>
                    <a:pt x="1963" y="4086"/>
                    <a:pt x="1963" y="3908"/>
                  </a:cubicBezTo>
                  <a:lnTo>
                    <a:pt x="1963" y="1008"/>
                  </a:lnTo>
                  <a:cubicBezTo>
                    <a:pt x="1963" y="830"/>
                    <a:pt x="1812" y="687"/>
                    <a:pt x="1633" y="687"/>
                  </a:cubicBezTo>
                  <a:lnTo>
                    <a:pt x="1009" y="687"/>
                  </a:lnTo>
                  <a:lnTo>
                    <a:pt x="1009" y="54"/>
                  </a:lnTo>
                  <a:cubicBezTo>
                    <a:pt x="1009" y="18"/>
                    <a:pt x="982" y="0"/>
                    <a:pt x="955" y="0"/>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1"/>
            <p:cNvSpPr/>
            <p:nvPr/>
          </p:nvSpPr>
          <p:spPr>
            <a:xfrm>
              <a:off x="2291300" y="1198725"/>
              <a:ext cx="11175" cy="120250"/>
            </a:xfrm>
            <a:custGeom>
              <a:avLst/>
              <a:gdLst/>
              <a:ahLst/>
              <a:cxnLst/>
              <a:rect l="l" t="t" r="r" b="b"/>
              <a:pathLst>
                <a:path w="447" h="4810" extrusionOk="0">
                  <a:moveTo>
                    <a:pt x="0" y="1"/>
                  </a:moveTo>
                  <a:lnTo>
                    <a:pt x="0" y="4809"/>
                  </a:lnTo>
                  <a:lnTo>
                    <a:pt x="125" y="4809"/>
                  </a:lnTo>
                  <a:cubicBezTo>
                    <a:pt x="303" y="4809"/>
                    <a:pt x="446" y="4666"/>
                    <a:pt x="446" y="4488"/>
                  </a:cubicBezTo>
                  <a:lnTo>
                    <a:pt x="446" y="322"/>
                  </a:lnTo>
                  <a:cubicBezTo>
                    <a:pt x="446" y="143"/>
                    <a:pt x="303" y="1"/>
                    <a:pt x="125" y="1"/>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1"/>
            <p:cNvSpPr/>
            <p:nvPr/>
          </p:nvSpPr>
          <p:spPr>
            <a:xfrm>
              <a:off x="2256275" y="1198725"/>
              <a:ext cx="14975" cy="120250"/>
            </a:xfrm>
            <a:custGeom>
              <a:avLst/>
              <a:gdLst/>
              <a:ahLst/>
              <a:cxnLst/>
              <a:rect l="l" t="t" r="r" b="b"/>
              <a:pathLst>
                <a:path w="599" h="4810" extrusionOk="0">
                  <a:moveTo>
                    <a:pt x="215" y="1"/>
                  </a:moveTo>
                  <a:cubicBezTo>
                    <a:pt x="134" y="1"/>
                    <a:pt x="54" y="27"/>
                    <a:pt x="1" y="81"/>
                  </a:cubicBezTo>
                  <a:lnTo>
                    <a:pt x="1" y="4729"/>
                  </a:lnTo>
                  <a:cubicBezTo>
                    <a:pt x="54" y="4782"/>
                    <a:pt x="134" y="4809"/>
                    <a:pt x="215" y="4809"/>
                  </a:cubicBezTo>
                  <a:lnTo>
                    <a:pt x="598" y="4809"/>
                  </a:lnTo>
                  <a:lnTo>
                    <a:pt x="598"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1"/>
            <p:cNvSpPr/>
            <p:nvPr/>
          </p:nvSpPr>
          <p:spPr>
            <a:xfrm>
              <a:off x="2769900" y="1054650"/>
              <a:ext cx="49100" cy="114875"/>
            </a:xfrm>
            <a:custGeom>
              <a:avLst/>
              <a:gdLst/>
              <a:ahLst/>
              <a:cxnLst/>
              <a:rect l="l" t="t" r="r" b="b"/>
              <a:pathLst>
                <a:path w="1964" h="4595" extrusionOk="0">
                  <a:moveTo>
                    <a:pt x="1" y="1"/>
                  </a:moveTo>
                  <a:lnTo>
                    <a:pt x="1" y="3587"/>
                  </a:lnTo>
                  <a:cubicBezTo>
                    <a:pt x="1" y="3765"/>
                    <a:pt x="152" y="3908"/>
                    <a:pt x="331" y="3908"/>
                  </a:cubicBezTo>
                  <a:lnTo>
                    <a:pt x="955" y="3908"/>
                  </a:lnTo>
                  <a:lnTo>
                    <a:pt x="955" y="4541"/>
                  </a:lnTo>
                  <a:cubicBezTo>
                    <a:pt x="955" y="4568"/>
                    <a:pt x="982" y="4595"/>
                    <a:pt x="1009" y="4595"/>
                  </a:cubicBezTo>
                  <a:cubicBezTo>
                    <a:pt x="1036" y="4595"/>
                    <a:pt x="1062" y="4568"/>
                    <a:pt x="1062" y="4541"/>
                  </a:cubicBezTo>
                  <a:lnTo>
                    <a:pt x="1062" y="3908"/>
                  </a:lnTo>
                  <a:lnTo>
                    <a:pt x="1633" y="3908"/>
                  </a:lnTo>
                  <a:cubicBezTo>
                    <a:pt x="1812" y="3908"/>
                    <a:pt x="1963" y="3765"/>
                    <a:pt x="1963" y="3587"/>
                  </a:cubicBezTo>
                  <a:lnTo>
                    <a:pt x="196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1"/>
            <p:cNvSpPr/>
            <p:nvPr/>
          </p:nvSpPr>
          <p:spPr>
            <a:xfrm>
              <a:off x="2699200" y="1054650"/>
              <a:ext cx="47750" cy="39500"/>
            </a:xfrm>
            <a:custGeom>
              <a:avLst/>
              <a:gdLst/>
              <a:ahLst/>
              <a:cxnLst/>
              <a:rect l="l" t="t" r="r" b="b"/>
              <a:pathLst>
                <a:path w="1910" h="1580" extrusionOk="0">
                  <a:moveTo>
                    <a:pt x="1" y="1"/>
                  </a:moveTo>
                  <a:cubicBezTo>
                    <a:pt x="45" y="117"/>
                    <a:pt x="161" y="206"/>
                    <a:pt x="304" y="206"/>
                  </a:cubicBezTo>
                  <a:lnTo>
                    <a:pt x="929" y="206"/>
                  </a:lnTo>
                  <a:lnTo>
                    <a:pt x="929" y="1526"/>
                  </a:lnTo>
                  <a:cubicBezTo>
                    <a:pt x="929" y="1553"/>
                    <a:pt x="955" y="1580"/>
                    <a:pt x="982" y="1580"/>
                  </a:cubicBezTo>
                  <a:cubicBezTo>
                    <a:pt x="1009" y="1580"/>
                    <a:pt x="1036" y="1553"/>
                    <a:pt x="1036" y="1526"/>
                  </a:cubicBezTo>
                  <a:lnTo>
                    <a:pt x="1036" y="206"/>
                  </a:lnTo>
                  <a:lnTo>
                    <a:pt x="1607" y="206"/>
                  </a:lnTo>
                  <a:cubicBezTo>
                    <a:pt x="1740" y="206"/>
                    <a:pt x="1865" y="117"/>
                    <a:pt x="1910" y="1"/>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1"/>
            <p:cNvSpPr/>
            <p:nvPr/>
          </p:nvSpPr>
          <p:spPr>
            <a:xfrm>
              <a:off x="2396550" y="1054650"/>
              <a:ext cx="48875" cy="110875"/>
            </a:xfrm>
            <a:custGeom>
              <a:avLst/>
              <a:gdLst/>
              <a:ahLst/>
              <a:cxnLst/>
              <a:rect l="l" t="t" r="r" b="b"/>
              <a:pathLst>
                <a:path w="1955" h="4435" extrusionOk="0">
                  <a:moveTo>
                    <a:pt x="1" y="1"/>
                  </a:moveTo>
                  <a:lnTo>
                    <a:pt x="1" y="2525"/>
                  </a:lnTo>
                  <a:cubicBezTo>
                    <a:pt x="1" y="2704"/>
                    <a:pt x="144" y="2846"/>
                    <a:pt x="322" y="2846"/>
                  </a:cubicBezTo>
                  <a:lnTo>
                    <a:pt x="893" y="2846"/>
                  </a:lnTo>
                  <a:lnTo>
                    <a:pt x="893" y="4381"/>
                  </a:lnTo>
                  <a:cubicBezTo>
                    <a:pt x="893" y="4417"/>
                    <a:pt x="920" y="4434"/>
                    <a:pt x="947" y="4434"/>
                  </a:cubicBezTo>
                  <a:cubicBezTo>
                    <a:pt x="982" y="4434"/>
                    <a:pt x="1000" y="4417"/>
                    <a:pt x="1000" y="4381"/>
                  </a:cubicBezTo>
                  <a:lnTo>
                    <a:pt x="1000" y="2846"/>
                  </a:lnTo>
                  <a:lnTo>
                    <a:pt x="1625" y="2846"/>
                  </a:lnTo>
                  <a:cubicBezTo>
                    <a:pt x="1812" y="2846"/>
                    <a:pt x="1955" y="2704"/>
                    <a:pt x="1955" y="2525"/>
                  </a:cubicBezTo>
                  <a:lnTo>
                    <a:pt x="1955"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1"/>
            <p:cNvSpPr/>
            <p:nvPr/>
          </p:nvSpPr>
          <p:spPr>
            <a:xfrm>
              <a:off x="2521450" y="1054650"/>
              <a:ext cx="48875" cy="173550"/>
            </a:xfrm>
            <a:custGeom>
              <a:avLst/>
              <a:gdLst/>
              <a:ahLst/>
              <a:cxnLst/>
              <a:rect l="l" t="t" r="r" b="b"/>
              <a:pathLst>
                <a:path w="1955" h="6942" extrusionOk="0">
                  <a:moveTo>
                    <a:pt x="1" y="1"/>
                  </a:moveTo>
                  <a:lnTo>
                    <a:pt x="1" y="5041"/>
                  </a:lnTo>
                  <a:cubicBezTo>
                    <a:pt x="1" y="5184"/>
                    <a:pt x="99" y="5309"/>
                    <a:pt x="233" y="5353"/>
                  </a:cubicBezTo>
                  <a:lnTo>
                    <a:pt x="233" y="3061"/>
                  </a:lnTo>
                  <a:lnTo>
                    <a:pt x="1036" y="3061"/>
                  </a:lnTo>
                  <a:lnTo>
                    <a:pt x="1036" y="6941"/>
                  </a:lnTo>
                  <a:cubicBezTo>
                    <a:pt x="1044" y="6932"/>
                    <a:pt x="1053" y="6914"/>
                    <a:pt x="1053" y="6897"/>
                  </a:cubicBezTo>
                  <a:lnTo>
                    <a:pt x="1053" y="5362"/>
                  </a:lnTo>
                  <a:lnTo>
                    <a:pt x="1624" y="5362"/>
                  </a:lnTo>
                  <a:cubicBezTo>
                    <a:pt x="1812" y="5362"/>
                    <a:pt x="1954" y="5219"/>
                    <a:pt x="1954" y="5041"/>
                  </a:cubicBezTo>
                  <a:lnTo>
                    <a:pt x="195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1"/>
            <p:cNvSpPr/>
            <p:nvPr/>
          </p:nvSpPr>
          <p:spPr>
            <a:xfrm>
              <a:off x="2271225" y="1101500"/>
              <a:ext cx="20100" cy="642775"/>
            </a:xfrm>
            <a:custGeom>
              <a:avLst/>
              <a:gdLst/>
              <a:ahLst/>
              <a:cxnLst/>
              <a:rect l="l" t="t" r="r" b="b"/>
              <a:pathLst>
                <a:path w="804" h="25711" extrusionOk="0">
                  <a:moveTo>
                    <a:pt x="0" y="0"/>
                  </a:moveTo>
                  <a:lnTo>
                    <a:pt x="0" y="3890"/>
                  </a:lnTo>
                  <a:lnTo>
                    <a:pt x="0" y="8698"/>
                  </a:lnTo>
                  <a:lnTo>
                    <a:pt x="0" y="25710"/>
                  </a:lnTo>
                  <a:lnTo>
                    <a:pt x="803" y="25166"/>
                  </a:lnTo>
                  <a:lnTo>
                    <a:pt x="803" y="8698"/>
                  </a:lnTo>
                  <a:lnTo>
                    <a:pt x="803" y="3890"/>
                  </a:lnTo>
                  <a:lnTo>
                    <a:pt x="803"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1"/>
            <p:cNvSpPr/>
            <p:nvPr/>
          </p:nvSpPr>
          <p:spPr>
            <a:xfrm>
              <a:off x="2311375" y="1307775"/>
              <a:ext cx="20075" cy="409275"/>
            </a:xfrm>
            <a:custGeom>
              <a:avLst/>
              <a:gdLst/>
              <a:ahLst/>
              <a:cxnLst/>
              <a:rect l="l" t="t" r="r" b="b"/>
              <a:pathLst>
                <a:path w="803" h="16371" extrusionOk="0">
                  <a:moveTo>
                    <a:pt x="0" y="1"/>
                  </a:moveTo>
                  <a:lnTo>
                    <a:pt x="0" y="16371"/>
                  </a:lnTo>
                  <a:lnTo>
                    <a:pt x="803" y="15827"/>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1"/>
            <p:cNvSpPr/>
            <p:nvPr/>
          </p:nvSpPr>
          <p:spPr>
            <a:xfrm>
              <a:off x="2351500" y="1218800"/>
              <a:ext cx="20100" cy="471050"/>
            </a:xfrm>
            <a:custGeom>
              <a:avLst/>
              <a:gdLst/>
              <a:ahLst/>
              <a:cxnLst/>
              <a:rect l="l" t="t" r="r" b="b"/>
              <a:pathLst>
                <a:path w="804" h="18842" extrusionOk="0">
                  <a:moveTo>
                    <a:pt x="1" y="0"/>
                  </a:moveTo>
                  <a:lnTo>
                    <a:pt x="1" y="18842"/>
                  </a:lnTo>
                  <a:lnTo>
                    <a:pt x="804" y="18297"/>
                  </a:lnTo>
                  <a:lnTo>
                    <a:pt x="804"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1"/>
            <p:cNvSpPr/>
            <p:nvPr/>
          </p:nvSpPr>
          <p:spPr>
            <a:xfrm>
              <a:off x="3129875" y="1088325"/>
              <a:ext cx="20100" cy="206550"/>
            </a:xfrm>
            <a:custGeom>
              <a:avLst/>
              <a:gdLst/>
              <a:ahLst/>
              <a:cxnLst/>
              <a:rect l="l" t="t" r="r" b="b"/>
              <a:pathLst>
                <a:path w="804" h="8262" extrusionOk="0">
                  <a:moveTo>
                    <a:pt x="0" y="1"/>
                  </a:moveTo>
                  <a:lnTo>
                    <a:pt x="0" y="8262"/>
                  </a:lnTo>
                  <a:lnTo>
                    <a:pt x="803" y="7691"/>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1"/>
            <p:cNvSpPr/>
            <p:nvPr/>
          </p:nvSpPr>
          <p:spPr>
            <a:xfrm>
              <a:off x="3170025" y="1054650"/>
              <a:ext cx="20075" cy="211675"/>
            </a:xfrm>
            <a:custGeom>
              <a:avLst/>
              <a:gdLst/>
              <a:ahLst/>
              <a:cxnLst/>
              <a:rect l="l" t="t" r="r" b="b"/>
              <a:pathLst>
                <a:path w="803" h="8467" extrusionOk="0">
                  <a:moveTo>
                    <a:pt x="0" y="1"/>
                  </a:moveTo>
                  <a:lnTo>
                    <a:pt x="0" y="8467"/>
                  </a:lnTo>
                  <a:lnTo>
                    <a:pt x="803" y="7905"/>
                  </a:lnTo>
                  <a:lnTo>
                    <a:pt x="803" y="4086"/>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1"/>
            <p:cNvSpPr/>
            <p:nvPr/>
          </p:nvSpPr>
          <p:spPr>
            <a:xfrm>
              <a:off x="3089725" y="1069825"/>
              <a:ext cx="20100" cy="253375"/>
            </a:xfrm>
            <a:custGeom>
              <a:avLst/>
              <a:gdLst/>
              <a:ahLst/>
              <a:cxnLst/>
              <a:rect l="l" t="t" r="r" b="b"/>
              <a:pathLst>
                <a:path w="804" h="10135" extrusionOk="0">
                  <a:moveTo>
                    <a:pt x="0" y="0"/>
                  </a:moveTo>
                  <a:lnTo>
                    <a:pt x="0" y="4443"/>
                  </a:lnTo>
                  <a:lnTo>
                    <a:pt x="0" y="10135"/>
                  </a:lnTo>
                  <a:lnTo>
                    <a:pt x="803" y="9572"/>
                  </a:lnTo>
                  <a:lnTo>
                    <a:pt x="803" y="4256"/>
                  </a:lnTo>
                  <a:lnTo>
                    <a:pt x="803" y="0"/>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1"/>
            <p:cNvSpPr/>
            <p:nvPr/>
          </p:nvSpPr>
          <p:spPr>
            <a:xfrm>
              <a:off x="3050475" y="1054650"/>
              <a:ext cx="20100" cy="296425"/>
            </a:xfrm>
            <a:custGeom>
              <a:avLst/>
              <a:gdLst/>
              <a:ahLst/>
              <a:cxnLst/>
              <a:rect l="l" t="t" r="r" b="b"/>
              <a:pathLst>
                <a:path w="804" h="11857" extrusionOk="0">
                  <a:moveTo>
                    <a:pt x="0" y="1"/>
                  </a:moveTo>
                  <a:lnTo>
                    <a:pt x="0" y="9582"/>
                  </a:lnTo>
                  <a:lnTo>
                    <a:pt x="0" y="11857"/>
                  </a:lnTo>
                  <a:lnTo>
                    <a:pt x="803" y="11295"/>
                  </a:lnTo>
                  <a:lnTo>
                    <a:pt x="803" y="5050"/>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1"/>
            <p:cNvSpPr/>
            <p:nvPr/>
          </p:nvSpPr>
          <p:spPr>
            <a:xfrm>
              <a:off x="3011225" y="1153225"/>
              <a:ext cx="20100" cy="225725"/>
            </a:xfrm>
            <a:custGeom>
              <a:avLst/>
              <a:gdLst/>
              <a:ahLst/>
              <a:cxnLst/>
              <a:rect l="l" t="t" r="r" b="b"/>
              <a:pathLst>
                <a:path w="804" h="9029" extrusionOk="0">
                  <a:moveTo>
                    <a:pt x="0" y="1"/>
                  </a:moveTo>
                  <a:lnTo>
                    <a:pt x="0" y="5576"/>
                  </a:lnTo>
                  <a:lnTo>
                    <a:pt x="0" y="9029"/>
                  </a:lnTo>
                  <a:lnTo>
                    <a:pt x="803" y="8458"/>
                  </a:lnTo>
                  <a:lnTo>
                    <a:pt x="803" y="5576"/>
                  </a:lnTo>
                  <a:lnTo>
                    <a:pt x="803" y="1"/>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1"/>
            <p:cNvSpPr/>
            <p:nvPr/>
          </p:nvSpPr>
          <p:spPr>
            <a:xfrm>
              <a:off x="2972200" y="1284825"/>
              <a:ext cx="19875" cy="121775"/>
            </a:xfrm>
            <a:custGeom>
              <a:avLst/>
              <a:gdLst/>
              <a:ahLst/>
              <a:cxnLst/>
              <a:rect l="l" t="t" r="r" b="b"/>
              <a:pathLst>
                <a:path w="795" h="4871" extrusionOk="0">
                  <a:moveTo>
                    <a:pt x="0" y="0"/>
                  </a:moveTo>
                  <a:lnTo>
                    <a:pt x="0" y="732"/>
                  </a:lnTo>
                  <a:lnTo>
                    <a:pt x="0" y="4871"/>
                  </a:lnTo>
                  <a:lnTo>
                    <a:pt x="794" y="4309"/>
                  </a:lnTo>
                  <a:lnTo>
                    <a:pt x="794"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1"/>
            <p:cNvSpPr/>
            <p:nvPr/>
          </p:nvSpPr>
          <p:spPr>
            <a:xfrm>
              <a:off x="2932925" y="1347250"/>
              <a:ext cx="19875" cy="82100"/>
            </a:xfrm>
            <a:custGeom>
              <a:avLst/>
              <a:gdLst/>
              <a:ahLst/>
              <a:cxnLst/>
              <a:rect l="l" t="t" r="r" b="b"/>
              <a:pathLst>
                <a:path w="795" h="3284" extrusionOk="0">
                  <a:moveTo>
                    <a:pt x="1" y="1"/>
                  </a:moveTo>
                  <a:lnTo>
                    <a:pt x="1" y="3159"/>
                  </a:lnTo>
                  <a:lnTo>
                    <a:pt x="286" y="3284"/>
                  </a:lnTo>
                  <a:lnTo>
                    <a:pt x="795" y="2927"/>
                  </a:lnTo>
                  <a:lnTo>
                    <a:pt x="795"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1"/>
            <p:cNvSpPr/>
            <p:nvPr/>
          </p:nvSpPr>
          <p:spPr>
            <a:xfrm>
              <a:off x="2893675" y="1129825"/>
              <a:ext cx="19875" cy="287950"/>
            </a:xfrm>
            <a:custGeom>
              <a:avLst/>
              <a:gdLst/>
              <a:ahLst/>
              <a:cxnLst/>
              <a:rect l="l" t="t" r="r" b="b"/>
              <a:pathLst>
                <a:path w="795" h="11518" extrusionOk="0">
                  <a:moveTo>
                    <a:pt x="1" y="0"/>
                  </a:moveTo>
                  <a:lnTo>
                    <a:pt x="1" y="3649"/>
                  </a:lnTo>
                  <a:lnTo>
                    <a:pt x="1" y="11178"/>
                  </a:lnTo>
                  <a:lnTo>
                    <a:pt x="795" y="11517"/>
                  </a:lnTo>
                  <a:lnTo>
                    <a:pt x="795"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1"/>
            <p:cNvSpPr/>
            <p:nvPr/>
          </p:nvSpPr>
          <p:spPr>
            <a:xfrm>
              <a:off x="3210150" y="1054650"/>
              <a:ext cx="20100" cy="183125"/>
            </a:xfrm>
            <a:custGeom>
              <a:avLst/>
              <a:gdLst/>
              <a:ahLst/>
              <a:cxnLst/>
              <a:rect l="l" t="t" r="r" b="b"/>
              <a:pathLst>
                <a:path w="804" h="7325" extrusionOk="0">
                  <a:moveTo>
                    <a:pt x="1" y="1"/>
                  </a:moveTo>
                  <a:lnTo>
                    <a:pt x="1" y="4086"/>
                  </a:lnTo>
                  <a:lnTo>
                    <a:pt x="1" y="7325"/>
                  </a:lnTo>
                  <a:lnTo>
                    <a:pt x="804" y="6763"/>
                  </a:lnTo>
                  <a:lnTo>
                    <a:pt x="80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1"/>
            <p:cNvSpPr/>
            <p:nvPr/>
          </p:nvSpPr>
          <p:spPr>
            <a:xfrm>
              <a:off x="3250300" y="1083425"/>
              <a:ext cx="20100" cy="126025"/>
            </a:xfrm>
            <a:custGeom>
              <a:avLst/>
              <a:gdLst/>
              <a:ahLst/>
              <a:cxnLst/>
              <a:rect l="l" t="t" r="r" b="b"/>
              <a:pathLst>
                <a:path w="804" h="5041" extrusionOk="0">
                  <a:moveTo>
                    <a:pt x="1" y="0"/>
                  </a:moveTo>
                  <a:lnTo>
                    <a:pt x="1" y="5041"/>
                  </a:lnTo>
                  <a:lnTo>
                    <a:pt x="804" y="4470"/>
                  </a:lnTo>
                  <a:lnTo>
                    <a:pt x="804" y="0"/>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1"/>
            <p:cNvSpPr/>
            <p:nvPr/>
          </p:nvSpPr>
          <p:spPr>
            <a:xfrm>
              <a:off x="3290450" y="1068700"/>
              <a:ext cx="20100" cy="112200"/>
            </a:xfrm>
            <a:custGeom>
              <a:avLst/>
              <a:gdLst/>
              <a:ahLst/>
              <a:cxnLst/>
              <a:rect l="l" t="t" r="r" b="b"/>
              <a:pathLst>
                <a:path w="804" h="4488" extrusionOk="0">
                  <a:moveTo>
                    <a:pt x="0" y="1"/>
                  </a:moveTo>
                  <a:lnTo>
                    <a:pt x="0" y="4488"/>
                  </a:lnTo>
                  <a:lnTo>
                    <a:pt x="803" y="3926"/>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1"/>
            <p:cNvSpPr/>
            <p:nvPr/>
          </p:nvSpPr>
          <p:spPr>
            <a:xfrm>
              <a:off x="3330600" y="1054650"/>
              <a:ext cx="20100" cy="97725"/>
            </a:xfrm>
            <a:custGeom>
              <a:avLst/>
              <a:gdLst/>
              <a:ahLst/>
              <a:cxnLst/>
              <a:rect l="l" t="t" r="r" b="b"/>
              <a:pathLst>
                <a:path w="804" h="3909" extrusionOk="0">
                  <a:moveTo>
                    <a:pt x="0" y="1"/>
                  </a:moveTo>
                  <a:lnTo>
                    <a:pt x="0" y="3908"/>
                  </a:lnTo>
                  <a:lnTo>
                    <a:pt x="803" y="3346"/>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1"/>
            <p:cNvSpPr/>
            <p:nvPr/>
          </p:nvSpPr>
          <p:spPr>
            <a:xfrm>
              <a:off x="3370950" y="1054425"/>
              <a:ext cx="19875" cy="69625"/>
            </a:xfrm>
            <a:custGeom>
              <a:avLst/>
              <a:gdLst/>
              <a:ahLst/>
              <a:cxnLst/>
              <a:rect l="l" t="t" r="r" b="b"/>
              <a:pathLst>
                <a:path w="795" h="2785" extrusionOk="0">
                  <a:moveTo>
                    <a:pt x="1" y="1"/>
                  </a:moveTo>
                  <a:lnTo>
                    <a:pt x="1" y="2784"/>
                  </a:lnTo>
                  <a:lnTo>
                    <a:pt x="795" y="2213"/>
                  </a:lnTo>
                  <a:lnTo>
                    <a:pt x="795"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1"/>
            <p:cNvSpPr/>
            <p:nvPr/>
          </p:nvSpPr>
          <p:spPr>
            <a:xfrm>
              <a:off x="3410000" y="1054425"/>
              <a:ext cx="20075" cy="41725"/>
            </a:xfrm>
            <a:custGeom>
              <a:avLst/>
              <a:gdLst/>
              <a:ahLst/>
              <a:cxnLst/>
              <a:rect l="l" t="t" r="r" b="b"/>
              <a:pathLst>
                <a:path w="803" h="1669" extrusionOk="0">
                  <a:moveTo>
                    <a:pt x="803" y="1"/>
                  </a:moveTo>
                  <a:lnTo>
                    <a:pt x="0" y="10"/>
                  </a:lnTo>
                  <a:lnTo>
                    <a:pt x="0" y="1669"/>
                  </a:lnTo>
                  <a:lnTo>
                    <a:pt x="803" y="1107"/>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1"/>
            <p:cNvSpPr/>
            <p:nvPr/>
          </p:nvSpPr>
          <p:spPr>
            <a:xfrm>
              <a:off x="2606650" y="1054650"/>
              <a:ext cx="20100" cy="462125"/>
            </a:xfrm>
            <a:custGeom>
              <a:avLst/>
              <a:gdLst/>
              <a:ahLst/>
              <a:cxnLst/>
              <a:rect l="l" t="t" r="r" b="b"/>
              <a:pathLst>
                <a:path w="804" h="18485" extrusionOk="0">
                  <a:moveTo>
                    <a:pt x="1" y="1"/>
                  </a:moveTo>
                  <a:lnTo>
                    <a:pt x="1" y="18485"/>
                  </a:lnTo>
                  <a:lnTo>
                    <a:pt x="803" y="17950"/>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1"/>
            <p:cNvSpPr/>
            <p:nvPr/>
          </p:nvSpPr>
          <p:spPr>
            <a:xfrm>
              <a:off x="2646800" y="1099250"/>
              <a:ext cx="20100" cy="390325"/>
            </a:xfrm>
            <a:custGeom>
              <a:avLst/>
              <a:gdLst/>
              <a:ahLst/>
              <a:cxnLst/>
              <a:rect l="l" t="t" r="r" b="b"/>
              <a:pathLst>
                <a:path w="804" h="15613" extrusionOk="0">
                  <a:moveTo>
                    <a:pt x="0" y="1"/>
                  </a:moveTo>
                  <a:lnTo>
                    <a:pt x="0" y="15613"/>
                  </a:lnTo>
                  <a:lnTo>
                    <a:pt x="803" y="15068"/>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1"/>
            <p:cNvSpPr/>
            <p:nvPr/>
          </p:nvSpPr>
          <p:spPr>
            <a:xfrm>
              <a:off x="2566500" y="1289725"/>
              <a:ext cx="20100" cy="254275"/>
            </a:xfrm>
            <a:custGeom>
              <a:avLst/>
              <a:gdLst/>
              <a:ahLst/>
              <a:cxnLst/>
              <a:rect l="l" t="t" r="r" b="b"/>
              <a:pathLst>
                <a:path w="804" h="10171" extrusionOk="0">
                  <a:moveTo>
                    <a:pt x="1" y="0"/>
                  </a:moveTo>
                  <a:lnTo>
                    <a:pt x="1" y="10170"/>
                  </a:lnTo>
                  <a:lnTo>
                    <a:pt x="804" y="9635"/>
                  </a:lnTo>
                  <a:lnTo>
                    <a:pt x="804" y="0"/>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1"/>
            <p:cNvSpPr/>
            <p:nvPr/>
          </p:nvSpPr>
          <p:spPr>
            <a:xfrm>
              <a:off x="2527250" y="1131150"/>
              <a:ext cx="20100" cy="439375"/>
            </a:xfrm>
            <a:custGeom>
              <a:avLst/>
              <a:gdLst/>
              <a:ahLst/>
              <a:cxnLst/>
              <a:rect l="l" t="t" r="r" b="b"/>
              <a:pathLst>
                <a:path w="804" h="17575" extrusionOk="0">
                  <a:moveTo>
                    <a:pt x="1" y="1"/>
                  </a:moveTo>
                  <a:lnTo>
                    <a:pt x="1" y="2293"/>
                  </a:lnTo>
                  <a:lnTo>
                    <a:pt x="1" y="17575"/>
                  </a:lnTo>
                  <a:lnTo>
                    <a:pt x="804" y="17040"/>
                  </a:lnTo>
                  <a:lnTo>
                    <a:pt x="804" y="3881"/>
                  </a:lnTo>
                  <a:lnTo>
                    <a:pt x="804" y="1"/>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1"/>
            <p:cNvSpPr/>
            <p:nvPr/>
          </p:nvSpPr>
          <p:spPr>
            <a:xfrm>
              <a:off x="2488000" y="1300425"/>
              <a:ext cx="20100" cy="296875"/>
            </a:xfrm>
            <a:custGeom>
              <a:avLst/>
              <a:gdLst/>
              <a:ahLst/>
              <a:cxnLst/>
              <a:rect l="l" t="t" r="r" b="b"/>
              <a:pathLst>
                <a:path w="804" h="11875" extrusionOk="0">
                  <a:moveTo>
                    <a:pt x="1" y="1"/>
                  </a:moveTo>
                  <a:lnTo>
                    <a:pt x="1" y="11874"/>
                  </a:lnTo>
                  <a:lnTo>
                    <a:pt x="803" y="11330"/>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1"/>
            <p:cNvSpPr/>
            <p:nvPr/>
          </p:nvSpPr>
          <p:spPr>
            <a:xfrm>
              <a:off x="2448750" y="1387625"/>
              <a:ext cx="20100" cy="236225"/>
            </a:xfrm>
            <a:custGeom>
              <a:avLst/>
              <a:gdLst/>
              <a:ahLst/>
              <a:cxnLst/>
              <a:rect l="l" t="t" r="r" b="b"/>
              <a:pathLst>
                <a:path w="804" h="9449" extrusionOk="0">
                  <a:moveTo>
                    <a:pt x="0" y="1"/>
                  </a:moveTo>
                  <a:lnTo>
                    <a:pt x="0" y="9448"/>
                  </a:lnTo>
                  <a:lnTo>
                    <a:pt x="803" y="8904"/>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1"/>
            <p:cNvSpPr/>
            <p:nvPr/>
          </p:nvSpPr>
          <p:spPr>
            <a:xfrm>
              <a:off x="2409725" y="1355950"/>
              <a:ext cx="19875" cy="293975"/>
            </a:xfrm>
            <a:custGeom>
              <a:avLst/>
              <a:gdLst/>
              <a:ahLst/>
              <a:cxnLst/>
              <a:rect l="l" t="t" r="r" b="b"/>
              <a:pathLst>
                <a:path w="795" h="11759" extrusionOk="0">
                  <a:moveTo>
                    <a:pt x="0" y="1"/>
                  </a:moveTo>
                  <a:lnTo>
                    <a:pt x="0" y="11759"/>
                  </a:lnTo>
                  <a:lnTo>
                    <a:pt x="27" y="11759"/>
                  </a:lnTo>
                  <a:lnTo>
                    <a:pt x="794" y="11241"/>
                  </a:lnTo>
                  <a:lnTo>
                    <a:pt x="79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1"/>
            <p:cNvSpPr/>
            <p:nvPr/>
          </p:nvSpPr>
          <p:spPr>
            <a:xfrm>
              <a:off x="2686950" y="1166600"/>
              <a:ext cx="20075" cy="295775"/>
            </a:xfrm>
            <a:custGeom>
              <a:avLst/>
              <a:gdLst/>
              <a:ahLst/>
              <a:cxnLst/>
              <a:rect l="l" t="t" r="r" b="b"/>
              <a:pathLst>
                <a:path w="803" h="11831" extrusionOk="0">
                  <a:moveTo>
                    <a:pt x="0" y="1"/>
                  </a:moveTo>
                  <a:lnTo>
                    <a:pt x="0" y="11830"/>
                  </a:lnTo>
                  <a:lnTo>
                    <a:pt x="803" y="11286"/>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1"/>
            <p:cNvSpPr/>
            <p:nvPr/>
          </p:nvSpPr>
          <p:spPr>
            <a:xfrm>
              <a:off x="2727075" y="1316475"/>
              <a:ext cx="20100" cy="118675"/>
            </a:xfrm>
            <a:custGeom>
              <a:avLst/>
              <a:gdLst/>
              <a:ahLst/>
              <a:cxnLst/>
              <a:rect l="l" t="t" r="r" b="b"/>
              <a:pathLst>
                <a:path w="804" h="4747" extrusionOk="0">
                  <a:moveTo>
                    <a:pt x="1" y="1"/>
                  </a:moveTo>
                  <a:lnTo>
                    <a:pt x="1" y="4747"/>
                  </a:lnTo>
                  <a:lnTo>
                    <a:pt x="804" y="4203"/>
                  </a:lnTo>
                  <a:lnTo>
                    <a:pt x="80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1"/>
            <p:cNvSpPr/>
            <p:nvPr/>
          </p:nvSpPr>
          <p:spPr>
            <a:xfrm>
              <a:off x="2767225" y="1274325"/>
              <a:ext cx="20100" cy="133625"/>
            </a:xfrm>
            <a:custGeom>
              <a:avLst/>
              <a:gdLst/>
              <a:ahLst/>
              <a:cxnLst/>
              <a:rect l="l" t="t" r="r" b="b"/>
              <a:pathLst>
                <a:path w="804" h="5345" extrusionOk="0">
                  <a:moveTo>
                    <a:pt x="1" y="1"/>
                  </a:moveTo>
                  <a:lnTo>
                    <a:pt x="1" y="5344"/>
                  </a:lnTo>
                  <a:lnTo>
                    <a:pt x="804" y="4800"/>
                  </a:lnTo>
                  <a:lnTo>
                    <a:pt x="80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1"/>
            <p:cNvSpPr/>
            <p:nvPr/>
          </p:nvSpPr>
          <p:spPr>
            <a:xfrm>
              <a:off x="2807375" y="1192925"/>
              <a:ext cx="20100" cy="187825"/>
            </a:xfrm>
            <a:custGeom>
              <a:avLst/>
              <a:gdLst/>
              <a:ahLst/>
              <a:cxnLst/>
              <a:rect l="l" t="t" r="r" b="b"/>
              <a:pathLst>
                <a:path w="804" h="7513" extrusionOk="0">
                  <a:moveTo>
                    <a:pt x="0" y="1"/>
                  </a:moveTo>
                  <a:lnTo>
                    <a:pt x="0" y="7512"/>
                  </a:lnTo>
                  <a:lnTo>
                    <a:pt x="322" y="7298"/>
                  </a:lnTo>
                  <a:lnTo>
                    <a:pt x="803" y="7503"/>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1"/>
            <p:cNvSpPr/>
            <p:nvPr/>
          </p:nvSpPr>
          <p:spPr>
            <a:xfrm>
              <a:off x="2847525" y="1276775"/>
              <a:ext cx="20100" cy="121150"/>
            </a:xfrm>
            <a:custGeom>
              <a:avLst/>
              <a:gdLst/>
              <a:ahLst/>
              <a:cxnLst/>
              <a:rect l="l" t="t" r="r" b="b"/>
              <a:pathLst>
                <a:path w="804" h="4846" extrusionOk="0">
                  <a:moveTo>
                    <a:pt x="0" y="1"/>
                  </a:moveTo>
                  <a:lnTo>
                    <a:pt x="0" y="4497"/>
                  </a:lnTo>
                  <a:lnTo>
                    <a:pt x="803" y="4845"/>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1"/>
            <p:cNvSpPr/>
            <p:nvPr/>
          </p:nvSpPr>
          <p:spPr>
            <a:xfrm>
              <a:off x="2256275" y="1090775"/>
              <a:ext cx="1162450" cy="673350"/>
            </a:xfrm>
            <a:custGeom>
              <a:avLst/>
              <a:gdLst/>
              <a:ahLst/>
              <a:cxnLst/>
              <a:rect l="l" t="t" r="r" b="b"/>
              <a:pathLst>
                <a:path w="46498" h="26934" extrusionOk="0">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1"/>
            <p:cNvSpPr/>
            <p:nvPr/>
          </p:nvSpPr>
          <p:spPr>
            <a:xfrm>
              <a:off x="3368725" y="1054425"/>
              <a:ext cx="99950" cy="94825"/>
            </a:xfrm>
            <a:custGeom>
              <a:avLst/>
              <a:gdLst/>
              <a:ahLst/>
              <a:cxnLst/>
              <a:rect l="l" t="t" r="r" b="b"/>
              <a:pathLst>
                <a:path w="3998" h="3793" extrusionOk="0">
                  <a:moveTo>
                    <a:pt x="3997" y="1"/>
                  </a:moveTo>
                  <a:lnTo>
                    <a:pt x="1" y="1321"/>
                  </a:lnTo>
                  <a:lnTo>
                    <a:pt x="1598" y="2097"/>
                  </a:lnTo>
                  <a:lnTo>
                    <a:pt x="2151" y="3792"/>
                  </a:lnTo>
                  <a:lnTo>
                    <a:pt x="39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11"/>
          <p:cNvGrpSpPr/>
          <p:nvPr/>
        </p:nvGrpSpPr>
        <p:grpSpPr>
          <a:xfrm flipH="1">
            <a:off x="-288358" y="3693625"/>
            <a:ext cx="3106059" cy="2956030"/>
            <a:chOff x="6037942" y="4208000"/>
            <a:chExt cx="3106059" cy="2956030"/>
          </a:xfrm>
        </p:grpSpPr>
        <p:sp>
          <p:nvSpPr>
            <p:cNvPr id="553" name="Google Shape;553;p11"/>
            <p:cNvSpPr/>
            <p:nvPr/>
          </p:nvSpPr>
          <p:spPr>
            <a:xfrm>
              <a:off x="6325489" y="5386564"/>
              <a:ext cx="88302" cy="1159170"/>
            </a:xfrm>
            <a:custGeom>
              <a:avLst/>
              <a:gdLst/>
              <a:ahLst/>
              <a:cxnLst/>
              <a:rect l="l" t="t" r="r" b="b"/>
              <a:pathLst>
                <a:path w="893" h="11723" extrusionOk="0">
                  <a:moveTo>
                    <a:pt x="1" y="0"/>
                  </a:moveTo>
                  <a:lnTo>
                    <a:pt x="170" y="11722"/>
                  </a:lnTo>
                  <a:lnTo>
                    <a:pt x="893" y="11722"/>
                  </a:lnTo>
                  <a:lnTo>
                    <a:pt x="723"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1"/>
            <p:cNvSpPr/>
            <p:nvPr/>
          </p:nvSpPr>
          <p:spPr>
            <a:xfrm>
              <a:off x="6470152" y="5063618"/>
              <a:ext cx="72481" cy="1245690"/>
            </a:xfrm>
            <a:custGeom>
              <a:avLst/>
              <a:gdLst/>
              <a:ahLst/>
              <a:cxnLst/>
              <a:rect l="l" t="t" r="r" b="b"/>
              <a:pathLst>
                <a:path w="733" h="12598" extrusionOk="0">
                  <a:moveTo>
                    <a:pt x="1" y="1"/>
                  </a:moveTo>
                  <a:lnTo>
                    <a:pt x="1" y="12597"/>
                  </a:lnTo>
                  <a:lnTo>
                    <a:pt x="732" y="12597"/>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1"/>
            <p:cNvSpPr/>
            <p:nvPr/>
          </p:nvSpPr>
          <p:spPr>
            <a:xfrm>
              <a:off x="6179936" y="5319522"/>
              <a:ext cx="72481" cy="1318763"/>
            </a:xfrm>
            <a:custGeom>
              <a:avLst/>
              <a:gdLst/>
              <a:ahLst/>
              <a:cxnLst/>
              <a:rect l="l" t="t" r="r" b="b"/>
              <a:pathLst>
                <a:path w="733" h="13337" extrusionOk="0">
                  <a:moveTo>
                    <a:pt x="1" y="0"/>
                  </a:moveTo>
                  <a:lnTo>
                    <a:pt x="1"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1"/>
            <p:cNvSpPr/>
            <p:nvPr/>
          </p:nvSpPr>
          <p:spPr>
            <a:xfrm>
              <a:off x="6037942" y="5337123"/>
              <a:ext cx="72382" cy="1826907"/>
            </a:xfrm>
            <a:custGeom>
              <a:avLst/>
              <a:gdLst/>
              <a:ahLst/>
              <a:cxnLst/>
              <a:rect l="l" t="t" r="r" b="b"/>
              <a:pathLst>
                <a:path w="732" h="18476" extrusionOk="0">
                  <a:moveTo>
                    <a:pt x="0" y="0"/>
                  </a:moveTo>
                  <a:lnTo>
                    <a:pt x="0"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1"/>
            <p:cNvSpPr/>
            <p:nvPr/>
          </p:nvSpPr>
          <p:spPr>
            <a:xfrm>
              <a:off x="6615705" y="5180100"/>
              <a:ext cx="72481" cy="1372652"/>
            </a:xfrm>
            <a:custGeom>
              <a:avLst/>
              <a:gdLst/>
              <a:ahLst/>
              <a:cxnLst/>
              <a:rect l="l" t="t" r="r" b="b"/>
              <a:pathLst>
                <a:path w="733" h="13882" extrusionOk="0">
                  <a:moveTo>
                    <a:pt x="1" y="1"/>
                  </a:moveTo>
                  <a:lnTo>
                    <a:pt x="1"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1"/>
            <p:cNvSpPr/>
            <p:nvPr/>
          </p:nvSpPr>
          <p:spPr>
            <a:xfrm>
              <a:off x="6761259" y="5368864"/>
              <a:ext cx="71591" cy="1125650"/>
            </a:xfrm>
            <a:custGeom>
              <a:avLst/>
              <a:gdLst/>
              <a:ahLst/>
              <a:cxnLst/>
              <a:rect l="l" t="t" r="r" b="b"/>
              <a:pathLst>
                <a:path w="724" h="11384" extrusionOk="0">
                  <a:moveTo>
                    <a:pt x="1" y="1"/>
                  </a:moveTo>
                  <a:lnTo>
                    <a:pt x="1" y="11384"/>
                  </a:lnTo>
                  <a:lnTo>
                    <a:pt x="723" y="11384"/>
                  </a:lnTo>
                  <a:lnTo>
                    <a:pt x="723"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1"/>
            <p:cNvSpPr/>
            <p:nvPr/>
          </p:nvSpPr>
          <p:spPr>
            <a:xfrm>
              <a:off x="6905922" y="5185440"/>
              <a:ext cx="72481" cy="1237681"/>
            </a:xfrm>
            <a:custGeom>
              <a:avLst/>
              <a:gdLst/>
              <a:ahLst/>
              <a:cxnLst/>
              <a:rect l="l" t="t" r="r" b="b"/>
              <a:pathLst>
                <a:path w="733" h="12517" extrusionOk="0">
                  <a:moveTo>
                    <a:pt x="1" y="0"/>
                  </a:moveTo>
                  <a:lnTo>
                    <a:pt x="1" y="12516"/>
                  </a:lnTo>
                  <a:lnTo>
                    <a:pt x="732" y="12516"/>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1"/>
            <p:cNvSpPr/>
            <p:nvPr/>
          </p:nvSpPr>
          <p:spPr>
            <a:xfrm>
              <a:off x="7051475" y="4786652"/>
              <a:ext cx="72481" cy="1602944"/>
            </a:xfrm>
            <a:custGeom>
              <a:avLst/>
              <a:gdLst/>
              <a:ahLst/>
              <a:cxnLst/>
              <a:rect l="l" t="t" r="r" b="b"/>
              <a:pathLst>
                <a:path w="733" h="16211" extrusionOk="0">
                  <a:moveTo>
                    <a:pt x="1" y="1"/>
                  </a:moveTo>
                  <a:lnTo>
                    <a:pt x="1" y="16210"/>
                  </a:lnTo>
                  <a:lnTo>
                    <a:pt x="732" y="16210"/>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1"/>
            <p:cNvSpPr/>
            <p:nvPr/>
          </p:nvSpPr>
          <p:spPr>
            <a:xfrm>
              <a:off x="7197028" y="4872283"/>
              <a:ext cx="71591" cy="1627565"/>
            </a:xfrm>
            <a:custGeom>
              <a:avLst/>
              <a:gdLst/>
              <a:ahLst/>
              <a:cxnLst/>
              <a:rect l="l" t="t" r="r" b="b"/>
              <a:pathLst>
                <a:path w="724" h="16460" extrusionOk="0">
                  <a:moveTo>
                    <a:pt x="1" y="0"/>
                  </a:moveTo>
                  <a:lnTo>
                    <a:pt x="1" y="16459"/>
                  </a:lnTo>
                  <a:lnTo>
                    <a:pt x="723" y="16459"/>
                  </a:lnTo>
                  <a:lnTo>
                    <a:pt x="723"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1"/>
            <p:cNvSpPr/>
            <p:nvPr/>
          </p:nvSpPr>
          <p:spPr>
            <a:xfrm>
              <a:off x="7625777" y="5386564"/>
              <a:ext cx="89192" cy="1159170"/>
            </a:xfrm>
            <a:custGeom>
              <a:avLst/>
              <a:gdLst/>
              <a:ahLst/>
              <a:cxnLst/>
              <a:rect l="l" t="t" r="r" b="b"/>
              <a:pathLst>
                <a:path w="902" h="11723" extrusionOk="0">
                  <a:moveTo>
                    <a:pt x="0" y="0"/>
                  </a:moveTo>
                  <a:lnTo>
                    <a:pt x="170" y="11722"/>
                  </a:lnTo>
                  <a:lnTo>
                    <a:pt x="901" y="11722"/>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1"/>
            <p:cNvSpPr/>
            <p:nvPr/>
          </p:nvSpPr>
          <p:spPr>
            <a:xfrm>
              <a:off x="7771330" y="5180990"/>
              <a:ext cx="71492" cy="1245591"/>
            </a:xfrm>
            <a:custGeom>
              <a:avLst/>
              <a:gdLst/>
              <a:ahLst/>
              <a:cxnLst/>
              <a:rect l="l" t="t" r="r" b="b"/>
              <a:pathLst>
                <a:path w="723" h="12597" extrusionOk="0">
                  <a:moveTo>
                    <a:pt x="0" y="0"/>
                  </a:moveTo>
                  <a:lnTo>
                    <a:pt x="0" y="12597"/>
                  </a:lnTo>
                  <a:lnTo>
                    <a:pt x="723" y="12597"/>
                  </a:lnTo>
                  <a:lnTo>
                    <a:pt x="723"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1"/>
            <p:cNvSpPr/>
            <p:nvPr/>
          </p:nvSpPr>
          <p:spPr>
            <a:xfrm>
              <a:off x="7480224" y="5319522"/>
              <a:ext cx="72382" cy="1318763"/>
            </a:xfrm>
            <a:custGeom>
              <a:avLst/>
              <a:gdLst/>
              <a:ahLst/>
              <a:cxnLst/>
              <a:rect l="l" t="t" r="r" b="b"/>
              <a:pathLst>
                <a:path w="732" h="13337" extrusionOk="0">
                  <a:moveTo>
                    <a:pt x="0" y="0"/>
                  </a:moveTo>
                  <a:lnTo>
                    <a:pt x="0"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1"/>
            <p:cNvSpPr/>
            <p:nvPr/>
          </p:nvSpPr>
          <p:spPr>
            <a:xfrm>
              <a:off x="7338132" y="5337123"/>
              <a:ext cx="72481" cy="1826907"/>
            </a:xfrm>
            <a:custGeom>
              <a:avLst/>
              <a:gdLst/>
              <a:ahLst/>
              <a:cxnLst/>
              <a:rect l="l" t="t" r="r" b="b"/>
              <a:pathLst>
                <a:path w="733" h="18476" extrusionOk="0">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1"/>
            <p:cNvSpPr/>
            <p:nvPr/>
          </p:nvSpPr>
          <p:spPr>
            <a:xfrm>
              <a:off x="7915994" y="5424435"/>
              <a:ext cx="72382" cy="1372652"/>
            </a:xfrm>
            <a:custGeom>
              <a:avLst/>
              <a:gdLst/>
              <a:ahLst/>
              <a:cxnLst/>
              <a:rect l="l" t="t" r="r" b="b"/>
              <a:pathLst>
                <a:path w="732" h="13882" extrusionOk="0">
                  <a:moveTo>
                    <a:pt x="0" y="1"/>
                  </a:moveTo>
                  <a:lnTo>
                    <a:pt x="0"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1"/>
            <p:cNvSpPr/>
            <p:nvPr/>
          </p:nvSpPr>
          <p:spPr>
            <a:xfrm>
              <a:off x="8061547" y="5065398"/>
              <a:ext cx="72382" cy="1362072"/>
            </a:xfrm>
            <a:custGeom>
              <a:avLst/>
              <a:gdLst/>
              <a:ahLst/>
              <a:cxnLst/>
              <a:rect l="l" t="t" r="r" b="b"/>
              <a:pathLst>
                <a:path w="732" h="13775" extrusionOk="0">
                  <a:moveTo>
                    <a:pt x="0" y="1"/>
                  </a:moveTo>
                  <a:lnTo>
                    <a:pt x="0" y="13775"/>
                  </a:lnTo>
                  <a:lnTo>
                    <a:pt x="732" y="13775"/>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1"/>
            <p:cNvSpPr/>
            <p:nvPr/>
          </p:nvSpPr>
          <p:spPr>
            <a:xfrm>
              <a:off x="8207100" y="4904914"/>
              <a:ext cx="71492" cy="1238571"/>
            </a:xfrm>
            <a:custGeom>
              <a:avLst/>
              <a:gdLst/>
              <a:ahLst/>
              <a:cxnLst/>
              <a:rect l="l" t="t" r="r" b="b"/>
              <a:pathLst>
                <a:path w="723" h="12526" extrusionOk="0">
                  <a:moveTo>
                    <a:pt x="0" y="0"/>
                  </a:moveTo>
                  <a:lnTo>
                    <a:pt x="0" y="12525"/>
                  </a:lnTo>
                  <a:lnTo>
                    <a:pt x="723" y="12525"/>
                  </a:lnTo>
                  <a:lnTo>
                    <a:pt x="723"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1"/>
            <p:cNvSpPr/>
            <p:nvPr/>
          </p:nvSpPr>
          <p:spPr>
            <a:xfrm>
              <a:off x="8351763" y="5108609"/>
              <a:ext cx="72382" cy="1034878"/>
            </a:xfrm>
            <a:custGeom>
              <a:avLst/>
              <a:gdLst/>
              <a:ahLst/>
              <a:cxnLst/>
              <a:rect l="l" t="t" r="r" b="b"/>
              <a:pathLst>
                <a:path w="732" h="10466" extrusionOk="0">
                  <a:moveTo>
                    <a:pt x="0" y="1"/>
                  </a:moveTo>
                  <a:lnTo>
                    <a:pt x="0" y="10465"/>
                  </a:lnTo>
                  <a:lnTo>
                    <a:pt x="732" y="10465"/>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1"/>
            <p:cNvSpPr/>
            <p:nvPr/>
          </p:nvSpPr>
          <p:spPr>
            <a:xfrm>
              <a:off x="8497317" y="4872283"/>
              <a:ext cx="72382" cy="1863987"/>
            </a:xfrm>
            <a:custGeom>
              <a:avLst/>
              <a:gdLst/>
              <a:ahLst/>
              <a:cxnLst/>
              <a:rect l="l" t="t" r="r" b="b"/>
              <a:pathLst>
                <a:path w="732" h="18851" extrusionOk="0">
                  <a:moveTo>
                    <a:pt x="0" y="0"/>
                  </a:moveTo>
                  <a:lnTo>
                    <a:pt x="0" y="18850"/>
                  </a:lnTo>
                  <a:lnTo>
                    <a:pt x="732" y="18850"/>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1"/>
            <p:cNvSpPr/>
            <p:nvPr/>
          </p:nvSpPr>
          <p:spPr>
            <a:xfrm>
              <a:off x="8925967" y="4997467"/>
              <a:ext cx="72481" cy="1758185"/>
            </a:xfrm>
            <a:custGeom>
              <a:avLst/>
              <a:gdLst/>
              <a:ahLst/>
              <a:cxnLst/>
              <a:rect l="l" t="t" r="r" b="b"/>
              <a:pathLst>
                <a:path w="733" h="17781" extrusionOk="0">
                  <a:moveTo>
                    <a:pt x="1" y="1"/>
                  </a:moveTo>
                  <a:lnTo>
                    <a:pt x="1" y="17780"/>
                  </a:lnTo>
                  <a:lnTo>
                    <a:pt x="732" y="17780"/>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1"/>
            <p:cNvSpPr/>
            <p:nvPr/>
          </p:nvSpPr>
          <p:spPr>
            <a:xfrm>
              <a:off x="9071520" y="4253881"/>
              <a:ext cx="72481" cy="1813756"/>
            </a:xfrm>
            <a:custGeom>
              <a:avLst/>
              <a:gdLst/>
              <a:ahLst/>
              <a:cxnLst/>
              <a:rect l="l" t="t" r="r" b="b"/>
              <a:pathLst>
                <a:path w="733" h="18343" extrusionOk="0">
                  <a:moveTo>
                    <a:pt x="1" y="0"/>
                  </a:moveTo>
                  <a:lnTo>
                    <a:pt x="1" y="18342"/>
                  </a:lnTo>
                  <a:lnTo>
                    <a:pt x="732" y="18342"/>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1"/>
            <p:cNvSpPr/>
            <p:nvPr/>
          </p:nvSpPr>
          <p:spPr>
            <a:xfrm>
              <a:off x="8781304" y="4208000"/>
              <a:ext cx="71591" cy="2123349"/>
            </a:xfrm>
            <a:custGeom>
              <a:avLst/>
              <a:gdLst/>
              <a:ahLst/>
              <a:cxnLst/>
              <a:rect l="l" t="t" r="r" b="b"/>
              <a:pathLst>
                <a:path w="724" h="21474" extrusionOk="0">
                  <a:moveTo>
                    <a:pt x="1" y="1"/>
                  </a:moveTo>
                  <a:lnTo>
                    <a:pt x="1" y="21473"/>
                  </a:lnTo>
                  <a:lnTo>
                    <a:pt x="723" y="21473"/>
                  </a:lnTo>
                  <a:lnTo>
                    <a:pt x="723"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1"/>
            <p:cNvSpPr/>
            <p:nvPr/>
          </p:nvSpPr>
          <p:spPr>
            <a:xfrm>
              <a:off x="8639310" y="4568817"/>
              <a:ext cx="72481" cy="1826907"/>
            </a:xfrm>
            <a:custGeom>
              <a:avLst/>
              <a:gdLst/>
              <a:ahLst/>
              <a:cxnLst/>
              <a:rect l="l" t="t" r="r" b="b"/>
              <a:pathLst>
                <a:path w="733" h="18476" extrusionOk="0">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5" name="Google Shape;575;p11"/>
          <p:cNvSpPr txBox="1">
            <a:spLocks noGrp="1"/>
          </p:cNvSpPr>
          <p:nvPr>
            <p:ph type="title" hasCustomPrompt="1"/>
          </p:nvPr>
        </p:nvSpPr>
        <p:spPr>
          <a:xfrm>
            <a:off x="1284000" y="1710750"/>
            <a:ext cx="6576000" cy="12249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76" name="Google Shape;576;p11"/>
          <p:cNvSpPr txBox="1">
            <a:spLocks noGrp="1"/>
          </p:cNvSpPr>
          <p:nvPr>
            <p:ph type="subTitle" idx="1"/>
          </p:nvPr>
        </p:nvSpPr>
        <p:spPr>
          <a:xfrm>
            <a:off x="1284000" y="2935650"/>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78"/>
        <p:cNvGrpSpPr/>
        <p:nvPr/>
      </p:nvGrpSpPr>
      <p:grpSpPr>
        <a:xfrm>
          <a:off x="0" y="0"/>
          <a:ext cx="0" cy="0"/>
          <a:chOff x="0" y="0"/>
          <a:chExt cx="0" cy="0"/>
        </a:xfrm>
      </p:grpSpPr>
      <p:grpSp>
        <p:nvGrpSpPr>
          <p:cNvPr id="579" name="Google Shape;579;p13"/>
          <p:cNvGrpSpPr/>
          <p:nvPr/>
        </p:nvGrpSpPr>
        <p:grpSpPr>
          <a:xfrm>
            <a:off x="346038" y="-1252588"/>
            <a:ext cx="4570289" cy="4570198"/>
            <a:chOff x="1846563" y="182687"/>
            <a:chExt cx="4570289" cy="4570198"/>
          </a:xfrm>
        </p:grpSpPr>
        <p:grpSp>
          <p:nvGrpSpPr>
            <p:cNvPr id="580" name="Google Shape;580;p13"/>
            <p:cNvGrpSpPr/>
            <p:nvPr/>
          </p:nvGrpSpPr>
          <p:grpSpPr>
            <a:xfrm>
              <a:off x="1846563" y="182687"/>
              <a:ext cx="4570289" cy="4570198"/>
              <a:chOff x="878425" y="-785450"/>
              <a:chExt cx="6506675" cy="6506546"/>
            </a:xfrm>
          </p:grpSpPr>
          <p:sp>
            <p:nvSpPr>
              <p:cNvPr id="581" name="Google Shape;581;p13"/>
              <p:cNvSpPr/>
              <p:nvPr/>
            </p:nvSpPr>
            <p:spPr>
              <a:xfrm>
                <a:off x="3041652" y="1377724"/>
                <a:ext cx="2180213" cy="2180213"/>
              </a:xfrm>
              <a:custGeom>
                <a:avLst/>
                <a:gdLst/>
                <a:ahLst/>
                <a:cxnLst/>
                <a:rect l="l" t="t" r="r" b="b"/>
                <a:pathLst>
                  <a:path w="36613" h="36613" extrusionOk="0">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3"/>
              <p:cNvSpPr/>
              <p:nvPr/>
            </p:nvSpPr>
            <p:spPr>
              <a:xfrm>
                <a:off x="2050550" y="386698"/>
                <a:ext cx="4162285" cy="4162202"/>
              </a:xfrm>
              <a:custGeom>
                <a:avLst/>
                <a:gdLst/>
                <a:ahLst/>
                <a:cxnLst/>
                <a:rect l="l" t="t" r="r" b="b"/>
                <a:pathLst>
                  <a:path w="50298" h="50297" extrusionOk="0">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3"/>
              <p:cNvSpPr/>
              <p:nvPr/>
            </p:nvSpPr>
            <p:spPr>
              <a:xfrm>
                <a:off x="878425" y="-785450"/>
                <a:ext cx="6506675" cy="6506546"/>
              </a:xfrm>
              <a:custGeom>
                <a:avLst/>
                <a:gdLst/>
                <a:ahLst/>
                <a:cxnLst/>
                <a:rect l="l" t="t" r="r" b="b"/>
                <a:pathLst>
                  <a:path w="50298" h="50297" extrusionOk="0">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13"/>
            <p:cNvGrpSpPr/>
            <p:nvPr/>
          </p:nvGrpSpPr>
          <p:grpSpPr>
            <a:xfrm>
              <a:off x="3185908" y="718741"/>
              <a:ext cx="3124599" cy="2544437"/>
              <a:chOff x="4104846" y="2798475"/>
              <a:chExt cx="895480" cy="729211"/>
            </a:xfrm>
          </p:grpSpPr>
          <p:sp>
            <p:nvSpPr>
              <p:cNvPr id="585" name="Google Shape;585;p13"/>
              <p:cNvSpPr/>
              <p:nvPr/>
            </p:nvSpPr>
            <p:spPr>
              <a:xfrm>
                <a:off x="4186358" y="3417317"/>
                <a:ext cx="16525" cy="16525"/>
              </a:xfrm>
              <a:custGeom>
                <a:avLst/>
                <a:gdLst/>
                <a:ahLst/>
                <a:cxnLst/>
                <a:rect l="l" t="t" r="r" b="b"/>
                <a:pathLst>
                  <a:path w="661" h="661" extrusionOk="0">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3"/>
              <p:cNvSpPr/>
              <p:nvPr/>
            </p:nvSpPr>
            <p:spPr>
              <a:xfrm>
                <a:off x="4796315" y="2798475"/>
                <a:ext cx="16550" cy="16550"/>
              </a:xfrm>
              <a:custGeom>
                <a:avLst/>
                <a:gdLst/>
                <a:ahLst/>
                <a:cxnLst/>
                <a:rect l="l" t="t" r="r" b="b"/>
                <a:pathLst>
                  <a:path w="662" h="662" extrusionOk="0">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3"/>
              <p:cNvSpPr/>
              <p:nvPr/>
            </p:nvSpPr>
            <p:spPr>
              <a:xfrm>
                <a:off x="4104846" y="2964527"/>
                <a:ext cx="16300" cy="16300"/>
              </a:xfrm>
              <a:custGeom>
                <a:avLst/>
                <a:gdLst/>
                <a:ahLst/>
                <a:cxnLst/>
                <a:rect l="l" t="t" r="r" b="b"/>
                <a:pathLst>
                  <a:path w="652" h="652" extrusionOk="0">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3"/>
              <p:cNvSpPr/>
              <p:nvPr/>
            </p:nvSpPr>
            <p:spPr>
              <a:xfrm>
                <a:off x="4983801" y="3511136"/>
                <a:ext cx="16525" cy="16550"/>
              </a:xfrm>
              <a:custGeom>
                <a:avLst/>
                <a:gdLst/>
                <a:ahLst/>
                <a:cxnLst/>
                <a:rect l="l" t="t" r="r" b="b"/>
                <a:pathLst>
                  <a:path w="661" h="662" extrusionOk="0">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89" name="Google Shape;589;p13"/>
          <p:cNvGrpSpPr/>
          <p:nvPr/>
        </p:nvGrpSpPr>
        <p:grpSpPr>
          <a:xfrm>
            <a:off x="4572003" y="3402827"/>
            <a:ext cx="4570263" cy="2675285"/>
            <a:chOff x="2256275" y="1054425"/>
            <a:chExt cx="1212400" cy="709700"/>
          </a:xfrm>
        </p:grpSpPr>
        <p:sp>
          <p:nvSpPr>
            <p:cNvPr id="590" name="Google Shape;590;p13"/>
            <p:cNvSpPr/>
            <p:nvPr/>
          </p:nvSpPr>
          <p:spPr>
            <a:xfrm>
              <a:off x="2256275" y="1090775"/>
              <a:ext cx="1162450" cy="673350"/>
            </a:xfrm>
            <a:custGeom>
              <a:avLst/>
              <a:gdLst/>
              <a:ahLst/>
              <a:cxnLst/>
              <a:rect l="l" t="t" r="r" b="b"/>
              <a:pathLst>
                <a:path w="46498" h="26934" extrusionOk="0">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3"/>
            <p:cNvSpPr/>
            <p:nvPr/>
          </p:nvSpPr>
          <p:spPr>
            <a:xfrm>
              <a:off x="3368725" y="1054425"/>
              <a:ext cx="99950" cy="94825"/>
            </a:xfrm>
            <a:custGeom>
              <a:avLst/>
              <a:gdLst/>
              <a:ahLst/>
              <a:cxnLst/>
              <a:rect l="l" t="t" r="r" b="b"/>
              <a:pathLst>
                <a:path w="3998" h="3793" extrusionOk="0">
                  <a:moveTo>
                    <a:pt x="3997" y="1"/>
                  </a:moveTo>
                  <a:lnTo>
                    <a:pt x="1" y="1321"/>
                  </a:lnTo>
                  <a:lnTo>
                    <a:pt x="1598" y="2097"/>
                  </a:lnTo>
                  <a:lnTo>
                    <a:pt x="2151" y="3792"/>
                  </a:lnTo>
                  <a:lnTo>
                    <a:pt x="39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13"/>
          <p:cNvGrpSpPr/>
          <p:nvPr/>
        </p:nvGrpSpPr>
        <p:grpSpPr>
          <a:xfrm>
            <a:off x="7483235" y="-381025"/>
            <a:ext cx="1207215" cy="1092048"/>
            <a:chOff x="431250" y="4269675"/>
            <a:chExt cx="623175" cy="563725"/>
          </a:xfrm>
        </p:grpSpPr>
        <p:sp>
          <p:nvSpPr>
            <p:cNvPr id="593" name="Google Shape;593;p13"/>
            <p:cNvSpPr/>
            <p:nvPr/>
          </p:nvSpPr>
          <p:spPr>
            <a:xfrm>
              <a:off x="431250" y="4269675"/>
              <a:ext cx="574775" cy="518225"/>
            </a:xfrm>
            <a:custGeom>
              <a:avLst/>
              <a:gdLst/>
              <a:ahLst/>
              <a:cxnLst/>
              <a:rect l="l" t="t" r="r" b="b"/>
              <a:pathLst>
                <a:path w="22991" h="20729" extrusionOk="0">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3"/>
            <p:cNvSpPr/>
            <p:nvPr/>
          </p:nvSpPr>
          <p:spPr>
            <a:xfrm>
              <a:off x="514900" y="4312375"/>
              <a:ext cx="539525" cy="521025"/>
            </a:xfrm>
            <a:custGeom>
              <a:avLst/>
              <a:gdLst/>
              <a:ahLst/>
              <a:cxnLst/>
              <a:rect l="l" t="t" r="r" b="b"/>
              <a:pathLst>
                <a:path w="21581" h="20841" extrusionOk="0">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a:off x="500625" y="4332000"/>
              <a:ext cx="436250" cy="393550"/>
            </a:xfrm>
            <a:custGeom>
              <a:avLst/>
              <a:gdLst/>
              <a:ahLst/>
              <a:cxnLst/>
              <a:rect l="l" t="t" r="r" b="b"/>
              <a:pathLst>
                <a:path w="17450" h="15742" extrusionOk="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a:off x="588925" y="4382400"/>
              <a:ext cx="246250" cy="280375"/>
            </a:xfrm>
            <a:custGeom>
              <a:avLst/>
              <a:gdLst/>
              <a:ahLst/>
              <a:cxnLst/>
              <a:rect l="l" t="t" r="r" b="b"/>
              <a:pathLst>
                <a:path w="9850" h="11215" extrusionOk="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13"/>
          <p:cNvGrpSpPr/>
          <p:nvPr/>
        </p:nvGrpSpPr>
        <p:grpSpPr>
          <a:xfrm>
            <a:off x="8430778" y="1327920"/>
            <a:ext cx="547707" cy="495785"/>
            <a:chOff x="470050" y="3731100"/>
            <a:chExt cx="179800" cy="162750"/>
          </a:xfrm>
        </p:grpSpPr>
        <p:sp>
          <p:nvSpPr>
            <p:cNvPr id="598" name="Google Shape;598;p13"/>
            <p:cNvSpPr/>
            <p:nvPr/>
          </p:nvSpPr>
          <p:spPr>
            <a:xfrm>
              <a:off x="483875" y="3731100"/>
              <a:ext cx="165975" cy="149600"/>
            </a:xfrm>
            <a:custGeom>
              <a:avLst/>
              <a:gdLst/>
              <a:ahLst/>
              <a:cxnLst/>
              <a:rect l="l" t="t" r="r" b="b"/>
              <a:pathLst>
                <a:path w="6639" h="5984" extrusionOk="0">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3"/>
            <p:cNvSpPr/>
            <p:nvPr/>
          </p:nvSpPr>
          <p:spPr>
            <a:xfrm>
              <a:off x="470050" y="3743450"/>
              <a:ext cx="155700" cy="150400"/>
            </a:xfrm>
            <a:custGeom>
              <a:avLst/>
              <a:gdLst/>
              <a:ahLst/>
              <a:cxnLst/>
              <a:rect l="l" t="t" r="r" b="b"/>
              <a:pathLst>
                <a:path w="6228" h="6016" extrusionOk="0">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3"/>
            <p:cNvSpPr/>
            <p:nvPr/>
          </p:nvSpPr>
          <p:spPr>
            <a:xfrm>
              <a:off x="503950" y="3749100"/>
              <a:ext cx="126050" cy="113600"/>
            </a:xfrm>
            <a:custGeom>
              <a:avLst/>
              <a:gdLst/>
              <a:ahLst/>
              <a:cxnLst/>
              <a:rect l="l" t="t" r="r" b="b"/>
              <a:pathLst>
                <a:path w="5042" h="4544" extrusionOk="0">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3"/>
            <p:cNvSpPr/>
            <p:nvPr/>
          </p:nvSpPr>
          <p:spPr>
            <a:xfrm>
              <a:off x="533175" y="3763725"/>
              <a:ext cx="71175" cy="80775"/>
            </a:xfrm>
            <a:custGeom>
              <a:avLst/>
              <a:gdLst/>
              <a:ahLst/>
              <a:cxnLst/>
              <a:rect l="l" t="t" r="r" b="b"/>
              <a:pathLst>
                <a:path w="2847" h="3231" extrusionOk="0">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2" name="Google Shape;602;p13"/>
          <p:cNvGrpSpPr/>
          <p:nvPr/>
        </p:nvGrpSpPr>
        <p:grpSpPr>
          <a:xfrm rot="10800000">
            <a:off x="-1199051" y="3864168"/>
            <a:ext cx="2520972" cy="3082298"/>
            <a:chOff x="0" y="4208000"/>
            <a:chExt cx="2238079" cy="2736415"/>
          </a:xfrm>
        </p:grpSpPr>
        <p:sp>
          <p:nvSpPr>
            <p:cNvPr id="603" name="Google Shape;603;p13"/>
            <p:cNvSpPr/>
            <p:nvPr/>
          </p:nvSpPr>
          <p:spPr>
            <a:xfrm>
              <a:off x="1720138" y="5167740"/>
              <a:ext cx="88302" cy="1159170"/>
            </a:xfrm>
            <a:custGeom>
              <a:avLst/>
              <a:gdLst/>
              <a:ahLst/>
              <a:cxnLst/>
              <a:rect l="l" t="t" r="r" b="b"/>
              <a:pathLst>
                <a:path w="893" h="11723" extrusionOk="0">
                  <a:moveTo>
                    <a:pt x="170" y="1"/>
                  </a:moveTo>
                  <a:lnTo>
                    <a:pt x="1" y="11723"/>
                  </a:lnTo>
                  <a:lnTo>
                    <a:pt x="723" y="11723"/>
                  </a:lnTo>
                  <a:lnTo>
                    <a:pt x="893"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3"/>
            <p:cNvSpPr/>
            <p:nvPr/>
          </p:nvSpPr>
          <p:spPr>
            <a:xfrm>
              <a:off x="1591395" y="4999246"/>
              <a:ext cx="72382" cy="1244800"/>
            </a:xfrm>
            <a:custGeom>
              <a:avLst/>
              <a:gdLst/>
              <a:ahLst/>
              <a:cxnLst/>
              <a:rect l="l" t="t" r="r" b="b"/>
              <a:pathLst>
                <a:path w="732" h="12589" extrusionOk="0">
                  <a:moveTo>
                    <a:pt x="0" y="1"/>
                  </a:moveTo>
                  <a:lnTo>
                    <a:pt x="0" y="12588"/>
                  </a:lnTo>
                  <a:lnTo>
                    <a:pt x="732" y="12588"/>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3"/>
            <p:cNvSpPr/>
            <p:nvPr/>
          </p:nvSpPr>
          <p:spPr>
            <a:xfrm>
              <a:off x="1881611" y="5289462"/>
              <a:ext cx="72382" cy="1318861"/>
            </a:xfrm>
            <a:custGeom>
              <a:avLst/>
              <a:gdLst/>
              <a:ahLst/>
              <a:cxnLst/>
              <a:rect l="l" t="t" r="r" b="b"/>
              <a:pathLst>
                <a:path w="732" h="13338" extrusionOk="0">
                  <a:moveTo>
                    <a:pt x="0" y="1"/>
                  </a:moveTo>
                  <a:lnTo>
                    <a:pt x="0" y="13338"/>
                  </a:lnTo>
                  <a:lnTo>
                    <a:pt x="732" y="13338"/>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3"/>
            <p:cNvSpPr/>
            <p:nvPr/>
          </p:nvSpPr>
          <p:spPr>
            <a:xfrm>
              <a:off x="2023605" y="5118398"/>
              <a:ext cx="72481" cy="1826017"/>
            </a:xfrm>
            <a:custGeom>
              <a:avLst/>
              <a:gdLst/>
              <a:ahLst/>
              <a:cxnLst/>
              <a:rect l="l" t="t" r="r" b="b"/>
              <a:pathLst>
                <a:path w="733" h="18467" extrusionOk="0">
                  <a:moveTo>
                    <a:pt x="1" y="0"/>
                  </a:moveTo>
                  <a:lnTo>
                    <a:pt x="1" y="18467"/>
                  </a:lnTo>
                  <a:lnTo>
                    <a:pt x="732" y="18467"/>
                  </a:lnTo>
                  <a:lnTo>
                    <a:pt x="732"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3"/>
            <p:cNvSpPr/>
            <p:nvPr/>
          </p:nvSpPr>
          <p:spPr>
            <a:xfrm>
              <a:off x="2165598" y="5401495"/>
              <a:ext cx="72481" cy="645785"/>
            </a:xfrm>
            <a:custGeom>
              <a:avLst/>
              <a:gdLst/>
              <a:ahLst/>
              <a:cxnLst/>
              <a:rect l="l" t="t" r="r" b="b"/>
              <a:pathLst>
                <a:path w="733" h="6531" extrusionOk="0">
                  <a:moveTo>
                    <a:pt x="1" y="1"/>
                  </a:moveTo>
                  <a:lnTo>
                    <a:pt x="1" y="6531"/>
                  </a:lnTo>
                  <a:lnTo>
                    <a:pt x="732" y="6531"/>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3"/>
            <p:cNvSpPr/>
            <p:nvPr/>
          </p:nvSpPr>
          <p:spPr>
            <a:xfrm>
              <a:off x="1445842" y="5162499"/>
              <a:ext cx="72382" cy="1372652"/>
            </a:xfrm>
            <a:custGeom>
              <a:avLst/>
              <a:gdLst/>
              <a:ahLst/>
              <a:cxnLst/>
              <a:rect l="l" t="t" r="r" b="b"/>
              <a:pathLst>
                <a:path w="732" h="13882" extrusionOk="0">
                  <a:moveTo>
                    <a:pt x="0" y="0"/>
                  </a:moveTo>
                  <a:lnTo>
                    <a:pt x="0" y="13881"/>
                  </a:lnTo>
                  <a:lnTo>
                    <a:pt x="732" y="13881"/>
                  </a:lnTo>
                  <a:lnTo>
                    <a:pt x="732"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3"/>
            <p:cNvSpPr/>
            <p:nvPr/>
          </p:nvSpPr>
          <p:spPr>
            <a:xfrm>
              <a:off x="1301178" y="5286002"/>
              <a:ext cx="71492" cy="1125650"/>
            </a:xfrm>
            <a:custGeom>
              <a:avLst/>
              <a:gdLst/>
              <a:ahLst/>
              <a:cxnLst/>
              <a:rect l="l" t="t" r="r" b="b"/>
              <a:pathLst>
                <a:path w="723" h="11384" extrusionOk="0">
                  <a:moveTo>
                    <a:pt x="0" y="0"/>
                  </a:moveTo>
                  <a:lnTo>
                    <a:pt x="0" y="11383"/>
                  </a:lnTo>
                  <a:lnTo>
                    <a:pt x="723" y="11383"/>
                  </a:lnTo>
                  <a:lnTo>
                    <a:pt x="723"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3"/>
            <p:cNvSpPr/>
            <p:nvPr/>
          </p:nvSpPr>
          <p:spPr>
            <a:xfrm>
              <a:off x="1155625" y="4965726"/>
              <a:ext cx="72382" cy="1237681"/>
            </a:xfrm>
            <a:custGeom>
              <a:avLst/>
              <a:gdLst/>
              <a:ahLst/>
              <a:cxnLst/>
              <a:rect l="l" t="t" r="r" b="b"/>
              <a:pathLst>
                <a:path w="732" h="12517" extrusionOk="0">
                  <a:moveTo>
                    <a:pt x="0" y="1"/>
                  </a:moveTo>
                  <a:lnTo>
                    <a:pt x="0" y="12517"/>
                  </a:lnTo>
                  <a:lnTo>
                    <a:pt x="732" y="12517"/>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3"/>
            <p:cNvSpPr/>
            <p:nvPr/>
          </p:nvSpPr>
          <p:spPr>
            <a:xfrm>
              <a:off x="1010072" y="4768161"/>
              <a:ext cx="72382" cy="1602845"/>
            </a:xfrm>
            <a:custGeom>
              <a:avLst/>
              <a:gdLst/>
              <a:ahLst/>
              <a:cxnLst/>
              <a:rect l="l" t="t" r="r" b="b"/>
              <a:pathLst>
                <a:path w="732" h="16210" extrusionOk="0">
                  <a:moveTo>
                    <a:pt x="0" y="0"/>
                  </a:moveTo>
                  <a:lnTo>
                    <a:pt x="0" y="16210"/>
                  </a:lnTo>
                  <a:lnTo>
                    <a:pt x="732" y="16210"/>
                  </a:lnTo>
                  <a:lnTo>
                    <a:pt x="732"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3"/>
            <p:cNvSpPr/>
            <p:nvPr/>
          </p:nvSpPr>
          <p:spPr>
            <a:xfrm>
              <a:off x="865409" y="4652569"/>
              <a:ext cx="72382" cy="1627565"/>
            </a:xfrm>
            <a:custGeom>
              <a:avLst/>
              <a:gdLst/>
              <a:ahLst/>
              <a:cxnLst/>
              <a:rect l="l" t="t" r="r" b="b"/>
              <a:pathLst>
                <a:path w="732" h="16460" extrusionOk="0">
                  <a:moveTo>
                    <a:pt x="0" y="1"/>
                  </a:moveTo>
                  <a:lnTo>
                    <a:pt x="0" y="16460"/>
                  </a:lnTo>
                  <a:lnTo>
                    <a:pt x="732" y="16460"/>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3"/>
            <p:cNvSpPr/>
            <p:nvPr/>
          </p:nvSpPr>
          <p:spPr>
            <a:xfrm>
              <a:off x="419059" y="5167740"/>
              <a:ext cx="89192" cy="1159170"/>
            </a:xfrm>
            <a:custGeom>
              <a:avLst/>
              <a:gdLst/>
              <a:ahLst/>
              <a:cxnLst/>
              <a:rect l="l" t="t" r="r" b="b"/>
              <a:pathLst>
                <a:path w="902" h="11723" extrusionOk="0">
                  <a:moveTo>
                    <a:pt x="170" y="1"/>
                  </a:moveTo>
                  <a:lnTo>
                    <a:pt x="0" y="11723"/>
                  </a:lnTo>
                  <a:lnTo>
                    <a:pt x="732" y="11723"/>
                  </a:lnTo>
                  <a:lnTo>
                    <a:pt x="901"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3"/>
            <p:cNvSpPr/>
            <p:nvPr/>
          </p:nvSpPr>
          <p:spPr>
            <a:xfrm>
              <a:off x="291106" y="4470035"/>
              <a:ext cx="71591" cy="1599285"/>
            </a:xfrm>
            <a:custGeom>
              <a:avLst/>
              <a:gdLst/>
              <a:ahLst/>
              <a:cxnLst/>
              <a:rect l="l" t="t" r="r" b="b"/>
              <a:pathLst>
                <a:path w="724" h="16174" extrusionOk="0">
                  <a:moveTo>
                    <a:pt x="1" y="0"/>
                  </a:moveTo>
                  <a:lnTo>
                    <a:pt x="1" y="16174"/>
                  </a:lnTo>
                  <a:lnTo>
                    <a:pt x="723" y="16174"/>
                  </a:lnTo>
                  <a:lnTo>
                    <a:pt x="723"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3"/>
            <p:cNvSpPr/>
            <p:nvPr/>
          </p:nvSpPr>
          <p:spPr>
            <a:xfrm>
              <a:off x="581323" y="5100698"/>
              <a:ext cx="72481" cy="1318861"/>
            </a:xfrm>
            <a:custGeom>
              <a:avLst/>
              <a:gdLst/>
              <a:ahLst/>
              <a:cxnLst/>
              <a:rect l="l" t="t" r="r" b="b"/>
              <a:pathLst>
                <a:path w="733" h="13338" extrusionOk="0">
                  <a:moveTo>
                    <a:pt x="1" y="1"/>
                  </a:moveTo>
                  <a:lnTo>
                    <a:pt x="1" y="13338"/>
                  </a:lnTo>
                  <a:lnTo>
                    <a:pt x="732" y="13338"/>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3"/>
            <p:cNvSpPr/>
            <p:nvPr/>
          </p:nvSpPr>
          <p:spPr>
            <a:xfrm>
              <a:off x="723415" y="4934875"/>
              <a:ext cx="72382" cy="1826907"/>
            </a:xfrm>
            <a:custGeom>
              <a:avLst/>
              <a:gdLst/>
              <a:ahLst/>
              <a:cxnLst/>
              <a:rect l="l" t="t" r="r" b="b"/>
              <a:pathLst>
                <a:path w="732" h="18476" extrusionOk="0">
                  <a:moveTo>
                    <a:pt x="0" y="0"/>
                  </a:moveTo>
                  <a:lnTo>
                    <a:pt x="0" y="18476"/>
                  </a:lnTo>
                  <a:lnTo>
                    <a:pt x="732" y="18476"/>
                  </a:lnTo>
                  <a:lnTo>
                    <a:pt x="732"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3"/>
            <p:cNvSpPr/>
            <p:nvPr/>
          </p:nvSpPr>
          <p:spPr>
            <a:xfrm>
              <a:off x="145553" y="4470035"/>
              <a:ext cx="72481" cy="1727236"/>
            </a:xfrm>
            <a:custGeom>
              <a:avLst/>
              <a:gdLst/>
              <a:ahLst/>
              <a:cxnLst/>
              <a:rect l="l" t="t" r="r" b="b"/>
              <a:pathLst>
                <a:path w="733" h="17468" extrusionOk="0">
                  <a:moveTo>
                    <a:pt x="1" y="0"/>
                  </a:moveTo>
                  <a:lnTo>
                    <a:pt x="1" y="17467"/>
                  </a:lnTo>
                  <a:lnTo>
                    <a:pt x="732" y="17467"/>
                  </a:lnTo>
                  <a:lnTo>
                    <a:pt x="732"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3"/>
            <p:cNvSpPr/>
            <p:nvPr/>
          </p:nvSpPr>
          <p:spPr>
            <a:xfrm>
              <a:off x="0" y="4208000"/>
              <a:ext cx="72481" cy="1715766"/>
            </a:xfrm>
            <a:custGeom>
              <a:avLst/>
              <a:gdLst/>
              <a:ahLst/>
              <a:cxnLst/>
              <a:rect l="l" t="t" r="r" b="b"/>
              <a:pathLst>
                <a:path w="733" h="17352" extrusionOk="0">
                  <a:moveTo>
                    <a:pt x="1" y="1"/>
                  </a:moveTo>
                  <a:lnTo>
                    <a:pt x="1" y="17352"/>
                  </a:lnTo>
                  <a:lnTo>
                    <a:pt x="732" y="17352"/>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9" name="Google Shape;619;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20" name="Google Shape;620;p13"/>
          <p:cNvSpPr txBox="1">
            <a:spLocks noGrp="1"/>
          </p:cNvSpPr>
          <p:nvPr>
            <p:ph type="title" idx="2" hasCustomPrompt="1"/>
          </p:nvPr>
        </p:nvSpPr>
        <p:spPr>
          <a:xfrm>
            <a:off x="720000" y="1707000"/>
            <a:ext cx="8034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1" name="Google Shape;621;p13"/>
          <p:cNvSpPr txBox="1">
            <a:spLocks noGrp="1"/>
          </p:cNvSpPr>
          <p:nvPr>
            <p:ph type="title" idx="3" hasCustomPrompt="1"/>
          </p:nvPr>
        </p:nvSpPr>
        <p:spPr>
          <a:xfrm>
            <a:off x="720000" y="3123063"/>
            <a:ext cx="8034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2" name="Google Shape;622;p13"/>
          <p:cNvSpPr txBox="1">
            <a:spLocks noGrp="1"/>
          </p:cNvSpPr>
          <p:nvPr>
            <p:ph type="title" idx="4" hasCustomPrompt="1"/>
          </p:nvPr>
        </p:nvSpPr>
        <p:spPr>
          <a:xfrm>
            <a:off x="3311550" y="1707000"/>
            <a:ext cx="8034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3" name="Google Shape;623;p13"/>
          <p:cNvSpPr txBox="1">
            <a:spLocks noGrp="1"/>
          </p:cNvSpPr>
          <p:nvPr>
            <p:ph type="title" idx="5" hasCustomPrompt="1"/>
          </p:nvPr>
        </p:nvSpPr>
        <p:spPr>
          <a:xfrm>
            <a:off x="3311550" y="3123063"/>
            <a:ext cx="8034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4" name="Google Shape;624;p13"/>
          <p:cNvSpPr txBox="1">
            <a:spLocks noGrp="1"/>
          </p:cNvSpPr>
          <p:nvPr>
            <p:ph type="title" idx="6" hasCustomPrompt="1"/>
          </p:nvPr>
        </p:nvSpPr>
        <p:spPr>
          <a:xfrm>
            <a:off x="5903099" y="1707000"/>
            <a:ext cx="8034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5" name="Google Shape;625;p13"/>
          <p:cNvSpPr txBox="1">
            <a:spLocks noGrp="1"/>
          </p:cNvSpPr>
          <p:nvPr>
            <p:ph type="title" idx="7" hasCustomPrompt="1"/>
          </p:nvPr>
        </p:nvSpPr>
        <p:spPr>
          <a:xfrm>
            <a:off x="5903099" y="3123063"/>
            <a:ext cx="8034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6" name="Google Shape;626;p13"/>
          <p:cNvSpPr txBox="1">
            <a:spLocks noGrp="1"/>
          </p:cNvSpPr>
          <p:nvPr>
            <p:ph type="subTitle" idx="1"/>
          </p:nvPr>
        </p:nvSpPr>
        <p:spPr>
          <a:xfrm>
            <a:off x="720000" y="2154593"/>
            <a:ext cx="25209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b="1">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7" name="Google Shape;627;p13"/>
          <p:cNvSpPr txBox="1">
            <a:spLocks noGrp="1"/>
          </p:cNvSpPr>
          <p:nvPr>
            <p:ph type="subTitle" idx="8"/>
          </p:nvPr>
        </p:nvSpPr>
        <p:spPr>
          <a:xfrm>
            <a:off x="3311550" y="2154593"/>
            <a:ext cx="25209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b="1">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8" name="Google Shape;628;p13"/>
          <p:cNvSpPr txBox="1">
            <a:spLocks noGrp="1"/>
          </p:cNvSpPr>
          <p:nvPr>
            <p:ph type="subTitle" idx="9"/>
          </p:nvPr>
        </p:nvSpPr>
        <p:spPr>
          <a:xfrm>
            <a:off x="5903099" y="2154593"/>
            <a:ext cx="25209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b="1">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9" name="Google Shape;629;p13"/>
          <p:cNvSpPr txBox="1">
            <a:spLocks noGrp="1"/>
          </p:cNvSpPr>
          <p:nvPr>
            <p:ph type="subTitle" idx="13"/>
          </p:nvPr>
        </p:nvSpPr>
        <p:spPr>
          <a:xfrm>
            <a:off x="720000" y="3570673"/>
            <a:ext cx="25209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b="1">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0" name="Google Shape;630;p13"/>
          <p:cNvSpPr txBox="1">
            <a:spLocks noGrp="1"/>
          </p:cNvSpPr>
          <p:nvPr>
            <p:ph type="subTitle" idx="14"/>
          </p:nvPr>
        </p:nvSpPr>
        <p:spPr>
          <a:xfrm>
            <a:off x="3311550" y="3570673"/>
            <a:ext cx="25209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b="1">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1" name="Google Shape;631;p13"/>
          <p:cNvSpPr txBox="1">
            <a:spLocks noGrp="1"/>
          </p:cNvSpPr>
          <p:nvPr>
            <p:ph type="subTitle" idx="15"/>
          </p:nvPr>
        </p:nvSpPr>
        <p:spPr>
          <a:xfrm>
            <a:off x="5903099" y="3570673"/>
            <a:ext cx="25209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b="1">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632"/>
        <p:cNvGrpSpPr/>
        <p:nvPr/>
      </p:nvGrpSpPr>
      <p:grpSpPr>
        <a:xfrm>
          <a:off x="0" y="0"/>
          <a:ext cx="0" cy="0"/>
          <a:chOff x="0" y="0"/>
          <a:chExt cx="0" cy="0"/>
        </a:xfrm>
      </p:grpSpPr>
      <p:sp>
        <p:nvSpPr>
          <p:cNvPr id="633" name="Google Shape;633;p14"/>
          <p:cNvSpPr txBox="1">
            <a:spLocks noGrp="1"/>
          </p:cNvSpPr>
          <p:nvPr>
            <p:ph type="title"/>
          </p:nvPr>
        </p:nvSpPr>
        <p:spPr>
          <a:xfrm>
            <a:off x="708724" y="445025"/>
            <a:ext cx="3008400" cy="5748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634" name="Google Shape;634;p14"/>
          <p:cNvGrpSpPr/>
          <p:nvPr/>
        </p:nvGrpSpPr>
        <p:grpSpPr>
          <a:xfrm rot="10800000">
            <a:off x="8669542" y="3474350"/>
            <a:ext cx="3106059" cy="2956030"/>
            <a:chOff x="6037942" y="4208000"/>
            <a:chExt cx="3106059" cy="2956030"/>
          </a:xfrm>
        </p:grpSpPr>
        <p:sp>
          <p:nvSpPr>
            <p:cNvPr id="635" name="Google Shape;635;p14"/>
            <p:cNvSpPr/>
            <p:nvPr/>
          </p:nvSpPr>
          <p:spPr>
            <a:xfrm>
              <a:off x="6325489" y="5386564"/>
              <a:ext cx="88302" cy="1159170"/>
            </a:xfrm>
            <a:custGeom>
              <a:avLst/>
              <a:gdLst/>
              <a:ahLst/>
              <a:cxnLst/>
              <a:rect l="l" t="t" r="r" b="b"/>
              <a:pathLst>
                <a:path w="893" h="11723" extrusionOk="0">
                  <a:moveTo>
                    <a:pt x="1" y="0"/>
                  </a:moveTo>
                  <a:lnTo>
                    <a:pt x="170" y="11722"/>
                  </a:lnTo>
                  <a:lnTo>
                    <a:pt x="893" y="11722"/>
                  </a:lnTo>
                  <a:lnTo>
                    <a:pt x="723"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4"/>
            <p:cNvSpPr/>
            <p:nvPr/>
          </p:nvSpPr>
          <p:spPr>
            <a:xfrm>
              <a:off x="6470152" y="5063618"/>
              <a:ext cx="72481" cy="1245690"/>
            </a:xfrm>
            <a:custGeom>
              <a:avLst/>
              <a:gdLst/>
              <a:ahLst/>
              <a:cxnLst/>
              <a:rect l="l" t="t" r="r" b="b"/>
              <a:pathLst>
                <a:path w="733" h="12598" extrusionOk="0">
                  <a:moveTo>
                    <a:pt x="1" y="1"/>
                  </a:moveTo>
                  <a:lnTo>
                    <a:pt x="1" y="12597"/>
                  </a:lnTo>
                  <a:lnTo>
                    <a:pt x="732" y="12597"/>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4"/>
            <p:cNvSpPr/>
            <p:nvPr/>
          </p:nvSpPr>
          <p:spPr>
            <a:xfrm>
              <a:off x="6179936" y="5319522"/>
              <a:ext cx="72481" cy="1318763"/>
            </a:xfrm>
            <a:custGeom>
              <a:avLst/>
              <a:gdLst/>
              <a:ahLst/>
              <a:cxnLst/>
              <a:rect l="l" t="t" r="r" b="b"/>
              <a:pathLst>
                <a:path w="733" h="13337" extrusionOk="0">
                  <a:moveTo>
                    <a:pt x="1" y="0"/>
                  </a:moveTo>
                  <a:lnTo>
                    <a:pt x="1"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4"/>
            <p:cNvSpPr/>
            <p:nvPr/>
          </p:nvSpPr>
          <p:spPr>
            <a:xfrm>
              <a:off x="6037942" y="5337123"/>
              <a:ext cx="72382" cy="1826907"/>
            </a:xfrm>
            <a:custGeom>
              <a:avLst/>
              <a:gdLst/>
              <a:ahLst/>
              <a:cxnLst/>
              <a:rect l="l" t="t" r="r" b="b"/>
              <a:pathLst>
                <a:path w="732" h="18476" extrusionOk="0">
                  <a:moveTo>
                    <a:pt x="0" y="0"/>
                  </a:moveTo>
                  <a:lnTo>
                    <a:pt x="0"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4"/>
            <p:cNvSpPr/>
            <p:nvPr/>
          </p:nvSpPr>
          <p:spPr>
            <a:xfrm>
              <a:off x="6615705" y="5180100"/>
              <a:ext cx="72481" cy="1372652"/>
            </a:xfrm>
            <a:custGeom>
              <a:avLst/>
              <a:gdLst/>
              <a:ahLst/>
              <a:cxnLst/>
              <a:rect l="l" t="t" r="r" b="b"/>
              <a:pathLst>
                <a:path w="733" h="13882" extrusionOk="0">
                  <a:moveTo>
                    <a:pt x="1" y="1"/>
                  </a:moveTo>
                  <a:lnTo>
                    <a:pt x="1"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4"/>
            <p:cNvSpPr/>
            <p:nvPr/>
          </p:nvSpPr>
          <p:spPr>
            <a:xfrm>
              <a:off x="6761259" y="5368864"/>
              <a:ext cx="71591" cy="1125650"/>
            </a:xfrm>
            <a:custGeom>
              <a:avLst/>
              <a:gdLst/>
              <a:ahLst/>
              <a:cxnLst/>
              <a:rect l="l" t="t" r="r" b="b"/>
              <a:pathLst>
                <a:path w="724" h="11384" extrusionOk="0">
                  <a:moveTo>
                    <a:pt x="1" y="1"/>
                  </a:moveTo>
                  <a:lnTo>
                    <a:pt x="1" y="11384"/>
                  </a:lnTo>
                  <a:lnTo>
                    <a:pt x="723" y="11384"/>
                  </a:lnTo>
                  <a:lnTo>
                    <a:pt x="723"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4"/>
            <p:cNvSpPr/>
            <p:nvPr/>
          </p:nvSpPr>
          <p:spPr>
            <a:xfrm>
              <a:off x="6905922" y="5185440"/>
              <a:ext cx="72481" cy="1237681"/>
            </a:xfrm>
            <a:custGeom>
              <a:avLst/>
              <a:gdLst/>
              <a:ahLst/>
              <a:cxnLst/>
              <a:rect l="l" t="t" r="r" b="b"/>
              <a:pathLst>
                <a:path w="733" h="12517" extrusionOk="0">
                  <a:moveTo>
                    <a:pt x="1" y="0"/>
                  </a:moveTo>
                  <a:lnTo>
                    <a:pt x="1" y="12516"/>
                  </a:lnTo>
                  <a:lnTo>
                    <a:pt x="732" y="12516"/>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4"/>
            <p:cNvSpPr/>
            <p:nvPr/>
          </p:nvSpPr>
          <p:spPr>
            <a:xfrm>
              <a:off x="7051475" y="4786652"/>
              <a:ext cx="72481" cy="1602944"/>
            </a:xfrm>
            <a:custGeom>
              <a:avLst/>
              <a:gdLst/>
              <a:ahLst/>
              <a:cxnLst/>
              <a:rect l="l" t="t" r="r" b="b"/>
              <a:pathLst>
                <a:path w="733" h="16211" extrusionOk="0">
                  <a:moveTo>
                    <a:pt x="1" y="1"/>
                  </a:moveTo>
                  <a:lnTo>
                    <a:pt x="1" y="16210"/>
                  </a:lnTo>
                  <a:lnTo>
                    <a:pt x="732" y="16210"/>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4"/>
            <p:cNvSpPr/>
            <p:nvPr/>
          </p:nvSpPr>
          <p:spPr>
            <a:xfrm>
              <a:off x="7197028" y="4872283"/>
              <a:ext cx="71591" cy="1627565"/>
            </a:xfrm>
            <a:custGeom>
              <a:avLst/>
              <a:gdLst/>
              <a:ahLst/>
              <a:cxnLst/>
              <a:rect l="l" t="t" r="r" b="b"/>
              <a:pathLst>
                <a:path w="724" h="16460" extrusionOk="0">
                  <a:moveTo>
                    <a:pt x="1" y="0"/>
                  </a:moveTo>
                  <a:lnTo>
                    <a:pt x="1" y="16459"/>
                  </a:lnTo>
                  <a:lnTo>
                    <a:pt x="723" y="16459"/>
                  </a:lnTo>
                  <a:lnTo>
                    <a:pt x="723"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4"/>
            <p:cNvSpPr/>
            <p:nvPr/>
          </p:nvSpPr>
          <p:spPr>
            <a:xfrm>
              <a:off x="7625777" y="5386564"/>
              <a:ext cx="89192" cy="1159170"/>
            </a:xfrm>
            <a:custGeom>
              <a:avLst/>
              <a:gdLst/>
              <a:ahLst/>
              <a:cxnLst/>
              <a:rect l="l" t="t" r="r" b="b"/>
              <a:pathLst>
                <a:path w="902" h="11723" extrusionOk="0">
                  <a:moveTo>
                    <a:pt x="0" y="0"/>
                  </a:moveTo>
                  <a:lnTo>
                    <a:pt x="170" y="11722"/>
                  </a:lnTo>
                  <a:lnTo>
                    <a:pt x="901" y="11722"/>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4"/>
            <p:cNvSpPr/>
            <p:nvPr/>
          </p:nvSpPr>
          <p:spPr>
            <a:xfrm>
              <a:off x="7771330" y="5180990"/>
              <a:ext cx="71492" cy="1245591"/>
            </a:xfrm>
            <a:custGeom>
              <a:avLst/>
              <a:gdLst/>
              <a:ahLst/>
              <a:cxnLst/>
              <a:rect l="l" t="t" r="r" b="b"/>
              <a:pathLst>
                <a:path w="723" h="12597" extrusionOk="0">
                  <a:moveTo>
                    <a:pt x="0" y="0"/>
                  </a:moveTo>
                  <a:lnTo>
                    <a:pt x="0" y="12597"/>
                  </a:lnTo>
                  <a:lnTo>
                    <a:pt x="723" y="12597"/>
                  </a:lnTo>
                  <a:lnTo>
                    <a:pt x="723"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4"/>
            <p:cNvSpPr/>
            <p:nvPr/>
          </p:nvSpPr>
          <p:spPr>
            <a:xfrm>
              <a:off x="7480224" y="5319522"/>
              <a:ext cx="72382" cy="1318763"/>
            </a:xfrm>
            <a:custGeom>
              <a:avLst/>
              <a:gdLst/>
              <a:ahLst/>
              <a:cxnLst/>
              <a:rect l="l" t="t" r="r" b="b"/>
              <a:pathLst>
                <a:path w="732" h="13337" extrusionOk="0">
                  <a:moveTo>
                    <a:pt x="0" y="0"/>
                  </a:moveTo>
                  <a:lnTo>
                    <a:pt x="0"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4"/>
            <p:cNvSpPr/>
            <p:nvPr/>
          </p:nvSpPr>
          <p:spPr>
            <a:xfrm>
              <a:off x="7338132" y="5337123"/>
              <a:ext cx="72481" cy="1826907"/>
            </a:xfrm>
            <a:custGeom>
              <a:avLst/>
              <a:gdLst/>
              <a:ahLst/>
              <a:cxnLst/>
              <a:rect l="l" t="t" r="r" b="b"/>
              <a:pathLst>
                <a:path w="733" h="18476" extrusionOk="0">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4"/>
            <p:cNvSpPr/>
            <p:nvPr/>
          </p:nvSpPr>
          <p:spPr>
            <a:xfrm>
              <a:off x="7915994" y="5424435"/>
              <a:ext cx="72382" cy="1372652"/>
            </a:xfrm>
            <a:custGeom>
              <a:avLst/>
              <a:gdLst/>
              <a:ahLst/>
              <a:cxnLst/>
              <a:rect l="l" t="t" r="r" b="b"/>
              <a:pathLst>
                <a:path w="732" h="13882" extrusionOk="0">
                  <a:moveTo>
                    <a:pt x="0" y="1"/>
                  </a:moveTo>
                  <a:lnTo>
                    <a:pt x="0"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4"/>
            <p:cNvSpPr/>
            <p:nvPr/>
          </p:nvSpPr>
          <p:spPr>
            <a:xfrm>
              <a:off x="8061547" y="5065398"/>
              <a:ext cx="72382" cy="1362072"/>
            </a:xfrm>
            <a:custGeom>
              <a:avLst/>
              <a:gdLst/>
              <a:ahLst/>
              <a:cxnLst/>
              <a:rect l="l" t="t" r="r" b="b"/>
              <a:pathLst>
                <a:path w="732" h="13775" extrusionOk="0">
                  <a:moveTo>
                    <a:pt x="0" y="1"/>
                  </a:moveTo>
                  <a:lnTo>
                    <a:pt x="0" y="13775"/>
                  </a:lnTo>
                  <a:lnTo>
                    <a:pt x="732" y="13775"/>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8207100" y="4904914"/>
              <a:ext cx="71492" cy="1238571"/>
            </a:xfrm>
            <a:custGeom>
              <a:avLst/>
              <a:gdLst/>
              <a:ahLst/>
              <a:cxnLst/>
              <a:rect l="l" t="t" r="r" b="b"/>
              <a:pathLst>
                <a:path w="723" h="12526" extrusionOk="0">
                  <a:moveTo>
                    <a:pt x="0" y="0"/>
                  </a:moveTo>
                  <a:lnTo>
                    <a:pt x="0" y="12525"/>
                  </a:lnTo>
                  <a:lnTo>
                    <a:pt x="723" y="12525"/>
                  </a:lnTo>
                  <a:lnTo>
                    <a:pt x="723"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8351763" y="5108609"/>
              <a:ext cx="72382" cy="1034878"/>
            </a:xfrm>
            <a:custGeom>
              <a:avLst/>
              <a:gdLst/>
              <a:ahLst/>
              <a:cxnLst/>
              <a:rect l="l" t="t" r="r" b="b"/>
              <a:pathLst>
                <a:path w="732" h="10466" extrusionOk="0">
                  <a:moveTo>
                    <a:pt x="0" y="1"/>
                  </a:moveTo>
                  <a:lnTo>
                    <a:pt x="0" y="10465"/>
                  </a:lnTo>
                  <a:lnTo>
                    <a:pt x="732" y="10465"/>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8497317" y="4872283"/>
              <a:ext cx="72382" cy="1863987"/>
            </a:xfrm>
            <a:custGeom>
              <a:avLst/>
              <a:gdLst/>
              <a:ahLst/>
              <a:cxnLst/>
              <a:rect l="l" t="t" r="r" b="b"/>
              <a:pathLst>
                <a:path w="732" h="18851" extrusionOk="0">
                  <a:moveTo>
                    <a:pt x="0" y="0"/>
                  </a:moveTo>
                  <a:lnTo>
                    <a:pt x="0" y="18850"/>
                  </a:lnTo>
                  <a:lnTo>
                    <a:pt x="732" y="18850"/>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4"/>
            <p:cNvSpPr/>
            <p:nvPr/>
          </p:nvSpPr>
          <p:spPr>
            <a:xfrm>
              <a:off x="8925967" y="4997467"/>
              <a:ext cx="72481" cy="1758185"/>
            </a:xfrm>
            <a:custGeom>
              <a:avLst/>
              <a:gdLst/>
              <a:ahLst/>
              <a:cxnLst/>
              <a:rect l="l" t="t" r="r" b="b"/>
              <a:pathLst>
                <a:path w="733" h="17781" extrusionOk="0">
                  <a:moveTo>
                    <a:pt x="1" y="1"/>
                  </a:moveTo>
                  <a:lnTo>
                    <a:pt x="1" y="17780"/>
                  </a:lnTo>
                  <a:lnTo>
                    <a:pt x="732" y="17780"/>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4"/>
            <p:cNvSpPr/>
            <p:nvPr/>
          </p:nvSpPr>
          <p:spPr>
            <a:xfrm>
              <a:off x="9071520" y="4253881"/>
              <a:ext cx="72481" cy="1813756"/>
            </a:xfrm>
            <a:custGeom>
              <a:avLst/>
              <a:gdLst/>
              <a:ahLst/>
              <a:cxnLst/>
              <a:rect l="l" t="t" r="r" b="b"/>
              <a:pathLst>
                <a:path w="733" h="18343" extrusionOk="0">
                  <a:moveTo>
                    <a:pt x="1" y="0"/>
                  </a:moveTo>
                  <a:lnTo>
                    <a:pt x="1" y="18342"/>
                  </a:lnTo>
                  <a:lnTo>
                    <a:pt x="732" y="18342"/>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8781304" y="4208000"/>
              <a:ext cx="71591" cy="2123349"/>
            </a:xfrm>
            <a:custGeom>
              <a:avLst/>
              <a:gdLst/>
              <a:ahLst/>
              <a:cxnLst/>
              <a:rect l="l" t="t" r="r" b="b"/>
              <a:pathLst>
                <a:path w="724" h="21474" extrusionOk="0">
                  <a:moveTo>
                    <a:pt x="1" y="1"/>
                  </a:moveTo>
                  <a:lnTo>
                    <a:pt x="1" y="21473"/>
                  </a:lnTo>
                  <a:lnTo>
                    <a:pt x="723" y="21473"/>
                  </a:lnTo>
                  <a:lnTo>
                    <a:pt x="723"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8639310" y="4568817"/>
              <a:ext cx="72481" cy="1826907"/>
            </a:xfrm>
            <a:custGeom>
              <a:avLst/>
              <a:gdLst/>
              <a:ahLst/>
              <a:cxnLst/>
              <a:rect l="l" t="t" r="r" b="b"/>
              <a:pathLst>
                <a:path w="733" h="18476" extrusionOk="0">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 name="Google Shape;657;p14"/>
          <p:cNvGrpSpPr/>
          <p:nvPr/>
        </p:nvGrpSpPr>
        <p:grpSpPr>
          <a:xfrm>
            <a:off x="8555789" y="10"/>
            <a:ext cx="937531" cy="848692"/>
            <a:chOff x="470050" y="3731100"/>
            <a:chExt cx="179800" cy="162750"/>
          </a:xfrm>
        </p:grpSpPr>
        <p:sp>
          <p:nvSpPr>
            <p:cNvPr id="658" name="Google Shape;658;p14"/>
            <p:cNvSpPr/>
            <p:nvPr/>
          </p:nvSpPr>
          <p:spPr>
            <a:xfrm>
              <a:off x="483875" y="3731100"/>
              <a:ext cx="165975" cy="149600"/>
            </a:xfrm>
            <a:custGeom>
              <a:avLst/>
              <a:gdLst/>
              <a:ahLst/>
              <a:cxnLst/>
              <a:rect l="l" t="t" r="r" b="b"/>
              <a:pathLst>
                <a:path w="6639" h="5984" extrusionOk="0">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4"/>
            <p:cNvSpPr/>
            <p:nvPr/>
          </p:nvSpPr>
          <p:spPr>
            <a:xfrm>
              <a:off x="470050" y="3743450"/>
              <a:ext cx="155700" cy="150400"/>
            </a:xfrm>
            <a:custGeom>
              <a:avLst/>
              <a:gdLst/>
              <a:ahLst/>
              <a:cxnLst/>
              <a:rect l="l" t="t" r="r" b="b"/>
              <a:pathLst>
                <a:path w="6228" h="6016" extrusionOk="0">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503950" y="3749100"/>
              <a:ext cx="126050" cy="113600"/>
            </a:xfrm>
            <a:custGeom>
              <a:avLst/>
              <a:gdLst/>
              <a:ahLst/>
              <a:cxnLst/>
              <a:rect l="l" t="t" r="r" b="b"/>
              <a:pathLst>
                <a:path w="5042" h="4544" extrusionOk="0">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533175" y="3763725"/>
              <a:ext cx="71175" cy="80775"/>
            </a:xfrm>
            <a:custGeom>
              <a:avLst/>
              <a:gdLst/>
              <a:ahLst/>
              <a:cxnLst/>
              <a:rect l="l" t="t" r="r" b="b"/>
              <a:pathLst>
                <a:path w="2847" h="3231" extrusionOk="0">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 name="Google Shape;662;p14"/>
          <p:cNvGrpSpPr/>
          <p:nvPr/>
        </p:nvGrpSpPr>
        <p:grpSpPr>
          <a:xfrm>
            <a:off x="8669553" y="1249232"/>
            <a:ext cx="547707" cy="495785"/>
            <a:chOff x="470050" y="3731100"/>
            <a:chExt cx="179800" cy="162750"/>
          </a:xfrm>
        </p:grpSpPr>
        <p:sp>
          <p:nvSpPr>
            <p:cNvPr id="663" name="Google Shape;663;p14"/>
            <p:cNvSpPr/>
            <p:nvPr/>
          </p:nvSpPr>
          <p:spPr>
            <a:xfrm>
              <a:off x="483875" y="3731100"/>
              <a:ext cx="165975" cy="149600"/>
            </a:xfrm>
            <a:custGeom>
              <a:avLst/>
              <a:gdLst/>
              <a:ahLst/>
              <a:cxnLst/>
              <a:rect l="l" t="t" r="r" b="b"/>
              <a:pathLst>
                <a:path w="6639" h="5984" extrusionOk="0">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470050" y="3743450"/>
              <a:ext cx="155700" cy="150400"/>
            </a:xfrm>
            <a:custGeom>
              <a:avLst/>
              <a:gdLst/>
              <a:ahLst/>
              <a:cxnLst/>
              <a:rect l="l" t="t" r="r" b="b"/>
              <a:pathLst>
                <a:path w="6228" h="6016" extrusionOk="0">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4"/>
            <p:cNvSpPr/>
            <p:nvPr/>
          </p:nvSpPr>
          <p:spPr>
            <a:xfrm>
              <a:off x="503950" y="3749100"/>
              <a:ext cx="126050" cy="113600"/>
            </a:xfrm>
            <a:custGeom>
              <a:avLst/>
              <a:gdLst/>
              <a:ahLst/>
              <a:cxnLst/>
              <a:rect l="l" t="t" r="r" b="b"/>
              <a:pathLst>
                <a:path w="5042" h="4544" extrusionOk="0">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4"/>
            <p:cNvSpPr/>
            <p:nvPr/>
          </p:nvSpPr>
          <p:spPr>
            <a:xfrm>
              <a:off x="533175" y="3763725"/>
              <a:ext cx="71175" cy="80775"/>
            </a:xfrm>
            <a:custGeom>
              <a:avLst/>
              <a:gdLst/>
              <a:ahLst/>
              <a:cxnLst/>
              <a:rect l="l" t="t" r="r" b="b"/>
              <a:pathLst>
                <a:path w="2847" h="3231" extrusionOk="0">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7" name="Google Shape;667;p14"/>
          <p:cNvGrpSpPr/>
          <p:nvPr/>
        </p:nvGrpSpPr>
        <p:grpSpPr>
          <a:xfrm>
            <a:off x="-3295822" y="-103535"/>
            <a:ext cx="4570263" cy="2675285"/>
            <a:chOff x="2256275" y="1054425"/>
            <a:chExt cx="1212400" cy="709700"/>
          </a:xfrm>
        </p:grpSpPr>
        <p:sp>
          <p:nvSpPr>
            <p:cNvPr id="668" name="Google Shape;668;p14"/>
            <p:cNvSpPr/>
            <p:nvPr/>
          </p:nvSpPr>
          <p:spPr>
            <a:xfrm>
              <a:off x="2256275" y="1090775"/>
              <a:ext cx="1162450" cy="673350"/>
            </a:xfrm>
            <a:custGeom>
              <a:avLst/>
              <a:gdLst/>
              <a:ahLst/>
              <a:cxnLst/>
              <a:rect l="l" t="t" r="r" b="b"/>
              <a:pathLst>
                <a:path w="46498" h="26934" extrusionOk="0">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4"/>
            <p:cNvSpPr/>
            <p:nvPr/>
          </p:nvSpPr>
          <p:spPr>
            <a:xfrm>
              <a:off x="3368725" y="1054425"/>
              <a:ext cx="99950" cy="94825"/>
            </a:xfrm>
            <a:custGeom>
              <a:avLst/>
              <a:gdLst/>
              <a:ahLst/>
              <a:cxnLst/>
              <a:rect l="l" t="t" r="r" b="b"/>
              <a:pathLst>
                <a:path w="3998" h="3793" extrusionOk="0">
                  <a:moveTo>
                    <a:pt x="3997" y="1"/>
                  </a:moveTo>
                  <a:lnTo>
                    <a:pt x="1" y="1321"/>
                  </a:lnTo>
                  <a:lnTo>
                    <a:pt x="1598" y="2097"/>
                  </a:lnTo>
                  <a:lnTo>
                    <a:pt x="2151" y="3792"/>
                  </a:lnTo>
                  <a:lnTo>
                    <a:pt x="39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14"/>
          <p:cNvGrpSpPr/>
          <p:nvPr/>
        </p:nvGrpSpPr>
        <p:grpSpPr>
          <a:xfrm>
            <a:off x="-173072" y="4109307"/>
            <a:ext cx="547707" cy="495785"/>
            <a:chOff x="470050" y="3731100"/>
            <a:chExt cx="179800" cy="162750"/>
          </a:xfrm>
        </p:grpSpPr>
        <p:sp>
          <p:nvSpPr>
            <p:cNvPr id="671" name="Google Shape;671;p14"/>
            <p:cNvSpPr/>
            <p:nvPr/>
          </p:nvSpPr>
          <p:spPr>
            <a:xfrm>
              <a:off x="483875" y="3731100"/>
              <a:ext cx="165975" cy="149600"/>
            </a:xfrm>
            <a:custGeom>
              <a:avLst/>
              <a:gdLst/>
              <a:ahLst/>
              <a:cxnLst/>
              <a:rect l="l" t="t" r="r" b="b"/>
              <a:pathLst>
                <a:path w="6639" h="5984" extrusionOk="0">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4"/>
            <p:cNvSpPr/>
            <p:nvPr/>
          </p:nvSpPr>
          <p:spPr>
            <a:xfrm>
              <a:off x="470050" y="3743450"/>
              <a:ext cx="155700" cy="150400"/>
            </a:xfrm>
            <a:custGeom>
              <a:avLst/>
              <a:gdLst/>
              <a:ahLst/>
              <a:cxnLst/>
              <a:rect l="l" t="t" r="r" b="b"/>
              <a:pathLst>
                <a:path w="6228" h="6016" extrusionOk="0">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4"/>
            <p:cNvSpPr/>
            <p:nvPr/>
          </p:nvSpPr>
          <p:spPr>
            <a:xfrm>
              <a:off x="503950" y="3749100"/>
              <a:ext cx="126050" cy="113600"/>
            </a:xfrm>
            <a:custGeom>
              <a:avLst/>
              <a:gdLst/>
              <a:ahLst/>
              <a:cxnLst/>
              <a:rect l="l" t="t" r="r" b="b"/>
              <a:pathLst>
                <a:path w="5042" h="4544" extrusionOk="0">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4"/>
            <p:cNvSpPr/>
            <p:nvPr/>
          </p:nvSpPr>
          <p:spPr>
            <a:xfrm>
              <a:off x="533175" y="3763725"/>
              <a:ext cx="71175" cy="80775"/>
            </a:xfrm>
            <a:custGeom>
              <a:avLst/>
              <a:gdLst/>
              <a:ahLst/>
              <a:cxnLst/>
              <a:rect l="l" t="t" r="r" b="b"/>
              <a:pathLst>
                <a:path w="2847" h="3231" extrusionOk="0">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11">
    <p:spTree>
      <p:nvGrpSpPr>
        <p:cNvPr id="1" name="Shape 675"/>
        <p:cNvGrpSpPr/>
        <p:nvPr/>
      </p:nvGrpSpPr>
      <p:grpSpPr>
        <a:xfrm>
          <a:off x="0" y="0"/>
          <a:ext cx="0" cy="0"/>
          <a:chOff x="0" y="0"/>
          <a:chExt cx="0" cy="0"/>
        </a:xfrm>
      </p:grpSpPr>
      <p:grpSp>
        <p:nvGrpSpPr>
          <p:cNvPr id="676" name="Google Shape;676;p15"/>
          <p:cNvGrpSpPr/>
          <p:nvPr/>
        </p:nvGrpSpPr>
        <p:grpSpPr>
          <a:xfrm>
            <a:off x="-3850272" y="34202"/>
            <a:ext cx="4570263" cy="2675285"/>
            <a:chOff x="2256275" y="1054425"/>
            <a:chExt cx="1212400" cy="709700"/>
          </a:xfrm>
        </p:grpSpPr>
        <p:sp>
          <p:nvSpPr>
            <p:cNvPr id="677" name="Google Shape;677;p15"/>
            <p:cNvSpPr/>
            <p:nvPr/>
          </p:nvSpPr>
          <p:spPr>
            <a:xfrm>
              <a:off x="2256275" y="1090775"/>
              <a:ext cx="1162450" cy="673350"/>
            </a:xfrm>
            <a:custGeom>
              <a:avLst/>
              <a:gdLst/>
              <a:ahLst/>
              <a:cxnLst/>
              <a:rect l="l" t="t" r="r" b="b"/>
              <a:pathLst>
                <a:path w="46498" h="26934" extrusionOk="0">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5"/>
            <p:cNvSpPr/>
            <p:nvPr/>
          </p:nvSpPr>
          <p:spPr>
            <a:xfrm>
              <a:off x="3368725" y="1054425"/>
              <a:ext cx="99950" cy="94825"/>
            </a:xfrm>
            <a:custGeom>
              <a:avLst/>
              <a:gdLst/>
              <a:ahLst/>
              <a:cxnLst/>
              <a:rect l="l" t="t" r="r" b="b"/>
              <a:pathLst>
                <a:path w="3998" h="3793" extrusionOk="0">
                  <a:moveTo>
                    <a:pt x="3997" y="1"/>
                  </a:moveTo>
                  <a:lnTo>
                    <a:pt x="1" y="1321"/>
                  </a:lnTo>
                  <a:lnTo>
                    <a:pt x="1598" y="2097"/>
                  </a:lnTo>
                  <a:lnTo>
                    <a:pt x="2151" y="3792"/>
                  </a:lnTo>
                  <a:lnTo>
                    <a:pt x="39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9" name="Google Shape;679;p15"/>
          <p:cNvGrpSpPr/>
          <p:nvPr/>
        </p:nvGrpSpPr>
        <p:grpSpPr>
          <a:xfrm>
            <a:off x="5264000" y="4193025"/>
            <a:ext cx="3880000" cy="2208200"/>
            <a:chOff x="3263250" y="2446775"/>
            <a:chExt cx="3880000" cy="2208200"/>
          </a:xfrm>
        </p:grpSpPr>
        <p:sp>
          <p:nvSpPr>
            <p:cNvPr id="680" name="Google Shape;680;p15"/>
            <p:cNvSpPr/>
            <p:nvPr/>
          </p:nvSpPr>
          <p:spPr>
            <a:xfrm>
              <a:off x="3317425" y="2446775"/>
              <a:ext cx="3825825" cy="2208200"/>
            </a:xfrm>
            <a:custGeom>
              <a:avLst/>
              <a:gdLst/>
              <a:ahLst/>
              <a:cxnLst/>
              <a:rect l="l" t="t" r="r" b="b"/>
              <a:pathLst>
                <a:path w="153033" h="88328" extrusionOk="0">
                  <a:moveTo>
                    <a:pt x="153032" y="0"/>
                  </a:moveTo>
                  <a:lnTo>
                    <a:pt x="86267" y="47219"/>
                  </a:lnTo>
                  <a:lnTo>
                    <a:pt x="70584" y="39931"/>
                  </a:lnTo>
                  <a:lnTo>
                    <a:pt x="1" y="88327"/>
                  </a:lnTo>
                  <a:lnTo>
                    <a:pt x="153032" y="88327"/>
                  </a:lnTo>
                  <a:lnTo>
                    <a:pt x="1530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5981025" y="3230050"/>
              <a:ext cx="163075" cy="1424925"/>
            </a:xfrm>
            <a:custGeom>
              <a:avLst/>
              <a:gdLst/>
              <a:ahLst/>
              <a:cxnLst/>
              <a:rect l="l" t="t" r="r" b="b"/>
              <a:pathLst>
                <a:path w="6523" h="56997" extrusionOk="0">
                  <a:moveTo>
                    <a:pt x="3007" y="0"/>
                  </a:moveTo>
                  <a:cubicBezTo>
                    <a:pt x="2909" y="0"/>
                    <a:pt x="2838" y="71"/>
                    <a:pt x="2838" y="170"/>
                  </a:cubicBezTo>
                  <a:lnTo>
                    <a:pt x="2838" y="2168"/>
                  </a:lnTo>
                  <a:lnTo>
                    <a:pt x="1027" y="2168"/>
                  </a:lnTo>
                  <a:cubicBezTo>
                    <a:pt x="465" y="2168"/>
                    <a:pt x="1" y="2632"/>
                    <a:pt x="1" y="3194"/>
                  </a:cubicBezTo>
                  <a:lnTo>
                    <a:pt x="1" y="16334"/>
                  </a:lnTo>
                  <a:cubicBezTo>
                    <a:pt x="1" y="16896"/>
                    <a:pt x="465" y="17360"/>
                    <a:pt x="1027" y="17360"/>
                  </a:cubicBezTo>
                  <a:lnTo>
                    <a:pt x="2838" y="17360"/>
                  </a:lnTo>
                  <a:lnTo>
                    <a:pt x="2838" y="24033"/>
                  </a:lnTo>
                  <a:cubicBezTo>
                    <a:pt x="2838" y="24131"/>
                    <a:pt x="2909" y="24203"/>
                    <a:pt x="3007" y="24203"/>
                  </a:cubicBezTo>
                  <a:cubicBezTo>
                    <a:pt x="3097" y="24203"/>
                    <a:pt x="3168" y="24131"/>
                    <a:pt x="3168" y="24033"/>
                  </a:cubicBezTo>
                  <a:lnTo>
                    <a:pt x="3168" y="17360"/>
                  </a:lnTo>
                  <a:lnTo>
                    <a:pt x="4006" y="17360"/>
                  </a:lnTo>
                  <a:lnTo>
                    <a:pt x="4006" y="56996"/>
                  </a:lnTo>
                  <a:lnTo>
                    <a:pt x="6522" y="56996"/>
                  </a:lnTo>
                  <a:lnTo>
                    <a:pt x="6522" y="13524"/>
                  </a:lnTo>
                  <a:lnTo>
                    <a:pt x="6174" y="13524"/>
                  </a:lnTo>
                  <a:lnTo>
                    <a:pt x="6174" y="3194"/>
                  </a:lnTo>
                  <a:cubicBezTo>
                    <a:pt x="6174" y="2632"/>
                    <a:pt x="5719" y="2168"/>
                    <a:pt x="5148" y="2168"/>
                  </a:cubicBezTo>
                  <a:lnTo>
                    <a:pt x="3168" y="2168"/>
                  </a:lnTo>
                  <a:lnTo>
                    <a:pt x="3168" y="170"/>
                  </a:lnTo>
                  <a:cubicBezTo>
                    <a:pt x="3168" y="71"/>
                    <a:pt x="3097" y="0"/>
                    <a:pt x="3007" y="0"/>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6206300" y="3468000"/>
              <a:ext cx="154575" cy="617575"/>
            </a:xfrm>
            <a:custGeom>
              <a:avLst/>
              <a:gdLst/>
              <a:ahLst/>
              <a:cxnLst/>
              <a:rect l="l" t="t" r="r" b="b"/>
              <a:pathLst>
                <a:path w="6183" h="24703" extrusionOk="0">
                  <a:moveTo>
                    <a:pt x="3007" y="1"/>
                  </a:moveTo>
                  <a:cubicBezTo>
                    <a:pt x="2917" y="1"/>
                    <a:pt x="2837" y="72"/>
                    <a:pt x="2837" y="161"/>
                  </a:cubicBezTo>
                  <a:lnTo>
                    <a:pt x="2837" y="4336"/>
                  </a:lnTo>
                  <a:lnTo>
                    <a:pt x="1035" y="4336"/>
                  </a:lnTo>
                  <a:cubicBezTo>
                    <a:pt x="464" y="4336"/>
                    <a:pt x="0" y="4800"/>
                    <a:pt x="0" y="5362"/>
                  </a:cubicBezTo>
                  <a:lnTo>
                    <a:pt x="0" y="17165"/>
                  </a:lnTo>
                  <a:cubicBezTo>
                    <a:pt x="0" y="17727"/>
                    <a:pt x="464" y="18191"/>
                    <a:pt x="1035" y="18191"/>
                  </a:cubicBezTo>
                  <a:lnTo>
                    <a:pt x="2837" y="18191"/>
                  </a:lnTo>
                  <a:lnTo>
                    <a:pt x="2837" y="24533"/>
                  </a:lnTo>
                  <a:cubicBezTo>
                    <a:pt x="2837" y="24623"/>
                    <a:pt x="2917" y="24703"/>
                    <a:pt x="3007" y="24703"/>
                  </a:cubicBezTo>
                  <a:cubicBezTo>
                    <a:pt x="3096" y="24703"/>
                    <a:pt x="3176" y="24623"/>
                    <a:pt x="3176" y="24533"/>
                  </a:cubicBezTo>
                  <a:lnTo>
                    <a:pt x="3176" y="18191"/>
                  </a:lnTo>
                  <a:lnTo>
                    <a:pt x="5148" y="18191"/>
                  </a:lnTo>
                  <a:cubicBezTo>
                    <a:pt x="5719" y="18191"/>
                    <a:pt x="6182" y="17727"/>
                    <a:pt x="6182" y="17165"/>
                  </a:cubicBezTo>
                  <a:lnTo>
                    <a:pt x="6182" y="5362"/>
                  </a:lnTo>
                  <a:cubicBezTo>
                    <a:pt x="6182" y="4800"/>
                    <a:pt x="5719" y="4336"/>
                    <a:pt x="5148" y="4336"/>
                  </a:cubicBezTo>
                  <a:lnTo>
                    <a:pt x="3176" y="4336"/>
                  </a:lnTo>
                  <a:lnTo>
                    <a:pt x="3176" y="161"/>
                  </a:lnTo>
                  <a:cubicBezTo>
                    <a:pt x="3176" y="72"/>
                    <a:pt x="3096" y="1"/>
                    <a:pt x="3007" y="1"/>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5"/>
            <p:cNvSpPr/>
            <p:nvPr/>
          </p:nvSpPr>
          <p:spPr>
            <a:xfrm>
              <a:off x="6431775" y="2790900"/>
              <a:ext cx="333900" cy="1864075"/>
            </a:xfrm>
            <a:custGeom>
              <a:avLst/>
              <a:gdLst/>
              <a:ahLst/>
              <a:cxnLst/>
              <a:rect l="l" t="t" r="r" b="b"/>
              <a:pathLst>
                <a:path w="13356" h="74563" extrusionOk="0">
                  <a:moveTo>
                    <a:pt x="10179" y="1"/>
                  </a:moveTo>
                  <a:cubicBezTo>
                    <a:pt x="10090" y="1"/>
                    <a:pt x="10010" y="72"/>
                    <a:pt x="10010" y="170"/>
                  </a:cubicBezTo>
                  <a:lnTo>
                    <a:pt x="10010" y="14649"/>
                  </a:lnTo>
                  <a:lnTo>
                    <a:pt x="8297" y="14649"/>
                  </a:lnTo>
                  <a:lnTo>
                    <a:pt x="8297" y="4809"/>
                  </a:lnTo>
                  <a:lnTo>
                    <a:pt x="5781" y="4809"/>
                  </a:lnTo>
                  <a:lnTo>
                    <a:pt x="5781" y="44160"/>
                  </a:lnTo>
                  <a:cubicBezTo>
                    <a:pt x="5612" y="44026"/>
                    <a:pt x="5389" y="43936"/>
                    <a:pt x="5148" y="43936"/>
                  </a:cubicBezTo>
                  <a:lnTo>
                    <a:pt x="3346" y="43936"/>
                  </a:lnTo>
                  <a:lnTo>
                    <a:pt x="3346" y="34025"/>
                  </a:lnTo>
                  <a:lnTo>
                    <a:pt x="830" y="34025"/>
                  </a:lnTo>
                  <a:lnTo>
                    <a:pt x="830" y="43954"/>
                  </a:lnTo>
                  <a:cubicBezTo>
                    <a:pt x="357" y="44052"/>
                    <a:pt x="0" y="44463"/>
                    <a:pt x="0" y="44962"/>
                  </a:cubicBezTo>
                  <a:lnTo>
                    <a:pt x="0" y="54098"/>
                  </a:lnTo>
                  <a:cubicBezTo>
                    <a:pt x="0" y="54597"/>
                    <a:pt x="357" y="55016"/>
                    <a:pt x="830" y="55106"/>
                  </a:cubicBezTo>
                  <a:lnTo>
                    <a:pt x="830" y="74562"/>
                  </a:lnTo>
                  <a:lnTo>
                    <a:pt x="3346" y="74562"/>
                  </a:lnTo>
                  <a:lnTo>
                    <a:pt x="3346" y="55123"/>
                  </a:lnTo>
                  <a:lnTo>
                    <a:pt x="5148" y="55123"/>
                  </a:lnTo>
                  <a:cubicBezTo>
                    <a:pt x="5389" y="55123"/>
                    <a:pt x="5612" y="55043"/>
                    <a:pt x="5781" y="54900"/>
                  </a:cubicBezTo>
                  <a:lnTo>
                    <a:pt x="5781" y="74562"/>
                  </a:lnTo>
                  <a:lnTo>
                    <a:pt x="8297" y="74562"/>
                  </a:lnTo>
                  <a:lnTo>
                    <a:pt x="8297" y="37513"/>
                  </a:lnTo>
                  <a:lnTo>
                    <a:pt x="10010" y="37513"/>
                  </a:lnTo>
                  <a:lnTo>
                    <a:pt x="10010" y="39521"/>
                  </a:lnTo>
                  <a:cubicBezTo>
                    <a:pt x="10010" y="39610"/>
                    <a:pt x="10090" y="39681"/>
                    <a:pt x="10179" y="39681"/>
                  </a:cubicBezTo>
                  <a:cubicBezTo>
                    <a:pt x="10268" y="39681"/>
                    <a:pt x="10349" y="39610"/>
                    <a:pt x="10349" y="39521"/>
                  </a:cubicBezTo>
                  <a:lnTo>
                    <a:pt x="10349" y="37513"/>
                  </a:lnTo>
                  <a:lnTo>
                    <a:pt x="10732" y="37513"/>
                  </a:lnTo>
                  <a:lnTo>
                    <a:pt x="10732" y="74562"/>
                  </a:lnTo>
                  <a:lnTo>
                    <a:pt x="13248" y="74562"/>
                  </a:lnTo>
                  <a:lnTo>
                    <a:pt x="13248" y="36925"/>
                  </a:lnTo>
                  <a:cubicBezTo>
                    <a:pt x="13319" y="36791"/>
                    <a:pt x="13355" y="36648"/>
                    <a:pt x="13355" y="36487"/>
                  </a:cubicBezTo>
                  <a:lnTo>
                    <a:pt x="13355" y="15675"/>
                  </a:lnTo>
                  <a:cubicBezTo>
                    <a:pt x="13355" y="15104"/>
                    <a:pt x="12891" y="14649"/>
                    <a:pt x="12329" y="14649"/>
                  </a:cubicBezTo>
                  <a:lnTo>
                    <a:pt x="10349" y="14649"/>
                  </a:lnTo>
                  <a:lnTo>
                    <a:pt x="10349" y="170"/>
                  </a:lnTo>
                  <a:cubicBezTo>
                    <a:pt x="10349" y="72"/>
                    <a:pt x="10268" y="1"/>
                    <a:pt x="10179" y="1"/>
                  </a:cubicBez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5"/>
            <p:cNvSpPr/>
            <p:nvPr/>
          </p:nvSpPr>
          <p:spPr>
            <a:xfrm>
              <a:off x="4062125" y="4038725"/>
              <a:ext cx="153900" cy="616250"/>
            </a:xfrm>
            <a:custGeom>
              <a:avLst/>
              <a:gdLst/>
              <a:ahLst/>
              <a:cxnLst/>
              <a:rect l="l" t="t" r="r" b="b"/>
              <a:pathLst>
                <a:path w="6156" h="24650" extrusionOk="0">
                  <a:moveTo>
                    <a:pt x="6156" y="1"/>
                  </a:moveTo>
                  <a:lnTo>
                    <a:pt x="0" y="4220"/>
                  </a:lnTo>
                  <a:cubicBezTo>
                    <a:pt x="98" y="4693"/>
                    <a:pt x="518" y="5041"/>
                    <a:pt x="1008" y="5041"/>
                  </a:cubicBezTo>
                  <a:lnTo>
                    <a:pt x="2213" y="5041"/>
                  </a:lnTo>
                  <a:lnTo>
                    <a:pt x="2213" y="24649"/>
                  </a:lnTo>
                  <a:lnTo>
                    <a:pt x="4728" y="24649"/>
                  </a:lnTo>
                  <a:lnTo>
                    <a:pt x="4728" y="5041"/>
                  </a:lnTo>
                  <a:lnTo>
                    <a:pt x="5139" y="5041"/>
                  </a:lnTo>
                  <a:cubicBezTo>
                    <a:pt x="5701" y="5041"/>
                    <a:pt x="6156" y="4586"/>
                    <a:pt x="6156" y="4015"/>
                  </a:cubicBezTo>
                  <a:lnTo>
                    <a:pt x="6156"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a:off x="4906500" y="3459525"/>
              <a:ext cx="154350" cy="1195450"/>
            </a:xfrm>
            <a:custGeom>
              <a:avLst/>
              <a:gdLst/>
              <a:ahLst/>
              <a:cxnLst/>
              <a:rect l="l" t="t" r="r" b="b"/>
              <a:pathLst>
                <a:path w="6174" h="47818" extrusionOk="0">
                  <a:moveTo>
                    <a:pt x="6174" y="1"/>
                  </a:moveTo>
                  <a:lnTo>
                    <a:pt x="0" y="4229"/>
                  </a:lnTo>
                  <a:lnTo>
                    <a:pt x="0" y="10742"/>
                  </a:lnTo>
                  <a:cubicBezTo>
                    <a:pt x="0" y="11214"/>
                    <a:pt x="321" y="11607"/>
                    <a:pt x="750" y="11732"/>
                  </a:cubicBezTo>
                  <a:lnTo>
                    <a:pt x="750" y="47817"/>
                  </a:lnTo>
                  <a:lnTo>
                    <a:pt x="3274" y="47817"/>
                  </a:lnTo>
                  <a:lnTo>
                    <a:pt x="3274" y="16745"/>
                  </a:lnTo>
                  <a:cubicBezTo>
                    <a:pt x="3310" y="16710"/>
                    <a:pt x="3337" y="16665"/>
                    <a:pt x="3337" y="16612"/>
                  </a:cubicBezTo>
                  <a:lnTo>
                    <a:pt x="3337" y="11768"/>
                  </a:lnTo>
                  <a:lnTo>
                    <a:pt x="5148" y="11768"/>
                  </a:lnTo>
                  <a:cubicBezTo>
                    <a:pt x="5719" y="11768"/>
                    <a:pt x="6174" y="11313"/>
                    <a:pt x="6174" y="10742"/>
                  </a:cubicBezTo>
                  <a:lnTo>
                    <a:pt x="617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a:off x="3610500" y="4410950"/>
              <a:ext cx="63125" cy="244025"/>
            </a:xfrm>
            <a:custGeom>
              <a:avLst/>
              <a:gdLst/>
              <a:ahLst/>
              <a:cxnLst/>
              <a:rect l="l" t="t" r="r" b="b"/>
              <a:pathLst>
                <a:path w="2525" h="9761" extrusionOk="0">
                  <a:moveTo>
                    <a:pt x="2525" y="1"/>
                  </a:moveTo>
                  <a:lnTo>
                    <a:pt x="0" y="1722"/>
                  </a:lnTo>
                  <a:lnTo>
                    <a:pt x="0" y="9760"/>
                  </a:lnTo>
                  <a:lnTo>
                    <a:pt x="2525" y="9760"/>
                  </a:lnTo>
                  <a:lnTo>
                    <a:pt x="2525"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a:off x="3737400" y="4323975"/>
              <a:ext cx="62900" cy="331000"/>
            </a:xfrm>
            <a:custGeom>
              <a:avLst/>
              <a:gdLst/>
              <a:ahLst/>
              <a:cxnLst/>
              <a:rect l="l" t="t" r="r" b="b"/>
              <a:pathLst>
                <a:path w="2516" h="13240" extrusionOk="0">
                  <a:moveTo>
                    <a:pt x="2516" y="1"/>
                  </a:moveTo>
                  <a:lnTo>
                    <a:pt x="0" y="1722"/>
                  </a:lnTo>
                  <a:lnTo>
                    <a:pt x="0" y="13239"/>
                  </a:lnTo>
                  <a:lnTo>
                    <a:pt x="2516" y="13239"/>
                  </a:lnTo>
                  <a:lnTo>
                    <a:pt x="2516"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a:off x="3483800" y="4497700"/>
              <a:ext cx="63150" cy="157275"/>
            </a:xfrm>
            <a:custGeom>
              <a:avLst/>
              <a:gdLst/>
              <a:ahLst/>
              <a:cxnLst/>
              <a:rect l="l" t="t" r="r" b="b"/>
              <a:pathLst>
                <a:path w="2526" h="6291" extrusionOk="0">
                  <a:moveTo>
                    <a:pt x="2526" y="1"/>
                  </a:moveTo>
                  <a:lnTo>
                    <a:pt x="1" y="1732"/>
                  </a:lnTo>
                  <a:lnTo>
                    <a:pt x="1" y="6290"/>
                  </a:lnTo>
                  <a:lnTo>
                    <a:pt x="2526" y="6290"/>
                  </a:lnTo>
                  <a:lnTo>
                    <a:pt x="2526"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a:off x="3360025" y="4582675"/>
              <a:ext cx="62925" cy="72300"/>
            </a:xfrm>
            <a:custGeom>
              <a:avLst/>
              <a:gdLst/>
              <a:ahLst/>
              <a:cxnLst/>
              <a:rect l="l" t="t" r="r" b="b"/>
              <a:pathLst>
                <a:path w="2517" h="2892" extrusionOk="0">
                  <a:moveTo>
                    <a:pt x="2517" y="1"/>
                  </a:moveTo>
                  <a:lnTo>
                    <a:pt x="1" y="1723"/>
                  </a:lnTo>
                  <a:lnTo>
                    <a:pt x="1" y="2891"/>
                  </a:lnTo>
                  <a:lnTo>
                    <a:pt x="2517" y="2891"/>
                  </a:lnTo>
                  <a:lnTo>
                    <a:pt x="2517"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5"/>
            <p:cNvSpPr/>
            <p:nvPr/>
          </p:nvSpPr>
          <p:spPr>
            <a:xfrm>
              <a:off x="3836425" y="4150250"/>
              <a:ext cx="217250" cy="504725"/>
            </a:xfrm>
            <a:custGeom>
              <a:avLst/>
              <a:gdLst/>
              <a:ahLst/>
              <a:cxnLst/>
              <a:rect l="l" t="t" r="r" b="b"/>
              <a:pathLst>
                <a:path w="8690" h="20189" extrusionOk="0">
                  <a:moveTo>
                    <a:pt x="8689" y="0"/>
                  </a:moveTo>
                  <a:lnTo>
                    <a:pt x="0" y="5959"/>
                  </a:lnTo>
                  <a:lnTo>
                    <a:pt x="0" y="11071"/>
                  </a:lnTo>
                  <a:cubicBezTo>
                    <a:pt x="0" y="11642"/>
                    <a:pt x="455" y="12097"/>
                    <a:pt x="1026" y="12097"/>
                  </a:cubicBezTo>
                  <a:lnTo>
                    <a:pt x="1106" y="12097"/>
                  </a:lnTo>
                  <a:lnTo>
                    <a:pt x="1106" y="20188"/>
                  </a:lnTo>
                  <a:lnTo>
                    <a:pt x="3622" y="20188"/>
                  </a:lnTo>
                  <a:lnTo>
                    <a:pt x="3622" y="12097"/>
                  </a:lnTo>
                  <a:lnTo>
                    <a:pt x="5148" y="12097"/>
                  </a:lnTo>
                  <a:cubicBezTo>
                    <a:pt x="5692" y="12097"/>
                    <a:pt x="6138" y="11678"/>
                    <a:pt x="6174" y="11142"/>
                  </a:cubicBezTo>
                  <a:lnTo>
                    <a:pt x="6174" y="20188"/>
                  </a:lnTo>
                  <a:lnTo>
                    <a:pt x="8689" y="20188"/>
                  </a:lnTo>
                  <a:lnTo>
                    <a:pt x="8689" y="0"/>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5"/>
            <p:cNvSpPr/>
            <p:nvPr/>
          </p:nvSpPr>
          <p:spPr>
            <a:xfrm>
              <a:off x="4244100" y="4129500"/>
              <a:ext cx="62925" cy="525475"/>
            </a:xfrm>
            <a:custGeom>
              <a:avLst/>
              <a:gdLst/>
              <a:ahLst/>
              <a:cxnLst/>
              <a:rect l="l" t="t" r="r" b="b"/>
              <a:pathLst>
                <a:path w="2517" h="21019" extrusionOk="0">
                  <a:moveTo>
                    <a:pt x="1" y="0"/>
                  </a:moveTo>
                  <a:lnTo>
                    <a:pt x="1" y="21018"/>
                  </a:lnTo>
                  <a:lnTo>
                    <a:pt x="2517" y="21018"/>
                  </a:lnTo>
                  <a:lnTo>
                    <a:pt x="2517"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4370775" y="3889525"/>
              <a:ext cx="62925" cy="765450"/>
            </a:xfrm>
            <a:custGeom>
              <a:avLst/>
              <a:gdLst/>
              <a:ahLst/>
              <a:cxnLst/>
              <a:rect l="l" t="t" r="r" b="b"/>
              <a:pathLst>
                <a:path w="2517" h="30618" extrusionOk="0">
                  <a:moveTo>
                    <a:pt x="2517" y="0"/>
                  </a:moveTo>
                  <a:lnTo>
                    <a:pt x="1" y="1731"/>
                  </a:lnTo>
                  <a:lnTo>
                    <a:pt x="1" y="30617"/>
                  </a:lnTo>
                  <a:lnTo>
                    <a:pt x="2517" y="30617"/>
                  </a:lnTo>
                  <a:lnTo>
                    <a:pt x="2517"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6826750" y="3437225"/>
              <a:ext cx="63150" cy="1217750"/>
            </a:xfrm>
            <a:custGeom>
              <a:avLst/>
              <a:gdLst/>
              <a:ahLst/>
              <a:cxnLst/>
              <a:rect l="l" t="t" r="r" b="b"/>
              <a:pathLst>
                <a:path w="2526" h="48710" extrusionOk="0">
                  <a:moveTo>
                    <a:pt x="1" y="1"/>
                  </a:moveTo>
                  <a:lnTo>
                    <a:pt x="1" y="48709"/>
                  </a:lnTo>
                  <a:lnTo>
                    <a:pt x="2525" y="48709"/>
                  </a:lnTo>
                  <a:lnTo>
                    <a:pt x="2525"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5"/>
            <p:cNvSpPr/>
            <p:nvPr/>
          </p:nvSpPr>
          <p:spPr>
            <a:xfrm>
              <a:off x="6328725" y="4057025"/>
              <a:ext cx="62925" cy="597950"/>
            </a:xfrm>
            <a:custGeom>
              <a:avLst/>
              <a:gdLst/>
              <a:ahLst/>
              <a:cxnLst/>
              <a:rect l="l" t="t" r="r" b="b"/>
              <a:pathLst>
                <a:path w="2517" h="23918" extrusionOk="0">
                  <a:moveTo>
                    <a:pt x="1" y="0"/>
                  </a:moveTo>
                  <a:lnTo>
                    <a:pt x="1" y="23917"/>
                  </a:lnTo>
                  <a:lnTo>
                    <a:pt x="2517" y="23917"/>
                  </a:lnTo>
                  <a:lnTo>
                    <a:pt x="2517"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5"/>
            <p:cNvSpPr/>
            <p:nvPr/>
          </p:nvSpPr>
          <p:spPr>
            <a:xfrm>
              <a:off x="6204950" y="4253725"/>
              <a:ext cx="62925" cy="401250"/>
            </a:xfrm>
            <a:custGeom>
              <a:avLst/>
              <a:gdLst/>
              <a:ahLst/>
              <a:cxnLst/>
              <a:rect l="l" t="t" r="r" b="b"/>
              <a:pathLst>
                <a:path w="2517" h="16050" extrusionOk="0">
                  <a:moveTo>
                    <a:pt x="1" y="0"/>
                  </a:moveTo>
                  <a:lnTo>
                    <a:pt x="1" y="16049"/>
                  </a:lnTo>
                  <a:lnTo>
                    <a:pt x="2516" y="16049"/>
                  </a:lnTo>
                  <a:lnTo>
                    <a:pt x="2516"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5"/>
            <p:cNvSpPr/>
            <p:nvPr/>
          </p:nvSpPr>
          <p:spPr>
            <a:xfrm>
              <a:off x="6953650" y="2688750"/>
              <a:ext cx="189600" cy="1966225"/>
            </a:xfrm>
            <a:custGeom>
              <a:avLst/>
              <a:gdLst/>
              <a:ahLst/>
              <a:cxnLst/>
              <a:rect l="l" t="t" r="r" b="b"/>
              <a:pathLst>
                <a:path w="7584" h="78649" extrusionOk="0">
                  <a:moveTo>
                    <a:pt x="3783" y="1"/>
                  </a:moveTo>
                  <a:cubicBezTo>
                    <a:pt x="3694" y="1"/>
                    <a:pt x="3614" y="72"/>
                    <a:pt x="3614" y="161"/>
                  </a:cubicBezTo>
                  <a:lnTo>
                    <a:pt x="3614" y="15711"/>
                  </a:lnTo>
                  <a:lnTo>
                    <a:pt x="1633" y="15711"/>
                  </a:lnTo>
                  <a:cubicBezTo>
                    <a:pt x="1071" y="15711"/>
                    <a:pt x="607" y="16166"/>
                    <a:pt x="607" y="16737"/>
                  </a:cubicBezTo>
                  <a:lnTo>
                    <a:pt x="607" y="18672"/>
                  </a:lnTo>
                  <a:lnTo>
                    <a:pt x="1" y="18672"/>
                  </a:lnTo>
                  <a:lnTo>
                    <a:pt x="1" y="78648"/>
                  </a:lnTo>
                  <a:lnTo>
                    <a:pt x="2516" y="78648"/>
                  </a:lnTo>
                  <a:lnTo>
                    <a:pt x="2516" y="38575"/>
                  </a:lnTo>
                  <a:lnTo>
                    <a:pt x="3614" y="38575"/>
                  </a:lnTo>
                  <a:lnTo>
                    <a:pt x="3614" y="40573"/>
                  </a:lnTo>
                  <a:cubicBezTo>
                    <a:pt x="3614" y="40672"/>
                    <a:pt x="3694" y="40743"/>
                    <a:pt x="3783" y="40743"/>
                  </a:cubicBezTo>
                  <a:cubicBezTo>
                    <a:pt x="3872" y="40743"/>
                    <a:pt x="3953" y="40672"/>
                    <a:pt x="3953" y="40573"/>
                  </a:cubicBezTo>
                  <a:lnTo>
                    <a:pt x="3953" y="38575"/>
                  </a:lnTo>
                  <a:lnTo>
                    <a:pt x="5068" y="38575"/>
                  </a:lnTo>
                  <a:lnTo>
                    <a:pt x="5068" y="78648"/>
                  </a:lnTo>
                  <a:lnTo>
                    <a:pt x="7583" y="78648"/>
                  </a:lnTo>
                  <a:lnTo>
                    <a:pt x="7583" y="22723"/>
                  </a:lnTo>
                  <a:lnTo>
                    <a:pt x="6790" y="22723"/>
                  </a:lnTo>
                  <a:lnTo>
                    <a:pt x="6790" y="16737"/>
                  </a:lnTo>
                  <a:cubicBezTo>
                    <a:pt x="6790" y="16166"/>
                    <a:pt x="6326" y="15711"/>
                    <a:pt x="5764" y="15711"/>
                  </a:cubicBezTo>
                  <a:lnTo>
                    <a:pt x="3953" y="15711"/>
                  </a:lnTo>
                  <a:lnTo>
                    <a:pt x="3953" y="161"/>
                  </a:lnTo>
                  <a:cubicBezTo>
                    <a:pt x="3953" y="72"/>
                    <a:pt x="3872" y="1"/>
                    <a:pt x="3783" y="1"/>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5175900" y="3488525"/>
              <a:ext cx="62925" cy="1166450"/>
            </a:xfrm>
            <a:custGeom>
              <a:avLst/>
              <a:gdLst/>
              <a:ahLst/>
              <a:cxnLst/>
              <a:rect l="l" t="t" r="r" b="b"/>
              <a:pathLst>
                <a:path w="2517" h="46658" extrusionOk="0">
                  <a:moveTo>
                    <a:pt x="1" y="0"/>
                  </a:moveTo>
                  <a:lnTo>
                    <a:pt x="1" y="46657"/>
                  </a:lnTo>
                  <a:lnTo>
                    <a:pt x="2517" y="46657"/>
                  </a:lnTo>
                  <a:lnTo>
                    <a:pt x="2517" y="1178"/>
                  </a:lnTo>
                  <a:lnTo>
                    <a:pt x="1"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5302600" y="3547625"/>
              <a:ext cx="62900" cy="1107350"/>
            </a:xfrm>
            <a:custGeom>
              <a:avLst/>
              <a:gdLst/>
              <a:ahLst/>
              <a:cxnLst/>
              <a:rect l="l" t="t" r="r" b="b"/>
              <a:pathLst>
                <a:path w="2516" h="44294" extrusionOk="0">
                  <a:moveTo>
                    <a:pt x="0" y="1"/>
                  </a:moveTo>
                  <a:lnTo>
                    <a:pt x="0" y="44293"/>
                  </a:lnTo>
                  <a:lnTo>
                    <a:pt x="2516" y="44293"/>
                  </a:lnTo>
                  <a:lnTo>
                    <a:pt x="2516" y="1169"/>
                  </a:lnTo>
                  <a:lnTo>
                    <a:pt x="0"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5049225" y="4072400"/>
              <a:ext cx="62925" cy="582575"/>
            </a:xfrm>
            <a:custGeom>
              <a:avLst/>
              <a:gdLst/>
              <a:ahLst/>
              <a:cxnLst/>
              <a:rect l="l" t="t" r="r" b="b"/>
              <a:pathLst>
                <a:path w="2517" h="23303" extrusionOk="0">
                  <a:moveTo>
                    <a:pt x="1" y="1"/>
                  </a:moveTo>
                  <a:lnTo>
                    <a:pt x="1" y="23302"/>
                  </a:lnTo>
                  <a:lnTo>
                    <a:pt x="2517" y="23302"/>
                  </a:lnTo>
                  <a:lnTo>
                    <a:pt x="2517"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4801450" y="4106525"/>
              <a:ext cx="62925" cy="548450"/>
            </a:xfrm>
            <a:custGeom>
              <a:avLst/>
              <a:gdLst/>
              <a:ahLst/>
              <a:cxnLst/>
              <a:rect l="l" t="t" r="r" b="b"/>
              <a:pathLst>
                <a:path w="2517" h="21938" extrusionOk="0">
                  <a:moveTo>
                    <a:pt x="1" y="1"/>
                  </a:moveTo>
                  <a:lnTo>
                    <a:pt x="1" y="21937"/>
                  </a:lnTo>
                  <a:lnTo>
                    <a:pt x="2516" y="21937"/>
                  </a:lnTo>
                  <a:lnTo>
                    <a:pt x="2516" y="1"/>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4677675" y="4381300"/>
              <a:ext cx="62925" cy="273675"/>
            </a:xfrm>
            <a:custGeom>
              <a:avLst/>
              <a:gdLst/>
              <a:ahLst/>
              <a:cxnLst/>
              <a:rect l="l" t="t" r="r" b="b"/>
              <a:pathLst>
                <a:path w="2517" h="10947" extrusionOk="0">
                  <a:moveTo>
                    <a:pt x="0" y="0"/>
                  </a:moveTo>
                  <a:lnTo>
                    <a:pt x="0" y="10946"/>
                  </a:lnTo>
                  <a:lnTo>
                    <a:pt x="2516" y="10946"/>
                  </a:lnTo>
                  <a:lnTo>
                    <a:pt x="2516"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5"/>
            <p:cNvSpPr/>
            <p:nvPr/>
          </p:nvSpPr>
          <p:spPr>
            <a:xfrm>
              <a:off x="4553900" y="4281825"/>
              <a:ext cx="62900" cy="373150"/>
            </a:xfrm>
            <a:custGeom>
              <a:avLst/>
              <a:gdLst/>
              <a:ahLst/>
              <a:cxnLst/>
              <a:rect l="l" t="t" r="r" b="b"/>
              <a:pathLst>
                <a:path w="2516" h="14926" extrusionOk="0">
                  <a:moveTo>
                    <a:pt x="0" y="0"/>
                  </a:moveTo>
                  <a:lnTo>
                    <a:pt x="0" y="14925"/>
                  </a:lnTo>
                  <a:lnTo>
                    <a:pt x="2516" y="14925"/>
                  </a:lnTo>
                  <a:lnTo>
                    <a:pt x="2516"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5"/>
            <p:cNvSpPr/>
            <p:nvPr/>
          </p:nvSpPr>
          <p:spPr>
            <a:xfrm>
              <a:off x="5429275" y="3684125"/>
              <a:ext cx="62900" cy="970850"/>
            </a:xfrm>
            <a:custGeom>
              <a:avLst/>
              <a:gdLst/>
              <a:ahLst/>
              <a:cxnLst/>
              <a:rect l="l" t="t" r="r" b="b"/>
              <a:pathLst>
                <a:path w="2516" h="38834" extrusionOk="0">
                  <a:moveTo>
                    <a:pt x="0" y="0"/>
                  </a:moveTo>
                  <a:lnTo>
                    <a:pt x="0" y="38833"/>
                  </a:lnTo>
                  <a:lnTo>
                    <a:pt x="2516" y="38833"/>
                  </a:lnTo>
                  <a:lnTo>
                    <a:pt x="2516"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5555950" y="4156700"/>
              <a:ext cx="62925" cy="498275"/>
            </a:xfrm>
            <a:custGeom>
              <a:avLst/>
              <a:gdLst/>
              <a:ahLst/>
              <a:cxnLst/>
              <a:rect l="l" t="t" r="r" b="b"/>
              <a:pathLst>
                <a:path w="2517" h="19931" extrusionOk="0">
                  <a:moveTo>
                    <a:pt x="0" y="1"/>
                  </a:moveTo>
                  <a:lnTo>
                    <a:pt x="0" y="19930"/>
                  </a:lnTo>
                  <a:lnTo>
                    <a:pt x="2516" y="19930"/>
                  </a:lnTo>
                  <a:lnTo>
                    <a:pt x="2516" y="1"/>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5682625" y="4024000"/>
              <a:ext cx="62925" cy="630975"/>
            </a:xfrm>
            <a:custGeom>
              <a:avLst/>
              <a:gdLst/>
              <a:ahLst/>
              <a:cxnLst/>
              <a:rect l="l" t="t" r="r" b="b"/>
              <a:pathLst>
                <a:path w="2517" h="25239" extrusionOk="0">
                  <a:moveTo>
                    <a:pt x="1" y="1"/>
                  </a:moveTo>
                  <a:lnTo>
                    <a:pt x="1" y="25238"/>
                  </a:lnTo>
                  <a:lnTo>
                    <a:pt x="2516" y="25238"/>
                  </a:lnTo>
                  <a:lnTo>
                    <a:pt x="2516"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5809300" y="3767300"/>
              <a:ext cx="62925" cy="887675"/>
            </a:xfrm>
            <a:custGeom>
              <a:avLst/>
              <a:gdLst/>
              <a:ahLst/>
              <a:cxnLst/>
              <a:rect l="l" t="t" r="r" b="b"/>
              <a:pathLst>
                <a:path w="2517" h="35507" extrusionOk="0">
                  <a:moveTo>
                    <a:pt x="1" y="1"/>
                  </a:moveTo>
                  <a:lnTo>
                    <a:pt x="1" y="35506"/>
                  </a:lnTo>
                  <a:lnTo>
                    <a:pt x="2516" y="35506"/>
                  </a:lnTo>
                  <a:lnTo>
                    <a:pt x="2516"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5"/>
            <p:cNvSpPr/>
            <p:nvPr/>
          </p:nvSpPr>
          <p:spPr>
            <a:xfrm>
              <a:off x="5935975" y="4031600"/>
              <a:ext cx="62925" cy="623375"/>
            </a:xfrm>
            <a:custGeom>
              <a:avLst/>
              <a:gdLst/>
              <a:ahLst/>
              <a:cxnLst/>
              <a:rect l="l" t="t" r="r" b="b"/>
              <a:pathLst>
                <a:path w="2517" h="24935" extrusionOk="0">
                  <a:moveTo>
                    <a:pt x="1" y="0"/>
                  </a:moveTo>
                  <a:lnTo>
                    <a:pt x="1" y="24934"/>
                  </a:lnTo>
                  <a:lnTo>
                    <a:pt x="2517" y="24934"/>
                  </a:lnTo>
                  <a:lnTo>
                    <a:pt x="2517" y="0"/>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5"/>
            <p:cNvSpPr/>
            <p:nvPr/>
          </p:nvSpPr>
          <p:spPr>
            <a:xfrm>
              <a:off x="3263250" y="2561400"/>
              <a:ext cx="3722100" cy="2093575"/>
            </a:xfrm>
            <a:custGeom>
              <a:avLst/>
              <a:gdLst/>
              <a:ahLst/>
              <a:cxnLst/>
              <a:rect l="l" t="t" r="r" b="b"/>
              <a:pathLst>
                <a:path w="148884" h="83743" extrusionOk="0">
                  <a:moveTo>
                    <a:pt x="147902" y="1"/>
                  </a:moveTo>
                  <a:lnTo>
                    <a:pt x="88220" y="41573"/>
                  </a:lnTo>
                  <a:lnTo>
                    <a:pt x="72823" y="34168"/>
                  </a:lnTo>
                  <a:lnTo>
                    <a:pt x="0" y="83733"/>
                  </a:lnTo>
                  <a:lnTo>
                    <a:pt x="3988" y="83742"/>
                  </a:lnTo>
                  <a:lnTo>
                    <a:pt x="73037" y="36764"/>
                  </a:lnTo>
                  <a:lnTo>
                    <a:pt x="88434" y="44169"/>
                  </a:lnTo>
                  <a:lnTo>
                    <a:pt x="148883" y="2053"/>
                  </a:lnTo>
                  <a:lnTo>
                    <a:pt x="1479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6827425" y="2446775"/>
              <a:ext cx="315825" cy="298875"/>
            </a:xfrm>
            <a:custGeom>
              <a:avLst/>
              <a:gdLst/>
              <a:ahLst/>
              <a:cxnLst/>
              <a:rect l="l" t="t" r="r" b="b"/>
              <a:pathLst>
                <a:path w="12633" h="11955" extrusionOk="0">
                  <a:moveTo>
                    <a:pt x="12632" y="0"/>
                  </a:moveTo>
                  <a:lnTo>
                    <a:pt x="0" y="4158"/>
                  </a:lnTo>
                  <a:lnTo>
                    <a:pt x="5059" y="6611"/>
                  </a:lnTo>
                  <a:lnTo>
                    <a:pt x="6798" y="11955"/>
                  </a:lnTo>
                  <a:lnTo>
                    <a:pt x="126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0" name="Google Shape;710;p15"/>
          <p:cNvGrpSpPr/>
          <p:nvPr/>
        </p:nvGrpSpPr>
        <p:grpSpPr>
          <a:xfrm>
            <a:off x="904563" y="1680262"/>
            <a:ext cx="4570289" cy="4570198"/>
            <a:chOff x="1846563" y="182687"/>
            <a:chExt cx="4570289" cy="4570198"/>
          </a:xfrm>
        </p:grpSpPr>
        <p:grpSp>
          <p:nvGrpSpPr>
            <p:cNvPr id="711" name="Google Shape;711;p15"/>
            <p:cNvGrpSpPr/>
            <p:nvPr/>
          </p:nvGrpSpPr>
          <p:grpSpPr>
            <a:xfrm>
              <a:off x="1846563" y="182687"/>
              <a:ext cx="4570289" cy="4570198"/>
              <a:chOff x="878425" y="-785450"/>
              <a:chExt cx="6506675" cy="6506546"/>
            </a:xfrm>
          </p:grpSpPr>
          <p:sp>
            <p:nvSpPr>
              <p:cNvPr id="712" name="Google Shape;712;p15"/>
              <p:cNvSpPr/>
              <p:nvPr/>
            </p:nvSpPr>
            <p:spPr>
              <a:xfrm>
                <a:off x="3041652" y="1377724"/>
                <a:ext cx="2180213" cy="2180213"/>
              </a:xfrm>
              <a:custGeom>
                <a:avLst/>
                <a:gdLst/>
                <a:ahLst/>
                <a:cxnLst/>
                <a:rect l="l" t="t" r="r" b="b"/>
                <a:pathLst>
                  <a:path w="36613" h="36613" extrusionOk="0">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5"/>
              <p:cNvSpPr/>
              <p:nvPr/>
            </p:nvSpPr>
            <p:spPr>
              <a:xfrm>
                <a:off x="2050550" y="386698"/>
                <a:ext cx="4162285" cy="4162202"/>
              </a:xfrm>
              <a:custGeom>
                <a:avLst/>
                <a:gdLst/>
                <a:ahLst/>
                <a:cxnLst/>
                <a:rect l="l" t="t" r="r" b="b"/>
                <a:pathLst>
                  <a:path w="50298" h="50297" extrusionOk="0">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5"/>
              <p:cNvSpPr/>
              <p:nvPr/>
            </p:nvSpPr>
            <p:spPr>
              <a:xfrm>
                <a:off x="878425" y="-785450"/>
                <a:ext cx="6506675" cy="6506546"/>
              </a:xfrm>
              <a:custGeom>
                <a:avLst/>
                <a:gdLst/>
                <a:ahLst/>
                <a:cxnLst/>
                <a:rect l="l" t="t" r="r" b="b"/>
                <a:pathLst>
                  <a:path w="50298" h="50297" extrusionOk="0">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15"/>
            <p:cNvGrpSpPr/>
            <p:nvPr/>
          </p:nvGrpSpPr>
          <p:grpSpPr>
            <a:xfrm>
              <a:off x="3185908" y="718741"/>
              <a:ext cx="3124599" cy="2544437"/>
              <a:chOff x="4104846" y="2798475"/>
              <a:chExt cx="895480" cy="729211"/>
            </a:xfrm>
          </p:grpSpPr>
          <p:sp>
            <p:nvSpPr>
              <p:cNvPr id="716" name="Google Shape;716;p15"/>
              <p:cNvSpPr/>
              <p:nvPr/>
            </p:nvSpPr>
            <p:spPr>
              <a:xfrm>
                <a:off x="4186358" y="3417317"/>
                <a:ext cx="16525" cy="16525"/>
              </a:xfrm>
              <a:custGeom>
                <a:avLst/>
                <a:gdLst/>
                <a:ahLst/>
                <a:cxnLst/>
                <a:rect l="l" t="t" r="r" b="b"/>
                <a:pathLst>
                  <a:path w="661" h="661" extrusionOk="0">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5"/>
              <p:cNvSpPr/>
              <p:nvPr/>
            </p:nvSpPr>
            <p:spPr>
              <a:xfrm>
                <a:off x="4796315" y="2798475"/>
                <a:ext cx="16550" cy="16550"/>
              </a:xfrm>
              <a:custGeom>
                <a:avLst/>
                <a:gdLst/>
                <a:ahLst/>
                <a:cxnLst/>
                <a:rect l="l" t="t" r="r" b="b"/>
                <a:pathLst>
                  <a:path w="662" h="662" extrusionOk="0">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5"/>
              <p:cNvSpPr/>
              <p:nvPr/>
            </p:nvSpPr>
            <p:spPr>
              <a:xfrm>
                <a:off x="4104846" y="2964527"/>
                <a:ext cx="16300" cy="16300"/>
              </a:xfrm>
              <a:custGeom>
                <a:avLst/>
                <a:gdLst/>
                <a:ahLst/>
                <a:cxnLst/>
                <a:rect l="l" t="t" r="r" b="b"/>
                <a:pathLst>
                  <a:path w="652" h="652" extrusionOk="0">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5"/>
              <p:cNvSpPr/>
              <p:nvPr/>
            </p:nvSpPr>
            <p:spPr>
              <a:xfrm>
                <a:off x="4983801" y="3511136"/>
                <a:ext cx="16525" cy="16550"/>
              </a:xfrm>
              <a:custGeom>
                <a:avLst/>
                <a:gdLst/>
                <a:ahLst/>
                <a:cxnLst/>
                <a:rect l="l" t="t" r="r" b="b"/>
                <a:pathLst>
                  <a:path w="661" h="662" extrusionOk="0">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0" name="Google Shape;720;p15"/>
          <p:cNvGrpSpPr/>
          <p:nvPr/>
        </p:nvGrpSpPr>
        <p:grpSpPr>
          <a:xfrm flipH="1">
            <a:off x="8344628" y="2246320"/>
            <a:ext cx="547707" cy="495785"/>
            <a:chOff x="470050" y="3731100"/>
            <a:chExt cx="179800" cy="162750"/>
          </a:xfrm>
        </p:grpSpPr>
        <p:sp>
          <p:nvSpPr>
            <p:cNvPr id="721" name="Google Shape;721;p15"/>
            <p:cNvSpPr/>
            <p:nvPr/>
          </p:nvSpPr>
          <p:spPr>
            <a:xfrm>
              <a:off x="483875" y="3731100"/>
              <a:ext cx="165975" cy="149600"/>
            </a:xfrm>
            <a:custGeom>
              <a:avLst/>
              <a:gdLst/>
              <a:ahLst/>
              <a:cxnLst/>
              <a:rect l="l" t="t" r="r" b="b"/>
              <a:pathLst>
                <a:path w="6639" h="5984" extrusionOk="0">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5"/>
            <p:cNvSpPr/>
            <p:nvPr/>
          </p:nvSpPr>
          <p:spPr>
            <a:xfrm>
              <a:off x="470050" y="3743450"/>
              <a:ext cx="155700" cy="150400"/>
            </a:xfrm>
            <a:custGeom>
              <a:avLst/>
              <a:gdLst/>
              <a:ahLst/>
              <a:cxnLst/>
              <a:rect l="l" t="t" r="r" b="b"/>
              <a:pathLst>
                <a:path w="6228" h="6016" extrusionOk="0">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5"/>
            <p:cNvSpPr/>
            <p:nvPr/>
          </p:nvSpPr>
          <p:spPr>
            <a:xfrm>
              <a:off x="503950" y="3749100"/>
              <a:ext cx="126050" cy="113600"/>
            </a:xfrm>
            <a:custGeom>
              <a:avLst/>
              <a:gdLst/>
              <a:ahLst/>
              <a:cxnLst/>
              <a:rect l="l" t="t" r="r" b="b"/>
              <a:pathLst>
                <a:path w="5042" h="4544" extrusionOk="0">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5"/>
            <p:cNvSpPr/>
            <p:nvPr/>
          </p:nvSpPr>
          <p:spPr>
            <a:xfrm>
              <a:off x="533175" y="3763725"/>
              <a:ext cx="71175" cy="80775"/>
            </a:xfrm>
            <a:custGeom>
              <a:avLst/>
              <a:gdLst/>
              <a:ahLst/>
              <a:cxnLst/>
              <a:rect l="l" t="t" r="r" b="b"/>
              <a:pathLst>
                <a:path w="2847" h="3231" extrusionOk="0">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15"/>
          <p:cNvGrpSpPr/>
          <p:nvPr/>
        </p:nvGrpSpPr>
        <p:grpSpPr>
          <a:xfrm>
            <a:off x="8418142" y="-5"/>
            <a:ext cx="1013699" cy="886245"/>
            <a:chOff x="895150" y="3894725"/>
            <a:chExt cx="332775" cy="290925"/>
          </a:xfrm>
        </p:grpSpPr>
        <p:sp>
          <p:nvSpPr>
            <p:cNvPr id="726" name="Google Shape;726;p15"/>
            <p:cNvSpPr/>
            <p:nvPr/>
          </p:nvSpPr>
          <p:spPr>
            <a:xfrm>
              <a:off x="895150" y="3918150"/>
              <a:ext cx="307125" cy="267500"/>
            </a:xfrm>
            <a:custGeom>
              <a:avLst/>
              <a:gdLst/>
              <a:ahLst/>
              <a:cxnLst/>
              <a:rect l="l" t="t" r="r" b="b"/>
              <a:pathLst>
                <a:path w="12285" h="10700" extrusionOk="0">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5"/>
            <p:cNvSpPr/>
            <p:nvPr/>
          </p:nvSpPr>
          <p:spPr>
            <a:xfrm>
              <a:off x="939750" y="3894725"/>
              <a:ext cx="288175" cy="268925"/>
            </a:xfrm>
            <a:custGeom>
              <a:avLst/>
              <a:gdLst/>
              <a:ahLst/>
              <a:cxnLst/>
              <a:rect l="l" t="t" r="r" b="b"/>
              <a:pathLst>
                <a:path w="11527" h="10757" extrusionOk="0">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5"/>
            <p:cNvSpPr/>
            <p:nvPr/>
          </p:nvSpPr>
          <p:spPr>
            <a:xfrm>
              <a:off x="932175" y="3950325"/>
              <a:ext cx="233075" cy="203150"/>
            </a:xfrm>
            <a:custGeom>
              <a:avLst/>
              <a:gdLst/>
              <a:ahLst/>
              <a:cxnLst/>
              <a:rect l="l" t="t" r="r" b="b"/>
              <a:pathLst>
                <a:path w="9323" h="8126" extrusionOk="0">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5"/>
            <p:cNvSpPr/>
            <p:nvPr/>
          </p:nvSpPr>
          <p:spPr>
            <a:xfrm>
              <a:off x="979450" y="3982750"/>
              <a:ext cx="131400" cy="144775"/>
            </a:xfrm>
            <a:custGeom>
              <a:avLst/>
              <a:gdLst/>
              <a:ahLst/>
              <a:cxnLst/>
              <a:rect l="l" t="t" r="r" b="b"/>
              <a:pathLst>
                <a:path w="5256" h="5791" extrusionOk="0">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15"/>
          <p:cNvGrpSpPr/>
          <p:nvPr/>
        </p:nvGrpSpPr>
        <p:grpSpPr>
          <a:xfrm flipH="1">
            <a:off x="-99922" y="4294607"/>
            <a:ext cx="547707" cy="495785"/>
            <a:chOff x="470050" y="3731100"/>
            <a:chExt cx="179800" cy="162750"/>
          </a:xfrm>
        </p:grpSpPr>
        <p:sp>
          <p:nvSpPr>
            <p:cNvPr id="731" name="Google Shape;731;p15"/>
            <p:cNvSpPr/>
            <p:nvPr/>
          </p:nvSpPr>
          <p:spPr>
            <a:xfrm>
              <a:off x="483875" y="3731100"/>
              <a:ext cx="165975" cy="149600"/>
            </a:xfrm>
            <a:custGeom>
              <a:avLst/>
              <a:gdLst/>
              <a:ahLst/>
              <a:cxnLst/>
              <a:rect l="l" t="t" r="r" b="b"/>
              <a:pathLst>
                <a:path w="6639" h="5984" extrusionOk="0">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5"/>
            <p:cNvSpPr/>
            <p:nvPr/>
          </p:nvSpPr>
          <p:spPr>
            <a:xfrm>
              <a:off x="470050" y="3743450"/>
              <a:ext cx="155700" cy="150400"/>
            </a:xfrm>
            <a:custGeom>
              <a:avLst/>
              <a:gdLst/>
              <a:ahLst/>
              <a:cxnLst/>
              <a:rect l="l" t="t" r="r" b="b"/>
              <a:pathLst>
                <a:path w="6228" h="6016" extrusionOk="0">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5"/>
            <p:cNvSpPr/>
            <p:nvPr/>
          </p:nvSpPr>
          <p:spPr>
            <a:xfrm>
              <a:off x="503950" y="3749100"/>
              <a:ext cx="126050" cy="113600"/>
            </a:xfrm>
            <a:custGeom>
              <a:avLst/>
              <a:gdLst/>
              <a:ahLst/>
              <a:cxnLst/>
              <a:rect l="l" t="t" r="r" b="b"/>
              <a:pathLst>
                <a:path w="5042" h="4544" extrusionOk="0">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5"/>
            <p:cNvSpPr/>
            <p:nvPr/>
          </p:nvSpPr>
          <p:spPr>
            <a:xfrm>
              <a:off x="533175" y="3763725"/>
              <a:ext cx="71175" cy="80775"/>
            </a:xfrm>
            <a:custGeom>
              <a:avLst/>
              <a:gdLst/>
              <a:ahLst/>
              <a:cxnLst/>
              <a:rect l="l" t="t" r="r" b="b"/>
              <a:pathLst>
                <a:path w="2847" h="3231" extrusionOk="0">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5" name="Google Shape;735;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_4_1">
    <p:spTree>
      <p:nvGrpSpPr>
        <p:cNvPr id="1" name="Shape 736"/>
        <p:cNvGrpSpPr/>
        <p:nvPr/>
      </p:nvGrpSpPr>
      <p:grpSpPr>
        <a:xfrm>
          <a:off x="0" y="0"/>
          <a:ext cx="0" cy="0"/>
          <a:chOff x="0" y="0"/>
          <a:chExt cx="0" cy="0"/>
        </a:xfrm>
      </p:grpSpPr>
      <p:grpSp>
        <p:nvGrpSpPr>
          <p:cNvPr id="737" name="Google Shape;737;p16"/>
          <p:cNvGrpSpPr/>
          <p:nvPr/>
        </p:nvGrpSpPr>
        <p:grpSpPr>
          <a:xfrm>
            <a:off x="1" y="-11"/>
            <a:ext cx="4570262" cy="2674788"/>
            <a:chOff x="2256275" y="1054425"/>
            <a:chExt cx="1212625" cy="709700"/>
          </a:xfrm>
        </p:grpSpPr>
        <p:sp>
          <p:nvSpPr>
            <p:cNvPr id="738" name="Google Shape;738;p16"/>
            <p:cNvSpPr/>
            <p:nvPr/>
          </p:nvSpPr>
          <p:spPr>
            <a:xfrm>
              <a:off x="2256275" y="1054425"/>
              <a:ext cx="1212625" cy="699875"/>
            </a:xfrm>
            <a:custGeom>
              <a:avLst/>
              <a:gdLst/>
              <a:ahLst/>
              <a:cxnLst/>
              <a:rect l="l" t="t" r="r" b="b"/>
              <a:pathLst>
                <a:path w="48505" h="27995" extrusionOk="0">
                  <a:moveTo>
                    <a:pt x="48504" y="1"/>
                  </a:moveTo>
                  <a:lnTo>
                    <a:pt x="1" y="10"/>
                  </a:lnTo>
                  <a:lnTo>
                    <a:pt x="1" y="27995"/>
                  </a:lnTo>
                  <a:lnTo>
                    <a:pt x="22366" y="12838"/>
                  </a:lnTo>
                  <a:lnTo>
                    <a:pt x="27352" y="14997"/>
                  </a:lnTo>
                  <a:lnTo>
                    <a:pt x="485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3031300" y="1292625"/>
              <a:ext cx="19200" cy="72050"/>
            </a:xfrm>
            <a:custGeom>
              <a:avLst/>
              <a:gdLst/>
              <a:ahLst/>
              <a:cxnLst/>
              <a:rect l="l" t="t" r="r" b="b"/>
              <a:pathLst>
                <a:path w="768" h="2882" extrusionOk="0">
                  <a:moveTo>
                    <a:pt x="0" y="0"/>
                  </a:moveTo>
                  <a:lnTo>
                    <a:pt x="0" y="2882"/>
                  </a:lnTo>
                  <a:lnTo>
                    <a:pt x="767" y="2338"/>
                  </a:lnTo>
                  <a:lnTo>
                    <a:pt x="767" y="63"/>
                  </a:lnTo>
                  <a:cubicBezTo>
                    <a:pt x="714" y="27"/>
                    <a:pt x="642" y="0"/>
                    <a:pt x="571" y="0"/>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3004750" y="1292625"/>
              <a:ext cx="6500" cy="87675"/>
            </a:xfrm>
            <a:custGeom>
              <a:avLst/>
              <a:gdLst/>
              <a:ahLst/>
              <a:cxnLst/>
              <a:rect l="l" t="t" r="r" b="b"/>
              <a:pathLst>
                <a:path w="260" h="3507" extrusionOk="0">
                  <a:moveTo>
                    <a:pt x="259" y="0"/>
                  </a:moveTo>
                  <a:cubicBezTo>
                    <a:pt x="117" y="27"/>
                    <a:pt x="1" y="161"/>
                    <a:pt x="1" y="321"/>
                  </a:cubicBezTo>
                  <a:lnTo>
                    <a:pt x="1" y="3221"/>
                  </a:lnTo>
                  <a:cubicBezTo>
                    <a:pt x="1" y="3346"/>
                    <a:pt x="72" y="3453"/>
                    <a:pt x="179" y="3506"/>
                  </a:cubicBezTo>
                  <a:lnTo>
                    <a:pt x="259" y="3453"/>
                  </a:lnTo>
                  <a:lnTo>
                    <a:pt x="259"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6"/>
            <p:cNvSpPr/>
            <p:nvPr/>
          </p:nvSpPr>
          <p:spPr>
            <a:xfrm>
              <a:off x="2861800" y="1083650"/>
              <a:ext cx="49075" cy="191600"/>
            </a:xfrm>
            <a:custGeom>
              <a:avLst/>
              <a:gdLst/>
              <a:ahLst/>
              <a:cxnLst/>
              <a:rect l="l" t="t" r="r" b="b"/>
              <a:pathLst>
                <a:path w="1963" h="7664" extrusionOk="0">
                  <a:moveTo>
                    <a:pt x="955" y="0"/>
                  </a:moveTo>
                  <a:cubicBezTo>
                    <a:pt x="928" y="0"/>
                    <a:pt x="901" y="18"/>
                    <a:pt x="901" y="54"/>
                  </a:cubicBezTo>
                  <a:lnTo>
                    <a:pt x="901" y="687"/>
                  </a:lnTo>
                  <a:lnTo>
                    <a:pt x="330" y="687"/>
                  </a:lnTo>
                  <a:cubicBezTo>
                    <a:pt x="152" y="687"/>
                    <a:pt x="0" y="830"/>
                    <a:pt x="0" y="1008"/>
                  </a:cubicBezTo>
                  <a:lnTo>
                    <a:pt x="0" y="5175"/>
                  </a:lnTo>
                  <a:cubicBezTo>
                    <a:pt x="0" y="5353"/>
                    <a:pt x="152" y="5496"/>
                    <a:pt x="330" y="5496"/>
                  </a:cubicBezTo>
                  <a:lnTo>
                    <a:pt x="901" y="5496"/>
                  </a:lnTo>
                  <a:lnTo>
                    <a:pt x="901" y="7619"/>
                  </a:lnTo>
                  <a:cubicBezTo>
                    <a:pt x="901" y="7646"/>
                    <a:pt x="928" y="7663"/>
                    <a:pt x="955" y="7663"/>
                  </a:cubicBezTo>
                  <a:cubicBezTo>
                    <a:pt x="981" y="7663"/>
                    <a:pt x="1008" y="7646"/>
                    <a:pt x="1008" y="7619"/>
                  </a:cubicBezTo>
                  <a:lnTo>
                    <a:pt x="1008" y="5496"/>
                  </a:lnTo>
                  <a:lnTo>
                    <a:pt x="1276" y="5496"/>
                  </a:lnTo>
                  <a:lnTo>
                    <a:pt x="1276" y="1847"/>
                  </a:lnTo>
                  <a:lnTo>
                    <a:pt x="1963" y="1847"/>
                  </a:lnTo>
                  <a:lnTo>
                    <a:pt x="1963" y="1008"/>
                  </a:lnTo>
                  <a:cubicBezTo>
                    <a:pt x="1963" y="830"/>
                    <a:pt x="1811" y="687"/>
                    <a:pt x="1633" y="687"/>
                  </a:cubicBezTo>
                  <a:lnTo>
                    <a:pt x="1008" y="687"/>
                  </a:lnTo>
                  <a:lnTo>
                    <a:pt x="1008" y="54"/>
                  </a:lnTo>
                  <a:cubicBezTo>
                    <a:pt x="1008" y="18"/>
                    <a:pt x="981" y="0"/>
                    <a:pt x="955" y="0"/>
                  </a:cubicBez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6"/>
            <p:cNvSpPr/>
            <p:nvPr/>
          </p:nvSpPr>
          <p:spPr>
            <a:xfrm>
              <a:off x="2933375" y="1159025"/>
              <a:ext cx="48875" cy="195625"/>
            </a:xfrm>
            <a:custGeom>
              <a:avLst/>
              <a:gdLst/>
              <a:ahLst/>
              <a:cxnLst/>
              <a:rect l="l" t="t" r="r" b="b"/>
              <a:pathLst>
                <a:path w="1955" h="7825" extrusionOk="0">
                  <a:moveTo>
                    <a:pt x="946" y="1"/>
                  </a:moveTo>
                  <a:cubicBezTo>
                    <a:pt x="920" y="1"/>
                    <a:pt x="893" y="19"/>
                    <a:pt x="893" y="54"/>
                  </a:cubicBezTo>
                  <a:lnTo>
                    <a:pt x="893" y="1374"/>
                  </a:lnTo>
                  <a:lnTo>
                    <a:pt x="322" y="1374"/>
                  </a:lnTo>
                  <a:cubicBezTo>
                    <a:pt x="144" y="1374"/>
                    <a:pt x="1" y="1517"/>
                    <a:pt x="1" y="1696"/>
                  </a:cubicBezTo>
                  <a:lnTo>
                    <a:pt x="1" y="5442"/>
                  </a:lnTo>
                  <a:cubicBezTo>
                    <a:pt x="1" y="5621"/>
                    <a:pt x="144" y="5764"/>
                    <a:pt x="322" y="5764"/>
                  </a:cubicBezTo>
                  <a:lnTo>
                    <a:pt x="893" y="5764"/>
                  </a:lnTo>
                  <a:lnTo>
                    <a:pt x="893" y="7771"/>
                  </a:lnTo>
                  <a:cubicBezTo>
                    <a:pt x="893" y="7807"/>
                    <a:pt x="920" y="7824"/>
                    <a:pt x="946" y="7824"/>
                  </a:cubicBezTo>
                  <a:cubicBezTo>
                    <a:pt x="982" y="7824"/>
                    <a:pt x="1000" y="7807"/>
                    <a:pt x="1000" y="7771"/>
                  </a:cubicBezTo>
                  <a:lnTo>
                    <a:pt x="1000" y="5764"/>
                  </a:lnTo>
                  <a:lnTo>
                    <a:pt x="1553" y="5764"/>
                  </a:lnTo>
                  <a:lnTo>
                    <a:pt x="1553" y="5032"/>
                  </a:lnTo>
                  <a:lnTo>
                    <a:pt x="1955" y="5032"/>
                  </a:lnTo>
                  <a:lnTo>
                    <a:pt x="1955" y="1696"/>
                  </a:lnTo>
                  <a:cubicBezTo>
                    <a:pt x="1955" y="1517"/>
                    <a:pt x="1812" y="1374"/>
                    <a:pt x="1633" y="1374"/>
                  </a:cubicBezTo>
                  <a:lnTo>
                    <a:pt x="1000" y="1374"/>
                  </a:lnTo>
                  <a:lnTo>
                    <a:pt x="1000" y="54"/>
                  </a:lnTo>
                  <a:cubicBezTo>
                    <a:pt x="1000" y="19"/>
                    <a:pt x="982" y="1"/>
                    <a:pt x="946" y="1"/>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3190075" y="1054650"/>
              <a:ext cx="20100" cy="119350"/>
            </a:xfrm>
            <a:custGeom>
              <a:avLst/>
              <a:gdLst/>
              <a:ahLst/>
              <a:cxnLst/>
              <a:rect l="l" t="t" r="r" b="b"/>
              <a:pathLst>
                <a:path w="804" h="4774" extrusionOk="0">
                  <a:moveTo>
                    <a:pt x="1" y="1"/>
                  </a:moveTo>
                  <a:lnTo>
                    <a:pt x="1" y="4086"/>
                  </a:lnTo>
                  <a:lnTo>
                    <a:pt x="349" y="4086"/>
                  </a:lnTo>
                  <a:lnTo>
                    <a:pt x="349" y="4720"/>
                  </a:lnTo>
                  <a:cubicBezTo>
                    <a:pt x="349" y="4747"/>
                    <a:pt x="376" y="4773"/>
                    <a:pt x="402" y="4773"/>
                  </a:cubicBezTo>
                  <a:cubicBezTo>
                    <a:pt x="429" y="4773"/>
                    <a:pt x="456" y="4747"/>
                    <a:pt x="456" y="4720"/>
                  </a:cubicBezTo>
                  <a:lnTo>
                    <a:pt x="456" y="4086"/>
                  </a:lnTo>
                  <a:lnTo>
                    <a:pt x="804" y="4086"/>
                  </a:lnTo>
                  <a:lnTo>
                    <a:pt x="80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3070550" y="1054650"/>
              <a:ext cx="39950" cy="143425"/>
            </a:xfrm>
            <a:custGeom>
              <a:avLst/>
              <a:gdLst/>
              <a:ahLst/>
              <a:cxnLst/>
              <a:rect l="l" t="t" r="r" b="b"/>
              <a:pathLst>
                <a:path w="1598" h="5737" extrusionOk="0">
                  <a:moveTo>
                    <a:pt x="0" y="1"/>
                  </a:moveTo>
                  <a:lnTo>
                    <a:pt x="0" y="5050"/>
                  </a:lnTo>
                  <a:lnTo>
                    <a:pt x="544" y="5050"/>
                  </a:lnTo>
                  <a:lnTo>
                    <a:pt x="544" y="5683"/>
                  </a:lnTo>
                  <a:cubicBezTo>
                    <a:pt x="544" y="5710"/>
                    <a:pt x="562" y="5737"/>
                    <a:pt x="598" y="5737"/>
                  </a:cubicBezTo>
                  <a:cubicBezTo>
                    <a:pt x="625" y="5737"/>
                    <a:pt x="643" y="5710"/>
                    <a:pt x="643" y="5683"/>
                  </a:cubicBezTo>
                  <a:lnTo>
                    <a:pt x="643" y="5050"/>
                  </a:lnTo>
                  <a:lnTo>
                    <a:pt x="767" y="5050"/>
                  </a:lnTo>
                  <a:lnTo>
                    <a:pt x="767" y="607"/>
                  </a:lnTo>
                  <a:lnTo>
                    <a:pt x="1570" y="607"/>
                  </a:lnTo>
                  <a:lnTo>
                    <a:pt x="1570" y="4863"/>
                  </a:lnTo>
                  <a:cubicBezTo>
                    <a:pt x="1588" y="4818"/>
                    <a:pt x="1597" y="4773"/>
                    <a:pt x="1597" y="4720"/>
                  </a:cubicBezTo>
                  <a:lnTo>
                    <a:pt x="1597"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2323625" y="1103500"/>
              <a:ext cx="49100" cy="144100"/>
            </a:xfrm>
            <a:custGeom>
              <a:avLst/>
              <a:gdLst/>
              <a:ahLst/>
              <a:cxnLst/>
              <a:rect l="l" t="t" r="r" b="b"/>
              <a:pathLst>
                <a:path w="1964" h="5764" extrusionOk="0">
                  <a:moveTo>
                    <a:pt x="955" y="0"/>
                  </a:moveTo>
                  <a:cubicBezTo>
                    <a:pt x="928" y="0"/>
                    <a:pt x="902" y="18"/>
                    <a:pt x="902" y="54"/>
                  </a:cubicBezTo>
                  <a:lnTo>
                    <a:pt x="902" y="687"/>
                  </a:lnTo>
                  <a:lnTo>
                    <a:pt x="331" y="687"/>
                  </a:lnTo>
                  <a:cubicBezTo>
                    <a:pt x="152" y="687"/>
                    <a:pt x="1" y="830"/>
                    <a:pt x="1" y="1008"/>
                  </a:cubicBezTo>
                  <a:lnTo>
                    <a:pt x="1" y="3908"/>
                  </a:lnTo>
                  <a:cubicBezTo>
                    <a:pt x="1" y="4086"/>
                    <a:pt x="152" y="4229"/>
                    <a:pt x="331" y="4229"/>
                  </a:cubicBezTo>
                  <a:lnTo>
                    <a:pt x="902" y="4229"/>
                  </a:lnTo>
                  <a:lnTo>
                    <a:pt x="902" y="5710"/>
                  </a:lnTo>
                  <a:cubicBezTo>
                    <a:pt x="902" y="5737"/>
                    <a:pt x="928" y="5763"/>
                    <a:pt x="955" y="5763"/>
                  </a:cubicBezTo>
                  <a:cubicBezTo>
                    <a:pt x="982" y="5763"/>
                    <a:pt x="1009" y="5737"/>
                    <a:pt x="1009" y="5710"/>
                  </a:cubicBezTo>
                  <a:lnTo>
                    <a:pt x="1009" y="4229"/>
                  </a:lnTo>
                  <a:lnTo>
                    <a:pt x="1633" y="4229"/>
                  </a:lnTo>
                  <a:cubicBezTo>
                    <a:pt x="1812" y="4229"/>
                    <a:pt x="1963" y="4086"/>
                    <a:pt x="1963" y="3908"/>
                  </a:cubicBezTo>
                  <a:lnTo>
                    <a:pt x="1963" y="1008"/>
                  </a:lnTo>
                  <a:cubicBezTo>
                    <a:pt x="1963" y="830"/>
                    <a:pt x="1812" y="687"/>
                    <a:pt x="1633" y="687"/>
                  </a:cubicBezTo>
                  <a:lnTo>
                    <a:pt x="1009" y="687"/>
                  </a:lnTo>
                  <a:lnTo>
                    <a:pt x="1009" y="54"/>
                  </a:lnTo>
                  <a:cubicBezTo>
                    <a:pt x="1009" y="18"/>
                    <a:pt x="982" y="0"/>
                    <a:pt x="955" y="0"/>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6"/>
            <p:cNvSpPr/>
            <p:nvPr/>
          </p:nvSpPr>
          <p:spPr>
            <a:xfrm>
              <a:off x="2291300" y="1198725"/>
              <a:ext cx="11175" cy="120250"/>
            </a:xfrm>
            <a:custGeom>
              <a:avLst/>
              <a:gdLst/>
              <a:ahLst/>
              <a:cxnLst/>
              <a:rect l="l" t="t" r="r" b="b"/>
              <a:pathLst>
                <a:path w="447" h="4810" extrusionOk="0">
                  <a:moveTo>
                    <a:pt x="0" y="1"/>
                  </a:moveTo>
                  <a:lnTo>
                    <a:pt x="0" y="4809"/>
                  </a:lnTo>
                  <a:lnTo>
                    <a:pt x="125" y="4809"/>
                  </a:lnTo>
                  <a:cubicBezTo>
                    <a:pt x="303" y="4809"/>
                    <a:pt x="446" y="4666"/>
                    <a:pt x="446" y="4488"/>
                  </a:cubicBezTo>
                  <a:lnTo>
                    <a:pt x="446" y="322"/>
                  </a:lnTo>
                  <a:cubicBezTo>
                    <a:pt x="446" y="143"/>
                    <a:pt x="303" y="1"/>
                    <a:pt x="125" y="1"/>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6"/>
            <p:cNvSpPr/>
            <p:nvPr/>
          </p:nvSpPr>
          <p:spPr>
            <a:xfrm>
              <a:off x="2256275" y="1198725"/>
              <a:ext cx="14975" cy="120250"/>
            </a:xfrm>
            <a:custGeom>
              <a:avLst/>
              <a:gdLst/>
              <a:ahLst/>
              <a:cxnLst/>
              <a:rect l="l" t="t" r="r" b="b"/>
              <a:pathLst>
                <a:path w="599" h="4810" extrusionOk="0">
                  <a:moveTo>
                    <a:pt x="215" y="1"/>
                  </a:moveTo>
                  <a:cubicBezTo>
                    <a:pt x="134" y="1"/>
                    <a:pt x="54" y="27"/>
                    <a:pt x="1" y="81"/>
                  </a:cubicBezTo>
                  <a:lnTo>
                    <a:pt x="1" y="4729"/>
                  </a:lnTo>
                  <a:cubicBezTo>
                    <a:pt x="54" y="4782"/>
                    <a:pt x="134" y="4809"/>
                    <a:pt x="215" y="4809"/>
                  </a:cubicBezTo>
                  <a:lnTo>
                    <a:pt x="598" y="4809"/>
                  </a:lnTo>
                  <a:lnTo>
                    <a:pt x="598"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2769900" y="1054650"/>
              <a:ext cx="49100" cy="114875"/>
            </a:xfrm>
            <a:custGeom>
              <a:avLst/>
              <a:gdLst/>
              <a:ahLst/>
              <a:cxnLst/>
              <a:rect l="l" t="t" r="r" b="b"/>
              <a:pathLst>
                <a:path w="1964" h="4595" extrusionOk="0">
                  <a:moveTo>
                    <a:pt x="1" y="1"/>
                  </a:moveTo>
                  <a:lnTo>
                    <a:pt x="1" y="3587"/>
                  </a:lnTo>
                  <a:cubicBezTo>
                    <a:pt x="1" y="3765"/>
                    <a:pt x="152" y="3908"/>
                    <a:pt x="331" y="3908"/>
                  </a:cubicBezTo>
                  <a:lnTo>
                    <a:pt x="955" y="3908"/>
                  </a:lnTo>
                  <a:lnTo>
                    <a:pt x="955" y="4541"/>
                  </a:lnTo>
                  <a:cubicBezTo>
                    <a:pt x="955" y="4568"/>
                    <a:pt x="982" y="4595"/>
                    <a:pt x="1009" y="4595"/>
                  </a:cubicBezTo>
                  <a:cubicBezTo>
                    <a:pt x="1036" y="4595"/>
                    <a:pt x="1062" y="4568"/>
                    <a:pt x="1062" y="4541"/>
                  </a:cubicBezTo>
                  <a:lnTo>
                    <a:pt x="1062" y="3908"/>
                  </a:lnTo>
                  <a:lnTo>
                    <a:pt x="1633" y="3908"/>
                  </a:lnTo>
                  <a:cubicBezTo>
                    <a:pt x="1812" y="3908"/>
                    <a:pt x="1963" y="3765"/>
                    <a:pt x="1963" y="3587"/>
                  </a:cubicBezTo>
                  <a:lnTo>
                    <a:pt x="196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2699200" y="1054650"/>
              <a:ext cx="47750" cy="39500"/>
            </a:xfrm>
            <a:custGeom>
              <a:avLst/>
              <a:gdLst/>
              <a:ahLst/>
              <a:cxnLst/>
              <a:rect l="l" t="t" r="r" b="b"/>
              <a:pathLst>
                <a:path w="1910" h="1580" extrusionOk="0">
                  <a:moveTo>
                    <a:pt x="1" y="1"/>
                  </a:moveTo>
                  <a:cubicBezTo>
                    <a:pt x="45" y="117"/>
                    <a:pt x="161" y="206"/>
                    <a:pt x="304" y="206"/>
                  </a:cubicBezTo>
                  <a:lnTo>
                    <a:pt x="929" y="206"/>
                  </a:lnTo>
                  <a:lnTo>
                    <a:pt x="929" y="1526"/>
                  </a:lnTo>
                  <a:cubicBezTo>
                    <a:pt x="929" y="1553"/>
                    <a:pt x="955" y="1580"/>
                    <a:pt x="982" y="1580"/>
                  </a:cubicBezTo>
                  <a:cubicBezTo>
                    <a:pt x="1009" y="1580"/>
                    <a:pt x="1036" y="1553"/>
                    <a:pt x="1036" y="1526"/>
                  </a:cubicBezTo>
                  <a:lnTo>
                    <a:pt x="1036" y="206"/>
                  </a:lnTo>
                  <a:lnTo>
                    <a:pt x="1607" y="206"/>
                  </a:lnTo>
                  <a:cubicBezTo>
                    <a:pt x="1740" y="206"/>
                    <a:pt x="1865" y="117"/>
                    <a:pt x="1910" y="1"/>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6"/>
            <p:cNvSpPr/>
            <p:nvPr/>
          </p:nvSpPr>
          <p:spPr>
            <a:xfrm>
              <a:off x="2396550" y="1054650"/>
              <a:ext cx="48875" cy="110875"/>
            </a:xfrm>
            <a:custGeom>
              <a:avLst/>
              <a:gdLst/>
              <a:ahLst/>
              <a:cxnLst/>
              <a:rect l="l" t="t" r="r" b="b"/>
              <a:pathLst>
                <a:path w="1955" h="4435" extrusionOk="0">
                  <a:moveTo>
                    <a:pt x="1" y="1"/>
                  </a:moveTo>
                  <a:lnTo>
                    <a:pt x="1" y="2525"/>
                  </a:lnTo>
                  <a:cubicBezTo>
                    <a:pt x="1" y="2704"/>
                    <a:pt x="144" y="2846"/>
                    <a:pt x="322" y="2846"/>
                  </a:cubicBezTo>
                  <a:lnTo>
                    <a:pt x="893" y="2846"/>
                  </a:lnTo>
                  <a:lnTo>
                    <a:pt x="893" y="4381"/>
                  </a:lnTo>
                  <a:cubicBezTo>
                    <a:pt x="893" y="4417"/>
                    <a:pt x="920" y="4434"/>
                    <a:pt x="947" y="4434"/>
                  </a:cubicBezTo>
                  <a:cubicBezTo>
                    <a:pt x="982" y="4434"/>
                    <a:pt x="1000" y="4417"/>
                    <a:pt x="1000" y="4381"/>
                  </a:cubicBezTo>
                  <a:lnTo>
                    <a:pt x="1000" y="2846"/>
                  </a:lnTo>
                  <a:lnTo>
                    <a:pt x="1625" y="2846"/>
                  </a:lnTo>
                  <a:cubicBezTo>
                    <a:pt x="1812" y="2846"/>
                    <a:pt x="1955" y="2704"/>
                    <a:pt x="1955" y="2525"/>
                  </a:cubicBezTo>
                  <a:lnTo>
                    <a:pt x="1955"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6"/>
            <p:cNvSpPr/>
            <p:nvPr/>
          </p:nvSpPr>
          <p:spPr>
            <a:xfrm>
              <a:off x="2521450" y="1054650"/>
              <a:ext cx="48875" cy="173550"/>
            </a:xfrm>
            <a:custGeom>
              <a:avLst/>
              <a:gdLst/>
              <a:ahLst/>
              <a:cxnLst/>
              <a:rect l="l" t="t" r="r" b="b"/>
              <a:pathLst>
                <a:path w="1955" h="6942" extrusionOk="0">
                  <a:moveTo>
                    <a:pt x="1" y="1"/>
                  </a:moveTo>
                  <a:lnTo>
                    <a:pt x="1" y="5041"/>
                  </a:lnTo>
                  <a:cubicBezTo>
                    <a:pt x="1" y="5184"/>
                    <a:pt x="99" y="5309"/>
                    <a:pt x="233" y="5353"/>
                  </a:cubicBezTo>
                  <a:lnTo>
                    <a:pt x="233" y="3061"/>
                  </a:lnTo>
                  <a:lnTo>
                    <a:pt x="1036" y="3061"/>
                  </a:lnTo>
                  <a:lnTo>
                    <a:pt x="1036" y="6941"/>
                  </a:lnTo>
                  <a:cubicBezTo>
                    <a:pt x="1044" y="6932"/>
                    <a:pt x="1053" y="6914"/>
                    <a:pt x="1053" y="6897"/>
                  </a:cubicBezTo>
                  <a:lnTo>
                    <a:pt x="1053" y="5362"/>
                  </a:lnTo>
                  <a:lnTo>
                    <a:pt x="1624" y="5362"/>
                  </a:lnTo>
                  <a:cubicBezTo>
                    <a:pt x="1812" y="5362"/>
                    <a:pt x="1954" y="5219"/>
                    <a:pt x="1954" y="5041"/>
                  </a:cubicBezTo>
                  <a:lnTo>
                    <a:pt x="195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2271225" y="1101500"/>
              <a:ext cx="20100" cy="642775"/>
            </a:xfrm>
            <a:custGeom>
              <a:avLst/>
              <a:gdLst/>
              <a:ahLst/>
              <a:cxnLst/>
              <a:rect l="l" t="t" r="r" b="b"/>
              <a:pathLst>
                <a:path w="804" h="25711" extrusionOk="0">
                  <a:moveTo>
                    <a:pt x="0" y="0"/>
                  </a:moveTo>
                  <a:lnTo>
                    <a:pt x="0" y="3890"/>
                  </a:lnTo>
                  <a:lnTo>
                    <a:pt x="0" y="8698"/>
                  </a:lnTo>
                  <a:lnTo>
                    <a:pt x="0" y="25710"/>
                  </a:lnTo>
                  <a:lnTo>
                    <a:pt x="803" y="25166"/>
                  </a:lnTo>
                  <a:lnTo>
                    <a:pt x="803" y="8698"/>
                  </a:lnTo>
                  <a:lnTo>
                    <a:pt x="803" y="3890"/>
                  </a:lnTo>
                  <a:lnTo>
                    <a:pt x="803"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2311375" y="1307775"/>
              <a:ext cx="20075" cy="409275"/>
            </a:xfrm>
            <a:custGeom>
              <a:avLst/>
              <a:gdLst/>
              <a:ahLst/>
              <a:cxnLst/>
              <a:rect l="l" t="t" r="r" b="b"/>
              <a:pathLst>
                <a:path w="803" h="16371" extrusionOk="0">
                  <a:moveTo>
                    <a:pt x="0" y="1"/>
                  </a:moveTo>
                  <a:lnTo>
                    <a:pt x="0" y="16371"/>
                  </a:lnTo>
                  <a:lnTo>
                    <a:pt x="803" y="15827"/>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6"/>
            <p:cNvSpPr/>
            <p:nvPr/>
          </p:nvSpPr>
          <p:spPr>
            <a:xfrm>
              <a:off x="2351500" y="1218800"/>
              <a:ext cx="20100" cy="471050"/>
            </a:xfrm>
            <a:custGeom>
              <a:avLst/>
              <a:gdLst/>
              <a:ahLst/>
              <a:cxnLst/>
              <a:rect l="l" t="t" r="r" b="b"/>
              <a:pathLst>
                <a:path w="804" h="18842" extrusionOk="0">
                  <a:moveTo>
                    <a:pt x="1" y="0"/>
                  </a:moveTo>
                  <a:lnTo>
                    <a:pt x="1" y="18842"/>
                  </a:lnTo>
                  <a:lnTo>
                    <a:pt x="804" y="18297"/>
                  </a:lnTo>
                  <a:lnTo>
                    <a:pt x="804"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6"/>
            <p:cNvSpPr/>
            <p:nvPr/>
          </p:nvSpPr>
          <p:spPr>
            <a:xfrm>
              <a:off x="3129875" y="1088325"/>
              <a:ext cx="20100" cy="206550"/>
            </a:xfrm>
            <a:custGeom>
              <a:avLst/>
              <a:gdLst/>
              <a:ahLst/>
              <a:cxnLst/>
              <a:rect l="l" t="t" r="r" b="b"/>
              <a:pathLst>
                <a:path w="804" h="8262" extrusionOk="0">
                  <a:moveTo>
                    <a:pt x="0" y="1"/>
                  </a:moveTo>
                  <a:lnTo>
                    <a:pt x="0" y="8262"/>
                  </a:lnTo>
                  <a:lnTo>
                    <a:pt x="803" y="7691"/>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6"/>
            <p:cNvSpPr/>
            <p:nvPr/>
          </p:nvSpPr>
          <p:spPr>
            <a:xfrm>
              <a:off x="3170025" y="1054650"/>
              <a:ext cx="20075" cy="211675"/>
            </a:xfrm>
            <a:custGeom>
              <a:avLst/>
              <a:gdLst/>
              <a:ahLst/>
              <a:cxnLst/>
              <a:rect l="l" t="t" r="r" b="b"/>
              <a:pathLst>
                <a:path w="803" h="8467" extrusionOk="0">
                  <a:moveTo>
                    <a:pt x="0" y="1"/>
                  </a:moveTo>
                  <a:lnTo>
                    <a:pt x="0" y="8467"/>
                  </a:lnTo>
                  <a:lnTo>
                    <a:pt x="803" y="7905"/>
                  </a:lnTo>
                  <a:lnTo>
                    <a:pt x="803" y="4086"/>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6"/>
            <p:cNvSpPr/>
            <p:nvPr/>
          </p:nvSpPr>
          <p:spPr>
            <a:xfrm>
              <a:off x="3089725" y="1069825"/>
              <a:ext cx="20100" cy="253375"/>
            </a:xfrm>
            <a:custGeom>
              <a:avLst/>
              <a:gdLst/>
              <a:ahLst/>
              <a:cxnLst/>
              <a:rect l="l" t="t" r="r" b="b"/>
              <a:pathLst>
                <a:path w="804" h="10135" extrusionOk="0">
                  <a:moveTo>
                    <a:pt x="0" y="0"/>
                  </a:moveTo>
                  <a:lnTo>
                    <a:pt x="0" y="4443"/>
                  </a:lnTo>
                  <a:lnTo>
                    <a:pt x="0" y="10135"/>
                  </a:lnTo>
                  <a:lnTo>
                    <a:pt x="803" y="9572"/>
                  </a:lnTo>
                  <a:lnTo>
                    <a:pt x="803" y="4256"/>
                  </a:lnTo>
                  <a:lnTo>
                    <a:pt x="803" y="0"/>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6"/>
            <p:cNvSpPr/>
            <p:nvPr/>
          </p:nvSpPr>
          <p:spPr>
            <a:xfrm>
              <a:off x="3050475" y="1054650"/>
              <a:ext cx="20100" cy="296425"/>
            </a:xfrm>
            <a:custGeom>
              <a:avLst/>
              <a:gdLst/>
              <a:ahLst/>
              <a:cxnLst/>
              <a:rect l="l" t="t" r="r" b="b"/>
              <a:pathLst>
                <a:path w="804" h="11857" extrusionOk="0">
                  <a:moveTo>
                    <a:pt x="0" y="1"/>
                  </a:moveTo>
                  <a:lnTo>
                    <a:pt x="0" y="9582"/>
                  </a:lnTo>
                  <a:lnTo>
                    <a:pt x="0" y="11857"/>
                  </a:lnTo>
                  <a:lnTo>
                    <a:pt x="803" y="11295"/>
                  </a:lnTo>
                  <a:lnTo>
                    <a:pt x="803" y="5050"/>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6"/>
            <p:cNvSpPr/>
            <p:nvPr/>
          </p:nvSpPr>
          <p:spPr>
            <a:xfrm>
              <a:off x="3011225" y="1153225"/>
              <a:ext cx="20100" cy="225725"/>
            </a:xfrm>
            <a:custGeom>
              <a:avLst/>
              <a:gdLst/>
              <a:ahLst/>
              <a:cxnLst/>
              <a:rect l="l" t="t" r="r" b="b"/>
              <a:pathLst>
                <a:path w="804" h="9029" extrusionOk="0">
                  <a:moveTo>
                    <a:pt x="0" y="1"/>
                  </a:moveTo>
                  <a:lnTo>
                    <a:pt x="0" y="5576"/>
                  </a:lnTo>
                  <a:lnTo>
                    <a:pt x="0" y="9029"/>
                  </a:lnTo>
                  <a:lnTo>
                    <a:pt x="803" y="8458"/>
                  </a:lnTo>
                  <a:lnTo>
                    <a:pt x="803" y="5576"/>
                  </a:lnTo>
                  <a:lnTo>
                    <a:pt x="803" y="1"/>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6"/>
            <p:cNvSpPr/>
            <p:nvPr/>
          </p:nvSpPr>
          <p:spPr>
            <a:xfrm>
              <a:off x="2972200" y="1284825"/>
              <a:ext cx="19875" cy="121775"/>
            </a:xfrm>
            <a:custGeom>
              <a:avLst/>
              <a:gdLst/>
              <a:ahLst/>
              <a:cxnLst/>
              <a:rect l="l" t="t" r="r" b="b"/>
              <a:pathLst>
                <a:path w="795" h="4871" extrusionOk="0">
                  <a:moveTo>
                    <a:pt x="0" y="0"/>
                  </a:moveTo>
                  <a:lnTo>
                    <a:pt x="0" y="732"/>
                  </a:lnTo>
                  <a:lnTo>
                    <a:pt x="0" y="4871"/>
                  </a:lnTo>
                  <a:lnTo>
                    <a:pt x="794" y="4309"/>
                  </a:lnTo>
                  <a:lnTo>
                    <a:pt x="794"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6"/>
            <p:cNvSpPr/>
            <p:nvPr/>
          </p:nvSpPr>
          <p:spPr>
            <a:xfrm>
              <a:off x="2932925" y="1347250"/>
              <a:ext cx="19875" cy="82100"/>
            </a:xfrm>
            <a:custGeom>
              <a:avLst/>
              <a:gdLst/>
              <a:ahLst/>
              <a:cxnLst/>
              <a:rect l="l" t="t" r="r" b="b"/>
              <a:pathLst>
                <a:path w="795" h="3284" extrusionOk="0">
                  <a:moveTo>
                    <a:pt x="1" y="1"/>
                  </a:moveTo>
                  <a:lnTo>
                    <a:pt x="1" y="3159"/>
                  </a:lnTo>
                  <a:lnTo>
                    <a:pt x="286" y="3284"/>
                  </a:lnTo>
                  <a:lnTo>
                    <a:pt x="795" y="2927"/>
                  </a:lnTo>
                  <a:lnTo>
                    <a:pt x="795"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6"/>
            <p:cNvSpPr/>
            <p:nvPr/>
          </p:nvSpPr>
          <p:spPr>
            <a:xfrm>
              <a:off x="2893675" y="1129825"/>
              <a:ext cx="19875" cy="287950"/>
            </a:xfrm>
            <a:custGeom>
              <a:avLst/>
              <a:gdLst/>
              <a:ahLst/>
              <a:cxnLst/>
              <a:rect l="l" t="t" r="r" b="b"/>
              <a:pathLst>
                <a:path w="795" h="11518" extrusionOk="0">
                  <a:moveTo>
                    <a:pt x="1" y="0"/>
                  </a:moveTo>
                  <a:lnTo>
                    <a:pt x="1" y="3649"/>
                  </a:lnTo>
                  <a:lnTo>
                    <a:pt x="1" y="11178"/>
                  </a:lnTo>
                  <a:lnTo>
                    <a:pt x="795" y="11517"/>
                  </a:lnTo>
                  <a:lnTo>
                    <a:pt x="795"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6"/>
            <p:cNvSpPr/>
            <p:nvPr/>
          </p:nvSpPr>
          <p:spPr>
            <a:xfrm>
              <a:off x="3210150" y="1054650"/>
              <a:ext cx="20100" cy="183125"/>
            </a:xfrm>
            <a:custGeom>
              <a:avLst/>
              <a:gdLst/>
              <a:ahLst/>
              <a:cxnLst/>
              <a:rect l="l" t="t" r="r" b="b"/>
              <a:pathLst>
                <a:path w="804" h="7325" extrusionOk="0">
                  <a:moveTo>
                    <a:pt x="1" y="1"/>
                  </a:moveTo>
                  <a:lnTo>
                    <a:pt x="1" y="4086"/>
                  </a:lnTo>
                  <a:lnTo>
                    <a:pt x="1" y="7325"/>
                  </a:lnTo>
                  <a:lnTo>
                    <a:pt x="804" y="6763"/>
                  </a:lnTo>
                  <a:lnTo>
                    <a:pt x="80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6"/>
            <p:cNvSpPr/>
            <p:nvPr/>
          </p:nvSpPr>
          <p:spPr>
            <a:xfrm>
              <a:off x="3250300" y="1083425"/>
              <a:ext cx="20100" cy="126025"/>
            </a:xfrm>
            <a:custGeom>
              <a:avLst/>
              <a:gdLst/>
              <a:ahLst/>
              <a:cxnLst/>
              <a:rect l="l" t="t" r="r" b="b"/>
              <a:pathLst>
                <a:path w="804" h="5041" extrusionOk="0">
                  <a:moveTo>
                    <a:pt x="1" y="0"/>
                  </a:moveTo>
                  <a:lnTo>
                    <a:pt x="1" y="5041"/>
                  </a:lnTo>
                  <a:lnTo>
                    <a:pt x="804" y="4470"/>
                  </a:lnTo>
                  <a:lnTo>
                    <a:pt x="804" y="0"/>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6"/>
            <p:cNvSpPr/>
            <p:nvPr/>
          </p:nvSpPr>
          <p:spPr>
            <a:xfrm>
              <a:off x="3290450" y="1068700"/>
              <a:ext cx="20100" cy="112200"/>
            </a:xfrm>
            <a:custGeom>
              <a:avLst/>
              <a:gdLst/>
              <a:ahLst/>
              <a:cxnLst/>
              <a:rect l="l" t="t" r="r" b="b"/>
              <a:pathLst>
                <a:path w="804" h="4488" extrusionOk="0">
                  <a:moveTo>
                    <a:pt x="0" y="1"/>
                  </a:moveTo>
                  <a:lnTo>
                    <a:pt x="0" y="4488"/>
                  </a:lnTo>
                  <a:lnTo>
                    <a:pt x="803" y="3926"/>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6"/>
            <p:cNvSpPr/>
            <p:nvPr/>
          </p:nvSpPr>
          <p:spPr>
            <a:xfrm>
              <a:off x="3330600" y="1054650"/>
              <a:ext cx="20100" cy="97725"/>
            </a:xfrm>
            <a:custGeom>
              <a:avLst/>
              <a:gdLst/>
              <a:ahLst/>
              <a:cxnLst/>
              <a:rect l="l" t="t" r="r" b="b"/>
              <a:pathLst>
                <a:path w="804" h="3909" extrusionOk="0">
                  <a:moveTo>
                    <a:pt x="0" y="1"/>
                  </a:moveTo>
                  <a:lnTo>
                    <a:pt x="0" y="3908"/>
                  </a:lnTo>
                  <a:lnTo>
                    <a:pt x="803" y="3346"/>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6"/>
            <p:cNvSpPr/>
            <p:nvPr/>
          </p:nvSpPr>
          <p:spPr>
            <a:xfrm>
              <a:off x="3370950" y="1054425"/>
              <a:ext cx="19875" cy="69625"/>
            </a:xfrm>
            <a:custGeom>
              <a:avLst/>
              <a:gdLst/>
              <a:ahLst/>
              <a:cxnLst/>
              <a:rect l="l" t="t" r="r" b="b"/>
              <a:pathLst>
                <a:path w="795" h="2785" extrusionOk="0">
                  <a:moveTo>
                    <a:pt x="1" y="1"/>
                  </a:moveTo>
                  <a:lnTo>
                    <a:pt x="1" y="2784"/>
                  </a:lnTo>
                  <a:lnTo>
                    <a:pt x="795" y="2213"/>
                  </a:lnTo>
                  <a:lnTo>
                    <a:pt x="795"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6"/>
            <p:cNvSpPr/>
            <p:nvPr/>
          </p:nvSpPr>
          <p:spPr>
            <a:xfrm>
              <a:off x="3410000" y="1054425"/>
              <a:ext cx="20075" cy="41725"/>
            </a:xfrm>
            <a:custGeom>
              <a:avLst/>
              <a:gdLst/>
              <a:ahLst/>
              <a:cxnLst/>
              <a:rect l="l" t="t" r="r" b="b"/>
              <a:pathLst>
                <a:path w="803" h="1669" extrusionOk="0">
                  <a:moveTo>
                    <a:pt x="803" y="1"/>
                  </a:moveTo>
                  <a:lnTo>
                    <a:pt x="0" y="10"/>
                  </a:lnTo>
                  <a:lnTo>
                    <a:pt x="0" y="1669"/>
                  </a:lnTo>
                  <a:lnTo>
                    <a:pt x="803" y="1107"/>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6"/>
            <p:cNvSpPr/>
            <p:nvPr/>
          </p:nvSpPr>
          <p:spPr>
            <a:xfrm>
              <a:off x="2606650" y="1054650"/>
              <a:ext cx="20100" cy="462125"/>
            </a:xfrm>
            <a:custGeom>
              <a:avLst/>
              <a:gdLst/>
              <a:ahLst/>
              <a:cxnLst/>
              <a:rect l="l" t="t" r="r" b="b"/>
              <a:pathLst>
                <a:path w="804" h="18485" extrusionOk="0">
                  <a:moveTo>
                    <a:pt x="1" y="1"/>
                  </a:moveTo>
                  <a:lnTo>
                    <a:pt x="1" y="18485"/>
                  </a:lnTo>
                  <a:lnTo>
                    <a:pt x="803" y="17950"/>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6"/>
            <p:cNvSpPr/>
            <p:nvPr/>
          </p:nvSpPr>
          <p:spPr>
            <a:xfrm>
              <a:off x="2646800" y="1099250"/>
              <a:ext cx="20100" cy="390325"/>
            </a:xfrm>
            <a:custGeom>
              <a:avLst/>
              <a:gdLst/>
              <a:ahLst/>
              <a:cxnLst/>
              <a:rect l="l" t="t" r="r" b="b"/>
              <a:pathLst>
                <a:path w="804" h="15613" extrusionOk="0">
                  <a:moveTo>
                    <a:pt x="0" y="1"/>
                  </a:moveTo>
                  <a:lnTo>
                    <a:pt x="0" y="15613"/>
                  </a:lnTo>
                  <a:lnTo>
                    <a:pt x="803" y="15068"/>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6"/>
            <p:cNvSpPr/>
            <p:nvPr/>
          </p:nvSpPr>
          <p:spPr>
            <a:xfrm>
              <a:off x="2566500" y="1289725"/>
              <a:ext cx="20100" cy="254275"/>
            </a:xfrm>
            <a:custGeom>
              <a:avLst/>
              <a:gdLst/>
              <a:ahLst/>
              <a:cxnLst/>
              <a:rect l="l" t="t" r="r" b="b"/>
              <a:pathLst>
                <a:path w="804" h="10171" extrusionOk="0">
                  <a:moveTo>
                    <a:pt x="1" y="0"/>
                  </a:moveTo>
                  <a:lnTo>
                    <a:pt x="1" y="10170"/>
                  </a:lnTo>
                  <a:lnTo>
                    <a:pt x="804" y="9635"/>
                  </a:lnTo>
                  <a:lnTo>
                    <a:pt x="804" y="0"/>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6"/>
            <p:cNvSpPr/>
            <p:nvPr/>
          </p:nvSpPr>
          <p:spPr>
            <a:xfrm>
              <a:off x="2527250" y="1131150"/>
              <a:ext cx="20100" cy="439375"/>
            </a:xfrm>
            <a:custGeom>
              <a:avLst/>
              <a:gdLst/>
              <a:ahLst/>
              <a:cxnLst/>
              <a:rect l="l" t="t" r="r" b="b"/>
              <a:pathLst>
                <a:path w="804" h="17575" extrusionOk="0">
                  <a:moveTo>
                    <a:pt x="1" y="1"/>
                  </a:moveTo>
                  <a:lnTo>
                    <a:pt x="1" y="2293"/>
                  </a:lnTo>
                  <a:lnTo>
                    <a:pt x="1" y="17575"/>
                  </a:lnTo>
                  <a:lnTo>
                    <a:pt x="804" y="17040"/>
                  </a:lnTo>
                  <a:lnTo>
                    <a:pt x="804" y="3881"/>
                  </a:lnTo>
                  <a:lnTo>
                    <a:pt x="804" y="1"/>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6"/>
            <p:cNvSpPr/>
            <p:nvPr/>
          </p:nvSpPr>
          <p:spPr>
            <a:xfrm>
              <a:off x="2488000" y="1300425"/>
              <a:ext cx="20100" cy="296875"/>
            </a:xfrm>
            <a:custGeom>
              <a:avLst/>
              <a:gdLst/>
              <a:ahLst/>
              <a:cxnLst/>
              <a:rect l="l" t="t" r="r" b="b"/>
              <a:pathLst>
                <a:path w="804" h="11875" extrusionOk="0">
                  <a:moveTo>
                    <a:pt x="1" y="1"/>
                  </a:moveTo>
                  <a:lnTo>
                    <a:pt x="1" y="11874"/>
                  </a:lnTo>
                  <a:lnTo>
                    <a:pt x="803" y="11330"/>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6"/>
            <p:cNvSpPr/>
            <p:nvPr/>
          </p:nvSpPr>
          <p:spPr>
            <a:xfrm>
              <a:off x="2448750" y="1387625"/>
              <a:ext cx="20100" cy="236225"/>
            </a:xfrm>
            <a:custGeom>
              <a:avLst/>
              <a:gdLst/>
              <a:ahLst/>
              <a:cxnLst/>
              <a:rect l="l" t="t" r="r" b="b"/>
              <a:pathLst>
                <a:path w="804" h="9449" extrusionOk="0">
                  <a:moveTo>
                    <a:pt x="0" y="1"/>
                  </a:moveTo>
                  <a:lnTo>
                    <a:pt x="0" y="9448"/>
                  </a:lnTo>
                  <a:lnTo>
                    <a:pt x="803" y="8904"/>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6"/>
            <p:cNvSpPr/>
            <p:nvPr/>
          </p:nvSpPr>
          <p:spPr>
            <a:xfrm>
              <a:off x="2409725" y="1355950"/>
              <a:ext cx="19875" cy="293975"/>
            </a:xfrm>
            <a:custGeom>
              <a:avLst/>
              <a:gdLst/>
              <a:ahLst/>
              <a:cxnLst/>
              <a:rect l="l" t="t" r="r" b="b"/>
              <a:pathLst>
                <a:path w="795" h="11759" extrusionOk="0">
                  <a:moveTo>
                    <a:pt x="0" y="1"/>
                  </a:moveTo>
                  <a:lnTo>
                    <a:pt x="0" y="11759"/>
                  </a:lnTo>
                  <a:lnTo>
                    <a:pt x="27" y="11759"/>
                  </a:lnTo>
                  <a:lnTo>
                    <a:pt x="794" y="11241"/>
                  </a:lnTo>
                  <a:lnTo>
                    <a:pt x="79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6"/>
            <p:cNvSpPr/>
            <p:nvPr/>
          </p:nvSpPr>
          <p:spPr>
            <a:xfrm>
              <a:off x="2686950" y="1166600"/>
              <a:ext cx="20075" cy="295775"/>
            </a:xfrm>
            <a:custGeom>
              <a:avLst/>
              <a:gdLst/>
              <a:ahLst/>
              <a:cxnLst/>
              <a:rect l="l" t="t" r="r" b="b"/>
              <a:pathLst>
                <a:path w="803" h="11831" extrusionOk="0">
                  <a:moveTo>
                    <a:pt x="0" y="1"/>
                  </a:moveTo>
                  <a:lnTo>
                    <a:pt x="0" y="11830"/>
                  </a:lnTo>
                  <a:lnTo>
                    <a:pt x="803" y="11286"/>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6"/>
            <p:cNvSpPr/>
            <p:nvPr/>
          </p:nvSpPr>
          <p:spPr>
            <a:xfrm>
              <a:off x="2727075" y="1316475"/>
              <a:ext cx="20100" cy="118675"/>
            </a:xfrm>
            <a:custGeom>
              <a:avLst/>
              <a:gdLst/>
              <a:ahLst/>
              <a:cxnLst/>
              <a:rect l="l" t="t" r="r" b="b"/>
              <a:pathLst>
                <a:path w="804" h="4747" extrusionOk="0">
                  <a:moveTo>
                    <a:pt x="1" y="1"/>
                  </a:moveTo>
                  <a:lnTo>
                    <a:pt x="1" y="4747"/>
                  </a:lnTo>
                  <a:lnTo>
                    <a:pt x="804" y="4203"/>
                  </a:lnTo>
                  <a:lnTo>
                    <a:pt x="80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6"/>
            <p:cNvSpPr/>
            <p:nvPr/>
          </p:nvSpPr>
          <p:spPr>
            <a:xfrm>
              <a:off x="2767225" y="1274325"/>
              <a:ext cx="20100" cy="133625"/>
            </a:xfrm>
            <a:custGeom>
              <a:avLst/>
              <a:gdLst/>
              <a:ahLst/>
              <a:cxnLst/>
              <a:rect l="l" t="t" r="r" b="b"/>
              <a:pathLst>
                <a:path w="804" h="5345" extrusionOk="0">
                  <a:moveTo>
                    <a:pt x="1" y="1"/>
                  </a:moveTo>
                  <a:lnTo>
                    <a:pt x="1" y="5344"/>
                  </a:lnTo>
                  <a:lnTo>
                    <a:pt x="804" y="4800"/>
                  </a:lnTo>
                  <a:lnTo>
                    <a:pt x="80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6"/>
            <p:cNvSpPr/>
            <p:nvPr/>
          </p:nvSpPr>
          <p:spPr>
            <a:xfrm>
              <a:off x="2807375" y="1192925"/>
              <a:ext cx="20100" cy="187825"/>
            </a:xfrm>
            <a:custGeom>
              <a:avLst/>
              <a:gdLst/>
              <a:ahLst/>
              <a:cxnLst/>
              <a:rect l="l" t="t" r="r" b="b"/>
              <a:pathLst>
                <a:path w="804" h="7513" extrusionOk="0">
                  <a:moveTo>
                    <a:pt x="0" y="1"/>
                  </a:moveTo>
                  <a:lnTo>
                    <a:pt x="0" y="7512"/>
                  </a:lnTo>
                  <a:lnTo>
                    <a:pt x="322" y="7298"/>
                  </a:lnTo>
                  <a:lnTo>
                    <a:pt x="803" y="7503"/>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6"/>
            <p:cNvSpPr/>
            <p:nvPr/>
          </p:nvSpPr>
          <p:spPr>
            <a:xfrm>
              <a:off x="2847525" y="1276775"/>
              <a:ext cx="20100" cy="121150"/>
            </a:xfrm>
            <a:custGeom>
              <a:avLst/>
              <a:gdLst/>
              <a:ahLst/>
              <a:cxnLst/>
              <a:rect l="l" t="t" r="r" b="b"/>
              <a:pathLst>
                <a:path w="804" h="4846" extrusionOk="0">
                  <a:moveTo>
                    <a:pt x="0" y="1"/>
                  </a:moveTo>
                  <a:lnTo>
                    <a:pt x="0" y="4497"/>
                  </a:lnTo>
                  <a:lnTo>
                    <a:pt x="803" y="4845"/>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6"/>
            <p:cNvSpPr/>
            <p:nvPr/>
          </p:nvSpPr>
          <p:spPr>
            <a:xfrm>
              <a:off x="2256275" y="1090775"/>
              <a:ext cx="1162450" cy="673350"/>
            </a:xfrm>
            <a:custGeom>
              <a:avLst/>
              <a:gdLst/>
              <a:ahLst/>
              <a:cxnLst/>
              <a:rect l="l" t="t" r="r" b="b"/>
              <a:pathLst>
                <a:path w="46498" h="26934" extrusionOk="0">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6"/>
            <p:cNvSpPr/>
            <p:nvPr/>
          </p:nvSpPr>
          <p:spPr>
            <a:xfrm>
              <a:off x="3368725" y="1054425"/>
              <a:ext cx="99950" cy="94825"/>
            </a:xfrm>
            <a:custGeom>
              <a:avLst/>
              <a:gdLst/>
              <a:ahLst/>
              <a:cxnLst/>
              <a:rect l="l" t="t" r="r" b="b"/>
              <a:pathLst>
                <a:path w="3998" h="3793" extrusionOk="0">
                  <a:moveTo>
                    <a:pt x="3997" y="1"/>
                  </a:moveTo>
                  <a:lnTo>
                    <a:pt x="1" y="1321"/>
                  </a:lnTo>
                  <a:lnTo>
                    <a:pt x="1598" y="2097"/>
                  </a:lnTo>
                  <a:lnTo>
                    <a:pt x="2151" y="3792"/>
                  </a:lnTo>
                  <a:lnTo>
                    <a:pt x="39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3" name="Google Shape;783;p16"/>
          <p:cNvGrpSpPr/>
          <p:nvPr/>
        </p:nvGrpSpPr>
        <p:grpSpPr>
          <a:xfrm>
            <a:off x="4198688" y="787287"/>
            <a:ext cx="4570289" cy="4570198"/>
            <a:chOff x="1846563" y="182687"/>
            <a:chExt cx="4570289" cy="4570198"/>
          </a:xfrm>
        </p:grpSpPr>
        <p:grpSp>
          <p:nvGrpSpPr>
            <p:cNvPr id="784" name="Google Shape;784;p16"/>
            <p:cNvGrpSpPr/>
            <p:nvPr/>
          </p:nvGrpSpPr>
          <p:grpSpPr>
            <a:xfrm>
              <a:off x="1846563" y="182687"/>
              <a:ext cx="4570289" cy="4570198"/>
              <a:chOff x="878425" y="-785450"/>
              <a:chExt cx="6506675" cy="6506546"/>
            </a:xfrm>
          </p:grpSpPr>
          <p:sp>
            <p:nvSpPr>
              <p:cNvPr id="785" name="Google Shape;785;p16"/>
              <p:cNvSpPr/>
              <p:nvPr/>
            </p:nvSpPr>
            <p:spPr>
              <a:xfrm>
                <a:off x="3041652" y="1377724"/>
                <a:ext cx="2180213" cy="2180213"/>
              </a:xfrm>
              <a:custGeom>
                <a:avLst/>
                <a:gdLst/>
                <a:ahLst/>
                <a:cxnLst/>
                <a:rect l="l" t="t" r="r" b="b"/>
                <a:pathLst>
                  <a:path w="36613" h="36613" extrusionOk="0">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6"/>
              <p:cNvSpPr/>
              <p:nvPr/>
            </p:nvSpPr>
            <p:spPr>
              <a:xfrm>
                <a:off x="2050550" y="386698"/>
                <a:ext cx="4162285" cy="4162202"/>
              </a:xfrm>
              <a:custGeom>
                <a:avLst/>
                <a:gdLst/>
                <a:ahLst/>
                <a:cxnLst/>
                <a:rect l="l" t="t" r="r" b="b"/>
                <a:pathLst>
                  <a:path w="50298" h="50297" extrusionOk="0">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6"/>
              <p:cNvSpPr/>
              <p:nvPr/>
            </p:nvSpPr>
            <p:spPr>
              <a:xfrm>
                <a:off x="878425" y="-785450"/>
                <a:ext cx="6506675" cy="6506546"/>
              </a:xfrm>
              <a:custGeom>
                <a:avLst/>
                <a:gdLst/>
                <a:ahLst/>
                <a:cxnLst/>
                <a:rect l="l" t="t" r="r" b="b"/>
                <a:pathLst>
                  <a:path w="50298" h="50297" extrusionOk="0">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16"/>
            <p:cNvGrpSpPr/>
            <p:nvPr/>
          </p:nvGrpSpPr>
          <p:grpSpPr>
            <a:xfrm>
              <a:off x="3185908" y="718741"/>
              <a:ext cx="3124599" cy="2544437"/>
              <a:chOff x="4104846" y="2798475"/>
              <a:chExt cx="895480" cy="729211"/>
            </a:xfrm>
          </p:grpSpPr>
          <p:sp>
            <p:nvSpPr>
              <p:cNvPr id="789" name="Google Shape;789;p16"/>
              <p:cNvSpPr/>
              <p:nvPr/>
            </p:nvSpPr>
            <p:spPr>
              <a:xfrm>
                <a:off x="4186358" y="3417317"/>
                <a:ext cx="16525" cy="16525"/>
              </a:xfrm>
              <a:custGeom>
                <a:avLst/>
                <a:gdLst/>
                <a:ahLst/>
                <a:cxnLst/>
                <a:rect l="l" t="t" r="r" b="b"/>
                <a:pathLst>
                  <a:path w="661" h="661" extrusionOk="0">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6"/>
              <p:cNvSpPr/>
              <p:nvPr/>
            </p:nvSpPr>
            <p:spPr>
              <a:xfrm>
                <a:off x="4796315" y="2798475"/>
                <a:ext cx="16550" cy="16550"/>
              </a:xfrm>
              <a:custGeom>
                <a:avLst/>
                <a:gdLst/>
                <a:ahLst/>
                <a:cxnLst/>
                <a:rect l="l" t="t" r="r" b="b"/>
                <a:pathLst>
                  <a:path w="662" h="662" extrusionOk="0">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6"/>
              <p:cNvSpPr/>
              <p:nvPr/>
            </p:nvSpPr>
            <p:spPr>
              <a:xfrm>
                <a:off x="4104846" y="2964527"/>
                <a:ext cx="16300" cy="16300"/>
              </a:xfrm>
              <a:custGeom>
                <a:avLst/>
                <a:gdLst/>
                <a:ahLst/>
                <a:cxnLst/>
                <a:rect l="l" t="t" r="r" b="b"/>
                <a:pathLst>
                  <a:path w="652" h="652" extrusionOk="0">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6"/>
              <p:cNvSpPr/>
              <p:nvPr/>
            </p:nvSpPr>
            <p:spPr>
              <a:xfrm>
                <a:off x="4983801" y="3511136"/>
                <a:ext cx="16525" cy="16550"/>
              </a:xfrm>
              <a:custGeom>
                <a:avLst/>
                <a:gdLst/>
                <a:ahLst/>
                <a:cxnLst/>
                <a:rect l="l" t="t" r="r" b="b"/>
                <a:pathLst>
                  <a:path w="661" h="662" extrusionOk="0">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93" name="Google Shape;793;p16"/>
          <p:cNvSpPr txBox="1">
            <a:spLocks noGrp="1"/>
          </p:cNvSpPr>
          <p:nvPr>
            <p:ph type="title"/>
          </p:nvPr>
        </p:nvSpPr>
        <p:spPr>
          <a:xfrm>
            <a:off x="713225" y="3268250"/>
            <a:ext cx="4598400" cy="783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94" name="Google Shape;794;p16"/>
          <p:cNvSpPr txBox="1">
            <a:spLocks noGrp="1"/>
          </p:cNvSpPr>
          <p:nvPr>
            <p:ph type="subTitle" idx="1"/>
          </p:nvPr>
        </p:nvSpPr>
        <p:spPr>
          <a:xfrm>
            <a:off x="713225" y="3975200"/>
            <a:ext cx="4598400" cy="62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795" name="Google Shape;795;p16"/>
          <p:cNvSpPr>
            <a:spLocks noGrp="1"/>
          </p:cNvSpPr>
          <p:nvPr>
            <p:ph type="pic" idx="2"/>
          </p:nvPr>
        </p:nvSpPr>
        <p:spPr>
          <a:xfrm>
            <a:off x="5311625" y="-801150"/>
            <a:ext cx="6745800" cy="6745800"/>
          </a:xfrm>
          <a:prstGeom prst="ellipse">
            <a:avLst/>
          </a:prstGeom>
          <a:noFill/>
          <a:ln>
            <a:noFill/>
          </a:ln>
        </p:spPr>
      </p:sp>
      <p:sp>
        <p:nvSpPr>
          <p:cNvPr id="796" name="Google Shape;796;p16"/>
          <p:cNvSpPr>
            <a:spLocks noGrp="1"/>
          </p:cNvSpPr>
          <p:nvPr>
            <p:ph type="pic" idx="3"/>
          </p:nvPr>
        </p:nvSpPr>
        <p:spPr>
          <a:xfrm>
            <a:off x="991025" y="318950"/>
            <a:ext cx="2873100" cy="2873100"/>
          </a:xfrm>
          <a:prstGeom prst="ellipse">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10">
    <p:spTree>
      <p:nvGrpSpPr>
        <p:cNvPr id="1" name="Shape 797"/>
        <p:cNvGrpSpPr/>
        <p:nvPr/>
      </p:nvGrpSpPr>
      <p:grpSpPr>
        <a:xfrm>
          <a:off x="0" y="0"/>
          <a:ext cx="0" cy="0"/>
          <a:chOff x="0" y="0"/>
          <a:chExt cx="0" cy="0"/>
        </a:xfrm>
      </p:grpSpPr>
      <p:grpSp>
        <p:nvGrpSpPr>
          <p:cNvPr id="798" name="Google Shape;798;p17"/>
          <p:cNvGrpSpPr/>
          <p:nvPr/>
        </p:nvGrpSpPr>
        <p:grpSpPr>
          <a:xfrm>
            <a:off x="1127938" y="539512"/>
            <a:ext cx="4570289" cy="4570198"/>
            <a:chOff x="1846563" y="182687"/>
            <a:chExt cx="4570289" cy="4570198"/>
          </a:xfrm>
        </p:grpSpPr>
        <p:grpSp>
          <p:nvGrpSpPr>
            <p:cNvPr id="799" name="Google Shape;799;p17"/>
            <p:cNvGrpSpPr/>
            <p:nvPr/>
          </p:nvGrpSpPr>
          <p:grpSpPr>
            <a:xfrm>
              <a:off x="1846563" y="182687"/>
              <a:ext cx="4570289" cy="4570198"/>
              <a:chOff x="878425" y="-785450"/>
              <a:chExt cx="6506675" cy="6506546"/>
            </a:xfrm>
          </p:grpSpPr>
          <p:sp>
            <p:nvSpPr>
              <p:cNvPr id="800" name="Google Shape;800;p17"/>
              <p:cNvSpPr/>
              <p:nvPr/>
            </p:nvSpPr>
            <p:spPr>
              <a:xfrm>
                <a:off x="3041652" y="1377724"/>
                <a:ext cx="2180213" cy="2180213"/>
              </a:xfrm>
              <a:custGeom>
                <a:avLst/>
                <a:gdLst/>
                <a:ahLst/>
                <a:cxnLst/>
                <a:rect l="l" t="t" r="r" b="b"/>
                <a:pathLst>
                  <a:path w="36613" h="36613" extrusionOk="0">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7"/>
              <p:cNvSpPr/>
              <p:nvPr/>
            </p:nvSpPr>
            <p:spPr>
              <a:xfrm>
                <a:off x="2050550" y="386698"/>
                <a:ext cx="4162285" cy="4162202"/>
              </a:xfrm>
              <a:custGeom>
                <a:avLst/>
                <a:gdLst/>
                <a:ahLst/>
                <a:cxnLst/>
                <a:rect l="l" t="t" r="r" b="b"/>
                <a:pathLst>
                  <a:path w="50298" h="50297" extrusionOk="0">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7"/>
              <p:cNvSpPr/>
              <p:nvPr/>
            </p:nvSpPr>
            <p:spPr>
              <a:xfrm>
                <a:off x="878425" y="-785450"/>
                <a:ext cx="6506675" cy="6506546"/>
              </a:xfrm>
              <a:custGeom>
                <a:avLst/>
                <a:gdLst/>
                <a:ahLst/>
                <a:cxnLst/>
                <a:rect l="l" t="t" r="r" b="b"/>
                <a:pathLst>
                  <a:path w="50298" h="50297" extrusionOk="0">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 name="Google Shape;803;p17"/>
            <p:cNvGrpSpPr/>
            <p:nvPr/>
          </p:nvGrpSpPr>
          <p:grpSpPr>
            <a:xfrm>
              <a:off x="3185908" y="718741"/>
              <a:ext cx="3124599" cy="2544437"/>
              <a:chOff x="4104846" y="2798475"/>
              <a:chExt cx="895480" cy="729211"/>
            </a:xfrm>
          </p:grpSpPr>
          <p:sp>
            <p:nvSpPr>
              <p:cNvPr id="804" name="Google Shape;804;p17"/>
              <p:cNvSpPr/>
              <p:nvPr/>
            </p:nvSpPr>
            <p:spPr>
              <a:xfrm>
                <a:off x="4186358" y="3417317"/>
                <a:ext cx="16525" cy="16525"/>
              </a:xfrm>
              <a:custGeom>
                <a:avLst/>
                <a:gdLst/>
                <a:ahLst/>
                <a:cxnLst/>
                <a:rect l="l" t="t" r="r" b="b"/>
                <a:pathLst>
                  <a:path w="661" h="661" extrusionOk="0">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7"/>
              <p:cNvSpPr/>
              <p:nvPr/>
            </p:nvSpPr>
            <p:spPr>
              <a:xfrm>
                <a:off x="4796315" y="2798475"/>
                <a:ext cx="16550" cy="16550"/>
              </a:xfrm>
              <a:custGeom>
                <a:avLst/>
                <a:gdLst/>
                <a:ahLst/>
                <a:cxnLst/>
                <a:rect l="l" t="t" r="r" b="b"/>
                <a:pathLst>
                  <a:path w="662" h="662" extrusionOk="0">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7"/>
              <p:cNvSpPr/>
              <p:nvPr/>
            </p:nvSpPr>
            <p:spPr>
              <a:xfrm>
                <a:off x="4104846" y="2964527"/>
                <a:ext cx="16300" cy="16300"/>
              </a:xfrm>
              <a:custGeom>
                <a:avLst/>
                <a:gdLst/>
                <a:ahLst/>
                <a:cxnLst/>
                <a:rect l="l" t="t" r="r" b="b"/>
                <a:pathLst>
                  <a:path w="652" h="652" extrusionOk="0">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7"/>
              <p:cNvSpPr/>
              <p:nvPr/>
            </p:nvSpPr>
            <p:spPr>
              <a:xfrm>
                <a:off x="4983801" y="3511136"/>
                <a:ext cx="16525" cy="16550"/>
              </a:xfrm>
              <a:custGeom>
                <a:avLst/>
                <a:gdLst/>
                <a:ahLst/>
                <a:cxnLst/>
                <a:rect l="l" t="t" r="r" b="b"/>
                <a:pathLst>
                  <a:path w="661" h="662" extrusionOk="0">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8" name="Google Shape;808;p17"/>
          <p:cNvGrpSpPr/>
          <p:nvPr/>
        </p:nvGrpSpPr>
        <p:grpSpPr>
          <a:xfrm rot="10800000">
            <a:off x="6811674" y="-1893482"/>
            <a:ext cx="2520972" cy="3082298"/>
            <a:chOff x="0" y="4208000"/>
            <a:chExt cx="2238079" cy="2736415"/>
          </a:xfrm>
        </p:grpSpPr>
        <p:sp>
          <p:nvSpPr>
            <p:cNvPr id="809" name="Google Shape;809;p17"/>
            <p:cNvSpPr/>
            <p:nvPr/>
          </p:nvSpPr>
          <p:spPr>
            <a:xfrm>
              <a:off x="1720138" y="5167740"/>
              <a:ext cx="88302" cy="1159170"/>
            </a:xfrm>
            <a:custGeom>
              <a:avLst/>
              <a:gdLst/>
              <a:ahLst/>
              <a:cxnLst/>
              <a:rect l="l" t="t" r="r" b="b"/>
              <a:pathLst>
                <a:path w="893" h="11723" extrusionOk="0">
                  <a:moveTo>
                    <a:pt x="170" y="1"/>
                  </a:moveTo>
                  <a:lnTo>
                    <a:pt x="1" y="11723"/>
                  </a:lnTo>
                  <a:lnTo>
                    <a:pt x="723" y="11723"/>
                  </a:lnTo>
                  <a:lnTo>
                    <a:pt x="893"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7"/>
            <p:cNvSpPr/>
            <p:nvPr/>
          </p:nvSpPr>
          <p:spPr>
            <a:xfrm>
              <a:off x="1591395" y="4999246"/>
              <a:ext cx="72382" cy="1244800"/>
            </a:xfrm>
            <a:custGeom>
              <a:avLst/>
              <a:gdLst/>
              <a:ahLst/>
              <a:cxnLst/>
              <a:rect l="l" t="t" r="r" b="b"/>
              <a:pathLst>
                <a:path w="732" h="12589" extrusionOk="0">
                  <a:moveTo>
                    <a:pt x="0" y="1"/>
                  </a:moveTo>
                  <a:lnTo>
                    <a:pt x="0" y="12588"/>
                  </a:lnTo>
                  <a:lnTo>
                    <a:pt x="732" y="12588"/>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7"/>
            <p:cNvSpPr/>
            <p:nvPr/>
          </p:nvSpPr>
          <p:spPr>
            <a:xfrm>
              <a:off x="1881611" y="5289462"/>
              <a:ext cx="72382" cy="1318861"/>
            </a:xfrm>
            <a:custGeom>
              <a:avLst/>
              <a:gdLst/>
              <a:ahLst/>
              <a:cxnLst/>
              <a:rect l="l" t="t" r="r" b="b"/>
              <a:pathLst>
                <a:path w="732" h="13338" extrusionOk="0">
                  <a:moveTo>
                    <a:pt x="0" y="1"/>
                  </a:moveTo>
                  <a:lnTo>
                    <a:pt x="0" y="13338"/>
                  </a:lnTo>
                  <a:lnTo>
                    <a:pt x="732" y="13338"/>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7"/>
            <p:cNvSpPr/>
            <p:nvPr/>
          </p:nvSpPr>
          <p:spPr>
            <a:xfrm>
              <a:off x="2023605" y="5118398"/>
              <a:ext cx="72481" cy="1826017"/>
            </a:xfrm>
            <a:custGeom>
              <a:avLst/>
              <a:gdLst/>
              <a:ahLst/>
              <a:cxnLst/>
              <a:rect l="l" t="t" r="r" b="b"/>
              <a:pathLst>
                <a:path w="733" h="18467" extrusionOk="0">
                  <a:moveTo>
                    <a:pt x="1" y="0"/>
                  </a:moveTo>
                  <a:lnTo>
                    <a:pt x="1" y="18467"/>
                  </a:lnTo>
                  <a:lnTo>
                    <a:pt x="732" y="18467"/>
                  </a:lnTo>
                  <a:lnTo>
                    <a:pt x="732"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7"/>
            <p:cNvSpPr/>
            <p:nvPr/>
          </p:nvSpPr>
          <p:spPr>
            <a:xfrm>
              <a:off x="2165598" y="5401495"/>
              <a:ext cx="72481" cy="645785"/>
            </a:xfrm>
            <a:custGeom>
              <a:avLst/>
              <a:gdLst/>
              <a:ahLst/>
              <a:cxnLst/>
              <a:rect l="l" t="t" r="r" b="b"/>
              <a:pathLst>
                <a:path w="733" h="6531" extrusionOk="0">
                  <a:moveTo>
                    <a:pt x="1" y="1"/>
                  </a:moveTo>
                  <a:lnTo>
                    <a:pt x="1" y="6531"/>
                  </a:lnTo>
                  <a:lnTo>
                    <a:pt x="732" y="6531"/>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7"/>
            <p:cNvSpPr/>
            <p:nvPr/>
          </p:nvSpPr>
          <p:spPr>
            <a:xfrm>
              <a:off x="1445842" y="5162499"/>
              <a:ext cx="72382" cy="1372652"/>
            </a:xfrm>
            <a:custGeom>
              <a:avLst/>
              <a:gdLst/>
              <a:ahLst/>
              <a:cxnLst/>
              <a:rect l="l" t="t" r="r" b="b"/>
              <a:pathLst>
                <a:path w="732" h="13882" extrusionOk="0">
                  <a:moveTo>
                    <a:pt x="0" y="0"/>
                  </a:moveTo>
                  <a:lnTo>
                    <a:pt x="0" y="13881"/>
                  </a:lnTo>
                  <a:lnTo>
                    <a:pt x="732" y="13881"/>
                  </a:lnTo>
                  <a:lnTo>
                    <a:pt x="732"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7"/>
            <p:cNvSpPr/>
            <p:nvPr/>
          </p:nvSpPr>
          <p:spPr>
            <a:xfrm>
              <a:off x="1301178" y="5286002"/>
              <a:ext cx="71492" cy="1125650"/>
            </a:xfrm>
            <a:custGeom>
              <a:avLst/>
              <a:gdLst/>
              <a:ahLst/>
              <a:cxnLst/>
              <a:rect l="l" t="t" r="r" b="b"/>
              <a:pathLst>
                <a:path w="723" h="11384" extrusionOk="0">
                  <a:moveTo>
                    <a:pt x="0" y="0"/>
                  </a:moveTo>
                  <a:lnTo>
                    <a:pt x="0" y="11383"/>
                  </a:lnTo>
                  <a:lnTo>
                    <a:pt x="723" y="11383"/>
                  </a:lnTo>
                  <a:lnTo>
                    <a:pt x="723"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7"/>
            <p:cNvSpPr/>
            <p:nvPr/>
          </p:nvSpPr>
          <p:spPr>
            <a:xfrm>
              <a:off x="1155625" y="4965726"/>
              <a:ext cx="72382" cy="1237681"/>
            </a:xfrm>
            <a:custGeom>
              <a:avLst/>
              <a:gdLst/>
              <a:ahLst/>
              <a:cxnLst/>
              <a:rect l="l" t="t" r="r" b="b"/>
              <a:pathLst>
                <a:path w="732" h="12517" extrusionOk="0">
                  <a:moveTo>
                    <a:pt x="0" y="1"/>
                  </a:moveTo>
                  <a:lnTo>
                    <a:pt x="0" y="12517"/>
                  </a:lnTo>
                  <a:lnTo>
                    <a:pt x="732" y="12517"/>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7"/>
            <p:cNvSpPr/>
            <p:nvPr/>
          </p:nvSpPr>
          <p:spPr>
            <a:xfrm>
              <a:off x="1010072" y="4768161"/>
              <a:ext cx="72382" cy="1602845"/>
            </a:xfrm>
            <a:custGeom>
              <a:avLst/>
              <a:gdLst/>
              <a:ahLst/>
              <a:cxnLst/>
              <a:rect l="l" t="t" r="r" b="b"/>
              <a:pathLst>
                <a:path w="732" h="16210" extrusionOk="0">
                  <a:moveTo>
                    <a:pt x="0" y="0"/>
                  </a:moveTo>
                  <a:lnTo>
                    <a:pt x="0" y="16210"/>
                  </a:lnTo>
                  <a:lnTo>
                    <a:pt x="732" y="16210"/>
                  </a:lnTo>
                  <a:lnTo>
                    <a:pt x="732"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7"/>
            <p:cNvSpPr/>
            <p:nvPr/>
          </p:nvSpPr>
          <p:spPr>
            <a:xfrm>
              <a:off x="865409" y="4652569"/>
              <a:ext cx="72382" cy="1627565"/>
            </a:xfrm>
            <a:custGeom>
              <a:avLst/>
              <a:gdLst/>
              <a:ahLst/>
              <a:cxnLst/>
              <a:rect l="l" t="t" r="r" b="b"/>
              <a:pathLst>
                <a:path w="732" h="16460" extrusionOk="0">
                  <a:moveTo>
                    <a:pt x="0" y="1"/>
                  </a:moveTo>
                  <a:lnTo>
                    <a:pt x="0" y="16460"/>
                  </a:lnTo>
                  <a:lnTo>
                    <a:pt x="732" y="16460"/>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7"/>
            <p:cNvSpPr/>
            <p:nvPr/>
          </p:nvSpPr>
          <p:spPr>
            <a:xfrm>
              <a:off x="419059" y="5167740"/>
              <a:ext cx="89192" cy="1159170"/>
            </a:xfrm>
            <a:custGeom>
              <a:avLst/>
              <a:gdLst/>
              <a:ahLst/>
              <a:cxnLst/>
              <a:rect l="l" t="t" r="r" b="b"/>
              <a:pathLst>
                <a:path w="902" h="11723" extrusionOk="0">
                  <a:moveTo>
                    <a:pt x="170" y="1"/>
                  </a:moveTo>
                  <a:lnTo>
                    <a:pt x="0" y="11723"/>
                  </a:lnTo>
                  <a:lnTo>
                    <a:pt x="732" y="11723"/>
                  </a:lnTo>
                  <a:lnTo>
                    <a:pt x="901"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7"/>
            <p:cNvSpPr/>
            <p:nvPr/>
          </p:nvSpPr>
          <p:spPr>
            <a:xfrm>
              <a:off x="291106" y="4470035"/>
              <a:ext cx="71591" cy="1599285"/>
            </a:xfrm>
            <a:custGeom>
              <a:avLst/>
              <a:gdLst/>
              <a:ahLst/>
              <a:cxnLst/>
              <a:rect l="l" t="t" r="r" b="b"/>
              <a:pathLst>
                <a:path w="724" h="16174" extrusionOk="0">
                  <a:moveTo>
                    <a:pt x="1" y="0"/>
                  </a:moveTo>
                  <a:lnTo>
                    <a:pt x="1" y="16174"/>
                  </a:lnTo>
                  <a:lnTo>
                    <a:pt x="723" y="16174"/>
                  </a:lnTo>
                  <a:lnTo>
                    <a:pt x="723"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7"/>
            <p:cNvSpPr/>
            <p:nvPr/>
          </p:nvSpPr>
          <p:spPr>
            <a:xfrm>
              <a:off x="581323" y="5100698"/>
              <a:ext cx="72481" cy="1318861"/>
            </a:xfrm>
            <a:custGeom>
              <a:avLst/>
              <a:gdLst/>
              <a:ahLst/>
              <a:cxnLst/>
              <a:rect l="l" t="t" r="r" b="b"/>
              <a:pathLst>
                <a:path w="733" h="13338" extrusionOk="0">
                  <a:moveTo>
                    <a:pt x="1" y="1"/>
                  </a:moveTo>
                  <a:lnTo>
                    <a:pt x="1" y="13338"/>
                  </a:lnTo>
                  <a:lnTo>
                    <a:pt x="732" y="13338"/>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7"/>
            <p:cNvSpPr/>
            <p:nvPr/>
          </p:nvSpPr>
          <p:spPr>
            <a:xfrm>
              <a:off x="723415" y="4934875"/>
              <a:ext cx="72382" cy="1826907"/>
            </a:xfrm>
            <a:custGeom>
              <a:avLst/>
              <a:gdLst/>
              <a:ahLst/>
              <a:cxnLst/>
              <a:rect l="l" t="t" r="r" b="b"/>
              <a:pathLst>
                <a:path w="732" h="18476" extrusionOk="0">
                  <a:moveTo>
                    <a:pt x="0" y="0"/>
                  </a:moveTo>
                  <a:lnTo>
                    <a:pt x="0" y="18476"/>
                  </a:lnTo>
                  <a:lnTo>
                    <a:pt x="732" y="18476"/>
                  </a:lnTo>
                  <a:lnTo>
                    <a:pt x="732"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7"/>
            <p:cNvSpPr/>
            <p:nvPr/>
          </p:nvSpPr>
          <p:spPr>
            <a:xfrm>
              <a:off x="145553" y="4470035"/>
              <a:ext cx="72481" cy="1727236"/>
            </a:xfrm>
            <a:custGeom>
              <a:avLst/>
              <a:gdLst/>
              <a:ahLst/>
              <a:cxnLst/>
              <a:rect l="l" t="t" r="r" b="b"/>
              <a:pathLst>
                <a:path w="733" h="17468" extrusionOk="0">
                  <a:moveTo>
                    <a:pt x="1" y="0"/>
                  </a:moveTo>
                  <a:lnTo>
                    <a:pt x="1" y="17467"/>
                  </a:lnTo>
                  <a:lnTo>
                    <a:pt x="732" y="17467"/>
                  </a:lnTo>
                  <a:lnTo>
                    <a:pt x="732"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7"/>
            <p:cNvSpPr/>
            <p:nvPr/>
          </p:nvSpPr>
          <p:spPr>
            <a:xfrm>
              <a:off x="0" y="4208000"/>
              <a:ext cx="72481" cy="1715766"/>
            </a:xfrm>
            <a:custGeom>
              <a:avLst/>
              <a:gdLst/>
              <a:ahLst/>
              <a:cxnLst/>
              <a:rect l="l" t="t" r="r" b="b"/>
              <a:pathLst>
                <a:path w="733" h="17352" extrusionOk="0">
                  <a:moveTo>
                    <a:pt x="1" y="1"/>
                  </a:moveTo>
                  <a:lnTo>
                    <a:pt x="1" y="17352"/>
                  </a:lnTo>
                  <a:lnTo>
                    <a:pt x="732" y="17352"/>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17"/>
          <p:cNvGrpSpPr/>
          <p:nvPr/>
        </p:nvGrpSpPr>
        <p:grpSpPr>
          <a:xfrm>
            <a:off x="8695803" y="2576707"/>
            <a:ext cx="547707" cy="495785"/>
            <a:chOff x="470050" y="3731100"/>
            <a:chExt cx="179800" cy="162750"/>
          </a:xfrm>
        </p:grpSpPr>
        <p:sp>
          <p:nvSpPr>
            <p:cNvPr id="826" name="Google Shape;826;p17"/>
            <p:cNvSpPr/>
            <p:nvPr/>
          </p:nvSpPr>
          <p:spPr>
            <a:xfrm>
              <a:off x="483875" y="3731100"/>
              <a:ext cx="165975" cy="149600"/>
            </a:xfrm>
            <a:custGeom>
              <a:avLst/>
              <a:gdLst/>
              <a:ahLst/>
              <a:cxnLst/>
              <a:rect l="l" t="t" r="r" b="b"/>
              <a:pathLst>
                <a:path w="6639" h="5984" extrusionOk="0">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7"/>
            <p:cNvSpPr/>
            <p:nvPr/>
          </p:nvSpPr>
          <p:spPr>
            <a:xfrm>
              <a:off x="470050" y="3743450"/>
              <a:ext cx="155700" cy="150400"/>
            </a:xfrm>
            <a:custGeom>
              <a:avLst/>
              <a:gdLst/>
              <a:ahLst/>
              <a:cxnLst/>
              <a:rect l="l" t="t" r="r" b="b"/>
              <a:pathLst>
                <a:path w="6228" h="6016" extrusionOk="0">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7"/>
            <p:cNvSpPr/>
            <p:nvPr/>
          </p:nvSpPr>
          <p:spPr>
            <a:xfrm>
              <a:off x="503950" y="3749100"/>
              <a:ext cx="126050" cy="113600"/>
            </a:xfrm>
            <a:custGeom>
              <a:avLst/>
              <a:gdLst/>
              <a:ahLst/>
              <a:cxnLst/>
              <a:rect l="l" t="t" r="r" b="b"/>
              <a:pathLst>
                <a:path w="5042" h="4544" extrusionOk="0">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7"/>
            <p:cNvSpPr/>
            <p:nvPr/>
          </p:nvSpPr>
          <p:spPr>
            <a:xfrm>
              <a:off x="533175" y="3763725"/>
              <a:ext cx="71175" cy="80775"/>
            </a:xfrm>
            <a:custGeom>
              <a:avLst/>
              <a:gdLst/>
              <a:ahLst/>
              <a:cxnLst/>
              <a:rect l="l" t="t" r="r" b="b"/>
              <a:pathLst>
                <a:path w="2847" h="3231" extrusionOk="0">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0" name="Google Shape;830;p17"/>
          <p:cNvSpPr txBox="1">
            <a:spLocks noGrp="1"/>
          </p:cNvSpPr>
          <p:nvPr>
            <p:ph type="title"/>
          </p:nvPr>
        </p:nvSpPr>
        <p:spPr>
          <a:xfrm>
            <a:off x="5919175" y="539500"/>
            <a:ext cx="2511600" cy="1146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31" name="Google Shape;831;p17"/>
          <p:cNvSpPr txBox="1">
            <a:spLocks noGrp="1"/>
          </p:cNvSpPr>
          <p:nvPr>
            <p:ph type="subTitle" idx="1"/>
          </p:nvPr>
        </p:nvSpPr>
        <p:spPr>
          <a:xfrm>
            <a:off x="5919175" y="1603450"/>
            <a:ext cx="2511600" cy="81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832" name="Google Shape;832;p17"/>
          <p:cNvSpPr>
            <a:spLocks noGrp="1"/>
          </p:cNvSpPr>
          <p:nvPr>
            <p:ph type="pic" idx="2"/>
          </p:nvPr>
        </p:nvSpPr>
        <p:spPr>
          <a:xfrm>
            <a:off x="-2659050" y="-418489"/>
            <a:ext cx="5980500" cy="5980500"/>
          </a:xfrm>
          <a:prstGeom prst="ellipse">
            <a:avLst/>
          </a:prstGeom>
          <a:noFill/>
          <a:ln>
            <a:noFill/>
          </a:ln>
        </p:spPr>
      </p:sp>
      <p:sp>
        <p:nvSpPr>
          <p:cNvPr id="833" name="Google Shape;833;p17"/>
          <p:cNvSpPr>
            <a:spLocks noGrp="1"/>
          </p:cNvSpPr>
          <p:nvPr>
            <p:ph type="pic" idx="3"/>
          </p:nvPr>
        </p:nvSpPr>
        <p:spPr>
          <a:xfrm>
            <a:off x="3073053" y="2908709"/>
            <a:ext cx="6452100" cy="6452100"/>
          </a:xfrm>
          <a:prstGeom prst="ellipse">
            <a:avLst/>
          </a:prstGeom>
          <a:noFill/>
          <a:ln>
            <a:noFill/>
          </a:ln>
        </p:spPr>
      </p:sp>
      <p:sp>
        <p:nvSpPr>
          <p:cNvPr id="834" name="Google Shape;834;p17"/>
          <p:cNvSpPr>
            <a:spLocks noGrp="1"/>
          </p:cNvSpPr>
          <p:nvPr>
            <p:ph type="pic" idx="4"/>
          </p:nvPr>
        </p:nvSpPr>
        <p:spPr>
          <a:xfrm>
            <a:off x="3496338" y="539507"/>
            <a:ext cx="1973100" cy="1973100"/>
          </a:xfrm>
          <a:prstGeom prst="ellipse">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CUSTOM_10_1">
    <p:spTree>
      <p:nvGrpSpPr>
        <p:cNvPr id="1" name="Shape 835"/>
        <p:cNvGrpSpPr/>
        <p:nvPr/>
      </p:nvGrpSpPr>
      <p:grpSpPr>
        <a:xfrm>
          <a:off x="0" y="0"/>
          <a:ext cx="0" cy="0"/>
          <a:chOff x="0" y="0"/>
          <a:chExt cx="0" cy="0"/>
        </a:xfrm>
      </p:grpSpPr>
      <p:grpSp>
        <p:nvGrpSpPr>
          <p:cNvPr id="836" name="Google Shape;836;p18"/>
          <p:cNvGrpSpPr/>
          <p:nvPr/>
        </p:nvGrpSpPr>
        <p:grpSpPr>
          <a:xfrm>
            <a:off x="1962063" y="-1252588"/>
            <a:ext cx="4570289" cy="4570198"/>
            <a:chOff x="1846563" y="182687"/>
            <a:chExt cx="4570289" cy="4570198"/>
          </a:xfrm>
        </p:grpSpPr>
        <p:grpSp>
          <p:nvGrpSpPr>
            <p:cNvPr id="837" name="Google Shape;837;p18"/>
            <p:cNvGrpSpPr/>
            <p:nvPr/>
          </p:nvGrpSpPr>
          <p:grpSpPr>
            <a:xfrm>
              <a:off x="1846563" y="182687"/>
              <a:ext cx="4570289" cy="4570198"/>
              <a:chOff x="878425" y="-785450"/>
              <a:chExt cx="6506675" cy="6506546"/>
            </a:xfrm>
          </p:grpSpPr>
          <p:sp>
            <p:nvSpPr>
              <p:cNvPr id="838" name="Google Shape;838;p18"/>
              <p:cNvSpPr/>
              <p:nvPr/>
            </p:nvSpPr>
            <p:spPr>
              <a:xfrm>
                <a:off x="3041652" y="1377724"/>
                <a:ext cx="2180213" cy="2180213"/>
              </a:xfrm>
              <a:custGeom>
                <a:avLst/>
                <a:gdLst/>
                <a:ahLst/>
                <a:cxnLst/>
                <a:rect l="l" t="t" r="r" b="b"/>
                <a:pathLst>
                  <a:path w="36613" h="36613" extrusionOk="0">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8"/>
              <p:cNvSpPr/>
              <p:nvPr/>
            </p:nvSpPr>
            <p:spPr>
              <a:xfrm>
                <a:off x="2050550" y="386698"/>
                <a:ext cx="4162285" cy="4162202"/>
              </a:xfrm>
              <a:custGeom>
                <a:avLst/>
                <a:gdLst/>
                <a:ahLst/>
                <a:cxnLst/>
                <a:rect l="l" t="t" r="r" b="b"/>
                <a:pathLst>
                  <a:path w="50298" h="50297" extrusionOk="0">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8"/>
              <p:cNvSpPr/>
              <p:nvPr/>
            </p:nvSpPr>
            <p:spPr>
              <a:xfrm>
                <a:off x="878425" y="-785450"/>
                <a:ext cx="6506675" cy="6506546"/>
              </a:xfrm>
              <a:custGeom>
                <a:avLst/>
                <a:gdLst/>
                <a:ahLst/>
                <a:cxnLst/>
                <a:rect l="l" t="t" r="r" b="b"/>
                <a:pathLst>
                  <a:path w="50298" h="50297" extrusionOk="0">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18"/>
            <p:cNvGrpSpPr/>
            <p:nvPr/>
          </p:nvGrpSpPr>
          <p:grpSpPr>
            <a:xfrm>
              <a:off x="3185908" y="718741"/>
              <a:ext cx="3124599" cy="2544437"/>
              <a:chOff x="4104846" y="2798475"/>
              <a:chExt cx="895480" cy="729211"/>
            </a:xfrm>
          </p:grpSpPr>
          <p:sp>
            <p:nvSpPr>
              <p:cNvPr id="842" name="Google Shape;842;p18"/>
              <p:cNvSpPr/>
              <p:nvPr/>
            </p:nvSpPr>
            <p:spPr>
              <a:xfrm>
                <a:off x="4186358" y="3417317"/>
                <a:ext cx="16525" cy="16525"/>
              </a:xfrm>
              <a:custGeom>
                <a:avLst/>
                <a:gdLst/>
                <a:ahLst/>
                <a:cxnLst/>
                <a:rect l="l" t="t" r="r" b="b"/>
                <a:pathLst>
                  <a:path w="661" h="661" extrusionOk="0">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8"/>
              <p:cNvSpPr/>
              <p:nvPr/>
            </p:nvSpPr>
            <p:spPr>
              <a:xfrm>
                <a:off x="4796315" y="2798475"/>
                <a:ext cx="16550" cy="16550"/>
              </a:xfrm>
              <a:custGeom>
                <a:avLst/>
                <a:gdLst/>
                <a:ahLst/>
                <a:cxnLst/>
                <a:rect l="l" t="t" r="r" b="b"/>
                <a:pathLst>
                  <a:path w="662" h="662" extrusionOk="0">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8"/>
              <p:cNvSpPr/>
              <p:nvPr/>
            </p:nvSpPr>
            <p:spPr>
              <a:xfrm>
                <a:off x="4104846" y="2964527"/>
                <a:ext cx="16300" cy="16300"/>
              </a:xfrm>
              <a:custGeom>
                <a:avLst/>
                <a:gdLst/>
                <a:ahLst/>
                <a:cxnLst/>
                <a:rect l="l" t="t" r="r" b="b"/>
                <a:pathLst>
                  <a:path w="652" h="652" extrusionOk="0">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8"/>
              <p:cNvSpPr/>
              <p:nvPr/>
            </p:nvSpPr>
            <p:spPr>
              <a:xfrm>
                <a:off x="4983801" y="3511136"/>
                <a:ext cx="16525" cy="16550"/>
              </a:xfrm>
              <a:custGeom>
                <a:avLst/>
                <a:gdLst/>
                <a:ahLst/>
                <a:cxnLst/>
                <a:rect l="l" t="t" r="r" b="b"/>
                <a:pathLst>
                  <a:path w="661" h="662" extrusionOk="0">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6" name="Google Shape;846;p18"/>
          <p:cNvGrpSpPr/>
          <p:nvPr/>
        </p:nvGrpSpPr>
        <p:grpSpPr>
          <a:xfrm flipH="1">
            <a:off x="-8" y="3936225"/>
            <a:ext cx="3106059" cy="2956030"/>
            <a:chOff x="6037942" y="4208000"/>
            <a:chExt cx="3106059" cy="2956030"/>
          </a:xfrm>
        </p:grpSpPr>
        <p:sp>
          <p:nvSpPr>
            <p:cNvPr id="847" name="Google Shape;847;p18"/>
            <p:cNvSpPr/>
            <p:nvPr/>
          </p:nvSpPr>
          <p:spPr>
            <a:xfrm>
              <a:off x="6325489" y="5386564"/>
              <a:ext cx="88302" cy="1159170"/>
            </a:xfrm>
            <a:custGeom>
              <a:avLst/>
              <a:gdLst/>
              <a:ahLst/>
              <a:cxnLst/>
              <a:rect l="l" t="t" r="r" b="b"/>
              <a:pathLst>
                <a:path w="893" h="11723" extrusionOk="0">
                  <a:moveTo>
                    <a:pt x="1" y="0"/>
                  </a:moveTo>
                  <a:lnTo>
                    <a:pt x="170" y="11722"/>
                  </a:lnTo>
                  <a:lnTo>
                    <a:pt x="893" y="11722"/>
                  </a:lnTo>
                  <a:lnTo>
                    <a:pt x="723"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8"/>
            <p:cNvSpPr/>
            <p:nvPr/>
          </p:nvSpPr>
          <p:spPr>
            <a:xfrm>
              <a:off x="6470152" y="5063618"/>
              <a:ext cx="72481" cy="1245690"/>
            </a:xfrm>
            <a:custGeom>
              <a:avLst/>
              <a:gdLst/>
              <a:ahLst/>
              <a:cxnLst/>
              <a:rect l="l" t="t" r="r" b="b"/>
              <a:pathLst>
                <a:path w="733" h="12598" extrusionOk="0">
                  <a:moveTo>
                    <a:pt x="1" y="1"/>
                  </a:moveTo>
                  <a:lnTo>
                    <a:pt x="1" y="12597"/>
                  </a:lnTo>
                  <a:lnTo>
                    <a:pt x="732" y="12597"/>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8"/>
            <p:cNvSpPr/>
            <p:nvPr/>
          </p:nvSpPr>
          <p:spPr>
            <a:xfrm>
              <a:off x="6179936" y="5319522"/>
              <a:ext cx="72481" cy="1318763"/>
            </a:xfrm>
            <a:custGeom>
              <a:avLst/>
              <a:gdLst/>
              <a:ahLst/>
              <a:cxnLst/>
              <a:rect l="l" t="t" r="r" b="b"/>
              <a:pathLst>
                <a:path w="733" h="13337" extrusionOk="0">
                  <a:moveTo>
                    <a:pt x="1" y="0"/>
                  </a:moveTo>
                  <a:lnTo>
                    <a:pt x="1"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8"/>
            <p:cNvSpPr/>
            <p:nvPr/>
          </p:nvSpPr>
          <p:spPr>
            <a:xfrm>
              <a:off x="6037942" y="5337123"/>
              <a:ext cx="72382" cy="1826907"/>
            </a:xfrm>
            <a:custGeom>
              <a:avLst/>
              <a:gdLst/>
              <a:ahLst/>
              <a:cxnLst/>
              <a:rect l="l" t="t" r="r" b="b"/>
              <a:pathLst>
                <a:path w="732" h="18476" extrusionOk="0">
                  <a:moveTo>
                    <a:pt x="0" y="0"/>
                  </a:moveTo>
                  <a:lnTo>
                    <a:pt x="0"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8"/>
            <p:cNvSpPr/>
            <p:nvPr/>
          </p:nvSpPr>
          <p:spPr>
            <a:xfrm>
              <a:off x="6615705" y="5180100"/>
              <a:ext cx="72481" cy="1372652"/>
            </a:xfrm>
            <a:custGeom>
              <a:avLst/>
              <a:gdLst/>
              <a:ahLst/>
              <a:cxnLst/>
              <a:rect l="l" t="t" r="r" b="b"/>
              <a:pathLst>
                <a:path w="733" h="13882" extrusionOk="0">
                  <a:moveTo>
                    <a:pt x="1" y="1"/>
                  </a:moveTo>
                  <a:lnTo>
                    <a:pt x="1"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8"/>
            <p:cNvSpPr/>
            <p:nvPr/>
          </p:nvSpPr>
          <p:spPr>
            <a:xfrm>
              <a:off x="6761259" y="5368864"/>
              <a:ext cx="71591" cy="1125650"/>
            </a:xfrm>
            <a:custGeom>
              <a:avLst/>
              <a:gdLst/>
              <a:ahLst/>
              <a:cxnLst/>
              <a:rect l="l" t="t" r="r" b="b"/>
              <a:pathLst>
                <a:path w="724" h="11384" extrusionOk="0">
                  <a:moveTo>
                    <a:pt x="1" y="1"/>
                  </a:moveTo>
                  <a:lnTo>
                    <a:pt x="1" y="11384"/>
                  </a:lnTo>
                  <a:lnTo>
                    <a:pt x="723" y="11384"/>
                  </a:lnTo>
                  <a:lnTo>
                    <a:pt x="723"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8"/>
            <p:cNvSpPr/>
            <p:nvPr/>
          </p:nvSpPr>
          <p:spPr>
            <a:xfrm>
              <a:off x="6905922" y="5185440"/>
              <a:ext cx="72481" cy="1237681"/>
            </a:xfrm>
            <a:custGeom>
              <a:avLst/>
              <a:gdLst/>
              <a:ahLst/>
              <a:cxnLst/>
              <a:rect l="l" t="t" r="r" b="b"/>
              <a:pathLst>
                <a:path w="733" h="12517" extrusionOk="0">
                  <a:moveTo>
                    <a:pt x="1" y="0"/>
                  </a:moveTo>
                  <a:lnTo>
                    <a:pt x="1" y="12516"/>
                  </a:lnTo>
                  <a:lnTo>
                    <a:pt x="732" y="12516"/>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8"/>
            <p:cNvSpPr/>
            <p:nvPr/>
          </p:nvSpPr>
          <p:spPr>
            <a:xfrm>
              <a:off x="7051475" y="4786652"/>
              <a:ext cx="72481" cy="1602944"/>
            </a:xfrm>
            <a:custGeom>
              <a:avLst/>
              <a:gdLst/>
              <a:ahLst/>
              <a:cxnLst/>
              <a:rect l="l" t="t" r="r" b="b"/>
              <a:pathLst>
                <a:path w="733" h="16211" extrusionOk="0">
                  <a:moveTo>
                    <a:pt x="1" y="1"/>
                  </a:moveTo>
                  <a:lnTo>
                    <a:pt x="1" y="16210"/>
                  </a:lnTo>
                  <a:lnTo>
                    <a:pt x="732" y="16210"/>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8"/>
            <p:cNvSpPr/>
            <p:nvPr/>
          </p:nvSpPr>
          <p:spPr>
            <a:xfrm>
              <a:off x="7197028" y="4872283"/>
              <a:ext cx="71591" cy="1627565"/>
            </a:xfrm>
            <a:custGeom>
              <a:avLst/>
              <a:gdLst/>
              <a:ahLst/>
              <a:cxnLst/>
              <a:rect l="l" t="t" r="r" b="b"/>
              <a:pathLst>
                <a:path w="724" h="16460" extrusionOk="0">
                  <a:moveTo>
                    <a:pt x="1" y="0"/>
                  </a:moveTo>
                  <a:lnTo>
                    <a:pt x="1" y="16459"/>
                  </a:lnTo>
                  <a:lnTo>
                    <a:pt x="723" y="16459"/>
                  </a:lnTo>
                  <a:lnTo>
                    <a:pt x="723"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8"/>
            <p:cNvSpPr/>
            <p:nvPr/>
          </p:nvSpPr>
          <p:spPr>
            <a:xfrm>
              <a:off x="7625777" y="5386564"/>
              <a:ext cx="89192" cy="1159170"/>
            </a:xfrm>
            <a:custGeom>
              <a:avLst/>
              <a:gdLst/>
              <a:ahLst/>
              <a:cxnLst/>
              <a:rect l="l" t="t" r="r" b="b"/>
              <a:pathLst>
                <a:path w="902" h="11723" extrusionOk="0">
                  <a:moveTo>
                    <a:pt x="0" y="0"/>
                  </a:moveTo>
                  <a:lnTo>
                    <a:pt x="170" y="11722"/>
                  </a:lnTo>
                  <a:lnTo>
                    <a:pt x="901" y="11722"/>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8"/>
            <p:cNvSpPr/>
            <p:nvPr/>
          </p:nvSpPr>
          <p:spPr>
            <a:xfrm>
              <a:off x="7771330" y="5180990"/>
              <a:ext cx="71492" cy="1245591"/>
            </a:xfrm>
            <a:custGeom>
              <a:avLst/>
              <a:gdLst/>
              <a:ahLst/>
              <a:cxnLst/>
              <a:rect l="l" t="t" r="r" b="b"/>
              <a:pathLst>
                <a:path w="723" h="12597" extrusionOk="0">
                  <a:moveTo>
                    <a:pt x="0" y="0"/>
                  </a:moveTo>
                  <a:lnTo>
                    <a:pt x="0" y="12597"/>
                  </a:lnTo>
                  <a:lnTo>
                    <a:pt x="723" y="12597"/>
                  </a:lnTo>
                  <a:lnTo>
                    <a:pt x="723"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8"/>
            <p:cNvSpPr/>
            <p:nvPr/>
          </p:nvSpPr>
          <p:spPr>
            <a:xfrm>
              <a:off x="7480224" y="5319522"/>
              <a:ext cx="72382" cy="1318763"/>
            </a:xfrm>
            <a:custGeom>
              <a:avLst/>
              <a:gdLst/>
              <a:ahLst/>
              <a:cxnLst/>
              <a:rect l="l" t="t" r="r" b="b"/>
              <a:pathLst>
                <a:path w="732" h="13337" extrusionOk="0">
                  <a:moveTo>
                    <a:pt x="0" y="0"/>
                  </a:moveTo>
                  <a:lnTo>
                    <a:pt x="0"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8"/>
            <p:cNvSpPr/>
            <p:nvPr/>
          </p:nvSpPr>
          <p:spPr>
            <a:xfrm>
              <a:off x="7338132" y="5337123"/>
              <a:ext cx="72481" cy="1826907"/>
            </a:xfrm>
            <a:custGeom>
              <a:avLst/>
              <a:gdLst/>
              <a:ahLst/>
              <a:cxnLst/>
              <a:rect l="l" t="t" r="r" b="b"/>
              <a:pathLst>
                <a:path w="733" h="18476" extrusionOk="0">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8"/>
            <p:cNvSpPr/>
            <p:nvPr/>
          </p:nvSpPr>
          <p:spPr>
            <a:xfrm>
              <a:off x="7915994" y="5424435"/>
              <a:ext cx="72382" cy="1372652"/>
            </a:xfrm>
            <a:custGeom>
              <a:avLst/>
              <a:gdLst/>
              <a:ahLst/>
              <a:cxnLst/>
              <a:rect l="l" t="t" r="r" b="b"/>
              <a:pathLst>
                <a:path w="732" h="13882" extrusionOk="0">
                  <a:moveTo>
                    <a:pt x="0" y="1"/>
                  </a:moveTo>
                  <a:lnTo>
                    <a:pt x="0"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8"/>
            <p:cNvSpPr/>
            <p:nvPr/>
          </p:nvSpPr>
          <p:spPr>
            <a:xfrm>
              <a:off x="8061547" y="5065398"/>
              <a:ext cx="72382" cy="1362072"/>
            </a:xfrm>
            <a:custGeom>
              <a:avLst/>
              <a:gdLst/>
              <a:ahLst/>
              <a:cxnLst/>
              <a:rect l="l" t="t" r="r" b="b"/>
              <a:pathLst>
                <a:path w="732" h="13775" extrusionOk="0">
                  <a:moveTo>
                    <a:pt x="0" y="1"/>
                  </a:moveTo>
                  <a:lnTo>
                    <a:pt x="0" y="13775"/>
                  </a:lnTo>
                  <a:lnTo>
                    <a:pt x="732" y="13775"/>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8"/>
            <p:cNvSpPr/>
            <p:nvPr/>
          </p:nvSpPr>
          <p:spPr>
            <a:xfrm>
              <a:off x="8207100" y="4904914"/>
              <a:ext cx="71492" cy="1238571"/>
            </a:xfrm>
            <a:custGeom>
              <a:avLst/>
              <a:gdLst/>
              <a:ahLst/>
              <a:cxnLst/>
              <a:rect l="l" t="t" r="r" b="b"/>
              <a:pathLst>
                <a:path w="723" h="12526" extrusionOk="0">
                  <a:moveTo>
                    <a:pt x="0" y="0"/>
                  </a:moveTo>
                  <a:lnTo>
                    <a:pt x="0" y="12525"/>
                  </a:lnTo>
                  <a:lnTo>
                    <a:pt x="723" y="12525"/>
                  </a:lnTo>
                  <a:lnTo>
                    <a:pt x="723"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8"/>
            <p:cNvSpPr/>
            <p:nvPr/>
          </p:nvSpPr>
          <p:spPr>
            <a:xfrm>
              <a:off x="8351763" y="5108609"/>
              <a:ext cx="72382" cy="1034878"/>
            </a:xfrm>
            <a:custGeom>
              <a:avLst/>
              <a:gdLst/>
              <a:ahLst/>
              <a:cxnLst/>
              <a:rect l="l" t="t" r="r" b="b"/>
              <a:pathLst>
                <a:path w="732" h="10466" extrusionOk="0">
                  <a:moveTo>
                    <a:pt x="0" y="1"/>
                  </a:moveTo>
                  <a:lnTo>
                    <a:pt x="0" y="10465"/>
                  </a:lnTo>
                  <a:lnTo>
                    <a:pt x="732" y="10465"/>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8"/>
            <p:cNvSpPr/>
            <p:nvPr/>
          </p:nvSpPr>
          <p:spPr>
            <a:xfrm>
              <a:off x="8497317" y="4872283"/>
              <a:ext cx="72382" cy="1863987"/>
            </a:xfrm>
            <a:custGeom>
              <a:avLst/>
              <a:gdLst/>
              <a:ahLst/>
              <a:cxnLst/>
              <a:rect l="l" t="t" r="r" b="b"/>
              <a:pathLst>
                <a:path w="732" h="18851" extrusionOk="0">
                  <a:moveTo>
                    <a:pt x="0" y="0"/>
                  </a:moveTo>
                  <a:lnTo>
                    <a:pt x="0" y="18850"/>
                  </a:lnTo>
                  <a:lnTo>
                    <a:pt x="732" y="18850"/>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8"/>
            <p:cNvSpPr/>
            <p:nvPr/>
          </p:nvSpPr>
          <p:spPr>
            <a:xfrm>
              <a:off x="8925967" y="4997467"/>
              <a:ext cx="72481" cy="1758185"/>
            </a:xfrm>
            <a:custGeom>
              <a:avLst/>
              <a:gdLst/>
              <a:ahLst/>
              <a:cxnLst/>
              <a:rect l="l" t="t" r="r" b="b"/>
              <a:pathLst>
                <a:path w="733" h="17781" extrusionOk="0">
                  <a:moveTo>
                    <a:pt x="1" y="1"/>
                  </a:moveTo>
                  <a:lnTo>
                    <a:pt x="1" y="17780"/>
                  </a:lnTo>
                  <a:lnTo>
                    <a:pt x="732" y="17780"/>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8"/>
            <p:cNvSpPr/>
            <p:nvPr/>
          </p:nvSpPr>
          <p:spPr>
            <a:xfrm>
              <a:off x="9071520" y="4253881"/>
              <a:ext cx="72481" cy="1813756"/>
            </a:xfrm>
            <a:custGeom>
              <a:avLst/>
              <a:gdLst/>
              <a:ahLst/>
              <a:cxnLst/>
              <a:rect l="l" t="t" r="r" b="b"/>
              <a:pathLst>
                <a:path w="733" h="18343" extrusionOk="0">
                  <a:moveTo>
                    <a:pt x="1" y="0"/>
                  </a:moveTo>
                  <a:lnTo>
                    <a:pt x="1" y="18342"/>
                  </a:lnTo>
                  <a:lnTo>
                    <a:pt x="732" y="18342"/>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8"/>
            <p:cNvSpPr/>
            <p:nvPr/>
          </p:nvSpPr>
          <p:spPr>
            <a:xfrm>
              <a:off x="8781304" y="4208000"/>
              <a:ext cx="71591" cy="2123349"/>
            </a:xfrm>
            <a:custGeom>
              <a:avLst/>
              <a:gdLst/>
              <a:ahLst/>
              <a:cxnLst/>
              <a:rect l="l" t="t" r="r" b="b"/>
              <a:pathLst>
                <a:path w="724" h="21474" extrusionOk="0">
                  <a:moveTo>
                    <a:pt x="1" y="1"/>
                  </a:moveTo>
                  <a:lnTo>
                    <a:pt x="1" y="21473"/>
                  </a:lnTo>
                  <a:lnTo>
                    <a:pt x="723" y="21473"/>
                  </a:lnTo>
                  <a:lnTo>
                    <a:pt x="723"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8"/>
            <p:cNvSpPr/>
            <p:nvPr/>
          </p:nvSpPr>
          <p:spPr>
            <a:xfrm>
              <a:off x="8639310" y="4568817"/>
              <a:ext cx="72481" cy="1826907"/>
            </a:xfrm>
            <a:custGeom>
              <a:avLst/>
              <a:gdLst/>
              <a:ahLst/>
              <a:cxnLst/>
              <a:rect l="l" t="t" r="r" b="b"/>
              <a:pathLst>
                <a:path w="733" h="18476" extrusionOk="0">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18"/>
          <p:cNvGrpSpPr/>
          <p:nvPr/>
        </p:nvGrpSpPr>
        <p:grpSpPr>
          <a:xfrm flipH="1">
            <a:off x="-617658" y="430520"/>
            <a:ext cx="1013699" cy="886245"/>
            <a:chOff x="895150" y="3894725"/>
            <a:chExt cx="332775" cy="290925"/>
          </a:xfrm>
        </p:grpSpPr>
        <p:sp>
          <p:nvSpPr>
            <p:cNvPr id="870" name="Google Shape;870;p18"/>
            <p:cNvSpPr/>
            <p:nvPr/>
          </p:nvSpPr>
          <p:spPr>
            <a:xfrm>
              <a:off x="895150" y="3918150"/>
              <a:ext cx="307125" cy="267500"/>
            </a:xfrm>
            <a:custGeom>
              <a:avLst/>
              <a:gdLst/>
              <a:ahLst/>
              <a:cxnLst/>
              <a:rect l="l" t="t" r="r" b="b"/>
              <a:pathLst>
                <a:path w="12285" h="10700" extrusionOk="0">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8"/>
            <p:cNvSpPr/>
            <p:nvPr/>
          </p:nvSpPr>
          <p:spPr>
            <a:xfrm>
              <a:off x="939750" y="3894725"/>
              <a:ext cx="288175" cy="268925"/>
            </a:xfrm>
            <a:custGeom>
              <a:avLst/>
              <a:gdLst/>
              <a:ahLst/>
              <a:cxnLst/>
              <a:rect l="l" t="t" r="r" b="b"/>
              <a:pathLst>
                <a:path w="11527" h="10757" extrusionOk="0">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8"/>
            <p:cNvSpPr/>
            <p:nvPr/>
          </p:nvSpPr>
          <p:spPr>
            <a:xfrm>
              <a:off x="932175" y="3950325"/>
              <a:ext cx="233075" cy="203150"/>
            </a:xfrm>
            <a:custGeom>
              <a:avLst/>
              <a:gdLst/>
              <a:ahLst/>
              <a:cxnLst/>
              <a:rect l="l" t="t" r="r" b="b"/>
              <a:pathLst>
                <a:path w="9323" h="8126" extrusionOk="0">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8"/>
            <p:cNvSpPr/>
            <p:nvPr/>
          </p:nvSpPr>
          <p:spPr>
            <a:xfrm>
              <a:off x="979450" y="3982750"/>
              <a:ext cx="131400" cy="144775"/>
            </a:xfrm>
            <a:custGeom>
              <a:avLst/>
              <a:gdLst/>
              <a:ahLst/>
              <a:cxnLst/>
              <a:rect l="l" t="t" r="r" b="b"/>
              <a:pathLst>
                <a:path w="5256" h="5791" extrusionOk="0">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18"/>
          <p:cNvGrpSpPr/>
          <p:nvPr/>
        </p:nvGrpSpPr>
        <p:grpSpPr>
          <a:xfrm>
            <a:off x="8733728" y="1416545"/>
            <a:ext cx="547707" cy="495785"/>
            <a:chOff x="470050" y="3731100"/>
            <a:chExt cx="179800" cy="162750"/>
          </a:xfrm>
        </p:grpSpPr>
        <p:sp>
          <p:nvSpPr>
            <p:cNvPr id="875" name="Google Shape;875;p18"/>
            <p:cNvSpPr/>
            <p:nvPr/>
          </p:nvSpPr>
          <p:spPr>
            <a:xfrm>
              <a:off x="483875" y="3731100"/>
              <a:ext cx="165975" cy="149600"/>
            </a:xfrm>
            <a:custGeom>
              <a:avLst/>
              <a:gdLst/>
              <a:ahLst/>
              <a:cxnLst/>
              <a:rect l="l" t="t" r="r" b="b"/>
              <a:pathLst>
                <a:path w="6639" h="5984" extrusionOk="0">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8"/>
            <p:cNvSpPr/>
            <p:nvPr/>
          </p:nvSpPr>
          <p:spPr>
            <a:xfrm>
              <a:off x="470050" y="3743450"/>
              <a:ext cx="155700" cy="150400"/>
            </a:xfrm>
            <a:custGeom>
              <a:avLst/>
              <a:gdLst/>
              <a:ahLst/>
              <a:cxnLst/>
              <a:rect l="l" t="t" r="r" b="b"/>
              <a:pathLst>
                <a:path w="6228" h="6016" extrusionOk="0">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8"/>
            <p:cNvSpPr/>
            <p:nvPr/>
          </p:nvSpPr>
          <p:spPr>
            <a:xfrm>
              <a:off x="503950" y="3749100"/>
              <a:ext cx="126050" cy="113600"/>
            </a:xfrm>
            <a:custGeom>
              <a:avLst/>
              <a:gdLst/>
              <a:ahLst/>
              <a:cxnLst/>
              <a:rect l="l" t="t" r="r" b="b"/>
              <a:pathLst>
                <a:path w="5042" h="4544" extrusionOk="0">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8"/>
            <p:cNvSpPr/>
            <p:nvPr/>
          </p:nvSpPr>
          <p:spPr>
            <a:xfrm>
              <a:off x="533175" y="3763725"/>
              <a:ext cx="71175" cy="80775"/>
            </a:xfrm>
            <a:custGeom>
              <a:avLst/>
              <a:gdLst/>
              <a:ahLst/>
              <a:cxnLst/>
              <a:rect l="l" t="t" r="r" b="b"/>
              <a:pathLst>
                <a:path w="2847" h="3231" extrusionOk="0">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9" name="Google Shape;879;p18"/>
          <p:cNvSpPr txBox="1">
            <a:spLocks noGrp="1"/>
          </p:cNvSpPr>
          <p:nvPr>
            <p:ph type="title"/>
          </p:nvPr>
        </p:nvSpPr>
        <p:spPr>
          <a:xfrm>
            <a:off x="713250" y="445025"/>
            <a:ext cx="4635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80" name="Google Shape;880;p18"/>
          <p:cNvSpPr txBox="1">
            <a:spLocks noGrp="1"/>
          </p:cNvSpPr>
          <p:nvPr>
            <p:ph type="body" idx="1"/>
          </p:nvPr>
        </p:nvSpPr>
        <p:spPr>
          <a:xfrm>
            <a:off x="713250" y="1257575"/>
            <a:ext cx="7717500" cy="26031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120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881"/>
        <p:cNvGrpSpPr/>
        <p:nvPr/>
      </p:nvGrpSpPr>
      <p:grpSpPr>
        <a:xfrm>
          <a:off x="0" y="0"/>
          <a:ext cx="0" cy="0"/>
          <a:chOff x="0" y="0"/>
          <a:chExt cx="0" cy="0"/>
        </a:xfrm>
      </p:grpSpPr>
      <p:grpSp>
        <p:nvGrpSpPr>
          <p:cNvPr id="882" name="Google Shape;882;p19"/>
          <p:cNvGrpSpPr/>
          <p:nvPr/>
        </p:nvGrpSpPr>
        <p:grpSpPr>
          <a:xfrm>
            <a:off x="2107538" y="-300088"/>
            <a:ext cx="4570289" cy="4570198"/>
            <a:chOff x="1846563" y="182687"/>
            <a:chExt cx="4570289" cy="4570198"/>
          </a:xfrm>
        </p:grpSpPr>
        <p:grpSp>
          <p:nvGrpSpPr>
            <p:cNvPr id="883" name="Google Shape;883;p19"/>
            <p:cNvGrpSpPr/>
            <p:nvPr/>
          </p:nvGrpSpPr>
          <p:grpSpPr>
            <a:xfrm>
              <a:off x="1846563" y="182687"/>
              <a:ext cx="4570289" cy="4570198"/>
              <a:chOff x="878425" y="-785450"/>
              <a:chExt cx="6506675" cy="6506546"/>
            </a:xfrm>
          </p:grpSpPr>
          <p:sp>
            <p:nvSpPr>
              <p:cNvPr id="884" name="Google Shape;884;p19"/>
              <p:cNvSpPr/>
              <p:nvPr/>
            </p:nvSpPr>
            <p:spPr>
              <a:xfrm>
                <a:off x="3041652" y="1377724"/>
                <a:ext cx="2180213" cy="2180213"/>
              </a:xfrm>
              <a:custGeom>
                <a:avLst/>
                <a:gdLst/>
                <a:ahLst/>
                <a:cxnLst/>
                <a:rect l="l" t="t" r="r" b="b"/>
                <a:pathLst>
                  <a:path w="36613" h="36613" extrusionOk="0">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9"/>
              <p:cNvSpPr/>
              <p:nvPr/>
            </p:nvSpPr>
            <p:spPr>
              <a:xfrm>
                <a:off x="2050550" y="386698"/>
                <a:ext cx="4162285" cy="4162202"/>
              </a:xfrm>
              <a:custGeom>
                <a:avLst/>
                <a:gdLst/>
                <a:ahLst/>
                <a:cxnLst/>
                <a:rect l="l" t="t" r="r" b="b"/>
                <a:pathLst>
                  <a:path w="50298" h="50297" extrusionOk="0">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9"/>
              <p:cNvSpPr/>
              <p:nvPr/>
            </p:nvSpPr>
            <p:spPr>
              <a:xfrm>
                <a:off x="878425" y="-785450"/>
                <a:ext cx="6506675" cy="6506546"/>
              </a:xfrm>
              <a:custGeom>
                <a:avLst/>
                <a:gdLst/>
                <a:ahLst/>
                <a:cxnLst/>
                <a:rect l="l" t="t" r="r" b="b"/>
                <a:pathLst>
                  <a:path w="50298" h="50297" extrusionOk="0">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19"/>
            <p:cNvGrpSpPr/>
            <p:nvPr/>
          </p:nvGrpSpPr>
          <p:grpSpPr>
            <a:xfrm>
              <a:off x="3185908" y="718741"/>
              <a:ext cx="3124599" cy="2544437"/>
              <a:chOff x="4104846" y="2798475"/>
              <a:chExt cx="895480" cy="729211"/>
            </a:xfrm>
          </p:grpSpPr>
          <p:sp>
            <p:nvSpPr>
              <p:cNvPr id="888" name="Google Shape;888;p19"/>
              <p:cNvSpPr/>
              <p:nvPr/>
            </p:nvSpPr>
            <p:spPr>
              <a:xfrm>
                <a:off x="4186358" y="3417317"/>
                <a:ext cx="16525" cy="16525"/>
              </a:xfrm>
              <a:custGeom>
                <a:avLst/>
                <a:gdLst/>
                <a:ahLst/>
                <a:cxnLst/>
                <a:rect l="l" t="t" r="r" b="b"/>
                <a:pathLst>
                  <a:path w="661" h="661" extrusionOk="0">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9"/>
              <p:cNvSpPr/>
              <p:nvPr/>
            </p:nvSpPr>
            <p:spPr>
              <a:xfrm>
                <a:off x="4796315" y="2798475"/>
                <a:ext cx="16550" cy="16550"/>
              </a:xfrm>
              <a:custGeom>
                <a:avLst/>
                <a:gdLst/>
                <a:ahLst/>
                <a:cxnLst/>
                <a:rect l="l" t="t" r="r" b="b"/>
                <a:pathLst>
                  <a:path w="662" h="662" extrusionOk="0">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9"/>
              <p:cNvSpPr/>
              <p:nvPr/>
            </p:nvSpPr>
            <p:spPr>
              <a:xfrm>
                <a:off x="4104846" y="2964527"/>
                <a:ext cx="16300" cy="16300"/>
              </a:xfrm>
              <a:custGeom>
                <a:avLst/>
                <a:gdLst/>
                <a:ahLst/>
                <a:cxnLst/>
                <a:rect l="l" t="t" r="r" b="b"/>
                <a:pathLst>
                  <a:path w="652" h="652" extrusionOk="0">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9"/>
              <p:cNvSpPr/>
              <p:nvPr/>
            </p:nvSpPr>
            <p:spPr>
              <a:xfrm>
                <a:off x="4983801" y="3511136"/>
                <a:ext cx="16525" cy="16550"/>
              </a:xfrm>
              <a:custGeom>
                <a:avLst/>
                <a:gdLst/>
                <a:ahLst/>
                <a:cxnLst/>
                <a:rect l="l" t="t" r="r" b="b"/>
                <a:pathLst>
                  <a:path w="661" h="662" extrusionOk="0">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2" name="Google Shape;892;p19"/>
          <p:cNvGrpSpPr/>
          <p:nvPr/>
        </p:nvGrpSpPr>
        <p:grpSpPr>
          <a:xfrm>
            <a:off x="-3850272" y="34202"/>
            <a:ext cx="4570263" cy="2675285"/>
            <a:chOff x="2256275" y="1054425"/>
            <a:chExt cx="1212400" cy="709700"/>
          </a:xfrm>
        </p:grpSpPr>
        <p:sp>
          <p:nvSpPr>
            <p:cNvPr id="893" name="Google Shape;893;p19"/>
            <p:cNvSpPr/>
            <p:nvPr/>
          </p:nvSpPr>
          <p:spPr>
            <a:xfrm>
              <a:off x="2256275" y="1090775"/>
              <a:ext cx="1162450" cy="673350"/>
            </a:xfrm>
            <a:custGeom>
              <a:avLst/>
              <a:gdLst/>
              <a:ahLst/>
              <a:cxnLst/>
              <a:rect l="l" t="t" r="r" b="b"/>
              <a:pathLst>
                <a:path w="46498" h="26934" extrusionOk="0">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9"/>
            <p:cNvSpPr/>
            <p:nvPr/>
          </p:nvSpPr>
          <p:spPr>
            <a:xfrm>
              <a:off x="3368725" y="1054425"/>
              <a:ext cx="99950" cy="94825"/>
            </a:xfrm>
            <a:custGeom>
              <a:avLst/>
              <a:gdLst/>
              <a:ahLst/>
              <a:cxnLst/>
              <a:rect l="l" t="t" r="r" b="b"/>
              <a:pathLst>
                <a:path w="3998" h="3793" extrusionOk="0">
                  <a:moveTo>
                    <a:pt x="3997" y="1"/>
                  </a:moveTo>
                  <a:lnTo>
                    <a:pt x="1" y="1321"/>
                  </a:lnTo>
                  <a:lnTo>
                    <a:pt x="1598" y="2097"/>
                  </a:lnTo>
                  <a:lnTo>
                    <a:pt x="2151" y="3792"/>
                  </a:lnTo>
                  <a:lnTo>
                    <a:pt x="39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19"/>
          <p:cNvGrpSpPr/>
          <p:nvPr/>
        </p:nvGrpSpPr>
        <p:grpSpPr>
          <a:xfrm flipH="1">
            <a:off x="-159783" y="3936225"/>
            <a:ext cx="3106059" cy="2956030"/>
            <a:chOff x="6037942" y="4208000"/>
            <a:chExt cx="3106059" cy="2956030"/>
          </a:xfrm>
        </p:grpSpPr>
        <p:sp>
          <p:nvSpPr>
            <p:cNvPr id="896" name="Google Shape;896;p19"/>
            <p:cNvSpPr/>
            <p:nvPr/>
          </p:nvSpPr>
          <p:spPr>
            <a:xfrm>
              <a:off x="6325489" y="5386564"/>
              <a:ext cx="88302" cy="1159170"/>
            </a:xfrm>
            <a:custGeom>
              <a:avLst/>
              <a:gdLst/>
              <a:ahLst/>
              <a:cxnLst/>
              <a:rect l="l" t="t" r="r" b="b"/>
              <a:pathLst>
                <a:path w="893" h="11723" extrusionOk="0">
                  <a:moveTo>
                    <a:pt x="1" y="0"/>
                  </a:moveTo>
                  <a:lnTo>
                    <a:pt x="170" y="11722"/>
                  </a:lnTo>
                  <a:lnTo>
                    <a:pt x="893" y="11722"/>
                  </a:lnTo>
                  <a:lnTo>
                    <a:pt x="723"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9"/>
            <p:cNvSpPr/>
            <p:nvPr/>
          </p:nvSpPr>
          <p:spPr>
            <a:xfrm>
              <a:off x="6470152" y="5063618"/>
              <a:ext cx="72481" cy="1245690"/>
            </a:xfrm>
            <a:custGeom>
              <a:avLst/>
              <a:gdLst/>
              <a:ahLst/>
              <a:cxnLst/>
              <a:rect l="l" t="t" r="r" b="b"/>
              <a:pathLst>
                <a:path w="733" h="12598" extrusionOk="0">
                  <a:moveTo>
                    <a:pt x="1" y="1"/>
                  </a:moveTo>
                  <a:lnTo>
                    <a:pt x="1" y="12597"/>
                  </a:lnTo>
                  <a:lnTo>
                    <a:pt x="732" y="12597"/>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9"/>
            <p:cNvSpPr/>
            <p:nvPr/>
          </p:nvSpPr>
          <p:spPr>
            <a:xfrm>
              <a:off x="6179936" y="5319522"/>
              <a:ext cx="72481" cy="1318763"/>
            </a:xfrm>
            <a:custGeom>
              <a:avLst/>
              <a:gdLst/>
              <a:ahLst/>
              <a:cxnLst/>
              <a:rect l="l" t="t" r="r" b="b"/>
              <a:pathLst>
                <a:path w="733" h="13337" extrusionOk="0">
                  <a:moveTo>
                    <a:pt x="1" y="0"/>
                  </a:moveTo>
                  <a:lnTo>
                    <a:pt x="1"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9"/>
            <p:cNvSpPr/>
            <p:nvPr/>
          </p:nvSpPr>
          <p:spPr>
            <a:xfrm>
              <a:off x="6037942" y="5337123"/>
              <a:ext cx="72382" cy="1826907"/>
            </a:xfrm>
            <a:custGeom>
              <a:avLst/>
              <a:gdLst/>
              <a:ahLst/>
              <a:cxnLst/>
              <a:rect l="l" t="t" r="r" b="b"/>
              <a:pathLst>
                <a:path w="732" h="18476" extrusionOk="0">
                  <a:moveTo>
                    <a:pt x="0" y="0"/>
                  </a:moveTo>
                  <a:lnTo>
                    <a:pt x="0"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9"/>
            <p:cNvSpPr/>
            <p:nvPr/>
          </p:nvSpPr>
          <p:spPr>
            <a:xfrm>
              <a:off x="6615705" y="5180100"/>
              <a:ext cx="72481" cy="1372652"/>
            </a:xfrm>
            <a:custGeom>
              <a:avLst/>
              <a:gdLst/>
              <a:ahLst/>
              <a:cxnLst/>
              <a:rect l="l" t="t" r="r" b="b"/>
              <a:pathLst>
                <a:path w="733" h="13882" extrusionOk="0">
                  <a:moveTo>
                    <a:pt x="1" y="1"/>
                  </a:moveTo>
                  <a:lnTo>
                    <a:pt x="1"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9"/>
            <p:cNvSpPr/>
            <p:nvPr/>
          </p:nvSpPr>
          <p:spPr>
            <a:xfrm>
              <a:off x="6761259" y="5368864"/>
              <a:ext cx="71591" cy="1125650"/>
            </a:xfrm>
            <a:custGeom>
              <a:avLst/>
              <a:gdLst/>
              <a:ahLst/>
              <a:cxnLst/>
              <a:rect l="l" t="t" r="r" b="b"/>
              <a:pathLst>
                <a:path w="724" h="11384" extrusionOk="0">
                  <a:moveTo>
                    <a:pt x="1" y="1"/>
                  </a:moveTo>
                  <a:lnTo>
                    <a:pt x="1" y="11384"/>
                  </a:lnTo>
                  <a:lnTo>
                    <a:pt x="723" y="11384"/>
                  </a:lnTo>
                  <a:lnTo>
                    <a:pt x="723"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9"/>
            <p:cNvSpPr/>
            <p:nvPr/>
          </p:nvSpPr>
          <p:spPr>
            <a:xfrm>
              <a:off x="6905922" y="5185440"/>
              <a:ext cx="72481" cy="1237681"/>
            </a:xfrm>
            <a:custGeom>
              <a:avLst/>
              <a:gdLst/>
              <a:ahLst/>
              <a:cxnLst/>
              <a:rect l="l" t="t" r="r" b="b"/>
              <a:pathLst>
                <a:path w="733" h="12517" extrusionOk="0">
                  <a:moveTo>
                    <a:pt x="1" y="0"/>
                  </a:moveTo>
                  <a:lnTo>
                    <a:pt x="1" y="12516"/>
                  </a:lnTo>
                  <a:lnTo>
                    <a:pt x="732" y="12516"/>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9"/>
            <p:cNvSpPr/>
            <p:nvPr/>
          </p:nvSpPr>
          <p:spPr>
            <a:xfrm>
              <a:off x="7051475" y="4786652"/>
              <a:ext cx="72481" cy="1602944"/>
            </a:xfrm>
            <a:custGeom>
              <a:avLst/>
              <a:gdLst/>
              <a:ahLst/>
              <a:cxnLst/>
              <a:rect l="l" t="t" r="r" b="b"/>
              <a:pathLst>
                <a:path w="733" h="16211" extrusionOk="0">
                  <a:moveTo>
                    <a:pt x="1" y="1"/>
                  </a:moveTo>
                  <a:lnTo>
                    <a:pt x="1" y="16210"/>
                  </a:lnTo>
                  <a:lnTo>
                    <a:pt x="732" y="16210"/>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9"/>
            <p:cNvSpPr/>
            <p:nvPr/>
          </p:nvSpPr>
          <p:spPr>
            <a:xfrm>
              <a:off x="7197028" y="4872283"/>
              <a:ext cx="71591" cy="1627565"/>
            </a:xfrm>
            <a:custGeom>
              <a:avLst/>
              <a:gdLst/>
              <a:ahLst/>
              <a:cxnLst/>
              <a:rect l="l" t="t" r="r" b="b"/>
              <a:pathLst>
                <a:path w="724" h="16460" extrusionOk="0">
                  <a:moveTo>
                    <a:pt x="1" y="0"/>
                  </a:moveTo>
                  <a:lnTo>
                    <a:pt x="1" y="16459"/>
                  </a:lnTo>
                  <a:lnTo>
                    <a:pt x="723" y="16459"/>
                  </a:lnTo>
                  <a:lnTo>
                    <a:pt x="723"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9"/>
            <p:cNvSpPr/>
            <p:nvPr/>
          </p:nvSpPr>
          <p:spPr>
            <a:xfrm>
              <a:off x="7625777" y="5386564"/>
              <a:ext cx="89192" cy="1159170"/>
            </a:xfrm>
            <a:custGeom>
              <a:avLst/>
              <a:gdLst/>
              <a:ahLst/>
              <a:cxnLst/>
              <a:rect l="l" t="t" r="r" b="b"/>
              <a:pathLst>
                <a:path w="902" h="11723" extrusionOk="0">
                  <a:moveTo>
                    <a:pt x="0" y="0"/>
                  </a:moveTo>
                  <a:lnTo>
                    <a:pt x="170" y="11722"/>
                  </a:lnTo>
                  <a:lnTo>
                    <a:pt x="901" y="11722"/>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9"/>
            <p:cNvSpPr/>
            <p:nvPr/>
          </p:nvSpPr>
          <p:spPr>
            <a:xfrm>
              <a:off x="7771330" y="5180990"/>
              <a:ext cx="71492" cy="1245591"/>
            </a:xfrm>
            <a:custGeom>
              <a:avLst/>
              <a:gdLst/>
              <a:ahLst/>
              <a:cxnLst/>
              <a:rect l="l" t="t" r="r" b="b"/>
              <a:pathLst>
                <a:path w="723" h="12597" extrusionOk="0">
                  <a:moveTo>
                    <a:pt x="0" y="0"/>
                  </a:moveTo>
                  <a:lnTo>
                    <a:pt x="0" y="12597"/>
                  </a:lnTo>
                  <a:lnTo>
                    <a:pt x="723" y="12597"/>
                  </a:lnTo>
                  <a:lnTo>
                    <a:pt x="723"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9"/>
            <p:cNvSpPr/>
            <p:nvPr/>
          </p:nvSpPr>
          <p:spPr>
            <a:xfrm>
              <a:off x="7480224" y="5319522"/>
              <a:ext cx="72382" cy="1318763"/>
            </a:xfrm>
            <a:custGeom>
              <a:avLst/>
              <a:gdLst/>
              <a:ahLst/>
              <a:cxnLst/>
              <a:rect l="l" t="t" r="r" b="b"/>
              <a:pathLst>
                <a:path w="732" h="13337" extrusionOk="0">
                  <a:moveTo>
                    <a:pt x="0" y="0"/>
                  </a:moveTo>
                  <a:lnTo>
                    <a:pt x="0"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9"/>
            <p:cNvSpPr/>
            <p:nvPr/>
          </p:nvSpPr>
          <p:spPr>
            <a:xfrm>
              <a:off x="7338132" y="5337123"/>
              <a:ext cx="72481" cy="1826907"/>
            </a:xfrm>
            <a:custGeom>
              <a:avLst/>
              <a:gdLst/>
              <a:ahLst/>
              <a:cxnLst/>
              <a:rect l="l" t="t" r="r" b="b"/>
              <a:pathLst>
                <a:path w="733" h="18476" extrusionOk="0">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9"/>
            <p:cNvSpPr/>
            <p:nvPr/>
          </p:nvSpPr>
          <p:spPr>
            <a:xfrm>
              <a:off x="7915994" y="5424435"/>
              <a:ext cx="72382" cy="1372652"/>
            </a:xfrm>
            <a:custGeom>
              <a:avLst/>
              <a:gdLst/>
              <a:ahLst/>
              <a:cxnLst/>
              <a:rect l="l" t="t" r="r" b="b"/>
              <a:pathLst>
                <a:path w="732" h="13882" extrusionOk="0">
                  <a:moveTo>
                    <a:pt x="0" y="1"/>
                  </a:moveTo>
                  <a:lnTo>
                    <a:pt x="0"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9"/>
            <p:cNvSpPr/>
            <p:nvPr/>
          </p:nvSpPr>
          <p:spPr>
            <a:xfrm>
              <a:off x="8061547" y="5065398"/>
              <a:ext cx="72382" cy="1362072"/>
            </a:xfrm>
            <a:custGeom>
              <a:avLst/>
              <a:gdLst/>
              <a:ahLst/>
              <a:cxnLst/>
              <a:rect l="l" t="t" r="r" b="b"/>
              <a:pathLst>
                <a:path w="732" h="13775" extrusionOk="0">
                  <a:moveTo>
                    <a:pt x="0" y="1"/>
                  </a:moveTo>
                  <a:lnTo>
                    <a:pt x="0" y="13775"/>
                  </a:lnTo>
                  <a:lnTo>
                    <a:pt x="732" y="13775"/>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9"/>
            <p:cNvSpPr/>
            <p:nvPr/>
          </p:nvSpPr>
          <p:spPr>
            <a:xfrm>
              <a:off x="8207100" y="4904914"/>
              <a:ext cx="71492" cy="1238571"/>
            </a:xfrm>
            <a:custGeom>
              <a:avLst/>
              <a:gdLst/>
              <a:ahLst/>
              <a:cxnLst/>
              <a:rect l="l" t="t" r="r" b="b"/>
              <a:pathLst>
                <a:path w="723" h="12526" extrusionOk="0">
                  <a:moveTo>
                    <a:pt x="0" y="0"/>
                  </a:moveTo>
                  <a:lnTo>
                    <a:pt x="0" y="12525"/>
                  </a:lnTo>
                  <a:lnTo>
                    <a:pt x="723" y="12525"/>
                  </a:lnTo>
                  <a:lnTo>
                    <a:pt x="723"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9"/>
            <p:cNvSpPr/>
            <p:nvPr/>
          </p:nvSpPr>
          <p:spPr>
            <a:xfrm>
              <a:off x="8351763" y="5108609"/>
              <a:ext cx="72382" cy="1034878"/>
            </a:xfrm>
            <a:custGeom>
              <a:avLst/>
              <a:gdLst/>
              <a:ahLst/>
              <a:cxnLst/>
              <a:rect l="l" t="t" r="r" b="b"/>
              <a:pathLst>
                <a:path w="732" h="10466" extrusionOk="0">
                  <a:moveTo>
                    <a:pt x="0" y="1"/>
                  </a:moveTo>
                  <a:lnTo>
                    <a:pt x="0" y="10465"/>
                  </a:lnTo>
                  <a:lnTo>
                    <a:pt x="732" y="10465"/>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9"/>
            <p:cNvSpPr/>
            <p:nvPr/>
          </p:nvSpPr>
          <p:spPr>
            <a:xfrm>
              <a:off x="8497317" y="4872283"/>
              <a:ext cx="72382" cy="1863987"/>
            </a:xfrm>
            <a:custGeom>
              <a:avLst/>
              <a:gdLst/>
              <a:ahLst/>
              <a:cxnLst/>
              <a:rect l="l" t="t" r="r" b="b"/>
              <a:pathLst>
                <a:path w="732" h="18851" extrusionOk="0">
                  <a:moveTo>
                    <a:pt x="0" y="0"/>
                  </a:moveTo>
                  <a:lnTo>
                    <a:pt x="0" y="18850"/>
                  </a:lnTo>
                  <a:lnTo>
                    <a:pt x="732" y="18850"/>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9"/>
            <p:cNvSpPr/>
            <p:nvPr/>
          </p:nvSpPr>
          <p:spPr>
            <a:xfrm>
              <a:off x="8925967" y="4997467"/>
              <a:ext cx="72481" cy="1758185"/>
            </a:xfrm>
            <a:custGeom>
              <a:avLst/>
              <a:gdLst/>
              <a:ahLst/>
              <a:cxnLst/>
              <a:rect l="l" t="t" r="r" b="b"/>
              <a:pathLst>
                <a:path w="733" h="17781" extrusionOk="0">
                  <a:moveTo>
                    <a:pt x="1" y="1"/>
                  </a:moveTo>
                  <a:lnTo>
                    <a:pt x="1" y="17780"/>
                  </a:lnTo>
                  <a:lnTo>
                    <a:pt x="732" y="17780"/>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9"/>
            <p:cNvSpPr/>
            <p:nvPr/>
          </p:nvSpPr>
          <p:spPr>
            <a:xfrm>
              <a:off x="9071520" y="4253881"/>
              <a:ext cx="72481" cy="1813756"/>
            </a:xfrm>
            <a:custGeom>
              <a:avLst/>
              <a:gdLst/>
              <a:ahLst/>
              <a:cxnLst/>
              <a:rect l="l" t="t" r="r" b="b"/>
              <a:pathLst>
                <a:path w="733" h="18343" extrusionOk="0">
                  <a:moveTo>
                    <a:pt x="1" y="0"/>
                  </a:moveTo>
                  <a:lnTo>
                    <a:pt x="1" y="18342"/>
                  </a:lnTo>
                  <a:lnTo>
                    <a:pt x="732" y="18342"/>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9"/>
            <p:cNvSpPr/>
            <p:nvPr/>
          </p:nvSpPr>
          <p:spPr>
            <a:xfrm>
              <a:off x="8781304" y="4208000"/>
              <a:ext cx="71591" cy="2123349"/>
            </a:xfrm>
            <a:custGeom>
              <a:avLst/>
              <a:gdLst/>
              <a:ahLst/>
              <a:cxnLst/>
              <a:rect l="l" t="t" r="r" b="b"/>
              <a:pathLst>
                <a:path w="724" h="21474" extrusionOk="0">
                  <a:moveTo>
                    <a:pt x="1" y="1"/>
                  </a:moveTo>
                  <a:lnTo>
                    <a:pt x="1" y="21473"/>
                  </a:lnTo>
                  <a:lnTo>
                    <a:pt x="723" y="21473"/>
                  </a:lnTo>
                  <a:lnTo>
                    <a:pt x="723"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9"/>
            <p:cNvSpPr/>
            <p:nvPr/>
          </p:nvSpPr>
          <p:spPr>
            <a:xfrm>
              <a:off x="8639310" y="4568817"/>
              <a:ext cx="72481" cy="1826907"/>
            </a:xfrm>
            <a:custGeom>
              <a:avLst/>
              <a:gdLst/>
              <a:ahLst/>
              <a:cxnLst/>
              <a:rect l="l" t="t" r="r" b="b"/>
              <a:pathLst>
                <a:path w="733" h="18476" extrusionOk="0">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 name="Google Shape;918;p19"/>
          <p:cNvGrpSpPr/>
          <p:nvPr/>
        </p:nvGrpSpPr>
        <p:grpSpPr>
          <a:xfrm>
            <a:off x="7995228" y="-195280"/>
            <a:ext cx="547707" cy="495785"/>
            <a:chOff x="470050" y="3731100"/>
            <a:chExt cx="179800" cy="162750"/>
          </a:xfrm>
        </p:grpSpPr>
        <p:sp>
          <p:nvSpPr>
            <p:cNvPr id="919" name="Google Shape;919;p19"/>
            <p:cNvSpPr/>
            <p:nvPr/>
          </p:nvSpPr>
          <p:spPr>
            <a:xfrm>
              <a:off x="483875" y="3731100"/>
              <a:ext cx="165975" cy="149600"/>
            </a:xfrm>
            <a:custGeom>
              <a:avLst/>
              <a:gdLst/>
              <a:ahLst/>
              <a:cxnLst/>
              <a:rect l="l" t="t" r="r" b="b"/>
              <a:pathLst>
                <a:path w="6639" h="5984" extrusionOk="0">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9"/>
            <p:cNvSpPr/>
            <p:nvPr/>
          </p:nvSpPr>
          <p:spPr>
            <a:xfrm>
              <a:off x="470050" y="3743450"/>
              <a:ext cx="155700" cy="150400"/>
            </a:xfrm>
            <a:custGeom>
              <a:avLst/>
              <a:gdLst/>
              <a:ahLst/>
              <a:cxnLst/>
              <a:rect l="l" t="t" r="r" b="b"/>
              <a:pathLst>
                <a:path w="6228" h="6016" extrusionOk="0">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9"/>
            <p:cNvSpPr/>
            <p:nvPr/>
          </p:nvSpPr>
          <p:spPr>
            <a:xfrm>
              <a:off x="503950" y="3749100"/>
              <a:ext cx="126050" cy="113600"/>
            </a:xfrm>
            <a:custGeom>
              <a:avLst/>
              <a:gdLst/>
              <a:ahLst/>
              <a:cxnLst/>
              <a:rect l="l" t="t" r="r" b="b"/>
              <a:pathLst>
                <a:path w="5042" h="4544" extrusionOk="0">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9"/>
            <p:cNvSpPr/>
            <p:nvPr/>
          </p:nvSpPr>
          <p:spPr>
            <a:xfrm>
              <a:off x="533175" y="3763725"/>
              <a:ext cx="71175" cy="80775"/>
            </a:xfrm>
            <a:custGeom>
              <a:avLst/>
              <a:gdLst/>
              <a:ahLst/>
              <a:cxnLst/>
              <a:rect l="l" t="t" r="r" b="b"/>
              <a:pathLst>
                <a:path w="2847" h="3231" extrusionOk="0">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19"/>
          <p:cNvGrpSpPr/>
          <p:nvPr/>
        </p:nvGrpSpPr>
        <p:grpSpPr>
          <a:xfrm>
            <a:off x="8423992" y="928720"/>
            <a:ext cx="1013699" cy="886245"/>
            <a:chOff x="895150" y="3894725"/>
            <a:chExt cx="332775" cy="290925"/>
          </a:xfrm>
        </p:grpSpPr>
        <p:sp>
          <p:nvSpPr>
            <p:cNvPr id="924" name="Google Shape;924;p19"/>
            <p:cNvSpPr/>
            <p:nvPr/>
          </p:nvSpPr>
          <p:spPr>
            <a:xfrm>
              <a:off x="895150" y="3918150"/>
              <a:ext cx="307125" cy="267500"/>
            </a:xfrm>
            <a:custGeom>
              <a:avLst/>
              <a:gdLst/>
              <a:ahLst/>
              <a:cxnLst/>
              <a:rect l="l" t="t" r="r" b="b"/>
              <a:pathLst>
                <a:path w="12285" h="10700" extrusionOk="0">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a:off x="939750" y="3894725"/>
              <a:ext cx="288175" cy="268925"/>
            </a:xfrm>
            <a:custGeom>
              <a:avLst/>
              <a:gdLst/>
              <a:ahLst/>
              <a:cxnLst/>
              <a:rect l="l" t="t" r="r" b="b"/>
              <a:pathLst>
                <a:path w="11527" h="10757" extrusionOk="0">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9"/>
            <p:cNvSpPr/>
            <p:nvPr/>
          </p:nvSpPr>
          <p:spPr>
            <a:xfrm>
              <a:off x="932175" y="3950325"/>
              <a:ext cx="233075" cy="203150"/>
            </a:xfrm>
            <a:custGeom>
              <a:avLst/>
              <a:gdLst/>
              <a:ahLst/>
              <a:cxnLst/>
              <a:rect l="l" t="t" r="r" b="b"/>
              <a:pathLst>
                <a:path w="9323" h="8126" extrusionOk="0">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9"/>
            <p:cNvSpPr/>
            <p:nvPr/>
          </p:nvSpPr>
          <p:spPr>
            <a:xfrm>
              <a:off x="979450" y="3982750"/>
              <a:ext cx="131400" cy="144775"/>
            </a:xfrm>
            <a:custGeom>
              <a:avLst/>
              <a:gdLst/>
              <a:ahLst/>
              <a:cxnLst/>
              <a:rect l="l" t="t" r="r" b="b"/>
              <a:pathLst>
                <a:path w="5256" h="5791" extrusionOk="0">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8" name="Google Shape;928;p19"/>
          <p:cNvGrpSpPr/>
          <p:nvPr/>
        </p:nvGrpSpPr>
        <p:grpSpPr>
          <a:xfrm>
            <a:off x="7877723" y="4141400"/>
            <a:ext cx="1207215" cy="1092048"/>
            <a:chOff x="431250" y="4269675"/>
            <a:chExt cx="623175" cy="563725"/>
          </a:xfrm>
        </p:grpSpPr>
        <p:sp>
          <p:nvSpPr>
            <p:cNvPr id="929" name="Google Shape;929;p19"/>
            <p:cNvSpPr/>
            <p:nvPr/>
          </p:nvSpPr>
          <p:spPr>
            <a:xfrm>
              <a:off x="431250" y="4269675"/>
              <a:ext cx="574775" cy="518225"/>
            </a:xfrm>
            <a:custGeom>
              <a:avLst/>
              <a:gdLst/>
              <a:ahLst/>
              <a:cxnLst/>
              <a:rect l="l" t="t" r="r" b="b"/>
              <a:pathLst>
                <a:path w="22991" h="20729" extrusionOk="0">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514900" y="4312375"/>
              <a:ext cx="539525" cy="521025"/>
            </a:xfrm>
            <a:custGeom>
              <a:avLst/>
              <a:gdLst/>
              <a:ahLst/>
              <a:cxnLst/>
              <a:rect l="l" t="t" r="r" b="b"/>
              <a:pathLst>
                <a:path w="21581" h="20841" extrusionOk="0">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9"/>
            <p:cNvSpPr/>
            <p:nvPr/>
          </p:nvSpPr>
          <p:spPr>
            <a:xfrm>
              <a:off x="500625" y="4332000"/>
              <a:ext cx="436250" cy="393550"/>
            </a:xfrm>
            <a:custGeom>
              <a:avLst/>
              <a:gdLst/>
              <a:ahLst/>
              <a:cxnLst/>
              <a:rect l="l" t="t" r="r" b="b"/>
              <a:pathLst>
                <a:path w="17450" h="15742" extrusionOk="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9"/>
            <p:cNvSpPr/>
            <p:nvPr/>
          </p:nvSpPr>
          <p:spPr>
            <a:xfrm>
              <a:off x="588925" y="4382400"/>
              <a:ext cx="246250" cy="280375"/>
            </a:xfrm>
            <a:custGeom>
              <a:avLst/>
              <a:gdLst/>
              <a:ahLst/>
              <a:cxnLst/>
              <a:rect l="l" t="t" r="r" b="b"/>
              <a:pathLst>
                <a:path w="9850" h="11215" extrusionOk="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34" name="Google Shape;934;p19"/>
          <p:cNvSpPr txBox="1">
            <a:spLocks noGrp="1"/>
          </p:cNvSpPr>
          <p:nvPr>
            <p:ph type="subTitle" idx="1"/>
          </p:nvPr>
        </p:nvSpPr>
        <p:spPr>
          <a:xfrm>
            <a:off x="851225" y="2633325"/>
            <a:ext cx="2348100" cy="130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935" name="Google Shape;935;p19"/>
          <p:cNvSpPr txBox="1">
            <a:spLocks noGrp="1"/>
          </p:cNvSpPr>
          <p:nvPr>
            <p:ph type="subTitle" idx="2"/>
          </p:nvPr>
        </p:nvSpPr>
        <p:spPr>
          <a:xfrm>
            <a:off x="3397950" y="2633325"/>
            <a:ext cx="2348100" cy="130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936" name="Google Shape;936;p19"/>
          <p:cNvSpPr txBox="1">
            <a:spLocks noGrp="1"/>
          </p:cNvSpPr>
          <p:nvPr>
            <p:ph type="subTitle" idx="3"/>
          </p:nvPr>
        </p:nvSpPr>
        <p:spPr>
          <a:xfrm>
            <a:off x="5944675" y="2633326"/>
            <a:ext cx="2348100" cy="130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937" name="Google Shape;937;p19"/>
          <p:cNvSpPr txBox="1">
            <a:spLocks noGrp="1"/>
          </p:cNvSpPr>
          <p:nvPr>
            <p:ph type="subTitle" idx="4"/>
          </p:nvPr>
        </p:nvSpPr>
        <p:spPr>
          <a:xfrm>
            <a:off x="851225" y="1968175"/>
            <a:ext cx="2348100" cy="74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38" name="Google Shape;938;p19"/>
          <p:cNvSpPr txBox="1">
            <a:spLocks noGrp="1"/>
          </p:cNvSpPr>
          <p:nvPr>
            <p:ph type="subTitle" idx="5"/>
          </p:nvPr>
        </p:nvSpPr>
        <p:spPr>
          <a:xfrm>
            <a:off x="3397954" y="1968175"/>
            <a:ext cx="2348100" cy="74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39" name="Google Shape;939;p19"/>
          <p:cNvSpPr txBox="1">
            <a:spLocks noGrp="1"/>
          </p:cNvSpPr>
          <p:nvPr>
            <p:ph type="subTitle" idx="6"/>
          </p:nvPr>
        </p:nvSpPr>
        <p:spPr>
          <a:xfrm>
            <a:off x="5944675" y="1968175"/>
            <a:ext cx="2348100" cy="74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940"/>
        <p:cNvGrpSpPr/>
        <p:nvPr/>
      </p:nvGrpSpPr>
      <p:grpSpPr>
        <a:xfrm>
          <a:off x="0" y="0"/>
          <a:ext cx="0" cy="0"/>
          <a:chOff x="0" y="0"/>
          <a:chExt cx="0" cy="0"/>
        </a:xfrm>
      </p:grpSpPr>
      <p:grpSp>
        <p:nvGrpSpPr>
          <p:cNvPr id="941" name="Google Shape;941;p20"/>
          <p:cNvGrpSpPr/>
          <p:nvPr/>
        </p:nvGrpSpPr>
        <p:grpSpPr>
          <a:xfrm>
            <a:off x="2976063" y="1284862"/>
            <a:ext cx="4570289" cy="4570198"/>
            <a:chOff x="1846563" y="182687"/>
            <a:chExt cx="4570289" cy="4570198"/>
          </a:xfrm>
        </p:grpSpPr>
        <p:grpSp>
          <p:nvGrpSpPr>
            <p:cNvPr id="942" name="Google Shape;942;p20"/>
            <p:cNvGrpSpPr/>
            <p:nvPr/>
          </p:nvGrpSpPr>
          <p:grpSpPr>
            <a:xfrm>
              <a:off x="1846563" y="182687"/>
              <a:ext cx="4570289" cy="4570198"/>
              <a:chOff x="878425" y="-785450"/>
              <a:chExt cx="6506675" cy="6506546"/>
            </a:xfrm>
          </p:grpSpPr>
          <p:sp>
            <p:nvSpPr>
              <p:cNvPr id="943" name="Google Shape;943;p20"/>
              <p:cNvSpPr/>
              <p:nvPr/>
            </p:nvSpPr>
            <p:spPr>
              <a:xfrm>
                <a:off x="3041652" y="1377724"/>
                <a:ext cx="2180213" cy="2180213"/>
              </a:xfrm>
              <a:custGeom>
                <a:avLst/>
                <a:gdLst/>
                <a:ahLst/>
                <a:cxnLst/>
                <a:rect l="l" t="t" r="r" b="b"/>
                <a:pathLst>
                  <a:path w="36613" h="36613" extrusionOk="0">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0"/>
              <p:cNvSpPr/>
              <p:nvPr/>
            </p:nvSpPr>
            <p:spPr>
              <a:xfrm>
                <a:off x="2050550" y="386698"/>
                <a:ext cx="4162285" cy="4162202"/>
              </a:xfrm>
              <a:custGeom>
                <a:avLst/>
                <a:gdLst/>
                <a:ahLst/>
                <a:cxnLst/>
                <a:rect l="l" t="t" r="r" b="b"/>
                <a:pathLst>
                  <a:path w="50298" h="50297" extrusionOk="0">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0"/>
              <p:cNvSpPr/>
              <p:nvPr/>
            </p:nvSpPr>
            <p:spPr>
              <a:xfrm>
                <a:off x="878425" y="-785450"/>
                <a:ext cx="6506675" cy="6506546"/>
              </a:xfrm>
              <a:custGeom>
                <a:avLst/>
                <a:gdLst/>
                <a:ahLst/>
                <a:cxnLst/>
                <a:rect l="l" t="t" r="r" b="b"/>
                <a:pathLst>
                  <a:path w="50298" h="50297" extrusionOk="0">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6" name="Google Shape;946;p20"/>
            <p:cNvGrpSpPr/>
            <p:nvPr/>
          </p:nvGrpSpPr>
          <p:grpSpPr>
            <a:xfrm>
              <a:off x="3185908" y="718741"/>
              <a:ext cx="3124599" cy="2544437"/>
              <a:chOff x="4104846" y="2798475"/>
              <a:chExt cx="895480" cy="729211"/>
            </a:xfrm>
          </p:grpSpPr>
          <p:sp>
            <p:nvSpPr>
              <p:cNvPr id="947" name="Google Shape;947;p20"/>
              <p:cNvSpPr/>
              <p:nvPr/>
            </p:nvSpPr>
            <p:spPr>
              <a:xfrm>
                <a:off x="4186358" y="3417317"/>
                <a:ext cx="16525" cy="16525"/>
              </a:xfrm>
              <a:custGeom>
                <a:avLst/>
                <a:gdLst/>
                <a:ahLst/>
                <a:cxnLst/>
                <a:rect l="l" t="t" r="r" b="b"/>
                <a:pathLst>
                  <a:path w="661" h="661" extrusionOk="0">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0"/>
              <p:cNvSpPr/>
              <p:nvPr/>
            </p:nvSpPr>
            <p:spPr>
              <a:xfrm>
                <a:off x="4796315" y="2798475"/>
                <a:ext cx="16550" cy="16550"/>
              </a:xfrm>
              <a:custGeom>
                <a:avLst/>
                <a:gdLst/>
                <a:ahLst/>
                <a:cxnLst/>
                <a:rect l="l" t="t" r="r" b="b"/>
                <a:pathLst>
                  <a:path w="662" h="662" extrusionOk="0">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0"/>
              <p:cNvSpPr/>
              <p:nvPr/>
            </p:nvSpPr>
            <p:spPr>
              <a:xfrm>
                <a:off x="4104846" y="2964527"/>
                <a:ext cx="16300" cy="16300"/>
              </a:xfrm>
              <a:custGeom>
                <a:avLst/>
                <a:gdLst/>
                <a:ahLst/>
                <a:cxnLst/>
                <a:rect l="l" t="t" r="r" b="b"/>
                <a:pathLst>
                  <a:path w="652" h="652" extrusionOk="0">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0"/>
              <p:cNvSpPr/>
              <p:nvPr/>
            </p:nvSpPr>
            <p:spPr>
              <a:xfrm>
                <a:off x="4983801" y="3511136"/>
                <a:ext cx="16525" cy="16550"/>
              </a:xfrm>
              <a:custGeom>
                <a:avLst/>
                <a:gdLst/>
                <a:ahLst/>
                <a:cxnLst/>
                <a:rect l="l" t="t" r="r" b="b"/>
                <a:pathLst>
                  <a:path w="661" h="662" extrusionOk="0">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51" name="Google Shape;951;p20"/>
          <p:cNvGrpSpPr/>
          <p:nvPr/>
        </p:nvGrpSpPr>
        <p:grpSpPr>
          <a:xfrm>
            <a:off x="6037942" y="4049950"/>
            <a:ext cx="3106059" cy="2956030"/>
            <a:chOff x="6037942" y="4208000"/>
            <a:chExt cx="3106059" cy="2956030"/>
          </a:xfrm>
        </p:grpSpPr>
        <p:sp>
          <p:nvSpPr>
            <p:cNvPr id="952" name="Google Shape;952;p20"/>
            <p:cNvSpPr/>
            <p:nvPr/>
          </p:nvSpPr>
          <p:spPr>
            <a:xfrm>
              <a:off x="6325489" y="5386564"/>
              <a:ext cx="88302" cy="1159170"/>
            </a:xfrm>
            <a:custGeom>
              <a:avLst/>
              <a:gdLst/>
              <a:ahLst/>
              <a:cxnLst/>
              <a:rect l="l" t="t" r="r" b="b"/>
              <a:pathLst>
                <a:path w="893" h="11723" extrusionOk="0">
                  <a:moveTo>
                    <a:pt x="1" y="0"/>
                  </a:moveTo>
                  <a:lnTo>
                    <a:pt x="170" y="11722"/>
                  </a:lnTo>
                  <a:lnTo>
                    <a:pt x="893" y="11722"/>
                  </a:lnTo>
                  <a:lnTo>
                    <a:pt x="723"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0"/>
            <p:cNvSpPr/>
            <p:nvPr/>
          </p:nvSpPr>
          <p:spPr>
            <a:xfrm>
              <a:off x="6470152" y="5063618"/>
              <a:ext cx="72481" cy="1245690"/>
            </a:xfrm>
            <a:custGeom>
              <a:avLst/>
              <a:gdLst/>
              <a:ahLst/>
              <a:cxnLst/>
              <a:rect l="l" t="t" r="r" b="b"/>
              <a:pathLst>
                <a:path w="733" h="12598" extrusionOk="0">
                  <a:moveTo>
                    <a:pt x="1" y="1"/>
                  </a:moveTo>
                  <a:lnTo>
                    <a:pt x="1" y="12597"/>
                  </a:lnTo>
                  <a:lnTo>
                    <a:pt x="732" y="12597"/>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0"/>
            <p:cNvSpPr/>
            <p:nvPr/>
          </p:nvSpPr>
          <p:spPr>
            <a:xfrm>
              <a:off x="6179936" y="5319522"/>
              <a:ext cx="72481" cy="1318763"/>
            </a:xfrm>
            <a:custGeom>
              <a:avLst/>
              <a:gdLst/>
              <a:ahLst/>
              <a:cxnLst/>
              <a:rect l="l" t="t" r="r" b="b"/>
              <a:pathLst>
                <a:path w="733" h="13337" extrusionOk="0">
                  <a:moveTo>
                    <a:pt x="1" y="0"/>
                  </a:moveTo>
                  <a:lnTo>
                    <a:pt x="1"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0"/>
            <p:cNvSpPr/>
            <p:nvPr/>
          </p:nvSpPr>
          <p:spPr>
            <a:xfrm>
              <a:off x="6037942" y="5337123"/>
              <a:ext cx="72382" cy="1826907"/>
            </a:xfrm>
            <a:custGeom>
              <a:avLst/>
              <a:gdLst/>
              <a:ahLst/>
              <a:cxnLst/>
              <a:rect l="l" t="t" r="r" b="b"/>
              <a:pathLst>
                <a:path w="732" h="18476" extrusionOk="0">
                  <a:moveTo>
                    <a:pt x="0" y="0"/>
                  </a:moveTo>
                  <a:lnTo>
                    <a:pt x="0"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0"/>
            <p:cNvSpPr/>
            <p:nvPr/>
          </p:nvSpPr>
          <p:spPr>
            <a:xfrm>
              <a:off x="6615705" y="5180100"/>
              <a:ext cx="72481" cy="1372652"/>
            </a:xfrm>
            <a:custGeom>
              <a:avLst/>
              <a:gdLst/>
              <a:ahLst/>
              <a:cxnLst/>
              <a:rect l="l" t="t" r="r" b="b"/>
              <a:pathLst>
                <a:path w="733" h="13882" extrusionOk="0">
                  <a:moveTo>
                    <a:pt x="1" y="1"/>
                  </a:moveTo>
                  <a:lnTo>
                    <a:pt x="1"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0"/>
            <p:cNvSpPr/>
            <p:nvPr/>
          </p:nvSpPr>
          <p:spPr>
            <a:xfrm>
              <a:off x="6761259" y="5368864"/>
              <a:ext cx="71591" cy="1125650"/>
            </a:xfrm>
            <a:custGeom>
              <a:avLst/>
              <a:gdLst/>
              <a:ahLst/>
              <a:cxnLst/>
              <a:rect l="l" t="t" r="r" b="b"/>
              <a:pathLst>
                <a:path w="724" h="11384" extrusionOk="0">
                  <a:moveTo>
                    <a:pt x="1" y="1"/>
                  </a:moveTo>
                  <a:lnTo>
                    <a:pt x="1" y="11384"/>
                  </a:lnTo>
                  <a:lnTo>
                    <a:pt x="723" y="11384"/>
                  </a:lnTo>
                  <a:lnTo>
                    <a:pt x="723"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0"/>
            <p:cNvSpPr/>
            <p:nvPr/>
          </p:nvSpPr>
          <p:spPr>
            <a:xfrm>
              <a:off x="6905922" y="5185440"/>
              <a:ext cx="72481" cy="1237681"/>
            </a:xfrm>
            <a:custGeom>
              <a:avLst/>
              <a:gdLst/>
              <a:ahLst/>
              <a:cxnLst/>
              <a:rect l="l" t="t" r="r" b="b"/>
              <a:pathLst>
                <a:path w="733" h="12517" extrusionOk="0">
                  <a:moveTo>
                    <a:pt x="1" y="0"/>
                  </a:moveTo>
                  <a:lnTo>
                    <a:pt x="1" y="12516"/>
                  </a:lnTo>
                  <a:lnTo>
                    <a:pt x="732" y="12516"/>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0"/>
            <p:cNvSpPr/>
            <p:nvPr/>
          </p:nvSpPr>
          <p:spPr>
            <a:xfrm>
              <a:off x="7051475" y="4786652"/>
              <a:ext cx="72481" cy="1602944"/>
            </a:xfrm>
            <a:custGeom>
              <a:avLst/>
              <a:gdLst/>
              <a:ahLst/>
              <a:cxnLst/>
              <a:rect l="l" t="t" r="r" b="b"/>
              <a:pathLst>
                <a:path w="733" h="16211" extrusionOk="0">
                  <a:moveTo>
                    <a:pt x="1" y="1"/>
                  </a:moveTo>
                  <a:lnTo>
                    <a:pt x="1" y="16210"/>
                  </a:lnTo>
                  <a:lnTo>
                    <a:pt x="732" y="16210"/>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0"/>
            <p:cNvSpPr/>
            <p:nvPr/>
          </p:nvSpPr>
          <p:spPr>
            <a:xfrm>
              <a:off x="7197028" y="4872283"/>
              <a:ext cx="71591" cy="1627565"/>
            </a:xfrm>
            <a:custGeom>
              <a:avLst/>
              <a:gdLst/>
              <a:ahLst/>
              <a:cxnLst/>
              <a:rect l="l" t="t" r="r" b="b"/>
              <a:pathLst>
                <a:path w="724" h="16460" extrusionOk="0">
                  <a:moveTo>
                    <a:pt x="1" y="0"/>
                  </a:moveTo>
                  <a:lnTo>
                    <a:pt x="1" y="16459"/>
                  </a:lnTo>
                  <a:lnTo>
                    <a:pt x="723" y="16459"/>
                  </a:lnTo>
                  <a:lnTo>
                    <a:pt x="723"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0"/>
            <p:cNvSpPr/>
            <p:nvPr/>
          </p:nvSpPr>
          <p:spPr>
            <a:xfrm>
              <a:off x="7625777" y="5386564"/>
              <a:ext cx="89192" cy="1159170"/>
            </a:xfrm>
            <a:custGeom>
              <a:avLst/>
              <a:gdLst/>
              <a:ahLst/>
              <a:cxnLst/>
              <a:rect l="l" t="t" r="r" b="b"/>
              <a:pathLst>
                <a:path w="902" h="11723" extrusionOk="0">
                  <a:moveTo>
                    <a:pt x="0" y="0"/>
                  </a:moveTo>
                  <a:lnTo>
                    <a:pt x="170" y="11722"/>
                  </a:lnTo>
                  <a:lnTo>
                    <a:pt x="901" y="11722"/>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0"/>
            <p:cNvSpPr/>
            <p:nvPr/>
          </p:nvSpPr>
          <p:spPr>
            <a:xfrm>
              <a:off x="7771330" y="5180990"/>
              <a:ext cx="71492" cy="1245591"/>
            </a:xfrm>
            <a:custGeom>
              <a:avLst/>
              <a:gdLst/>
              <a:ahLst/>
              <a:cxnLst/>
              <a:rect l="l" t="t" r="r" b="b"/>
              <a:pathLst>
                <a:path w="723" h="12597" extrusionOk="0">
                  <a:moveTo>
                    <a:pt x="0" y="0"/>
                  </a:moveTo>
                  <a:lnTo>
                    <a:pt x="0" y="12597"/>
                  </a:lnTo>
                  <a:lnTo>
                    <a:pt x="723" y="12597"/>
                  </a:lnTo>
                  <a:lnTo>
                    <a:pt x="723"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0"/>
            <p:cNvSpPr/>
            <p:nvPr/>
          </p:nvSpPr>
          <p:spPr>
            <a:xfrm>
              <a:off x="7480224" y="5319522"/>
              <a:ext cx="72382" cy="1318763"/>
            </a:xfrm>
            <a:custGeom>
              <a:avLst/>
              <a:gdLst/>
              <a:ahLst/>
              <a:cxnLst/>
              <a:rect l="l" t="t" r="r" b="b"/>
              <a:pathLst>
                <a:path w="732" h="13337" extrusionOk="0">
                  <a:moveTo>
                    <a:pt x="0" y="0"/>
                  </a:moveTo>
                  <a:lnTo>
                    <a:pt x="0"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0"/>
            <p:cNvSpPr/>
            <p:nvPr/>
          </p:nvSpPr>
          <p:spPr>
            <a:xfrm>
              <a:off x="7338132" y="5337123"/>
              <a:ext cx="72481" cy="1826907"/>
            </a:xfrm>
            <a:custGeom>
              <a:avLst/>
              <a:gdLst/>
              <a:ahLst/>
              <a:cxnLst/>
              <a:rect l="l" t="t" r="r" b="b"/>
              <a:pathLst>
                <a:path w="733" h="18476" extrusionOk="0">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0"/>
            <p:cNvSpPr/>
            <p:nvPr/>
          </p:nvSpPr>
          <p:spPr>
            <a:xfrm>
              <a:off x="7915994" y="5424435"/>
              <a:ext cx="72382" cy="1372652"/>
            </a:xfrm>
            <a:custGeom>
              <a:avLst/>
              <a:gdLst/>
              <a:ahLst/>
              <a:cxnLst/>
              <a:rect l="l" t="t" r="r" b="b"/>
              <a:pathLst>
                <a:path w="732" h="13882" extrusionOk="0">
                  <a:moveTo>
                    <a:pt x="0" y="1"/>
                  </a:moveTo>
                  <a:lnTo>
                    <a:pt x="0"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0"/>
            <p:cNvSpPr/>
            <p:nvPr/>
          </p:nvSpPr>
          <p:spPr>
            <a:xfrm>
              <a:off x="8061547" y="5065398"/>
              <a:ext cx="72382" cy="1362072"/>
            </a:xfrm>
            <a:custGeom>
              <a:avLst/>
              <a:gdLst/>
              <a:ahLst/>
              <a:cxnLst/>
              <a:rect l="l" t="t" r="r" b="b"/>
              <a:pathLst>
                <a:path w="732" h="13775" extrusionOk="0">
                  <a:moveTo>
                    <a:pt x="0" y="1"/>
                  </a:moveTo>
                  <a:lnTo>
                    <a:pt x="0" y="13775"/>
                  </a:lnTo>
                  <a:lnTo>
                    <a:pt x="732" y="13775"/>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0"/>
            <p:cNvSpPr/>
            <p:nvPr/>
          </p:nvSpPr>
          <p:spPr>
            <a:xfrm>
              <a:off x="8207100" y="4904914"/>
              <a:ext cx="71492" cy="1238571"/>
            </a:xfrm>
            <a:custGeom>
              <a:avLst/>
              <a:gdLst/>
              <a:ahLst/>
              <a:cxnLst/>
              <a:rect l="l" t="t" r="r" b="b"/>
              <a:pathLst>
                <a:path w="723" h="12526" extrusionOk="0">
                  <a:moveTo>
                    <a:pt x="0" y="0"/>
                  </a:moveTo>
                  <a:lnTo>
                    <a:pt x="0" y="12525"/>
                  </a:lnTo>
                  <a:lnTo>
                    <a:pt x="723" y="12525"/>
                  </a:lnTo>
                  <a:lnTo>
                    <a:pt x="723"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0"/>
            <p:cNvSpPr/>
            <p:nvPr/>
          </p:nvSpPr>
          <p:spPr>
            <a:xfrm>
              <a:off x="8351763" y="5108609"/>
              <a:ext cx="72382" cy="1034878"/>
            </a:xfrm>
            <a:custGeom>
              <a:avLst/>
              <a:gdLst/>
              <a:ahLst/>
              <a:cxnLst/>
              <a:rect l="l" t="t" r="r" b="b"/>
              <a:pathLst>
                <a:path w="732" h="10466" extrusionOk="0">
                  <a:moveTo>
                    <a:pt x="0" y="1"/>
                  </a:moveTo>
                  <a:lnTo>
                    <a:pt x="0" y="10465"/>
                  </a:lnTo>
                  <a:lnTo>
                    <a:pt x="732" y="10465"/>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0"/>
            <p:cNvSpPr/>
            <p:nvPr/>
          </p:nvSpPr>
          <p:spPr>
            <a:xfrm>
              <a:off x="8497317" y="4872283"/>
              <a:ext cx="72382" cy="1863987"/>
            </a:xfrm>
            <a:custGeom>
              <a:avLst/>
              <a:gdLst/>
              <a:ahLst/>
              <a:cxnLst/>
              <a:rect l="l" t="t" r="r" b="b"/>
              <a:pathLst>
                <a:path w="732" h="18851" extrusionOk="0">
                  <a:moveTo>
                    <a:pt x="0" y="0"/>
                  </a:moveTo>
                  <a:lnTo>
                    <a:pt x="0" y="18850"/>
                  </a:lnTo>
                  <a:lnTo>
                    <a:pt x="732" y="18850"/>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0"/>
            <p:cNvSpPr/>
            <p:nvPr/>
          </p:nvSpPr>
          <p:spPr>
            <a:xfrm>
              <a:off x="8925967" y="4997467"/>
              <a:ext cx="72481" cy="1758185"/>
            </a:xfrm>
            <a:custGeom>
              <a:avLst/>
              <a:gdLst/>
              <a:ahLst/>
              <a:cxnLst/>
              <a:rect l="l" t="t" r="r" b="b"/>
              <a:pathLst>
                <a:path w="733" h="17781" extrusionOk="0">
                  <a:moveTo>
                    <a:pt x="1" y="1"/>
                  </a:moveTo>
                  <a:lnTo>
                    <a:pt x="1" y="17780"/>
                  </a:lnTo>
                  <a:lnTo>
                    <a:pt x="732" y="17780"/>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0"/>
            <p:cNvSpPr/>
            <p:nvPr/>
          </p:nvSpPr>
          <p:spPr>
            <a:xfrm>
              <a:off x="9071520" y="4253881"/>
              <a:ext cx="72481" cy="1813756"/>
            </a:xfrm>
            <a:custGeom>
              <a:avLst/>
              <a:gdLst/>
              <a:ahLst/>
              <a:cxnLst/>
              <a:rect l="l" t="t" r="r" b="b"/>
              <a:pathLst>
                <a:path w="733" h="18343" extrusionOk="0">
                  <a:moveTo>
                    <a:pt x="1" y="0"/>
                  </a:moveTo>
                  <a:lnTo>
                    <a:pt x="1" y="18342"/>
                  </a:lnTo>
                  <a:lnTo>
                    <a:pt x="732" y="18342"/>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0"/>
            <p:cNvSpPr/>
            <p:nvPr/>
          </p:nvSpPr>
          <p:spPr>
            <a:xfrm>
              <a:off x="8781304" y="4208000"/>
              <a:ext cx="71591" cy="2123349"/>
            </a:xfrm>
            <a:custGeom>
              <a:avLst/>
              <a:gdLst/>
              <a:ahLst/>
              <a:cxnLst/>
              <a:rect l="l" t="t" r="r" b="b"/>
              <a:pathLst>
                <a:path w="724" h="21474" extrusionOk="0">
                  <a:moveTo>
                    <a:pt x="1" y="1"/>
                  </a:moveTo>
                  <a:lnTo>
                    <a:pt x="1" y="21473"/>
                  </a:lnTo>
                  <a:lnTo>
                    <a:pt x="723" y="21473"/>
                  </a:lnTo>
                  <a:lnTo>
                    <a:pt x="723"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0"/>
            <p:cNvSpPr/>
            <p:nvPr/>
          </p:nvSpPr>
          <p:spPr>
            <a:xfrm>
              <a:off x="8639310" y="4568817"/>
              <a:ext cx="72481" cy="1826907"/>
            </a:xfrm>
            <a:custGeom>
              <a:avLst/>
              <a:gdLst/>
              <a:ahLst/>
              <a:cxnLst/>
              <a:rect l="l" t="t" r="r" b="b"/>
              <a:pathLst>
                <a:path w="733" h="18476" extrusionOk="0">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4" name="Google Shape;974;p20"/>
          <p:cNvGrpSpPr/>
          <p:nvPr/>
        </p:nvGrpSpPr>
        <p:grpSpPr>
          <a:xfrm>
            <a:off x="-3850272" y="34202"/>
            <a:ext cx="4570263" cy="2675285"/>
            <a:chOff x="2256275" y="1054425"/>
            <a:chExt cx="1212400" cy="709700"/>
          </a:xfrm>
        </p:grpSpPr>
        <p:sp>
          <p:nvSpPr>
            <p:cNvPr id="975" name="Google Shape;975;p20"/>
            <p:cNvSpPr/>
            <p:nvPr/>
          </p:nvSpPr>
          <p:spPr>
            <a:xfrm>
              <a:off x="2256275" y="1090775"/>
              <a:ext cx="1162450" cy="673350"/>
            </a:xfrm>
            <a:custGeom>
              <a:avLst/>
              <a:gdLst/>
              <a:ahLst/>
              <a:cxnLst/>
              <a:rect l="l" t="t" r="r" b="b"/>
              <a:pathLst>
                <a:path w="46498" h="26934" extrusionOk="0">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0"/>
            <p:cNvSpPr/>
            <p:nvPr/>
          </p:nvSpPr>
          <p:spPr>
            <a:xfrm>
              <a:off x="3368725" y="1054425"/>
              <a:ext cx="99950" cy="94825"/>
            </a:xfrm>
            <a:custGeom>
              <a:avLst/>
              <a:gdLst/>
              <a:ahLst/>
              <a:cxnLst/>
              <a:rect l="l" t="t" r="r" b="b"/>
              <a:pathLst>
                <a:path w="3998" h="3793" extrusionOk="0">
                  <a:moveTo>
                    <a:pt x="3997" y="1"/>
                  </a:moveTo>
                  <a:lnTo>
                    <a:pt x="1" y="1321"/>
                  </a:lnTo>
                  <a:lnTo>
                    <a:pt x="1598" y="2097"/>
                  </a:lnTo>
                  <a:lnTo>
                    <a:pt x="2151" y="3792"/>
                  </a:lnTo>
                  <a:lnTo>
                    <a:pt x="39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20"/>
          <p:cNvGrpSpPr/>
          <p:nvPr/>
        </p:nvGrpSpPr>
        <p:grpSpPr>
          <a:xfrm>
            <a:off x="8423992" y="96370"/>
            <a:ext cx="1013699" cy="886245"/>
            <a:chOff x="895150" y="3894725"/>
            <a:chExt cx="332775" cy="290925"/>
          </a:xfrm>
        </p:grpSpPr>
        <p:sp>
          <p:nvSpPr>
            <p:cNvPr id="978" name="Google Shape;978;p20"/>
            <p:cNvSpPr/>
            <p:nvPr/>
          </p:nvSpPr>
          <p:spPr>
            <a:xfrm>
              <a:off x="895150" y="3918150"/>
              <a:ext cx="307125" cy="267500"/>
            </a:xfrm>
            <a:custGeom>
              <a:avLst/>
              <a:gdLst/>
              <a:ahLst/>
              <a:cxnLst/>
              <a:rect l="l" t="t" r="r" b="b"/>
              <a:pathLst>
                <a:path w="12285" h="10700" extrusionOk="0">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0"/>
            <p:cNvSpPr/>
            <p:nvPr/>
          </p:nvSpPr>
          <p:spPr>
            <a:xfrm>
              <a:off x="939750" y="3894725"/>
              <a:ext cx="288175" cy="268925"/>
            </a:xfrm>
            <a:custGeom>
              <a:avLst/>
              <a:gdLst/>
              <a:ahLst/>
              <a:cxnLst/>
              <a:rect l="l" t="t" r="r" b="b"/>
              <a:pathLst>
                <a:path w="11527" h="10757" extrusionOk="0">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0"/>
            <p:cNvSpPr/>
            <p:nvPr/>
          </p:nvSpPr>
          <p:spPr>
            <a:xfrm>
              <a:off x="932175" y="3950325"/>
              <a:ext cx="233075" cy="203150"/>
            </a:xfrm>
            <a:custGeom>
              <a:avLst/>
              <a:gdLst/>
              <a:ahLst/>
              <a:cxnLst/>
              <a:rect l="l" t="t" r="r" b="b"/>
              <a:pathLst>
                <a:path w="9323" h="8126" extrusionOk="0">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0"/>
            <p:cNvSpPr/>
            <p:nvPr/>
          </p:nvSpPr>
          <p:spPr>
            <a:xfrm>
              <a:off x="979450" y="3982750"/>
              <a:ext cx="131400" cy="144775"/>
            </a:xfrm>
            <a:custGeom>
              <a:avLst/>
              <a:gdLst/>
              <a:ahLst/>
              <a:cxnLst/>
              <a:rect l="l" t="t" r="r" b="b"/>
              <a:pathLst>
                <a:path w="5256" h="5791" extrusionOk="0">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20"/>
          <p:cNvGrpSpPr/>
          <p:nvPr/>
        </p:nvGrpSpPr>
        <p:grpSpPr>
          <a:xfrm>
            <a:off x="8430778" y="2468245"/>
            <a:ext cx="547707" cy="495785"/>
            <a:chOff x="470050" y="3731100"/>
            <a:chExt cx="179800" cy="162750"/>
          </a:xfrm>
        </p:grpSpPr>
        <p:sp>
          <p:nvSpPr>
            <p:cNvPr id="983" name="Google Shape;983;p20"/>
            <p:cNvSpPr/>
            <p:nvPr/>
          </p:nvSpPr>
          <p:spPr>
            <a:xfrm>
              <a:off x="483875" y="3731100"/>
              <a:ext cx="165975" cy="149600"/>
            </a:xfrm>
            <a:custGeom>
              <a:avLst/>
              <a:gdLst/>
              <a:ahLst/>
              <a:cxnLst/>
              <a:rect l="l" t="t" r="r" b="b"/>
              <a:pathLst>
                <a:path w="6639" h="5984" extrusionOk="0">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0"/>
            <p:cNvSpPr/>
            <p:nvPr/>
          </p:nvSpPr>
          <p:spPr>
            <a:xfrm>
              <a:off x="470050" y="3743450"/>
              <a:ext cx="155700" cy="150400"/>
            </a:xfrm>
            <a:custGeom>
              <a:avLst/>
              <a:gdLst/>
              <a:ahLst/>
              <a:cxnLst/>
              <a:rect l="l" t="t" r="r" b="b"/>
              <a:pathLst>
                <a:path w="6228" h="6016" extrusionOk="0">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0"/>
            <p:cNvSpPr/>
            <p:nvPr/>
          </p:nvSpPr>
          <p:spPr>
            <a:xfrm>
              <a:off x="503950" y="3749100"/>
              <a:ext cx="126050" cy="113600"/>
            </a:xfrm>
            <a:custGeom>
              <a:avLst/>
              <a:gdLst/>
              <a:ahLst/>
              <a:cxnLst/>
              <a:rect l="l" t="t" r="r" b="b"/>
              <a:pathLst>
                <a:path w="5042" h="4544" extrusionOk="0">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0"/>
            <p:cNvSpPr/>
            <p:nvPr/>
          </p:nvSpPr>
          <p:spPr>
            <a:xfrm>
              <a:off x="533175" y="3763725"/>
              <a:ext cx="71175" cy="80775"/>
            </a:xfrm>
            <a:custGeom>
              <a:avLst/>
              <a:gdLst/>
              <a:ahLst/>
              <a:cxnLst/>
              <a:rect l="l" t="t" r="r" b="b"/>
              <a:pathLst>
                <a:path w="2847" h="3231" extrusionOk="0">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7" name="Google Shape;987;p20"/>
          <p:cNvGrpSpPr/>
          <p:nvPr/>
        </p:nvGrpSpPr>
        <p:grpSpPr>
          <a:xfrm flipH="1">
            <a:off x="-397616" y="3966118"/>
            <a:ext cx="819079" cy="741424"/>
            <a:chOff x="470050" y="3731100"/>
            <a:chExt cx="179800" cy="162750"/>
          </a:xfrm>
        </p:grpSpPr>
        <p:sp>
          <p:nvSpPr>
            <p:cNvPr id="988" name="Google Shape;988;p20"/>
            <p:cNvSpPr/>
            <p:nvPr/>
          </p:nvSpPr>
          <p:spPr>
            <a:xfrm>
              <a:off x="483875" y="3731100"/>
              <a:ext cx="165975" cy="149600"/>
            </a:xfrm>
            <a:custGeom>
              <a:avLst/>
              <a:gdLst/>
              <a:ahLst/>
              <a:cxnLst/>
              <a:rect l="l" t="t" r="r" b="b"/>
              <a:pathLst>
                <a:path w="6639" h="5984" extrusionOk="0">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0"/>
            <p:cNvSpPr/>
            <p:nvPr/>
          </p:nvSpPr>
          <p:spPr>
            <a:xfrm>
              <a:off x="470050" y="3743450"/>
              <a:ext cx="155700" cy="150400"/>
            </a:xfrm>
            <a:custGeom>
              <a:avLst/>
              <a:gdLst/>
              <a:ahLst/>
              <a:cxnLst/>
              <a:rect l="l" t="t" r="r" b="b"/>
              <a:pathLst>
                <a:path w="6228" h="6016" extrusionOk="0">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0"/>
            <p:cNvSpPr/>
            <p:nvPr/>
          </p:nvSpPr>
          <p:spPr>
            <a:xfrm>
              <a:off x="503950" y="3749100"/>
              <a:ext cx="126050" cy="113600"/>
            </a:xfrm>
            <a:custGeom>
              <a:avLst/>
              <a:gdLst/>
              <a:ahLst/>
              <a:cxnLst/>
              <a:rect l="l" t="t" r="r" b="b"/>
              <a:pathLst>
                <a:path w="5042" h="4544" extrusionOk="0">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0"/>
            <p:cNvSpPr/>
            <p:nvPr/>
          </p:nvSpPr>
          <p:spPr>
            <a:xfrm>
              <a:off x="533175" y="3763725"/>
              <a:ext cx="71175" cy="80775"/>
            </a:xfrm>
            <a:custGeom>
              <a:avLst/>
              <a:gdLst/>
              <a:ahLst/>
              <a:cxnLst/>
              <a:rect l="l" t="t" r="r" b="b"/>
              <a:pathLst>
                <a:path w="2847" h="3231" extrusionOk="0">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2" name="Google Shape;992;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93" name="Google Shape;993;p20"/>
          <p:cNvSpPr txBox="1">
            <a:spLocks noGrp="1"/>
          </p:cNvSpPr>
          <p:nvPr>
            <p:ph type="subTitle" idx="1"/>
          </p:nvPr>
        </p:nvSpPr>
        <p:spPr>
          <a:xfrm>
            <a:off x="974139" y="1781912"/>
            <a:ext cx="3229800" cy="108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994" name="Google Shape;994;p20"/>
          <p:cNvSpPr txBox="1">
            <a:spLocks noGrp="1"/>
          </p:cNvSpPr>
          <p:nvPr>
            <p:ph type="subTitle" idx="2"/>
          </p:nvPr>
        </p:nvSpPr>
        <p:spPr>
          <a:xfrm>
            <a:off x="4832953" y="1781906"/>
            <a:ext cx="3336900" cy="108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995" name="Google Shape;995;p20"/>
          <p:cNvSpPr txBox="1">
            <a:spLocks noGrp="1"/>
          </p:cNvSpPr>
          <p:nvPr>
            <p:ph type="subTitle" idx="3"/>
          </p:nvPr>
        </p:nvSpPr>
        <p:spPr>
          <a:xfrm>
            <a:off x="974139" y="3470100"/>
            <a:ext cx="3229800" cy="108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996" name="Google Shape;996;p20"/>
          <p:cNvSpPr txBox="1">
            <a:spLocks noGrp="1"/>
          </p:cNvSpPr>
          <p:nvPr>
            <p:ph type="subTitle" idx="4"/>
          </p:nvPr>
        </p:nvSpPr>
        <p:spPr>
          <a:xfrm>
            <a:off x="4832951" y="3470100"/>
            <a:ext cx="3336900" cy="108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997" name="Google Shape;997;p20"/>
          <p:cNvSpPr txBox="1">
            <a:spLocks noGrp="1"/>
          </p:cNvSpPr>
          <p:nvPr>
            <p:ph type="subTitle" idx="5"/>
          </p:nvPr>
        </p:nvSpPr>
        <p:spPr>
          <a:xfrm>
            <a:off x="974138" y="1477354"/>
            <a:ext cx="32298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98" name="Google Shape;998;p20"/>
          <p:cNvSpPr txBox="1">
            <a:spLocks noGrp="1"/>
          </p:cNvSpPr>
          <p:nvPr>
            <p:ph type="subTitle" idx="6"/>
          </p:nvPr>
        </p:nvSpPr>
        <p:spPr>
          <a:xfrm>
            <a:off x="974138" y="3165617"/>
            <a:ext cx="32298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99" name="Google Shape;999;p20"/>
          <p:cNvSpPr txBox="1">
            <a:spLocks noGrp="1"/>
          </p:cNvSpPr>
          <p:nvPr>
            <p:ph type="subTitle" idx="7"/>
          </p:nvPr>
        </p:nvSpPr>
        <p:spPr>
          <a:xfrm>
            <a:off x="4832921" y="1477350"/>
            <a:ext cx="33369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00" name="Google Shape;1000;p20"/>
          <p:cNvSpPr txBox="1">
            <a:spLocks noGrp="1"/>
          </p:cNvSpPr>
          <p:nvPr>
            <p:ph type="subTitle" idx="8"/>
          </p:nvPr>
        </p:nvSpPr>
        <p:spPr>
          <a:xfrm>
            <a:off x="4832922" y="3165617"/>
            <a:ext cx="33369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5"/>
        <p:cNvGrpSpPr/>
        <p:nvPr/>
      </p:nvGrpSpPr>
      <p:grpSpPr>
        <a:xfrm>
          <a:off x="0" y="0"/>
          <a:ext cx="0" cy="0"/>
          <a:chOff x="0" y="0"/>
          <a:chExt cx="0" cy="0"/>
        </a:xfrm>
      </p:grpSpPr>
      <p:grpSp>
        <p:nvGrpSpPr>
          <p:cNvPr id="86" name="Google Shape;86;p3"/>
          <p:cNvGrpSpPr/>
          <p:nvPr/>
        </p:nvGrpSpPr>
        <p:grpSpPr>
          <a:xfrm rot="10800000">
            <a:off x="2743024" y="4347518"/>
            <a:ext cx="2520972" cy="3082298"/>
            <a:chOff x="0" y="4208000"/>
            <a:chExt cx="2238079" cy="2736415"/>
          </a:xfrm>
        </p:grpSpPr>
        <p:sp>
          <p:nvSpPr>
            <p:cNvPr id="87" name="Google Shape;87;p3"/>
            <p:cNvSpPr/>
            <p:nvPr/>
          </p:nvSpPr>
          <p:spPr>
            <a:xfrm>
              <a:off x="1720138" y="5167740"/>
              <a:ext cx="88302" cy="1159170"/>
            </a:xfrm>
            <a:custGeom>
              <a:avLst/>
              <a:gdLst/>
              <a:ahLst/>
              <a:cxnLst/>
              <a:rect l="l" t="t" r="r" b="b"/>
              <a:pathLst>
                <a:path w="893" h="11723" extrusionOk="0">
                  <a:moveTo>
                    <a:pt x="170" y="1"/>
                  </a:moveTo>
                  <a:lnTo>
                    <a:pt x="1" y="11723"/>
                  </a:lnTo>
                  <a:lnTo>
                    <a:pt x="723" y="11723"/>
                  </a:lnTo>
                  <a:lnTo>
                    <a:pt x="893"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1591395" y="4999246"/>
              <a:ext cx="72382" cy="1244800"/>
            </a:xfrm>
            <a:custGeom>
              <a:avLst/>
              <a:gdLst/>
              <a:ahLst/>
              <a:cxnLst/>
              <a:rect l="l" t="t" r="r" b="b"/>
              <a:pathLst>
                <a:path w="732" h="12589" extrusionOk="0">
                  <a:moveTo>
                    <a:pt x="0" y="1"/>
                  </a:moveTo>
                  <a:lnTo>
                    <a:pt x="0" y="12588"/>
                  </a:lnTo>
                  <a:lnTo>
                    <a:pt x="732" y="12588"/>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1881611" y="5289462"/>
              <a:ext cx="72382" cy="1318861"/>
            </a:xfrm>
            <a:custGeom>
              <a:avLst/>
              <a:gdLst/>
              <a:ahLst/>
              <a:cxnLst/>
              <a:rect l="l" t="t" r="r" b="b"/>
              <a:pathLst>
                <a:path w="732" h="13338" extrusionOk="0">
                  <a:moveTo>
                    <a:pt x="0" y="1"/>
                  </a:moveTo>
                  <a:lnTo>
                    <a:pt x="0" y="13338"/>
                  </a:lnTo>
                  <a:lnTo>
                    <a:pt x="732" y="13338"/>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2023605" y="5118398"/>
              <a:ext cx="72481" cy="1826017"/>
            </a:xfrm>
            <a:custGeom>
              <a:avLst/>
              <a:gdLst/>
              <a:ahLst/>
              <a:cxnLst/>
              <a:rect l="l" t="t" r="r" b="b"/>
              <a:pathLst>
                <a:path w="733" h="18467" extrusionOk="0">
                  <a:moveTo>
                    <a:pt x="1" y="0"/>
                  </a:moveTo>
                  <a:lnTo>
                    <a:pt x="1" y="18467"/>
                  </a:lnTo>
                  <a:lnTo>
                    <a:pt x="732" y="18467"/>
                  </a:lnTo>
                  <a:lnTo>
                    <a:pt x="732"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165598" y="5401495"/>
              <a:ext cx="72481" cy="645785"/>
            </a:xfrm>
            <a:custGeom>
              <a:avLst/>
              <a:gdLst/>
              <a:ahLst/>
              <a:cxnLst/>
              <a:rect l="l" t="t" r="r" b="b"/>
              <a:pathLst>
                <a:path w="733" h="6531" extrusionOk="0">
                  <a:moveTo>
                    <a:pt x="1" y="1"/>
                  </a:moveTo>
                  <a:lnTo>
                    <a:pt x="1" y="6531"/>
                  </a:lnTo>
                  <a:lnTo>
                    <a:pt x="732" y="6531"/>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1445842" y="5162499"/>
              <a:ext cx="72382" cy="1372652"/>
            </a:xfrm>
            <a:custGeom>
              <a:avLst/>
              <a:gdLst/>
              <a:ahLst/>
              <a:cxnLst/>
              <a:rect l="l" t="t" r="r" b="b"/>
              <a:pathLst>
                <a:path w="732" h="13882" extrusionOk="0">
                  <a:moveTo>
                    <a:pt x="0" y="0"/>
                  </a:moveTo>
                  <a:lnTo>
                    <a:pt x="0" y="13881"/>
                  </a:lnTo>
                  <a:lnTo>
                    <a:pt x="732" y="13881"/>
                  </a:lnTo>
                  <a:lnTo>
                    <a:pt x="732"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1301178" y="5286002"/>
              <a:ext cx="71492" cy="1125650"/>
            </a:xfrm>
            <a:custGeom>
              <a:avLst/>
              <a:gdLst/>
              <a:ahLst/>
              <a:cxnLst/>
              <a:rect l="l" t="t" r="r" b="b"/>
              <a:pathLst>
                <a:path w="723" h="11384" extrusionOk="0">
                  <a:moveTo>
                    <a:pt x="0" y="0"/>
                  </a:moveTo>
                  <a:lnTo>
                    <a:pt x="0" y="11383"/>
                  </a:lnTo>
                  <a:lnTo>
                    <a:pt x="723" y="11383"/>
                  </a:lnTo>
                  <a:lnTo>
                    <a:pt x="723"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1155625" y="4965726"/>
              <a:ext cx="72382" cy="1237681"/>
            </a:xfrm>
            <a:custGeom>
              <a:avLst/>
              <a:gdLst/>
              <a:ahLst/>
              <a:cxnLst/>
              <a:rect l="l" t="t" r="r" b="b"/>
              <a:pathLst>
                <a:path w="732" h="12517" extrusionOk="0">
                  <a:moveTo>
                    <a:pt x="0" y="1"/>
                  </a:moveTo>
                  <a:lnTo>
                    <a:pt x="0" y="12517"/>
                  </a:lnTo>
                  <a:lnTo>
                    <a:pt x="732" y="12517"/>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1010072" y="4768161"/>
              <a:ext cx="72382" cy="1602845"/>
            </a:xfrm>
            <a:custGeom>
              <a:avLst/>
              <a:gdLst/>
              <a:ahLst/>
              <a:cxnLst/>
              <a:rect l="l" t="t" r="r" b="b"/>
              <a:pathLst>
                <a:path w="732" h="16210" extrusionOk="0">
                  <a:moveTo>
                    <a:pt x="0" y="0"/>
                  </a:moveTo>
                  <a:lnTo>
                    <a:pt x="0" y="16210"/>
                  </a:lnTo>
                  <a:lnTo>
                    <a:pt x="732" y="16210"/>
                  </a:lnTo>
                  <a:lnTo>
                    <a:pt x="732"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865409" y="4652569"/>
              <a:ext cx="72382" cy="1627565"/>
            </a:xfrm>
            <a:custGeom>
              <a:avLst/>
              <a:gdLst/>
              <a:ahLst/>
              <a:cxnLst/>
              <a:rect l="l" t="t" r="r" b="b"/>
              <a:pathLst>
                <a:path w="732" h="16460" extrusionOk="0">
                  <a:moveTo>
                    <a:pt x="0" y="1"/>
                  </a:moveTo>
                  <a:lnTo>
                    <a:pt x="0" y="16460"/>
                  </a:lnTo>
                  <a:lnTo>
                    <a:pt x="732" y="16460"/>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19059" y="5167740"/>
              <a:ext cx="89192" cy="1159170"/>
            </a:xfrm>
            <a:custGeom>
              <a:avLst/>
              <a:gdLst/>
              <a:ahLst/>
              <a:cxnLst/>
              <a:rect l="l" t="t" r="r" b="b"/>
              <a:pathLst>
                <a:path w="902" h="11723" extrusionOk="0">
                  <a:moveTo>
                    <a:pt x="170" y="1"/>
                  </a:moveTo>
                  <a:lnTo>
                    <a:pt x="0" y="11723"/>
                  </a:lnTo>
                  <a:lnTo>
                    <a:pt x="732" y="11723"/>
                  </a:lnTo>
                  <a:lnTo>
                    <a:pt x="901"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291106" y="4470035"/>
              <a:ext cx="71591" cy="1599285"/>
            </a:xfrm>
            <a:custGeom>
              <a:avLst/>
              <a:gdLst/>
              <a:ahLst/>
              <a:cxnLst/>
              <a:rect l="l" t="t" r="r" b="b"/>
              <a:pathLst>
                <a:path w="724" h="16174" extrusionOk="0">
                  <a:moveTo>
                    <a:pt x="1" y="0"/>
                  </a:moveTo>
                  <a:lnTo>
                    <a:pt x="1" y="16174"/>
                  </a:lnTo>
                  <a:lnTo>
                    <a:pt x="723" y="16174"/>
                  </a:lnTo>
                  <a:lnTo>
                    <a:pt x="723"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81323" y="5100698"/>
              <a:ext cx="72481" cy="1318861"/>
            </a:xfrm>
            <a:custGeom>
              <a:avLst/>
              <a:gdLst/>
              <a:ahLst/>
              <a:cxnLst/>
              <a:rect l="l" t="t" r="r" b="b"/>
              <a:pathLst>
                <a:path w="733" h="13338" extrusionOk="0">
                  <a:moveTo>
                    <a:pt x="1" y="1"/>
                  </a:moveTo>
                  <a:lnTo>
                    <a:pt x="1" y="13338"/>
                  </a:lnTo>
                  <a:lnTo>
                    <a:pt x="732" y="13338"/>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723415" y="4934875"/>
              <a:ext cx="72382" cy="1826907"/>
            </a:xfrm>
            <a:custGeom>
              <a:avLst/>
              <a:gdLst/>
              <a:ahLst/>
              <a:cxnLst/>
              <a:rect l="l" t="t" r="r" b="b"/>
              <a:pathLst>
                <a:path w="732" h="18476" extrusionOk="0">
                  <a:moveTo>
                    <a:pt x="0" y="0"/>
                  </a:moveTo>
                  <a:lnTo>
                    <a:pt x="0" y="18476"/>
                  </a:lnTo>
                  <a:lnTo>
                    <a:pt x="732" y="18476"/>
                  </a:lnTo>
                  <a:lnTo>
                    <a:pt x="732"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145553" y="4470035"/>
              <a:ext cx="72481" cy="1727236"/>
            </a:xfrm>
            <a:custGeom>
              <a:avLst/>
              <a:gdLst/>
              <a:ahLst/>
              <a:cxnLst/>
              <a:rect l="l" t="t" r="r" b="b"/>
              <a:pathLst>
                <a:path w="733" h="17468" extrusionOk="0">
                  <a:moveTo>
                    <a:pt x="1" y="0"/>
                  </a:moveTo>
                  <a:lnTo>
                    <a:pt x="1" y="17467"/>
                  </a:lnTo>
                  <a:lnTo>
                    <a:pt x="732" y="17467"/>
                  </a:lnTo>
                  <a:lnTo>
                    <a:pt x="732"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0" y="4208000"/>
              <a:ext cx="72481" cy="1715766"/>
            </a:xfrm>
            <a:custGeom>
              <a:avLst/>
              <a:gdLst/>
              <a:ahLst/>
              <a:cxnLst/>
              <a:rect l="l" t="t" r="r" b="b"/>
              <a:pathLst>
                <a:path w="733" h="17352" extrusionOk="0">
                  <a:moveTo>
                    <a:pt x="1" y="1"/>
                  </a:moveTo>
                  <a:lnTo>
                    <a:pt x="1" y="17352"/>
                  </a:lnTo>
                  <a:lnTo>
                    <a:pt x="732" y="17352"/>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rot="10800000">
            <a:off x="5745449" y="-1893482"/>
            <a:ext cx="2520972" cy="3082298"/>
            <a:chOff x="0" y="4208000"/>
            <a:chExt cx="2238079" cy="2736415"/>
          </a:xfrm>
        </p:grpSpPr>
        <p:sp>
          <p:nvSpPr>
            <p:cNvPr id="104" name="Google Shape;104;p3"/>
            <p:cNvSpPr/>
            <p:nvPr/>
          </p:nvSpPr>
          <p:spPr>
            <a:xfrm>
              <a:off x="1720138" y="5167740"/>
              <a:ext cx="88302" cy="1159170"/>
            </a:xfrm>
            <a:custGeom>
              <a:avLst/>
              <a:gdLst/>
              <a:ahLst/>
              <a:cxnLst/>
              <a:rect l="l" t="t" r="r" b="b"/>
              <a:pathLst>
                <a:path w="893" h="11723" extrusionOk="0">
                  <a:moveTo>
                    <a:pt x="170" y="1"/>
                  </a:moveTo>
                  <a:lnTo>
                    <a:pt x="1" y="11723"/>
                  </a:lnTo>
                  <a:lnTo>
                    <a:pt x="723" y="11723"/>
                  </a:lnTo>
                  <a:lnTo>
                    <a:pt x="893"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591395" y="4999246"/>
              <a:ext cx="72382" cy="1244800"/>
            </a:xfrm>
            <a:custGeom>
              <a:avLst/>
              <a:gdLst/>
              <a:ahLst/>
              <a:cxnLst/>
              <a:rect l="l" t="t" r="r" b="b"/>
              <a:pathLst>
                <a:path w="732" h="12589" extrusionOk="0">
                  <a:moveTo>
                    <a:pt x="0" y="1"/>
                  </a:moveTo>
                  <a:lnTo>
                    <a:pt x="0" y="12588"/>
                  </a:lnTo>
                  <a:lnTo>
                    <a:pt x="732" y="12588"/>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1881611" y="5289462"/>
              <a:ext cx="72382" cy="1318861"/>
            </a:xfrm>
            <a:custGeom>
              <a:avLst/>
              <a:gdLst/>
              <a:ahLst/>
              <a:cxnLst/>
              <a:rect l="l" t="t" r="r" b="b"/>
              <a:pathLst>
                <a:path w="732" h="13338" extrusionOk="0">
                  <a:moveTo>
                    <a:pt x="0" y="1"/>
                  </a:moveTo>
                  <a:lnTo>
                    <a:pt x="0" y="13338"/>
                  </a:lnTo>
                  <a:lnTo>
                    <a:pt x="732" y="13338"/>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2023605" y="5118398"/>
              <a:ext cx="72481" cy="1826017"/>
            </a:xfrm>
            <a:custGeom>
              <a:avLst/>
              <a:gdLst/>
              <a:ahLst/>
              <a:cxnLst/>
              <a:rect l="l" t="t" r="r" b="b"/>
              <a:pathLst>
                <a:path w="733" h="18467" extrusionOk="0">
                  <a:moveTo>
                    <a:pt x="1" y="0"/>
                  </a:moveTo>
                  <a:lnTo>
                    <a:pt x="1" y="18467"/>
                  </a:lnTo>
                  <a:lnTo>
                    <a:pt x="732" y="18467"/>
                  </a:lnTo>
                  <a:lnTo>
                    <a:pt x="732"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2165598" y="5401495"/>
              <a:ext cx="72481" cy="645785"/>
            </a:xfrm>
            <a:custGeom>
              <a:avLst/>
              <a:gdLst/>
              <a:ahLst/>
              <a:cxnLst/>
              <a:rect l="l" t="t" r="r" b="b"/>
              <a:pathLst>
                <a:path w="733" h="6531" extrusionOk="0">
                  <a:moveTo>
                    <a:pt x="1" y="1"/>
                  </a:moveTo>
                  <a:lnTo>
                    <a:pt x="1" y="6531"/>
                  </a:lnTo>
                  <a:lnTo>
                    <a:pt x="732" y="6531"/>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1445842" y="5162499"/>
              <a:ext cx="72382" cy="1372652"/>
            </a:xfrm>
            <a:custGeom>
              <a:avLst/>
              <a:gdLst/>
              <a:ahLst/>
              <a:cxnLst/>
              <a:rect l="l" t="t" r="r" b="b"/>
              <a:pathLst>
                <a:path w="732" h="13882" extrusionOk="0">
                  <a:moveTo>
                    <a:pt x="0" y="0"/>
                  </a:moveTo>
                  <a:lnTo>
                    <a:pt x="0" y="13881"/>
                  </a:lnTo>
                  <a:lnTo>
                    <a:pt x="732" y="13881"/>
                  </a:lnTo>
                  <a:lnTo>
                    <a:pt x="732"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1301178" y="5286002"/>
              <a:ext cx="71492" cy="1125650"/>
            </a:xfrm>
            <a:custGeom>
              <a:avLst/>
              <a:gdLst/>
              <a:ahLst/>
              <a:cxnLst/>
              <a:rect l="l" t="t" r="r" b="b"/>
              <a:pathLst>
                <a:path w="723" h="11384" extrusionOk="0">
                  <a:moveTo>
                    <a:pt x="0" y="0"/>
                  </a:moveTo>
                  <a:lnTo>
                    <a:pt x="0" y="11383"/>
                  </a:lnTo>
                  <a:lnTo>
                    <a:pt x="723" y="11383"/>
                  </a:lnTo>
                  <a:lnTo>
                    <a:pt x="723"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155625" y="4965726"/>
              <a:ext cx="72382" cy="1237681"/>
            </a:xfrm>
            <a:custGeom>
              <a:avLst/>
              <a:gdLst/>
              <a:ahLst/>
              <a:cxnLst/>
              <a:rect l="l" t="t" r="r" b="b"/>
              <a:pathLst>
                <a:path w="732" h="12517" extrusionOk="0">
                  <a:moveTo>
                    <a:pt x="0" y="1"/>
                  </a:moveTo>
                  <a:lnTo>
                    <a:pt x="0" y="12517"/>
                  </a:lnTo>
                  <a:lnTo>
                    <a:pt x="732" y="12517"/>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1010072" y="4768161"/>
              <a:ext cx="72382" cy="1602845"/>
            </a:xfrm>
            <a:custGeom>
              <a:avLst/>
              <a:gdLst/>
              <a:ahLst/>
              <a:cxnLst/>
              <a:rect l="l" t="t" r="r" b="b"/>
              <a:pathLst>
                <a:path w="732" h="16210" extrusionOk="0">
                  <a:moveTo>
                    <a:pt x="0" y="0"/>
                  </a:moveTo>
                  <a:lnTo>
                    <a:pt x="0" y="16210"/>
                  </a:lnTo>
                  <a:lnTo>
                    <a:pt x="732" y="16210"/>
                  </a:lnTo>
                  <a:lnTo>
                    <a:pt x="732"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865409" y="4652569"/>
              <a:ext cx="72382" cy="1627565"/>
            </a:xfrm>
            <a:custGeom>
              <a:avLst/>
              <a:gdLst/>
              <a:ahLst/>
              <a:cxnLst/>
              <a:rect l="l" t="t" r="r" b="b"/>
              <a:pathLst>
                <a:path w="732" h="16460" extrusionOk="0">
                  <a:moveTo>
                    <a:pt x="0" y="1"/>
                  </a:moveTo>
                  <a:lnTo>
                    <a:pt x="0" y="16460"/>
                  </a:lnTo>
                  <a:lnTo>
                    <a:pt x="732" y="16460"/>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419059" y="5167740"/>
              <a:ext cx="89192" cy="1159170"/>
            </a:xfrm>
            <a:custGeom>
              <a:avLst/>
              <a:gdLst/>
              <a:ahLst/>
              <a:cxnLst/>
              <a:rect l="l" t="t" r="r" b="b"/>
              <a:pathLst>
                <a:path w="902" h="11723" extrusionOk="0">
                  <a:moveTo>
                    <a:pt x="170" y="1"/>
                  </a:moveTo>
                  <a:lnTo>
                    <a:pt x="0" y="11723"/>
                  </a:lnTo>
                  <a:lnTo>
                    <a:pt x="732" y="11723"/>
                  </a:lnTo>
                  <a:lnTo>
                    <a:pt x="901"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291106" y="4470035"/>
              <a:ext cx="71591" cy="1599285"/>
            </a:xfrm>
            <a:custGeom>
              <a:avLst/>
              <a:gdLst/>
              <a:ahLst/>
              <a:cxnLst/>
              <a:rect l="l" t="t" r="r" b="b"/>
              <a:pathLst>
                <a:path w="724" h="16174" extrusionOk="0">
                  <a:moveTo>
                    <a:pt x="1" y="0"/>
                  </a:moveTo>
                  <a:lnTo>
                    <a:pt x="1" y="16174"/>
                  </a:lnTo>
                  <a:lnTo>
                    <a:pt x="723" y="16174"/>
                  </a:lnTo>
                  <a:lnTo>
                    <a:pt x="723"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581323" y="5100698"/>
              <a:ext cx="72481" cy="1318861"/>
            </a:xfrm>
            <a:custGeom>
              <a:avLst/>
              <a:gdLst/>
              <a:ahLst/>
              <a:cxnLst/>
              <a:rect l="l" t="t" r="r" b="b"/>
              <a:pathLst>
                <a:path w="733" h="13338" extrusionOk="0">
                  <a:moveTo>
                    <a:pt x="1" y="1"/>
                  </a:moveTo>
                  <a:lnTo>
                    <a:pt x="1" y="13338"/>
                  </a:lnTo>
                  <a:lnTo>
                    <a:pt x="732" y="13338"/>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723415" y="4934875"/>
              <a:ext cx="72382" cy="1826907"/>
            </a:xfrm>
            <a:custGeom>
              <a:avLst/>
              <a:gdLst/>
              <a:ahLst/>
              <a:cxnLst/>
              <a:rect l="l" t="t" r="r" b="b"/>
              <a:pathLst>
                <a:path w="732" h="18476" extrusionOk="0">
                  <a:moveTo>
                    <a:pt x="0" y="0"/>
                  </a:moveTo>
                  <a:lnTo>
                    <a:pt x="0" y="18476"/>
                  </a:lnTo>
                  <a:lnTo>
                    <a:pt x="732" y="18476"/>
                  </a:lnTo>
                  <a:lnTo>
                    <a:pt x="732"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145553" y="4470035"/>
              <a:ext cx="72481" cy="1727236"/>
            </a:xfrm>
            <a:custGeom>
              <a:avLst/>
              <a:gdLst/>
              <a:ahLst/>
              <a:cxnLst/>
              <a:rect l="l" t="t" r="r" b="b"/>
              <a:pathLst>
                <a:path w="733" h="17468" extrusionOk="0">
                  <a:moveTo>
                    <a:pt x="1" y="0"/>
                  </a:moveTo>
                  <a:lnTo>
                    <a:pt x="1" y="17467"/>
                  </a:lnTo>
                  <a:lnTo>
                    <a:pt x="732" y="17467"/>
                  </a:lnTo>
                  <a:lnTo>
                    <a:pt x="732"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0" y="4208000"/>
              <a:ext cx="72481" cy="1715766"/>
            </a:xfrm>
            <a:custGeom>
              <a:avLst/>
              <a:gdLst/>
              <a:ahLst/>
              <a:cxnLst/>
              <a:rect l="l" t="t" r="r" b="b"/>
              <a:pathLst>
                <a:path w="733" h="17352" extrusionOk="0">
                  <a:moveTo>
                    <a:pt x="1" y="1"/>
                  </a:moveTo>
                  <a:lnTo>
                    <a:pt x="1" y="17352"/>
                  </a:lnTo>
                  <a:lnTo>
                    <a:pt x="732" y="17352"/>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 name="Google Shape;120;p3"/>
          <p:cNvGrpSpPr/>
          <p:nvPr/>
        </p:nvGrpSpPr>
        <p:grpSpPr>
          <a:xfrm>
            <a:off x="2286851" y="286662"/>
            <a:ext cx="4570289" cy="4570198"/>
            <a:chOff x="1846563" y="182687"/>
            <a:chExt cx="4570289" cy="4570198"/>
          </a:xfrm>
        </p:grpSpPr>
        <p:grpSp>
          <p:nvGrpSpPr>
            <p:cNvPr id="121" name="Google Shape;121;p3"/>
            <p:cNvGrpSpPr/>
            <p:nvPr/>
          </p:nvGrpSpPr>
          <p:grpSpPr>
            <a:xfrm>
              <a:off x="1846563" y="182687"/>
              <a:ext cx="4570289" cy="4570198"/>
              <a:chOff x="878425" y="-785450"/>
              <a:chExt cx="6506675" cy="6506546"/>
            </a:xfrm>
          </p:grpSpPr>
          <p:sp>
            <p:nvSpPr>
              <p:cNvPr id="122" name="Google Shape;122;p3"/>
              <p:cNvSpPr/>
              <p:nvPr/>
            </p:nvSpPr>
            <p:spPr>
              <a:xfrm>
                <a:off x="3041652" y="1377724"/>
                <a:ext cx="2180213" cy="2180213"/>
              </a:xfrm>
              <a:custGeom>
                <a:avLst/>
                <a:gdLst/>
                <a:ahLst/>
                <a:cxnLst/>
                <a:rect l="l" t="t" r="r" b="b"/>
                <a:pathLst>
                  <a:path w="36613" h="36613" extrusionOk="0">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2050550" y="386698"/>
                <a:ext cx="4162285" cy="4162202"/>
              </a:xfrm>
              <a:custGeom>
                <a:avLst/>
                <a:gdLst/>
                <a:ahLst/>
                <a:cxnLst/>
                <a:rect l="l" t="t" r="r" b="b"/>
                <a:pathLst>
                  <a:path w="50298" h="50297" extrusionOk="0">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878425" y="-785450"/>
                <a:ext cx="6506675" cy="6506546"/>
              </a:xfrm>
              <a:custGeom>
                <a:avLst/>
                <a:gdLst/>
                <a:ahLst/>
                <a:cxnLst/>
                <a:rect l="l" t="t" r="r" b="b"/>
                <a:pathLst>
                  <a:path w="50298" h="50297" extrusionOk="0">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3"/>
            <p:cNvGrpSpPr/>
            <p:nvPr/>
          </p:nvGrpSpPr>
          <p:grpSpPr>
            <a:xfrm>
              <a:off x="3185908" y="718741"/>
              <a:ext cx="3124599" cy="2544437"/>
              <a:chOff x="4104846" y="2798475"/>
              <a:chExt cx="895480" cy="729211"/>
            </a:xfrm>
          </p:grpSpPr>
          <p:sp>
            <p:nvSpPr>
              <p:cNvPr id="126" name="Google Shape;126;p3"/>
              <p:cNvSpPr/>
              <p:nvPr/>
            </p:nvSpPr>
            <p:spPr>
              <a:xfrm>
                <a:off x="4186358" y="3417317"/>
                <a:ext cx="16525" cy="16525"/>
              </a:xfrm>
              <a:custGeom>
                <a:avLst/>
                <a:gdLst/>
                <a:ahLst/>
                <a:cxnLst/>
                <a:rect l="l" t="t" r="r" b="b"/>
                <a:pathLst>
                  <a:path w="661" h="661" extrusionOk="0">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4796315" y="2798475"/>
                <a:ext cx="16550" cy="16550"/>
              </a:xfrm>
              <a:custGeom>
                <a:avLst/>
                <a:gdLst/>
                <a:ahLst/>
                <a:cxnLst/>
                <a:rect l="l" t="t" r="r" b="b"/>
                <a:pathLst>
                  <a:path w="662" h="662" extrusionOk="0">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4104846" y="2964527"/>
                <a:ext cx="16300" cy="16300"/>
              </a:xfrm>
              <a:custGeom>
                <a:avLst/>
                <a:gdLst/>
                <a:ahLst/>
                <a:cxnLst/>
                <a:rect l="l" t="t" r="r" b="b"/>
                <a:pathLst>
                  <a:path w="652" h="652" extrusionOk="0">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4983801" y="3511136"/>
                <a:ext cx="16525" cy="16550"/>
              </a:xfrm>
              <a:custGeom>
                <a:avLst/>
                <a:gdLst/>
                <a:ahLst/>
                <a:cxnLst/>
                <a:rect l="l" t="t" r="r" b="b"/>
                <a:pathLst>
                  <a:path w="661" h="662" extrusionOk="0">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0" name="Google Shape;130;p3"/>
          <p:cNvGrpSpPr/>
          <p:nvPr/>
        </p:nvGrpSpPr>
        <p:grpSpPr>
          <a:xfrm>
            <a:off x="1" y="-11"/>
            <a:ext cx="4570262" cy="2674788"/>
            <a:chOff x="2256275" y="1054425"/>
            <a:chExt cx="1212625" cy="709700"/>
          </a:xfrm>
        </p:grpSpPr>
        <p:sp>
          <p:nvSpPr>
            <p:cNvPr id="131" name="Google Shape;131;p3"/>
            <p:cNvSpPr/>
            <p:nvPr/>
          </p:nvSpPr>
          <p:spPr>
            <a:xfrm>
              <a:off x="2256275" y="1054425"/>
              <a:ext cx="1212625" cy="699875"/>
            </a:xfrm>
            <a:custGeom>
              <a:avLst/>
              <a:gdLst/>
              <a:ahLst/>
              <a:cxnLst/>
              <a:rect l="l" t="t" r="r" b="b"/>
              <a:pathLst>
                <a:path w="48505" h="27995" extrusionOk="0">
                  <a:moveTo>
                    <a:pt x="48504" y="1"/>
                  </a:moveTo>
                  <a:lnTo>
                    <a:pt x="1" y="10"/>
                  </a:lnTo>
                  <a:lnTo>
                    <a:pt x="1" y="27995"/>
                  </a:lnTo>
                  <a:lnTo>
                    <a:pt x="22366" y="12838"/>
                  </a:lnTo>
                  <a:lnTo>
                    <a:pt x="27352" y="14997"/>
                  </a:lnTo>
                  <a:lnTo>
                    <a:pt x="485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031300" y="1292625"/>
              <a:ext cx="19200" cy="72050"/>
            </a:xfrm>
            <a:custGeom>
              <a:avLst/>
              <a:gdLst/>
              <a:ahLst/>
              <a:cxnLst/>
              <a:rect l="l" t="t" r="r" b="b"/>
              <a:pathLst>
                <a:path w="768" h="2882" extrusionOk="0">
                  <a:moveTo>
                    <a:pt x="0" y="0"/>
                  </a:moveTo>
                  <a:lnTo>
                    <a:pt x="0" y="2882"/>
                  </a:lnTo>
                  <a:lnTo>
                    <a:pt x="767" y="2338"/>
                  </a:lnTo>
                  <a:lnTo>
                    <a:pt x="767" y="63"/>
                  </a:lnTo>
                  <a:cubicBezTo>
                    <a:pt x="714" y="27"/>
                    <a:pt x="642" y="0"/>
                    <a:pt x="571" y="0"/>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3004750" y="1292625"/>
              <a:ext cx="6500" cy="87675"/>
            </a:xfrm>
            <a:custGeom>
              <a:avLst/>
              <a:gdLst/>
              <a:ahLst/>
              <a:cxnLst/>
              <a:rect l="l" t="t" r="r" b="b"/>
              <a:pathLst>
                <a:path w="260" h="3507" extrusionOk="0">
                  <a:moveTo>
                    <a:pt x="259" y="0"/>
                  </a:moveTo>
                  <a:cubicBezTo>
                    <a:pt x="117" y="27"/>
                    <a:pt x="1" y="161"/>
                    <a:pt x="1" y="321"/>
                  </a:cubicBezTo>
                  <a:lnTo>
                    <a:pt x="1" y="3221"/>
                  </a:lnTo>
                  <a:cubicBezTo>
                    <a:pt x="1" y="3346"/>
                    <a:pt x="72" y="3453"/>
                    <a:pt x="179" y="3506"/>
                  </a:cubicBezTo>
                  <a:lnTo>
                    <a:pt x="259" y="3453"/>
                  </a:lnTo>
                  <a:lnTo>
                    <a:pt x="259"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2861800" y="1083650"/>
              <a:ext cx="49075" cy="191600"/>
            </a:xfrm>
            <a:custGeom>
              <a:avLst/>
              <a:gdLst/>
              <a:ahLst/>
              <a:cxnLst/>
              <a:rect l="l" t="t" r="r" b="b"/>
              <a:pathLst>
                <a:path w="1963" h="7664" extrusionOk="0">
                  <a:moveTo>
                    <a:pt x="955" y="0"/>
                  </a:moveTo>
                  <a:cubicBezTo>
                    <a:pt x="928" y="0"/>
                    <a:pt x="901" y="18"/>
                    <a:pt x="901" y="54"/>
                  </a:cubicBezTo>
                  <a:lnTo>
                    <a:pt x="901" y="687"/>
                  </a:lnTo>
                  <a:lnTo>
                    <a:pt x="330" y="687"/>
                  </a:lnTo>
                  <a:cubicBezTo>
                    <a:pt x="152" y="687"/>
                    <a:pt x="0" y="830"/>
                    <a:pt x="0" y="1008"/>
                  </a:cubicBezTo>
                  <a:lnTo>
                    <a:pt x="0" y="5175"/>
                  </a:lnTo>
                  <a:cubicBezTo>
                    <a:pt x="0" y="5353"/>
                    <a:pt x="152" y="5496"/>
                    <a:pt x="330" y="5496"/>
                  </a:cubicBezTo>
                  <a:lnTo>
                    <a:pt x="901" y="5496"/>
                  </a:lnTo>
                  <a:lnTo>
                    <a:pt x="901" y="7619"/>
                  </a:lnTo>
                  <a:cubicBezTo>
                    <a:pt x="901" y="7646"/>
                    <a:pt x="928" y="7663"/>
                    <a:pt x="955" y="7663"/>
                  </a:cubicBezTo>
                  <a:cubicBezTo>
                    <a:pt x="981" y="7663"/>
                    <a:pt x="1008" y="7646"/>
                    <a:pt x="1008" y="7619"/>
                  </a:cubicBezTo>
                  <a:lnTo>
                    <a:pt x="1008" y="5496"/>
                  </a:lnTo>
                  <a:lnTo>
                    <a:pt x="1276" y="5496"/>
                  </a:lnTo>
                  <a:lnTo>
                    <a:pt x="1276" y="1847"/>
                  </a:lnTo>
                  <a:lnTo>
                    <a:pt x="1963" y="1847"/>
                  </a:lnTo>
                  <a:lnTo>
                    <a:pt x="1963" y="1008"/>
                  </a:lnTo>
                  <a:cubicBezTo>
                    <a:pt x="1963" y="830"/>
                    <a:pt x="1811" y="687"/>
                    <a:pt x="1633" y="687"/>
                  </a:cubicBezTo>
                  <a:lnTo>
                    <a:pt x="1008" y="687"/>
                  </a:lnTo>
                  <a:lnTo>
                    <a:pt x="1008" y="54"/>
                  </a:lnTo>
                  <a:cubicBezTo>
                    <a:pt x="1008" y="18"/>
                    <a:pt x="981" y="0"/>
                    <a:pt x="955" y="0"/>
                  </a:cubicBez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2933375" y="1159025"/>
              <a:ext cx="48875" cy="195625"/>
            </a:xfrm>
            <a:custGeom>
              <a:avLst/>
              <a:gdLst/>
              <a:ahLst/>
              <a:cxnLst/>
              <a:rect l="l" t="t" r="r" b="b"/>
              <a:pathLst>
                <a:path w="1955" h="7825" extrusionOk="0">
                  <a:moveTo>
                    <a:pt x="946" y="1"/>
                  </a:moveTo>
                  <a:cubicBezTo>
                    <a:pt x="920" y="1"/>
                    <a:pt x="893" y="19"/>
                    <a:pt x="893" y="54"/>
                  </a:cubicBezTo>
                  <a:lnTo>
                    <a:pt x="893" y="1374"/>
                  </a:lnTo>
                  <a:lnTo>
                    <a:pt x="322" y="1374"/>
                  </a:lnTo>
                  <a:cubicBezTo>
                    <a:pt x="144" y="1374"/>
                    <a:pt x="1" y="1517"/>
                    <a:pt x="1" y="1696"/>
                  </a:cubicBezTo>
                  <a:lnTo>
                    <a:pt x="1" y="5442"/>
                  </a:lnTo>
                  <a:cubicBezTo>
                    <a:pt x="1" y="5621"/>
                    <a:pt x="144" y="5764"/>
                    <a:pt x="322" y="5764"/>
                  </a:cubicBezTo>
                  <a:lnTo>
                    <a:pt x="893" y="5764"/>
                  </a:lnTo>
                  <a:lnTo>
                    <a:pt x="893" y="7771"/>
                  </a:lnTo>
                  <a:cubicBezTo>
                    <a:pt x="893" y="7807"/>
                    <a:pt x="920" y="7824"/>
                    <a:pt x="946" y="7824"/>
                  </a:cubicBezTo>
                  <a:cubicBezTo>
                    <a:pt x="982" y="7824"/>
                    <a:pt x="1000" y="7807"/>
                    <a:pt x="1000" y="7771"/>
                  </a:cubicBezTo>
                  <a:lnTo>
                    <a:pt x="1000" y="5764"/>
                  </a:lnTo>
                  <a:lnTo>
                    <a:pt x="1553" y="5764"/>
                  </a:lnTo>
                  <a:lnTo>
                    <a:pt x="1553" y="5032"/>
                  </a:lnTo>
                  <a:lnTo>
                    <a:pt x="1955" y="5032"/>
                  </a:lnTo>
                  <a:lnTo>
                    <a:pt x="1955" y="1696"/>
                  </a:lnTo>
                  <a:cubicBezTo>
                    <a:pt x="1955" y="1517"/>
                    <a:pt x="1812" y="1374"/>
                    <a:pt x="1633" y="1374"/>
                  </a:cubicBezTo>
                  <a:lnTo>
                    <a:pt x="1000" y="1374"/>
                  </a:lnTo>
                  <a:lnTo>
                    <a:pt x="1000" y="54"/>
                  </a:lnTo>
                  <a:cubicBezTo>
                    <a:pt x="1000" y="19"/>
                    <a:pt x="982" y="1"/>
                    <a:pt x="946" y="1"/>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3190075" y="1054650"/>
              <a:ext cx="20100" cy="119350"/>
            </a:xfrm>
            <a:custGeom>
              <a:avLst/>
              <a:gdLst/>
              <a:ahLst/>
              <a:cxnLst/>
              <a:rect l="l" t="t" r="r" b="b"/>
              <a:pathLst>
                <a:path w="804" h="4774" extrusionOk="0">
                  <a:moveTo>
                    <a:pt x="1" y="1"/>
                  </a:moveTo>
                  <a:lnTo>
                    <a:pt x="1" y="4086"/>
                  </a:lnTo>
                  <a:lnTo>
                    <a:pt x="349" y="4086"/>
                  </a:lnTo>
                  <a:lnTo>
                    <a:pt x="349" y="4720"/>
                  </a:lnTo>
                  <a:cubicBezTo>
                    <a:pt x="349" y="4747"/>
                    <a:pt x="376" y="4773"/>
                    <a:pt x="402" y="4773"/>
                  </a:cubicBezTo>
                  <a:cubicBezTo>
                    <a:pt x="429" y="4773"/>
                    <a:pt x="456" y="4747"/>
                    <a:pt x="456" y="4720"/>
                  </a:cubicBezTo>
                  <a:lnTo>
                    <a:pt x="456" y="4086"/>
                  </a:lnTo>
                  <a:lnTo>
                    <a:pt x="804" y="4086"/>
                  </a:lnTo>
                  <a:lnTo>
                    <a:pt x="80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3070550" y="1054650"/>
              <a:ext cx="39950" cy="143425"/>
            </a:xfrm>
            <a:custGeom>
              <a:avLst/>
              <a:gdLst/>
              <a:ahLst/>
              <a:cxnLst/>
              <a:rect l="l" t="t" r="r" b="b"/>
              <a:pathLst>
                <a:path w="1598" h="5737" extrusionOk="0">
                  <a:moveTo>
                    <a:pt x="0" y="1"/>
                  </a:moveTo>
                  <a:lnTo>
                    <a:pt x="0" y="5050"/>
                  </a:lnTo>
                  <a:lnTo>
                    <a:pt x="544" y="5050"/>
                  </a:lnTo>
                  <a:lnTo>
                    <a:pt x="544" y="5683"/>
                  </a:lnTo>
                  <a:cubicBezTo>
                    <a:pt x="544" y="5710"/>
                    <a:pt x="562" y="5737"/>
                    <a:pt x="598" y="5737"/>
                  </a:cubicBezTo>
                  <a:cubicBezTo>
                    <a:pt x="625" y="5737"/>
                    <a:pt x="643" y="5710"/>
                    <a:pt x="643" y="5683"/>
                  </a:cubicBezTo>
                  <a:lnTo>
                    <a:pt x="643" y="5050"/>
                  </a:lnTo>
                  <a:lnTo>
                    <a:pt x="767" y="5050"/>
                  </a:lnTo>
                  <a:lnTo>
                    <a:pt x="767" y="607"/>
                  </a:lnTo>
                  <a:lnTo>
                    <a:pt x="1570" y="607"/>
                  </a:lnTo>
                  <a:lnTo>
                    <a:pt x="1570" y="4863"/>
                  </a:lnTo>
                  <a:cubicBezTo>
                    <a:pt x="1588" y="4818"/>
                    <a:pt x="1597" y="4773"/>
                    <a:pt x="1597" y="4720"/>
                  </a:cubicBezTo>
                  <a:lnTo>
                    <a:pt x="1597"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2323625" y="1103500"/>
              <a:ext cx="49100" cy="144100"/>
            </a:xfrm>
            <a:custGeom>
              <a:avLst/>
              <a:gdLst/>
              <a:ahLst/>
              <a:cxnLst/>
              <a:rect l="l" t="t" r="r" b="b"/>
              <a:pathLst>
                <a:path w="1964" h="5764" extrusionOk="0">
                  <a:moveTo>
                    <a:pt x="955" y="0"/>
                  </a:moveTo>
                  <a:cubicBezTo>
                    <a:pt x="928" y="0"/>
                    <a:pt x="902" y="18"/>
                    <a:pt x="902" y="54"/>
                  </a:cubicBezTo>
                  <a:lnTo>
                    <a:pt x="902" y="687"/>
                  </a:lnTo>
                  <a:lnTo>
                    <a:pt x="331" y="687"/>
                  </a:lnTo>
                  <a:cubicBezTo>
                    <a:pt x="152" y="687"/>
                    <a:pt x="1" y="830"/>
                    <a:pt x="1" y="1008"/>
                  </a:cubicBezTo>
                  <a:lnTo>
                    <a:pt x="1" y="3908"/>
                  </a:lnTo>
                  <a:cubicBezTo>
                    <a:pt x="1" y="4086"/>
                    <a:pt x="152" y="4229"/>
                    <a:pt x="331" y="4229"/>
                  </a:cubicBezTo>
                  <a:lnTo>
                    <a:pt x="902" y="4229"/>
                  </a:lnTo>
                  <a:lnTo>
                    <a:pt x="902" y="5710"/>
                  </a:lnTo>
                  <a:cubicBezTo>
                    <a:pt x="902" y="5737"/>
                    <a:pt x="928" y="5763"/>
                    <a:pt x="955" y="5763"/>
                  </a:cubicBezTo>
                  <a:cubicBezTo>
                    <a:pt x="982" y="5763"/>
                    <a:pt x="1009" y="5737"/>
                    <a:pt x="1009" y="5710"/>
                  </a:cubicBezTo>
                  <a:lnTo>
                    <a:pt x="1009" y="4229"/>
                  </a:lnTo>
                  <a:lnTo>
                    <a:pt x="1633" y="4229"/>
                  </a:lnTo>
                  <a:cubicBezTo>
                    <a:pt x="1812" y="4229"/>
                    <a:pt x="1963" y="4086"/>
                    <a:pt x="1963" y="3908"/>
                  </a:cubicBezTo>
                  <a:lnTo>
                    <a:pt x="1963" y="1008"/>
                  </a:lnTo>
                  <a:cubicBezTo>
                    <a:pt x="1963" y="830"/>
                    <a:pt x="1812" y="687"/>
                    <a:pt x="1633" y="687"/>
                  </a:cubicBezTo>
                  <a:lnTo>
                    <a:pt x="1009" y="687"/>
                  </a:lnTo>
                  <a:lnTo>
                    <a:pt x="1009" y="54"/>
                  </a:lnTo>
                  <a:cubicBezTo>
                    <a:pt x="1009" y="18"/>
                    <a:pt x="982" y="0"/>
                    <a:pt x="955" y="0"/>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291300" y="1198725"/>
              <a:ext cx="11175" cy="120250"/>
            </a:xfrm>
            <a:custGeom>
              <a:avLst/>
              <a:gdLst/>
              <a:ahLst/>
              <a:cxnLst/>
              <a:rect l="l" t="t" r="r" b="b"/>
              <a:pathLst>
                <a:path w="447" h="4810" extrusionOk="0">
                  <a:moveTo>
                    <a:pt x="0" y="1"/>
                  </a:moveTo>
                  <a:lnTo>
                    <a:pt x="0" y="4809"/>
                  </a:lnTo>
                  <a:lnTo>
                    <a:pt x="125" y="4809"/>
                  </a:lnTo>
                  <a:cubicBezTo>
                    <a:pt x="303" y="4809"/>
                    <a:pt x="446" y="4666"/>
                    <a:pt x="446" y="4488"/>
                  </a:cubicBezTo>
                  <a:lnTo>
                    <a:pt x="446" y="322"/>
                  </a:lnTo>
                  <a:cubicBezTo>
                    <a:pt x="446" y="143"/>
                    <a:pt x="303" y="1"/>
                    <a:pt x="125" y="1"/>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2256275" y="1198725"/>
              <a:ext cx="14975" cy="120250"/>
            </a:xfrm>
            <a:custGeom>
              <a:avLst/>
              <a:gdLst/>
              <a:ahLst/>
              <a:cxnLst/>
              <a:rect l="l" t="t" r="r" b="b"/>
              <a:pathLst>
                <a:path w="599" h="4810" extrusionOk="0">
                  <a:moveTo>
                    <a:pt x="215" y="1"/>
                  </a:moveTo>
                  <a:cubicBezTo>
                    <a:pt x="134" y="1"/>
                    <a:pt x="54" y="27"/>
                    <a:pt x="1" y="81"/>
                  </a:cubicBezTo>
                  <a:lnTo>
                    <a:pt x="1" y="4729"/>
                  </a:lnTo>
                  <a:cubicBezTo>
                    <a:pt x="54" y="4782"/>
                    <a:pt x="134" y="4809"/>
                    <a:pt x="215" y="4809"/>
                  </a:cubicBezTo>
                  <a:lnTo>
                    <a:pt x="598" y="4809"/>
                  </a:lnTo>
                  <a:lnTo>
                    <a:pt x="598"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2769900" y="1054650"/>
              <a:ext cx="49100" cy="114875"/>
            </a:xfrm>
            <a:custGeom>
              <a:avLst/>
              <a:gdLst/>
              <a:ahLst/>
              <a:cxnLst/>
              <a:rect l="l" t="t" r="r" b="b"/>
              <a:pathLst>
                <a:path w="1964" h="4595" extrusionOk="0">
                  <a:moveTo>
                    <a:pt x="1" y="1"/>
                  </a:moveTo>
                  <a:lnTo>
                    <a:pt x="1" y="3587"/>
                  </a:lnTo>
                  <a:cubicBezTo>
                    <a:pt x="1" y="3765"/>
                    <a:pt x="152" y="3908"/>
                    <a:pt x="331" y="3908"/>
                  </a:cubicBezTo>
                  <a:lnTo>
                    <a:pt x="955" y="3908"/>
                  </a:lnTo>
                  <a:lnTo>
                    <a:pt x="955" y="4541"/>
                  </a:lnTo>
                  <a:cubicBezTo>
                    <a:pt x="955" y="4568"/>
                    <a:pt x="982" y="4595"/>
                    <a:pt x="1009" y="4595"/>
                  </a:cubicBezTo>
                  <a:cubicBezTo>
                    <a:pt x="1036" y="4595"/>
                    <a:pt x="1062" y="4568"/>
                    <a:pt x="1062" y="4541"/>
                  </a:cubicBezTo>
                  <a:lnTo>
                    <a:pt x="1062" y="3908"/>
                  </a:lnTo>
                  <a:lnTo>
                    <a:pt x="1633" y="3908"/>
                  </a:lnTo>
                  <a:cubicBezTo>
                    <a:pt x="1812" y="3908"/>
                    <a:pt x="1963" y="3765"/>
                    <a:pt x="1963" y="3587"/>
                  </a:cubicBezTo>
                  <a:lnTo>
                    <a:pt x="196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2699200" y="1054650"/>
              <a:ext cx="47750" cy="39500"/>
            </a:xfrm>
            <a:custGeom>
              <a:avLst/>
              <a:gdLst/>
              <a:ahLst/>
              <a:cxnLst/>
              <a:rect l="l" t="t" r="r" b="b"/>
              <a:pathLst>
                <a:path w="1910" h="1580" extrusionOk="0">
                  <a:moveTo>
                    <a:pt x="1" y="1"/>
                  </a:moveTo>
                  <a:cubicBezTo>
                    <a:pt x="45" y="117"/>
                    <a:pt x="161" y="206"/>
                    <a:pt x="304" y="206"/>
                  </a:cubicBezTo>
                  <a:lnTo>
                    <a:pt x="929" y="206"/>
                  </a:lnTo>
                  <a:lnTo>
                    <a:pt x="929" y="1526"/>
                  </a:lnTo>
                  <a:cubicBezTo>
                    <a:pt x="929" y="1553"/>
                    <a:pt x="955" y="1580"/>
                    <a:pt x="982" y="1580"/>
                  </a:cubicBezTo>
                  <a:cubicBezTo>
                    <a:pt x="1009" y="1580"/>
                    <a:pt x="1036" y="1553"/>
                    <a:pt x="1036" y="1526"/>
                  </a:cubicBezTo>
                  <a:lnTo>
                    <a:pt x="1036" y="206"/>
                  </a:lnTo>
                  <a:lnTo>
                    <a:pt x="1607" y="206"/>
                  </a:lnTo>
                  <a:cubicBezTo>
                    <a:pt x="1740" y="206"/>
                    <a:pt x="1865" y="117"/>
                    <a:pt x="1910" y="1"/>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2396550" y="1054650"/>
              <a:ext cx="48875" cy="110875"/>
            </a:xfrm>
            <a:custGeom>
              <a:avLst/>
              <a:gdLst/>
              <a:ahLst/>
              <a:cxnLst/>
              <a:rect l="l" t="t" r="r" b="b"/>
              <a:pathLst>
                <a:path w="1955" h="4435" extrusionOk="0">
                  <a:moveTo>
                    <a:pt x="1" y="1"/>
                  </a:moveTo>
                  <a:lnTo>
                    <a:pt x="1" y="2525"/>
                  </a:lnTo>
                  <a:cubicBezTo>
                    <a:pt x="1" y="2704"/>
                    <a:pt x="144" y="2846"/>
                    <a:pt x="322" y="2846"/>
                  </a:cubicBezTo>
                  <a:lnTo>
                    <a:pt x="893" y="2846"/>
                  </a:lnTo>
                  <a:lnTo>
                    <a:pt x="893" y="4381"/>
                  </a:lnTo>
                  <a:cubicBezTo>
                    <a:pt x="893" y="4417"/>
                    <a:pt x="920" y="4434"/>
                    <a:pt x="947" y="4434"/>
                  </a:cubicBezTo>
                  <a:cubicBezTo>
                    <a:pt x="982" y="4434"/>
                    <a:pt x="1000" y="4417"/>
                    <a:pt x="1000" y="4381"/>
                  </a:cubicBezTo>
                  <a:lnTo>
                    <a:pt x="1000" y="2846"/>
                  </a:lnTo>
                  <a:lnTo>
                    <a:pt x="1625" y="2846"/>
                  </a:lnTo>
                  <a:cubicBezTo>
                    <a:pt x="1812" y="2846"/>
                    <a:pt x="1955" y="2704"/>
                    <a:pt x="1955" y="2525"/>
                  </a:cubicBezTo>
                  <a:lnTo>
                    <a:pt x="1955"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2521450" y="1054650"/>
              <a:ext cx="48875" cy="173550"/>
            </a:xfrm>
            <a:custGeom>
              <a:avLst/>
              <a:gdLst/>
              <a:ahLst/>
              <a:cxnLst/>
              <a:rect l="l" t="t" r="r" b="b"/>
              <a:pathLst>
                <a:path w="1955" h="6942" extrusionOk="0">
                  <a:moveTo>
                    <a:pt x="1" y="1"/>
                  </a:moveTo>
                  <a:lnTo>
                    <a:pt x="1" y="5041"/>
                  </a:lnTo>
                  <a:cubicBezTo>
                    <a:pt x="1" y="5184"/>
                    <a:pt x="99" y="5309"/>
                    <a:pt x="233" y="5353"/>
                  </a:cubicBezTo>
                  <a:lnTo>
                    <a:pt x="233" y="3061"/>
                  </a:lnTo>
                  <a:lnTo>
                    <a:pt x="1036" y="3061"/>
                  </a:lnTo>
                  <a:lnTo>
                    <a:pt x="1036" y="6941"/>
                  </a:lnTo>
                  <a:cubicBezTo>
                    <a:pt x="1044" y="6932"/>
                    <a:pt x="1053" y="6914"/>
                    <a:pt x="1053" y="6897"/>
                  </a:cubicBezTo>
                  <a:lnTo>
                    <a:pt x="1053" y="5362"/>
                  </a:lnTo>
                  <a:lnTo>
                    <a:pt x="1624" y="5362"/>
                  </a:lnTo>
                  <a:cubicBezTo>
                    <a:pt x="1812" y="5362"/>
                    <a:pt x="1954" y="5219"/>
                    <a:pt x="1954" y="5041"/>
                  </a:cubicBezTo>
                  <a:lnTo>
                    <a:pt x="195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2271225" y="1101500"/>
              <a:ext cx="20100" cy="642775"/>
            </a:xfrm>
            <a:custGeom>
              <a:avLst/>
              <a:gdLst/>
              <a:ahLst/>
              <a:cxnLst/>
              <a:rect l="l" t="t" r="r" b="b"/>
              <a:pathLst>
                <a:path w="804" h="25711" extrusionOk="0">
                  <a:moveTo>
                    <a:pt x="0" y="0"/>
                  </a:moveTo>
                  <a:lnTo>
                    <a:pt x="0" y="3890"/>
                  </a:lnTo>
                  <a:lnTo>
                    <a:pt x="0" y="8698"/>
                  </a:lnTo>
                  <a:lnTo>
                    <a:pt x="0" y="25710"/>
                  </a:lnTo>
                  <a:lnTo>
                    <a:pt x="803" y="25166"/>
                  </a:lnTo>
                  <a:lnTo>
                    <a:pt x="803" y="8698"/>
                  </a:lnTo>
                  <a:lnTo>
                    <a:pt x="803" y="3890"/>
                  </a:lnTo>
                  <a:lnTo>
                    <a:pt x="803"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2311375" y="1307775"/>
              <a:ext cx="20075" cy="409275"/>
            </a:xfrm>
            <a:custGeom>
              <a:avLst/>
              <a:gdLst/>
              <a:ahLst/>
              <a:cxnLst/>
              <a:rect l="l" t="t" r="r" b="b"/>
              <a:pathLst>
                <a:path w="803" h="16371" extrusionOk="0">
                  <a:moveTo>
                    <a:pt x="0" y="1"/>
                  </a:moveTo>
                  <a:lnTo>
                    <a:pt x="0" y="16371"/>
                  </a:lnTo>
                  <a:lnTo>
                    <a:pt x="803" y="15827"/>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2351500" y="1218800"/>
              <a:ext cx="20100" cy="471050"/>
            </a:xfrm>
            <a:custGeom>
              <a:avLst/>
              <a:gdLst/>
              <a:ahLst/>
              <a:cxnLst/>
              <a:rect l="l" t="t" r="r" b="b"/>
              <a:pathLst>
                <a:path w="804" h="18842" extrusionOk="0">
                  <a:moveTo>
                    <a:pt x="1" y="0"/>
                  </a:moveTo>
                  <a:lnTo>
                    <a:pt x="1" y="18842"/>
                  </a:lnTo>
                  <a:lnTo>
                    <a:pt x="804" y="18297"/>
                  </a:lnTo>
                  <a:lnTo>
                    <a:pt x="804"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3129875" y="1088325"/>
              <a:ext cx="20100" cy="206550"/>
            </a:xfrm>
            <a:custGeom>
              <a:avLst/>
              <a:gdLst/>
              <a:ahLst/>
              <a:cxnLst/>
              <a:rect l="l" t="t" r="r" b="b"/>
              <a:pathLst>
                <a:path w="804" h="8262" extrusionOk="0">
                  <a:moveTo>
                    <a:pt x="0" y="1"/>
                  </a:moveTo>
                  <a:lnTo>
                    <a:pt x="0" y="8262"/>
                  </a:lnTo>
                  <a:lnTo>
                    <a:pt x="803" y="7691"/>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3170025" y="1054650"/>
              <a:ext cx="20075" cy="211675"/>
            </a:xfrm>
            <a:custGeom>
              <a:avLst/>
              <a:gdLst/>
              <a:ahLst/>
              <a:cxnLst/>
              <a:rect l="l" t="t" r="r" b="b"/>
              <a:pathLst>
                <a:path w="803" h="8467" extrusionOk="0">
                  <a:moveTo>
                    <a:pt x="0" y="1"/>
                  </a:moveTo>
                  <a:lnTo>
                    <a:pt x="0" y="8467"/>
                  </a:lnTo>
                  <a:lnTo>
                    <a:pt x="803" y="7905"/>
                  </a:lnTo>
                  <a:lnTo>
                    <a:pt x="803" y="4086"/>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3089725" y="1069825"/>
              <a:ext cx="20100" cy="253375"/>
            </a:xfrm>
            <a:custGeom>
              <a:avLst/>
              <a:gdLst/>
              <a:ahLst/>
              <a:cxnLst/>
              <a:rect l="l" t="t" r="r" b="b"/>
              <a:pathLst>
                <a:path w="804" h="10135" extrusionOk="0">
                  <a:moveTo>
                    <a:pt x="0" y="0"/>
                  </a:moveTo>
                  <a:lnTo>
                    <a:pt x="0" y="4443"/>
                  </a:lnTo>
                  <a:lnTo>
                    <a:pt x="0" y="10135"/>
                  </a:lnTo>
                  <a:lnTo>
                    <a:pt x="803" y="9572"/>
                  </a:lnTo>
                  <a:lnTo>
                    <a:pt x="803" y="4256"/>
                  </a:lnTo>
                  <a:lnTo>
                    <a:pt x="803" y="0"/>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3050475" y="1054650"/>
              <a:ext cx="20100" cy="296425"/>
            </a:xfrm>
            <a:custGeom>
              <a:avLst/>
              <a:gdLst/>
              <a:ahLst/>
              <a:cxnLst/>
              <a:rect l="l" t="t" r="r" b="b"/>
              <a:pathLst>
                <a:path w="804" h="11857" extrusionOk="0">
                  <a:moveTo>
                    <a:pt x="0" y="1"/>
                  </a:moveTo>
                  <a:lnTo>
                    <a:pt x="0" y="9582"/>
                  </a:lnTo>
                  <a:lnTo>
                    <a:pt x="0" y="11857"/>
                  </a:lnTo>
                  <a:lnTo>
                    <a:pt x="803" y="11295"/>
                  </a:lnTo>
                  <a:lnTo>
                    <a:pt x="803" y="5050"/>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3011225" y="1153225"/>
              <a:ext cx="20100" cy="225725"/>
            </a:xfrm>
            <a:custGeom>
              <a:avLst/>
              <a:gdLst/>
              <a:ahLst/>
              <a:cxnLst/>
              <a:rect l="l" t="t" r="r" b="b"/>
              <a:pathLst>
                <a:path w="804" h="9029" extrusionOk="0">
                  <a:moveTo>
                    <a:pt x="0" y="1"/>
                  </a:moveTo>
                  <a:lnTo>
                    <a:pt x="0" y="5576"/>
                  </a:lnTo>
                  <a:lnTo>
                    <a:pt x="0" y="9029"/>
                  </a:lnTo>
                  <a:lnTo>
                    <a:pt x="803" y="8458"/>
                  </a:lnTo>
                  <a:lnTo>
                    <a:pt x="803" y="5576"/>
                  </a:lnTo>
                  <a:lnTo>
                    <a:pt x="803" y="1"/>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2972200" y="1284825"/>
              <a:ext cx="19875" cy="121775"/>
            </a:xfrm>
            <a:custGeom>
              <a:avLst/>
              <a:gdLst/>
              <a:ahLst/>
              <a:cxnLst/>
              <a:rect l="l" t="t" r="r" b="b"/>
              <a:pathLst>
                <a:path w="795" h="4871" extrusionOk="0">
                  <a:moveTo>
                    <a:pt x="0" y="0"/>
                  </a:moveTo>
                  <a:lnTo>
                    <a:pt x="0" y="732"/>
                  </a:lnTo>
                  <a:lnTo>
                    <a:pt x="0" y="4871"/>
                  </a:lnTo>
                  <a:lnTo>
                    <a:pt x="794" y="4309"/>
                  </a:lnTo>
                  <a:lnTo>
                    <a:pt x="794"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2932925" y="1347250"/>
              <a:ext cx="19875" cy="82100"/>
            </a:xfrm>
            <a:custGeom>
              <a:avLst/>
              <a:gdLst/>
              <a:ahLst/>
              <a:cxnLst/>
              <a:rect l="l" t="t" r="r" b="b"/>
              <a:pathLst>
                <a:path w="795" h="3284" extrusionOk="0">
                  <a:moveTo>
                    <a:pt x="1" y="1"/>
                  </a:moveTo>
                  <a:lnTo>
                    <a:pt x="1" y="3159"/>
                  </a:lnTo>
                  <a:lnTo>
                    <a:pt x="286" y="3284"/>
                  </a:lnTo>
                  <a:lnTo>
                    <a:pt x="795" y="2927"/>
                  </a:lnTo>
                  <a:lnTo>
                    <a:pt x="795"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2893675" y="1129825"/>
              <a:ext cx="19875" cy="287950"/>
            </a:xfrm>
            <a:custGeom>
              <a:avLst/>
              <a:gdLst/>
              <a:ahLst/>
              <a:cxnLst/>
              <a:rect l="l" t="t" r="r" b="b"/>
              <a:pathLst>
                <a:path w="795" h="11518" extrusionOk="0">
                  <a:moveTo>
                    <a:pt x="1" y="0"/>
                  </a:moveTo>
                  <a:lnTo>
                    <a:pt x="1" y="3649"/>
                  </a:lnTo>
                  <a:lnTo>
                    <a:pt x="1" y="11178"/>
                  </a:lnTo>
                  <a:lnTo>
                    <a:pt x="795" y="11517"/>
                  </a:lnTo>
                  <a:lnTo>
                    <a:pt x="795"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3210150" y="1054650"/>
              <a:ext cx="20100" cy="183125"/>
            </a:xfrm>
            <a:custGeom>
              <a:avLst/>
              <a:gdLst/>
              <a:ahLst/>
              <a:cxnLst/>
              <a:rect l="l" t="t" r="r" b="b"/>
              <a:pathLst>
                <a:path w="804" h="7325" extrusionOk="0">
                  <a:moveTo>
                    <a:pt x="1" y="1"/>
                  </a:moveTo>
                  <a:lnTo>
                    <a:pt x="1" y="4086"/>
                  </a:lnTo>
                  <a:lnTo>
                    <a:pt x="1" y="7325"/>
                  </a:lnTo>
                  <a:lnTo>
                    <a:pt x="804" y="6763"/>
                  </a:lnTo>
                  <a:lnTo>
                    <a:pt x="80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3250300" y="1083425"/>
              <a:ext cx="20100" cy="126025"/>
            </a:xfrm>
            <a:custGeom>
              <a:avLst/>
              <a:gdLst/>
              <a:ahLst/>
              <a:cxnLst/>
              <a:rect l="l" t="t" r="r" b="b"/>
              <a:pathLst>
                <a:path w="804" h="5041" extrusionOk="0">
                  <a:moveTo>
                    <a:pt x="1" y="0"/>
                  </a:moveTo>
                  <a:lnTo>
                    <a:pt x="1" y="5041"/>
                  </a:lnTo>
                  <a:lnTo>
                    <a:pt x="804" y="4470"/>
                  </a:lnTo>
                  <a:lnTo>
                    <a:pt x="804" y="0"/>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3290450" y="1068700"/>
              <a:ext cx="20100" cy="112200"/>
            </a:xfrm>
            <a:custGeom>
              <a:avLst/>
              <a:gdLst/>
              <a:ahLst/>
              <a:cxnLst/>
              <a:rect l="l" t="t" r="r" b="b"/>
              <a:pathLst>
                <a:path w="804" h="4488" extrusionOk="0">
                  <a:moveTo>
                    <a:pt x="0" y="1"/>
                  </a:moveTo>
                  <a:lnTo>
                    <a:pt x="0" y="4488"/>
                  </a:lnTo>
                  <a:lnTo>
                    <a:pt x="803" y="3926"/>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3330600" y="1054650"/>
              <a:ext cx="20100" cy="97725"/>
            </a:xfrm>
            <a:custGeom>
              <a:avLst/>
              <a:gdLst/>
              <a:ahLst/>
              <a:cxnLst/>
              <a:rect l="l" t="t" r="r" b="b"/>
              <a:pathLst>
                <a:path w="804" h="3909" extrusionOk="0">
                  <a:moveTo>
                    <a:pt x="0" y="1"/>
                  </a:moveTo>
                  <a:lnTo>
                    <a:pt x="0" y="3908"/>
                  </a:lnTo>
                  <a:lnTo>
                    <a:pt x="803" y="3346"/>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3370950" y="1054425"/>
              <a:ext cx="19875" cy="69625"/>
            </a:xfrm>
            <a:custGeom>
              <a:avLst/>
              <a:gdLst/>
              <a:ahLst/>
              <a:cxnLst/>
              <a:rect l="l" t="t" r="r" b="b"/>
              <a:pathLst>
                <a:path w="795" h="2785" extrusionOk="0">
                  <a:moveTo>
                    <a:pt x="1" y="1"/>
                  </a:moveTo>
                  <a:lnTo>
                    <a:pt x="1" y="2784"/>
                  </a:lnTo>
                  <a:lnTo>
                    <a:pt x="795" y="2213"/>
                  </a:lnTo>
                  <a:lnTo>
                    <a:pt x="795"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3410000" y="1054425"/>
              <a:ext cx="20075" cy="41725"/>
            </a:xfrm>
            <a:custGeom>
              <a:avLst/>
              <a:gdLst/>
              <a:ahLst/>
              <a:cxnLst/>
              <a:rect l="l" t="t" r="r" b="b"/>
              <a:pathLst>
                <a:path w="803" h="1669" extrusionOk="0">
                  <a:moveTo>
                    <a:pt x="803" y="1"/>
                  </a:moveTo>
                  <a:lnTo>
                    <a:pt x="0" y="10"/>
                  </a:lnTo>
                  <a:lnTo>
                    <a:pt x="0" y="1669"/>
                  </a:lnTo>
                  <a:lnTo>
                    <a:pt x="803" y="1107"/>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2606650" y="1054650"/>
              <a:ext cx="20100" cy="462125"/>
            </a:xfrm>
            <a:custGeom>
              <a:avLst/>
              <a:gdLst/>
              <a:ahLst/>
              <a:cxnLst/>
              <a:rect l="l" t="t" r="r" b="b"/>
              <a:pathLst>
                <a:path w="804" h="18485" extrusionOk="0">
                  <a:moveTo>
                    <a:pt x="1" y="1"/>
                  </a:moveTo>
                  <a:lnTo>
                    <a:pt x="1" y="18485"/>
                  </a:lnTo>
                  <a:lnTo>
                    <a:pt x="803" y="17950"/>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2646800" y="1099250"/>
              <a:ext cx="20100" cy="390325"/>
            </a:xfrm>
            <a:custGeom>
              <a:avLst/>
              <a:gdLst/>
              <a:ahLst/>
              <a:cxnLst/>
              <a:rect l="l" t="t" r="r" b="b"/>
              <a:pathLst>
                <a:path w="804" h="15613" extrusionOk="0">
                  <a:moveTo>
                    <a:pt x="0" y="1"/>
                  </a:moveTo>
                  <a:lnTo>
                    <a:pt x="0" y="15613"/>
                  </a:lnTo>
                  <a:lnTo>
                    <a:pt x="803" y="15068"/>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2566500" y="1289725"/>
              <a:ext cx="20100" cy="254275"/>
            </a:xfrm>
            <a:custGeom>
              <a:avLst/>
              <a:gdLst/>
              <a:ahLst/>
              <a:cxnLst/>
              <a:rect l="l" t="t" r="r" b="b"/>
              <a:pathLst>
                <a:path w="804" h="10171" extrusionOk="0">
                  <a:moveTo>
                    <a:pt x="1" y="0"/>
                  </a:moveTo>
                  <a:lnTo>
                    <a:pt x="1" y="10170"/>
                  </a:lnTo>
                  <a:lnTo>
                    <a:pt x="804" y="9635"/>
                  </a:lnTo>
                  <a:lnTo>
                    <a:pt x="804" y="0"/>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2527250" y="1131150"/>
              <a:ext cx="20100" cy="439375"/>
            </a:xfrm>
            <a:custGeom>
              <a:avLst/>
              <a:gdLst/>
              <a:ahLst/>
              <a:cxnLst/>
              <a:rect l="l" t="t" r="r" b="b"/>
              <a:pathLst>
                <a:path w="804" h="17575" extrusionOk="0">
                  <a:moveTo>
                    <a:pt x="1" y="1"/>
                  </a:moveTo>
                  <a:lnTo>
                    <a:pt x="1" y="2293"/>
                  </a:lnTo>
                  <a:lnTo>
                    <a:pt x="1" y="17575"/>
                  </a:lnTo>
                  <a:lnTo>
                    <a:pt x="804" y="17040"/>
                  </a:lnTo>
                  <a:lnTo>
                    <a:pt x="804" y="3881"/>
                  </a:lnTo>
                  <a:lnTo>
                    <a:pt x="804" y="1"/>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2488000" y="1300425"/>
              <a:ext cx="20100" cy="296875"/>
            </a:xfrm>
            <a:custGeom>
              <a:avLst/>
              <a:gdLst/>
              <a:ahLst/>
              <a:cxnLst/>
              <a:rect l="l" t="t" r="r" b="b"/>
              <a:pathLst>
                <a:path w="804" h="11875" extrusionOk="0">
                  <a:moveTo>
                    <a:pt x="1" y="1"/>
                  </a:moveTo>
                  <a:lnTo>
                    <a:pt x="1" y="11874"/>
                  </a:lnTo>
                  <a:lnTo>
                    <a:pt x="803" y="11330"/>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2448750" y="1387625"/>
              <a:ext cx="20100" cy="236225"/>
            </a:xfrm>
            <a:custGeom>
              <a:avLst/>
              <a:gdLst/>
              <a:ahLst/>
              <a:cxnLst/>
              <a:rect l="l" t="t" r="r" b="b"/>
              <a:pathLst>
                <a:path w="804" h="9449" extrusionOk="0">
                  <a:moveTo>
                    <a:pt x="0" y="1"/>
                  </a:moveTo>
                  <a:lnTo>
                    <a:pt x="0" y="9448"/>
                  </a:lnTo>
                  <a:lnTo>
                    <a:pt x="803" y="8904"/>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2409725" y="1355950"/>
              <a:ext cx="19875" cy="293975"/>
            </a:xfrm>
            <a:custGeom>
              <a:avLst/>
              <a:gdLst/>
              <a:ahLst/>
              <a:cxnLst/>
              <a:rect l="l" t="t" r="r" b="b"/>
              <a:pathLst>
                <a:path w="795" h="11759" extrusionOk="0">
                  <a:moveTo>
                    <a:pt x="0" y="1"/>
                  </a:moveTo>
                  <a:lnTo>
                    <a:pt x="0" y="11759"/>
                  </a:lnTo>
                  <a:lnTo>
                    <a:pt x="27" y="11759"/>
                  </a:lnTo>
                  <a:lnTo>
                    <a:pt x="794" y="11241"/>
                  </a:lnTo>
                  <a:lnTo>
                    <a:pt x="79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686950" y="1166600"/>
              <a:ext cx="20075" cy="295775"/>
            </a:xfrm>
            <a:custGeom>
              <a:avLst/>
              <a:gdLst/>
              <a:ahLst/>
              <a:cxnLst/>
              <a:rect l="l" t="t" r="r" b="b"/>
              <a:pathLst>
                <a:path w="803" h="11831" extrusionOk="0">
                  <a:moveTo>
                    <a:pt x="0" y="1"/>
                  </a:moveTo>
                  <a:lnTo>
                    <a:pt x="0" y="11830"/>
                  </a:lnTo>
                  <a:lnTo>
                    <a:pt x="803" y="11286"/>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727075" y="1316475"/>
              <a:ext cx="20100" cy="118675"/>
            </a:xfrm>
            <a:custGeom>
              <a:avLst/>
              <a:gdLst/>
              <a:ahLst/>
              <a:cxnLst/>
              <a:rect l="l" t="t" r="r" b="b"/>
              <a:pathLst>
                <a:path w="804" h="4747" extrusionOk="0">
                  <a:moveTo>
                    <a:pt x="1" y="1"/>
                  </a:moveTo>
                  <a:lnTo>
                    <a:pt x="1" y="4747"/>
                  </a:lnTo>
                  <a:lnTo>
                    <a:pt x="804" y="4203"/>
                  </a:lnTo>
                  <a:lnTo>
                    <a:pt x="80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2767225" y="1274325"/>
              <a:ext cx="20100" cy="133625"/>
            </a:xfrm>
            <a:custGeom>
              <a:avLst/>
              <a:gdLst/>
              <a:ahLst/>
              <a:cxnLst/>
              <a:rect l="l" t="t" r="r" b="b"/>
              <a:pathLst>
                <a:path w="804" h="5345" extrusionOk="0">
                  <a:moveTo>
                    <a:pt x="1" y="1"/>
                  </a:moveTo>
                  <a:lnTo>
                    <a:pt x="1" y="5344"/>
                  </a:lnTo>
                  <a:lnTo>
                    <a:pt x="804" y="4800"/>
                  </a:lnTo>
                  <a:lnTo>
                    <a:pt x="80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2807375" y="1192925"/>
              <a:ext cx="20100" cy="187825"/>
            </a:xfrm>
            <a:custGeom>
              <a:avLst/>
              <a:gdLst/>
              <a:ahLst/>
              <a:cxnLst/>
              <a:rect l="l" t="t" r="r" b="b"/>
              <a:pathLst>
                <a:path w="804" h="7513" extrusionOk="0">
                  <a:moveTo>
                    <a:pt x="0" y="1"/>
                  </a:moveTo>
                  <a:lnTo>
                    <a:pt x="0" y="7512"/>
                  </a:lnTo>
                  <a:lnTo>
                    <a:pt x="322" y="7298"/>
                  </a:lnTo>
                  <a:lnTo>
                    <a:pt x="803" y="7503"/>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847525" y="1276775"/>
              <a:ext cx="20100" cy="121150"/>
            </a:xfrm>
            <a:custGeom>
              <a:avLst/>
              <a:gdLst/>
              <a:ahLst/>
              <a:cxnLst/>
              <a:rect l="l" t="t" r="r" b="b"/>
              <a:pathLst>
                <a:path w="804" h="4846" extrusionOk="0">
                  <a:moveTo>
                    <a:pt x="0" y="1"/>
                  </a:moveTo>
                  <a:lnTo>
                    <a:pt x="0" y="4497"/>
                  </a:lnTo>
                  <a:lnTo>
                    <a:pt x="803" y="4845"/>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2256275" y="1090775"/>
              <a:ext cx="1162450" cy="673350"/>
            </a:xfrm>
            <a:custGeom>
              <a:avLst/>
              <a:gdLst/>
              <a:ahLst/>
              <a:cxnLst/>
              <a:rect l="l" t="t" r="r" b="b"/>
              <a:pathLst>
                <a:path w="46498" h="26934" extrusionOk="0">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368725" y="1054425"/>
              <a:ext cx="99950" cy="94825"/>
            </a:xfrm>
            <a:custGeom>
              <a:avLst/>
              <a:gdLst/>
              <a:ahLst/>
              <a:cxnLst/>
              <a:rect l="l" t="t" r="r" b="b"/>
              <a:pathLst>
                <a:path w="3998" h="3793" extrusionOk="0">
                  <a:moveTo>
                    <a:pt x="3997" y="1"/>
                  </a:moveTo>
                  <a:lnTo>
                    <a:pt x="1" y="1321"/>
                  </a:lnTo>
                  <a:lnTo>
                    <a:pt x="1598" y="2097"/>
                  </a:lnTo>
                  <a:lnTo>
                    <a:pt x="2151" y="3792"/>
                  </a:lnTo>
                  <a:lnTo>
                    <a:pt x="39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3"/>
          <p:cNvGrpSpPr/>
          <p:nvPr/>
        </p:nvGrpSpPr>
        <p:grpSpPr>
          <a:xfrm>
            <a:off x="5264000" y="3773500"/>
            <a:ext cx="3880000" cy="2208200"/>
            <a:chOff x="3263250" y="2446775"/>
            <a:chExt cx="3880000" cy="2208200"/>
          </a:xfrm>
        </p:grpSpPr>
        <p:sp>
          <p:nvSpPr>
            <p:cNvPr id="177" name="Google Shape;177;p3"/>
            <p:cNvSpPr/>
            <p:nvPr/>
          </p:nvSpPr>
          <p:spPr>
            <a:xfrm>
              <a:off x="3317425" y="2446775"/>
              <a:ext cx="3825825" cy="2208200"/>
            </a:xfrm>
            <a:custGeom>
              <a:avLst/>
              <a:gdLst/>
              <a:ahLst/>
              <a:cxnLst/>
              <a:rect l="l" t="t" r="r" b="b"/>
              <a:pathLst>
                <a:path w="153033" h="88328" extrusionOk="0">
                  <a:moveTo>
                    <a:pt x="153032" y="0"/>
                  </a:moveTo>
                  <a:lnTo>
                    <a:pt x="86267" y="47219"/>
                  </a:lnTo>
                  <a:lnTo>
                    <a:pt x="70584" y="39931"/>
                  </a:lnTo>
                  <a:lnTo>
                    <a:pt x="1" y="88327"/>
                  </a:lnTo>
                  <a:lnTo>
                    <a:pt x="153032" y="88327"/>
                  </a:lnTo>
                  <a:lnTo>
                    <a:pt x="1530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5981025" y="3230050"/>
              <a:ext cx="163075" cy="1424925"/>
            </a:xfrm>
            <a:custGeom>
              <a:avLst/>
              <a:gdLst/>
              <a:ahLst/>
              <a:cxnLst/>
              <a:rect l="l" t="t" r="r" b="b"/>
              <a:pathLst>
                <a:path w="6523" h="56997" extrusionOk="0">
                  <a:moveTo>
                    <a:pt x="3007" y="0"/>
                  </a:moveTo>
                  <a:cubicBezTo>
                    <a:pt x="2909" y="0"/>
                    <a:pt x="2838" y="71"/>
                    <a:pt x="2838" y="170"/>
                  </a:cubicBezTo>
                  <a:lnTo>
                    <a:pt x="2838" y="2168"/>
                  </a:lnTo>
                  <a:lnTo>
                    <a:pt x="1027" y="2168"/>
                  </a:lnTo>
                  <a:cubicBezTo>
                    <a:pt x="465" y="2168"/>
                    <a:pt x="1" y="2632"/>
                    <a:pt x="1" y="3194"/>
                  </a:cubicBezTo>
                  <a:lnTo>
                    <a:pt x="1" y="16334"/>
                  </a:lnTo>
                  <a:cubicBezTo>
                    <a:pt x="1" y="16896"/>
                    <a:pt x="465" y="17360"/>
                    <a:pt x="1027" y="17360"/>
                  </a:cubicBezTo>
                  <a:lnTo>
                    <a:pt x="2838" y="17360"/>
                  </a:lnTo>
                  <a:lnTo>
                    <a:pt x="2838" y="24033"/>
                  </a:lnTo>
                  <a:cubicBezTo>
                    <a:pt x="2838" y="24131"/>
                    <a:pt x="2909" y="24203"/>
                    <a:pt x="3007" y="24203"/>
                  </a:cubicBezTo>
                  <a:cubicBezTo>
                    <a:pt x="3097" y="24203"/>
                    <a:pt x="3168" y="24131"/>
                    <a:pt x="3168" y="24033"/>
                  </a:cubicBezTo>
                  <a:lnTo>
                    <a:pt x="3168" y="17360"/>
                  </a:lnTo>
                  <a:lnTo>
                    <a:pt x="4006" y="17360"/>
                  </a:lnTo>
                  <a:lnTo>
                    <a:pt x="4006" y="56996"/>
                  </a:lnTo>
                  <a:lnTo>
                    <a:pt x="6522" y="56996"/>
                  </a:lnTo>
                  <a:lnTo>
                    <a:pt x="6522" y="13524"/>
                  </a:lnTo>
                  <a:lnTo>
                    <a:pt x="6174" y="13524"/>
                  </a:lnTo>
                  <a:lnTo>
                    <a:pt x="6174" y="3194"/>
                  </a:lnTo>
                  <a:cubicBezTo>
                    <a:pt x="6174" y="2632"/>
                    <a:pt x="5719" y="2168"/>
                    <a:pt x="5148" y="2168"/>
                  </a:cubicBezTo>
                  <a:lnTo>
                    <a:pt x="3168" y="2168"/>
                  </a:lnTo>
                  <a:lnTo>
                    <a:pt x="3168" y="170"/>
                  </a:lnTo>
                  <a:cubicBezTo>
                    <a:pt x="3168" y="71"/>
                    <a:pt x="3097" y="0"/>
                    <a:pt x="3007" y="0"/>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6206300" y="3468000"/>
              <a:ext cx="154575" cy="617575"/>
            </a:xfrm>
            <a:custGeom>
              <a:avLst/>
              <a:gdLst/>
              <a:ahLst/>
              <a:cxnLst/>
              <a:rect l="l" t="t" r="r" b="b"/>
              <a:pathLst>
                <a:path w="6183" h="24703" extrusionOk="0">
                  <a:moveTo>
                    <a:pt x="3007" y="1"/>
                  </a:moveTo>
                  <a:cubicBezTo>
                    <a:pt x="2917" y="1"/>
                    <a:pt x="2837" y="72"/>
                    <a:pt x="2837" y="161"/>
                  </a:cubicBezTo>
                  <a:lnTo>
                    <a:pt x="2837" y="4336"/>
                  </a:lnTo>
                  <a:lnTo>
                    <a:pt x="1035" y="4336"/>
                  </a:lnTo>
                  <a:cubicBezTo>
                    <a:pt x="464" y="4336"/>
                    <a:pt x="0" y="4800"/>
                    <a:pt x="0" y="5362"/>
                  </a:cubicBezTo>
                  <a:lnTo>
                    <a:pt x="0" y="17165"/>
                  </a:lnTo>
                  <a:cubicBezTo>
                    <a:pt x="0" y="17727"/>
                    <a:pt x="464" y="18191"/>
                    <a:pt x="1035" y="18191"/>
                  </a:cubicBezTo>
                  <a:lnTo>
                    <a:pt x="2837" y="18191"/>
                  </a:lnTo>
                  <a:lnTo>
                    <a:pt x="2837" y="24533"/>
                  </a:lnTo>
                  <a:cubicBezTo>
                    <a:pt x="2837" y="24623"/>
                    <a:pt x="2917" y="24703"/>
                    <a:pt x="3007" y="24703"/>
                  </a:cubicBezTo>
                  <a:cubicBezTo>
                    <a:pt x="3096" y="24703"/>
                    <a:pt x="3176" y="24623"/>
                    <a:pt x="3176" y="24533"/>
                  </a:cubicBezTo>
                  <a:lnTo>
                    <a:pt x="3176" y="18191"/>
                  </a:lnTo>
                  <a:lnTo>
                    <a:pt x="5148" y="18191"/>
                  </a:lnTo>
                  <a:cubicBezTo>
                    <a:pt x="5719" y="18191"/>
                    <a:pt x="6182" y="17727"/>
                    <a:pt x="6182" y="17165"/>
                  </a:cubicBezTo>
                  <a:lnTo>
                    <a:pt x="6182" y="5362"/>
                  </a:lnTo>
                  <a:cubicBezTo>
                    <a:pt x="6182" y="4800"/>
                    <a:pt x="5719" y="4336"/>
                    <a:pt x="5148" y="4336"/>
                  </a:cubicBezTo>
                  <a:lnTo>
                    <a:pt x="3176" y="4336"/>
                  </a:lnTo>
                  <a:lnTo>
                    <a:pt x="3176" y="161"/>
                  </a:lnTo>
                  <a:cubicBezTo>
                    <a:pt x="3176" y="72"/>
                    <a:pt x="3096" y="1"/>
                    <a:pt x="3007" y="1"/>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6431775" y="2790900"/>
              <a:ext cx="333900" cy="1864075"/>
            </a:xfrm>
            <a:custGeom>
              <a:avLst/>
              <a:gdLst/>
              <a:ahLst/>
              <a:cxnLst/>
              <a:rect l="l" t="t" r="r" b="b"/>
              <a:pathLst>
                <a:path w="13356" h="74563" extrusionOk="0">
                  <a:moveTo>
                    <a:pt x="10179" y="1"/>
                  </a:moveTo>
                  <a:cubicBezTo>
                    <a:pt x="10090" y="1"/>
                    <a:pt x="10010" y="72"/>
                    <a:pt x="10010" y="170"/>
                  </a:cubicBezTo>
                  <a:lnTo>
                    <a:pt x="10010" y="14649"/>
                  </a:lnTo>
                  <a:lnTo>
                    <a:pt x="8297" y="14649"/>
                  </a:lnTo>
                  <a:lnTo>
                    <a:pt x="8297" y="4809"/>
                  </a:lnTo>
                  <a:lnTo>
                    <a:pt x="5781" y="4809"/>
                  </a:lnTo>
                  <a:lnTo>
                    <a:pt x="5781" y="44160"/>
                  </a:lnTo>
                  <a:cubicBezTo>
                    <a:pt x="5612" y="44026"/>
                    <a:pt x="5389" y="43936"/>
                    <a:pt x="5148" y="43936"/>
                  </a:cubicBezTo>
                  <a:lnTo>
                    <a:pt x="3346" y="43936"/>
                  </a:lnTo>
                  <a:lnTo>
                    <a:pt x="3346" y="34025"/>
                  </a:lnTo>
                  <a:lnTo>
                    <a:pt x="830" y="34025"/>
                  </a:lnTo>
                  <a:lnTo>
                    <a:pt x="830" y="43954"/>
                  </a:lnTo>
                  <a:cubicBezTo>
                    <a:pt x="357" y="44052"/>
                    <a:pt x="0" y="44463"/>
                    <a:pt x="0" y="44962"/>
                  </a:cubicBezTo>
                  <a:lnTo>
                    <a:pt x="0" y="54098"/>
                  </a:lnTo>
                  <a:cubicBezTo>
                    <a:pt x="0" y="54597"/>
                    <a:pt x="357" y="55016"/>
                    <a:pt x="830" y="55106"/>
                  </a:cubicBezTo>
                  <a:lnTo>
                    <a:pt x="830" y="74562"/>
                  </a:lnTo>
                  <a:lnTo>
                    <a:pt x="3346" y="74562"/>
                  </a:lnTo>
                  <a:lnTo>
                    <a:pt x="3346" y="55123"/>
                  </a:lnTo>
                  <a:lnTo>
                    <a:pt x="5148" y="55123"/>
                  </a:lnTo>
                  <a:cubicBezTo>
                    <a:pt x="5389" y="55123"/>
                    <a:pt x="5612" y="55043"/>
                    <a:pt x="5781" y="54900"/>
                  </a:cubicBezTo>
                  <a:lnTo>
                    <a:pt x="5781" y="74562"/>
                  </a:lnTo>
                  <a:lnTo>
                    <a:pt x="8297" y="74562"/>
                  </a:lnTo>
                  <a:lnTo>
                    <a:pt x="8297" y="37513"/>
                  </a:lnTo>
                  <a:lnTo>
                    <a:pt x="10010" y="37513"/>
                  </a:lnTo>
                  <a:lnTo>
                    <a:pt x="10010" y="39521"/>
                  </a:lnTo>
                  <a:cubicBezTo>
                    <a:pt x="10010" y="39610"/>
                    <a:pt x="10090" y="39681"/>
                    <a:pt x="10179" y="39681"/>
                  </a:cubicBezTo>
                  <a:cubicBezTo>
                    <a:pt x="10268" y="39681"/>
                    <a:pt x="10349" y="39610"/>
                    <a:pt x="10349" y="39521"/>
                  </a:cubicBezTo>
                  <a:lnTo>
                    <a:pt x="10349" y="37513"/>
                  </a:lnTo>
                  <a:lnTo>
                    <a:pt x="10732" y="37513"/>
                  </a:lnTo>
                  <a:lnTo>
                    <a:pt x="10732" y="74562"/>
                  </a:lnTo>
                  <a:lnTo>
                    <a:pt x="13248" y="74562"/>
                  </a:lnTo>
                  <a:lnTo>
                    <a:pt x="13248" y="36925"/>
                  </a:lnTo>
                  <a:cubicBezTo>
                    <a:pt x="13319" y="36791"/>
                    <a:pt x="13355" y="36648"/>
                    <a:pt x="13355" y="36487"/>
                  </a:cubicBezTo>
                  <a:lnTo>
                    <a:pt x="13355" y="15675"/>
                  </a:lnTo>
                  <a:cubicBezTo>
                    <a:pt x="13355" y="15104"/>
                    <a:pt x="12891" y="14649"/>
                    <a:pt x="12329" y="14649"/>
                  </a:cubicBezTo>
                  <a:lnTo>
                    <a:pt x="10349" y="14649"/>
                  </a:lnTo>
                  <a:lnTo>
                    <a:pt x="10349" y="170"/>
                  </a:lnTo>
                  <a:cubicBezTo>
                    <a:pt x="10349" y="72"/>
                    <a:pt x="10268" y="1"/>
                    <a:pt x="10179" y="1"/>
                  </a:cubicBez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4062125" y="4038725"/>
              <a:ext cx="153900" cy="616250"/>
            </a:xfrm>
            <a:custGeom>
              <a:avLst/>
              <a:gdLst/>
              <a:ahLst/>
              <a:cxnLst/>
              <a:rect l="l" t="t" r="r" b="b"/>
              <a:pathLst>
                <a:path w="6156" h="24650" extrusionOk="0">
                  <a:moveTo>
                    <a:pt x="6156" y="1"/>
                  </a:moveTo>
                  <a:lnTo>
                    <a:pt x="0" y="4220"/>
                  </a:lnTo>
                  <a:cubicBezTo>
                    <a:pt x="98" y="4693"/>
                    <a:pt x="518" y="5041"/>
                    <a:pt x="1008" y="5041"/>
                  </a:cubicBezTo>
                  <a:lnTo>
                    <a:pt x="2213" y="5041"/>
                  </a:lnTo>
                  <a:lnTo>
                    <a:pt x="2213" y="24649"/>
                  </a:lnTo>
                  <a:lnTo>
                    <a:pt x="4728" y="24649"/>
                  </a:lnTo>
                  <a:lnTo>
                    <a:pt x="4728" y="5041"/>
                  </a:lnTo>
                  <a:lnTo>
                    <a:pt x="5139" y="5041"/>
                  </a:lnTo>
                  <a:cubicBezTo>
                    <a:pt x="5701" y="5041"/>
                    <a:pt x="6156" y="4586"/>
                    <a:pt x="6156" y="4015"/>
                  </a:cubicBezTo>
                  <a:lnTo>
                    <a:pt x="6156"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4906500" y="3459525"/>
              <a:ext cx="154350" cy="1195450"/>
            </a:xfrm>
            <a:custGeom>
              <a:avLst/>
              <a:gdLst/>
              <a:ahLst/>
              <a:cxnLst/>
              <a:rect l="l" t="t" r="r" b="b"/>
              <a:pathLst>
                <a:path w="6174" h="47818" extrusionOk="0">
                  <a:moveTo>
                    <a:pt x="6174" y="1"/>
                  </a:moveTo>
                  <a:lnTo>
                    <a:pt x="0" y="4229"/>
                  </a:lnTo>
                  <a:lnTo>
                    <a:pt x="0" y="10742"/>
                  </a:lnTo>
                  <a:cubicBezTo>
                    <a:pt x="0" y="11214"/>
                    <a:pt x="321" y="11607"/>
                    <a:pt x="750" y="11732"/>
                  </a:cubicBezTo>
                  <a:lnTo>
                    <a:pt x="750" y="47817"/>
                  </a:lnTo>
                  <a:lnTo>
                    <a:pt x="3274" y="47817"/>
                  </a:lnTo>
                  <a:lnTo>
                    <a:pt x="3274" y="16745"/>
                  </a:lnTo>
                  <a:cubicBezTo>
                    <a:pt x="3310" y="16710"/>
                    <a:pt x="3337" y="16665"/>
                    <a:pt x="3337" y="16612"/>
                  </a:cubicBezTo>
                  <a:lnTo>
                    <a:pt x="3337" y="11768"/>
                  </a:lnTo>
                  <a:lnTo>
                    <a:pt x="5148" y="11768"/>
                  </a:lnTo>
                  <a:cubicBezTo>
                    <a:pt x="5719" y="11768"/>
                    <a:pt x="6174" y="11313"/>
                    <a:pt x="6174" y="10742"/>
                  </a:cubicBezTo>
                  <a:lnTo>
                    <a:pt x="617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3610500" y="4410950"/>
              <a:ext cx="63125" cy="244025"/>
            </a:xfrm>
            <a:custGeom>
              <a:avLst/>
              <a:gdLst/>
              <a:ahLst/>
              <a:cxnLst/>
              <a:rect l="l" t="t" r="r" b="b"/>
              <a:pathLst>
                <a:path w="2525" h="9761" extrusionOk="0">
                  <a:moveTo>
                    <a:pt x="2525" y="1"/>
                  </a:moveTo>
                  <a:lnTo>
                    <a:pt x="0" y="1722"/>
                  </a:lnTo>
                  <a:lnTo>
                    <a:pt x="0" y="9760"/>
                  </a:lnTo>
                  <a:lnTo>
                    <a:pt x="2525" y="9760"/>
                  </a:lnTo>
                  <a:lnTo>
                    <a:pt x="2525"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3737400" y="4323975"/>
              <a:ext cx="62900" cy="331000"/>
            </a:xfrm>
            <a:custGeom>
              <a:avLst/>
              <a:gdLst/>
              <a:ahLst/>
              <a:cxnLst/>
              <a:rect l="l" t="t" r="r" b="b"/>
              <a:pathLst>
                <a:path w="2516" h="13240" extrusionOk="0">
                  <a:moveTo>
                    <a:pt x="2516" y="1"/>
                  </a:moveTo>
                  <a:lnTo>
                    <a:pt x="0" y="1722"/>
                  </a:lnTo>
                  <a:lnTo>
                    <a:pt x="0" y="13239"/>
                  </a:lnTo>
                  <a:lnTo>
                    <a:pt x="2516" y="13239"/>
                  </a:lnTo>
                  <a:lnTo>
                    <a:pt x="2516"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3483800" y="4497700"/>
              <a:ext cx="63150" cy="157275"/>
            </a:xfrm>
            <a:custGeom>
              <a:avLst/>
              <a:gdLst/>
              <a:ahLst/>
              <a:cxnLst/>
              <a:rect l="l" t="t" r="r" b="b"/>
              <a:pathLst>
                <a:path w="2526" h="6291" extrusionOk="0">
                  <a:moveTo>
                    <a:pt x="2526" y="1"/>
                  </a:moveTo>
                  <a:lnTo>
                    <a:pt x="1" y="1732"/>
                  </a:lnTo>
                  <a:lnTo>
                    <a:pt x="1" y="6290"/>
                  </a:lnTo>
                  <a:lnTo>
                    <a:pt x="2526" y="6290"/>
                  </a:lnTo>
                  <a:lnTo>
                    <a:pt x="2526"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3360025" y="4582675"/>
              <a:ext cx="62925" cy="72300"/>
            </a:xfrm>
            <a:custGeom>
              <a:avLst/>
              <a:gdLst/>
              <a:ahLst/>
              <a:cxnLst/>
              <a:rect l="l" t="t" r="r" b="b"/>
              <a:pathLst>
                <a:path w="2517" h="2892" extrusionOk="0">
                  <a:moveTo>
                    <a:pt x="2517" y="1"/>
                  </a:moveTo>
                  <a:lnTo>
                    <a:pt x="1" y="1723"/>
                  </a:lnTo>
                  <a:lnTo>
                    <a:pt x="1" y="2891"/>
                  </a:lnTo>
                  <a:lnTo>
                    <a:pt x="2517" y="2891"/>
                  </a:lnTo>
                  <a:lnTo>
                    <a:pt x="2517"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3836425" y="4150250"/>
              <a:ext cx="217250" cy="504725"/>
            </a:xfrm>
            <a:custGeom>
              <a:avLst/>
              <a:gdLst/>
              <a:ahLst/>
              <a:cxnLst/>
              <a:rect l="l" t="t" r="r" b="b"/>
              <a:pathLst>
                <a:path w="8690" h="20189" extrusionOk="0">
                  <a:moveTo>
                    <a:pt x="8689" y="0"/>
                  </a:moveTo>
                  <a:lnTo>
                    <a:pt x="0" y="5959"/>
                  </a:lnTo>
                  <a:lnTo>
                    <a:pt x="0" y="11071"/>
                  </a:lnTo>
                  <a:cubicBezTo>
                    <a:pt x="0" y="11642"/>
                    <a:pt x="455" y="12097"/>
                    <a:pt x="1026" y="12097"/>
                  </a:cubicBezTo>
                  <a:lnTo>
                    <a:pt x="1106" y="12097"/>
                  </a:lnTo>
                  <a:lnTo>
                    <a:pt x="1106" y="20188"/>
                  </a:lnTo>
                  <a:lnTo>
                    <a:pt x="3622" y="20188"/>
                  </a:lnTo>
                  <a:lnTo>
                    <a:pt x="3622" y="12097"/>
                  </a:lnTo>
                  <a:lnTo>
                    <a:pt x="5148" y="12097"/>
                  </a:lnTo>
                  <a:cubicBezTo>
                    <a:pt x="5692" y="12097"/>
                    <a:pt x="6138" y="11678"/>
                    <a:pt x="6174" y="11142"/>
                  </a:cubicBezTo>
                  <a:lnTo>
                    <a:pt x="6174" y="20188"/>
                  </a:lnTo>
                  <a:lnTo>
                    <a:pt x="8689" y="20188"/>
                  </a:lnTo>
                  <a:lnTo>
                    <a:pt x="8689" y="0"/>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4244100" y="4129500"/>
              <a:ext cx="62925" cy="525475"/>
            </a:xfrm>
            <a:custGeom>
              <a:avLst/>
              <a:gdLst/>
              <a:ahLst/>
              <a:cxnLst/>
              <a:rect l="l" t="t" r="r" b="b"/>
              <a:pathLst>
                <a:path w="2517" h="21019" extrusionOk="0">
                  <a:moveTo>
                    <a:pt x="1" y="0"/>
                  </a:moveTo>
                  <a:lnTo>
                    <a:pt x="1" y="21018"/>
                  </a:lnTo>
                  <a:lnTo>
                    <a:pt x="2517" y="21018"/>
                  </a:lnTo>
                  <a:lnTo>
                    <a:pt x="2517"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4370775" y="3889525"/>
              <a:ext cx="62925" cy="765450"/>
            </a:xfrm>
            <a:custGeom>
              <a:avLst/>
              <a:gdLst/>
              <a:ahLst/>
              <a:cxnLst/>
              <a:rect l="l" t="t" r="r" b="b"/>
              <a:pathLst>
                <a:path w="2517" h="30618" extrusionOk="0">
                  <a:moveTo>
                    <a:pt x="2517" y="0"/>
                  </a:moveTo>
                  <a:lnTo>
                    <a:pt x="1" y="1731"/>
                  </a:lnTo>
                  <a:lnTo>
                    <a:pt x="1" y="30617"/>
                  </a:lnTo>
                  <a:lnTo>
                    <a:pt x="2517" y="30617"/>
                  </a:lnTo>
                  <a:lnTo>
                    <a:pt x="2517"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6826750" y="3437225"/>
              <a:ext cx="63150" cy="1217750"/>
            </a:xfrm>
            <a:custGeom>
              <a:avLst/>
              <a:gdLst/>
              <a:ahLst/>
              <a:cxnLst/>
              <a:rect l="l" t="t" r="r" b="b"/>
              <a:pathLst>
                <a:path w="2526" h="48710" extrusionOk="0">
                  <a:moveTo>
                    <a:pt x="1" y="1"/>
                  </a:moveTo>
                  <a:lnTo>
                    <a:pt x="1" y="48709"/>
                  </a:lnTo>
                  <a:lnTo>
                    <a:pt x="2525" y="48709"/>
                  </a:lnTo>
                  <a:lnTo>
                    <a:pt x="2525"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6328725" y="4057025"/>
              <a:ext cx="62925" cy="597950"/>
            </a:xfrm>
            <a:custGeom>
              <a:avLst/>
              <a:gdLst/>
              <a:ahLst/>
              <a:cxnLst/>
              <a:rect l="l" t="t" r="r" b="b"/>
              <a:pathLst>
                <a:path w="2517" h="23918" extrusionOk="0">
                  <a:moveTo>
                    <a:pt x="1" y="0"/>
                  </a:moveTo>
                  <a:lnTo>
                    <a:pt x="1" y="23917"/>
                  </a:lnTo>
                  <a:lnTo>
                    <a:pt x="2517" y="23917"/>
                  </a:lnTo>
                  <a:lnTo>
                    <a:pt x="2517"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6204950" y="4253725"/>
              <a:ext cx="62925" cy="401250"/>
            </a:xfrm>
            <a:custGeom>
              <a:avLst/>
              <a:gdLst/>
              <a:ahLst/>
              <a:cxnLst/>
              <a:rect l="l" t="t" r="r" b="b"/>
              <a:pathLst>
                <a:path w="2517" h="16050" extrusionOk="0">
                  <a:moveTo>
                    <a:pt x="1" y="0"/>
                  </a:moveTo>
                  <a:lnTo>
                    <a:pt x="1" y="16049"/>
                  </a:lnTo>
                  <a:lnTo>
                    <a:pt x="2516" y="16049"/>
                  </a:lnTo>
                  <a:lnTo>
                    <a:pt x="2516"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6953650" y="2688750"/>
              <a:ext cx="189600" cy="1966225"/>
            </a:xfrm>
            <a:custGeom>
              <a:avLst/>
              <a:gdLst/>
              <a:ahLst/>
              <a:cxnLst/>
              <a:rect l="l" t="t" r="r" b="b"/>
              <a:pathLst>
                <a:path w="7584" h="78649" extrusionOk="0">
                  <a:moveTo>
                    <a:pt x="3783" y="1"/>
                  </a:moveTo>
                  <a:cubicBezTo>
                    <a:pt x="3694" y="1"/>
                    <a:pt x="3614" y="72"/>
                    <a:pt x="3614" y="161"/>
                  </a:cubicBezTo>
                  <a:lnTo>
                    <a:pt x="3614" y="15711"/>
                  </a:lnTo>
                  <a:lnTo>
                    <a:pt x="1633" y="15711"/>
                  </a:lnTo>
                  <a:cubicBezTo>
                    <a:pt x="1071" y="15711"/>
                    <a:pt x="607" y="16166"/>
                    <a:pt x="607" y="16737"/>
                  </a:cubicBezTo>
                  <a:lnTo>
                    <a:pt x="607" y="18672"/>
                  </a:lnTo>
                  <a:lnTo>
                    <a:pt x="1" y="18672"/>
                  </a:lnTo>
                  <a:lnTo>
                    <a:pt x="1" y="78648"/>
                  </a:lnTo>
                  <a:lnTo>
                    <a:pt x="2516" y="78648"/>
                  </a:lnTo>
                  <a:lnTo>
                    <a:pt x="2516" y="38575"/>
                  </a:lnTo>
                  <a:lnTo>
                    <a:pt x="3614" y="38575"/>
                  </a:lnTo>
                  <a:lnTo>
                    <a:pt x="3614" y="40573"/>
                  </a:lnTo>
                  <a:cubicBezTo>
                    <a:pt x="3614" y="40672"/>
                    <a:pt x="3694" y="40743"/>
                    <a:pt x="3783" y="40743"/>
                  </a:cubicBezTo>
                  <a:cubicBezTo>
                    <a:pt x="3872" y="40743"/>
                    <a:pt x="3953" y="40672"/>
                    <a:pt x="3953" y="40573"/>
                  </a:cubicBezTo>
                  <a:lnTo>
                    <a:pt x="3953" y="38575"/>
                  </a:lnTo>
                  <a:lnTo>
                    <a:pt x="5068" y="38575"/>
                  </a:lnTo>
                  <a:lnTo>
                    <a:pt x="5068" y="78648"/>
                  </a:lnTo>
                  <a:lnTo>
                    <a:pt x="7583" y="78648"/>
                  </a:lnTo>
                  <a:lnTo>
                    <a:pt x="7583" y="22723"/>
                  </a:lnTo>
                  <a:lnTo>
                    <a:pt x="6790" y="22723"/>
                  </a:lnTo>
                  <a:lnTo>
                    <a:pt x="6790" y="16737"/>
                  </a:lnTo>
                  <a:cubicBezTo>
                    <a:pt x="6790" y="16166"/>
                    <a:pt x="6326" y="15711"/>
                    <a:pt x="5764" y="15711"/>
                  </a:cubicBezTo>
                  <a:lnTo>
                    <a:pt x="3953" y="15711"/>
                  </a:lnTo>
                  <a:lnTo>
                    <a:pt x="3953" y="161"/>
                  </a:lnTo>
                  <a:cubicBezTo>
                    <a:pt x="3953" y="72"/>
                    <a:pt x="3872" y="1"/>
                    <a:pt x="3783" y="1"/>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5175900" y="3488525"/>
              <a:ext cx="62925" cy="1166450"/>
            </a:xfrm>
            <a:custGeom>
              <a:avLst/>
              <a:gdLst/>
              <a:ahLst/>
              <a:cxnLst/>
              <a:rect l="l" t="t" r="r" b="b"/>
              <a:pathLst>
                <a:path w="2517" h="46658" extrusionOk="0">
                  <a:moveTo>
                    <a:pt x="1" y="0"/>
                  </a:moveTo>
                  <a:lnTo>
                    <a:pt x="1" y="46657"/>
                  </a:lnTo>
                  <a:lnTo>
                    <a:pt x="2517" y="46657"/>
                  </a:lnTo>
                  <a:lnTo>
                    <a:pt x="2517" y="1178"/>
                  </a:lnTo>
                  <a:lnTo>
                    <a:pt x="1"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302600" y="3547625"/>
              <a:ext cx="62900" cy="1107350"/>
            </a:xfrm>
            <a:custGeom>
              <a:avLst/>
              <a:gdLst/>
              <a:ahLst/>
              <a:cxnLst/>
              <a:rect l="l" t="t" r="r" b="b"/>
              <a:pathLst>
                <a:path w="2516" h="44294" extrusionOk="0">
                  <a:moveTo>
                    <a:pt x="0" y="1"/>
                  </a:moveTo>
                  <a:lnTo>
                    <a:pt x="0" y="44293"/>
                  </a:lnTo>
                  <a:lnTo>
                    <a:pt x="2516" y="44293"/>
                  </a:lnTo>
                  <a:lnTo>
                    <a:pt x="2516" y="1169"/>
                  </a:lnTo>
                  <a:lnTo>
                    <a:pt x="0"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5049225" y="4072400"/>
              <a:ext cx="62925" cy="582575"/>
            </a:xfrm>
            <a:custGeom>
              <a:avLst/>
              <a:gdLst/>
              <a:ahLst/>
              <a:cxnLst/>
              <a:rect l="l" t="t" r="r" b="b"/>
              <a:pathLst>
                <a:path w="2517" h="23303" extrusionOk="0">
                  <a:moveTo>
                    <a:pt x="1" y="1"/>
                  </a:moveTo>
                  <a:lnTo>
                    <a:pt x="1" y="23302"/>
                  </a:lnTo>
                  <a:lnTo>
                    <a:pt x="2517" y="23302"/>
                  </a:lnTo>
                  <a:lnTo>
                    <a:pt x="2517"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4801450" y="4106525"/>
              <a:ext cx="62925" cy="548450"/>
            </a:xfrm>
            <a:custGeom>
              <a:avLst/>
              <a:gdLst/>
              <a:ahLst/>
              <a:cxnLst/>
              <a:rect l="l" t="t" r="r" b="b"/>
              <a:pathLst>
                <a:path w="2517" h="21938" extrusionOk="0">
                  <a:moveTo>
                    <a:pt x="1" y="1"/>
                  </a:moveTo>
                  <a:lnTo>
                    <a:pt x="1" y="21937"/>
                  </a:lnTo>
                  <a:lnTo>
                    <a:pt x="2516" y="21937"/>
                  </a:lnTo>
                  <a:lnTo>
                    <a:pt x="2516" y="1"/>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4677675" y="4381300"/>
              <a:ext cx="62925" cy="273675"/>
            </a:xfrm>
            <a:custGeom>
              <a:avLst/>
              <a:gdLst/>
              <a:ahLst/>
              <a:cxnLst/>
              <a:rect l="l" t="t" r="r" b="b"/>
              <a:pathLst>
                <a:path w="2517" h="10947" extrusionOk="0">
                  <a:moveTo>
                    <a:pt x="0" y="0"/>
                  </a:moveTo>
                  <a:lnTo>
                    <a:pt x="0" y="10946"/>
                  </a:lnTo>
                  <a:lnTo>
                    <a:pt x="2516" y="10946"/>
                  </a:lnTo>
                  <a:lnTo>
                    <a:pt x="2516"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4553900" y="4281825"/>
              <a:ext cx="62900" cy="373150"/>
            </a:xfrm>
            <a:custGeom>
              <a:avLst/>
              <a:gdLst/>
              <a:ahLst/>
              <a:cxnLst/>
              <a:rect l="l" t="t" r="r" b="b"/>
              <a:pathLst>
                <a:path w="2516" h="14926" extrusionOk="0">
                  <a:moveTo>
                    <a:pt x="0" y="0"/>
                  </a:moveTo>
                  <a:lnTo>
                    <a:pt x="0" y="14925"/>
                  </a:lnTo>
                  <a:lnTo>
                    <a:pt x="2516" y="14925"/>
                  </a:lnTo>
                  <a:lnTo>
                    <a:pt x="2516"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5429275" y="3684125"/>
              <a:ext cx="62900" cy="970850"/>
            </a:xfrm>
            <a:custGeom>
              <a:avLst/>
              <a:gdLst/>
              <a:ahLst/>
              <a:cxnLst/>
              <a:rect l="l" t="t" r="r" b="b"/>
              <a:pathLst>
                <a:path w="2516" h="38834" extrusionOk="0">
                  <a:moveTo>
                    <a:pt x="0" y="0"/>
                  </a:moveTo>
                  <a:lnTo>
                    <a:pt x="0" y="38833"/>
                  </a:lnTo>
                  <a:lnTo>
                    <a:pt x="2516" y="38833"/>
                  </a:lnTo>
                  <a:lnTo>
                    <a:pt x="2516"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5555950" y="4156700"/>
              <a:ext cx="62925" cy="498275"/>
            </a:xfrm>
            <a:custGeom>
              <a:avLst/>
              <a:gdLst/>
              <a:ahLst/>
              <a:cxnLst/>
              <a:rect l="l" t="t" r="r" b="b"/>
              <a:pathLst>
                <a:path w="2517" h="19931" extrusionOk="0">
                  <a:moveTo>
                    <a:pt x="0" y="1"/>
                  </a:moveTo>
                  <a:lnTo>
                    <a:pt x="0" y="19930"/>
                  </a:lnTo>
                  <a:lnTo>
                    <a:pt x="2516" y="19930"/>
                  </a:lnTo>
                  <a:lnTo>
                    <a:pt x="2516" y="1"/>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5682625" y="4024000"/>
              <a:ext cx="62925" cy="630975"/>
            </a:xfrm>
            <a:custGeom>
              <a:avLst/>
              <a:gdLst/>
              <a:ahLst/>
              <a:cxnLst/>
              <a:rect l="l" t="t" r="r" b="b"/>
              <a:pathLst>
                <a:path w="2517" h="25239" extrusionOk="0">
                  <a:moveTo>
                    <a:pt x="1" y="1"/>
                  </a:moveTo>
                  <a:lnTo>
                    <a:pt x="1" y="25238"/>
                  </a:lnTo>
                  <a:lnTo>
                    <a:pt x="2516" y="25238"/>
                  </a:lnTo>
                  <a:lnTo>
                    <a:pt x="2516"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5809300" y="3767300"/>
              <a:ext cx="62925" cy="887675"/>
            </a:xfrm>
            <a:custGeom>
              <a:avLst/>
              <a:gdLst/>
              <a:ahLst/>
              <a:cxnLst/>
              <a:rect l="l" t="t" r="r" b="b"/>
              <a:pathLst>
                <a:path w="2517" h="35507" extrusionOk="0">
                  <a:moveTo>
                    <a:pt x="1" y="1"/>
                  </a:moveTo>
                  <a:lnTo>
                    <a:pt x="1" y="35506"/>
                  </a:lnTo>
                  <a:lnTo>
                    <a:pt x="2516" y="35506"/>
                  </a:lnTo>
                  <a:lnTo>
                    <a:pt x="2516"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5935975" y="4031600"/>
              <a:ext cx="62925" cy="623375"/>
            </a:xfrm>
            <a:custGeom>
              <a:avLst/>
              <a:gdLst/>
              <a:ahLst/>
              <a:cxnLst/>
              <a:rect l="l" t="t" r="r" b="b"/>
              <a:pathLst>
                <a:path w="2517" h="24935" extrusionOk="0">
                  <a:moveTo>
                    <a:pt x="1" y="0"/>
                  </a:moveTo>
                  <a:lnTo>
                    <a:pt x="1" y="24934"/>
                  </a:lnTo>
                  <a:lnTo>
                    <a:pt x="2517" y="24934"/>
                  </a:lnTo>
                  <a:lnTo>
                    <a:pt x="2517" y="0"/>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3263250" y="2561400"/>
              <a:ext cx="3722100" cy="2093575"/>
            </a:xfrm>
            <a:custGeom>
              <a:avLst/>
              <a:gdLst/>
              <a:ahLst/>
              <a:cxnLst/>
              <a:rect l="l" t="t" r="r" b="b"/>
              <a:pathLst>
                <a:path w="148884" h="83743" extrusionOk="0">
                  <a:moveTo>
                    <a:pt x="147902" y="1"/>
                  </a:moveTo>
                  <a:lnTo>
                    <a:pt x="88220" y="41573"/>
                  </a:lnTo>
                  <a:lnTo>
                    <a:pt x="72823" y="34168"/>
                  </a:lnTo>
                  <a:lnTo>
                    <a:pt x="0" y="83733"/>
                  </a:lnTo>
                  <a:lnTo>
                    <a:pt x="3988" y="83742"/>
                  </a:lnTo>
                  <a:lnTo>
                    <a:pt x="73037" y="36764"/>
                  </a:lnTo>
                  <a:lnTo>
                    <a:pt x="88434" y="44169"/>
                  </a:lnTo>
                  <a:lnTo>
                    <a:pt x="148883" y="2053"/>
                  </a:lnTo>
                  <a:lnTo>
                    <a:pt x="1479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6827425" y="2446775"/>
              <a:ext cx="315825" cy="298875"/>
            </a:xfrm>
            <a:custGeom>
              <a:avLst/>
              <a:gdLst/>
              <a:ahLst/>
              <a:cxnLst/>
              <a:rect l="l" t="t" r="r" b="b"/>
              <a:pathLst>
                <a:path w="12633" h="11955" extrusionOk="0">
                  <a:moveTo>
                    <a:pt x="12632" y="0"/>
                  </a:moveTo>
                  <a:lnTo>
                    <a:pt x="0" y="4158"/>
                  </a:lnTo>
                  <a:lnTo>
                    <a:pt x="5059" y="6611"/>
                  </a:lnTo>
                  <a:lnTo>
                    <a:pt x="6798" y="11955"/>
                  </a:lnTo>
                  <a:lnTo>
                    <a:pt x="126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07;p3"/>
          <p:cNvGrpSpPr/>
          <p:nvPr/>
        </p:nvGrpSpPr>
        <p:grpSpPr>
          <a:xfrm>
            <a:off x="471560" y="3589650"/>
            <a:ext cx="1207215" cy="1092048"/>
            <a:chOff x="431250" y="4269675"/>
            <a:chExt cx="623175" cy="563725"/>
          </a:xfrm>
        </p:grpSpPr>
        <p:sp>
          <p:nvSpPr>
            <p:cNvPr id="208" name="Google Shape;208;p3"/>
            <p:cNvSpPr/>
            <p:nvPr/>
          </p:nvSpPr>
          <p:spPr>
            <a:xfrm>
              <a:off x="431250" y="4269675"/>
              <a:ext cx="574775" cy="518225"/>
            </a:xfrm>
            <a:custGeom>
              <a:avLst/>
              <a:gdLst/>
              <a:ahLst/>
              <a:cxnLst/>
              <a:rect l="l" t="t" r="r" b="b"/>
              <a:pathLst>
                <a:path w="22991" h="20729" extrusionOk="0">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514900" y="4312375"/>
              <a:ext cx="539525" cy="521025"/>
            </a:xfrm>
            <a:custGeom>
              <a:avLst/>
              <a:gdLst/>
              <a:ahLst/>
              <a:cxnLst/>
              <a:rect l="l" t="t" r="r" b="b"/>
              <a:pathLst>
                <a:path w="21581" h="20841" extrusionOk="0">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500625" y="4332000"/>
              <a:ext cx="436250" cy="393550"/>
            </a:xfrm>
            <a:custGeom>
              <a:avLst/>
              <a:gdLst/>
              <a:ahLst/>
              <a:cxnLst/>
              <a:rect l="l" t="t" r="r" b="b"/>
              <a:pathLst>
                <a:path w="17450" h="15742" extrusionOk="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588925" y="4382400"/>
              <a:ext cx="246250" cy="280375"/>
            </a:xfrm>
            <a:custGeom>
              <a:avLst/>
              <a:gdLst/>
              <a:ahLst/>
              <a:cxnLst/>
              <a:rect l="l" t="t" r="r" b="b"/>
              <a:pathLst>
                <a:path w="9850" h="11215" extrusionOk="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
          <p:cNvSpPr txBox="1">
            <a:spLocks noGrp="1"/>
          </p:cNvSpPr>
          <p:nvPr>
            <p:ph type="title"/>
          </p:nvPr>
        </p:nvSpPr>
        <p:spPr>
          <a:xfrm>
            <a:off x="2881200" y="2571750"/>
            <a:ext cx="33816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3" name="Google Shape;213;p3"/>
          <p:cNvSpPr txBox="1">
            <a:spLocks noGrp="1"/>
          </p:cNvSpPr>
          <p:nvPr>
            <p:ph type="title" idx="2" hasCustomPrompt="1"/>
          </p:nvPr>
        </p:nvSpPr>
        <p:spPr>
          <a:xfrm>
            <a:off x="2881200" y="1729950"/>
            <a:ext cx="12888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001"/>
        <p:cNvGrpSpPr/>
        <p:nvPr/>
      </p:nvGrpSpPr>
      <p:grpSpPr>
        <a:xfrm>
          <a:off x="0" y="0"/>
          <a:ext cx="0" cy="0"/>
          <a:chOff x="0" y="0"/>
          <a:chExt cx="0" cy="0"/>
        </a:xfrm>
      </p:grpSpPr>
      <p:grpSp>
        <p:nvGrpSpPr>
          <p:cNvPr id="1002" name="Google Shape;1002;p21"/>
          <p:cNvGrpSpPr/>
          <p:nvPr/>
        </p:nvGrpSpPr>
        <p:grpSpPr>
          <a:xfrm>
            <a:off x="-222612" y="-819163"/>
            <a:ext cx="4570289" cy="4570198"/>
            <a:chOff x="1846563" y="182687"/>
            <a:chExt cx="4570289" cy="4570198"/>
          </a:xfrm>
        </p:grpSpPr>
        <p:grpSp>
          <p:nvGrpSpPr>
            <p:cNvPr id="1003" name="Google Shape;1003;p21"/>
            <p:cNvGrpSpPr/>
            <p:nvPr/>
          </p:nvGrpSpPr>
          <p:grpSpPr>
            <a:xfrm>
              <a:off x="1846563" y="182687"/>
              <a:ext cx="4570289" cy="4570198"/>
              <a:chOff x="878425" y="-785450"/>
              <a:chExt cx="6506675" cy="6506546"/>
            </a:xfrm>
          </p:grpSpPr>
          <p:sp>
            <p:nvSpPr>
              <p:cNvPr id="1004" name="Google Shape;1004;p21"/>
              <p:cNvSpPr/>
              <p:nvPr/>
            </p:nvSpPr>
            <p:spPr>
              <a:xfrm>
                <a:off x="3041652" y="1377724"/>
                <a:ext cx="2180213" cy="2180213"/>
              </a:xfrm>
              <a:custGeom>
                <a:avLst/>
                <a:gdLst/>
                <a:ahLst/>
                <a:cxnLst/>
                <a:rect l="l" t="t" r="r" b="b"/>
                <a:pathLst>
                  <a:path w="36613" h="36613" extrusionOk="0">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1"/>
              <p:cNvSpPr/>
              <p:nvPr/>
            </p:nvSpPr>
            <p:spPr>
              <a:xfrm>
                <a:off x="2050550" y="386698"/>
                <a:ext cx="4162285" cy="4162202"/>
              </a:xfrm>
              <a:custGeom>
                <a:avLst/>
                <a:gdLst/>
                <a:ahLst/>
                <a:cxnLst/>
                <a:rect l="l" t="t" r="r" b="b"/>
                <a:pathLst>
                  <a:path w="50298" h="50297" extrusionOk="0">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1"/>
              <p:cNvSpPr/>
              <p:nvPr/>
            </p:nvSpPr>
            <p:spPr>
              <a:xfrm>
                <a:off x="878425" y="-785450"/>
                <a:ext cx="6506675" cy="6506546"/>
              </a:xfrm>
              <a:custGeom>
                <a:avLst/>
                <a:gdLst/>
                <a:ahLst/>
                <a:cxnLst/>
                <a:rect l="l" t="t" r="r" b="b"/>
                <a:pathLst>
                  <a:path w="50298" h="50297" extrusionOk="0">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7" name="Google Shape;1007;p21"/>
            <p:cNvGrpSpPr/>
            <p:nvPr/>
          </p:nvGrpSpPr>
          <p:grpSpPr>
            <a:xfrm>
              <a:off x="3185908" y="718741"/>
              <a:ext cx="3124599" cy="2544437"/>
              <a:chOff x="4104846" y="2798475"/>
              <a:chExt cx="895480" cy="729211"/>
            </a:xfrm>
          </p:grpSpPr>
          <p:sp>
            <p:nvSpPr>
              <p:cNvPr id="1008" name="Google Shape;1008;p21"/>
              <p:cNvSpPr/>
              <p:nvPr/>
            </p:nvSpPr>
            <p:spPr>
              <a:xfrm>
                <a:off x="4186358" y="3417317"/>
                <a:ext cx="16525" cy="16525"/>
              </a:xfrm>
              <a:custGeom>
                <a:avLst/>
                <a:gdLst/>
                <a:ahLst/>
                <a:cxnLst/>
                <a:rect l="l" t="t" r="r" b="b"/>
                <a:pathLst>
                  <a:path w="661" h="661" extrusionOk="0">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1"/>
              <p:cNvSpPr/>
              <p:nvPr/>
            </p:nvSpPr>
            <p:spPr>
              <a:xfrm>
                <a:off x="4796315" y="2798475"/>
                <a:ext cx="16550" cy="16550"/>
              </a:xfrm>
              <a:custGeom>
                <a:avLst/>
                <a:gdLst/>
                <a:ahLst/>
                <a:cxnLst/>
                <a:rect l="l" t="t" r="r" b="b"/>
                <a:pathLst>
                  <a:path w="662" h="662" extrusionOk="0">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1"/>
              <p:cNvSpPr/>
              <p:nvPr/>
            </p:nvSpPr>
            <p:spPr>
              <a:xfrm>
                <a:off x="4104846" y="2964527"/>
                <a:ext cx="16300" cy="16300"/>
              </a:xfrm>
              <a:custGeom>
                <a:avLst/>
                <a:gdLst/>
                <a:ahLst/>
                <a:cxnLst/>
                <a:rect l="l" t="t" r="r" b="b"/>
                <a:pathLst>
                  <a:path w="652" h="652" extrusionOk="0">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1"/>
              <p:cNvSpPr/>
              <p:nvPr/>
            </p:nvSpPr>
            <p:spPr>
              <a:xfrm>
                <a:off x="4983801" y="3511136"/>
                <a:ext cx="16525" cy="16550"/>
              </a:xfrm>
              <a:custGeom>
                <a:avLst/>
                <a:gdLst/>
                <a:ahLst/>
                <a:cxnLst/>
                <a:rect l="l" t="t" r="r" b="b"/>
                <a:pathLst>
                  <a:path w="661" h="662" extrusionOk="0">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12" name="Google Shape;1012;p21"/>
          <p:cNvGrpSpPr/>
          <p:nvPr/>
        </p:nvGrpSpPr>
        <p:grpSpPr>
          <a:xfrm rot="10800000">
            <a:off x="6854324" y="-1893482"/>
            <a:ext cx="2520972" cy="3082298"/>
            <a:chOff x="0" y="4208000"/>
            <a:chExt cx="2238079" cy="2736415"/>
          </a:xfrm>
        </p:grpSpPr>
        <p:sp>
          <p:nvSpPr>
            <p:cNvPr id="1013" name="Google Shape;1013;p21"/>
            <p:cNvSpPr/>
            <p:nvPr/>
          </p:nvSpPr>
          <p:spPr>
            <a:xfrm>
              <a:off x="1720138" y="5167740"/>
              <a:ext cx="88302" cy="1159170"/>
            </a:xfrm>
            <a:custGeom>
              <a:avLst/>
              <a:gdLst/>
              <a:ahLst/>
              <a:cxnLst/>
              <a:rect l="l" t="t" r="r" b="b"/>
              <a:pathLst>
                <a:path w="893" h="11723" extrusionOk="0">
                  <a:moveTo>
                    <a:pt x="170" y="1"/>
                  </a:moveTo>
                  <a:lnTo>
                    <a:pt x="1" y="11723"/>
                  </a:lnTo>
                  <a:lnTo>
                    <a:pt x="723" y="11723"/>
                  </a:lnTo>
                  <a:lnTo>
                    <a:pt x="893"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1"/>
            <p:cNvSpPr/>
            <p:nvPr/>
          </p:nvSpPr>
          <p:spPr>
            <a:xfrm>
              <a:off x="1591395" y="4999246"/>
              <a:ext cx="72382" cy="1244800"/>
            </a:xfrm>
            <a:custGeom>
              <a:avLst/>
              <a:gdLst/>
              <a:ahLst/>
              <a:cxnLst/>
              <a:rect l="l" t="t" r="r" b="b"/>
              <a:pathLst>
                <a:path w="732" h="12589" extrusionOk="0">
                  <a:moveTo>
                    <a:pt x="0" y="1"/>
                  </a:moveTo>
                  <a:lnTo>
                    <a:pt x="0" y="12588"/>
                  </a:lnTo>
                  <a:lnTo>
                    <a:pt x="732" y="12588"/>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1"/>
            <p:cNvSpPr/>
            <p:nvPr/>
          </p:nvSpPr>
          <p:spPr>
            <a:xfrm>
              <a:off x="1881611" y="5289462"/>
              <a:ext cx="72382" cy="1318861"/>
            </a:xfrm>
            <a:custGeom>
              <a:avLst/>
              <a:gdLst/>
              <a:ahLst/>
              <a:cxnLst/>
              <a:rect l="l" t="t" r="r" b="b"/>
              <a:pathLst>
                <a:path w="732" h="13338" extrusionOk="0">
                  <a:moveTo>
                    <a:pt x="0" y="1"/>
                  </a:moveTo>
                  <a:lnTo>
                    <a:pt x="0" y="13338"/>
                  </a:lnTo>
                  <a:lnTo>
                    <a:pt x="732" y="13338"/>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1"/>
            <p:cNvSpPr/>
            <p:nvPr/>
          </p:nvSpPr>
          <p:spPr>
            <a:xfrm>
              <a:off x="2023605" y="5118398"/>
              <a:ext cx="72481" cy="1826017"/>
            </a:xfrm>
            <a:custGeom>
              <a:avLst/>
              <a:gdLst/>
              <a:ahLst/>
              <a:cxnLst/>
              <a:rect l="l" t="t" r="r" b="b"/>
              <a:pathLst>
                <a:path w="733" h="18467" extrusionOk="0">
                  <a:moveTo>
                    <a:pt x="1" y="0"/>
                  </a:moveTo>
                  <a:lnTo>
                    <a:pt x="1" y="18467"/>
                  </a:lnTo>
                  <a:lnTo>
                    <a:pt x="732" y="18467"/>
                  </a:lnTo>
                  <a:lnTo>
                    <a:pt x="732"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1"/>
            <p:cNvSpPr/>
            <p:nvPr/>
          </p:nvSpPr>
          <p:spPr>
            <a:xfrm>
              <a:off x="2165598" y="5401495"/>
              <a:ext cx="72481" cy="645785"/>
            </a:xfrm>
            <a:custGeom>
              <a:avLst/>
              <a:gdLst/>
              <a:ahLst/>
              <a:cxnLst/>
              <a:rect l="l" t="t" r="r" b="b"/>
              <a:pathLst>
                <a:path w="733" h="6531" extrusionOk="0">
                  <a:moveTo>
                    <a:pt x="1" y="1"/>
                  </a:moveTo>
                  <a:lnTo>
                    <a:pt x="1" y="6531"/>
                  </a:lnTo>
                  <a:lnTo>
                    <a:pt x="732" y="6531"/>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1"/>
            <p:cNvSpPr/>
            <p:nvPr/>
          </p:nvSpPr>
          <p:spPr>
            <a:xfrm>
              <a:off x="1445842" y="5162499"/>
              <a:ext cx="72382" cy="1372652"/>
            </a:xfrm>
            <a:custGeom>
              <a:avLst/>
              <a:gdLst/>
              <a:ahLst/>
              <a:cxnLst/>
              <a:rect l="l" t="t" r="r" b="b"/>
              <a:pathLst>
                <a:path w="732" h="13882" extrusionOk="0">
                  <a:moveTo>
                    <a:pt x="0" y="0"/>
                  </a:moveTo>
                  <a:lnTo>
                    <a:pt x="0" y="13881"/>
                  </a:lnTo>
                  <a:lnTo>
                    <a:pt x="732" y="13881"/>
                  </a:lnTo>
                  <a:lnTo>
                    <a:pt x="732"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1"/>
            <p:cNvSpPr/>
            <p:nvPr/>
          </p:nvSpPr>
          <p:spPr>
            <a:xfrm>
              <a:off x="1301178" y="5286002"/>
              <a:ext cx="71492" cy="1125650"/>
            </a:xfrm>
            <a:custGeom>
              <a:avLst/>
              <a:gdLst/>
              <a:ahLst/>
              <a:cxnLst/>
              <a:rect l="l" t="t" r="r" b="b"/>
              <a:pathLst>
                <a:path w="723" h="11384" extrusionOk="0">
                  <a:moveTo>
                    <a:pt x="0" y="0"/>
                  </a:moveTo>
                  <a:lnTo>
                    <a:pt x="0" y="11383"/>
                  </a:lnTo>
                  <a:lnTo>
                    <a:pt x="723" y="11383"/>
                  </a:lnTo>
                  <a:lnTo>
                    <a:pt x="723"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1"/>
            <p:cNvSpPr/>
            <p:nvPr/>
          </p:nvSpPr>
          <p:spPr>
            <a:xfrm>
              <a:off x="1155625" y="4965726"/>
              <a:ext cx="72382" cy="1237681"/>
            </a:xfrm>
            <a:custGeom>
              <a:avLst/>
              <a:gdLst/>
              <a:ahLst/>
              <a:cxnLst/>
              <a:rect l="l" t="t" r="r" b="b"/>
              <a:pathLst>
                <a:path w="732" h="12517" extrusionOk="0">
                  <a:moveTo>
                    <a:pt x="0" y="1"/>
                  </a:moveTo>
                  <a:lnTo>
                    <a:pt x="0" y="12517"/>
                  </a:lnTo>
                  <a:lnTo>
                    <a:pt x="732" y="12517"/>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1"/>
            <p:cNvSpPr/>
            <p:nvPr/>
          </p:nvSpPr>
          <p:spPr>
            <a:xfrm>
              <a:off x="1010072" y="4768161"/>
              <a:ext cx="72382" cy="1602845"/>
            </a:xfrm>
            <a:custGeom>
              <a:avLst/>
              <a:gdLst/>
              <a:ahLst/>
              <a:cxnLst/>
              <a:rect l="l" t="t" r="r" b="b"/>
              <a:pathLst>
                <a:path w="732" h="16210" extrusionOk="0">
                  <a:moveTo>
                    <a:pt x="0" y="0"/>
                  </a:moveTo>
                  <a:lnTo>
                    <a:pt x="0" y="16210"/>
                  </a:lnTo>
                  <a:lnTo>
                    <a:pt x="732" y="16210"/>
                  </a:lnTo>
                  <a:lnTo>
                    <a:pt x="732"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1"/>
            <p:cNvSpPr/>
            <p:nvPr/>
          </p:nvSpPr>
          <p:spPr>
            <a:xfrm>
              <a:off x="865409" y="4652569"/>
              <a:ext cx="72382" cy="1627565"/>
            </a:xfrm>
            <a:custGeom>
              <a:avLst/>
              <a:gdLst/>
              <a:ahLst/>
              <a:cxnLst/>
              <a:rect l="l" t="t" r="r" b="b"/>
              <a:pathLst>
                <a:path w="732" h="16460" extrusionOk="0">
                  <a:moveTo>
                    <a:pt x="0" y="1"/>
                  </a:moveTo>
                  <a:lnTo>
                    <a:pt x="0" y="16460"/>
                  </a:lnTo>
                  <a:lnTo>
                    <a:pt x="732" y="16460"/>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1"/>
            <p:cNvSpPr/>
            <p:nvPr/>
          </p:nvSpPr>
          <p:spPr>
            <a:xfrm>
              <a:off x="419059" y="5167740"/>
              <a:ext cx="89192" cy="1159170"/>
            </a:xfrm>
            <a:custGeom>
              <a:avLst/>
              <a:gdLst/>
              <a:ahLst/>
              <a:cxnLst/>
              <a:rect l="l" t="t" r="r" b="b"/>
              <a:pathLst>
                <a:path w="902" h="11723" extrusionOk="0">
                  <a:moveTo>
                    <a:pt x="170" y="1"/>
                  </a:moveTo>
                  <a:lnTo>
                    <a:pt x="0" y="11723"/>
                  </a:lnTo>
                  <a:lnTo>
                    <a:pt x="732" y="11723"/>
                  </a:lnTo>
                  <a:lnTo>
                    <a:pt x="901"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1"/>
            <p:cNvSpPr/>
            <p:nvPr/>
          </p:nvSpPr>
          <p:spPr>
            <a:xfrm>
              <a:off x="291106" y="4470035"/>
              <a:ext cx="71591" cy="1599285"/>
            </a:xfrm>
            <a:custGeom>
              <a:avLst/>
              <a:gdLst/>
              <a:ahLst/>
              <a:cxnLst/>
              <a:rect l="l" t="t" r="r" b="b"/>
              <a:pathLst>
                <a:path w="724" h="16174" extrusionOk="0">
                  <a:moveTo>
                    <a:pt x="1" y="0"/>
                  </a:moveTo>
                  <a:lnTo>
                    <a:pt x="1" y="16174"/>
                  </a:lnTo>
                  <a:lnTo>
                    <a:pt x="723" y="16174"/>
                  </a:lnTo>
                  <a:lnTo>
                    <a:pt x="723"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1"/>
            <p:cNvSpPr/>
            <p:nvPr/>
          </p:nvSpPr>
          <p:spPr>
            <a:xfrm>
              <a:off x="581323" y="5100698"/>
              <a:ext cx="72481" cy="1318861"/>
            </a:xfrm>
            <a:custGeom>
              <a:avLst/>
              <a:gdLst/>
              <a:ahLst/>
              <a:cxnLst/>
              <a:rect l="l" t="t" r="r" b="b"/>
              <a:pathLst>
                <a:path w="733" h="13338" extrusionOk="0">
                  <a:moveTo>
                    <a:pt x="1" y="1"/>
                  </a:moveTo>
                  <a:lnTo>
                    <a:pt x="1" y="13338"/>
                  </a:lnTo>
                  <a:lnTo>
                    <a:pt x="732" y="13338"/>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1"/>
            <p:cNvSpPr/>
            <p:nvPr/>
          </p:nvSpPr>
          <p:spPr>
            <a:xfrm>
              <a:off x="723415" y="4934875"/>
              <a:ext cx="72382" cy="1826907"/>
            </a:xfrm>
            <a:custGeom>
              <a:avLst/>
              <a:gdLst/>
              <a:ahLst/>
              <a:cxnLst/>
              <a:rect l="l" t="t" r="r" b="b"/>
              <a:pathLst>
                <a:path w="732" h="18476" extrusionOk="0">
                  <a:moveTo>
                    <a:pt x="0" y="0"/>
                  </a:moveTo>
                  <a:lnTo>
                    <a:pt x="0" y="18476"/>
                  </a:lnTo>
                  <a:lnTo>
                    <a:pt x="732" y="18476"/>
                  </a:lnTo>
                  <a:lnTo>
                    <a:pt x="732"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1"/>
            <p:cNvSpPr/>
            <p:nvPr/>
          </p:nvSpPr>
          <p:spPr>
            <a:xfrm>
              <a:off x="145553" y="4470035"/>
              <a:ext cx="72481" cy="1727236"/>
            </a:xfrm>
            <a:custGeom>
              <a:avLst/>
              <a:gdLst/>
              <a:ahLst/>
              <a:cxnLst/>
              <a:rect l="l" t="t" r="r" b="b"/>
              <a:pathLst>
                <a:path w="733" h="17468" extrusionOk="0">
                  <a:moveTo>
                    <a:pt x="1" y="0"/>
                  </a:moveTo>
                  <a:lnTo>
                    <a:pt x="1" y="17467"/>
                  </a:lnTo>
                  <a:lnTo>
                    <a:pt x="732" y="17467"/>
                  </a:lnTo>
                  <a:lnTo>
                    <a:pt x="732"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1"/>
            <p:cNvSpPr/>
            <p:nvPr/>
          </p:nvSpPr>
          <p:spPr>
            <a:xfrm>
              <a:off x="0" y="4208000"/>
              <a:ext cx="72481" cy="1715766"/>
            </a:xfrm>
            <a:custGeom>
              <a:avLst/>
              <a:gdLst/>
              <a:ahLst/>
              <a:cxnLst/>
              <a:rect l="l" t="t" r="r" b="b"/>
              <a:pathLst>
                <a:path w="733" h="17352" extrusionOk="0">
                  <a:moveTo>
                    <a:pt x="1" y="1"/>
                  </a:moveTo>
                  <a:lnTo>
                    <a:pt x="1" y="17352"/>
                  </a:lnTo>
                  <a:lnTo>
                    <a:pt x="732" y="17352"/>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21"/>
          <p:cNvGrpSpPr/>
          <p:nvPr/>
        </p:nvGrpSpPr>
        <p:grpSpPr>
          <a:xfrm flipH="1">
            <a:off x="-205966" y="4136693"/>
            <a:ext cx="819079" cy="741424"/>
            <a:chOff x="470050" y="3731100"/>
            <a:chExt cx="179800" cy="162750"/>
          </a:xfrm>
        </p:grpSpPr>
        <p:sp>
          <p:nvSpPr>
            <p:cNvPr id="1030" name="Google Shape;1030;p21"/>
            <p:cNvSpPr/>
            <p:nvPr/>
          </p:nvSpPr>
          <p:spPr>
            <a:xfrm>
              <a:off x="483875" y="3731100"/>
              <a:ext cx="165975" cy="149600"/>
            </a:xfrm>
            <a:custGeom>
              <a:avLst/>
              <a:gdLst/>
              <a:ahLst/>
              <a:cxnLst/>
              <a:rect l="l" t="t" r="r" b="b"/>
              <a:pathLst>
                <a:path w="6639" h="5984" extrusionOk="0">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1"/>
            <p:cNvSpPr/>
            <p:nvPr/>
          </p:nvSpPr>
          <p:spPr>
            <a:xfrm>
              <a:off x="470050" y="3743450"/>
              <a:ext cx="155700" cy="150400"/>
            </a:xfrm>
            <a:custGeom>
              <a:avLst/>
              <a:gdLst/>
              <a:ahLst/>
              <a:cxnLst/>
              <a:rect l="l" t="t" r="r" b="b"/>
              <a:pathLst>
                <a:path w="6228" h="6016" extrusionOk="0">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1"/>
            <p:cNvSpPr/>
            <p:nvPr/>
          </p:nvSpPr>
          <p:spPr>
            <a:xfrm>
              <a:off x="503950" y="3749100"/>
              <a:ext cx="126050" cy="113600"/>
            </a:xfrm>
            <a:custGeom>
              <a:avLst/>
              <a:gdLst/>
              <a:ahLst/>
              <a:cxnLst/>
              <a:rect l="l" t="t" r="r" b="b"/>
              <a:pathLst>
                <a:path w="5042" h="4544" extrusionOk="0">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1"/>
            <p:cNvSpPr/>
            <p:nvPr/>
          </p:nvSpPr>
          <p:spPr>
            <a:xfrm>
              <a:off x="533175" y="3763725"/>
              <a:ext cx="71175" cy="80775"/>
            </a:xfrm>
            <a:custGeom>
              <a:avLst/>
              <a:gdLst/>
              <a:ahLst/>
              <a:cxnLst/>
              <a:rect l="l" t="t" r="r" b="b"/>
              <a:pathLst>
                <a:path w="2847" h="3231" extrusionOk="0">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 name="Google Shape;1034;p21"/>
          <p:cNvGrpSpPr/>
          <p:nvPr/>
        </p:nvGrpSpPr>
        <p:grpSpPr>
          <a:xfrm flipH="1">
            <a:off x="8530534" y="2201031"/>
            <a:ext cx="819079" cy="741424"/>
            <a:chOff x="470050" y="3731100"/>
            <a:chExt cx="179800" cy="162750"/>
          </a:xfrm>
        </p:grpSpPr>
        <p:sp>
          <p:nvSpPr>
            <p:cNvPr id="1035" name="Google Shape;1035;p21"/>
            <p:cNvSpPr/>
            <p:nvPr/>
          </p:nvSpPr>
          <p:spPr>
            <a:xfrm>
              <a:off x="483875" y="3731100"/>
              <a:ext cx="165975" cy="149600"/>
            </a:xfrm>
            <a:custGeom>
              <a:avLst/>
              <a:gdLst/>
              <a:ahLst/>
              <a:cxnLst/>
              <a:rect l="l" t="t" r="r" b="b"/>
              <a:pathLst>
                <a:path w="6639" h="5984" extrusionOk="0">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1"/>
            <p:cNvSpPr/>
            <p:nvPr/>
          </p:nvSpPr>
          <p:spPr>
            <a:xfrm>
              <a:off x="470050" y="3743450"/>
              <a:ext cx="155700" cy="150400"/>
            </a:xfrm>
            <a:custGeom>
              <a:avLst/>
              <a:gdLst/>
              <a:ahLst/>
              <a:cxnLst/>
              <a:rect l="l" t="t" r="r" b="b"/>
              <a:pathLst>
                <a:path w="6228" h="6016" extrusionOk="0">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1"/>
            <p:cNvSpPr/>
            <p:nvPr/>
          </p:nvSpPr>
          <p:spPr>
            <a:xfrm>
              <a:off x="503950" y="3749100"/>
              <a:ext cx="126050" cy="113600"/>
            </a:xfrm>
            <a:custGeom>
              <a:avLst/>
              <a:gdLst/>
              <a:ahLst/>
              <a:cxnLst/>
              <a:rect l="l" t="t" r="r" b="b"/>
              <a:pathLst>
                <a:path w="5042" h="4544" extrusionOk="0">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1"/>
            <p:cNvSpPr/>
            <p:nvPr/>
          </p:nvSpPr>
          <p:spPr>
            <a:xfrm>
              <a:off x="533175" y="3763725"/>
              <a:ext cx="71175" cy="80775"/>
            </a:xfrm>
            <a:custGeom>
              <a:avLst/>
              <a:gdLst/>
              <a:ahLst/>
              <a:cxnLst/>
              <a:rect l="l" t="t" r="r" b="b"/>
              <a:pathLst>
                <a:path w="2847" h="3231" extrusionOk="0">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9" name="Google Shape;1039;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40" name="Google Shape;1040;p21"/>
          <p:cNvSpPr txBox="1">
            <a:spLocks noGrp="1"/>
          </p:cNvSpPr>
          <p:nvPr>
            <p:ph type="subTitle" idx="1"/>
          </p:nvPr>
        </p:nvSpPr>
        <p:spPr>
          <a:xfrm>
            <a:off x="712900" y="1867400"/>
            <a:ext cx="2469300" cy="105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041" name="Google Shape;1041;p21"/>
          <p:cNvSpPr txBox="1">
            <a:spLocks noGrp="1"/>
          </p:cNvSpPr>
          <p:nvPr>
            <p:ph type="subTitle" idx="2"/>
          </p:nvPr>
        </p:nvSpPr>
        <p:spPr>
          <a:xfrm>
            <a:off x="3281976" y="1867410"/>
            <a:ext cx="2579700" cy="105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042" name="Google Shape;1042;p21"/>
          <p:cNvSpPr txBox="1">
            <a:spLocks noGrp="1"/>
          </p:cNvSpPr>
          <p:nvPr>
            <p:ph type="subTitle" idx="3"/>
          </p:nvPr>
        </p:nvSpPr>
        <p:spPr>
          <a:xfrm>
            <a:off x="712900" y="3544702"/>
            <a:ext cx="2469300" cy="105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043" name="Google Shape;1043;p21"/>
          <p:cNvSpPr txBox="1">
            <a:spLocks noGrp="1"/>
          </p:cNvSpPr>
          <p:nvPr>
            <p:ph type="subTitle" idx="4"/>
          </p:nvPr>
        </p:nvSpPr>
        <p:spPr>
          <a:xfrm>
            <a:off x="3281985" y="3544703"/>
            <a:ext cx="2579700" cy="105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044" name="Google Shape;1044;p21"/>
          <p:cNvSpPr txBox="1">
            <a:spLocks noGrp="1"/>
          </p:cNvSpPr>
          <p:nvPr>
            <p:ph type="subTitle" idx="5"/>
          </p:nvPr>
        </p:nvSpPr>
        <p:spPr>
          <a:xfrm>
            <a:off x="5961455" y="1867406"/>
            <a:ext cx="2469300" cy="105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045" name="Google Shape;1045;p21"/>
          <p:cNvSpPr txBox="1">
            <a:spLocks noGrp="1"/>
          </p:cNvSpPr>
          <p:nvPr>
            <p:ph type="subTitle" idx="6"/>
          </p:nvPr>
        </p:nvSpPr>
        <p:spPr>
          <a:xfrm>
            <a:off x="5961474" y="3544702"/>
            <a:ext cx="2469300" cy="105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046" name="Google Shape;1046;p21"/>
          <p:cNvSpPr txBox="1">
            <a:spLocks noGrp="1"/>
          </p:cNvSpPr>
          <p:nvPr>
            <p:ph type="subTitle" idx="7"/>
          </p:nvPr>
        </p:nvSpPr>
        <p:spPr>
          <a:xfrm>
            <a:off x="712900" y="1264519"/>
            <a:ext cx="2469300" cy="67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47" name="Google Shape;1047;p21"/>
          <p:cNvSpPr txBox="1">
            <a:spLocks noGrp="1"/>
          </p:cNvSpPr>
          <p:nvPr>
            <p:ph type="subTitle" idx="8"/>
          </p:nvPr>
        </p:nvSpPr>
        <p:spPr>
          <a:xfrm>
            <a:off x="3281976" y="1264519"/>
            <a:ext cx="2577300" cy="67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48" name="Google Shape;1048;p21"/>
          <p:cNvSpPr txBox="1">
            <a:spLocks noGrp="1"/>
          </p:cNvSpPr>
          <p:nvPr>
            <p:ph type="subTitle" idx="9"/>
          </p:nvPr>
        </p:nvSpPr>
        <p:spPr>
          <a:xfrm>
            <a:off x="5961455" y="1264519"/>
            <a:ext cx="2466900" cy="67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49" name="Google Shape;1049;p21"/>
          <p:cNvSpPr txBox="1">
            <a:spLocks noGrp="1"/>
          </p:cNvSpPr>
          <p:nvPr>
            <p:ph type="subTitle" idx="13"/>
          </p:nvPr>
        </p:nvSpPr>
        <p:spPr>
          <a:xfrm>
            <a:off x="712900" y="2944310"/>
            <a:ext cx="2469300" cy="67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50" name="Google Shape;1050;p21"/>
          <p:cNvSpPr txBox="1">
            <a:spLocks noGrp="1"/>
          </p:cNvSpPr>
          <p:nvPr>
            <p:ph type="subTitle" idx="14"/>
          </p:nvPr>
        </p:nvSpPr>
        <p:spPr>
          <a:xfrm>
            <a:off x="3281976" y="2944306"/>
            <a:ext cx="2577300" cy="67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51" name="Google Shape;1051;p21"/>
          <p:cNvSpPr txBox="1">
            <a:spLocks noGrp="1"/>
          </p:cNvSpPr>
          <p:nvPr>
            <p:ph type="subTitle" idx="15"/>
          </p:nvPr>
        </p:nvSpPr>
        <p:spPr>
          <a:xfrm>
            <a:off x="5961455" y="2944300"/>
            <a:ext cx="2469300" cy="67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052"/>
        <p:cNvGrpSpPr/>
        <p:nvPr/>
      </p:nvGrpSpPr>
      <p:grpSpPr>
        <a:xfrm>
          <a:off x="0" y="0"/>
          <a:ext cx="0" cy="0"/>
          <a:chOff x="0" y="0"/>
          <a:chExt cx="0" cy="0"/>
        </a:xfrm>
      </p:grpSpPr>
      <p:grpSp>
        <p:nvGrpSpPr>
          <p:cNvPr id="1053" name="Google Shape;1053;p22"/>
          <p:cNvGrpSpPr/>
          <p:nvPr/>
        </p:nvGrpSpPr>
        <p:grpSpPr>
          <a:xfrm>
            <a:off x="1846563" y="182687"/>
            <a:ext cx="4570289" cy="4570198"/>
            <a:chOff x="1846563" y="182687"/>
            <a:chExt cx="4570289" cy="4570198"/>
          </a:xfrm>
        </p:grpSpPr>
        <p:grpSp>
          <p:nvGrpSpPr>
            <p:cNvPr id="1054" name="Google Shape;1054;p22"/>
            <p:cNvGrpSpPr/>
            <p:nvPr/>
          </p:nvGrpSpPr>
          <p:grpSpPr>
            <a:xfrm>
              <a:off x="1846563" y="182687"/>
              <a:ext cx="4570289" cy="4570198"/>
              <a:chOff x="878425" y="-785450"/>
              <a:chExt cx="6506675" cy="6506546"/>
            </a:xfrm>
          </p:grpSpPr>
          <p:sp>
            <p:nvSpPr>
              <p:cNvPr id="1055" name="Google Shape;1055;p22"/>
              <p:cNvSpPr/>
              <p:nvPr/>
            </p:nvSpPr>
            <p:spPr>
              <a:xfrm>
                <a:off x="3041652" y="1377724"/>
                <a:ext cx="2180213" cy="2180213"/>
              </a:xfrm>
              <a:custGeom>
                <a:avLst/>
                <a:gdLst/>
                <a:ahLst/>
                <a:cxnLst/>
                <a:rect l="l" t="t" r="r" b="b"/>
                <a:pathLst>
                  <a:path w="36613" h="36613" extrusionOk="0">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2"/>
              <p:cNvSpPr/>
              <p:nvPr/>
            </p:nvSpPr>
            <p:spPr>
              <a:xfrm>
                <a:off x="2050550" y="386698"/>
                <a:ext cx="4162285" cy="4162202"/>
              </a:xfrm>
              <a:custGeom>
                <a:avLst/>
                <a:gdLst/>
                <a:ahLst/>
                <a:cxnLst/>
                <a:rect l="l" t="t" r="r" b="b"/>
                <a:pathLst>
                  <a:path w="50298" h="50297" extrusionOk="0">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2"/>
              <p:cNvSpPr/>
              <p:nvPr/>
            </p:nvSpPr>
            <p:spPr>
              <a:xfrm>
                <a:off x="878425" y="-785450"/>
                <a:ext cx="6506675" cy="6506546"/>
              </a:xfrm>
              <a:custGeom>
                <a:avLst/>
                <a:gdLst/>
                <a:ahLst/>
                <a:cxnLst/>
                <a:rect l="l" t="t" r="r" b="b"/>
                <a:pathLst>
                  <a:path w="50298" h="50297" extrusionOk="0">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22"/>
            <p:cNvGrpSpPr/>
            <p:nvPr/>
          </p:nvGrpSpPr>
          <p:grpSpPr>
            <a:xfrm>
              <a:off x="3185908" y="718741"/>
              <a:ext cx="3124599" cy="2544437"/>
              <a:chOff x="4104846" y="2798475"/>
              <a:chExt cx="895480" cy="729211"/>
            </a:xfrm>
          </p:grpSpPr>
          <p:sp>
            <p:nvSpPr>
              <p:cNvPr id="1059" name="Google Shape;1059;p22"/>
              <p:cNvSpPr/>
              <p:nvPr/>
            </p:nvSpPr>
            <p:spPr>
              <a:xfrm>
                <a:off x="4186358" y="3417317"/>
                <a:ext cx="16525" cy="16525"/>
              </a:xfrm>
              <a:custGeom>
                <a:avLst/>
                <a:gdLst/>
                <a:ahLst/>
                <a:cxnLst/>
                <a:rect l="l" t="t" r="r" b="b"/>
                <a:pathLst>
                  <a:path w="661" h="661" extrusionOk="0">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2"/>
              <p:cNvSpPr/>
              <p:nvPr/>
            </p:nvSpPr>
            <p:spPr>
              <a:xfrm>
                <a:off x="4796315" y="2798475"/>
                <a:ext cx="16550" cy="16550"/>
              </a:xfrm>
              <a:custGeom>
                <a:avLst/>
                <a:gdLst/>
                <a:ahLst/>
                <a:cxnLst/>
                <a:rect l="l" t="t" r="r" b="b"/>
                <a:pathLst>
                  <a:path w="662" h="662" extrusionOk="0">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2"/>
              <p:cNvSpPr/>
              <p:nvPr/>
            </p:nvSpPr>
            <p:spPr>
              <a:xfrm>
                <a:off x="4104846" y="2964527"/>
                <a:ext cx="16300" cy="16300"/>
              </a:xfrm>
              <a:custGeom>
                <a:avLst/>
                <a:gdLst/>
                <a:ahLst/>
                <a:cxnLst/>
                <a:rect l="l" t="t" r="r" b="b"/>
                <a:pathLst>
                  <a:path w="652" h="652" extrusionOk="0">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2"/>
              <p:cNvSpPr/>
              <p:nvPr/>
            </p:nvSpPr>
            <p:spPr>
              <a:xfrm>
                <a:off x="4983801" y="3511136"/>
                <a:ext cx="16525" cy="16550"/>
              </a:xfrm>
              <a:custGeom>
                <a:avLst/>
                <a:gdLst/>
                <a:ahLst/>
                <a:cxnLst/>
                <a:rect l="l" t="t" r="r" b="b"/>
                <a:pathLst>
                  <a:path w="661" h="662" extrusionOk="0">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63" name="Google Shape;1063;p22"/>
          <p:cNvGrpSpPr/>
          <p:nvPr/>
        </p:nvGrpSpPr>
        <p:grpSpPr>
          <a:xfrm>
            <a:off x="274110" y="2333600"/>
            <a:ext cx="1207215" cy="1092048"/>
            <a:chOff x="431250" y="4269675"/>
            <a:chExt cx="623175" cy="563725"/>
          </a:xfrm>
        </p:grpSpPr>
        <p:sp>
          <p:nvSpPr>
            <p:cNvPr id="1064" name="Google Shape;1064;p22"/>
            <p:cNvSpPr/>
            <p:nvPr/>
          </p:nvSpPr>
          <p:spPr>
            <a:xfrm>
              <a:off x="431250" y="4269675"/>
              <a:ext cx="574775" cy="518225"/>
            </a:xfrm>
            <a:custGeom>
              <a:avLst/>
              <a:gdLst/>
              <a:ahLst/>
              <a:cxnLst/>
              <a:rect l="l" t="t" r="r" b="b"/>
              <a:pathLst>
                <a:path w="22991" h="20729" extrusionOk="0">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2"/>
            <p:cNvSpPr/>
            <p:nvPr/>
          </p:nvSpPr>
          <p:spPr>
            <a:xfrm>
              <a:off x="514900" y="4312375"/>
              <a:ext cx="539525" cy="521025"/>
            </a:xfrm>
            <a:custGeom>
              <a:avLst/>
              <a:gdLst/>
              <a:ahLst/>
              <a:cxnLst/>
              <a:rect l="l" t="t" r="r" b="b"/>
              <a:pathLst>
                <a:path w="21581" h="20841" extrusionOk="0">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2"/>
            <p:cNvSpPr/>
            <p:nvPr/>
          </p:nvSpPr>
          <p:spPr>
            <a:xfrm>
              <a:off x="500625" y="4332000"/>
              <a:ext cx="436250" cy="393550"/>
            </a:xfrm>
            <a:custGeom>
              <a:avLst/>
              <a:gdLst/>
              <a:ahLst/>
              <a:cxnLst/>
              <a:rect l="l" t="t" r="r" b="b"/>
              <a:pathLst>
                <a:path w="17450" h="15742" extrusionOk="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2"/>
            <p:cNvSpPr/>
            <p:nvPr/>
          </p:nvSpPr>
          <p:spPr>
            <a:xfrm>
              <a:off x="588925" y="4382400"/>
              <a:ext cx="246250" cy="280375"/>
            </a:xfrm>
            <a:custGeom>
              <a:avLst/>
              <a:gdLst/>
              <a:ahLst/>
              <a:cxnLst/>
              <a:rect l="l" t="t" r="r" b="b"/>
              <a:pathLst>
                <a:path w="9850" h="11215" extrusionOk="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8" name="Google Shape;1068;p22"/>
          <p:cNvGrpSpPr/>
          <p:nvPr/>
        </p:nvGrpSpPr>
        <p:grpSpPr>
          <a:xfrm>
            <a:off x="6866103" y="-118230"/>
            <a:ext cx="547707" cy="495785"/>
            <a:chOff x="470050" y="3731100"/>
            <a:chExt cx="179800" cy="162750"/>
          </a:xfrm>
        </p:grpSpPr>
        <p:sp>
          <p:nvSpPr>
            <p:cNvPr id="1069" name="Google Shape;1069;p22"/>
            <p:cNvSpPr/>
            <p:nvPr/>
          </p:nvSpPr>
          <p:spPr>
            <a:xfrm>
              <a:off x="483875" y="3731100"/>
              <a:ext cx="165975" cy="149600"/>
            </a:xfrm>
            <a:custGeom>
              <a:avLst/>
              <a:gdLst/>
              <a:ahLst/>
              <a:cxnLst/>
              <a:rect l="l" t="t" r="r" b="b"/>
              <a:pathLst>
                <a:path w="6639" h="5984" extrusionOk="0">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2"/>
            <p:cNvSpPr/>
            <p:nvPr/>
          </p:nvSpPr>
          <p:spPr>
            <a:xfrm>
              <a:off x="470050" y="3743450"/>
              <a:ext cx="155700" cy="150400"/>
            </a:xfrm>
            <a:custGeom>
              <a:avLst/>
              <a:gdLst/>
              <a:ahLst/>
              <a:cxnLst/>
              <a:rect l="l" t="t" r="r" b="b"/>
              <a:pathLst>
                <a:path w="6228" h="6016" extrusionOk="0">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2"/>
            <p:cNvSpPr/>
            <p:nvPr/>
          </p:nvSpPr>
          <p:spPr>
            <a:xfrm>
              <a:off x="503950" y="3749100"/>
              <a:ext cx="126050" cy="113600"/>
            </a:xfrm>
            <a:custGeom>
              <a:avLst/>
              <a:gdLst/>
              <a:ahLst/>
              <a:cxnLst/>
              <a:rect l="l" t="t" r="r" b="b"/>
              <a:pathLst>
                <a:path w="5042" h="4544" extrusionOk="0">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2"/>
            <p:cNvSpPr/>
            <p:nvPr/>
          </p:nvSpPr>
          <p:spPr>
            <a:xfrm>
              <a:off x="533175" y="3763725"/>
              <a:ext cx="71175" cy="80775"/>
            </a:xfrm>
            <a:custGeom>
              <a:avLst/>
              <a:gdLst/>
              <a:ahLst/>
              <a:cxnLst/>
              <a:rect l="l" t="t" r="r" b="b"/>
              <a:pathLst>
                <a:path w="2847" h="3231" extrusionOk="0">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3" name="Google Shape;1073;p22"/>
          <p:cNvGrpSpPr/>
          <p:nvPr/>
        </p:nvGrpSpPr>
        <p:grpSpPr>
          <a:xfrm>
            <a:off x="7923917" y="1121695"/>
            <a:ext cx="1013699" cy="886245"/>
            <a:chOff x="895150" y="3894725"/>
            <a:chExt cx="332775" cy="290925"/>
          </a:xfrm>
        </p:grpSpPr>
        <p:sp>
          <p:nvSpPr>
            <p:cNvPr id="1074" name="Google Shape;1074;p22"/>
            <p:cNvSpPr/>
            <p:nvPr/>
          </p:nvSpPr>
          <p:spPr>
            <a:xfrm>
              <a:off x="895150" y="3918150"/>
              <a:ext cx="307125" cy="267500"/>
            </a:xfrm>
            <a:custGeom>
              <a:avLst/>
              <a:gdLst/>
              <a:ahLst/>
              <a:cxnLst/>
              <a:rect l="l" t="t" r="r" b="b"/>
              <a:pathLst>
                <a:path w="12285" h="10700" extrusionOk="0">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2"/>
            <p:cNvSpPr/>
            <p:nvPr/>
          </p:nvSpPr>
          <p:spPr>
            <a:xfrm>
              <a:off x="939750" y="3894725"/>
              <a:ext cx="288175" cy="268925"/>
            </a:xfrm>
            <a:custGeom>
              <a:avLst/>
              <a:gdLst/>
              <a:ahLst/>
              <a:cxnLst/>
              <a:rect l="l" t="t" r="r" b="b"/>
              <a:pathLst>
                <a:path w="11527" h="10757" extrusionOk="0">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2"/>
            <p:cNvSpPr/>
            <p:nvPr/>
          </p:nvSpPr>
          <p:spPr>
            <a:xfrm>
              <a:off x="932175" y="3950325"/>
              <a:ext cx="233075" cy="203150"/>
            </a:xfrm>
            <a:custGeom>
              <a:avLst/>
              <a:gdLst/>
              <a:ahLst/>
              <a:cxnLst/>
              <a:rect l="l" t="t" r="r" b="b"/>
              <a:pathLst>
                <a:path w="9323" h="8126" extrusionOk="0">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2"/>
            <p:cNvSpPr/>
            <p:nvPr/>
          </p:nvSpPr>
          <p:spPr>
            <a:xfrm>
              <a:off x="979450" y="3982750"/>
              <a:ext cx="131400" cy="144775"/>
            </a:xfrm>
            <a:custGeom>
              <a:avLst/>
              <a:gdLst/>
              <a:ahLst/>
              <a:cxnLst/>
              <a:rect l="l" t="t" r="r" b="b"/>
              <a:pathLst>
                <a:path w="5256" h="5791" extrusionOk="0">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8" name="Google Shape;1078;p22"/>
          <p:cNvGrpSpPr/>
          <p:nvPr/>
        </p:nvGrpSpPr>
        <p:grpSpPr>
          <a:xfrm>
            <a:off x="-1933449" y="-11"/>
            <a:ext cx="4570262" cy="2674788"/>
            <a:chOff x="2256275" y="1054425"/>
            <a:chExt cx="1212625" cy="709700"/>
          </a:xfrm>
        </p:grpSpPr>
        <p:sp>
          <p:nvSpPr>
            <p:cNvPr id="1079" name="Google Shape;1079;p22"/>
            <p:cNvSpPr/>
            <p:nvPr/>
          </p:nvSpPr>
          <p:spPr>
            <a:xfrm>
              <a:off x="2256275" y="1054425"/>
              <a:ext cx="1212625" cy="699875"/>
            </a:xfrm>
            <a:custGeom>
              <a:avLst/>
              <a:gdLst/>
              <a:ahLst/>
              <a:cxnLst/>
              <a:rect l="l" t="t" r="r" b="b"/>
              <a:pathLst>
                <a:path w="48505" h="27995" extrusionOk="0">
                  <a:moveTo>
                    <a:pt x="48504" y="1"/>
                  </a:moveTo>
                  <a:lnTo>
                    <a:pt x="1" y="10"/>
                  </a:lnTo>
                  <a:lnTo>
                    <a:pt x="1" y="27995"/>
                  </a:lnTo>
                  <a:lnTo>
                    <a:pt x="22366" y="12838"/>
                  </a:lnTo>
                  <a:lnTo>
                    <a:pt x="27352" y="14997"/>
                  </a:lnTo>
                  <a:lnTo>
                    <a:pt x="485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2"/>
            <p:cNvSpPr/>
            <p:nvPr/>
          </p:nvSpPr>
          <p:spPr>
            <a:xfrm>
              <a:off x="3031300" y="1292625"/>
              <a:ext cx="19200" cy="72050"/>
            </a:xfrm>
            <a:custGeom>
              <a:avLst/>
              <a:gdLst/>
              <a:ahLst/>
              <a:cxnLst/>
              <a:rect l="l" t="t" r="r" b="b"/>
              <a:pathLst>
                <a:path w="768" h="2882" extrusionOk="0">
                  <a:moveTo>
                    <a:pt x="0" y="0"/>
                  </a:moveTo>
                  <a:lnTo>
                    <a:pt x="0" y="2882"/>
                  </a:lnTo>
                  <a:lnTo>
                    <a:pt x="767" y="2338"/>
                  </a:lnTo>
                  <a:lnTo>
                    <a:pt x="767" y="63"/>
                  </a:lnTo>
                  <a:cubicBezTo>
                    <a:pt x="714" y="27"/>
                    <a:pt x="642" y="0"/>
                    <a:pt x="571" y="0"/>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2"/>
            <p:cNvSpPr/>
            <p:nvPr/>
          </p:nvSpPr>
          <p:spPr>
            <a:xfrm>
              <a:off x="3004750" y="1292625"/>
              <a:ext cx="6500" cy="87675"/>
            </a:xfrm>
            <a:custGeom>
              <a:avLst/>
              <a:gdLst/>
              <a:ahLst/>
              <a:cxnLst/>
              <a:rect l="l" t="t" r="r" b="b"/>
              <a:pathLst>
                <a:path w="260" h="3507" extrusionOk="0">
                  <a:moveTo>
                    <a:pt x="259" y="0"/>
                  </a:moveTo>
                  <a:cubicBezTo>
                    <a:pt x="117" y="27"/>
                    <a:pt x="1" y="161"/>
                    <a:pt x="1" y="321"/>
                  </a:cubicBezTo>
                  <a:lnTo>
                    <a:pt x="1" y="3221"/>
                  </a:lnTo>
                  <a:cubicBezTo>
                    <a:pt x="1" y="3346"/>
                    <a:pt x="72" y="3453"/>
                    <a:pt x="179" y="3506"/>
                  </a:cubicBezTo>
                  <a:lnTo>
                    <a:pt x="259" y="3453"/>
                  </a:lnTo>
                  <a:lnTo>
                    <a:pt x="259"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2"/>
            <p:cNvSpPr/>
            <p:nvPr/>
          </p:nvSpPr>
          <p:spPr>
            <a:xfrm>
              <a:off x="2861800" y="1083650"/>
              <a:ext cx="49075" cy="191600"/>
            </a:xfrm>
            <a:custGeom>
              <a:avLst/>
              <a:gdLst/>
              <a:ahLst/>
              <a:cxnLst/>
              <a:rect l="l" t="t" r="r" b="b"/>
              <a:pathLst>
                <a:path w="1963" h="7664" extrusionOk="0">
                  <a:moveTo>
                    <a:pt x="955" y="0"/>
                  </a:moveTo>
                  <a:cubicBezTo>
                    <a:pt x="928" y="0"/>
                    <a:pt x="901" y="18"/>
                    <a:pt x="901" y="54"/>
                  </a:cubicBezTo>
                  <a:lnTo>
                    <a:pt x="901" y="687"/>
                  </a:lnTo>
                  <a:lnTo>
                    <a:pt x="330" y="687"/>
                  </a:lnTo>
                  <a:cubicBezTo>
                    <a:pt x="152" y="687"/>
                    <a:pt x="0" y="830"/>
                    <a:pt x="0" y="1008"/>
                  </a:cubicBezTo>
                  <a:lnTo>
                    <a:pt x="0" y="5175"/>
                  </a:lnTo>
                  <a:cubicBezTo>
                    <a:pt x="0" y="5353"/>
                    <a:pt x="152" y="5496"/>
                    <a:pt x="330" y="5496"/>
                  </a:cubicBezTo>
                  <a:lnTo>
                    <a:pt x="901" y="5496"/>
                  </a:lnTo>
                  <a:lnTo>
                    <a:pt x="901" y="7619"/>
                  </a:lnTo>
                  <a:cubicBezTo>
                    <a:pt x="901" y="7646"/>
                    <a:pt x="928" y="7663"/>
                    <a:pt x="955" y="7663"/>
                  </a:cubicBezTo>
                  <a:cubicBezTo>
                    <a:pt x="981" y="7663"/>
                    <a:pt x="1008" y="7646"/>
                    <a:pt x="1008" y="7619"/>
                  </a:cubicBezTo>
                  <a:lnTo>
                    <a:pt x="1008" y="5496"/>
                  </a:lnTo>
                  <a:lnTo>
                    <a:pt x="1276" y="5496"/>
                  </a:lnTo>
                  <a:lnTo>
                    <a:pt x="1276" y="1847"/>
                  </a:lnTo>
                  <a:lnTo>
                    <a:pt x="1963" y="1847"/>
                  </a:lnTo>
                  <a:lnTo>
                    <a:pt x="1963" y="1008"/>
                  </a:lnTo>
                  <a:cubicBezTo>
                    <a:pt x="1963" y="830"/>
                    <a:pt x="1811" y="687"/>
                    <a:pt x="1633" y="687"/>
                  </a:cubicBezTo>
                  <a:lnTo>
                    <a:pt x="1008" y="687"/>
                  </a:lnTo>
                  <a:lnTo>
                    <a:pt x="1008" y="54"/>
                  </a:lnTo>
                  <a:cubicBezTo>
                    <a:pt x="1008" y="18"/>
                    <a:pt x="981" y="0"/>
                    <a:pt x="955" y="0"/>
                  </a:cubicBez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2"/>
            <p:cNvSpPr/>
            <p:nvPr/>
          </p:nvSpPr>
          <p:spPr>
            <a:xfrm>
              <a:off x="2933375" y="1159025"/>
              <a:ext cx="48875" cy="195625"/>
            </a:xfrm>
            <a:custGeom>
              <a:avLst/>
              <a:gdLst/>
              <a:ahLst/>
              <a:cxnLst/>
              <a:rect l="l" t="t" r="r" b="b"/>
              <a:pathLst>
                <a:path w="1955" h="7825" extrusionOk="0">
                  <a:moveTo>
                    <a:pt x="946" y="1"/>
                  </a:moveTo>
                  <a:cubicBezTo>
                    <a:pt x="920" y="1"/>
                    <a:pt x="893" y="19"/>
                    <a:pt x="893" y="54"/>
                  </a:cubicBezTo>
                  <a:lnTo>
                    <a:pt x="893" y="1374"/>
                  </a:lnTo>
                  <a:lnTo>
                    <a:pt x="322" y="1374"/>
                  </a:lnTo>
                  <a:cubicBezTo>
                    <a:pt x="144" y="1374"/>
                    <a:pt x="1" y="1517"/>
                    <a:pt x="1" y="1696"/>
                  </a:cubicBezTo>
                  <a:lnTo>
                    <a:pt x="1" y="5442"/>
                  </a:lnTo>
                  <a:cubicBezTo>
                    <a:pt x="1" y="5621"/>
                    <a:pt x="144" y="5764"/>
                    <a:pt x="322" y="5764"/>
                  </a:cubicBezTo>
                  <a:lnTo>
                    <a:pt x="893" y="5764"/>
                  </a:lnTo>
                  <a:lnTo>
                    <a:pt x="893" y="7771"/>
                  </a:lnTo>
                  <a:cubicBezTo>
                    <a:pt x="893" y="7807"/>
                    <a:pt x="920" y="7824"/>
                    <a:pt x="946" y="7824"/>
                  </a:cubicBezTo>
                  <a:cubicBezTo>
                    <a:pt x="982" y="7824"/>
                    <a:pt x="1000" y="7807"/>
                    <a:pt x="1000" y="7771"/>
                  </a:cubicBezTo>
                  <a:lnTo>
                    <a:pt x="1000" y="5764"/>
                  </a:lnTo>
                  <a:lnTo>
                    <a:pt x="1553" y="5764"/>
                  </a:lnTo>
                  <a:lnTo>
                    <a:pt x="1553" y="5032"/>
                  </a:lnTo>
                  <a:lnTo>
                    <a:pt x="1955" y="5032"/>
                  </a:lnTo>
                  <a:lnTo>
                    <a:pt x="1955" y="1696"/>
                  </a:lnTo>
                  <a:cubicBezTo>
                    <a:pt x="1955" y="1517"/>
                    <a:pt x="1812" y="1374"/>
                    <a:pt x="1633" y="1374"/>
                  </a:cubicBezTo>
                  <a:lnTo>
                    <a:pt x="1000" y="1374"/>
                  </a:lnTo>
                  <a:lnTo>
                    <a:pt x="1000" y="54"/>
                  </a:lnTo>
                  <a:cubicBezTo>
                    <a:pt x="1000" y="19"/>
                    <a:pt x="982" y="1"/>
                    <a:pt x="946" y="1"/>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2"/>
            <p:cNvSpPr/>
            <p:nvPr/>
          </p:nvSpPr>
          <p:spPr>
            <a:xfrm>
              <a:off x="3190075" y="1054650"/>
              <a:ext cx="20100" cy="119350"/>
            </a:xfrm>
            <a:custGeom>
              <a:avLst/>
              <a:gdLst/>
              <a:ahLst/>
              <a:cxnLst/>
              <a:rect l="l" t="t" r="r" b="b"/>
              <a:pathLst>
                <a:path w="804" h="4774" extrusionOk="0">
                  <a:moveTo>
                    <a:pt x="1" y="1"/>
                  </a:moveTo>
                  <a:lnTo>
                    <a:pt x="1" y="4086"/>
                  </a:lnTo>
                  <a:lnTo>
                    <a:pt x="349" y="4086"/>
                  </a:lnTo>
                  <a:lnTo>
                    <a:pt x="349" y="4720"/>
                  </a:lnTo>
                  <a:cubicBezTo>
                    <a:pt x="349" y="4747"/>
                    <a:pt x="376" y="4773"/>
                    <a:pt x="402" y="4773"/>
                  </a:cubicBezTo>
                  <a:cubicBezTo>
                    <a:pt x="429" y="4773"/>
                    <a:pt x="456" y="4747"/>
                    <a:pt x="456" y="4720"/>
                  </a:cubicBezTo>
                  <a:lnTo>
                    <a:pt x="456" y="4086"/>
                  </a:lnTo>
                  <a:lnTo>
                    <a:pt x="804" y="4086"/>
                  </a:lnTo>
                  <a:lnTo>
                    <a:pt x="80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2"/>
            <p:cNvSpPr/>
            <p:nvPr/>
          </p:nvSpPr>
          <p:spPr>
            <a:xfrm>
              <a:off x="3070550" y="1054650"/>
              <a:ext cx="39950" cy="143425"/>
            </a:xfrm>
            <a:custGeom>
              <a:avLst/>
              <a:gdLst/>
              <a:ahLst/>
              <a:cxnLst/>
              <a:rect l="l" t="t" r="r" b="b"/>
              <a:pathLst>
                <a:path w="1598" h="5737" extrusionOk="0">
                  <a:moveTo>
                    <a:pt x="0" y="1"/>
                  </a:moveTo>
                  <a:lnTo>
                    <a:pt x="0" y="5050"/>
                  </a:lnTo>
                  <a:lnTo>
                    <a:pt x="544" y="5050"/>
                  </a:lnTo>
                  <a:lnTo>
                    <a:pt x="544" y="5683"/>
                  </a:lnTo>
                  <a:cubicBezTo>
                    <a:pt x="544" y="5710"/>
                    <a:pt x="562" y="5737"/>
                    <a:pt x="598" y="5737"/>
                  </a:cubicBezTo>
                  <a:cubicBezTo>
                    <a:pt x="625" y="5737"/>
                    <a:pt x="643" y="5710"/>
                    <a:pt x="643" y="5683"/>
                  </a:cubicBezTo>
                  <a:lnTo>
                    <a:pt x="643" y="5050"/>
                  </a:lnTo>
                  <a:lnTo>
                    <a:pt x="767" y="5050"/>
                  </a:lnTo>
                  <a:lnTo>
                    <a:pt x="767" y="607"/>
                  </a:lnTo>
                  <a:lnTo>
                    <a:pt x="1570" y="607"/>
                  </a:lnTo>
                  <a:lnTo>
                    <a:pt x="1570" y="4863"/>
                  </a:lnTo>
                  <a:cubicBezTo>
                    <a:pt x="1588" y="4818"/>
                    <a:pt x="1597" y="4773"/>
                    <a:pt x="1597" y="4720"/>
                  </a:cubicBezTo>
                  <a:lnTo>
                    <a:pt x="1597"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2"/>
            <p:cNvSpPr/>
            <p:nvPr/>
          </p:nvSpPr>
          <p:spPr>
            <a:xfrm>
              <a:off x="2323625" y="1103500"/>
              <a:ext cx="49100" cy="144100"/>
            </a:xfrm>
            <a:custGeom>
              <a:avLst/>
              <a:gdLst/>
              <a:ahLst/>
              <a:cxnLst/>
              <a:rect l="l" t="t" r="r" b="b"/>
              <a:pathLst>
                <a:path w="1964" h="5764" extrusionOk="0">
                  <a:moveTo>
                    <a:pt x="955" y="0"/>
                  </a:moveTo>
                  <a:cubicBezTo>
                    <a:pt x="928" y="0"/>
                    <a:pt x="902" y="18"/>
                    <a:pt x="902" y="54"/>
                  </a:cubicBezTo>
                  <a:lnTo>
                    <a:pt x="902" y="687"/>
                  </a:lnTo>
                  <a:lnTo>
                    <a:pt x="331" y="687"/>
                  </a:lnTo>
                  <a:cubicBezTo>
                    <a:pt x="152" y="687"/>
                    <a:pt x="1" y="830"/>
                    <a:pt x="1" y="1008"/>
                  </a:cubicBezTo>
                  <a:lnTo>
                    <a:pt x="1" y="3908"/>
                  </a:lnTo>
                  <a:cubicBezTo>
                    <a:pt x="1" y="4086"/>
                    <a:pt x="152" y="4229"/>
                    <a:pt x="331" y="4229"/>
                  </a:cubicBezTo>
                  <a:lnTo>
                    <a:pt x="902" y="4229"/>
                  </a:lnTo>
                  <a:lnTo>
                    <a:pt x="902" y="5710"/>
                  </a:lnTo>
                  <a:cubicBezTo>
                    <a:pt x="902" y="5737"/>
                    <a:pt x="928" y="5763"/>
                    <a:pt x="955" y="5763"/>
                  </a:cubicBezTo>
                  <a:cubicBezTo>
                    <a:pt x="982" y="5763"/>
                    <a:pt x="1009" y="5737"/>
                    <a:pt x="1009" y="5710"/>
                  </a:cubicBezTo>
                  <a:lnTo>
                    <a:pt x="1009" y="4229"/>
                  </a:lnTo>
                  <a:lnTo>
                    <a:pt x="1633" y="4229"/>
                  </a:lnTo>
                  <a:cubicBezTo>
                    <a:pt x="1812" y="4229"/>
                    <a:pt x="1963" y="4086"/>
                    <a:pt x="1963" y="3908"/>
                  </a:cubicBezTo>
                  <a:lnTo>
                    <a:pt x="1963" y="1008"/>
                  </a:lnTo>
                  <a:cubicBezTo>
                    <a:pt x="1963" y="830"/>
                    <a:pt x="1812" y="687"/>
                    <a:pt x="1633" y="687"/>
                  </a:cubicBezTo>
                  <a:lnTo>
                    <a:pt x="1009" y="687"/>
                  </a:lnTo>
                  <a:lnTo>
                    <a:pt x="1009" y="54"/>
                  </a:lnTo>
                  <a:cubicBezTo>
                    <a:pt x="1009" y="18"/>
                    <a:pt x="982" y="0"/>
                    <a:pt x="955" y="0"/>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2"/>
            <p:cNvSpPr/>
            <p:nvPr/>
          </p:nvSpPr>
          <p:spPr>
            <a:xfrm>
              <a:off x="2291300" y="1198725"/>
              <a:ext cx="11175" cy="120250"/>
            </a:xfrm>
            <a:custGeom>
              <a:avLst/>
              <a:gdLst/>
              <a:ahLst/>
              <a:cxnLst/>
              <a:rect l="l" t="t" r="r" b="b"/>
              <a:pathLst>
                <a:path w="447" h="4810" extrusionOk="0">
                  <a:moveTo>
                    <a:pt x="0" y="1"/>
                  </a:moveTo>
                  <a:lnTo>
                    <a:pt x="0" y="4809"/>
                  </a:lnTo>
                  <a:lnTo>
                    <a:pt x="125" y="4809"/>
                  </a:lnTo>
                  <a:cubicBezTo>
                    <a:pt x="303" y="4809"/>
                    <a:pt x="446" y="4666"/>
                    <a:pt x="446" y="4488"/>
                  </a:cubicBezTo>
                  <a:lnTo>
                    <a:pt x="446" y="322"/>
                  </a:lnTo>
                  <a:cubicBezTo>
                    <a:pt x="446" y="143"/>
                    <a:pt x="303" y="1"/>
                    <a:pt x="125" y="1"/>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2"/>
            <p:cNvSpPr/>
            <p:nvPr/>
          </p:nvSpPr>
          <p:spPr>
            <a:xfrm>
              <a:off x="2256275" y="1198725"/>
              <a:ext cx="14975" cy="120250"/>
            </a:xfrm>
            <a:custGeom>
              <a:avLst/>
              <a:gdLst/>
              <a:ahLst/>
              <a:cxnLst/>
              <a:rect l="l" t="t" r="r" b="b"/>
              <a:pathLst>
                <a:path w="599" h="4810" extrusionOk="0">
                  <a:moveTo>
                    <a:pt x="215" y="1"/>
                  </a:moveTo>
                  <a:cubicBezTo>
                    <a:pt x="134" y="1"/>
                    <a:pt x="54" y="27"/>
                    <a:pt x="1" y="81"/>
                  </a:cubicBezTo>
                  <a:lnTo>
                    <a:pt x="1" y="4729"/>
                  </a:lnTo>
                  <a:cubicBezTo>
                    <a:pt x="54" y="4782"/>
                    <a:pt x="134" y="4809"/>
                    <a:pt x="215" y="4809"/>
                  </a:cubicBezTo>
                  <a:lnTo>
                    <a:pt x="598" y="4809"/>
                  </a:lnTo>
                  <a:lnTo>
                    <a:pt x="598"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2"/>
            <p:cNvSpPr/>
            <p:nvPr/>
          </p:nvSpPr>
          <p:spPr>
            <a:xfrm>
              <a:off x="2769900" y="1054650"/>
              <a:ext cx="49100" cy="114875"/>
            </a:xfrm>
            <a:custGeom>
              <a:avLst/>
              <a:gdLst/>
              <a:ahLst/>
              <a:cxnLst/>
              <a:rect l="l" t="t" r="r" b="b"/>
              <a:pathLst>
                <a:path w="1964" h="4595" extrusionOk="0">
                  <a:moveTo>
                    <a:pt x="1" y="1"/>
                  </a:moveTo>
                  <a:lnTo>
                    <a:pt x="1" y="3587"/>
                  </a:lnTo>
                  <a:cubicBezTo>
                    <a:pt x="1" y="3765"/>
                    <a:pt x="152" y="3908"/>
                    <a:pt x="331" y="3908"/>
                  </a:cubicBezTo>
                  <a:lnTo>
                    <a:pt x="955" y="3908"/>
                  </a:lnTo>
                  <a:lnTo>
                    <a:pt x="955" y="4541"/>
                  </a:lnTo>
                  <a:cubicBezTo>
                    <a:pt x="955" y="4568"/>
                    <a:pt x="982" y="4595"/>
                    <a:pt x="1009" y="4595"/>
                  </a:cubicBezTo>
                  <a:cubicBezTo>
                    <a:pt x="1036" y="4595"/>
                    <a:pt x="1062" y="4568"/>
                    <a:pt x="1062" y="4541"/>
                  </a:cubicBezTo>
                  <a:lnTo>
                    <a:pt x="1062" y="3908"/>
                  </a:lnTo>
                  <a:lnTo>
                    <a:pt x="1633" y="3908"/>
                  </a:lnTo>
                  <a:cubicBezTo>
                    <a:pt x="1812" y="3908"/>
                    <a:pt x="1963" y="3765"/>
                    <a:pt x="1963" y="3587"/>
                  </a:cubicBezTo>
                  <a:lnTo>
                    <a:pt x="196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2"/>
            <p:cNvSpPr/>
            <p:nvPr/>
          </p:nvSpPr>
          <p:spPr>
            <a:xfrm>
              <a:off x="2699200" y="1054650"/>
              <a:ext cx="47750" cy="39500"/>
            </a:xfrm>
            <a:custGeom>
              <a:avLst/>
              <a:gdLst/>
              <a:ahLst/>
              <a:cxnLst/>
              <a:rect l="l" t="t" r="r" b="b"/>
              <a:pathLst>
                <a:path w="1910" h="1580" extrusionOk="0">
                  <a:moveTo>
                    <a:pt x="1" y="1"/>
                  </a:moveTo>
                  <a:cubicBezTo>
                    <a:pt x="45" y="117"/>
                    <a:pt x="161" y="206"/>
                    <a:pt x="304" y="206"/>
                  </a:cubicBezTo>
                  <a:lnTo>
                    <a:pt x="929" y="206"/>
                  </a:lnTo>
                  <a:lnTo>
                    <a:pt x="929" y="1526"/>
                  </a:lnTo>
                  <a:cubicBezTo>
                    <a:pt x="929" y="1553"/>
                    <a:pt x="955" y="1580"/>
                    <a:pt x="982" y="1580"/>
                  </a:cubicBezTo>
                  <a:cubicBezTo>
                    <a:pt x="1009" y="1580"/>
                    <a:pt x="1036" y="1553"/>
                    <a:pt x="1036" y="1526"/>
                  </a:cubicBezTo>
                  <a:lnTo>
                    <a:pt x="1036" y="206"/>
                  </a:lnTo>
                  <a:lnTo>
                    <a:pt x="1607" y="206"/>
                  </a:lnTo>
                  <a:cubicBezTo>
                    <a:pt x="1740" y="206"/>
                    <a:pt x="1865" y="117"/>
                    <a:pt x="1910" y="1"/>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2"/>
            <p:cNvSpPr/>
            <p:nvPr/>
          </p:nvSpPr>
          <p:spPr>
            <a:xfrm>
              <a:off x="2396550" y="1054650"/>
              <a:ext cx="48875" cy="110875"/>
            </a:xfrm>
            <a:custGeom>
              <a:avLst/>
              <a:gdLst/>
              <a:ahLst/>
              <a:cxnLst/>
              <a:rect l="l" t="t" r="r" b="b"/>
              <a:pathLst>
                <a:path w="1955" h="4435" extrusionOk="0">
                  <a:moveTo>
                    <a:pt x="1" y="1"/>
                  </a:moveTo>
                  <a:lnTo>
                    <a:pt x="1" y="2525"/>
                  </a:lnTo>
                  <a:cubicBezTo>
                    <a:pt x="1" y="2704"/>
                    <a:pt x="144" y="2846"/>
                    <a:pt x="322" y="2846"/>
                  </a:cubicBezTo>
                  <a:lnTo>
                    <a:pt x="893" y="2846"/>
                  </a:lnTo>
                  <a:lnTo>
                    <a:pt x="893" y="4381"/>
                  </a:lnTo>
                  <a:cubicBezTo>
                    <a:pt x="893" y="4417"/>
                    <a:pt x="920" y="4434"/>
                    <a:pt x="947" y="4434"/>
                  </a:cubicBezTo>
                  <a:cubicBezTo>
                    <a:pt x="982" y="4434"/>
                    <a:pt x="1000" y="4417"/>
                    <a:pt x="1000" y="4381"/>
                  </a:cubicBezTo>
                  <a:lnTo>
                    <a:pt x="1000" y="2846"/>
                  </a:lnTo>
                  <a:lnTo>
                    <a:pt x="1625" y="2846"/>
                  </a:lnTo>
                  <a:cubicBezTo>
                    <a:pt x="1812" y="2846"/>
                    <a:pt x="1955" y="2704"/>
                    <a:pt x="1955" y="2525"/>
                  </a:cubicBezTo>
                  <a:lnTo>
                    <a:pt x="1955"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2"/>
            <p:cNvSpPr/>
            <p:nvPr/>
          </p:nvSpPr>
          <p:spPr>
            <a:xfrm>
              <a:off x="2521450" y="1054650"/>
              <a:ext cx="48875" cy="173550"/>
            </a:xfrm>
            <a:custGeom>
              <a:avLst/>
              <a:gdLst/>
              <a:ahLst/>
              <a:cxnLst/>
              <a:rect l="l" t="t" r="r" b="b"/>
              <a:pathLst>
                <a:path w="1955" h="6942" extrusionOk="0">
                  <a:moveTo>
                    <a:pt x="1" y="1"/>
                  </a:moveTo>
                  <a:lnTo>
                    <a:pt x="1" y="5041"/>
                  </a:lnTo>
                  <a:cubicBezTo>
                    <a:pt x="1" y="5184"/>
                    <a:pt x="99" y="5309"/>
                    <a:pt x="233" y="5353"/>
                  </a:cubicBezTo>
                  <a:lnTo>
                    <a:pt x="233" y="3061"/>
                  </a:lnTo>
                  <a:lnTo>
                    <a:pt x="1036" y="3061"/>
                  </a:lnTo>
                  <a:lnTo>
                    <a:pt x="1036" y="6941"/>
                  </a:lnTo>
                  <a:cubicBezTo>
                    <a:pt x="1044" y="6932"/>
                    <a:pt x="1053" y="6914"/>
                    <a:pt x="1053" y="6897"/>
                  </a:cubicBezTo>
                  <a:lnTo>
                    <a:pt x="1053" y="5362"/>
                  </a:lnTo>
                  <a:lnTo>
                    <a:pt x="1624" y="5362"/>
                  </a:lnTo>
                  <a:cubicBezTo>
                    <a:pt x="1812" y="5362"/>
                    <a:pt x="1954" y="5219"/>
                    <a:pt x="1954" y="5041"/>
                  </a:cubicBezTo>
                  <a:lnTo>
                    <a:pt x="195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2"/>
            <p:cNvSpPr/>
            <p:nvPr/>
          </p:nvSpPr>
          <p:spPr>
            <a:xfrm>
              <a:off x="2271225" y="1101500"/>
              <a:ext cx="20100" cy="642775"/>
            </a:xfrm>
            <a:custGeom>
              <a:avLst/>
              <a:gdLst/>
              <a:ahLst/>
              <a:cxnLst/>
              <a:rect l="l" t="t" r="r" b="b"/>
              <a:pathLst>
                <a:path w="804" h="25711" extrusionOk="0">
                  <a:moveTo>
                    <a:pt x="0" y="0"/>
                  </a:moveTo>
                  <a:lnTo>
                    <a:pt x="0" y="3890"/>
                  </a:lnTo>
                  <a:lnTo>
                    <a:pt x="0" y="8698"/>
                  </a:lnTo>
                  <a:lnTo>
                    <a:pt x="0" y="25710"/>
                  </a:lnTo>
                  <a:lnTo>
                    <a:pt x="803" y="25166"/>
                  </a:lnTo>
                  <a:lnTo>
                    <a:pt x="803" y="8698"/>
                  </a:lnTo>
                  <a:lnTo>
                    <a:pt x="803" y="3890"/>
                  </a:lnTo>
                  <a:lnTo>
                    <a:pt x="803"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2"/>
            <p:cNvSpPr/>
            <p:nvPr/>
          </p:nvSpPr>
          <p:spPr>
            <a:xfrm>
              <a:off x="2311375" y="1307775"/>
              <a:ext cx="20075" cy="409275"/>
            </a:xfrm>
            <a:custGeom>
              <a:avLst/>
              <a:gdLst/>
              <a:ahLst/>
              <a:cxnLst/>
              <a:rect l="l" t="t" r="r" b="b"/>
              <a:pathLst>
                <a:path w="803" h="16371" extrusionOk="0">
                  <a:moveTo>
                    <a:pt x="0" y="1"/>
                  </a:moveTo>
                  <a:lnTo>
                    <a:pt x="0" y="16371"/>
                  </a:lnTo>
                  <a:lnTo>
                    <a:pt x="803" y="15827"/>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2"/>
            <p:cNvSpPr/>
            <p:nvPr/>
          </p:nvSpPr>
          <p:spPr>
            <a:xfrm>
              <a:off x="2351500" y="1218800"/>
              <a:ext cx="20100" cy="471050"/>
            </a:xfrm>
            <a:custGeom>
              <a:avLst/>
              <a:gdLst/>
              <a:ahLst/>
              <a:cxnLst/>
              <a:rect l="l" t="t" r="r" b="b"/>
              <a:pathLst>
                <a:path w="804" h="18842" extrusionOk="0">
                  <a:moveTo>
                    <a:pt x="1" y="0"/>
                  </a:moveTo>
                  <a:lnTo>
                    <a:pt x="1" y="18842"/>
                  </a:lnTo>
                  <a:lnTo>
                    <a:pt x="804" y="18297"/>
                  </a:lnTo>
                  <a:lnTo>
                    <a:pt x="804"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2"/>
            <p:cNvSpPr/>
            <p:nvPr/>
          </p:nvSpPr>
          <p:spPr>
            <a:xfrm>
              <a:off x="3129875" y="1088325"/>
              <a:ext cx="20100" cy="206550"/>
            </a:xfrm>
            <a:custGeom>
              <a:avLst/>
              <a:gdLst/>
              <a:ahLst/>
              <a:cxnLst/>
              <a:rect l="l" t="t" r="r" b="b"/>
              <a:pathLst>
                <a:path w="804" h="8262" extrusionOk="0">
                  <a:moveTo>
                    <a:pt x="0" y="1"/>
                  </a:moveTo>
                  <a:lnTo>
                    <a:pt x="0" y="8262"/>
                  </a:lnTo>
                  <a:lnTo>
                    <a:pt x="803" y="7691"/>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2"/>
            <p:cNvSpPr/>
            <p:nvPr/>
          </p:nvSpPr>
          <p:spPr>
            <a:xfrm>
              <a:off x="3170025" y="1054650"/>
              <a:ext cx="20075" cy="211675"/>
            </a:xfrm>
            <a:custGeom>
              <a:avLst/>
              <a:gdLst/>
              <a:ahLst/>
              <a:cxnLst/>
              <a:rect l="l" t="t" r="r" b="b"/>
              <a:pathLst>
                <a:path w="803" h="8467" extrusionOk="0">
                  <a:moveTo>
                    <a:pt x="0" y="1"/>
                  </a:moveTo>
                  <a:lnTo>
                    <a:pt x="0" y="8467"/>
                  </a:lnTo>
                  <a:lnTo>
                    <a:pt x="803" y="7905"/>
                  </a:lnTo>
                  <a:lnTo>
                    <a:pt x="803" y="4086"/>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2"/>
            <p:cNvSpPr/>
            <p:nvPr/>
          </p:nvSpPr>
          <p:spPr>
            <a:xfrm>
              <a:off x="3089725" y="1069825"/>
              <a:ext cx="20100" cy="253375"/>
            </a:xfrm>
            <a:custGeom>
              <a:avLst/>
              <a:gdLst/>
              <a:ahLst/>
              <a:cxnLst/>
              <a:rect l="l" t="t" r="r" b="b"/>
              <a:pathLst>
                <a:path w="804" h="10135" extrusionOk="0">
                  <a:moveTo>
                    <a:pt x="0" y="0"/>
                  </a:moveTo>
                  <a:lnTo>
                    <a:pt x="0" y="4443"/>
                  </a:lnTo>
                  <a:lnTo>
                    <a:pt x="0" y="10135"/>
                  </a:lnTo>
                  <a:lnTo>
                    <a:pt x="803" y="9572"/>
                  </a:lnTo>
                  <a:lnTo>
                    <a:pt x="803" y="4256"/>
                  </a:lnTo>
                  <a:lnTo>
                    <a:pt x="803" y="0"/>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2"/>
            <p:cNvSpPr/>
            <p:nvPr/>
          </p:nvSpPr>
          <p:spPr>
            <a:xfrm>
              <a:off x="3050475" y="1054650"/>
              <a:ext cx="20100" cy="296425"/>
            </a:xfrm>
            <a:custGeom>
              <a:avLst/>
              <a:gdLst/>
              <a:ahLst/>
              <a:cxnLst/>
              <a:rect l="l" t="t" r="r" b="b"/>
              <a:pathLst>
                <a:path w="804" h="11857" extrusionOk="0">
                  <a:moveTo>
                    <a:pt x="0" y="1"/>
                  </a:moveTo>
                  <a:lnTo>
                    <a:pt x="0" y="9582"/>
                  </a:lnTo>
                  <a:lnTo>
                    <a:pt x="0" y="11857"/>
                  </a:lnTo>
                  <a:lnTo>
                    <a:pt x="803" y="11295"/>
                  </a:lnTo>
                  <a:lnTo>
                    <a:pt x="803" y="5050"/>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2"/>
            <p:cNvSpPr/>
            <p:nvPr/>
          </p:nvSpPr>
          <p:spPr>
            <a:xfrm>
              <a:off x="3011225" y="1153225"/>
              <a:ext cx="20100" cy="225725"/>
            </a:xfrm>
            <a:custGeom>
              <a:avLst/>
              <a:gdLst/>
              <a:ahLst/>
              <a:cxnLst/>
              <a:rect l="l" t="t" r="r" b="b"/>
              <a:pathLst>
                <a:path w="804" h="9029" extrusionOk="0">
                  <a:moveTo>
                    <a:pt x="0" y="1"/>
                  </a:moveTo>
                  <a:lnTo>
                    <a:pt x="0" y="5576"/>
                  </a:lnTo>
                  <a:lnTo>
                    <a:pt x="0" y="9029"/>
                  </a:lnTo>
                  <a:lnTo>
                    <a:pt x="803" y="8458"/>
                  </a:lnTo>
                  <a:lnTo>
                    <a:pt x="803" y="5576"/>
                  </a:lnTo>
                  <a:lnTo>
                    <a:pt x="803" y="1"/>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2"/>
            <p:cNvSpPr/>
            <p:nvPr/>
          </p:nvSpPr>
          <p:spPr>
            <a:xfrm>
              <a:off x="2972200" y="1284825"/>
              <a:ext cx="19875" cy="121775"/>
            </a:xfrm>
            <a:custGeom>
              <a:avLst/>
              <a:gdLst/>
              <a:ahLst/>
              <a:cxnLst/>
              <a:rect l="l" t="t" r="r" b="b"/>
              <a:pathLst>
                <a:path w="795" h="4871" extrusionOk="0">
                  <a:moveTo>
                    <a:pt x="0" y="0"/>
                  </a:moveTo>
                  <a:lnTo>
                    <a:pt x="0" y="732"/>
                  </a:lnTo>
                  <a:lnTo>
                    <a:pt x="0" y="4871"/>
                  </a:lnTo>
                  <a:lnTo>
                    <a:pt x="794" y="4309"/>
                  </a:lnTo>
                  <a:lnTo>
                    <a:pt x="794"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2"/>
            <p:cNvSpPr/>
            <p:nvPr/>
          </p:nvSpPr>
          <p:spPr>
            <a:xfrm>
              <a:off x="2932925" y="1347250"/>
              <a:ext cx="19875" cy="82100"/>
            </a:xfrm>
            <a:custGeom>
              <a:avLst/>
              <a:gdLst/>
              <a:ahLst/>
              <a:cxnLst/>
              <a:rect l="l" t="t" r="r" b="b"/>
              <a:pathLst>
                <a:path w="795" h="3284" extrusionOk="0">
                  <a:moveTo>
                    <a:pt x="1" y="1"/>
                  </a:moveTo>
                  <a:lnTo>
                    <a:pt x="1" y="3159"/>
                  </a:lnTo>
                  <a:lnTo>
                    <a:pt x="286" y="3284"/>
                  </a:lnTo>
                  <a:lnTo>
                    <a:pt x="795" y="2927"/>
                  </a:lnTo>
                  <a:lnTo>
                    <a:pt x="795"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a:off x="2893675" y="1129825"/>
              <a:ext cx="19875" cy="287950"/>
            </a:xfrm>
            <a:custGeom>
              <a:avLst/>
              <a:gdLst/>
              <a:ahLst/>
              <a:cxnLst/>
              <a:rect l="l" t="t" r="r" b="b"/>
              <a:pathLst>
                <a:path w="795" h="11518" extrusionOk="0">
                  <a:moveTo>
                    <a:pt x="1" y="0"/>
                  </a:moveTo>
                  <a:lnTo>
                    <a:pt x="1" y="3649"/>
                  </a:lnTo>
                  <a:lnTo>
                    <a:pt x="1" y="11178"/>
                  </a:lnTo>
                  <a:lnTo>
                    <a:pt x="795" y="11517"/>
                  </a:lnTo>
                  <a:lnTo>
                    <a:pt x="795"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2"/>
            <p:cNvSpPr/>
            <p:nvPr/>
          </p:nvSpPr>
          <p:spPr>
            <a:xfrm>
              <a:off x="3210150" y="1054650"/>
              <a:ext cx="20100" cy="183125"/>
            </a:xfrm>
            <a:custGeom>
              <a:avLst/>
              <a:gdLst/>
              <a:ahLst/>
              <a:cxnLst/>
              <a:rect l="l" t="t" r="r" b="b"/>
              <a:pathLst>
                <a:path w="804" h="7325" extrusionOk="0">
                  <a:moveTo>
                    <a:pt x="1" y="1"/>
                  </a:moveTo>
                  <a:lnTo>
                    <a:pt x="1" y="4086"/>
                  </a:lnTo>
                  <a:lnTo>
                    <a:pt x="1" y="7325"/>
                  </a:lnTo>
                  <a:lnTo>
                    <a:pt x="804" y="6763"/>
                  </a:lnTo>
                  <a:lnTo>
                    <a:pt x="80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2"/>
            <p:cNvSpPr/>
            <p:nvPr/>
          </p:nvSpPr>
          <p:spPr>
            <a:xfrm>
              <a:off x="3250300" y="1083425"/>
              <a:ext cx="20100" cy="126025"/>
            </a:xfrm>
            <a:custGeom>
              <a:avLst/>
              <a:gdLst/>
              <a:ahLst/>
              <a:cxnLst/>
              <a:rect l="l" t="t" r="r" b="b"/>
              <a:pathLst>
                <a:path w="804" h="5041" extrusionOk="0">
                  <a:moveTo>
                    <a:pt x="1" y="0"/>
                  </a:moveTo>
                  <a:lnTo>
                    <a:pt x="1" y="5041"/>
                  </a:lnTo>
                  <a:lnTo>
                    <a:pt x="804" y="4470"/>
                  </a:lnTo>
                  <a:lnTo>
                    <a:pt x="804" y="0"/>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2"/>
            <p:cNvSpPr/>
            <p:nvPr/>
          </p:nvSpPr>
          <p:spPr>
            <a:xfrm>
              <a:off x="3290450" y="1068700"/>
              <a:ext cx="20100" cy="112200"/>
            </a:xfrm>
            <a:custGeom>
              <a:avLst/>
              <a:gdLst/>
              <a:ahLst/>
              <a:cxnLst/>
              <a:rect l="l" t="t" r="r" b="b"/>
              <a:pathLst>
                <a:path w="804" h="4488" extrusionOk="0">
                  <a:moveTo>
                    <a:pt x="0" y="1"/>
                  </a:moveTo>
                  <a:lnTo>
                    <a:pt x="0" y="4488"/>
                  </a:lnTo>
                  <a:lnTo>
                    <a:pt x="803" y="3926"/>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2"/>
            <p:cNvSpPr/>
            <p:nvPr/>
          </p:nvSpPr>
          <p:spPr>
            <a:xfrm>
              <a:off x="3330600" y="1054650"/>
              <a:ext cx="20100" cy="97725"/>
            </a:xfrm>
            <a:custGeom>
              <a:avLst/>
              <a:gdLst/>
              <a:ahLst/>
              <a:cxnLst/>
              <a:rect l="l" t="t" r="r" b="b"/>
              <a:pathLst>
                <a:path w="804" h="3909" extrusionOk="0">
                  <a:moveTo>
                    <a:pt x="0" y="1"/>
                  </a:moveTo>
                  <a:lnTo>
                    <a:pt x="0" y="3908"/>
                  </a:lnTo>
                  <a:lnTo>
                    <a:pt x="803" y="3346"/>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2"/>
            <p:cNvSpPr/>
            <p:nvPr/>
          </p:nvSpPr>
          <p:spPr>
            <a:xfrm>
              <a:off x="3370950" y="1054425"/>
              <a:ext cx="19875" cy="69625"/>
            </a:xfrm>
            <a:custGeom>
              <a:avLst/>
              <a:gdLst/>
              <a:ahLst/>
              <a:cxnLst/>
              <a:rect l="l" t="t" r="r" b="b"/>
              <a:pathLst>
                <a:path w="795" h="2785" extrusionOk="0">
                  <a:moveTo>
                    <a:pt x="1" y="1"/>
                  </a:moveTo>
                  <a:lnTo>
                    <a:pt x="1" y="2784"/>
                  </a:lnTo>
                  <a:lnTo>
                    <a:pt x="795" y="2213"/>
                  </a:lnTo>
                  <a:lnTo>
                    <a:pt x="795"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2"/>
            <p:cNvSpPr/>
            <p:nvPr/>
          </p:nvSpPr>
          <p:spPr>
            <a:xfrm>
              <a:off x="3410000" y="1054425"/>
              <a:ext cx="20075" cy="41725"/>
            </a:xfrm>
            <a:custGeom>
              <a:avLst/>
              <a:gdLst/>
              <a:ahLst/>
              <a:cxnLst/>
              <a:rect l="l" t="t" r="r" b="b"/>
              <a:pathLst>
                <a:path w="803" h="1669" extrusionOk="0">
                  <a:moveTo>
                    <a:pt x="803" y="1"/>
                  </a:moveTo>
                  <a:lnTo>
                    <a:pt x="0" y="10"/>
                  </a:lnTo>
                  <a:lnTo>
                    <a:pt x="0" y="1669"/>
                  </a:lnTo>
                  <a:lnTo>
                    <a:pt x="803" y="1107"/>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2"/>
            <p:cNvSpPr/>
            <p:nvPr/>
          </p:nvSpPr>
          <p:spPr>
            <a:xfrm>
              <a:off x="2606650" y="1054650"/>
              <a:ext cx="20100" cy="462125"/>
            </a:xfrm>
            <a:custGeom>
              <a:avLst/>
              <a:gdLst/>
              <a:ahLst/>
              <a:cxnLst/>
              <a:rect l="l" t="t" r="r" b="b"/>
              <a:pathLst>
                <a:path w="804" h="18485" extrusionOk="0">
                  <a:moveTo>
                    <a:pt x="1" y="1"/>
                  </a:moveTo>
                  <a:lnTo>
                    <a:pt x="1" y="18485"/>
                  </a:lnTo>
                  <a:lnTo>
                    <a:pt x="803" y="17950"/>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2"/>
            <p:cNvSpPr/>
            <p:nvPr/>
          </p:nvSpPr>
          <p:spPr>
            <a:xfrm>
              <a:off x="2646800" y="1099250"/>
              <a:ext cx="20100" cy="390325"/>
            </a:xfrm>
            <a:custGeom>
              <a:avLst/>
              <a:gdLst/>
              <a:ahLst/>
              <a:cxnLst/>
              <a:rect l="l" t="t" r="r" b="b"/>
              <a:pathLst>
                <a:path w="804" h="15613" extrusionOk="0">
                  <a:moveTo>
                    <a:pt x="0" y="1"/>
                  </a:moveTo>
                  <a:lnTo>
                    <a:pt x="0" y="15613"/>
                  </a:lnTo>
                  <a:lnTo>
                    <a:pt x="803" y="15068"/>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2"/>
            <p:cNvSpPr/>
            <p:nvPr/>
          </p:nvSpPr>
          <p:spPr>
            <a:xfrm>
              <a:off x="2566500" y="1289725"/>
              <a:ext cx="20100" cy="254275"/>
            </a:xfrm>
            <a:custGeom>
              <a:avLst/>
              <a:gdLst/>
              <a:ahLst/>
              <a:cxnLst/>
              <a:rect l="l" t="t" r="r" b="b"/>
              <a:pathLst>
                <a:path w="804" h="10171" extrusionOk="0">
                  <a:moveTo>
                    <a:pt x="1" y="0"/>
                  </a:moveTo>
                  <a:lnTo>
                    <a:pt x="1" y="10170"/>
                  </a:lnTo>
                  <a:lnTo>
                    <a:pt x="804" y="9635"/>
                  </a:lnTo>
                  <a:lnTo>
                    <a:pt x="804" y="0"/>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2"/>
            <p:cNvSpPr/>
            <p:nvPr/>
          </p:nvSpPr>
          <p:spPr>
            <a:xfrm>
              <a:off x="2527250" y="1131150"/>
              <a:ext cx="20100" cy="439375"/>
            </a:xfrm>
            <a:custGeom>
              <a:avLst/>
              <a:gdLst/>
              <a:ahLst/>
              <a:cxnLst/>
              <a:rect l="l" t="t" r="r" b="b"/>
              <a:pathLst>
                <a:path w="804" h="17575" extrusionOk="0">
                  <a:moveTo>
                    <a:pt x="1" y="1"/>
                  </a:moveTo>
                  <a:lnTo>
                    <a:pt x="1" y="2293"/>
                  </a:lnTo>
                  <a:lnTo>
                    <a:pt x="1" y="17575"/>
                  </a:lnTo>
                  <a:lnTo>
                    <a:pt x="804" y="17040"/>
                  </a:lnTo>
                  <a:lnTo>
                    <a:pt x="804" y="3881"/>
                  </a:lnTo>
                  <a:lnTo>
                    <a:pt x="804" y="1"/>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2"/>
            <p:cNvSpPr/>
            <p:nvPr/>
          </p:nvSpPr>
          <p:spPr>
            <a:xfrm>
              <a:off x="2488000" y="1300425"/>
              <a:ext cx="20100" cy="296875"/>
            </a:xfrm>
            <a:custGeom>
              <a:avLst/>
              <a:gdLst/>
              <a:ahLst/>
              <a:cxnLst/>
              <a:rect l="l" t="t" r="r" b="b"/>
              <a:pathLst>
                <a:path w="804" h="11875" extrusionOk="0">
                  <a:moveTo>
                    <a:pt x="1" y="1"/>
                  </a:moveTo>
                  <a:lnTo>
                    <a:pt x="1" y="11874"/>
                  </a:lnTo>
                  <a:lnTo>
                    <a:pt x="803" y="11330"/>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2"/>
            <p:cNvSpPr/>
            <p:nvPr/>
          </p:nvSpPr>
          <p:spPr>
            <a:xfrm>
              <a:off x="2448750" y="1387625"/>
              <a:ext cx="20100" cy="236225"/>
            </a:xfrm>
            <a:custGeom>
              <a:avLst/>
              <a:gdLst/>
              <a:ahLst/>
              <a:cxnLst/>
              <a:rect l="l" t="t" r="r" b="b"/>
              <a:pathLst>
                <a:path w="804" h="9449" extrusionOk="0">
                  <a:moveTo>
                    <a:pt x="0" y="1"/>
                  </a:moveTo>
                  <a:lnTo>
                    <a:pt x="0" y="9448"/>
                  </a:lnTo>
                  <a:lnTo>
                    <a:pt x="803" y="8904"/>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2"/>
            <p:cNvSpPr/>
            <p:nvPr/>
          </p:nvSpPr>
          <p:spPr>
            <a:xfrm>
              <a:off x="2409725" y="1355950"/>
              <a:ext cx="19875" cy="293975"/>
            </a:xfrm>
            <a:custGeom>
              <a:avLst/>
              <a:gdLst/>
              <a:ahLst/>
              <a:cxnLst/>
              <a:rect l="l" t="t" r="r" b="b"/>
              <a:pathLst>
                <a:path w="795" h="11759" extrusionOk="0">
                  <a:moveTo>
                    <a:pt x="0" y="1"/>
                  </a:moveTo>
                  <a:lnTo>
                    <a:pt x="0" y="11759"/>
                  </a:lnTo>
                  <a:lnTo>
                    <a:pt x="27" y="11759"/>
                  </a:lnTo>
                  <a:lnTo>
                    <a:pt x="794" y="11241"/>
                  </a:lnTo>
                  <a:lnTo>
                    <a:pt x="79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2"/>
            <p:cNvSpPr/>
            <p:nvPr/>
          </p:nvSpPr>
          <p:spPr>
            <a:xfrm>
              <a:off x="2686950" y="1166600"/>
              <a:ext cx="20075" cy="295775"/>
            </a:xfrm>
            <a:custGeom>
              <a:avLst/>
              <a:gdLst/>
              <a:ahLst/>
              <a:cxnLst/>
              <a:rect l="l" t="t" r="r" b="b"/>
              <a:pathLst>
                <a:path w="803" h="11831" extrusionOk="0">
                  <a:moveTo>
                    <a:pt x="0" y="1"/>
                  </a:moveTo>
                  <a:lnTo>
                    <a:pt x="0" y="11830"/>
                  </a:lnTo>
                  <a:lnTo>
                    <a:pt x="803" y="11286"/>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2"/>
            <p:cNvSpPr/>
            <p:nvPr/>
          </p:nvSpPr>
          <p:spPr>
            <a:xfrm>
              <a:off x="2727075" y="1316475"/>
              <a:ext cx="20100" cy="118675"/>
            </a:xfrm>
            <a:custGeom>
              <a:avLst/>
              <a:gdLst/>
              <a:ahLst/>
              <a:cxnLst/>
              <a:rect l="l" t="t" r="r" b="b"/>
              <a:pathLst>
                <a:path w="804" h="4747" extrusionOk="0">
                  <a:moveTo>
                    <a:pt x="1" y="1"/>
                  </a:moveTo>
                  <a:lnTo>
                    <a:pt x="1" y="4747"/>
                  </a:lnTo>
                  <a:lnTo>
                    <a:pt x="804" y="4203"/>
                  </a:lnTo>
                  <a:lnTo>
                    <a:pt x="80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2"/>
            <p:cNvSpPr/>
            <p:nvPr/>
          </p:nvSpPr>
          <p:spPr>
            <a:xfrm>
              <a:off x="2767225" y="1274325"/>
              <a:ext cx="20100" cy="133625"/>
            </a:xfrm>
            <a:custGeom>
              <a:avLst/>
              <a:gdLst/>
              <a:ahLst/>
              <a:cxnLst/>
              <a:rect l="l" t="t" r="r" b="b"/>
              <a:pathLst>
                <a:path w="804" h="5345" extrusionOk="0">
                  <a:moveTo>
                    <a:pt x="1" y="1"/>
                  </a:moveTo>
                  <a:lnTo>
                    <a:pt x="1" y="5344"/>
                  </a:lnTo>
                  <a:lnTo>
                    <a:pt x="804" y="4800"/>
                  </a:lnTo>
                  <a:lnTo>
                    <a:pt x="80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2"/>
            <p:cNvSpPr/>
            <p:nvPr/>
          </p:nvSpPr>
          <p:spPr>
            <a:xfrm>
              <a:off x="2807375" y="1192925"/>
              <a:ext cx="20100" cy="187825"/>
            </a:xfrm>
            <a:custGeom>
              <a:avLst/>
              <a:gdLst/>
              <a:ahLst/>
              <a:cxnLst/>
              <a:rect l="l" t="t" r="r" b="b"/>
              <a:pathLst>
                <a:path w="804" h="7513" extrusionOk="0">
                  <a:moveTo>
                    <a:pt x="0" y="1"/>
                  </a:moveTo>
                  <a:lnTo>
                    <a:pt x="0" y="7512"/>
                  </a:lnTo>
                  <a:lnTo>
                    <a:pt x="322" y="7298"/>
                  </a:lnTo>
                  <a:lnTo>
                    <a:pt x="803" y="7503"/>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2"/>
            <p:cNvSpPr/>
            <p:nvPr/>
          </p:nvSpPr>
          <p:spPr>
            <a:xfrm>
              <a:off x="2847525" y="1276775"/>
              <a:ext cx="20100" cy="121150"/>
            </a:xfrm>
            <a:custGeom>
              <a:avLst/>
              <a:gdLst/>
              <a:ahLst/>
              <a:cxnLst/>
              <a:rect l="l" t="t" r="r" b="b"/>
              <a:pathLst>
                <a:path w="804" h="4846" extrusionOk="0">
                  <a:moveTo>
                    <a:pt x="0" y="1"/>
                  </a:moveTo>
                  <a:lnTo>
                    <a:pt x="0" y="4497"/>
                  </a:lnTo>
                  <a:lnTo>
                    <a:pt x="803" y="4845"/>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2"/>
            <p:cNvSpPr/>
            <p:nvPr/>
          </p:nvSpPr>
          <p:spPr>
            <a:xfrm>
              <a:off x="2256275" y="1090775"/>
              <a:ext cx="1162450" cy="673350"/>
            </a:xfrm>
            <a:custGeom>
              <a:avLst/>
              <a:gdLst/>
              <a:ahLst/>
              <a:cxnLst/>
              <a:rect l="l" t="t" r="r" b="b"/>
              <a:pathLst>
                <a:path w="46498" h="26934" extrusionOk="0">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2"/>
            <p:cNvSpPr/>
            <p:nvPr/>
          </p:nvSpPr>
          <p:spPr>
            <a:xfrm>
              <a:off x="3368725" y="1054425"/>
              <a:ext cx="99950" cy="94825"/>
            </a:xfrm>
            <a:custGeom>
              <a:avLst/>
              <a:gdLst/>
              <a:ahLst/>
              <a:cxnLst/>
              <a:rect l="l" t="t" r="r" b="b"/>
              <a:pathLst>
                <a:path w="3998" h="3793" extrusionOk="0">
                  <a:moveTo>
                    <a:pt x="3997" y="1"/>
                  </a:moveTo>
                  <a:lnTo>
                    <a:pt x="1" y="1321"/>
                  </a:lnTo>
                  <a:lnTo>
                    <a:pt x="1598" y="2097"/>
                  </a:lnTo>
                  <a:lnTo>
                    <a:pt x="2151" y="3792"/>
                  </a:lnTo>
                  <a:lnTo>
                    <a:pt x="39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4" name="Google Shape;1124;p22"/>
          <p:cNvGrpSpPr/>
          <p:nvPr/>
        </p:nvGrpSpPr>
        <p:grpSpPr>
          <a:xfrm>
            <a:off x="4572003" y="3794252"/>
            <a:ext cx="4570263" cy="2675285"/>
            <a:chOff x="2256275" y="1054425"/>
            <a:chExt cx="1212400" cy="709700"/>
          </a:xfrm>
        </p:grpSpPr>
        <p:sp>
          <p:nvSpPr>
            <p:cNvPr id="1125" name="Google Shape;1125;p22"/>
            <p:cNvSpPr/>
            <p:nvPr/>
          </p:nvSpPr>
          <p:spPr>
            <a:xfrm>
              <a:off x="2256275" y="1090775"/>
              <a:ext cx="1162450" cy="673350"/>
            </a:xfrm>
            <a:custGeom>
              <a:avLst/>
              <a:gdLst/>
              <a:ahLst/>
              <a:cxnLst/>
              <a:rect l="l" t="t" r="r" b="b"/>
              <a:pathLst>
                <a:path w="46498" h="26934" extrusionOk="0">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2"/>
            <p:cNvSpPr/>
            <p:nvPr/>
          </p:nvSpPr>
          <p:spPr>
            <a:xfrm>
              <a:off x="3368725" y="1054425"/>
              <a:ext cx="99950" cy="94825"/>
            </a:xfrm>
            <a:custGeom>
              <a:avLst/>
              <a:gdLst/>
              <a:ahLst/>
              <a:cxnLst/>
              <a:rect l="l" t="t" r="r" b="b"/>
              <a:pathLst>
                <a:path w="3998" h="3793" extrusionOk="0">
                  <a:moveTo>
                    <a:pt x="3997" y="1"/>
                  </a:moveTo>
                  <a:lnTo>
                    <a:pt x="1" y="1321"/>
                  </a:lnTo>
                  <a:lnTo>
                    <a:pt x="1598" y="2097"/>
                  </a:lnTo>
                  <a:lnTo>
                    <a:pt x="2151" y="3792"/>
                  </a:lnTo>
                  <a:lnTo>
                    <a:pt x="39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7" name="Google Shape;1127;p22"/>
          <p:cNvGrpSpPr/>
          <p:nvPr/>
        </p:nvGrpSpPr>
        <p:grpSpPr>
          <a:xfrm flipH="1">
            <a:off x="-288358" y="4020600"/>
            <a:ext cx="3106059" cy="2956030"/>
            <a:chOff x="6037942" y="4208000"/>
            <a:chExt cx="3106059" cy="2956030"/>
          </a:xfrm>
        </p:grpSpPr>
        <p:sp>
          <p:nvSpPr>
            <p:cNvPr id="1128" name="Google Shape;1128;p22"/>
            <p:cNvSpPr/>
            <p:nvPr/>
          </p:nvSpPr>
          <p:spPr>
            <a:xfrm>
              <a:off x="6325489" y="5386564"/>
              <a:ext cx="88302" cy="1159170"/>
            </a:xfrm>
            <a:custGeom>
              <a:avLst/>
              <a:gdLst/>
              <a:ahLst/>
              <a:cxnLst/>
              <a:rect l="l" t="t" r="r" b="b"/>
              <a:pathLst>
                <a:path w="893" h="11723" extrusionOk="0">
                  <a:moveTo>
                    <a:pt x="1" y="0"/>
                  </a:moveTo>
                  <a:lnTo>
                    <a:pt x="170" y="11722"/>
                  </a:lnTo>
                  <a:lnTo>
                    <a:pt x="893" y="11722"/>
                  </a:lnTo>
                  <a:lnTo>
                    <a:pt x="723"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2"/>
            <p:cNvSpPr/>
            <p:nvPr/>
          </p:nvSpPr>
          <p:spPr>
            <a:xfrm>
              <a:off x="6470152" y="5063618"/>
              <a:ext cx="72481" cy="1245690"/>
            </a:xfrm>
            <a:custGeom>
              <a:avLst/>
              <a:gdLst/>
              <a:ahLst/>
              <a:cxnLst/>
              <a:rect l="l" t="t" r="r" b="b"/>
              <a:pathLst>
                <a:path w="733" h="12598" extrusionOk="0">
                  <a:moveTo>
                    <a:pt x="1" y="1"/>
                  </a:moveTo>
                  <a:lnTo>
                    <a:pt x="1" y="12597"/>
                  </a:lnTo>
                  <a:lnTo>
                    <a:pt x="732" y="12597"/>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2"/>
            <p:cNvSpPr/>
            <p:nvPr/>
          </p:nvSpPr>
          <p:spPr>
            <a:xfrm>
              <a:off x="6179936" y="5319522"/>
              <a:ext cx="72481" cy="1318763"/>
            </a:xfrm>
            <a:custGeom>
              <a:avLst/>
              <a:gdLst/>
              <a:ahLst/>
              <a:cxnLst/>
              <a:rect l="l" t="t" r="r" b="b"/>
              <a:pathLst>
                <a:path w="733" h="13337" extrusionOk="0">
                  <a:moveTo>
                    <a:pt x="1" y="0"/>
                  </a:moveTo>
                  <a:lnTo>
                    <a:pt x="1"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2"/>
            <p:cNvSpPr/>
            <p:nvPr/>
          </p:nvSpPr>
          <p:spPr>
            <a:xfrm>
              <a:off x="6037942" y="5337123"/>
              <a:ext cx="72382" cy="1826907"/>
            </a:xfrm>
            <a:custGeom>
              <a:avLst/>
              <a:gdLst/>
              <a:ahLst/>
              <a:cxnLst/>
              <a:rect l="l" t="t" r="r" b="b"/>
              <a:pathLst>
                <a:path w="732" h="18476" extrusionOk="0">
                  <a:moveTo>
                    <a:pt x="0" y="0"/>
                  </a:moveTo>
                  <a:lnTo>
                    <a:pt x="0"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2"/>
            <p:cNvSpPr/>
            <p:nvPr/>
          </p:nvSpPr>
          <p:spPr>
            <a:xfrm>
              <a:off x="6615705" y="5180100"/>
              <a:ext cx="72481" cy="1372652"/>
            </a:xfrm>
            <a:custGeom>
              <a:avLst/>
              <a:gdLst/>
              <a:ahLst/>
              <a:cxnLst/>
              <a:rect l="l" t="t" r="r" b="b"/>
              <a:pathLst>
                <a:path w="733" h="13882" extrusionOk="0">
                  <a:moveTo>
                    <a:pt x="1" y="1"/>
                  </a:moveTo>
                  <a:lnTo>
                    <a:pt x="1"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2"/>
            <p:cNvSpPr/>
            <p:nvPr/>
          </p:nvSpPr>
          <p:spPr>
            <a:xfrm>
              <a:off x="6761259" y="5368864"/>
              <a:ext cx="71591" cy="1125650"/>
            </a:xfrm>
            <a:custGeom>
              <a:avLst/>
              <a:gdLst/>
              <a:ahLst/>
              <a:cxnLst/>
              <a:rect l="l" t="t" r="r" b="b"/>
              <a:pathLst>
                <a:path w="724" h="11384" extrusionOk="0">
                  <a:moveTo>
                    <a:pt x="1" y="1"/>
                  </a:moveTo>
                  <a:lnTo>
                    <a:pt x="1" y="11384"/>
                  </a:lnTo>
                  <a:lnTo>
                    <a:pt x="723" y="11384"/>
                  </a:lnTo>
                  <a:lnTo>
                    <a:pt x="723"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2"/>
            <p:cNvSpPr/>
            <p:nvPr/>
          </p:nvSpPr>
          <p:spPr>
            <a:xfrm>
              <a:off x="6905922" y="5185440"/>
              <a:ext cx="72481" cy="1237681"/>
            </a:xfrm>
            <a:custGeom>
              <a:avLst/>
              <a:gdLst/>
              <a:ahLst/>
              <a:cxnLst/>
              <a:rect l="l" t="t" r="r" b="b"/>
              <a:pathLst>
                <a:path w="733" h="12517" extrusionOk="0">
                  <a:moveTo>
                    <a:pt x="1" y="0"/>
                  </a:moveTo>
                  <a:lnTo>
                    <a:pt x="1" y="12516"/>
                  </a:lnTo>
                  <a:lnTo>
                    <a:pt x="732" y="12516"/>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2"/>
            <p:cNvSpPr/>
            <p:nvPr/>
          </p:nvSpPr>
          <p:spPr>
            <a:xfrm>
              <a:off x="7051475" y="4786652"/>
              <a:ext cx="72481" cy="1602944"/>
            </a:xfrm>
            <a:custGeom>
              <a:avLst/>
              <a:gdLst/>
              <a:ahLst/>
              <a:cxnLst/>
              <a:rect l="l" t="t" r="r" b="b"/>
              <a:pathLst>
                <a:path w="733" h="16211" extrusionOk="0">
                  <a:moveTo>
                    <a:pt x="1" y="1"/>
                  </a:moveTo>
                  <a:lnTo>
                    <a:pt x="1" y="16210"/>
                  </a:lnTo>
                  <a:lnTo>
                    <a:pt x="732" y="16210"/>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2"/>
            <p:cNvSpPr/>
            <p:nvPr/>
          </p:nvSpPr>
          <p:spPr>
            <a:xfrm>
              <a:off x="7197028" y="4872283"/>
              <a:ext cx="71591" cy="1627565"/>
            </a:xfrm>
            <a:custGeom>
              <a:avLst/>
              <a:gdLst/>
              <a:ahLst/>
              <a:cxnLst/>
              <a:rect l="l" t="t" r="r" b="b"/>
              <a:pathLst>
                <a:path w="724" h="16460" extrusionOk="0">
                  <a:moveTo>
                    <a:pt x="1" y="0"/>
                  </a:moveTo>
                  <a:lnTo>
                    <a:pt x="1" y="16459"/>
                  </a:lnTo>
                  <a:lnTo>
                    <a:pt x="723" y="16459"/>
                  </a:lnTo>
                  <a:lnTo>
                    <a:pt x="723"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2"/>
            <p:cNvSpPr/>
            <p:nvPr/>
          </p:nvSpPr>
          <p:spPr>
            <a:xfrm>
              <a:off x="7625777" y="5386564"/>
              <a:ext cx="89192" cy="1159170"/>
            </a:xfrm>
            <a:custGeom>
              <a:avLst/>
              <a:gdLst/>
              <a:ahLst/>
              <a:cxnLst/>
              <a:rect l="l" t="t" r="r" b="b"/>
              <a:pathLst>
                <a:path w="902" h="11723" extrusionOk="0">
                  <a:moveTo>
                    <a:pt x="0" y="0"/>
                  </a:moveTo>
                  <a:lnTo>
                    <a:pt x="170" y="11722"/>
                  </a:lnTo>
                  <a:lnTo>
                    <a:pt x="901" y="11722"/>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2"/>
            <p:cNvSpPr/>
            <p:nvPr/>
          </p:nvSpPr>
          <p:spPr>
            <a:xfrm>
              <a:off x="7771330" y="5180990"/>
              <a:ext cx="71492" cy="1245591"/>
            </a:xfrm>
            <a:custGeom>
              <a:avLst/>
              <a:gdLst/>
              <a:ahLst/>
              <a:cxnLst/>
              <a:rect l="l" t="t" r="r" b="b"/>
              <a:pathLst>
                <a:path w="723" h="12597" extrusionOk="0">
                  <a:moveTo>
                    <a:pt x="0" y="0"/>
                  </a:moveTo>
                  <a:lnTo>
                    <a:pt x="0" y="12597"/>
                  </a:lnTo>
                  <a:lnTo>
                    <a:pt x="723" y="12597"/>
                  </a:lnTo>
                  <a:lnTo>
                    <a:pt x="723"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2"/>
            <p:cNvSpPr/>
            <p:nvPr/>
          </p:nvSpPr>
          <p:spPr>
            <a:xfrm>
              <a:off x="7480224" y="5319522"/>
              <a:ext cx="72382" cy="1318763"/>
            </a:xfrm>
            <a:custGeom>
              <a:avLst/>
              <a:gdLst/>
              <a:ahLst/>
              <a:cxnLst/>
              <a:rect l="l" t="t" r="r" b="b"/>
              <a:pathLst>
                <a:path w="732" h="13337" extrusionOk="0">
                  <a:moveTo>
                    <a:pt x="0" y="0"/>
                  </a:moveTo>
                  <a:lnTo>
                    <a:pt x="0"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2"/>
            <p:cNvSpPr/>
            <p:nvPr/>
          </p:nvSpPr>
          <p:spPr>
            <a:xfrm>
              <a:off x="7338132" y="5337123"/>
              <a:ext cx="72481" cy="1826907"/>
            </a:xfrm>
            <a:custGeom>
              <a:avLst/>
              <a:gdLst/>
              <a:ahLst/>
              <a:cxnLst/>
              <a:rect l="l" t="t" r="r" b="b"/>
              <a:pathLst>
                <a:path w="733" h="18476" extrusionOk="0">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2"/>
            <p:cNvSpPr/>
            <p:nvPr/>
          </p:nvSpPr>
          <p:spPr>
            <a:xfrm>
              <a:off x="7915994" y="5424435"/>
              <a:ext cx="72382" cy="1372652"/>
            </a:xfrm>
            <a:custGeom>
              <a:avLst/>
              <a:gdLst/>
              <a:ahLst/>
              <a:cxnLst/>
              <a:rect l="l" t="t" r="r" b="b"/>
              <a:pathLst>
                <a:path w="732" h="13882" extrusionOk="0">
                  <a:moveTo>
                    <a:pt x="0" y="1"/>
                  </a:moveTo>
                  <a:lnTo>
                    <a:pt x="0"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2"/>
            <p:cNvSpPr/>
            <p:nvPr/>
          </p:nvSpPr>
          <p:spPr>
            <a:xfrm>
              <a:off x="8061547" y="5065398"/>
              <a:ext cx="72382" cy="1362072"/>
            </a:xfrm>
            <a:custGeom>
              <a:avLst/>
              <a:gdLst/>
              <a:ahLst/>
              <a:cxnLst/>
              <a:rect l="l" t="t" r="r" b="b"/>
              <a:pathLst>
                <a:path w="732" h="13775" extrusionOk="0">
                  <a:moveTo>
                    <a:pt x="0" y="1"/>
                  </a:moveTo>
                  <a:lnTo>
                    <a:pt x="0" y="13775"/>
                  </a:lnTo>
                  <a:lnTo>
                    <a:pt x="732" y="13775"/>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2"/>
            <p:cNvSpPr/>
            <p:nvPr/>
          </p:nvSpPr>
          <p:spPr>
            <a:xfrm>
              <a:off x="8207100" y="4904914"/>
              <a:ext cx="71492" cy="1238571"/>
            </a:xfrm>
            <a:custGeom>
              <a:avLst/>
              <a:gdLst/>
              <a:ahLst/>
              <a:cxnLst/>
              <a:rect l="l" t="t" r="r" b="b"/>
              <a:pathLst>
                <a:path w="723" h="12526" extrusionOk="0">
                  <a:moveTo>
                    <a:pt x="0" y="0"/>
                  </a:moveTo>
                  <a:lnTo>
                    <a:pt x="0" y="12525"/>
                  </a:lnTo>
                  <a:lnTo>
                    <a:pt x="723" y="12525"/>
                  </a:lnTo>
                  <a:lnTo>
                    <a:pt x="723"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2"/>
            <p:cNvSpPr/>
            <p:nvPr/>
          </p:nvSpPr>
          <p:spPr>
            <a:xfrm>
              <a:off x="8351763" y="5108609"/>
              <a:ext cx="72382" cy="1034878"/>
            </a:xfrm>
            <a:custGeom>
              <a:avLst/>
              <a:gdLst/>
              <a:ahLst/>
              <a:cxnLst/>
              <a:rect l="l" t="t" r="r" b="b"/>
              <a:pathLst>
                <a:path w="732" h="10466" extrusionOk="0">
                  <a:moveTo>
                    <a:pt x="0" y="1"/>
                  </a:moveTo>
                  <a:lnTo>
                    <a:pt x="0" y="10465"/>
                  </a:lnTo>
                  <a:lnTo>
                    <a:pt x="732" y="10465"/>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2"/>
            <p:cNvSpPr/>
            <p:nvPr/>
          </p:nvSpPr>
          <p:spPr>
            <a:xfrm>
              <a:off x="8497317" y="4872283"/>
              <a:ext cx="72382" cy="1863987"/>
            </a:xfrm>
            <a:custGeom>
              <a:avLst/>
              <a:gdLst/>
              <a:ahLst/>
              <a:cxnLst/>
              <a:rect l="l" t="t" r="r" b="b"/>
              <a:pathLst>
                <a:path w="732" h="18851" extrusionOk="0">
                  <a:moveTo>
                    <a:pt x="0" y="0"/>
                  </a:moveTo>
                  <a:lnTo>
                    <a:pt x="0" y="18850"/>
                  </a:lnTo>
                  <a:lnTo>
                    <a:pt x="732" y="18850"/>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2"/>
            <p:cNvSpPr/>
            <p:nvPr/>
          </p:nvSpPr>
          <p:spPr>
            <a:xfrm>
              <a:off x="8925967" y="4997467"/>
              <a:ext cx="72481" cy="1758185"/>
            </a:xfrm>
            <a:custGeom>
              <a:avLst/>
              <a:gdLst/>
              <a:ahLst/>
              <a:cxnLst/>
              <a:rect l="l" t="t" r="r" b="b"/>
              <a:pathLst>
                <a:path w="733" h="17781" extrusionOk="0">
                  <a:moveTo>
                    <a:pt x="1" y="1"/>
                  </a:moveTo>
                  <a:lnTo>
                    <a:pt x="1" y="17780"/>
                  </a:lnTo>
                  <a:lnTo>
                    <a:pt x="732" y="17780"/>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2"/>
            <p:cNvSpPr/>
            <p:nvPr/>
          </p:nvSpPr>
          <p:spPr>
            <a:xfrm>
              <a:off x="9071520" y="4253881"/>
              <a:ext cx="72481" cy="1813756"/>
            </a:xfrm>
            <a:custGeom>
              <a:avLst/>
              <a:gdLst/>
              <a:ahLst/>
              <a:cxnLst/>
              <a:rect l="l" t="t" r="r" b="b"/>
              <a:pathLst>
                <a:path w="733" h="18343" extrusionOk="0">
                  <a:moveTo>
                    <a:pt x="1" y="0"/>
                  </a:moveTo>
                  <a:lnTo>
                    <a:pt x="1" y="18342"/>
                  </a:lnTo>
                  <a:lnTo>
                    <a:pt x="732" y="18342"/>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2"/>
            <p:cNvSpPr/>
            <p:nvPr/>
          </p:nvSpPr>
          <p:spPr>
            <a:xfrm>
              <a:off x="8781304" y="4208000"/>
              <a:ext cx="71591" cy="2123349"/>
            </a:xfrm>
            <a:custGeom>
              <a:avLst/>
              <a:gdLst/>
              <a:ahLst/>
              <a:cxnLst/>
              <a:rect l="l" t="t" r="r" b="b"/>
              <a:pathLst>
                <a:path w="724" h="21474" extrusionOk="0">
                  <a:moveTo>
                    <a:pt x="1" y="1"/>
                  </a:moveTo>
                  <a:lnTo>
                    <a:pt x="1" y="21473"/>
                  </a:lnTo>
                  <a:lnTo>
                    <a:pt x="723" y="21473"/>
                  </a:lnTo>
                  <a:lnTo>
                    <a:pt x="723"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2"/>
            <p:cNvSpPr/>
            <p:nvPr/>
          </p:nvSpPr>
          <p:spPr>
            <a:xfrm>
              <a:off x="8639310" y="4568817"/>
              <a:ext cx="72481" cy="1826907"/>
            </a:xfrm>
            <a:custGeom>
              <a:avLst/>
              <a:gdLst/>
              <a:ahLst/>
              <a:cxnLst/>
              <a:rect l="l" t="t" r="r" b="b"/>
              <a:pathLst>
                <a:path w="733" h="18476" extrusionOk="0">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0" name="Google Shape;1150;p22"/>
          <p:cNvSpPr txBox="1">
            <a:spLocks noGrp="1"/>
          </p:cNvSpPr>
          <p:nvPr>
            <p:ph type="title"/>
          </p:nvPr>
        </p:nvSpPr>
        <p:spPr>
          <a:xfrm>
            <a:off x="2347938" y="752375"/>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51" name="Google Shape;1151;p22"/>
          <p:cNvSpPr txBox="1">
            <a:spLocks noGrp="1"/>
          </p:cNvSpPr>
          <p:nvPr>
            <p:ph type="subTitle" idx="1"/>
          </p:nvPr>
        </p:nvSpPr>
        <p:spPr>
          <a:xfrm>
            <a:off x="2347900" y="1841450"/>
            <a:ext cx="4448100" cy="105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152" name="Google Shape;1152;p22"/>
          <p:cNvSpPr txBox="1"/>
          <p:nvPr/>
        </p:nvSpPr>
        <p:spPr>
          <a:xfrm>
            <a:off x="2099100" y="36119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b="1">
                <a:solidFill>
                  <a:schemeClr val="dk2"/>
                </a:solidFill>
                <a:latin typeface="Maven Pro"/>
                <a:ea typeface="Maven Pro"/>
                <a:cs typeface="Maven Pro"/>
                <a:sym typeface="Maven Pro"/>
              </a:rPr>
              <a:t>CREDITS:</a:t>
            </a:r>
            <a:r>
              <a:rPr lang="en" sz="1000">
                <a:solidFill>
                  <a:schemeClr val="dk2"/>
                </a:solidFill>
                <a:latin typeface="Maven Pro"/>
                <a:ea typeface="Maven Pro"/>
                <a:cs typeface="Maven Pro"/>
                <a:sym typeface="Maven Pro"/>
              </a:rPr>
              <a:t> This presentation template was created by </a:t>
            </a:r>
            <a:r>
              <a:rPr lang="en" sz="1000" b="1" u="sng">
                <a:solidFill>
                  <a:schemeClr val="dk2"/>
                </a:solidFill>
                <a:latin typeface="Maven Pro"/>
                <a:ea typeface="Maven Pro"/>
                <a:cs typeface="Maven Pro"/>
                <a:sym typeface="Maven Pro"/>
                <a:hlinkClick r:id="rId2">
                  <a:extLst>
                    <a:ext uri="{A12FA001-AC4F-418D-AE19-62706E023703}">
                      <ahyp:hlinkClr xmlns:ahyp="http://schemas.microsoft.com/office/drawing/2018/hyperlinkcolor" val="tx"/>
                    </a:ext>
                  </a:extLst>
                </a:hlinkClick>
              </a:rPr>
              <a:t>Slidesgo</a:t>
            </a:r>
            <a:r>
              <a:rPr lang="en" sz="1000">
                <a:solidFill>
                  <a:schemeClr val="dk2"/>
                </a:solidFill>
                <a:latin typeface="Maven Pro"/>
                <a:ea typeface="Maven Pro"/>
                <a:cs typeface="Maven Pro"/>
                <a:sym typeface="Maven Pro"/>
              </a:rPr>
              <a:t>, and includes icons by </a:t>
            </a:r>
            <a:r>
              <a:rPr lang="en" sz="1000" b="1" u="sng">
                <a:solidFill>
                  <a:schemeClr val="dk2"/>
                </a:solid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Flaticon</a:t>
            </a:r>
            <a:r>
              <a:rPr lang="en" sz="1000">
                <a:solidFill>
                  <a:schemeClr val="dk2"/>
                </a:solidFill>
                <a:latin typeface="Maven Pro"/>
                <a:ea typeface="Maven Pro"/>
                <a:cs typeface="Maven Pro"/>
                <a:sym typeface="Maven Pro"/>
              </a:rPr>
              <a:t>, and infographics &amp; images by </a:t>
            </a:r>
            <a:r>
              <a:rPr lang="en" sz="1000" b="1" u="sng">
                <a:solidFill>
                  <a:schemeClr val="dk2"/>
                </a:solid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Freepik</a:t>
            </a:r>
            <a:r>
              <a:rPr lang="en" sz="1000" u="sng">
                <a:solidFill>
                  <a:schemeClr val="dk2"/>
                </a:solidFill>
                <a:latin typeface="Maven Pro"/>
                <a:ea typeface="Maven Pro"/>
                <a:cs typeface="Maven Pro"/>
                <a:sym typeface="Maven Pro"/>
              </a:rPr>
              <a:t> </a:t>
            </a:r>
            <a:endParaRPr sz="1000" b="1" u="sng">
              <a:solidFill>
                <a:schemeClr val="dk2"/>
              </a:solidFill>
              <a:latin typeface="Maven Pro"/>
              <a:ea typeface="Maven Pro"/>
              <a:cs typeface="Maven Pro"/>
              <a:sym typeface="Maven Pr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153"/>
        <p:cNvGrpSpPr/>
        <p:nvPr/>
      </p:nvGrpSpPr>
      <p:grpSpPr>
        <a:xfrm>
          <a:off x="0" y="0"/>
          <a:ext cx="0" cy="0"/>
          <a:chOff x="0" y="0"/>
          <a:chExt cx="0" cy="0"/>
        </a:xfrm>
      </p:grpSpPr>
      <p:grpSp>
        <p:nvGrpSpPr>
          <p:cNvPr id="1154" name="Google Shape;1154;p23"/>
          <p:cNvGrpSpPr/>
          <p:nvPr/>
        </p:nvGrpSpPr>
        <p:grpSpPr>
          <a:xfrm>
            <a:off x="-3850272" y="34202"/>
            <a:ext cx="4570263" cy="2675285"/>
            <a:chOff x="2256275" y="1054425"/>
            <a:chExt cx="1212400" cy="709700"/>
          </a:xfrm>
        </p:grpSpPr>
        <p:sp>
          <p:nvSpPr>
            <p:cNvPr id="1155" name="Google Shape;1155;p23"/>
            <p:cNvSpPr/>
            <p:nvPr/>
          </p:nvSpPr>
          <p:spPr>
            <a:xfrm>
              <a:off x="2256275" y="1090775"/>
              <a:ext cx="1162450" cy="673350"/>
            </a:xfrm>
            <a:custGeom>
              <a:avLst/>
              <a:gdLst/>
              <a:ahLst/>
              <a:cxnLst/>
              <a:rect l="l" t="t" r="r" b="b"/>
              <a:pathLst>
                <a:path w="46498" h="26934" extrusionOk="0">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3"/>
            <p:cNvSpPr/>
            <p:nvPr/>
          </p:nvSpPr>
          <p:spPr>
            <a:xfrm>
              <a:off x="3368725" y="1054425"/>
              <a:ext cx="99950" cy="94825"/>
            </a:xfrm>
            <a:custGeom>
              <a:avLst/>
              <a:gdLst/>
              <a:ahLst/>
              <a:cxnLst/>
              <a:rect l="l" t="t" r="r" b="b"/>
              <a:pathLst>
                <a:path w="3998" h="3793" extrusionOk="0">
                  <a:moveTo>
                    <a:pt x="3997" y="1"/>
                  </a:moveTo>
                  <a:lnTo>
                    <a:pt x="1" y="1321"/>
                  </a:lnTo>
                  <a:lnTo>
                    <a:pt x="1598" y="2097"/>
                  </a:lnTo>
                  <a:lnTo>
                    <a:pt x="2151" y="3792"/>
                  </a:lnTo>
                  <a:lnTo>
                    <a:pt x="39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7" name="Google Shape;1157;p23"/>
          <p:cNvGrpSpPr/>
          <p:nvPr/>
        </p:nvGrpSpPr>
        <p:grpSpPr>
          <a:xfrm>
            <a:off x="5264000" y="4193025"/>
            <a:ext cx="3880000" cy="2208200"/>
            <a:chOff x="3263250" y="2446775"/>
            <a:chExt cx="3880000" cy="2208200"/>
          </a:xfrm>
        </p:grpSpPr>
        <p:sp>
          <p:nvSpPr>
            <p:cNvPr id="1158" name="Google Shape;1158;p23"/>
            <p:cNvSpPr/>
            <p:nvPr/>
          </p:nvSpPr>
          <p:spPr>
            <a:xfrm>
              <a:off x="3317425" y="2446775"/>
              <a:ext cx="3825825" cy="2208200"/>
            </a:xfrm>
            <a:custGeom>
              <a:avLst/>
              <a:gdLst/>
              <a:ahLst/>
              <a:cxnLst/>
              <a:rect l="l" t="t" r="r" b="b"/>
              <a:pathLst>
                <a:path w="153033" h="88328" extrusionOk="0">
                  <a:moveTo>
                    <a:pt x="153032" y="0"/>
                  </a:moveTo>
                  <a:lnTo>
                    <a:pt x="86267" y="47219"/>
                  </a:lnTo>
                  <a:lnTo>
                    <a:pt x="70584" y="39931"/>
                  </a:lnTo>
                  <a:lnTo>
                    <a:pt x="1" y="88327"/>
                  </a:lnTo>
                  <a:lnTo>
                    <a:pt x="153032" y="88327"/>
                  </a:lnTo>
                  <a:lnTo>
                    <a:pt x="1530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3"/>
            <p:cNvSpPr/>
            <p:nvPr/>
          </p:nvSpPr>
          <p:spPr>
            <a:xfrm>
              <a:off x="5981025" y="3230050"/>
              <a:ext cx="163075" cy="1424925"/>
            </a:xfrm>
            <a:custGeom>
              <a:avLst/>
              <a:gdLst/>
              <a:ahLst/>
              <a:cxnLst/>
              <a:rect l="l" t="t" r="r" b="b"/>
              <a:pathLst>
                <a:path w="6523" h="56997" extrusionOk="0">
                  <a:moveTo>
                    <a:pt x="3007" y="0"/>
                  </a:moveTo>
                  <a:cubicBezTo>
                    <a:pt x="2909" y="0"/>
                    <a:pt x="2838" y="71"/>
                    <a:pt x="2838" y="170"/>
                  </a:cubicBezTo>
                  <a:lnTo>
                    <a:pt x="2838" y="2168"/>
                  </a:lnTo>
                  <a:lnTo>
                    <a:pt x="1027" y="2168"/>
                  </a:lnTo>
                  <a:cubicBezTo>
                    <a:pt x="465" y="2168"/>
                    <a:pt x="1" y="2632"/>
                    <a:pt x="1" y="3194"/>
                  </a:cubicBezTo>
                  <a:lnTo>
                    <a:pt x="1" y="16334"/>
                  </a:lnTo>
                  <a:cubicBezTo>
                    <a:pt x="1" y="16896"/>
                    <a:pt x="465" y="17360"/>
                    <a:pt x="1027" y="17360"/>
                  </a:cubicBezTo>
                  <a:lnTo>
                    <a:pt x="2838" y="17360"/>
                  </a:lnTo>
                  <a:lnTo>
                    <a:pt x="2838" y="24033"/>
                  </a:lnTo>
                  <a:cubicBezTo>
                    <a:pt x="2838" y="24131"/>
                    <a:pt x="2909" y="24203"/>
                    <a:pt x="3007" y="24203"/>
                  </a:cubicBezTo>
                  <a:cubicBezTo>
                    <a:pt x="3097" y="24203"/>
                    <a:pt x="3168" y="24131"/>
                    <a:pt x="3168" y="24033"/>
                  </a:cubicBezTo>
                  <a:lnTo>
                    <a:pt x="3168" y="17360"/>
                  </a:lnTo>
                  <a:lnTo>
                    <a:pt x="4006" y="17360"/>
                  </a:lnTo>
                  <a:lnTo>
                    <a:pt x="4006" y="56996"/>
                  </a:lnTo>
                  <a:lnTo>
                    <a:pt x="6522" y="56996"/>
                  </a:lnTo>
                  <a:lnTo>
                    <a:pt x="6522" y="13524"/>
                  </a:lnTo>
                  <a:lnTo>
                    <a:pt x="6174" y="13524"/>
                  </a:lnTo>
                  <a:lnTo>
                    <a:pt x="6174" y="3194"/>
                  </a:lnTo>
                  <a:cubicBezTo>
                    <a:pt x="6174" y="2632"/>
                    <a:pt x="5719" y="2168"/>
                    <a:pt x="5148" y="2168"/>
                  </a:cubicBezTo>
                  <a:lnTo>
                    <a:pt x="3168" y="2168"/>
                  </a:lnTo>
                  <a:lnTo>
                    <a:pt x="3168" y="170"/>
                  </a:lnTo>
                  <a:cubicBezTo>
                    <a:pt x="3168" y="71"/>
                    <a:pt x="3097" y="0"/>
                    <a:pt x="3007" y="0"/>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6206300" y="3468000"/>
              <a:ext cx="154575" cy="617575"/>
            </a:xfrm>
            <a:custGeom>
              <a:avLst/>
              <a:gdLst/>
              <a:ahLst/>
              <a:cxnLst/>
              <a:rect l="l" t="t" r="r" b="b"/>
              <a:pathLst>
                <a:path w="6183" h="24703" extrusionOk="0">
                  <a:moveTo>
                    <a:pt x="3007" y="1"/>
                  </a:moveTo>
                  <a:cubicBezTo>
                    <a:pt x="2917" y="1"/>
                    <a:pt x="2837" y="72"/>
                    <a:pt x="2837" y="161"/>
                  </a:cubicBezTo>
                  <a:lnTo>
                    <a:pt x="2837" y="4336"/>
                  </a:lnTo>
                  <a:lnTo>
                    <a:pt x="1035" y="4336"/>
                  </a:lnTo>
                  <a:cubicBezTo>
                    <a:pt x="464" y="4336"/>
                    <a:pt x="0" y="4800"/>
                    <a:pt x="0" y="5362"/>
                  </a:cubicBezTo>
                  <a:lnTo>
                    <a:pt x="0" y="17165"/>
                  </a:lnTo>
                  <a:cubicBezTo>
                    <a:pt x="0" y="17727"/>
                    <a:pt x="464" y="18191"/>
                    <a:pt x="1035" y="18191"/>
                  </a:cubicBezTo>
                  <a:lnTo>
                    <a:pt x="2837" y="18191"/>
                  </a:lnTo>
                  <a:lnTo>
                    <a:pt x="2837" y="24533"/>
                  </a:lnTo>
                  <a:cubicBezTo>
                    <a:pt x="2837" y="24623"/>
                    <a:pt x="2917" y="24703"/>
                    <a:pt x="3007" y="24703"/>
                  </a:cubicBezTo>
                  <a:cubicBezTo>
                    <a:pt x="3096" y="24703"/>
                    <a:pt x="3176" y="24623"/>
                    <a:pt x="3176" y="24533"/>
                  </a:cubicBezTo>
                  <a:lnTo>
                    <a:pt x="3176" y="18191"/>
                  </a:lnTo>
                  <a:lnTo>
                    <a:pt x="5148" y="18191"/>
                  </a:lnTo>
                  <a:cubicBezTo>
                    <a:pt x="5719" y="18191"/>
                    <a:pt x="6182" y="17727"/>
                    <a:pt x="6182" y="17165"/>
                  </a:cubicBezTo>
                  <a:lnTo>
                    <a:pt x="6182" y="5362"/>
                  </a:lnTo>
                  <a:cubicBezTo>
                    <a:pt x="6182" y="4800"/>
                    <a:pt x="5719" y="4336"/>
                    <a:pt x="5148" y="4336"/>
                  </a:cubicBezTo>
                  <a:lnTo>
                    <a:pt x="3176" y="4336"/>
                  </a:lnTo>
                  <a:lnTo>
                    <a:pt x="3176" y="161"/>
                  </a:lnTo>
                  <a:cubicBezTo>
                    <a:pt x="3176" y="72"/>
                    <a:pt x="3096" y="1"/>
                    <a:pt x="3007" y="1"/>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6431775" y="2790900"/>
              <a:ext cx="333900" cy="1864075"/>
            </a:xfrm>
            <a:custGeom>
              <a:avLst/>
              <a:gdLst/>
              <a:ahLst/>
              <a:cxnLst/>
              <a:rect l="l" t="t" r="r" b="b"/>
              <a:pathLst>
                <a:path w="13356" h="74563" extrusionOk="0">
                  <a:moveTo>
                    <a:pt x="10179" y="1"/>
                  </a:moveTo>
                  <a:cubicBezTo>
                    <a:pt x="10090" y="1"/>
                    <a:pt x="10010" y="72"/>
                    <a:pt x="10010" y="170"/>
                  </a:cubicBezTo>
                  <a:lnTo>
                    <a:pt x="10010" y="14649"/>
                  </a:lnTo>
                  <a:lnTo>
                    <a:pt x="8297" y="14649"/>
                  </a:lnTo>
                  <a:lnTo>
                    <a:pt x="8297" y="4809"/>
                  </a:lnTo>
                  <a:lnTo>
                    <a:pt x="5781" y="4809"/>
                  </a:lnTo>
                  <a:lnTo>
                    <a:pt x="5781" y="44160"/>
                  </a:lnTo>
                  <a:cubicBezTo>
                    <a:pt x="5612" y="44026"/>
                    <a:pt x="5389" y="43936"/>
                    <a:pt x="5148" y="43936"/>
                  </a:cubicBezTo>
                  <a:lnTo>
                    <a:pt x="3346" y="43936"/>
                  </a:lnTo>
                  <a:lnTo>
                    <a:pt x="3346" y="34025"/>
                  </a:lnTo>
                  <a:lnTo>
                    <a:pt x="830" y="34025"/>
                  </a:lnTo>
                  <a:lnTo>
                    <a:pt x="830" y="43954"/>
                  </a:lnTo>
                  <a:cubicBezTo>
                    <a:pt x="357" y="44052"/>
                    <a:pt x="0" y="44463"/>
                    <a:pt x="0" y="44962"/>
                  </a:cubicBezTo>
                  <a:lnTo>
                    <a:pt x="0" y="54098"/>
                  </a:lnTo>
                  <a:cubicBezTo>
                    <a:pt x="0" y="54597"/>
                    <a:pt x="357" y="55016"/>
                    <a:pt x="830" y="55106"/>
                  </a:cubicBezTo>
                  <a:lnTo>
                    <a:pt x="830" y="74562"/>
                  </a:lnTo>
                  <a:lnTo>
                    <a:pt x="3346" y="74562"/>
                  </a:lnTo>
                  <a:lnTo>
                    <a:pt x="3346" y="55123"/>
                  </a:lnTo>
                  <a:lnTo>
                    <a:pt x="5148" y="55123"/>
                  </a:lnTo>
                  <a:cubicBezTo>
                    <a:pt x="5389" y="55123"/>
                    <a:pt x="5612" y="55043"/>
                    <a:pt x="5781" y="54900"/>
                  </a:cubicBezTo>
                  <a:lnTo>
                    <a:pt x="5781" y="74562"/>
                  </a:lnTo>
                  <a:lnTo>
                    <a:pt x="8297" y="74562"/>
                  </a:lnTo>
                  <a:lnTo>
                    <a:pt x="8297" y="37513"/>
                  </a:lnTo>
                  <a:lnTo>
                    <a:pt x="10010" y="37513"/>
                  </a:lnTo>
                  <a:lnTo>
                    <a:pt x="10010" y="39521"/>
                  </a:lnTo>
                  <a:cubicBezTo>
                    <a:pt x="10010" y="39610"/>
                    <a:pt x="10090" y="39681"/>
                    <a:pt x="10179" y="39681"/>
                  </a:cubicBezTo>
                  <a:cubicBezTo>
                    <a:pt x="10268" y="39681"/>
                    <a:pt x="10349" y="39610"/>
                    <a:pt x="10349" y="39521"/>
                  </a:cubicBezTo>
                  <a:lnTo>
                    <a:pt x="10349" y="37513"/>
                  </a:lnTo>
                  <a:lnTo>
                    <a:pt x="10732" y="37513"/>
                  </a:lnTo>
                  <a:lnTo>
                    <a:pt x="10732" y="74562"/>
                  </a:lnTo>
                  <a:lnTo>
                    <a:pt x="13248" y="74562"/>
                  </a:lnTo>
                  <a:lnTo>
                    <a:pt x="13248" y="36925"/>
                  </a:lnTo>
                  <a:cubicBezTo>
                    <a:pt x="13319" y="36791"/>
                    <a:pt x="13355" y="36648"/>
                    <a:pt x="13355" y="36487"/>
                  </a:cubicBezTo>
                  <a:lnTo>
                    <a:pt x="13355" y="15675"/>
                  </a:lnTo>
                  <a:cubicBezTo>
                    <a:pt x="13355" y="15104"/>
                    <a:pt x="12891" y="14649"/>
                    <a:pt x="12329" y="14649"/>
                  </a:cubicBezTo>
                  <a:lnTo>
                    <a:pt x="10349" y="14649"/>
                  </a:lnTo>
                  <a:lnTo>
                    <a:pt x="10349" y="170"/>
                  </a:lnTo>
                  <a:cubicBezTo>
                    <a:pt x="10349" y="72"/>
                    <a:pt x="10268" y="1"/>
                    <a:pt x="10179" y="1"/>
                  </a:cubicBez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4062125" y="4038725"/>
              <a:ext cx="153900" cy="616250"/>
            </a:xfrm>
            <a:custGeom>
              <a:avLst/>
              <a:gdLst/>
              <a:ahLst/>
              <a:cxnLst/>
              <a:rect l="l" t="t" r="r" b="b"/>
              <a:pathLst>
                <a:path w="6156" h="24650" extrusionOk="0">
                  <a:moveTo>
                    <a:pt x="6156" y="1"/>
                  </a:moveTo>
                  <a:lnTo>
                    <a:pt x="0" y="4220"/>
                  </a:lnTo>
                  <a:cubicBezTo>
                    <a:pt x="98" y="4693"/>
                    <a:pt x="518" y="5041"/>
                    <a:pt x="1008" y="5041"/>
                  </a:cubicBezTo>
                  <a:lnTo>
                    <a:pt x="2213" y="5041"/>
                  </a:lnTo>
                  <a:lnTo>
                    <a:pt x="2213" y="24649"/>
                  </a:lnTo>
                  <a:lnTo>
                    <a:pt x="4728" y="24649"/>
                  </a:lnTo>
                  <a:lnTo>
                    <a:pt x="4728" y="5041"/>
                  </a:lnTo>
                  <a:lnTo>
                    <a:pt x="5139" y="5041"/>
                  </a:lnTo>
                  <a:cubicBezTo>
                    <a:pt x="5701" y="5041"/>
                    <a:pt x="6156" y="4586"/>
                    <a:pt x="6156" y="4015"/>
                  </a:cubicBezTo>
                  <a:lnTo>
                    <a:pt x="6156"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4906500" y="3459525"/>
              <a:ext cx="154350" cy="1195450"/>
            </a:xfrm>
            <a:custGeom>
              <a:avLst/>
              <a:gdLst/>
              <a:ahLst/>
              <a:cxnLst/>
              <a:rect l="l" t="t" r="r" b="b"/>
              <a:pathLst>
                <a:path w="6174" h="47818" extrusionOk="0">
                  <a:moveTo>
                    <a:pt x="6174" y="1"/>
                  </a:moveTo>
                  <a:lnTo>
                    <a:pt x="0" y="4229"/>
                  </a:lnTo>
                  <a:lnTo>
                    <a:pt x="0" y="10742"/>
                  </a:lnTo>
                  <a:cubicBezTo>
                    <a:pt x="0" y="11214"/>
                    <a:pt x="321" y="11607"/>
                    <a:pt x="750" y="11732"/>
                  </a:cubicBezTo>
                  <a:lnTo>
                    <a:pt x="750" y="47817"/>
                  </a:lnTo>
                  <a:lnTo>
                    <a:pt x="3274" y="47817"/>
                  </a:lnTo>
                  <a:lnTo>
                    <a:pt x="3274" y="16745"/>
                  </a:lnTo>
                  <a:cubicBezTo>
                    <a:pt x="3310" y="16710"/>
                    <a:pt x="3337" y="16665"/>
                    <a:pt x="3337" y="16612"/>
                  </a:cubicBezTo>
                  <a:lnTo>
                    <a:pt x="3337" y="11768"/>
                  </a:lnTo>
                  <a:lnTo>
                    <a:pt x="5148" y="11768"/>
                  </a:lnTo>
                  <a:cubicBezTo>
                    <a:pt x="5719" y="11768"/>
                    <a:pt x="6174" y="11313"/>
                    <a:pt x="6174" y="10742"/>
                  </a:cubicBezTo>
                  <a:lnTo>
                    <a:pt x="617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3610500" y="4410950"/>
              <a:ext cx="63125" cy="244025"/>
            </a:xfrm>
            <a:custGeom>
              <a:avLst/>
              <a:gdLst/>
              <a:ahLst/>
              <a:cxnLst/>
              <a:rect l="l" t="t" r="r" b="b"/>
              <a:pathLst>
                <a:path w="2525" h="9761" extrusionOk="0">
                  <a:moveTo>
                    <a:pt x="2525" y="1"/>
                  </a:moveTo>
                  <a:lnTo>
                    <a:pt x="0" y="1722"/>
                  </a:lnTo>
                  <a:lnTo>
                    <a:pt x="0" y="9760"/>
                  </a:lnTo>
                  <a:lnTo>
                    <a:pt x="2525" y="9760"/>
                  </a:lnTo>
                  <a:lnTo>
                    <a:pt x="2525"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3"/>
            <p:cNvSpPr/>
            <p:nvPr/>
          </p:nvSpPr>
          <p:spPr>
            <a:xfrm>
              <a:off x="3737400" y="4323975"/>
              <a:ext cx="62900" cy="331000"/>
            </a:xfrm>
            <a:custGeom>
              <a:avLst/>
              <a:gdLst/>
              <a:ahLst/>
              <a:cxnLst/>
              <a:rect l="l" t="t" r="r" b="b"/>
              <a:pathLst>
                <a:path w="2516" h="13240" extrusionOk="0">
                  <a:moveTo>
                    <a:pt x="2516" y="1"/>
                  </a:moveTo>
                  <a:lnTo>
                    <a:pt x="0" y="1722"/>
                  </a:lnTo>
                  <a:lnTo>
                    <a:pt x="0" y="13239"/>
                  </a:lnTo>
                  <a:lnTo>
                    <a:pt x="2516" y="13239"/>
                  </a:lnTo>
                  <a:lnTo>
                    <a:pt x="2516"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3"/>
            <p:cNvSpPr/>
            <p:nvPr/>
          </p:nvSpPr>
          <p:spPr>
            <a:xfrm>
              <a:off x="3483800" y="4497700"/>
              <a:ext cx="63150" cy="157275"/>
            </a:xfrm>
            <a:custGeom>
              <a:avLst/>
              <a:gdLst/>
              <a:ahLst/>
              <a:cxnLst/>
              <a:rect l="l" t="t" r="r" b="b"/>
              <a:pathLst>
                <a:path w="2526" h="6291" extrusionOk="0">
                  <a:moveTo>
                    <a:pt x="2526" y="1"/>
                  </a:moveTo>
                  <a:lnTo>
                    <a:pt x="1" y="1732"/>
                  </a:lnTo>
                  <a:lnTo>
                    <a:pt x="1" y="6290"/>
                  </a:lnTo>
                  <a:lnTo>
                    <a:pt x="2526" y="6290"/>
                  </a:lnTo>
                  <a:lnTo>
                    <a:pt x="2526"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3360025" y="4582675"/>
              <a:ext cx="62925" cy="72300"/>
            </a:xfrm>
            <a:custGeom>
              <a:avLst/>
              <a:gdLst/>
              <a:ahLst/>
              <a:cxnLst/>
              <a:rect l="l" t="t" r="r" b="b"/>
              <a:pathLst>
                <a:path w="2517" h="2892" extrusionOk="0">
                  <a:moveTo>
                    <a:pt x="2517" y="1"/>
                  </a:moveTo>
                  <a:lnTo>
                    <a:pt x="1" y="1723"/>
                  </a:lnTo>
                  <a:lnTo>
                    <a:pt x="1" y="2891"/>
                  </a:lnTo>
                  <a:lnTo>
                    <a:pt x="2517" y="2891"/>
                  </a:lnTo>
                  <a:lnTo>
                    <a:pt x="2517"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3836425" y="4150250"/>
              <a:ext cx="217250" cy="504725"/>
            </a:xfrm>
            <a:custGeom>
              <a:avLst/>
              <a:gdLst/>
              <a:ahLst/>
              <a:cxnLst/>
              <a:rect l="l" t="t" r="r" b="b"/>
              <a:pathLst>
                <a:path w="8690" h="20189" extrusionOk="0">
                  <a:moveTo>
                    <a:pt x="8689" y="0"/>
                  </a:moveTo>
                  <a:lnTo>
                    <a:pt x="0" y="5959"/>
                  </a:lnTo>
                  <a:lnTo>
                    <a:pt x="0" y="11071"/>
                  </a:lnTo>
                  <a:cubicBezTo>
                    <a:pt x="0" y="11642"/>
                    <a:pt x="455" y="12097"/>
                    <a:pt x="1026" y="12097"/>
                  </a:cubicBezTo>
                  <a:lnTo>
                    <a:pt x="1106" y="12097"/>
                  </a:lnTo>
                  <a:lnTo>
                    <a:pt x="1106" y="20188"/>
                  </a:lnTo>
                  <a:lnTo>
                    <a:pt x="3622" y="20188"/>
                  </a:lnTo>
                  <a:lnTo>
                    <a:pt x="3622" y="12097"/>
                  </a:lnTo>
                  <a:lnTo>
                    <a:pt x="5148" y="12097"/>
                  </a:lnTo>
                  <a:cubicBezTo>
                    <a:pt x="5692" y="12097"/>
                    <a:pt x="6138" y="11678"/>
                    <a:pt x="6174" y="11142"/>
                  </a:cubicBezTo>
                  <a:lnTo>
                    <a:pt x="6174" y="20188"/>
                  </a:lnTo>
                  <a:lnTo>
                    <a:pt x="8689" y="20188"/>
                  </a:lnTo>
                  <a:lnTo>
                    <a:pt x="8689" y="0"/>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4244100" y="4129500"/>
              <a:ext cx="62925" cy="525475"/>
            </a:xfrm>
            <a:custGeom>
              <a:avLst/>
              <a:gdLst/>
              <a:ahLst/>
              <a:cxnLst/>
              <a:rect l="l" t="t" r="r" b="b"/>
              <a:pathLst>
                <a:path w="2517" h="21019" extrusionOk="0">
                  <a:moveTo>
                    <a:pt x="1" y="0"/>
                  </a:moveTo>
                  <a:lnTo>
                    <a:pt x="1" y="21018"/>
                  </a:lnTo>
                  <a:lnTo>
                    <a:pt x="2517" y="21018"/>
                  </a:lnTo>
                  <a:lnTo>
                    <a:pt x="2517"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3"/>
            <p:cNvSpPr/>
            <p:nvPr/>
          </p:nvSpPr>
          <p:spPr>
            <a:xfrm>
              <a:off x="4370775" y="3889525"/>
              <a:ext cx="62925" cy="765450"/>
            </a:xfrm>
            <a:custGeom>
              <a:avLst/>
              <a:gdLst/>
              <a:ahLst/>
              <a:cxnLst/>
              <a:rect l="l" t="t" r="r" b="b"/>
              <a:pathLst>
                <a:path w="2517" h="30618" extrusionOk="0">
                  <a:moveTo>
                    <a:pt x="2517" y="0"/>
                  </a:moveTo>
                  <a:lnTo>
                    <a:pt x="1" y="1731"/>
                  </a:lnTo>
                  <a:lnTo>
                    <a:pt x="1" y="30617"/>
                  </a:lnTo>
                  <a:lnTo>
                    <a:pt x="2517" y="30617"/>
                  </a:lnTo>
                  <a:lnTo>
                    <a:pt x="2517"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3"/>
            <p:cNvSpPr/>
            <p:nvPr/>
          </p:nvSpPr>
          <p:spPr>
            <a:xfrm>
              <a:off x="6826750" y="3437225"/>
              <a:ext cx="63150" cy="1217750"/>
            </a:xfrm>
            <a:custGeom>
              <a:avLst/>
              <a:gdLst/>
              <a:ahLst/>
              <a:cxnLst/>
              <a:rect l="l" t="t" r="r" b="b"/>
              <a:pathLst>
                <a:path w="2526" h="48710" extrusionOk="0">
                  <a:moveTo>
                    <a:pt x="1" y="1"/>
                  </a:moveTo>
                  <a:lnTo>
                    <a:pt x="1" y="48709"/>
                  </a:lnTo>
                  <a:lnTo>
                    <a:pt x="2525" y="48709"/>
                  </a:lnTo>
                  <a:lnTo>
                    <a:pt x="2525"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6328725" y="4057025"/>
              <a:ext cx="62925" cy="597950"/>
            </a:xfrm>
            <a:custGeom>
              <a:avLst/>
              <a:gdLst/>
              <a:ahLst/>
              <a:cxnLst/>
              <a:rect l="l" t="t" r="r" b="b"/>
              <a:pathLst>
                <a:path w="2517" h="23918" extrusionOk="0">
                  <a:moveTo>
                    <a:pt x="1" y="0"/>
                  </a:moveTo>
                  <a:lnTo>
                    <a:pt x="1" y="23917"/>
                  </a:lnTo>
                  <a:lnTo>
                    <a:pt x="2517" y="23917"/>
                  </a:lnTo>
                  <a:lnTo>
                    <a:pt x="2517"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6204950" y="4253725"/>
              <a:ext cx="62925" cy="401250"/>
            </a:xfrm>
            <a:custGeom>
              <a:avLst/>
              <a:gdLst/>
              <a:ahLst/>
              <a:cxnLst/>
              <a:rect l="l" t="t" r="r" b="b"/>
              <a:pathLst>
                <a:path w="2517" h="16050" extrusionOk="0">
                  <a:moveTo>
                    <a:pt x="1" y="0"/>
                  </a:moveTo>
                  <a:lnTo>
                    <a:pt x="1" y="16049"/>
                  </a:lnTo>
                  <a:lnTo>
                    <a:pt x="2516" y="16049"/>
                  </a:lnTo>
                  <a:lnTo>
                    <a:pt x="2516"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6953650" y="2688750"/>
              <a:ext cx="189600" cy="1966225"/>
            </a:xfrm>
            <a:custGeom>
              <a:avLst/>
              <a:gdLst/>
              <a:ahLst/>
              <a:cxnLst/>
              <a:rect l="l" t="t" r="r" b="b"/>
              <a:pathLst>
                <a:path w="7584" h="78649" extrusionOk="0">
                  <a:moveTo>
                    <a:pt x="3783" y="1"/>
                  </a:moveTo>
                  <a:cubicBezTo>
                    <a:pt x="3694" y="1"/>
                    <a:pt x="3614" y="72"/>
                    <a:pt x="3614" y="161"/>
                  </a:cubicBezTo>
                  <a:lnTo>
                    <a:pt x="3614" y="15711"/>
                  </a:lnTo>
                  <a:lnTo>
                    <a:pt x="1633" y="15711"/>
                  </a:lnTo>
                  <a:cubicBezTo>
                    <a:pt x="1071" y="15711"/>
                    <a:pt x="607" y="16166"/>
                    <a:pt x="607" y="16737"/>
                  </a:cubicBezTo>
                  <a:lnTo>
                    <a:pt x="607" y="18672"/>
                  </a:lnTo>
                  <a:lnTo>
                    <a:pt x="1" y="18672"/>
                  </a:lnTo>
                  <a:lnTo>
                    <a:pt x="1" y="78648"/>
                  </a:lnTo>
                  <a:lnTo>
                    <a:pt x="2516" y="78648"/>
                  </a:lnTo>
                  <a:lnTo>
                    <a:pt x="2516" y="38575"/>
                  </a:lnTo>
                  <a:lnTo>
                    <a:pt x="3614" y="38575"/>
                  </a:lnTo>
                  <a:lnTo>
                    <a:pt x="3614" y="40573"/>
                  </a:lnTo>
                  <a:cubicBezTo>
                    <a:pt x="3614" y="40672"/>
                    <a:pt x="3694" y="40743"/>
                    <a:pt x="3783" y="40743"/>
                  </a:cubicBezTo>
                  <a:cubicBezTo>
                    <a:pt x="3872" y="40743"/>
                    <a:pt x="3953" y="40672"/>
                    <a:pt x="3953" y="40573"/>
                  </a:cubicBezTo>
                  <a:lnTo>
                    <a:pt x="3953" y="38575"/>
                  </a:lnTo>
                  <a:lnTo>
                    <a:pt x="5068" y="38575"/>
                  </a:lnTo>
                  <a:lnTo>
                    <a:pt x="5068" y="78648"/>
                  </a:lnTo>
                  <a:lnTo>
                    <a:pt x="7583" y="78648"/>
                  </a:lnTo>
                  <a:lnTo>
                    <a:pt x="7583" y="22723"/>
                  </a:lnTo>
                  <a:lnTo>
                    <a:pt x="6790" y="22723"/>
                  </a:lnTo>
                  <a:lnTo>
                    <a:pt x="6790" y="16737"/>
                  </a:lnTo>
                  <a:cubicBezTo>
                    <a:pt x="6790" y="16166"/>
                    <a:pt x="6326" y="15711"/>
                    <a:pt x="5764" y="15711"/>
                  </a:cubicBezTo>
                  <a:lnTo>
                    <a:pt x="3953" y="15711"/>
                  </a:lnTo>
                  <a:lnTo>
                    <a:pt x="3953" y="161"/>
                  </a:lnTo>
                  <a:cubicBezTo>
                    <a:pt x="3953" y="72"/>
                    <a:pt x="3872" y="1"/>
                    <a:pt x="3783" y="1"/>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3"/>
            <p:cNvSpPr/>
            <p:nvPr/>
          </p:nvSpPr>
          <p:spPr>
            <a:xfrm>
              <a:off x="5175900" y="3488525"/>
              <a:ext cx="62925" cy="1166450"/>
            </a:xfrm>
            <a:custGeom>
              <a:avLst/>
              <a:gdLst/>
              <a:ahLst/>
              <a:cxnLst/>
              <a:rect l="l" t="t" r="r" b="b"/>
              <a:pathLst>
                <a:path w="2517" h="46658" extrusionOk="0">
                  <a:moveTo>
                    <a:pt x="1" y="0"/>
                  </a:moveTo>
                  <a:lnTo>
                    <a:pt x="1" y="46657"/>
                  </a:lnTo>
                  <a:lnTo>
                    <a:pt x="2517" y="46657"/>
                  </a:lnTo>
                  <a:lnTo>
                    <a:pt x="2517" y="1178"/>
                  </a:lnTo>
                  <a:lnTo>
                    <a:pt x="1"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3"/>
            <p:cNvSpPr/>
            <p:nvPr/>
          </p:nvSpPr>
          <p:spPr>
            <a:xfrm>
              <a:off x="5302600" y="3547625"/>
              <a:ext cx="62900" cy="1107350"/>
            </a:xfrm>
            <a:custGeom>
              <a:avLst/>
              <a:gdLst/>
              <a:ahLst/>
              <a:cxnLst/>
              <a:rect l="l" t="t" r="r" b="b"/>
              <a:pathLst>
                <a:path w="2516" h="44294" extrusionOk="0">
                  <a:moveTo>
                    <a:pt x="0" y="1"/>
                  </a:moveTo>
                  <a:lnTo>
                    <a:pt x="0" y="44293"/>
                  </a:lnTo>
                  <a:lnTo>
                    <a:pt x="2516" y="44293"/>
                  </a:lnTo>
                  <a:lnTo>
                    <a:pt x="2516" y="1169"/>
                  </a:lnTo>
                  <a:lnTo>
                    <a:pt x="0"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5049225" y="4072400"/>
              <a:ext cx="62925" cy="582575"/>
            </a:xfrm>
            <a:custGeom>
              <a:avLst/>
              <a:gdLst/>
              <a:ahLst/>
              <a:cxnLst/>
              <a:rect l="l" t="t" r="r" b="b"/>
              <a:pathLst>
                <a:path w="2517" h="23303" extrusionOk="0">
                  <a:moveTo>
                    <a:pt x="1" y="1"/>
                  </a:moveTo>
                  <a:lnTo>
                    <a:pt x="1" y="23302"/>
                  </a:lnTo>
                  <a:lnTo>
                    <a:pt x="2517" y="23302"/>
                  </a:lnTo>
                  <a:lnTo>
                    <a:pt x="2517"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4801450" y="4106525"/>
              <a:ext cx="62925" cy="548450"/>
            </a:xfrm>
            <a:custGeom>
              <a:avLst/>
              <a:gdLst/>
              <a:ahLst/>
              <a:cxnLst/>
              <a:rect l="l" t="t" r="r" b="b"/>
              <a:pathLst>
                <a:path w="2517" h="21938" extrusionOk="0">
                  <a:moveTo>
                    <a:pt x="1" y="1"/>
                  </a:moveTo>
                  <a:lnTo>
                    <a:pt x="1" y="21937"/>
                  </a:lnTo>
                  <a:lnTo>
                    <a:pt x="2516" y="21937"/>
                  </a:lnTo>
                  <a:lnTo>
                    <a:pt x="2516" y="1"/>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3"/>
            <p:cNvSpPr/>
            <p:nvPr/>
          </p:nvSpPr>
          <p:spPr>
            <a:xfrm>
              <a:off x="4677675" y="4381300"/>
              <a:ext cx="62925" cy="273675"/>
            </a:xfrm>
            <a:custGeom>
              <a:avLst/>
              <a:gdLst/>
              <a:ahLst/>
              <a:cxnLst/>
              <a:rect l="l" t="t" r="r" b="b"/>
              <a:pathLst>
                <a:path w="2517" h="10947" extrusionOk="0">
                  <a:moveTo>
                    <a:pt x="0" y="0"/>
                  </a:moveTo>
                  <a:lnTo>
                    <a:pt x="0" y="10946"/>
                  </a:lnTo>
                  <a:lnTo>
                    <a:pt x="2516" y="10946"/>
                  </a:lnTo>
                  <a:lnTo>
                    <a:pt x="2516"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3"/>
            <p:cNvSpPr/>
            <p:nvPr/>
          </p:nvSpPr>
          <p:spPr>
            <a:xfrm>
              <a:off x="4553900" y="4281825"/>
              <a:ext cx="62900" cy="373150"/>
            </a:xfrm>
            <a:custGeom>
              <a:avLst/>
              <a:gdLst/>
              <a:ahLst/>
              <a:cxnLst/>
              <a:rect l="l" t="t" r="r" b="b"/>
              <a:pathLst>
                <a:path w="2516" h="14926" extrusionOk="0">
                  <a:moveTo>
                    <a:pt x="0" y="0"/>
                  </a:moveTo>
                  <a:lnTo>
                    <a:pt x="0" y="14925"/>
                  </a:lnTo>
                  <a:lnTo>
                    <a:pt x="2516" y="14925"/>
                  </a:lnTo>
                  <a:lnTo>
                    <a:pt x="2516"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5429275" y="3684125"/>
              <a:ext cx="62900" cy="970850"/>
            </a:xfrm>
            <a:custGeom>
              <a:avLst/>
              <a:gdLst/>
              <a:ahLst/>
              <a:cxnLst/>
              <a:rect l="l" t="t" r="r" b="b"/>
              <a:pathLst>
                <a:path w="2516" h="38834" extrusionOk="0">
                  <a:moveTo>
                    <a:pt x="0" y="0"/>
                  </a:moveTo>
                  <a:lnTo>
                    <a:pt x="0" y="38833"/>
                  </a:lnTo>
                  <a:lnTo>
                    <a:pt x="2516" y="38833"/>
                  </a:lnTo>
                  <a:lnTo>
                    <a:pt x="2516"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5555950" y="4156700"/>
              <a:ext cx="62925" cy="498275"/>
            </a:xfrm>
            <a:custGeom>
              <a:avLst/>
              <a:gdLst/>
              <a:ahLst/>
              <a:cxnLst/>
              <a:rect l="l" t="t" r="r" b="b"/>
              <a:pathLst>
                <a:path w="2517" h="19931" extrusionOk="0">
                  <a:moveTo>
                    <a:pt x="0" y="1"/>
                  </a:moveTo>
                  <a:lnTo>
                    <a:pt x="0" y="19930"/>
                  </a:lnTo>
                  <a:lnTo>
                    <a:pt x="2516" y="19930"/>
                  </a:lnTo>
                  <a:lnTo>
                    <a:pt x="2516" y="1"/>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3"/>
            <p:cNvSpPr/>
            <p:nvPr/>
          </p:nvSpPr>
          <p:spPr>
            <a:xfrm>
              <a:off x="5682625" y="4024000"/>
              <a:ext cx="62925" cy="630975"/>
            </a:xfrm>
            <a:custGeom>
              <a:avLst/>
              <a:gdLst/>
              <a:ahLst/>
              <a:cxnLst/>
              <a:rect l="l" t="t" r="r" b="b"/>
              <a:pathLst>
                <a:path w="2517" h="25239" extrusionOk="0">
                  <a:moveTo>
                    <a:pt x="1" y="1"/>
                  </a:moveTo>
                  <a:lnTo>
                    <a:pt x="1" y="25238"/>
                  </a:lnTo>
                  <a:lnTo>
                    <a:pt x="2516" y="25238"/>
                  </a:lnTo>
                  <a:lnTo>
                    <a:pt x="2516"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3"/>
            <p:cNvSpPr/>
            <p:nvPr/>
          </p:nvSpPr>
          <p:spPr>
            <a:xfrm>
              <a:off x="5809300" y="3767300"/>
              <a:ext cx="62925" cy="887675"/>
            </a:xfrm>
            <a:custGeom>
              <a:avLst/>
              <a:gdLst/>
              <a:ahLst/>
              <a:cxnLst/>
              <a:rect l="l" t="t" r="r" b="b"/>
              <a:pathLst>
                <a:path w="2517" h="35507" extrusionOk="0">
                  <a:moveTo>
                    <a:pt x="1" y="1"/>
                  </a:moveTo>
                  <a:lnTo>
                    <a:pt x="1" y="35506"/>
                  </a:lnTo>
                  <a:lnTo>
                    <a:pt x="2516" y="35506"/>
                  </a:lnTo>
                  <a:lnTo>
                    <a:pt x="2516"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3"/>
            <p:cNvSpPr/>
            <p:nvPr/>
          </p:nvSpPr>
          <p:spPr>
            <a:xfrm>
              <a:off x="5935975" y="4031600"/>
              <a:ext cx="62925" cy="623375"/>
            </a:xfrm>
            <a:custGeom>
              <a:avLst/>
              <a:gdLst/>
              <a:ahLst/>
              <a:cxnLst/>
              <a:rect l="l" t="t" r="r" b="b"/>
              <a:pathLst>
                <a:path w="2517" h="24935" extrusionOk="0">
                  <a:moveTo>
                    <a:pt x="1" y="0"/>
                  </a:moveTo>
                  <a:lnTo>
                    <a:pt x="1" y="24934"/>
                  </a:lnTo>
                  <a:lnTo>
                    <a:pt x="2517" y="24934"/>
                  </a:lnTo>
                  <a:lnTo>
                    <a:pt x="2517" y="0"/>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3"/>
            <p:cNvSpPr/>
            <p:nvPr/>
          </p:nvSpPr>
          <p:spPr>
            <a:xfrm>
              <a:off x="3263250" y="2561400"/>
              <a:ext cx="3722100" cy="2093575"/>
            </a:xfrm>
            <a:custGeom>
              <a:avLst/>
              <a:gdLst/>
              <a:ahLst/>
              <a:cxnLst/>
              <a:rect l="l" t="t" r="r" b="b"/>
              <a:pathLst>
                <a:path w="148884" h="83743" extrusionOk="0">
                  <a:moveTo>
                    <a:pt x="147902" y="1"/>
                  </a:moveTo>
                  <a:lnTo>
                    <a:pt x="88220" y="41573"/>
                  </a:lnTo>
                  <a:lnTo>
                    <a:pt x="72823" y="34168"/>
                  </a:lnTo>
                  <a:lnTo>
                    <a:pt x="0" y="83733"/>
                  </a:lnTo>
                  <a:lnTo>
                    <a:pt x="3988" y="83742"/>
                  </a:lnTo>
                  <a:lnTo>
                    <a:pt x="73037" y="36764"/>
                  </a:lnTo>
                  <a:lnTo>
                    <a:pt x="88434" y="44169"/>
                  </a:lnTo>
                  <a:lnTo>
                    <a:pt x="148883" y="2053"/>
                  </a:lnTo>
                  <a:lnTo>
                    <a:pt x="1479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3"/>
            <p:cNvSpPr/>
            <p:nvPr/>
          </p:nvSpPr>
          <p:spPr>
            <a:xfrm>
              <a:off x="6827425" y="2446775"/>
              <a:ext cx="315825" cy="298875"/>
            </a:xfrm>
            <a:custGeom>
              <a:avLst/>
              <a:gdLst/>
              <a:ahLst/>
              <a:cxnLst/>
              <a:rect l="l" t="t" r="r" b="b"/>
              <a:pathLst>
                <a:path w="12633" h="11955" extrusionOk="0">
                  <a:moveTo>
                    <a:pt x="12632" y="0"/>
                  </a:moveTo>
                  <a:lnTo>
                    <a:pt x="0" y="4158"/>
                  </a:lnTo>
                  <a:lnTo>
                    <a:pt x="5059" y="6611"/>
                  </a:lnTo>
                  <a:lnTo>
                    <a:pt x="6798" y="11955"/>
                  </a:lnTo>
                  <a:lnTo>
                    <a:pt x="126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8" name="Google Shape;1188;p23"/>
          <p:cNvGrpSpPr/>
          <p:nvPr/>
        </p:nvGrpSpPr>
        <p:grpSpPr>
          <a:xfrm>
            <a:off x="904563" y="1680262"/>
            <a:ext cx="4570289" cy="4570198"/>
            <a:chOff x="1846563" y="182687"/>
            <a:chExt cx="4570289" cy="4570198"/>
          </a:xfrm>
        </p:grpSpPr>
        <p:grpSp>
          <p:nvGrpSpPr>
            <p:cNvPr id="1189" name="Google Shape;1189;p23"/>
            <p:cNvGrpSpPr/>
            <p:nvPr/>
          </p:nvGrpSpPr>
          <p:grpSpPr>
            <a:xfrm>
              <a:off x="1846563" y="182687"/>
              <a:ext cx="4570289" cy="4570198"/>
              <a:chOff x="878425" y="-785450"/>
              <a:chExt cx="6506675" cy="6506546"/>
            </a:xfrm>
          </p:grpSpPr>
          <p:sp>
            <p:nvSpPr>
              <p:cNvPr id="1190" name="Google Shape;1190;p23"/>
              <p:cNvSpPr/>
              <p:nvPr/>
            </p:nvSpPr>
            <p:spPr>
              <a:xfrm>
                <a:off x="3041652" y="1377724"/>
                <a:ext cx="2180213" cy="2180213"/>
              </a:xfrm>
              <a:custGeom>
                <a:avLst/>
                <a:gdLst/>
                <a:ahLst/>
                <a:cxnLst/>
                <a:rect l="l" t="t" r="r" b="b"/>
                <a:pathLst>
                  <a:path w="36613" h="36613" extrusionOk="0">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3"/>
              <p:cNvSpPr/>
              <p:nvPr/>
            </p:nvSpPr>
            <p:spPr>
              <a:xfrm>
                <a:off x="2050550" y="386698"/>
                <a:ext cx="4162285" cy="4162202"/>
              </a:xfrm>
              <a:custGeom>
                <a:avLst/>
                <a:gdLst/>
                <a:ahLst/>
                <a:cxnLst/>
                <a:rect l="l" t="t" r="r" b="b"/>
                <a:pathLst>
                  <a:path w="50298" h="50297" extrusionOk="0">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3"/>
              <p:cNvSpPr/>
              <p:nvPr/>
            </p:nvSpPr>
            <p:spPr>
              <a:xfrm>
                <a:off x="878425" y="-785450"/>
                <a:ext cx="6506675" cy="6506546"/>
              </a:xfrm>
              <a:custGeom>
                <a:avLst/>
                <a:gdLst/>
                <a:ahLst/>
                <a:cxnLst/>
                <a:rect l="l" t="t" r="r" b="b"/>
                <a:pathLst>
                  <a:path w="50298" h="50297" extrusionOk="0">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3" name="Google Shape;1193;p23"/>
            <p:cNvGrpSpPr/>
            <p:nvPr/>
          </p:nvGrpSpPr>
          <p:grpSpPr>
            <a:xfrm>
              <a:off x="3185908" y="718741"/>
              <a:ext cx="3124599" cy="2544437"/>
              <a:chOff x="4104846" y="2798475"/>
              <a:chExt cx="895480" cy="729211"/>
            </a:xfrm>
          </p:grpSpPr>
          <p:sp>
            <p:nvSpPr>
              <p:cNvPr id="1194" name="Google Shape;1194;p23"/>
              <p:cNvSpPr/>
              <p:nvPr/>
            </p:nvSpPr>
            <p:spPr>
              <a:xfrm>
                <a:off x="4186358" y="3417317"/>
                <a:ext cx="16525" cy="16525"/>
              </a:xfrm>
              <a:custGeom>
                <a:avLst/>
                <a:gdLst/>
                <a:ahLst/>
                <a:cxnLst/>
                <a:rect l="l" t="t" r="r" b="b"/>
                <a:pathLst>
                  <a:path w="661" h="661" extrusionOk="0">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3"/>
              <p:cNvSpPr/>
              <p:nvPr/>
            </p:nvSpPr>
            <p:spPr>
              <a:xfrm>
                <a:off x="4796315" y="2798475"/>
                <a:ext cx="16550" cy="16550"/>
              </a:xfrm>
              <a:custGeom>
                <a:avLst/>
                <a:gdLst/>
                <a:ahLst/>
                <a:cxnLst/>
                <a:rect l="l" t="t" r="r" b="b"/>
                <a:pathLst>
                  <a:path w="662" h="662" extrusionOk="0">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3"/>
              <p:cNvSpPr/>
              <p:nvPr/>
            </p:nvSpPr>
            <p:spPr>
              <a:xfrm>
                <a:off x="4104846" y="2964527"/>
                <a:ext cx="16300" cy="16300"/>
              </a:xfrm>
              <a:custGeom>
                <a:avLst/>
                <a:gdLst/>
                <a:ahLst/>
                <a:cxnLst/>
                <a:rect l="l" t="t" r="r" b="b"/>
                <a:pathLst>
                  <a:path w="652" h="652" extrusionOk="0">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3"/>
              <p:cNvSpPr/>
              <p:nvPr/>
            </p:nvSpPr>
            <p:spPr>
              <a:xfrm>
                <a:off x="4983801" y="3511136"/>
                <a:ext cx="16525" cy="16550"/>
              </a:xfrm>
              <a:custGeom>
                <a:avLst/>
                <a:gdLst/>
                <a:ahLst/>
                <a:cxnLst/>
                <a:rect l="l" t="t" r="r" b="b"/>
                <a:pathLst>
                  <a:path w="661" h="662" extrusionOk="0">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98" name="Google Shape;1198;p23"/>
          <p:cNvGrpSpPr/>
          <p:nvPr/>
        </p:nvGrpSpPr>
        <p:grpSpPr>
          <a:xfrm flipH="1">
            <a:off x="8344628" y="2246320"/>
            <a:ext cx="547707" cy="495785"/>
            <a:chOff x="470050" y="3731100"/>
            <a:chExt cx="179800" cy="162750"/>
          </a:xfrm>
        </p:grpSpPr>
        <p:sp>
          <p:nvSpPr>
            <p:cNvPr id="1199" name="Google Shape;1199;p23"/>
            <p:cNvSpPr/>
            <p:nvPr/>
          </p:nvSpPr>
          <p:spPr>
            <a:xfrm>
              <a:off x="483875" y="3731100"/>
              <a:ext cx="165975" cy="149600"/>
            </a:xfrm>
            <a:custGeom>
              <a:avLst/>
              <a:gdLst/>
              <a:ahLst/>
              <a:cxnLst/>
              <a:rect l="l" t="t" r="r" b="b"/>
              <a:pathLst>
                <a:path w="6639" h="5984" extrusionOk="0">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3"/>
            <p:cNvSpPr/>
            <p:nvPr/>
          </p:nvSpPr>
          <p:spPr>
            <a:xfrm>
              <a:off x="470050" y="3743450"/>
              <a:ext cx="155700" cy="150400"/>
            </a:xfrm>
            <a:custGeom>
              <a:avLst/>
              <a:gdLst/>
              <a:ahLst/>
              <a:cxnLst/>
              <a:rect l="l" t="t" r="r" b="b"/>
              <a:pathLst>
                <a:path w="6228" h="6016" extrusionOk="0">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3"/>
            <p:cNvSpPr/>
            <p:nvPr/>
          </p:nvSpPr>
          <p:spPr>
            <a:xfrm>
              <a:off x="503950" y="3749100"/>
              <a:ext cx="126050" cy="113600"/>
            </a:xfrm>
            <a:custGeom>
              <a:avLst/>
              <a:gdLst/>
              <a:ahLst/>
              <a:cxnLst/>
              <a:rect l="l" t="t" r="r" b="b"/>
              <a:pathLst>
                <a:path w="5042" h="4544" extrusionOk="0">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3"/>
            <p:cNvSpPr/>
            <p:nvPr/>
          </p:nvSpPr>
          <p:spPr>
            <a:xfrm>
              <a:off x="533175" y="3763725"/>
              <a:ext cx="71175" cy="80775"/>
            </a:xfrm>
            <a:custGeom>
              <a:avLst/>
              <a:gdLst/>
              <a:ahLst/>
              <a:cxnLst/>
              <a:rect l="l" t="t" r="r" b="b"/>
              <a:pathLst>
                <a:path w="2847" h="3231" extrusionOk="0">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3" name="Google Shape;1203;p23"/>
          <p:cNvGrpSpPr/>
          <p:nvPr/>
        </p:nvGrpSpPr>
        <p:grpSpPr>
          <a:xfrm>
            <a:off x="8418142" y="-5"/>
            <a:ext cx="1013699" cy="886245"/>
            <a:chOff x="895150" y="3894725"/>
            <a:chExt cx="332775" cy="290925"/>
          </a:xfrm>
        </p:grpSpPr>
        <p:sp>
          <p:nvSpPr>
            <p:cNvPr id="1204" name="Google Shape;1204;p23"/>
            <p:cNvSpPr/>
            <p:nvPr/>
          </p:nvSpPr>
          <p:spPr>
            <a:xfrm>
              <a:off x="895150" y="3918150"/>
              <a:ext cx="307125" cy="267500"/>
            </a:xfrm>
            <a:custGeom>
              <a:avLst/>
              <a:gdLst/>
              <a:ahLst/>
              <a:cxnLst/>
              <a:rect l="l" t="t" r="r" b="b"/>
              <a:pathLst>
                <a:path w="12285" h="10700" extrusionOk="0">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3"/>
            <p:cNvSpPr/>
            <p:nvPr/>
          </p:nvSpPr>
          <p:spPr>
            <a:xfrm>
              <a:off x="939750" y="3894725"/>
              <a:ext cx="288175" cy="268925"/>
            </a:xfrm>
            <a:custGeom>
              <a:avLst/>
              <a:gdLst/>
              <a:ahLst/>
              <a:cxnLst/>
              <a:rect l="l" t="t" r="r" b="b"/>
              <a:pathLst>
                <a:path w="11527" h="10757" extrusionOk="0">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3"/>
            <p:cNvSpPr/>
            <p:nvPr/>
          </p:nvSpPr>
          <p:spPr>
            <a:xfrm>
              <a:off x="932175" y="3950325"/>
              <a:ext cx="233075" cy="203150"/>
            </a:xfrm>
            <a:custGeom>
              <a:avLst/>
              <a:gdLst/>
              <a:ahLst/>
              <a:cxnLst/>
              <a:rect l="l" t="t" r="r" b="b"/>
              <a:pathLst>
                <a:path w="9323" h="8126" extrusionOk="0">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3"/>
            <p:cNvSpPr/>
            <p:nvPr/>
          </p:nvSpPr>
          <p:spPr>
            <a:xfrm>
              <a:off x="979450" y="3982750"/>
              <a:ext cx="131400" cy="144775"/>
            </a:xfrm>
            <a:custGeom>
              <a:avLst/>
              <a:gdLst/>
              <a:ahLst/>
              <a:cxnLst/>
              <a:rect l="l" t="t" r="r" b="b"/>
              <a:pathLst>
                <a:path w="5256" h="5791" extrusionOk="0">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23"/>
          <p:cNvGrpSpPr/>
          <p:nvPr/>
        </p:nvGrpSpPr>
        <p:grpSpPr>
          <a:xfrm flipH="1">
            <a:off x="-99922" y="4294607"/>
            <a:ext cx="547707" cy="495785"/>
            <a:chOff x="470050" y="3731100"/>
            <a:chExt cx="179800" cy="162750"/>
          </a:xfrm>
        </p:grpSpPr>
        <p:sp>
          <p:nvSpPr>
            <p:cNvPr id="1209" name="Google Shape;1209;p23"/>
            <p:cNvSpPr/>
            <p:nvPr/>
          </p:nvSpPr>
          <p:spPr>
            <a:xfrm>
              <a:off x="483875" y="3731100"/>
              <a:ext cx="165975" cy="149600"/>
            </a:xfrm>
            <a:custGeom>
              <a:avLst/>
              <a:gdLst/>
              <a:ahLst/>
              <a:cxnLst/>
              <a:rect l="l" t="t" r="r" b="b"/>
              <a:pathLst>
                <a:path w="6639" h="5984" extrusionOk="0">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3"/>
            <p:cNvSpPr/>
            <p:nvPr/>
          </p:nvSpPr>
          <p:spPr>
            <a:xfrm>
              <a:off x="470050" y="3743450"/>
              <a:ext cx="155700" cy="150400"/>
            </a:xfrm>
            <a:custGeom>
              <a:avLst/>
              <a:gdLst/>
              <a:ahLst/>
              <a:cxnLst/>
              <a:rect l="l" t="t" r="r" b="b"/>
              <a:pathLst>
                <a:path w="6228" h="6016" extrusionOk="0">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3"/>
            <p:cNvSpPr/>
            <p:nvPr/>
          </p:nvSpPr>
          <p:spPr>
            <a:xfrm>
              <a:off x="503950" y="3749100"/>
              <a:ext cx="126050" cy="113600"/>
            </a:xfrm>
            <a:custGeom>
              <a:avLst/>
              <a:gdLst/>
              <a:ahLst/>
              <a:cxnLst/>
              <a:rect l="l" t="t" r="r" b="b"/>
              <a:pathLst>
                <a:path w="5042" h="4544" extrusionOk="0">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3"/>
            <p:cNvSpPr/>
            <p:nvPr/>
          </p:nvSpPr>
          <p:spPr>
            <a:xfrm>
              <a:off x="533175" y="3763725"/>
              <a:ext cx="71175" cy="80775"/>
            </a:xfrm>
            <a:custGeom>
              <a:avLst/>
              <a:gdLst/>
              <a:ahLst/>
              <a:cxnLst/>
              <a:rect l="l" t="t" r="r" b="b"/>
              <a:pathLst>
                <a:path w="2847" h="3231" extrusionOk="0">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213"/>
        <p:cNvGrpSpPr/>
        <p:nvPr/>
      </p:nvGrpSpPr>
      <p:grpSpPr>
        <a:xfrm>
          <a:off x="0" y="0"/>
          <a:ext cx="0" cy="0"/>
          <a:chOff x="0" y="0"/>
          <a:chExt cx="0" cy="0"/>
        </a:xfrm>
      </p:grpSpPr>
      <p:grpSp>
        <p:nvGrpSpPr>
          <p:cNvPr id="1214" name="Google Shape;1214;p24"/>
          <p:cNvGrpSpPr/>
          <p:nvPr/>
        </p:nvGrpSpPr>
        <p:grpSpPr>
          <a:xfrm>
            <a:off x="1874988" y="1106787"/>
            <a:ext cx="4570289" cy="4570198"/>
            <a:chOff x="1846563" y="182687"/>
            <a:chExt cx="4570289" cy="4570198"/>
          </a:xfrm>
        </p:grpSpPr>
        <p:grpSp>
          <p:nvGrpSpPr>
            <p:cNvPr id="1215" name="Google Shape;1215;p24"/>
            <p:cNvGrpSpPr/>
            <p:nvPr/>
          </p:nvGrpSpPr>
          <p:grpSpPr>
            <a:xfrm>
              <a:off x="1846563" y="182687"/>
              <a:ext cx="4570289" cy="4570198"/>
              <a:chOff x="878425" y="-785450"/>
              <a:chExt cx="6506675" cy="6506546"/>
            </a:xfrm>
          </p:grpSpPr>
          <p:sp>
            <p:nvSpPr>
              <p:cNvPr id="1216" name="Google Shape;1216;p24"/>
              <p:cNvSpPr/>
              <p:nvPr/>
            </p:nvSpPr>
            <p:spPr>
              <a:xfrm>
                <a:off x="3041652" y="1377724"/>
                <a:ext cx="2180213" cy="2180213"/>
              </a:xfrm>
              <a:custGeom>
                <a:avLst/>
                <a:gdLst/>
                <a:ahLst/>
                <a:cxnLst/>
                <a:rect l="l" t="t" r="r" b="b"/>
                <a:pathLst>
                  <a:path w="36613" h="36613" extrusionOk="0">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4"/>
              <p:cNvSpPr/>
              <p:nvPr/>
            </p:nvSpPr>
            <p:spPr>
              <a:xfrm>
                <a:off x="2050550" y="386698"/>
                <a:ext cx="4162285" cy="4162202"/>
              </a:xfrm>
              <a:custGeom>
                <a:avLst/>
                <a:gdLst/>
                <a:ahLst/>
                <a:cxnLst/>
                <a:rect l="l" t="t" r="r" b="b"/>
                <a:pathLst>
                  <a:path w="50298" h="50297" extrusionOk="0">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4"/>
              <p:cNvSpPr/>
              <p:nvPr/>
            </p:nvSpPr>
            <p:spPr>
              <a:xfrm>
                <a:off x="878425" y="-785450"/>
                <a:ext cx="6506675" cy="6506546"/>
              </a:xfrm>
              <a:custGeom>
                <a:avLst/>
                <a:gdLst/>
                <a:ahLst/>
                <a:cxnLst/>
                <a:rect l="l" t="t" r="r" b="b"/>
                <a:pathLst>
                  <a:path w="50298" h="50297" extrusionOk="0">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9" name="Google Shape;1219;p24"/>
            <p:cNvGrpSpPr/>
            <p:nvPr/>
          </p:nvGrpSpPr>
          <p:grpSpPr>
            <a:xfrm>
              <a:off x="3185908" y="718741"/>
              <a:ext cx="3124599" cy="2544437"/>
              <a:chOff x="4104846" y="2798475"/>
              <a:chExt cx="895480" cy="729211"/>
            </a:xfrm>
          </p:grpSpPr>
          <p:sp>
            <p:nvSpPr>
              <p:cNvPr id="1220" name="Google Shape;1220;p24"/>
              <p:cNvSpPr/>
              <p:nvPr/>
            </p:nvSpPr>
            <p:spPr>
              <a:xfrm>
                <a:off x="4186358" y="3417317"/>
                <a:ext cx="16525" cy="16525"/>
              </a:xfrm>
              <a:custGeom>
                <a:avLst/>
                <a:gdLst/>
                <a:ahLst/>
                <a:cxnLst/>
                <a:rect l="l" t="t" r="r" b="b"/>
                <a:pathLst>
                  <a:path w="661" h="661" extrusionOk="0">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4"/>
              <p:cNvSpPr/>
              <p:nvPr/>
            </p:nvSpPr>
            <p:spPr>
              <a:xfrm>
                <a:off x="4796315" y="2798475"/>
                <a:ext cx="16550" cy="16550"/>
              </a:xfrm>
              <a:custGeom>
                <a:avLst/>
                <a:gdLst/>
                <a:ahLst/>
                <a:cxnLst/>
                <a:rect l="l" t="t" r="r" b="b"/>
                <a:pathLst>
                  <a:path w="662" h="662" extrusionOk="0">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4"/>
              <p:cNvSpPr/>
              <p:nvPr/>
            </p:nvSpPr>
            <p:spPr>
              <a:xfrm>
                <a:off x="4104846" y="2964527"/>
                <a:ext cx="16300" cy="16300"/>
              </a:xfrm>
              <a:custGeom>
                <a:avLst/>
                <a:gdLst/>
                <a:ahLst/>
                <a:cxnLst/>
                <a:rect l="l" t="t" r="r" b="b"/>
                <a:pathLst>
                  <a:path w="652" h="652" extrusionOk="0">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4"/>
              <p:cNvSpPr/>
              <p:nvPr/>
            </p:nvSpPr>
            <p:spPr>
              <a:xfrm>
                <a:off x="4983801" y="3511136"/>
                <a:ext cx="16525" cy="16550"/>
              </a:xfrm>
              <a:custGeom>
                <a:avLst/>
                <a:gdLst/>
                <a:ahLst/>
                <a:cxnLst/>
                <a:rect l="l" t="t" r="r" b="b"/>
                <a:pathLst>
                  <a:path w="661" h="662" extrusionOk="0">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4" name="Google Shape;1224;p24"/>
          <p:cNvGrpSpPr/>
          <p:nvPr/>
        </p:nvGrpSpPr>
        <p:grpSpPr>
          <a:xfrm flipH="1">
            <a:off x="5998903" y="222970"/>
            <a:ext cx="547707" cy="495785"/>
            <a:chOff x="470050" y="3731100"/>
            <a:chExt cx="179800" cy="162750"/>
          </a:xfrm>
        </p:grpSpPr>
        <p:sp>
          <p:nvSpPr>
            <p:cNvPr id="1225" name="Google Shape;1225;p24"/>
            <p:cNvSpPr/>
            <p:nvPr/>
          </p:nvSpPr>
          <p:spPr>
            <a:xfrm>
              <a:off x="483875" y="3731100"/>
              <a:ext cx="165975" cy="149600"/>
            </a:xfrm>
            <a:custGeom>
              <a:avLst/>
              <a:gdLst/>
              <a:ahLst/>
              <a:cxnLst/>
              <a:rect l="l" t="t" r="r" b="b"/>
              <a:pathLst>
                <a:path w="6639" h="5984" extrusionOk="0">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4"/>
            <p:cNvSpPr/>
            <p:nvPr/>
          </p:nvSpPr>
          <p:spPr>
            <a:xfrm>
              <a:off x="470050" y="3743450"/>
              <a:ext cx="155700" cy="150400"/>
            </a:xfrm>
            <a:custGeom>
              <a:avLst/>
              <a:gdLst/>
              <a:ahLst/>
              <a:cxnLst/>
              <a:rect l="l" t="t" r="r" b="b"/>
              <a:pathLst>
                <a:path w="6228" h="6016" extrusionOk="0">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4"/>
            <p:cNvSpPr/>
            <p:nvPr/>
          </p:nvSpPr>
          <p:spPr>
            <a:xfrm>
              <a:off x="503950" y="3749100"/>
              <a:ext cx="126050" cy="113600"/>
            </a:xfrm>
            <a:custGeom>
              <a:avLst/>
              <a:gdLst/>
              <a:ahLst/>
              <a:cxnLst/>
              <a:rect l="l" t="t" r="r" b="b"/>
              <a:pathLst>
                <a:path w="5042" h="4544" extrusionOk="0">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4"/>
            <p:cNvSpPr/>
            <p:nvPr/>
          </p:nvSpPr>
          <p:spPr>
            <a:xfrm>
              <a:off x="533175" y="3763725"/>
              <a:ext cx="71175" cy="80775"/>
            </a:xfrm>
            <a:custGeom>
              <a:avLst/>
              <a:gdLst/>
              <a:ahLst/>
              <a:cxnLst/>
              <a:rect l="l" t="t" r="r" b="b"/>
              <a:pathLst>
                <a:path w="2847" h="3231" extrusionOk="0">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9" name="Google Shape;1229;p24"/>
          <p:cNvGrpSpPr/>
          <p:nvPr/>
        </p:nvGrpSpPr>
        <p:grpSpPr>
          <a:xfrm>
            <a:off x="7648792" y="368220"/>
            <a:ext cx="1013699" cy="886245"/>
            <a:chOff x="895150" y="3894725"/>
            <a:chExt cx="332775" cy="290925"/>
          </a:xfrm>
        </p:grpSpPr>
        <p:sp>
          <p:nvSpPr>
            <p:cNvPr id="1230" name="Google Shape;1230;p24"/>
            <p:cNvSpPr/>
            <p:nvPr/>
          </p:nvSpPr>
          <p:spPr>
            <a:xfrm>
              <a:off x="895150" y="3918150"/>
              <a:ext cx="307125" cy="267500"/>
            </a:xfrm>
            <a:custGeom>
              <a:avLst/>
              <a:gdLst/>
              <a:ahLst/>
              <a:cxnLst/>
              <a:rect l="l" t="t" r="r" b="b"/>
              <a:pathLst>
                <a:path w="12285" h="10700" extrusionOk="0">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4"/>
            <p:cNvSpPr/>
            <p:nvPr/>
          </p:nvSpPr>
          <p:spPr>
            <a:xfrm>
              <a:off x="939750" y="3894725"/>
              <a:ext cx="288175" cy="268925"/>
            </a:xfrm>
            <a:custGeom>
              <a:avLst/>
              <a:gdLst/>
              <a:ahLst/>
              <a:cxnLst/>
              <a:rect l="l" t="t" r="r" b="b"/>
              <a:pathLst>
                <a:path w="11527" h="10757" extrusionOk="0">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4"/>
            <p:cNvSpPr/>
            <p:nvPr/>
          </p:nvSpPr>
          <p:spPr>
            <a:xfrm>
              <a:off x="932175" y="3950325"/>
              <a:ext cx="233075" cy="203150"/>
            </a:xfrm>
            <a:custGeom>
              <a:avLst/>
              <a:gdLst/>
              <a:ahLst/>
              <a:cxnLst/>
              <a:rect l="l" t="t" r="r" b="b"/>
              <a:pathLst>
                <a:path w="9323" h="8126" extrusionOk="0">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4"/>
            <p:cNvSpPr/>
            <p:nvPr/>
          </p:nvSpPr>
          <p:spPr>
            <a:xfrm>
              <a:off x="979450" y="3982750"/>
              <a:ext cx="131400" cy="144775"/>
            </a:xfrm>
            <a:custGeom>
              <a:avLst/>
              <a:gdLst/>
              <a:ahLst/>
              <a:cxnLst/>
              <a:rect l="l" t="t" r="r" b="b"/>
              <a:pathLst>
                <a:path w="5256" h="5791" extrusionOk="0">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4" name="Google Shape;1234;p24"/>
          <p:cNvGrpSpPr/>
          <p:nvPr/>
        </p:nvGrpSpPr>
        <p:grpSpPr>
          <a:xfrm>
            <a:off x="4572003" y="3794252"/>
            <a:ext cx="4570263" cy="2675285"/>
            <a:chOff x="2256275" y="1054425"/>
            <a:chExt cx="1212400" cy="709700"/>
          </a:xfrm>
        </p:grpSpPr>
        <p:sp>
          <p:nvSpPr>
            <p:cNvPr id="1235" name="Google Shape;1235;p24"/>
            <p:cNvSpPr/>
            <p:nvPr/>
          </p:nvSpPr>
          <p:spPr>
            <a:xfrm>
              <a:off x="2256275" y="1090775"/>
              <a:ext cx="1162450" cy="673350"/>
            </a:xfrm>
            <a:custGeom>
              <a:avLst/>
              <a:gdLst/>
              <a:ahLst/>
              <a:cxnLst/>
              <a:rect l="l" t="t" r="r" b="b"/>
              <a:pathLst>
                <a:path w="46498" h="26934" extrusionOk="0">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4"/>
            <p:cNvSpPr/>
            <p:nvPr/>
          </p:nvSpPr>
          <p:spPr>
            <a:xfrm>
              <a:off x="3368725" y="1054425"/>
              <a:ext cx="99950" cy="94825"/>
            </a:xfrm>
            <a:custGeom>
              <a:avLst/>
              <a:gdLst/>
              <a:ahLst/>
              <a:cxnLst/>
              <a:rect l="l" t="t" r="r" b="b"/>
              <a:pathLst>
                <a:path w="3998" h="3793" extrusionOk="0">
                  <a:moveTo>
                    <a:pt x="3997" y="1"/>
                  </a:moveTo>
                  <a:lnTo>
                    <a:pt x="1" y="1321"/>
                  </a:lnTo>
                  <a:lnTo>
                    <a:pt x="1598" y="2097"/>
                  </a:lnTo>
                  <a:lnTo>
                    <a:pt x="2151" y="3792"/>
                  </a:lnTo>
                  <a:lnTo>
                    <a:pt x="39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7" name="Google Shape;1237;p24"/>
          <p:cNvGrpSpPr/>
          <p:nvPr/>
        </p:nvGrpSpPr>
        <p:grpSpPr>
          <a:xfrm>
            <a:off x="-1287099" y="-11"/>
            <a:ext cx="4570262" cy="2674788"/>
            <a:chOff x="2256275" y="1054425"/>
            <a:chExt cx="1212625" cy="709700"/>
          </a:xfrm>
        </p:grpSpPr>
        <p:sp>
          <p:nvSpPr>
            <p:cNvPr id="1238" name="Google Shape;1238;p24"/>
            <p:cNvSpPr/>
            <p:nvPr/>
          </p:nvSpPr>
          <p:spPr>
            <a:xfrm>
              <a:off x="2256275" y="1054425"/>
              <a:ext cx="1212625" cy="699875"/>
            </a:xfrm>
            <a:custGeom>
              <a:avLst/>
              <a:gdLst/>
              <a:ahLst/>
              <a:cxnLst/>
              <a:rect l="l" t="t" r="r" b="b"/>
              <a:pathLst>
                <a:path w="48505" h="27995" extrusionOk="0">
                  <a:moveTo>
                    <a:pt x="48504" y="1"/>
                  </a:moveTo>
                  <a:lnTo>
                    <a:pt x="1" y="10"/>
                  </a:lnTo>
                  <a:lnTo>
                    <a:pt x="1" y="27995"/>
                  </a:lnTo>
                  <a:lnTo>
                    <a:pt x="22366" y="12838"/>
                  </a:lnTo>
                  <a:lnTo>
                    <a:pt x="27352" y="14997"/>
                  </a:lnTo>
                  <a:lnTo>
                    <a:pt x="485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4"/>
            <p:cNvSpPr/>
            <p:nvPr/>
          </p:nvSpPr>
          <p:spPr>
            <a:xfrm>
              <a:off x="3031300" y="1292625"/>
              <a:ext cx="19200" cy="72050"/>
            </a:xfrm>
            <a:custGeom>
              <a:avLst/>
              <a:gdLst/>
              <a:ahLst/>
              <a:cxnLst/>
              <a:rect l="l" t="t" r="r" b="b"/>
              <a:pathLst>
                <a:path w="768" h="2882" extrusionOk="0">
                  <a:moveTo>
                    <a:pt x="0" y="0"/>
                  </a:moveTo>
                  <a:lnTo>
                    <a:pt x="0" y="2882"/>
                  </a:lnTo>
                  <a:lnTo>
                    <a:pt x="767" y="2338"/>
                  </a:lnTo>
                  <a:lnTo>
                    <a:pt x="767" y="63"/>
                  </a:lnTo>
                  <a:cubicBezTo>
                    <a:pt x="714" y="27"/>
                    <a:pt x="642" y="0"/>
                    <a:pt x="571" y="0"/>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4"/>
            <p:cNvSpPr/>
            <p:nvPr/>
          </p:nvSpPr>
          <p:spPr>
            <a:xfrm>
              <a:off x="3004750" y="1292625"/>
              <a:ext cx="6500" cy="87675"/>
            </a:xfrm>
            <a:custGeom>
              <a:avLst/>
              <a:gdLst/>
              <a:ahLst/>
              <a:cxnLst/>
              <a:rect l="l" t="t" r="r" b="b"/>
              <a:pathLst>
                <a:path w="260" h="3507" extrusionOk="0">
                  <a:moveTo>
                    <a:pt x="259" y="0"/>
                  </a:moveTo>
                  <a:cubicBezTo>
                    <a:pt x="117" y="27"/>
                    <a:pt x="1" y="161"/>
                    <a:pt x="1" y="321"/>
                  </a:cubicBezTo>
                  <a:lnTo>
                    <a:pt x="1" y="3221"/>
                  </a:lnTo>
                  <a:cubicBezTo>
                    <a:pt x="1" y="3346"/>
                    <a:pt x="72" y="3453"/>
                    <a:pt x="179" y="3506"/>
                  </a:cubicBezTo>
                  <a:lnTo>
                    <a:pt x="259" y="3453"/>
                  </a:lnTo>
                  <a:lnTo>
                    <a:pt x="259"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4"/>
            <p:cNvSpPr/>
            <p:nvPr/>
          </p:nvSpPr>
          <p:spPr>
            <a:xfrm>
              <a:off x="2861800" y="1083650"/>
              <a:ext cx="49075" cy="191600"/>
            </a:xfrm>
            <a:custGeom>
              <a:avLst/>
              <a:gdLst/>
              <a:ahLst/>
              <a:cxnLst/>
              <a:rect l="l" t="t" r="r" b="b"/>
              <a:pathLst>
                <a:path w="1963" h="7664" extrusionOk="0">
                  <a:moveTo>
                    <a:pt x="955" y="0"/>
                  </a:moveTo>
                  <a:cubicBezTo>
                    <a:pt x="928" y="0"/>
                    <a:pt x="901" y="18"/>
                    <a:pt x="901" y="54"/>
                  </a:cubicBezTo>
                  <a:lnTo>
                    <a:pt x="901" y="687"/>
                  </a:lnTo>
                  <a:lnTo>
                    <a:pt x="330" y="687"/>
                  </a:lnTo>
                  <a:cubicBezTo>
                    <a:pt x="152" y="687"/>
                    <a:pt x="0" y="830"/>
                    <a:pt x="0" y="1008"/>
                  </a:cubicBezTo>
                  <a:lnTo>
                    <a:pt x="0" y="5175"/>
                  </a:lnTo>
                  <a:cubicBezTo>
                    <a:pt x="0" y="5353"/>
                    <a:pt x="152" y="5496"/>
                    <a:pt x="330" y="5496"/>
                  </a:cubicBezTo>
                  <a:lnTo>
                    <a:pt x="901" y="5496"/>
                  </a:lnTo>
                  <a:lnTo>
                    <a:pt x="901" y="7619"/>
                  </a:lnTo>
                  <a:cubicBezTo>
                    <a:pt x="901" y="7646"/>
                    <a:pt x="928" y="7663"/>
                    <a:pt x="955" y="7663"/>
                  </a:cubicBezTo>
                  <a:cubicBezTo>
                    <a:pt x="981" y="7663"/>
                    <a:pt x="1008" y="7646"/>
                    <a:pt x="1008" y="7619"/>
                  </a:cubicBezTo>
                  <a:lnTo>
                    <a:pt x="1008" y="5496"/>
                  </a:lnTo>
                  <a:lnTo>
                    <a:pt x="1276" y="5496"/>
                  </a:lnTo>
                  <a:lnTo>
                    <a:pt x="1276" y="1847"/>
                  </a:lnTo>
                  <a:lnTo>
                    <a:pt x="1963" y="1847"/>
                  </a:lnTo>
                  <a:lnTo>
                    <a:pt x="1963" y="1008"/>
                  </a:lnTo>
                  <a:cubicBezTo>
                    <a:pt x="1963" y="830"/>
                    <a:pt x="1811" y="687"/>
                    <a:pt x="1633" y="687"/>
                  </a:cubicBezTo>
                  <a:lnTo>
                    <a:pt x="1008" y="687"/>
                  </a:lnTo>
                  <a:lnTo>
                    <a:pt x="1008" y="54"/>
                  </a:lnTo>
                  <a:cubicBezTo>
                    <a:pt x="1008" y="18"/>
                    <a:pt x="981" y="0"/>
                    <a:pt x="955" y="0"/>
                  </a:cubicBez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4"/>
            <p:cNvSpPr/>
            <p:nvPr/>
          </p:nvSpPr>
          <p:spPr>
            <a:xfrm>
              <a:off x="2933375" y="1159025"/>
              <a:ext cx="48875" cy="195625"/>
            </a:xfrm>
            <a:custGeom>
              <a:avLst/>
              <a:gdLst/>
              <a:ahLst/>
              <a:cxnLst/>
              <a:rect l="l" t="t" r="r" b="b"/>
              <a:pathLst>
                <a:path w="1955" h="7825" extrusionOk="0">
                  <a:moveTo>
                    <a:pt x="946" y="1"/>
                  </a:moveTo>
                  <a:cubicBezTo>
                    <a:pt x="920" y="1"/>
                    <a:pt x="893" y="19"/>
                    <a:pt x="893" y="54"/>
                  </a:cubicBezTo>
                  <a:lnTo>
                    <a:pt x="893" y="1374"/>
                  </a:lnTo>
                  <a:lnTo>
                    <a:pt x="322" y="1374"/>
                  </a:lnTo>
                  <a:cubicBezTo>
                    <a:pt x="144" y="1374"/>
                    <a:pt x="1" y="1517"/>
                    <a:pt x="1" y="1696"/>
                  </a:cubicBezTo>
                  <a:lnTo>
                    <a:pt x="1" y="5442"/>
                  </a:lnTo>
                  <a:cubicBezTo>
                    <a:pt x="1" y="5621"/>
                    <a:pt x="144" y="5764"/>
                    <a:pt x="322" y="5764"/>
                  </a:cubicBezTo>
                  <a:lnTo>
                    <a:pt x="893" y="5764"/>
                  </a:lnTo>
                  <a:lnTo>
                    <a:pt x="893" y="7771"/>
                  </a:lnTo>
                  <a:cubicBezTo>
                    <a:pt x="893" y="7807"/>
                    <a:pt x="920" y="7824"/>
                    <a:pt x="946" y="7824"/>
                  </a:cubicBezTo>
                  <a:cubicBezTo>
                    <a:pt x="982" y="7824"/>
                    <a:pt x="1000" y="7807"/>
                    <a:pt x="1000" y="7771"/>
                  </a:cubicBezTo>
                  <a:lnTo>
                    <a:pt x="1000" y="5764"/>
                  </a:lnTo>
                  <a:lnTo>
                    <a:pt x="1553" y="5764"/>
                  </a:lnTo>
                  <a:lnTo>
                    <a:pt x="1553" y="5032"/>
                  </a:lnTo>
                  <a:lnTo>
                    <a:pt x="1955" y="5032"/>
                  </a:lnTo>
                  <a:lnTo>
                    <a:pt x="1955" y="1696"/>
                  </a:lnTo>
                  <a:cubicBezTo>
                    <a:pt x="1955" y="1517"/>
                    <a:pt x="1812" y="1374"/>
                    <a:pt x="1633" y="1374"/>
                  </a:cubicBezTo>
                  <a:lnTo>
                    <a:pt x="1000" y="1374"/>
                  </a:lnTo>
                  <a:lnTo>
                    <a:pt x="1000" y="54"/>
                  </a:lnTo>
                  <a:cubicBezTo>
                    <a:pt x="1000" y="19"/>
                    <a:pt x="982" y="1"/>
                    <a:pt x="946" y="1"/>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4"/>
            <p:cNvSpPr/>
            <p:nvPr/>
          </p:nvSpPr>
          <p:spPr>
            <a:xfrm>
              <a:off x="3190075" y="1054650"/>
              <a:ext cx="20100" cy="119350"/>
            </a:xfrm>
            <a:custGeom>
              <a:avLst/>
              <a:gdLst/>
              <a:ahLst/>
              <a:cxnLst/>
              <a:rect l="l" t="t" r="r" b="b"/>
              <a:pathLst>
                <a:path w="804" h="4774" extrusionOk="0">
                  <a:moveTo>
                    <a:pt x="1" y="1"/>
                  </a:moveTo>
                  <a:lnTo>
                    <a:pt x="1" y="4086"/>
                  </a:lnTo>
                  <a:lnTo>
                    <a:pt x="349" y="4086"/>
                  </a:lnTo>
                  <a:lnTo>
                    <a:pt x="349" y="4720"/>
                  </a:lnTo>
                  <a:cubicBezTo>
                    <a:pt x="349" y="4747"/>
                    <a:pt x="376" y="4773"/>
                    <a:pt x="402" y="4773"/>
                  </a:cubicBezTo>
                  <a:cubicBezTo>
                    <a:pt x="429" y="4773"/>
                    <a:pt x="456" y="4747"/>
                    <a:pt x="456" y="4720"/>
                  </a:cubicBezTo>
                  <a:lnTo>
                    <a:pt x="456" y="4086"/>
                  </a:lnTo>
                  <a:lnTo>
                    <a:pt x="804" y="4086"/>
                  </a:lnTo>
                  <a:lnTo>
                    <a:pt x="80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4"/>
            <p:cNvSpPr/>
            <p:nvPr/>
          </p:nvSpPr>
          <p:spPr>
            <a:xfrm>
              <a:off x="3070550" y="1054650"/>
              <a:ext cx="39950" cy="143425"/>
            </a:xfrm>
            <a:custGeom>
              <a:avLst/>
              <a:gdLst/>
              <a:ahLst/>
              <a:cxnLst/>
              <a:rect l="l" t="t" r="r" b="b"/>
              <a:pathLst>
                <a:path w="1598" h="5737" extrusionOk="0">
                  <a:moveTo>
                    <a:pt x="0" y="1"/>
                  </a:moveTo>
                  <a:lnTo>
                    <a:pt x="0" y="5050"/>
                  </a:lnTo>
                  <a:lnTo>
                    <a:pt x="544" y="5050"/>
                  </a:lnTo>
                  <a:lnTo>
                    <a:pt x="544" y="5683"/>
                  </a:lnTo>
                  <a:cubicBezTo>
                    <a:pt x="544" y="5710"/>
                    <a:pt x="562" y="5737"/>
                    <a:pt x="598" y="5737"/>
                  </a:cubicBezTo>
                  <a:cubicBezTo>
                    <a:pt x="625" y="5737"/>
                    <a:pt x="643" y="5710"/>
                    <a:pt x="643" y="5683"/>
                  </a:cubicBezTo>
                  <a:lnTo>
                    <a:pt x="643" y="5050"/>
                  </a:lnTo>
                  <a:lnTo>
                    <a:pt x="767" y="5050"/>
                  </a:lnTo>
                  <a:lnTo>
                    <a:pt x="767" y="607"/>
                  </a:lnTo>
                  <a:lnTo>
                    <a:pt x="1570" y="607"/>
                  </a:lnTo>
                  <a:lnTo>
                    <a:pt x="1570" y="4863"/>
                  </a:lnTo>
                  <a:cubicBezTo>
                    <a:pt x="1588" y="4818"/>
                    <a:pt x="1597" y="4773"/>
                    <a:pt x="1597" y="4720"/>
                  </a:cubicBezTo>
                  <a:lnTo>
                    <a:pt x="1597"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4"/>
            <p:cNvSpPr/>
            <p:nvPr/>
          </p:nvSpPr>
          <p:spPr>
            <a:xfrm>
              <a:off x="2323625" y="1103500"/>
              <a:ext cx="49100" cy="144100"/>
            </a:xfrm>
            <a:custGeom>
              <a:avLst/>
              <a:gdLst/>
              <a:ahLst/>
              <a:cxnLst/>
              <a:rect l="l" t="t" r="r" b="b"/>
              <a:pathLst>
                <a:path w="1964" h="5764" extrusionOk="0">
                  <a:moveTo>
                    <a:pt x="955" y="0"/>
                  </a:moveTo>
                  <a:cubicBezTo>
                    <a:pt x="928" y="0"/>
                    <a:pt x="902" y="18"/>
                    <a:pt x="902" y="54"/>
                  </a:cubicBezTo>
                  <a:lnTo>
                    <a:pt x="902" y="687"/>
                  </a:lnTo>
                  <a:lnTo>
                    <a:pt x="331" y="687"/>
                  </a:lnTo>
                  <a:cubicBezTo>
                    <a:pt x="152" y="687"/>
                    <a:pt x="1" y="830"/>
                    <a:pt x="1" y="1008"/>
                  </a:cubicBezTo>
                  <a:lnTo>
                    <a:pt x="1" y="3908"/>
                  </a:lnTo>
                  <a:cubicBezTo>
                    <a:pt x="1" y="4086"/>
                    <a:pt x="152" y="4229"/>
                    <a:pt x="331" y="4229"/>
                  </a:cubicBezTo>
                  <a:lnTo>
                    <a:pt x="902" y="4229"/>
                  </a:lnTo>
                  <a:lnTo>
                    <a:pt x="902" y="5710"/>
                  </a:lnTo>
                  <a:cubicBezTo>
                    <a:pt x="902" y="5737"/>
                    <a:pt x="928" y="5763"/>
                    <a:pt x="955" y="5763"/>
                  </a:cubicBezTo>
                  <a:cubicBezTo>
                    <a:pt x="982" y="5763"/>
                    <a:pt x="1009" y="5737"/>
                    <a:pt x="1009" y="5710"/>
                  </a:cubicBezTo>
                  <a:lnTo>
                    <a:pt x="1009" y="4229"/>
                  </a:lnTo>
                  <a:lnTo>
                    <a:pt x="1633" y="4229"/>
                  </a:lnTo>
                  <a:cubicBezTo>
                    <a:pt x="1812" y="4229"/>
                    <a:pt x="1963" y="4086"/>
                    <a:pt x="1963" y="3908"/>
                  </a:cubicBezTo>
                  <a:lnTo>
                    <a:pt x="1963" y="1008"/>
                  </a:lnTo>
                  <a:cubicBezTo>
                    <a:pt x="1963" y="830"/>
                    <a:pt x="1812" y="687"/>
                    <a:pt x="1633" y="687"/>
                  </a:cubicBezTo>
                  <a:lnTo>
                    <a:pt x="1009" y="687"/>
                  </a:lnTo>
                  <a:lnTo>
                    <a:pt x="1009" y="54"/>
                  </a:lnTo>
                  <a:cubicBezTo>
                    <a:pt x="1009" y="18"/>
                    <a:pt x="982" y="0"/>
                    <a:pt x="955" y="0"/>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4"/>
            <p:cNvSpPr/>
            <p:nvPr/>
          </p:nvSpPr>
          <p:spPr>
            <a:xfrm>
              <a:off x="2291300" y="1198725"/>
              <a:ext cx="11175" cy="120250"/>
            </a:xfrm>
            <a:custGeom>
              <a:avLst/>
              <a:gdLst/>
              <a:ahLst/>
              <a:cxnLst/>
              <a:rect l="l" t="t" r="r" b="b"/>
              <a:pathLst>
                <a:path w="447" h="4810" extrusionOk="0">
                  <a:moveTo>
                    <a:pt x="0" y="1"/>
                  </a:moveTo>
                  <a:lnTo>
                    <a:pt x="0" y="4809"/>
                  </a:lnTo>
                  <a:lnTo>
                    <a:pt x="125" y="4809"/>
                  </a:lnTo>
                  <a:cubicBezTo>
                    <a:pt x="303" y="4809"/>
                    <a:pt x="446" y="4666"/>
                    <a:pt x="446" y="4488"/>
                  </a:cubicBezTo>
                  <a:lnTo>
                    <a:pt x="446" y="322"/>
                  </a:lnTo>
                  <a:cubicBezTo>
                    <a:pt x="446" y="143"/>
                    <a:pt x="303" y="1"/>
                    <a:pt x="125" y="1"/>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4"/>
            <p:cNvSpPr/>
            <p:nvPr/>
          </p:nvSpPr>
          <p:spPr>
            <a:xfrm>
              <a:off x="2256275" y="1198725"/>
              <a:ext cx="14975" cy="120250"/>
            </a:xfrm>
            <a:custGeom>
              <a:avLst/>
              <a:gdLst/>
              <a:ahLst/>
              <a:cxnLst/>
              <a:rect l="l" t="t" r="r" b="b"/>
              <a:pathLst>
                <a:path w="599" h="4810" extrusionOk="0">
                  <a:moveTo>
                    <a:pt x="215" y="1"/>
                  </a:moveTo>
                  <a:cubicBezTo>
                    <a:pt x="134" y="1"/>
                    <a:pt x="54" y="27"/>
                    <a:pt x="1" y="81"/>
                  </a:cubicBezTo>
                  <a:lnTo>
                    <a:pt x="1" y="4729"/>
                  </a:lnTo>
                  <a:cubicBezTo>
                    <a:pt x="54" y="4782"/>
                    <a:pt x="134" y="4809"/>
                    <a:pt x="215" y="4809"/>
                  </a:cubicBezTo>
                  <a:lnTo>
                    <a:pt x="598" y="4809"/>
                  </a:lnTo>
                  <a:lnTo>
                    <a:pt x="598"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4"/>
            <p:cNvSpPr/>
            <p:nvPr/>
          </p:nvSpPr>
          <p:spPr>
            <a:xfrm>
              <a:off x="2769900" y="1054650"/>
              <a:ext cx="49100" cy="114875"/>
            </a:xfrm>
            <a:custGeom>
              <a:avLst/>
              <a:gdLst/>
              <a:ahLst/>
              <a:cxnLst/>
              <a:rect l="l" t="t" r="r" b="b"/>
              <a:pathLst>
                <a:path w="1964" h="4595" extrusionOk="0">
                  <a:moveTo>
                    <a:pt x="1" y="1"/>
                  </a:moveTo>
                  <a:lnTo>
                    <a:pt x="1" y="3587"/>
                  </a:lnTo>
                  <a:cubicBezTo>
                    <a:pt x="1" y="3765"/>
                    <a:pt x="152" y="3908"/>
                    <a:pt x="331" y="3908"/>
                  </a:cubicBezTo>
                  <a:lnTo>
                    <a:pt x="955" y="3908"/>
                  </a:lnTo>
                  <a:lnTo>
                    <a:pt x="955" y="4541"/>
                  </a:lnTo>
                  <a:cubicBezTo>
                    <a:pt x="955" y="4568"/>
                    <a:pt x="982" y="4595"/>
                    <a:pt x="1009" y="4595"/>
                  </a:cubicBezTo>
                  <a:cubicBezTo>
                    <a:pt x="1036" y="4595"/>
                    <a:pt x="1062" y="4568"/>
                    <a:pt x="1062" y="4541"/>
                  </a:cubicBezTo>
                  <a:lnTo>
                    <a:pt x="1062" y="3908"/>
                  </a:lnTo>
                  <a:lnTo>
                    <a:pt x="1633" y="3908"/>
                  </a:lnTo>
                  <a:cubicBezTo>
                    <a:pt x="1812" y="3908"/>
                    <a:pt x="1963" y="3765"/>
                    <a:pt x="1963" y="3587"/>
                  </a:cubicBezTo>
                  <a:lnTo>
                    <a:pt x="196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4"/>
            <p:cNvSpPr/>
            <p:nvPr/>
          </p:nvSpPr>
          <p:spPr>
            <a:xfrm>
              <a:off x="2699200" y="1054650"/>
              <a:ext cx="47750" cy="39500"/>
            </a:xfrm>
            <a:custGeom>
              <a:avLst/>
              <a:gdLst/>
              <a:ahLst/>
              <a:cxnLst/>
              <a:rect l="l" t="t" r="r" b="b"/>
              <a:pathLst>
                <a:path w="1910" h="1580" extrusionOk="0">
                  <a:moveTo>
                    <a:pt x="1" y="1"/>
                  </a:moveTo>
                  <a:cubicBezTo>
                    <a:pt x="45" y="117"/>
                    <a:pt x="161" y="206"/>
                    <a:pt x="304" y="206"/>
                  </a:cubicBezTo>
                  <a:lnTo>
                    <a:pt x="929" y="206"/>
                  </a:lnTo>
                  <a:lnTo>
                    <a:pt x="929" y="1526"/>
                  </a:lnTo>
                  <a:cubicBezTo>
                    <a:pt x="929" y="1553"/>
                    <a:pt x="955" y="1580"/>
                    <a:pt x="982" y="1580"/>
                  </a:cubicBezTo>
                  <a:cubicBezTo>
                    <a:pt x="1009" y="1580"/>
                    <a:pt x="1036" y="1553"/>
                    <a:pt x="1036" y="1526"/>
                  </a:cubicBezTo>
                  <a:lnTo>
                    <a:pt x="1036" y="206"/>
                  </a:lnTo>
                  <a:lnTo>
                    <a:pt x="1607" y="206"/>
                  </a:lnTo>
                  <a:cubicBezTo>
                    <a:pt x="1740" y="206"/>
                    <a:pt x="1865" y="117"/>
                    <a:pt x="1910" y="1"/>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4"/>
            <p:cNvSpPr/>
            <p:nvPr/>
          </p:nvSpPr>
          <p:spPr>
            <a:xfrm>
              <a:off x="2396550" y="1054650"/>
              <a:ext cx="48875" cy="110875"/>
            </a:xfrm>
            <a:custGeom>
              <a:avLst/>
              <a:gdLst/>
              <a:ahLst/>
              <a:cxnLst/>
              <a:rect l="l" t="t" r="r" b="b"/>
              <a:pathLst>
                <a:path w="1955" h="4435" extrusionOk="0">
                  <a:moveTo>
                    <a:pt x="1" y="1"/>
                  </a:moveTo>
                  <a:lnTo>
                    <a:pt x="1" y="2525"/>
                  </a:lnTo>
                  <a:cubicBezTo>
                    <a:pt x="1" y="2704"/>
                    <a:pt x="144" y="2846"/>
                    <a:pt x="322" y="2846"/>
                  </a:cubicBezTo>
                  <a:lnTo>
                    <a:pt x="893" y="2846"/>
                  </a:lnTo>
                  <a:lnTo>
                    <a:pt x="893" y="4381"/>
                  </a:lnTo>
                  <a:cubicBezTo>
                    <a:pt x="893" y="4417"/>
                    <a:pt x="920" y="4434"/>
                    <a:pt x="947" y="4434"/>
                  </a:cubicBezTo>
                  <a:cubicBezTo>
                    <a:pt x="982" y="4434"/>
                    <a:pt x="1000" y="4417"/>
                    <a:pt x="1000" y="4381"/>
                  </a:cubicBezTo>
                  <a:lnTo>
                    <a:pt x="1000" y="2846"/>
                  </a:lnTo>
                  <a:lnTo>
                    <a:pt x="1625" y="2846"/>
                  </a:lnTo>
                  <a:cubicBezTo>
                    <a:pt x="1812" y="2846"/>
                    <a:pt x="1955" y="2704"/>
                    <a:pt x="1955" y="2525"/>
                  </a:cubicBezTo>
                  <a:lnTo>
                    <a:pt x="1955"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4"/>
            <p:cNvSpPr/>
            <p:nvPr/>
          </p:nvSpPr>
          <p:spPr>
            <a:xfrm>
              <a:off x="2521450" y="1054650"/>
              <a:ext cx="48875" cy="173550"/>
            </a:xfrm>
            <a:custGeom>
              <a:avLst/>
              <a:gdLst/>
              <a:ahLst/>
              <a:cxnLst/>
              <a:rect l="l" t="t" r="r" b="b"/>
              <a:pathLst>
                <a:path w="1955" h="6942" extrusionOk="0">
                  <a:moveTo>
                    <a:pt x="1" y="1"/>
                  </a:moveTo>
                  <a:lnTo>
                    <a:pt x="1" y="5041"/>
                  </a:lnTo>
                  <a:cubicBezTo>
                    <a:pt x="1" y="5184"/>
                    <a:pt x="99" y="5309"/>
                    <a:pt x="233" y="5353"/>
                  </a:cubicBezTo>
                  <a:lnTo>
                    <a:pt x="233" y="3061"/>
                  </a:lnTo>
                  <a:lnTo>
                    <a:pt x="1036" y="3061"/>
                  </a:lnTo>
                  <a:lnTo>
                    <a:pt x="1036" y="6941"/>
                  </a:lnTo>
                  <a:cubicBezTo>
                    <a:pt x="1044" y="6932"/>
                    <a:pt x="1053" y="6914"/>
                    <a:pt x="1053" y="6897"/>
                  </a:cubicBezTo>
                  <a:lnTo>
                    <a:pt x="1053" y="5362"/>
                  </a:lnTo>
                  <a:lnTo>
                    <a:pt x="1624" y="5362"/>
                  </a:lnTo>
                  <a:cubicBezTo>
                    <a:pt x="1812" y="5362"/>
                    <a:pt x="1954" y="5219"/>
                    <a:pt x="1954" y="5041"/>
                  </a:cubicBezTo>
                  <a:lnTo>
                    <a:pt x="195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4"/>
            <p:cNvSpPr/>
            <p:nvPr/>
          </p:nvSpPr>
          <p:spPr>
            <a:xfrm>
              <a:off x="2271225" y="1101500"/>
              <a:ext cx="20100" cy="642775"/>
            </a:xfrm>
            <a:custGeom>
              <a:avLst/>
              <a:gdLst/>
              <a:ahLst/>
              <a:cxnLst/>
              <a:rect l="l" t="t" r="r" b="b"/>
              <a:pathLst>
                <a:path w="804" h="25711" extrusionOk="0">
                  <a:moveTo>
                    <a:pt x="0" y="0"/>
                  </a:moveTo>
                  <a:lnTo>
                    <a:pt x="0" y="3890"/>
                  </a:lnTo>
                  <a:lnTo>
                    <a:pt x="0" y="8698"/>
                  </a:lnTo>
                  <a:lnTo>
                    <a:pt x="0" y="25710"/>
                  </a:lnTo>
                  <a:lnTo>
                    <a:pt x="803" y="25166"/>
                  </a:lnTo>
                  <a:lnTo>
                    <a:pt x="803" y="8698"/>
                  </a:lnTo>
                  <a:lnTo>
                    <a:pt x="803" y="3890"/>
                  </a:lnTo>
                  <a:lnTo>
                    <a:pt x="803"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4"/>
            <p:cNvSpPr/>
            <p:nvPr/>
          </p:nvSpPr>
          <p:spPr>
            <a:xfrm>
              <a:off x="2311375" y="1307775"/>
              <a:ext cx="20075" cy="409275"/>
            </a:xfrm>
            <a:custGeom>
              <a:avLst/>
              <a:gdLst/>
              <a:ahLst/>
              <a:cxnLst/>
              <a:rect l="l" t="t" r="r" b="b"/>
              <a:pathLst>
                <a:path w="803" h="16371" extrusionOk="0">
                  <a:moveTo>
                    <a:pt x="0" y="1"/>
                  </a:moveTo>
                  <a:lnTo>
                    <a:pt x="0" y="16371"/>
                  </a:lnTo>
                  <a:lnTo>
                    <a:pt x="803" y="15827"/>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4"/>
            <p:cNvSpPr/>
            <p:nvPr/>
          </p:nvSpPr>
          <p:spPr>
            <a:xfrm>
              <a:off x="2351500" y="1218800"/>
              <a:ext cx="20100" cy="471050"/>
            </a:xfrm>
            <a:custGeom>
              <a:avLst/>
              <a:gdLst/>
              <a:ahLst/>
              <a:cxnLst/>
              <a:rect l="l" t="t" r="r" b="b"/>
              <a:pathLst>
                <a:path w="804" h="18842" extrusionOk="0">
                  <a:moveTo>
                    <a:pt x="1" y="0"/>
                  </a:moveTo>
                  <a:lnTo>
                    <a:pt x="1" y="18842"/>
                  </a:lnTo>
                  <a:lnTo>
                    <a:pt x="804" y="18297"/>
                  </a:lnTo>
                  <a:lnTo>
                    <a:pt x="804"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4"/>
            <p:cNvSpPr/>
            <p:nvPr/>
          </p:nvSpPr>
          <p:spPr>
            <a:xfrm>
              <a:off x="3129875" y="1088325"/>
              <a:ext cx="20100" cy="206550"/>
            </a:xfrm>
            <a:custGeom>
              <a:avLst/>
              <a:gdLst/>
              <a:ahLst/>
              <a:cxnLst/>
              <a:rect l="l" t="t" r="r" b="b"/>
              <a:pathLst>
                <a:path w="804" h="8262" extrusionOk="0">
                  <a:moveTo>
                    <a:pt x="0" y="1"/>
                  </a:moveTo>
                  <a:lnTo>
                    <a:pt x="0" y="8262"/>
                  </a:lnTo>
                  <a:lnTo>
                    <a:pt x="803" y="7691"/>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4"/>
            <p:cNvSpPr/>
            <p:nvPr/>
          </p:nvSpPr>
          <p:spPr>
            <a:xfrm>
              <a:off x="3170025" y="1054650"/>
              <a:ext cx="20075" cy="211675"/>
            </a:xfrm>
            <a:custGeom>
              <a:avLst/>
              <a:gdLst/>
              <a:ahLst/>
              <a:cxnLst/>
              <a:rect l="l" t="t" r="r" b="b"/>
              <a:pathLst>
                <a:path w="803" h="8467" extrusionOk="0">
                  <a:moveTo>
                    <a:pt x="0" y="1"/>
                  </a:moveTo>
                  <a:lnTo>
                    <a:pt x="0" y="8467"/>
                  </a:lnTo>
                  <a:lnTo>
                    <a:pt x="803" y="7905"/>
                  </a:lnTo>
                  <a:lnTo>
                    <a:pt x="803" y="4086"/>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4"/>
            <p:cNvSpPr/>
            <p:nvPr/>
          </p:nvSpPr>
          <p:spPr>
            <a:xfrm>
              <a:off x="3089725" y="1069825"/>
              <a:ext cx="20100" cy="253375"/>
            </a:xfrm>
            <a:custGeom>
              <a:avLst/>
              <a:gdLst/>
              <a:ahLst/>
              <a:cxnLst/>
              <a:rect l="l" t="t" r="r" b="b"/>
              <a:pathLst>
                <a:path w="804" h="10135" extrusionOk="0">
                  <a:moveTo>
                    <a:pt x="0" y="0"/>
                  </a:moveTo>
                  <a:lnTo>
                    <a:pt x="0" y="4443"/>
                  </a:lnTo>
                  <a:lnTo>
                    <a:pt x="0" y="10135"/>
                  </a:lnTo>
                  <a:lnTo>
                    <a:pt x="803" y="9572"/>
                  </a:lnTo>
                  <a:lnTo>
                    <a:pt x="803" y="4256"/>
                  </a:lnTo>
                  <a:lnTo>
                    <a:pt x="803" y="0"/>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4"/>
            <p:cNvSpPr/>
            <p:nvPr/>
          </p:nvSpPr>
          <p:spPr>
            <a:xfrm>
              <a:off x="3050475" y="1054650"/>
              <a:ext cx="20100" cy="296425"/>
            </a:xfrm>
            <a:custGeom>
              <a:avLst/>
              <a:gdLst/>
              <a:ahLst/>
              <a:cxnLst/>
              <a:rect l="l" t="t" r="r" b="b"/>
              <a:pathLst>
                <a:path w="804" h="11857" extrusionOk="0">
                  <a:moveTo>
                    <a:pt x="0" y="1"/>
                  </a:moveTo>
                  <a:lnTo>
                    <a:pt x="0" y="9582"/>
                  </a:lnTo>
                  <a:lnTo>
                    <a:pt x="0" y="11857"/>
                  </a:lnTo>
                  <a:lnTo>
                    <a:pt x="803" y="11295"/>
                  </a:lnTo>
                  <a:lnTo>
                    <a:pt x="803" y="5050"/>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4"/>
            <p:cNvSpPr/>
            <p:nvPr/>
          </p:nvSpPr>
          <p:spPr>
            <a:xfrm>
              <a:off x="3011225" y="1153225"/>
              <a:ext cx="20100" cy="225725"/>
            </a:xfrm>
            <a:custGeom>
              <a:avLst/>
              <a:gdLst/>
              <a:ahLst/>
              <a:cxnLst/>
              <a:rect l="l" t="t" r="r" b="b"/>
              <a:pathLst>
                <a:path w="804" h="9029" extrusionOk="0">
                  <a:moveTo>
                    <a:pt x="0" y="1"/>
                  </a:moveTo>
                  <a:lnTo>
                    <a:pt x="0" y="5576"/>
                  </a:lnTo>
                  <a:lnTo>
                    <a:pt x="0" y="9029"/>
                  </a:lnTo>
                  <a:lnTo>
                    <a:pt x="803" y="8458"/>
                  </a:lnTo>
                  <a:lnTo>
                    <a:pt x="803" y="5576"/>
                  </a:lnTo>
                  <a:lnTo>
                    <a:pt x="803" y="1"/>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4"/>
            <p:cNvSpPr/>
            <p:nvPr/>
          </p:nvSpPr>
          <p:spPr>
            <a:xfrm>
              <a:off x="2972200" y="1284825"/>
              <a:ext cx="19875" cy="121775"/>
            </a:xfrm>
            <a:custGeom>
              <a:avLst/>
              <a:gdLst/>
              <a:ahLst/>
              <a:cxnLst/>
              <a:rect l="l" t="t" r="r" b="b"/>
              <a:pathLst>
                <a:path w="795" h="4871" extrusionOk="0">
                  <a:moveTo>
                    <a:pt x="0" y="0"/>
                  </a:moveTo>
                  <a:lnTo>
                    <a:pt x="0" y="732"/>
                  </a:lnTo>
                  <a:lnTo>
                    <a:pt x="0" y="4871"/>
                  </a:lnTo>
                  <a:lnTo>
                    <a:pt x="794" y="4309"/>
                  </a:lnTo>
                  <a:lnTo>
                    <a:pt x="794"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4"/>
            <p:cNvSpPr/>
            <p:nvPr/>
          </p:nvSpPr>
          <p:spPr>
            <a:xfrm>
              <a:off x="2932925" y="1347250"/>
              <a:ext cx="19875" cy="82100"/>
            </a:xfrm>
            <a:custGeom>
              <a:avLst/>
              <a:gdLst/>
              <a:ahLst/>
              <a:cxnLst/>
              <a:rect l="l" t="t" r="r" b="b"/>
              <a:pathLst>
                <a:path w="795" h="3284" extrusionOk="0">
                  <a:moveTo>
                    <a:pt x="1" y="1"/>
                  </a:moveTo>
                  <a:lnTo>
                    <a:pt x="1" y="3159"/>
                  </a:lnTo>
                  <a:lnTo>
                    <a:pt x="286" y="3284"/>
                  </a:lnTo>
                  <a:lnTo>
                    <a:pt x="795" y="2927"/>
                  </a:lnTo>
                  <a:lnTo>
                    <a:pt x="795"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4"/>
            <p:cNvSpPr/>
            <p:nvPr/>
          </p:nvSpPr>
          <p:spPr>
            <a:xfrm>
              <a:off x="2893675" y="1129825"/>
              <a:ext cx="19875" cy="287950"/>
            </a:xfrm>
            <a:custGeom>
              <a:avLst/>
              <a:gdLst/>
              <a:ahLst/>
              <a:cxnLst/>
              <a:rect l="l" t="t" r="r" b="b"/>
              <a:pathLst>
                <a:path w="795" h="11518" extrusionOk="0">
                  <a:moveTo>
                    <a:pt x="1" y="0"/>
                  </a:moveTo>
                  <a:lnTo>
                    <a:pt x="1" y="3649"/>
                  </a:lnTo>
                  <a:lnTo>
                    <a:pt x="1" y="11178"/>
                  </a:lnTo>
                  <a:lnTo>
                    <a:pt x="795" y="11517"/>
                  </a:lnTo>
                  <a:lnTo>
                    <a:pt x="795"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4"/>
            <p:cNvSpPr/>
            <p:nvPr/>
          </p:nvSpPr>
          <p:spPr>
            <a:xfrm>
              <a:off x="3210150" y="1054650"/>
              <a:ext cx="20100" cy="183125"/>
            </a:xfrm>
            <a:custGeom>
              <a:avLst/>
              <a:gdLst/>
              <a:ahLst/>
              <a:cxnLst/>
              <a:rect l="l" t="t" r="r" b="b"/>
              <a:pathLst>
                <a:path w="804" h="7325" extrusionOk="0">
                  <a:moveTo>
                    <a:pt x="1" y="1"/>
                  </a:moveTo>
                  <a:lnTo>
                    <a:pt x="1" y="4086"/>
                  </a:lnTo>
                  <a:lnTo>
                    <a:pt x="1" y="7325"/>
                  </a:lnTo>
                  <a:lnTo>
                    <a:pt x="804" y="6763"/>
                  </a:lnTo>
                  <a:lnTo>
                    <a:pt x="80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4"/>
            <p:cNvSpPr/>
            <p:nvPr/>
          </p:nvSpPr>
          <p:spPr>
            <a:xfrm>
              <a:off x="3250300" y="1083425"/>
              <a:ext cx="20100" cy="126025"/>
            </a:xfrm>
            <a:custGeom>
              <a:avLst/>
              <a:gdLst/>
              <a:ahLst/>
              <a:cxnLst/>
              <a:rect l="l" t="t" r="r" b="b"/>
              <a:pathLst>
                <a:path w="804" h="5041" extrusionOk="0">
                  <a:moveTo>
                    <a:pt x="1" y="0"/>
                  </a:moveTo>
                  <a:lnTo>
                    <a:pt x="1" y="5041"/>
                  </a:lnTo>
                  <a:lnTo>
                    <a:pt x="804" y="4470"/>
                  </a:lnTo>
                  <a:lnTo>
                    <a:pt x="804" y="0"/>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4"/>
            <p:cNvSpPr/>
            <p:nvPr/>
          </p:nvSpPr>
          <p:spPr>
            <a:xfrm>
              <a:off x="3290450" y="1068700"/>
              <a:ext cx="20100" cy="112200"/>
            </a:xfrm>
            <a:custGeom>
              <a:avLst/>
              <a:gdLst/>
              <a:ahLst/>
              <a:cxnLst/>
              <a:rect l="l" t="t" r="r" b="b"/>
              <a:pathLst>
                <a:path w="804" h="4488" extrusionOk="0">
                  <a:moveTo>
                    <a:pt x="0" y="1"/>
                  </a:moveTo>
                  <a:lnTo>
                    <a:pt x="0" y="4488"/>
                  </a:lnTo>
                  <a:lnTo>
                    <a:pt x="803" y="3926"/>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4"/>
            <p:cNvSpPr/>
            <p:nvPr/>
          </p:nvSpPr>
          <p:spPr>
            <a:xfrm>
              <a:off x="3330600" y="1054650"/>
              <a:ext cx="20100" cy="97725"/>
            </a:xfrm>
            <a:custGeom>
              <a:avLst/>
              <a:gdLst/>
              <a:ahLst/>
              <a:cxnLst/>
              <a:rect l="l" t="t" r="r" b="b"/>
              <a:pathLst>
                <a:path w="804" h="3909" extrusionOk="0">
                  <a:moveTo>
                    <a:pt x="0" y="1"/>
                  </a:moveTo>
                  <a:lnTo>
                    <a:pt x="0" y="3908"/>
                  </a:lnTo>
                  <a:lnTo>
                    <a:pt x="803" y="3346"/>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4"/>
            <p:cNvSpPr/>
            <p:nvPr/>
          </p:nvSpPr>
          <p:spPr>
            <a:xfrm>
              <a:off x="3370950" y="1054425"/>
              <a:ext cx="19875" cy="69625"/>
            </a:xfrm>
            <a:custGeom>
              <a:avLst/>
              <a:gdLst/>
              <a:ahLst/>
              <a:cxnLst/>
              <a:rect l="l" t="t" r="r" b="b"/>
              <a:pathLst>
                <a:path w="795" h="2785" extrusionOk="0">
                  <a:moveTo>
                    <a:pt x="1" y="1"/>
                  </a:moveTo>
                  <a:lnTo>
                    <a:pt x="1" y="2784"/>
                  </a:lnTo>
                  <a:lnTo>
                    <a:pt x="795" y="2213"/>
                  </a:lnTo>
                  <a:lnTo>
                    <a:pt x="795"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4"/>
            <p:cNvSpPr/>
            <p:nvPr/>
          </p:nvSpPr>
          <p:spPr>
            <a:xfrm>
              <a:off x="3410000" y="1054425"/>
              <a:ext cx="20075" cy="41725"/>
            </a:xfrm>
            <a:custGeom>
              <a:avLst/>
              <a:gdLst/>
              <a:ahLst/>
              <a:cxnLst/>
              <a:rect l="l" t="t" r="r" b="b"/>
              <a:pathLst>
                <a:path w="803" h="1669" extrusionOk="0">
                  <a:moveTo>
                    <a:pt x="803" y="1"/>
                  </a:moveTo>
                  <a:lnTo>
                    <a:pt x="0" y="10"/>
                  </a:lnTo>
                  <a:lnTo>
                    <a:pt x="0" y="1669"/>
                  </a:lnTo>
                  <a:lnTo>
                    <a:pt x="803" y="1107"/>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4"/>
            <p:cNvSpPr/>
            <p:nvPr/>
          </p:nvSpPr>
          <p:spPr>
            <a:xfrm>
              <a:off x="2606650" y="1054650"/>
              <a:ext cx="20100" cy="462125"/>
            </a:xfrm>
            <a:custGeom>
              <a:avLst/>
              <a:gdLst/>
              <a:ahLst/>
              <a:cxnLst/>
              <a:rect l="l" t="t" r="r" b="b"/>
              <a:pathLst>
                <a:path w="804" h="18485" extrusionOk="0">
                  <a:moveTo>
                    <a:pt x="1" y="1"/>
                  </a:moveTo>
                  <a:lnTo>
                    <a:pt x="1" y="18485"/>
                  </a:lnTo>
                  <a:lnTo>
                    <a:pt x="803" y="17950"/>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4"/>
            <p:cNvSpPr/>
            <p:nvPr/>
          </p:nvSpPr>
          <p:spPr>
            <a:xfrm>
              <a:off x="2646800" y="1099250"/>
              <a:ext cx="20100" cy="390325"/>
            </a:xfrm>
            <a:custGeom>
              <a:avLst/>
              <a:gdLst/>
              <a:ahLst/>
              <a:cxnLst/>
              <a:rect l="l" t="t" r="r" b="b"/>
              <a:pathLst>
                <a:path w="804" h="15613" extrusionOk="0">
                  <a:moveTo>
                    <a:pt x="0" y="1"/>
                  </a:moveTo>
                  <a:lnTo>
                    <a:pt x="0" y="15613"/>
                  </a:lnTo>
                  <a:lnTo>
                    <a:pt x="803" y="15068"/>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4"/>
            <p:cNvSpPr/>
            <p:nvPr/>
          </p:nvSpPr>
          <p:spPr>
            <a:xfrm>
              <a:off x="2566500" y="1289725"/>
              <a:ext cx="20100" cy="254275"/>
            </a:xfrm>
            <a:custGeom>
              <a:avLst/>
              <a:gdLst/>
              <a:ahLst/>
              <a:cxnLst/>
              <a:rect l="l" t="t" r="r" b="b"/>
              <a:pathLst>
                <a:path w="804" h="10171" extrusionOk="0">
                  <a:moveTo>
                    <a:pt x="1" y="0"/>
                  </a:moveTo>
                  <a:lnTo>
                    <a:pt x="1" y="10170"/>
                  </a:lnTo>
                  <a:lnTo>
                    <a:pt x="804" y="9635"/>
                  </a:lnTo>
                  <a:lnTo>
                    <a:pt x="804" y="0"/>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4"/>
            <p:cNvSpPr/>
            <p:nvPr/>
          </p:nvSpPr>
          <p:spPr>
            <a:xfrm>
              <a:off x="2527250" y="1131150"/>
              <a:ext cx="20100" cy="439375"/>
            </a:xfrm>
            <a:custGeom>
              <a:avLst/>
              <a:gdLst/>
              <a:ahLst/>
              <a:cxnLst/>
              <a:rect l="l" t="t" r="r" b="b"/>
              <a:pathLst>
                <a:path w="804" h="17575" extrusionOk="0">
                  <a:moveTo>
                    <a:pt x="1" y="1"/>
                  </a:moveTo>
                  <a:lnTo>
                    <a:pt x="1" y="2293"/>
                  </a:lnTo>
                  <a:lnTo>
                    <a:pt x="1" y="17575"/>
                  </a:lnTo>
                  <a:lnTo>
                    <a:pt x="804" y="17040"/>
                  </a:lnTo>
                  <a:lnTo>
                    <a:pt x="804" y="3881"/>
                  </a:lnTo>
                  <a:lnTo>
                    <a:pt x="804" y="1"/>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4"/>
            <p:cNvSpPr/>
            <p:nvPr/>
          </p:nvSpPr>
          <p:spPr>
            <a:xfrm>
              <a:off x="2488000" y="1300425"/>
              <a:ext cx="20100" cy="296875"/>
            </a:xfrm>
            <a:custGeom>
              <a:avLst/>
              <a:gdLst/>
              <a:ahLst/>
              <a:cxnLst/>
              <a:rect l="l" t="t" r="r" b="b"/>
              <a:pathLst>
                <a:path w="804" h="11875" extrusionOk="0">
                  <a:moveTo>
                    <a:pt x="1" y="1"/>
                  </a:moveTo>
                  <a:lnTo>
                    <a:pt x="1" y="11874"/>
                  </a:lnTo>
                  <a:lnTo>
                    <a:pt x="803" y="11330"/>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4"/>
            <p:cNvSpPr/>
            <p:nvPr/>
          </p:nvSpPr>
          <p:spPr>
            <a:xfrm>
              <a:off x="2448750" y="1387625"/>
              <a:ext cx="20100" cy="236225"/>
            </a:xfrm>
            <a:custGeom>
              <a:avLst/>
              <a:gdLst/>
              <a:ahLst/>
              <a:cxnLst/>
              <a:rect l="l" t="t" r="r" b="b"/>
              <a:pathLst>
                <a:path w="804" h="9449" extrusionOk="0">
                  <a:moveTo>
                    <a:pt x="0" y="1"/>
                  </a:moveTo>
                  <a:lnTo>
                    <a:pt x="0" y="9448"/>
                  </a:lnTo>
                  <a:lnTo>
                    <a:pt x="803" y="8904"/>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4"/>
            <p:cNvSpPr/>
            <p:nvPr/>
          </p:nvSpPr>
          <p:spPr>
            <a:xfrm>
              <a:off x="2409725" y="1355950"/>
              <a:ext cx="19875" cy="293975"/>
            </a:xfrm>
            <a:custGeom>
              <a:avLst/>
              <a:gdLst/>
              <a:ahLst/>
              <a:cxnLst/>
              <a:rect l="l" t="t" r="r" b="b"/>
              <a:pathLst>
                <a:path w="795" h="11759" extrusionOk="0">
                  <a:moveTo>
                    <a:pt x="0" y="1"/>
                  </a:moveTo>
                  <a:lnTo>
                    <a:pt x="0" y="11759"/>
                  </a:lnTo>
                  <a:lnTo>
                    <a:pt x="27" y="11759"/>
                  </a:lnTo>
                  <a:lnTo>
                    <a:pt x="794" y="11241"/>
                  </a:lnTo>
                  <a:lnTo>
                    <a:pt x="79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4"/>
            <p:cNvSpPr/>
            <p:nvPr/>
          </p:nvSpPr>
          <p:spPr>
            <a:xfrm>
              <a:off x="2686950" y="1166600"/>
              <a:ext cx="20075" cy="295775"/>
            </a:xfrm>
            <a:custGeom>
              <a:avLst/>
              <a:gdLst/>
              <a:ahLst/>
              <a:cxnLst/>
              <a:rect l="l" t="t" r="r" b="b"/>
              <a:pathLst>
                <a:path w="803" h="11831" extrusionOk="0">
                  <a:moveTo>
                    <a:pt x="0" y="1"/>
                  </a:moveTo>
                  <a:lnTo>
                    <a:pt x="0" y="11830"/>
                  </a:lnTo>
                  <a:lnTo>
                    <a:pt x="803" y="11286"/>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4"/>
            <p:cNvSpPr/>
            <p:nvPr/>
          </p:nvSpPr>
          <p:spPr>
            <a:xfrm>
              <a:off x="2727075" y="1316475"/>
              <a:ext cx="20100" cy="118675"/>
            </a:xfrm>
            <a:custGeom>
              <a:avLst/>
              <a:gdLst/>
              <a:ahLst/>
              <a:cxnLst/>
              <a:rect l="l" t="t" r="r" b="b"/>
              <a:pathLst>
                <a:path w="804" h="4747" extrusionOk="0">
                  <a:moveTo>
                    <a:pt x="1" y="1"/>
                  </a:moveTo>
                  <a:lnTo>
                    <a:pt x="1" y="4747"/>
                  </a:lnTo>
                  <a:lnTo>
                    <a:pt x="804" y="4203"/>
                  </a:lnTo>
                  <a:lnTo>
                    <a:pt x="80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4"/>
            <p:cNvSpPr/>
            <p:nvPr/>
          </p:nvSpPr>
          <p:spPr>
            <a:xfrm>
              <a:off x="2767225" y="1274325"/>
              <a:ext cx="20100" cy="133625"/>
            </a:xfrm>
            <a:custGeom>
              <a:avLst/>
              <a:gdLst/>
              <a:ahLst/>
              <a:cxnLst/>
              <a:rect l="l" t="t" r="r" b="b"/>
              <a:pathLst>
                <a:path w="804" h="5345" extrusionOk="0">
                  <a:moveTo>
                    <a:pt x="1" y="1"/>
                  </a:moveTo>
                  <a:lnTo>
                    <a:pt x="1" y="5344"/>
                  </a:lnTo>
                  <a:lnTo>
                    <a:pt x="804" y="4800"/>
                  </a:lnTo>
                  <a:lnTo>
                    <a:pt x="80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4"/>
            <p:cNvSpPr/>
            <p:nvPr/>
          </p:nvSpPr>
          <p:spPr>
            <a:xfrm>
              <a:off x="2807375" y="1192925"/>
              <a:ext cx="20100" cy="187825"/>
            </a:xfrm>
            <a:custGeom>
              <a:avLst/>
              <a:gdLst/>
              <a:ahLst/>
              <a:cxnLst/>
              <a:rect l="l" t="t" r="r" b="b"/>
              <a:pathLst>
                <a:path w="804" h="7513" extrusionOk="0">
                  <a:moveTo>
                    <a:pt x="0" y="1"/>
                  </a:moveTo>
                  <a:lnTo>
                    <a:pt x="0" y="7512"/>
                  </a:lnTo>
                  <a:lnTo>
                    <a:pt x="322" y="7298"/>
                  </a:lnTo>
                  <a:lnTo>
                    <a:pt x="803" y="7503"/>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4"/>
            <p:cNvSpPr/>
            <p:nvPr/>
          </p:nvSpPr>
          <p:spPr>
            <a:xfrm>
              <a:off x="2847525" y="1276775"/>
              <a:ext cx="20100" cy="121150"/>
            </a:xfrm>
            <a:custGeom>
              <a:avLst/>
              <a:gdLst/>
              <a:ahLst/>
              <a:cxnLst/>
              <a:rect l="l" t="t" r="r" b="b"/>
              <a:pathLst>
                <a:path w="804" h="4846" extrusionOk="0">
                  <a:moveTo>
                    <a:pt x="0" y="1"/>
                  </a:moveTo>
                  <a:lnTo>
                    <a:pt x="0" y="4497"/>
                  </a:lnTo>
                  <a:lnTo>
                    <a:pt x="803" y="4845"/>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4"/>
            <p:cNvSpPr/>
            <p:nvPr/>
          </p:nvSpPr>
          <p:spPr>
            <a:xfrm>
              <a:off x="2256275" y="1090775"/>
              <a:ext cx="1162450" cy="673350"/>
            </a:xfrm>
            <a:custGeom>
              <a:avLst/>
              <a:gdLst/>
              <a:ahLst/>
              <a:cxnLst/>
              <a:rect l="l" t="t" r="r" b="b"/>
              <a:pathLst>
                <a:path w="46498" h="26934" extrusionOk="0">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4"/>
            <p:cNvSpPr/>
            <p:nvPr/>
          </p:nvSpPr>
          <p:spPr>
            <a:xfrm>
              <a:off x="3368725" y="1054425"/>
              <a:ext cx="99950" cy="94825"/>
            </a:xfrm>
            <a:custGeom>
              <a:avLst/>
              <a:gdLst/>
              <a:ahLst/>
              <a:cxnLst/>
              <a:rect l="l" t="t" r="r" b="b"/>
              <a:pathLst>
                <a:path w="3998" h="3793" extrusionOk="0">
                  <a:moveTo>
                    <a:pt x="3997" y="1"/>
                  </a:moveTo>
                  <a:lnTo>
                    <a:pt x="1" y="1321"/>
                  </a:lnTo>
                  <a:lnTo>
                    <a:pt x="1598" y="2097"/>
                  </a:lnTo>
                  <a:lnTo>
                    <a:pt x="2151" y="3792"/>
                  </a:lnTo>
                  <a:lnTo>
                    <a:pt x="39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3" name="Google Shape;1283;p24"/>
          <p:cNvGrpSpPr/>
          <p:nvPr/>
        </p:nvGrpSpPr>
        <p:grpSpPr>
          <a:xfrm flipH="1">
            <a:off x="-288358" y="3693625"/>
            <a:ext cx="3106059" cy="2956030"/>
            <a:chOff x="6037942" y="4208000"/>
            <a:chExt cx="3106059" cy="2956030"/>
          </a:xfrm>
        </p:grpSpPr>
        <p:sp>
          <p:nvSpPr>
            <p:cNvPr id="1284" name="Google Shape;1284;p24"/>
            <p:cNvSpPr/>
            <p:nvPr/>
          </p:nvSpPr>
          <p:spPr>
            <a:xfrm>
              <a:off x="6325489" y="5386564"/>
              <a:ext cx="88302" cy="1159170"/>
            </a:xfrm>
            <a:custGeom>
              <a:avLst/>
              <a:gdLst/>
              <a:ahLst/>
              <a:cxnLst/>
              <a:rect l="l" t="t" r="r" b="b"/>
              <a:pathLst>
                <a:path w="893" h="11723" extrusionOk="0">
                  <a:moveTo>
                    <a:pt x="1" y="0"/>
                  </a:moveTo>
                  <a:lnTo>
                    <a:pt x="170" y="11722"/>
                  </a:lnTo>
                  <a:lnTo>
                    <a:pt x="893" y="11722"/>
                  </a:lnTo>
                  <a:lnTo>
                    <a:pt x="723"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4"/>
            <p:cNvSpPr/>
            <p:nvPr/>
          </p:nvSpPr>
          <p:spPr>
            <a:xfrm>
              <a:off x="6470152" y="5063618"/>
              <a:ext cx="72481" cy="1245690"/>
            </a:xfrm>
            <a:custGeom>
              <a:avLst/>
              <a:gdLst/>
              <a:ahLst/>
              <a:cxnLst/>
              <a:rect l="l" t="t" r="r" b="b"/>
              <a:pathLst>
                <a:path w="733" h="12598" extrusionOk="0">
                  <a:moveTo>
                    <a:pt x="1" y="1"/>
                  </a:moveTo>
                  <a:lnTo>
                    <a:pt x="1" y="12597"/>
                  </a:lnTo>
                  <a:lnTo>
                    <a:pt x="732" y="12597"/>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4"/>
            <p:cNvSpPr/>
            <p:nvPr/>
          </p:nvSpPr>
          <p:spPr>
            <a:xfrm>
              <a:off x="6179936" y="5319522"/>
              <a:ext cx="72481" cy="1318763"/>
            </a:xfrm>
            <a:custGeom>
              <a:avLst/>
              <a:gdLst/>
              <a:ahLst/>
              <a:cxnLst/>
              <a:rect l="l" t="t" r="r" b="b"/>
              <a:pathLst>
                <a:path w="733" h="13337" extrusionOk="0">
                  <a:moveTo>
                    <a:pt x="1" y="0"/>
                  </a:moveTo>
                  <a:lnTo>
                    <a:pt x="1"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4"/>
            <p:cNvSpPr/>
            <p:nvPr/>
          </p:nvSpPr>
          <p:spPr>
            <a:xfrm>
              <a:off x="6037942" y="5337123"/>
              <a:ext cx="72382" cy="1826907"/>
            </a:xfrm>
            <a:custGeom>
              <a:avLst/>
              <a:gdLst/>
              <a:ahLst/>
              <a:cxnLst/>
              <a:rect l="l" t="t" r="r" b="b"/>
              <a:pathLst>
                <a:path w="732" h="18476" extrusionOk="0">
                  <a:moveTo>
                    <a:pt x="0" y="0"/>
                  </a:moveTo>
                  <a:lnTo>
                    <a:pt x="0"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4"/>
            <p:cNvSpPr/>
            <p:nvPr/>
          </p:nvSpPr>
          <p:spPr>
            <a:xfrm>
              <a:off x="6615705" y="5180100"/>
              <a:ext cx="72481" cy="1372652"/>
            </a:xfrm>
            <a:custGeom>
              <a:avLst/>
              <a:gdLst/>
              <a:ahLst/>
              <a:cxnLst/>
              <a:rect l="l" t="t" r="r" b="b"/>
              <a:pathLst>
                <a:path w="733" h="13882" extrusionOk="0">
                  <a:moveTo>
                    <a:pt x="1" y="1"/>
                  </a:moveTo>
                  <a:lnTo>
                    <a:pt x="1"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4"/>
            <p:cNvSpPr/>
            <p:nvPr/>
          </p:nvSpPr>
          <p:spPr>
            <a:xfrm>
              <a:off x="6761259" y="5368864"/>
              <a:ext cx="71591" cy="1125650"/>
            </a:xfrm>
            <a:custGeom>
              <a:avLst/>
              <a:gdLst/>
              <a:ahLst/>
              <a:cxnLst/>
              <a:rect l="l" t="t" r="r" b="b"/>
              <a:pathLst>
                <a:path w="724" h="11384" extrusionOk="0">
                  <a:moveTo>
                    <a:pt x="1" y="1"/>
                  </a:moveTo>
                  <a:lnTo>
                    <a:pt x="1" y="11384"/>
                  </a:lnTo>
                  <a:lnTo>
                    <a:pt x="723" y="11384"/>
                  </a:lnTo>
                  <a:lnTo>
                    <a:pt x="723"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4"/>
            <p:cNvSpPr/>
            <p:nvPr/>
          </p:nvSpPr>
          <p:spPr>
            <a:xfrm>
              <a:off x="6905922" y="5185440"/>
              <a:ext cx="72481" cy="1237681"/>
            </a:xfrm>
            <a:custGeom>
              <a:avLst/>
              <a:gdLst/>
              <a:ahLst/>
              <a:cxnLst/>
              <a:rect l="l" t="t" r="r" b="b"/>
              <a:pathLst>
                <a:path w="733" h="12517" extrusionOk="0">
                  <a:moveTo>
                    <a:pt x="1" y="0"/>
                  </a:moveTo>
                  <a:lnTo>
                    <a:pt x="1" y="12516"/>
                  </a:lnTo>
                  <a:lnTo>
                    <a:pt x="732" y="12516"/>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4"/>
            <p:cNvSpPr/>
            <p:nvPr/>
          </p:nvSpPr>
          <p:spPr>
            <a:xfrm>
              <a:off x="7051475" y="4786652"/>
              <a:ext cx="72481" cy="1602944"/>
            </a:xfrm>
            <a:custGeom>
              <a:avLst/>
              <a:gdLst/>
              <a:ahLst/>
              <a:cxnLst/>
              <a:rect l="l" t="t" r="r" b="b"/>
              <a:pathLst>
                <a:path w="733" h="16211" extrusionOk="0">
                  <a:moveTo>
                    <a:pt x="1" y="1"/>
                  </a:moveTo>
                  <a:lnTo>
                    <a:pt x="1" y="16210"/>
                  </a:lnTo>
                  <a:lnTo>
                    <a:pt x="732" y="16210"/>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4"/>
            <p:cNvSpPr/>
            <p:nvPr/>
          </p:nvSpPr>
          <p:spPr>
            <a:xfrm>
              <a:off x="7197028" y="4872283"/>
              <a:ext cx="71591" cy="1627565"/>
            </a:xfrm>
            <a:custGeom>
              <a:avLst/>
              <a:gdLst/>
              <a:ahLst/>
              <a:cxnLst/>
              <a:rect l="l" t="t" r="r" b="b"/>
              <a:pathLst>
                <a:path w="724" h="16460" extrusionOk="0">
                  <a:moveTo>
                    <a:pt x="1" y="0"/>
                  </a:moveTo>
                  <a:lnTo>
                    <a:pt x="1" y="16459"/>
                  </a:lnTo>
                  <a:lnTo>
                    <a:pt x="723" y="16459"/>
                  </a:lnTo>
                  <a:lnTo>
                    <a:pt x="723"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4"/>
            <p:cNvSpPr/>
            <p:nvPr/>
          </p:nvSpPr>
          <p:spPr>
            <a:xfrm>
              <a:off x="7625777" y="5386564"/>
              <a:ext cx="89192" cy="1159170"/>
            </a:xfrm>
            <a:custGeom>
              <a:avLst/>
              <a:gdLst/>
              <a:ahLst/>
              <a:cxnLst/>
              <a:rect l="l" t="t" r="r" b="b"/>
              <a:pathLst>
                <a:path w="902" h="11723" extrusionOk="0">
                  <a:moveTo>
                    <a:pt x="0" y="0"/>
                  </a:moveTo>
                  <a:lnTo>
                    <a:pt x="170" y="11722"/>
                  </a:lnTo>
                  <a:lnTo>
                    <a:pt x="901" y="11722"/>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4"/>
            <p:cNvSpPr/>
            <p:nvPr/>
          </p:nvSpPr>
          <p:spPr>
            <a:xfrm>
              <a:off x="7771330" y="5180990"/>
              <a:ext cx="71492" cy="1245591"/>
            </a:xfrm>
            <a:custGeom>
              <a:avLst/>
              <a:gdLst/>
              <a:ahLst/>
              <a:cxnLst/>
              <a:rect l="l" t="t" r="r" b="b"/>
              <a:pathLst>
                <a:path w="723" h="12597" extrusionOk="0">
                  <a:moveTo>
                    <a:pt x="0" y="0"/>
                  </a:moveTo>
                  <a:lnTo>
                    <a:pt x="0" y="12597"/>
                  </a:lnTo>
                  <a:lnTo>
                    <a:pt x="723" y="12597"/>
                  </a:lnTo>
                  <a:lnTo>
                    <a:pt x="723"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4"/>
            <p:cNvSpPr/>
            <p:nvPr/>
          </p:nvSpPr>
          <p:spPr>
            <a:xfrm>
              <a:off x="7480224" y="5319522"/>
              <a:ext cx="72382" cy="1318763"/>
            </a:xfrm>
            <a:custGeom>
              <a:avLst/>
              <a:gdLst/>
              <a:ahLst/>
              <a:cxnLst/>
              <a:rect l="l" t="t" r="r" b="b"/>
              <a:pathLst>
                <a:path w="732" h="13337" extrusionOk="0">
                  <a:moveTo>
                    <a:pt x="0" y="0"/>
                  </a:moveTo>
                  <a:lnTo>
                    <a:pt x="0"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4"/>
            <p:cNvSpPr/>
            <p:nvPr/>
          </p:nvSpPr>
          <p:spPr>
            <a:xfrm>
              <a:off x="7338132" y="5337123"/>
              <a:ext cx="72481" cy="1826907"/>
            </a:xfrm>
            <a:custGeom>
              <a:avLst/>
              <a:gdLst/>
              <a:ahLst/>
              <a:cxnLst/>
              <a:rect l="l" t="t" r="r" b="b"/>
              <a:pathLst>
                <a:path w="733" h="18476" extrusionOk="0">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4"/>
            <p:cNvSpPr/>
            <p:nvPr/>
          </p:nvSpPr>
          <p:spPr>
            <a:xfrm>
              <a:off x="7915994" y="5424435"/>
              <a:ext cx="72382" cy="1372652"/>
            </a:xfrm>
            <a:custGeom>
              <a:avLst/>
              <a:gdLst/>
              <a:ahLst/>
              <a:cxnLst/>
              <a:rect l="l" t="t" r="r" b="b"/>
              <a:pathLst>
                <a:path w="732" h="13882" extrusionOk="0">
                  <a:moveTo>
                    <a:pt x="0" y="1"/>
                  </a:moveTo>
                  <a:lnTo>
                    <a:pt x="0"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4"/>
            <p:cNvSpPr/>
            <p:nvPr/>
          </p:nvSpPr>
          <p:spPr>
            <a:xfrm>
              <a:off x="8061547" y="5065398"/>
              <a:ext cx="72382" cy="1362072"/>
            </a:xfrm>
            <a:custGeom>
              <a:avLst/>
              <a:gdLst/>
              <a:ahLst/>
              <a:cxnLst/>
              <a:rect l="l" t="t" r="r" b="b"/>
              <a:pathLst>
                <a:path w="732" h="13775" extrusionOk="0">
                  <a:moveTo>
                    <a:pt x="0" y="1"/>
                  </a:moveTo>
                  <a:lnTo>
                    <a:pt x="0" y="13775"/>
                  </a:lnTo>
                  <a:lnTo>
                    <a:pt x="732" y="13775"/>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4"/>
            <p:cNvSpPr/>
            <p:nvPr/>
          </p:nvSpPr>
          <p:spPr>
            <a:xfrm>
              <a:off x="8207100" y="4904914"/>
              <a:ext cx="71492" cy="1238571"/>
            </a:xfrm>
            <a:custGeom>
              <a:avLst/>
              <a:gdLst/>
              <a:ahLst/>
              <a:cxnLst/>
              <a:rect l="l" t="t" r="r" b="b"/>
              <a:pathLst>
                <a:path w="723" h="12526" extrusionOk="0">
                  <a:moveTo>
                    <a:pt x="0" y="0"/>
                  </a:moveTo>
                  <a:lnTo>
                    <a:pt x="0" y="12525"/>
                  </a:lnTo>
                  <a:lnTo>
                    <a:pt x="723" y="12525"/>
                  </a:lnTo>
                  <a:lnTo>
                    <a:pt x="723"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4"/>
            <p:cNvSpPr/>
            <p:nvPr/>
          </p:nvSpPr>
          <p:spPr>
            <a:xfrm>
              <a:off x="8351763" y="5108609"/>
              <a:ext cx="72382" cy="1034878"/>
            </a:xfrm>
            <a:custGeom>
              <a:avLst/>
              <a:gdLst/>
              <a:ahLst/>
              <a:cxnLst/>
              <a:rect l="l" t="t" r="r" b="b"/>
              <a:pathLst>
                <a:path w="732" h="10466" extrusionOk="0">
                  <a:moveTo>
                    <a:pt x="0" y="1"/>
                  </a:moveTo>
                  <a:lnTo>
                    <a:pt x="0" y="10465"/>
                  </a:lnTo>
                  <a:lnTo>
                    <a:pt x="732" y="10465"/>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4"/>
            <p:cNvSpPr/>
            <p:nvPr/>
          </p:nvSpPr>
          <p:spPr>
            <a:xfrm>
              <a:off x="8497317" y="4872283"/>
              <a:ext cx="72382" cy="1863987"/>
            </a:xfrm>
            <a:custGeom>
              <a:avLst/>
              <a:gdLst/>
              <a:ahLst/>
              <a:cxnLst/>
              <a:rect l="l" t="t" r="r" b="b"/>
              <a:pathLst>
                <a:path w="732" h="18851" extrusionOk="0">
                  <a:moveTo>
                    <a:pt x="0" y="0"/>
                  </a:moveTo>
                  <a:lnTo>
                    <a:pt x="0" y="18850"/>
                  </a:lnTo>
                  <a:lnTo>
                    <a:pt x="732" y="18850"/>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4"/>
            <p:cNvSpPr/>
            <p:nvPr/>
          </p:nvSpPr>
          <p:spPr>
            <a:xfrm>
              <a:off x="8925967" y="4997467"/>
              <a:ext cx="72481" cy="1758185"/>
            </a:xfrm>
            <a:custGeom>
              <a:avLst/>
              <a:gdLst/>
              <a:ahLst/>
              <a:cxnLst/>
              <a:rect l="l" t="t" r="r" b="b"/>
              <a:pathLst>
                <a:path w="733" h="17781" extrusionOk="0">
                  <a:moveTo>
                    <a:pt x="1" y="1"/>
                  </a:moveTo>
                  <a:lnTo>
                    <a:pt x="1" y="17780"/>
                  </a:lnTo>
                  <a:lnTo>
                    <a:pt x="732" y="17780"/>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4"/>
            <p:cNvSpPr/>
            <p:nvPr/>
          </p:nvSpPr>
          <p:spPr>
            <a:xfrm>
              <a:off x="9071520" y="4253881"/>
              <a:ext cx="72481" cy="1813756"/>
            </a:xfrm>
            <a:custGeom>
              <a:avLst/>
              <a:gdLst/>
              <a:ahLst/>
              <a:cxnLst/>
              <a:rect l="l" t="t" r="r" b="b"/>
              <a:pathLst>
                <a:path w="733" h="18343" extrusionOk="0">
                  <a:moveTo>
                    <a:pt x="1" y="0"/>
                  </a:moveTo>
                  <a:lnTo>
                    <a:pt x="1" y="18342"/>
                  </a:lnTo>
                  <a:lnTo>
                    <a:pt x="732" y="18342"/>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4"/>
            <p:cNvSpPr/>
            <p:nvPr/>
          </p:nvSpPr>
          <p:spPr>
            <a:xfrm>
              <a:off x="8781304" y="4208000"/>
              <a:ext cx="71591" cy="2123349"/>
            </a:xfrm>
            <a:custGeom>
              <a:avLst/>
              <a:gdLst/>
              <a:ahLst/>
              <a:cxnLst/>
              <a:rect l="l" t="t" r="r" b="b"/>
              <a:pathLst>
                <a:path w="724" h="21474" extrusionOk="0">
                  <a:moveTo>
                    <a:pt x="1" y="1"/>
                  </a:moveTo>
                  <a:lnTo>
                    <a:pt x="1" y="21473"/>
                  </a:lnTo>
                  <a:lnTo>
                    <a:pt x="723" y="21473"/>
                  </a:lnTo>
                  <a:lnTo>
                    <a:pt x="723"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4"/>
            <p:cNvSpPr/>
            <p:nvPr/>
          </p:nvSpPr>
          <p:spPr>
            <a:xfrm>
              <a:off x="8639310" y="4568817"/>
              <a:ext cx="72481" cy="1826907"/>
            </a:xfrm>
            <a:custGeom>
              <a:avLst/>
              <a:gdLst/>
              <a:ahLst/>
              <a:cxnLst/>
              <a:rect l="l" t="t" r="r" b="b"/>
              <a:pathLst>
                <a:path w="733" h="18476" extrusionOk="0">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4"/>
        <p:cNvGrpSpPr/>
        <p:nvPr/>
      </p:nvGrpSpPr>
      <p:grpSpPr>
        <a:xfrm>
          <a:off x="0" y="0"/>
          <a:ext cx="0" cy="0"/>
          <a:chOff x="0" y="0"/>
          <a:chExt cx="0" cy="0"/>
        </a:xfrm>
      </p:grpSpPr>
      <p:grpSp>
        <p:nvGrpSpPr>
          <p:cNvPr id="215" name="Google Shape;215;p4"/>
          <p:cNvGrpSpPr/>
          <p:nvPr/>
        </p:nvGrpSpPr>
        <p:grpSpPr>
          <a:xfrm>
            <a:off x="-590315" y="-163500"/>
            <a:ext cx="1207215" cy="1092048"/>
            <a:chOff x="431250" y="4269675"/>
            <a:chExt cx="623175" cy="563725"/>
          </a:xfrm>
        </p:grpSpPr>
        <p:sp>
          <p:nvSpPr>
            <p:cNvPr id="216" name="Google Shape;216;p4"/>
            <p:cNvSpPr/>
            <p:nvPr/>
          </p:nvSpPr>
          <p:spPr>
            <a:xfrm>
              <a:off x="431250" y="4269675"/>
              <a:ext cx="574775" cy="518225"/>
            </a:xfrm>
            <a:custGeom>
              <a:avLst/>
              <a:gdLst/>
              <a:ahLst/>
              <a:cxnLst/>
              <a:rect l="l" t="t" r="r" b="b"/>
              <a:pathLst>
                <a:path w="22991" h="20729" extrusionOk="0">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a:off x="514900" y="4312375"/>
              <a:ext cx="539525" cy="521025"/>
            </a:xfrm>
            <a:custGeom>
              <a:avLst/>
              <a:gdLst/>
              <a:ahLst/>
              <a:cxnLst/>
              <a:rect l="l" t="t" r="r" b="b"/>
              <a:pathLst>
                <a:path w="21581" h="20841" extrusionOk="0">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a:off x="500625" y="4332000"/>
              <a:ext cx="436250" cy="393550"/>
            </a:xfrm>
            <a:custGeom>
              <a:avLst/>
              <a:gdLst/>
              <a:ahLst/>
              <a:cxnLst/>
              <a:rect l="l" t="t" r="r" b="b"/>
              <a:pathLst>
                <a:path w="17450" h="15742" extrusionOk="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a:off x="588925" y="4382400"/>
              <a:ext cx="246250" cy="280375"/>
            </a:xfrm>
            <a:custGeom>
              <a:avLst/>
              <a:gdLst/>
              <a:ahLst/>
              <a:cxnLst/>
              <a:rect l="l" t="t" r="r" b="b"/>
              <a:pathLst>
                <a:path w="9850" h="11215" extrusionOk="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4"/>
          <p:cNvGrpSpPr/>
          <p:nvPr/>
        </p:nvGrpSpPr>
        <p:grpSpPr>
          <a:xfrm>
            <a:off x="4572003" y="3794252"/>
            <a:ext cx="4570263" cy="2675285"/>
            <a:chOff x="2256275" y="1054425"/>
            <a:chExt cx="1212400" cy="709700"/>
          </a:xfrm>
        </p:grpSpPr>
        <p:sp>
          <p:nvSpPr>
            <p:cNvPr id="221" name="Google Shape;221;p4"/>
            <p:cNvSpPr/>
            <p:nvPr/>
          </p:nvSpPr>
          <p:spPr>
            <a:xfrm>
              <a:off x="2256275" y="1090775"/>
              <a:ext cx="1162450" cy="673350"/>
            </a:xfrm>
            <a:custGeom>
              <a:avLst/>
              <a:gdLst/>
              <a:ahLst/>
              <a:cxnLst/>
              <a:rect l="l" t="t" r="r" b="b"/>
              <a:pathLst>
                <a:path w="46498" h="26934" extrusionOk="0">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a:off x="3368725" y="1054425"/>
              <a:ext cx="99950" cy="94825"/>
            </a:xfrm>
            <a:custGeom>
              <a:avLst/>
              <a:gdLst/>
              <a:ahLst/>
              <a:cxnLst/>
              <a:rect l="l" t="t" r="r" b="b"/>
              <a:pathLst>
                <a:path w="3998" h="3793" extrusionOk="0">
                  <a:moveTo>
                    <a:pt x="3997" y="1"/>
                  </a:moveTo>
                  <a:lnTo>
                    <a:pt x="1" y="1321"/>
                  </a:lnTo>
                  <a:lnTo>
                    <a:pt x="1598" y="2097"/>
                  </a:lnTo>
                  <a:lnTo>
                    <a:pt x="2151" y="3792"/>
                  </a:lnTo>
                  <a:lnTo>
                    <a:pt x="39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4"/>
          <p:cNvGrpSpPr/>
          <p:nvPr/>
        </p:nvGrpSpPr>
        <p:grpSpPr>
          <a:xfrm>
            <a:off x="1846563" y="182687"/>
            <a:ext cx="4570289" cy="4570198"/>
            <a:chOff x="1846563" y="182687"/>
            <a:chExt cx="4570289" cy="4570198"/>
          </a:xfrm>
        </p:grpSpPr>
        <p:grpSp>
          <p:nvGrpSpPr>
            <p:cNvPr id="224" name="Google Shape;224;p4"/>
            <p:cNvGrpSpPr/>
            <p:nvPr/>
          </p:nvGrpSpPr>
          <p:grpSpPr>
            <a:xfrm>
              <a:off x="1846563" y="182687"/>
              <a:ext cx="4570289" cy="4570198"/>
              <a:chOff x="878425" y="-785450"/>
              <a:chExt cx="6506675" cy="6506546"/>
            </a:xfrm>
          </p:grpSpPr>
          <p:sp>
            <p:nvSpPr>
              <p:cNvPr id="225" name="Google Shape;225;p4"/>
              <p:cNvSpPr/>
              <p:nvPr/>
            </p:nvSpPr>
            <p:spPr>
              <a:xfrm>
                <a:off x="3041652" y="1377724"/>
                <a:ext cx="2180213" cy="2180213"/>
              </a:xfrm>
              <a:custGeom>
                <a:avLst/>
                <a:gdLst/>
                <a:ahLst/>
                <a:cxnLst/>
                <a:rect l="l" t="t" r="r" b="b"/>
                <a:pathLst>
                  <a:path w="36613" h="36613" extrusionOk="0">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a:off x="2050550" y="386698"/>
                <a:ext cx="4162285" cy="4162202"/>
              </a:xfrm>
              <a:custGeom>
                <a:avLst/>
                <a:gdLst/>
                <a:ahLst/>
                <a:cxnLst/>
                <a:rect l="l" t="t" r="r" b="b"/>
                <a:pathLst>
                  <a:path w="50298" h="50297" extrusionOk="0">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a:off x="878425" y="-785450"/>
                <a:ext cx="6506675" cy="6506546"/>
              </a:xfrm>
              <a:custGeom>
                <a:avLst/>
                <a:gdLst/>
                <a:ahLst/>
                <a:cxnLst/>
                <a:rect l="l" t="t" r="r" b="b"/>
                <a:pathLst>
                  <a:path w="50298" h="50297" extrusionOk="0">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4"/>
            <p:cNvGrpSpPr/>
            <p:nvPr/>
          </p:nvGrpSpPr>
          <p:grpSpPr>
            <a:xfrm>
              <a:off x="3185908" y="718741"/>
              <a:ext cx="3124599" cy="2544437"/>
              <a:chOff x="4104846" y="2798475"/>
              <a:chExt cx="895480" cy="729211"/>
            </a:xfrm>
          </p:grpSpPr>
          <p:sp>
            <p:nvSpPr>
              <p:cNvPr id="229" name="Google Shape;229;p4"/>
              <p:cNvSpPr/>
              <p:nvPr/>
            </p:nvSpPr>
            <p:spPr>
              <a:xfrm>
                <a:off x="4186358" y="3417317"/>
                <a:ext cx="16525" cy="16525"/>
              </a:xfrm>
              <a:custGeom>
                <a:avLst/>
                <a:gdLst/>
                <a:ahLst/>
                <a:cxnLst/>
                <a:rect l="l" t="t" r="r" b="b"/>
                <a:pathLst>
                  <a:path w="661" h="661" extrusionOk="0">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a:off x="4796315" y="2798475"/>
                <a:ext cx="16550" cy="16550"/>
              </a:xfrm>
              <a:custGeom>
                <a:avLst/>
                <a:gdLst/>
                <a:ahLst/>
                <a:cxnLst/>
                <a:rect l="l" t="t" r="r" b="b"/>
                <a:pathLst>
                  <a:path w="662" h="662" extrusionOk="0">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a:off x="4104846" y="2964527"/>
                <a:ext cx="16300" cy="16300"/>
              </a:xfrm>
              <a:custGeom>
                <a:avLst/>
                <a:gdLst/>
                <a:ahLst/>
                <a:cxnLst/>
                <a:rect l="l" t="t" r="r" b="b"/>
                <a:pathLst>
                  <a:path w="652" h="652" extrusionOk="0">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4983801" y="3511136"/>
                <a:ext cx="16525" cy="16550"/>
              </a:xfrm>
              <a:custGeom>
                <a:avLst/>
                <a:gdLst/>
                <a:ahLst/>
                <a:cxnLst/>
                <a:rect l="l" t="t" r="r" b="b"/>
                <a:pathLst>
                  <a:path w="661" h="662" extrusionOk="0">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 name="Google Shape;233;p4"/>
          <p:cNvGrpSpPr/>
          <p:nvPr/>
        </p:nvGrpSpPr>
        <p:grpSpPr>
          <a:xfrm rot="10800000">
            <a:off x="-1473313" y="3864168"/>
            <a:ext cx="2520972" cy="3082298"/>
            <a:chOff x="0" y="4208000"/>
            <a:chExt cx="2238079" cy="2736415"/>
          </a:xfrm>
        </p:grpSpPr>
        <p:sp>
          <p:nvSpPr>
            <p:cNvPr id="234" name="Google Shape;234;p4"/>
            <p:cNvSpPr/>
            <p:nvPr/>
          </p:nvSpPr>
          <p:spPr>
            <a:xfrm>
              <a:off x="1720138" y="5167740"/>
              <a:ext cx="88302" cy="1159170"/>
            </a:xfrm>
            <a:custGeom>
              <a:avLst/>
              <a:gdLst/>
              <a:ahLst/>
              <a:cxnLst/>
              <a:rect l="l" t="t" r="r" b="b"/>
              <a:pathLst>
                <a:path w="893" h="11723" extrusionOk="0">
                  <a:moveTo>
                    <a:pt x="170" y="1"/>
                  </a:moveTo>
                  <a:lnTo>
                    <a:pt x="1" y="11723"/>
                  </a:lnTo>
                  <a:lnTo>
                    <a:pt x="723" y="11723"/>
                  </a:lnTo>
                  <a:lnTo>
                    <a:pt x="893"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1591395" y="4999246"/>
              <a:ext cx="72382" cy="1244800"/>
            </a:xfrm>
            <a:custGeom>
              <a:avLst/>
              <a:gdLst/>
              <a:ahLst/>
              <a:cxnLst/>
              <a:rect l="l" t="t" r="r" b="b"/>
              <a:pathLst>
                <a:path w="732" h="12589" extrusionOk="0">
                  <a:moveTo>
                    <a:pt x="0" y="1"/>
                  </a:moveTo>
                  <a:lnTo>
                    <a:pt x="0" y="12588"/>
                  </a:lnTo>
                  <a:lnTo>
                    <a:pt x="732" y="12588"/>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a:off x="1881611" y="5289462"/>
              <a:ext cx="72382" cy="1318861"/>
            </a:xfrm>
            <a:custGeom>
              <a:avLst/>
              <a:gdLst/>
              <a:ahLst/>
              <a:cxnLst/>
              <a:rect l="l" t="t" r="r" b="b"/>
              <a:pathLst>
                <a:path w="732" h="13338" extrusionOk="0">
                  <a:moveTo>
                    <a:pt x="0" y="1"/>
                  </a:moveTo>
                  <a:lnTo>
                    <a:pt x="0" y="13338"/>
                  </a:lnTo>
                  <a:lnTo>
                    <a:pt x="732" y="13338"/>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a:off x="2023605" y="5118398"/>
              <a:ext cx="72481" cy="1826017"/>
            </a:xfrm>
            <a:custGeom>
              <a:avLst/>
              <a:gdLst/>
              <a:ahLst/>
              <a:cxnLst/>
              <a:rect l="l" t="t" r="r" b="b"/>
              <a:pathLst>
                <a:path w="733" h="18467" extrusionOk="0">
                  <a:moveTo>
                    <a:pt x="1" y="0"/>
                  </a:moveTo>
                  <a:lnTo>
                    <a:pt x="1" y="18467"/>
                  </a:lnTo>
                  <a:lnTo>
                    <a:pt x="732" y="18467"/>
                  </a:lnTo>
                  <a:lnTo>
                    <a:pt x="732"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2165598" y="5401495"/>
              <a:ext cx="72481" cy="645785"/>
            </a:xfrm>
            <a:custGeom>
              <a:avLst/>
              <a:gdLst/>
              <a:ahLst/>
              <a:cxnLst/>
              <a:rect l="l" t="t" r="r" b="b"/>
              <a:pathLst>
                <a:path w="733" h="6531" extrusionOk="0">
                  <a:moveTo>
                    <a:pt x="1" y="1"/>
                  </a:moveTo>
                  <a:lnTo>
                    <a:pt x="1" y="6531"/>
                  </a:lnTo>
                  <a:lnTo>
                    <a:pt x="732" y="6531"/>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1445842" y="5162499"/>
              <a:ext cx="72382" cy="1372652"/>
            </a:xfrm>
            <a:custGeom>
              <a:avLst/>
              <a:gdLst/>
              <a:ahLst/>
              <a:cxnLst/>
              <a:rect l="l" t="t" r="r" b="b"/>
              <a:pathLst>
                <a:path w="732" h="13882" extrusionOk="0">
                  <a:moveTo>
                    <a:pt x="0" y="0"/>
                  </a:moveTo>
                  <a:lnTo>
                    <a:pt x="0" y="13881"/>
                  </a:lnTo>
                  <a:lnTo>
                    <a:pt x="732" y="13881"/>
                  </a:lnTo>
                  <a:lnTo>
                    <a:pt x="732"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1301178" y="5286002"/>
              <a:ext cx="71492" cy="1125650"/>
            </a:xfrm>
            <a:custGeom>
              <a:avLst/>
              <a:gdLst/>
              <a:ahLst/>
              <a:cxnLst/>
              <a:rect l="l" t="t" r="r" b="b"/>
              <a:pathLst>
                <a:path w="723" h="11384" extrusionOk="0">
                  <a:moveTo>
                    <a:pt x="0" y="0"/>
                  </a:moveTo>
                  <a:lnTo>
                    <a:pt x="0" y="11383"/>
                  </a:lnTo>
                  <a:lnTo>
                    <a:pt x="723" y="11383"/>
                  </a:lnTo>
                  <a:lnTo>
                    <a:pt x="723"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1155625" y="4965726"/>
              <a:ext cx="72382" cy="1237681"/>
            </a:xfrm>
            <a:custGeom>
              <a:avLst/>
              <a:gdLst/>
              <a:ahLst/>
              <a:cxnLst/>
              <a:rect l="l" t="t" r="r" b="b"/>
              <a:pathLst>
                <a:path w="732" h="12517" extrusionOk="0">
                  <a:moveTo>
                    <a:pt x="0" y="1"/>
                  </a:moveTo>
                  <a:lnTo>
                    <a:pt x="0" y="12517"/>
                  </a:lnTo>
                  <a:lnTo>
                    <a:pt x="732" y="12517"/>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1010072" y="4768161"/>
              <a:ext cx="72382" cy="1602845"/>
            </a:xfrm>
            <a:custGeom>
              <a:avLst/>
              <a:gdLst/>
              <a:ahLst/>
              <a:cxnLst/>
              <a:rect l="l" t="t" r="r" b="b"/>
              <a:pathLst>
                <a:path w="732" h="16210" extrusionOk="0">
                  <a:moveTo>
                    <a:pt x="0" y="0"/>
                  </a:moveTo>
                  <a:lnTo>
                    <a:pt x="0" y="16210"/>
                  </a:lnTo>
                  <a:lnTo>
                    <a:pt x="732" y="16210"/>
                  </a:lnTo>
                  <a:lnTo>
                    <a:pt x="732"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865409" y="4652569"/>
              <a:ext cx="72382" cy="1627565"/>
            </a:xfrm>
            <a:custGeom>
              <a:avLst/>
              <a:gdLst/>
              <a:ahLst/>
              <a:cxnLst/>
              <a:rect l="l" t="t" r="r" b="b"/>
              <a:pathLst>
                <a:path w="732" h="16460" extrusionOk="0">
                  <a:moveTo>
                    <a:pt x="0" y="1"/>
                  </a:moveTo>
                  <a:lnTo>
                    <a:pt x="0" y="16460"/>
                  </a:lnTo>
                  <a:lnTo>
                    <a:pt x="732" y="16460"/>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419059" y="5167740"/>
              <a:ext cx="89192" cy="1159170"/>
            </a:xfrm>
            <a:custGeom>
              <a:avLst/>
              <a:gdLst/>
              <a:ahLst/>
              <a:cxnLst/>
              <a:rect l="l" t="t" r="r" b="b"/>
              <a:pathLst>
                <a:path w="902" h="11723" extrusionOk="0">
                  <a:moveTo>
                    <a:pt x="170" y="1"/>
                  </a:moveTo>
                  <a:lnTo>
                    <a:pt x="0" y="11723"/>
                  </a:lnTo>
                  <a:lnTo>
                    <a:pt x="732" y="11723"/>
                  </a:lnTo>
                  <a:lnTo>
                    <a:pt x="901"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291106" y="4470035"/>
              <a:ext cx="71591" cy="1599285"/>
            </a:xfrm>
            <a:custGeom>
              <a:avLst/>
              <a:gdLst/>
              <a:ahLst/>
              <a:cxnLst/>
              <a:rect l="l" t="t" r="r" b="b"/>
              <a:pathLst>
                <a:path w="724" h="16174" extrusionOk="0">
                  <a:moveTo>
                    <a:pt x="1" y="0"/>
                  </a:moveTo>
                  <a:lnTo>
                    <a:pt x="1" y="16174"/>
                  </a:lnTo>
                  <a:lnTo>
                    <a:pt x="723" y="16174"/>
                  </a:lnTo>
                  <a:lnTo>
                    <a:pt x="723"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581323" y="5100698"/>
              <a:ext cx="72481" cy="1318861"/>
            </a:xfrm>
            <a:custGeom>
              <a:avLst/>
              <a:gdLst/>
              <a:ahLst/>
              <a:cxnLst/>
              <a:rect l="l" t="t" r="r" b="b"/>
              <a:pathLst>
                <a:path w="733" h="13338" extrusionOk="0">
                  <a:moveTo>
                    <a:pt x="1" y="1"/>
                  </a:moveTo>
                  <a:lnTo>
                    <a:pt x="1" y="13338"/>
                  </a:lnTo>
                  <a:lnTo>
                    <a:pt x="732" y="13338"/>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723415" y="4934875"/>
              <a:ext cx="72382" cy="1826907"/>
            </a:xfrm>
            <a:custGeom>
              <a:avLst/>
              <a:gdLst/>
              <a:ahLst/>
              <a:cxnLst/>
              <a:rect l="l" t="t" r="r" b="b"/>
              <a:pathLst>
                <a:path w="732" h="18476" extrusionOk="0">
                  <a:moveTo>
                    <a:pt x="0" y="0"/>
                  </a:moveTo>
                  <a:lnTo>
                    <a:pt x="0" y="18476"/>
                  </a:lnTo>
                  <a:lnTo>
                    <a:pt x="732" y="18476"/>
                  </a:lnTo>
                  <a:lnTo>
                    <a:pt x="732"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145553" y="4470035"/>
              <a:ext cx="72481" cy="1727236"/>
            </a:xfrm>
            <a:custGeom>
              <a:avLst/>
              <a:gdLst/>
              <a:ahLst/>
              <a:cxnLst/>
              <a:rect l="l" t="t" r="r" b="b"/>
              <a:pathLst>
                <a:path w="733" h="17468" extrusionOk="0">
                  <a:moveTo>
                    <a:pt x="1" y="0"/>
                  </a:moveTo>
                  <a:lnTo>
                    <a:pt x="1" y="17467"/>
                  </a:lnTo>
                  <a:lnTo>
                    <a:pt x="732" y="17467"/>
                  </a:lnTo>
                  <a:lnTo>
                    <a:pt x="732"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0" y="4208000"/>
              <a:ext cx="72481" cy="1715766"/>
            </a:xfrm>
            <a:custGeom>
              <a:avLst/>
              <a:gdLst/>
              <a:ahLst/>
              <a:cxnLst/>
              <a:rect l="l" t="t" r="r" b="b"/>
              <a:pathLst>
                <a:path w="733" h="17352" extrusionOk="0">
                  <a:moveTo>
                    <a:pt x="1" y="1"/>
                  </a:moveTo>
                  <a:lnTo>
                    <a:pt x="1" y="17352"/>
                  </a:lnTo>
                  <a:lnTo>
                    <a:pt x="732" y="17352"/>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 name="Google Shape;250;p4"/>
          <p:cNvGrpSpPr/>
          <p:nvPr/>
        </p:nvGrpSpPr>
        <p:grpSpPr>
          <a:xfrm>
            <a:off x="7410292" y="-441230"/>
            <a:ext cx="1013699" cy="886245"/>
            <a:chOff x="895150" y="3894725"/>
            <a:chExt cx="332775" cy="290925"/>
          </a:xfrm>
        </p:grpSpPr>
        <p:sp>
          <p:nvSpPr>
            <p:cNvPr id="251" name="Google Shape;251;p4"/>
            <p:cNvSpPr/>
            <p:nvPr/>
          </p:nvSpPr>
          <p:spPr>
            <a:xfrm>
              <a:off x="895150" y="3918150"/>
              <a:ext cx="307125" cy="267500"/>
            </a:xfrm>
            <a:custGeom>
              <a:avLst/>
              <a:gdLst/>
              <a:ahLst/>
              <a:cxnLst/>
              <a:rect l="l" t="t" r="r" b="b"/>
              <a:pathLst>
                <a:path w="12285" h="10700" extrusionOk="0">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939750" y="3894725"/>
              <a:ext cx="288175" cy="268925"/>
            </a:xfrm>
            <a:custGeom>
              <a:avLst/>
              <a:gdLst/>
              <a:ahLst/>
              <a:cxnLst/>
              <a:rect l="l" t="t" r="r" b="b"/>
              <a:pathLst>
                <a:path w="11527" h="10757" extrusionOk="0">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932175" y="3950325"/>
              <a:ext cx="233075" cy="203150"/>
            </a:xfrm>
            <a:custGeom>
              <a:avLst/>
              <a:gdLst/>
              <a:ahLst/>
              <a:cxnLst/>
              <a:rect l="l" t="t" r="r" b="b"/>
              <a:pathLst>
                <a:path w="9323" h="8126" extrusionOk="0">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979450" y="3982750"/>
              <a:ext cx="131400" cy="144775"/>
            </a:xfrm>
            <a:custGeom>
              <a:avLst/>
              <a:gdLst/>
              <a:ahLst/>
              <a:cxnLst/>
              <a:rect l="l" t="t" r="r" b="b"/>
              <a:pathLst>
                <a:path w="5256" h="5791" extrusionOk="0">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 name="Google Shape;25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56" name="Google Shape;256;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7"/>
        <p:cNvGrpSpPr/>
        <p:nvPr/>
      </p:nvGrpSpPr>
      <p:grpSpPr>
        <a:xfrm>
          <a:off x="0" y="0"/>
          <a:ext cx="0" cy="0"/>
          <a:chOff x="0" y="0"/>
          <a:chExt cx="0" cy="0"/>
        </a:xfrm>
      </p:grpSpPr>
      <p:grpSp>
        <p:nvGrpSpPr>
          <p:cNvPr id="258" name="Google Shape;258;p5"/>
          <p:cNvGrpSpPr/>
          <p:nvPr/>
        </p:nvGrpSpPr>
        <p:grpSpPr>
          <a:xfrm>
            <a:off x="2748613" y="709262"/>
            <a:ext cx="4570289" cy="4570198"/>
            <a:chOff x="1846563" y="182687"/>
            <a:chExt cx="4570289" cy="4570198"/>
          </a:xfrm>
        </p:grpSpPr>
        <p:grpSp>
          <p:nvGrpSpPr>
            <p:cNvPr id="259" name="Google Shape;259;p5"/>
            <p:cNvGrpSpPr/>
            <p:nvPr/>
          </p:nvGrpSpPr>
          <p:grpSpPr>
            <a:xfrm>
              <a:off x="1846563" y="182687"/>
              <a:ext cx="4570289" cy="4570198"/>
              <a:chOff x="878425" y="-785450"/>
              <a:chExt cx="6506675" cy="6506546"/>
            </a:xfrm>
          </p:grpSpPr>
          <p:sp>
            <p:nvSpPr>
              <p:cNvPr id="260" name="Google Shape;260;p5"/>
              <p:cNvSpPr/>
              <p:nvPr/>
            </p:nvSpPr>
            <p:spPr>
              <a:xfrm>
                <a:off x="3041652" y="1377724"/>
                <a:ext cx="2180213" cy="2180213"/>
              </a:xfrm>
              <a:custGeom>
                <a:avLst/>
                <a:gdLst/>
                <a:ahLst/>
                <a:cxnLst/>
                <a:rect l="l" t="t" r="r" b="b"/>
                <a:pathLst>
                  <a:path w="36613" h="36613" extrusionOk="0">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a:off x="2050550" y="386698"/>
                <a:ext cx="4162285" cy="4162202"/>
              </a:xfrm>
              <a:custGeom>
                <a:avLst/>
                <a:gdLst/>
                <a:ahLst/>
                <a:cxnLst/>
                <a:rect l="l" t="t" r="r" b="b"/>
                <a:pathLst>
                  <a:path w="50298" h="50297" extrusionOk="0">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878425" y="-785450"/>
                <a:ext cx="6506675" cy="6506546"/>
              </a:xfrm>
              <a:custGeom>
                <a:avLst/>
                <a:gdLst/>
                <a:ahLst/>
                <a:cxnLst/>
                <a:rect l="l" t="t" r="r" b="b"/>
                <a:pathLst>
                  <a:path w="50298" h="50297" extrusionOk="0">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5"/>
            <p:cNvGrpSpPr/>
            <p:nvPr/>
          </p:nvGrpSpPr>
          <p:grpSpPr>
            <a:xfrm>
              <a:off x="3185908" y="718741"/>
              <a:ext cx="3124599" cy="2544437"/>
              <a:chOff x="4104846" y="2798475"/>
              <a:chExt cx="895480" cy="729211"/>
            </a:xfrm>
          </p:grpSpPr>
          <p:sp>
            <p:nvSpPr>
              <p:cNvPr id="264" name="Google Shape;264;p5"/>
              <p:cNvSpPr/>
              <p:nvPr/>
            </p:nvSpPr>
            <p:spPr>
              <a:xfrm>
                <a:off x="4186358" y="3417317"/>
                <a:ext cx="16525" cy="16525"/>
              </a:xfrm>
              <a:custGeom>
                <a:avLst/>
                <a:gdLst/>
                <a:ahLst/>
                <a:cxnLst/>
                <a:rect l="l" t="t" r="r" b="b"/>
                <a:pathLst>
                  <a:path w="661" h="661" extrusionOk="0">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4796315" y="2798475"/>
                <a:ext cx="16550" cy="16550"/>
              </a:xfrm>
              <a:custGeom>
                <a:avLst/>
                <a:gdLst/>
                <a:ahLst/>
                <a:cxnLst/>
                <a:rect l="l" t="t" r="r" b="b"/>
                <a:pathLst>
                  <a:path w="662" h="662" extrusionOk="0">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4104846" y="2964527"/>
                <a:ext cx="16300" cy="16300"/>
              </a:xfrm>
              <a:custGeom>
                <a:avLst/>
                <a:gdLst/>
                <a:ahLst/>
                <a:cxnLst/>
                <a:rect l="l" t="t" r="r" b="b"/>
                <a:pathLst>
                  <a:path w="652" h="652" extrusionOk="0">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4983801" y="3511136"/>
                <a:ext cx="16525" cy="16550"/>
              </a:xfrm>
              <a:custGeom>
                <a:avLst/>
                <a:gdLst/>
                <a:ahLst/>
                <a:cxnLst/>
                <a:rect l="l" t="t" r="r" b="b"/>
                <a:pathLst>
                  <a:path w="661" h="662" extrusionOk="0">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8" name="Google Shape;268;p5"/>
          <p:cNvGrpSpPr/>
          <p:nvPr/>
        </p:nvGrpSpPr>
        <p:grpSpPr>
          <a:xfrm rot="10800000" flipH="1">
            <a:off x="7511462" y="3864168"/>
            <a:ext cx="2520972" cy="3082298"/>
            <a:chOff x="0" y="4208000"/>
            <a:chExt cx="2238079" cy="2736415"/>
          </a:xfrm>
        </p:grpSpPr>
        <p:sp>
          <p:nvSpPr>
            <p:cNvPr id="269" name="Google Shape;269;p5"/>
            <p:cNvSpPr/>
            <p:nvPr/>
          </p:nvSpPr>
          <p:spPr>
            <a:xfrm>
              <a:off x="1720138" y="5167740"/>
              <a:ext cx="88302" cy="1159170"/>
            </a:xfrm>
            <a:custGeom>
              <a:avLst/>
              <a:gdLst/>
              <a:ahLst/>
              <a:cxnLst/>
              <a:rect l="l" t="t" r="r" b="b"/>
              <a:pathLst>
                <a:path w="893" h="11723" extrusionOk="0">
                  <a:moveTo>
                    <a:pt x="170" y="1"/>
                  </a:moveTo>
                  <a:lnTo>
                    <a:pt x="1" y="11723"/>
                  </a:lnTo>
                  <a:lnTo>
                    <a:pt x="723" y="11723"/>
                  </a:lnTo>
                  <a:lnTo>
                    <a:pt x="893"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1591395" y="4999246"/>
              <a:ext cx="72382" cy="1244800"/>
            </a:xfrm>
            <a:custGeom>
              <a:avLst/>
              <a:gdLst/>
              <a:ahLst/>
              <a:cxnLst/>
              <a:rect l="l" t="t" r="r" b="b"/>
              <a:pathLst>
                <a:path w="732" h="12589" extrusionOk="0">
                  <a:moveTo>
                    <a:pt x="0" y="1"/>
                  </a:moveTo>
                  <a:lnTo>
                    <a:pt x="0" y="12588"/>
                  </a:lnTo>
                  <a:lnTo>
                    <a:pt x="732" y="12588"/>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1881611" y="5289462"/>
              <a:ext cx="72382" cy="1318861"/>
            </a:xfrm>
            <a:custGeom>
              <a:avLst/>
              <a:gdLst/>
              <a:ahLst/>
              <a:cxnLst/>
              <a:rect l="l" t="t" r="r" b="b"/>
              <a:pathLst>
                <a:path w="732" h="13338" extrusionOk="0">
                  <a:moveTo>
                    <a:pt x="0" y="1"/>
                  </a:moveTo>
                  <a:lnTo>
                    <a:pt x="0" y="13338"/>
                  </a:lnTo>
                  <a:lnTo>
                    <a:pt x="732" y="13338"/>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2023605" y="5118398"/>
              <a:ext cx="72481" cy="1826017"/>
            </a:xfrm>
            <a:custGeom>
              <a:avLst/>
              <a:gdLst/>
              <a:ahLst/>
              <a:cxnLst/>
              <a:rect l="l" t="t" r="r" b="b"/>
              <a:pathLst>
                <a:path w="733" h="18467" extrusionOk="0">
                  <a:moveTo>
                    <a:pt x="1" y="0"/>
                  </a:moveTo>
                  <a:lnTo>
                    <a:pt x="1" y="18467"/>
                  </a:lnTo>
                  <a:lnTo>
                    <a:pt x="732" y="18467"/>
                  </a:lnTo>
                  <a:lnTo>
                    <a:pt x="732"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2165598" y="5401495"/>
              <a:ext cx="72481" cy="645785"/>
            </a:xfrm>
            <a:custGeom>
              <a:avLst/>
              <a:gdLst/>
              <a:ahLst/>
              <a:cxnLst/>
              <a:rect l="l" t="t" r="r" b="b"/>
              <a:pathLst>
                <a:path w="733" h="6531" extrusionOk="0">
                  <a:moveTo>
                    <a:pt x="1" y="1"/>
                  </a:moveTo>
                  <a:lnTo>
                    <a:pt x="1" y="6531"/>
                  </a:lnTo>
                  <a:lnTo>
                    <a:pt x="732" y="6531"/>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1445842" y="5162499"/>
              <a:ext cx="72382" cy="1372652"/>
            </a:xfrm>
            <a:custGeom>
              <a:avLst/>
              <a:gdLst/>
              <a:ahLst/>
              <a:cxnLst/>
              <a:rect l="l" t="t" r="r" b="b"/>
              <a:pathLst>
                <a:path w="732" h="13882" extrusionOk="0">
                  <a:moveTo>
                    <a:pt x="0" y="0"/>
                  </a:moveTo>
                  <a:lnTo>
                    <a:pt x="0" y="13881"/>
                  </a:lnTo>
                  <a:lnTo>
                    <a:pt x="732" y="13881"/>
                  </a:lnTo>
                  <a:lnTo>
                    <a:pt x="732"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1301178" y="5286002"/>
              <a:ext cx="71492" cy="1125650"/>
            </a:xfrm>
            <a:custGeom>
              <a:avLst/>
              <a:gdLst/>
              <a:ahLst/>
              <a:cxnLst/>
              <a:rect l="l" t="t" r="r" b="b"/>
              <a:pathLst>
                <a:path w="723" h="11384" extrusionOk="0">
                  <a:moveTo>
                    <a:pt x="0" y="0"/>
                  </a:moveTo>
                  <a:lnTo>
                    <a:pt x="0" y="11383"/>
                  </a:lnTo>
                  <a:lnTo>
                    <a:pt x="723" y="11383"/>
                  </a:lnTo>
                  <a:lnTo>
                    <a:pt x="723"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1155625" y="4965726"/>
              <a:ext cx="72382" cy="1237681"/>
            </a:xfrm>
            <a:custGeom>
              <a:avLst/>
              <a:gdLst/>
              <a:ahLst/>
              <a:cxnLst/>
              <a:rect l="l" t="t" r="r" b="b"/>
              <a:pathLst>
                <a:path w="732" h="12517" extrusionOk="0">
                  <a:moveTo>
                    <a:pt x="0" y="1"/>
                  </a:moveTo>
                  <a:lnTo>
                    <a:pt x="0" y="12517"/>
                  </a:lnTo>
                  <a:lnTo>
                    <a:pt x="732" y="12517"/>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1010072" y="4768161"/>
              <a:ext cx="72382" cy="1602845"/>
            </a:xfrm>
            <a:custGeom>
              <a:avLst/>
              <a:gdLst/>
              <a:ahLst/>
              <a:cxnLst/>
              <a:rect l="l" t="t" r="r" b="b"/>
              <a:pathLst>
                <a:path w="732" h="16210" extrusionOk="0">
                  <a:moveTo>
                    <a:pt x="0" y="0"/>
                  </a:moveTo>
                  <a:lnTo>
                    <a:pt x="0" y="16210"/>
                  </a:lnTo>
                  <a:lnTo>
                    <a:pt x="732" y="16210"/>
                  </a:lnTo>
                  <a:lnTo>
                    <a:pt x="732"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865409" y="4652569"/>
              <a:ext cx="72382" cy="1627565"/>
            </a:xfrm>
            <a:custGeom>
              <a:avLst/>
              <a:gdLst/>
              <a:ahLst/>
              <a:cxnLst/>
              <a:rect l="l" t="t" r="r" b="b"/>
              <a:pathLst>
                <a:path w="732" h="16460" extrusionOk="0">
                  <a:moveTo>
                    <a:pt x="0" y="1"/>
                  </a:moveTo>
                  <a:lnTo>
                    <a:pt x="0" y="16460"/>
                  </a:lnTo>
                  <a:lnTo>
                    <a:pt x="732" y="16460"/>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419059" y="5167740"/>
              <a:ext cx="89192" cy="1159170"/>
            </a:xfrm>
            <a:custGeom>
              <a:avLst/>
              <a:gdLst/>
              <a:ahLst/>
              <a:cxnLst/>
              <a:rect l="l" t="t" r="r" b="b"/>
              <a:pathLst>
                <a:path w="902" h="11723" extrusionOk="0">
                  <a:moveTo>
                    <a:pt x="170" y="1"/>
                  </a:moveTo>
                  <a:lnTo>
                    <a:pt x="0" y="11723"/>
                  </a:lnTo>
                  <a:lnTo>
                    <a:pt x="732" y="11723"/>
                  </a:lnTo>
                  <a:lnTo>
                    <a:pt x="901"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291106" y="4470035"/>
              <a:ext cx="71591" cy="1599285"/>
            </a:xfrm>
            <a:custGeom>
              <a:avLst/>
              <a:gdLst/>
              <a:ahLst/>
              <a:cxnLst/>
              <a:rect l="l" t="t" r="r" b="b"/>
              <a:pathLst>
                <a:path w="724" h="16174" extrusionOk="0">
                  <a:moveTo>
                    <a:pt x="1" y="0"/>
                  </a:moveTo>
                  <a:lnTo>
                    <a:pt x="1" y="16174"/>
                  </a:lnTo>
                  <a:lnTo>
                    <a:pt x="723" y="16174"/>
                  </a:lnTo>
                  <a:lnTo>
                    <a:pt x="723"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581323" y="5100698"/>
              <a:ext cx="72481" cy="1318861"/>
            </a:xfrm>
            <a:custGeom>
              <a:avLst/>
              <a:gdLst/>
              <a:ahLst/>
              <a:cxnLst/>
              <a:rect l="l" t="t" r="r" b="b"/>
              <a:pathLst>
                <a:path w="733" h="13338" extrusionOk="0">
                  <a:moveTo>
                    <a:pt x="1" y="1"/>
                  </a:moveTo>
                  <a:lnTo>
                    <a:pt x="1" y="13338"/>
                  </a:lnTo>
                  <a:lnTo>
                    <a:pt x="732" y="13338"/>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723415" y="4934875"/>
              <a:ext cx="72382" cy="1826907"/>
            </a:xfrm>
            <a:custGeom>
              <a:avLst/>
              <a:gdLst/>
              <a:ahLst/>
              <a:cxnLst/>
              <a:rect l="l" t="t" r="r" b="b"/>
              <a:pathLst>
                <a:path w="732" h="18476" extrusionOk="0">
                  <a:moveTo>
                    <a:pt x="0" y="0"/>
                  </a:moveTo>
                  <a:lnTo>
                    <a:pt x="0" y="18476"/>
                  </a:lnTo>
                  <a:lnTo>
                    <a:pt x="732" y="18476"/>
                  </a:lnTo>
                  <a:lnTo>
                    <a:pt x="732"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145553" y="4470035"/>
              <a:ext cx="72481" cy="1727236"/>
            </a:xfrm>
            <a:custGeom>
              <a:avLst/>
              <a:gdLst/>
              <a:ahLst/>
              <a:cxnLst/>
              <a:rect l="l" t="t" r="r" b="b"/>
              <a:pathLst>
                <a:path w="733" h="17468" extrusionOk="0">
                  <a:moveTo>
                    <a:pt x="1" y="0"/>
                  </a:moveTo>
                  <a:lnTo>
                    <a:pt x="1" y="17467"/>
                  </a:lnTo>
                  <a:lnTo>
                    <a:pt x="732" y="17467"/>
                  </a:lnTo>
                  <a:lnTo>
                    <a:pt x="732"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0" y="4208000"/>
              <a:ext cx="72481" cy="1715766"/>
            </a:xfrm>
            <a:custGeom>
              <a:avLst/>
              <a:gdLst/>
              <a:ahLst/>
              <a:cxnLst/>
              <a:rect l="l" t="t" r="r" b="b"/>
              <a:pathLst>
                <a:path w="733" h="17352" extrusionOk="0">
                  <a:moveTo>
                    <a:pt x="1" y="1"/>
                  </a:moveTo>
                  <a:lnTo>
                    <a:pt x="1" y="17352"/>
                  </a:lnTo>
                  <a:lnTo>
                    <a:pt x="732" y="17352"/>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5"/>
          <p:cNvGrpSpPr/>
          <p:nvPr/>
        </p:nvGrpSpPr>
        <p:grpSpPr>
          <a:xfrm>
            <a:off x="8423992" y="928720"/>
            <a:ext cx="1013699" cy="886245"/>
            <a:chOff x="895150" y="3894725"/>
            <a:chExt cx="332775" cy="290925"/>
          </a:xfrm>
        </p:grpSpPr>
        <p:sp>
          <p:nvSpPr>
            <p:cNvPr id="286" name="Google Shape;286;p5"/>
            <p:cNvSpPr/>
            <p:nvPr/>
          </p:nvSpPr>
          <p:spPr>
            <a:xfrm>
              <a:off x="895150" y="3918150"/>
              <a:ext cx="307125" cy="267500"/>
            </a:xfrm>
            <a:custGeom>
              <a:avLst/>
              <a:gdLst/>
              <a:ahLst/>
              <a:cxnLst/>
              <a:rect l="l" t="t" r="r" b="b"/>
              <a:pathLst>
                <a:path w="12285" h="10700" extrusionOk="0">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939750" y="3894725"/>
              <a:ext cx="288175" cy="268925"/>
            </a:xfrm>
            <a:custGeom>
              <a:avLst/>
              <a:gdLst/>
              <a:ahLst/>
              <a:cxnLst/>
              <a:rect l="l" t="t" r="r" b="b"/>
              <a:pathLst>
                <a:path w="11527" h="10757" extrusionOk="0">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932175" y="3950325"/>
              <a:ext cx="233075" cy="203150"/>
            </a:xfrm>
            <a:custGeom>
              <a:avLst/>
              <a:gdLst/>
              <a:ahLst/>
              <a:cxnLst/>
              <a:rect l="l" t="t" r="r" b="b"/>
              <a:pathLst>
                <a:path w="9323" h="8126" extrusionOk="0">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979450" y="3982750"/>
              <a:ext cx="131400" cy="144775"/>
            </a:xfrm>
            <a:custGeom>
              <a:avLst/>
              <a:gdLst/>
              <a:ahLst/>
              <a:cxnLst/>
              <a:rect l="l" t="t" r="r" b="b"/>
              <a:pathLst>
                <a:path w="5256" h="5791" extrusionOk="0">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5"/>
          <p:cNvGrpSpPr/>
          <p:nvPr/>
        </p:nvGrpSpPr>
        <p:grpSpPr>
          <a:xfrm>
            <a:off x="6783048" y="-552550"/>
            <a:ext cx="1207215" cy="1092048"/>
            <a:chOff x="431250" y="4269675"/>
            <a:chExt cx="623175" cy="563725"/>
          </a:xfrm>
        </p:grpSpPr>
        <p:sp>
          <p:nvSpPr>
            <p:cNvPr id="291" name="Google Shape;291;p5"/>
            <p:cNvSpPr/>
            <p:nvPr/>
          </p:nvSpPr>
          <p:spPr>
            <a:xfrm>
              <a:off x="431250" y="4269675"/>
              <a:ext cx="574775" cy="518225"/>
            </a:xfrm>
            <a:custGeom>
              <a:avLst/>
              <a:gdLst/>
              <a:ahLst/>
              <a:cxnLst/>
              <a:rect l="l" t="t" r="r" b="b"/>
              <a:pathLst>
                <a:path w="22991" h="20729" extrusionOk="0">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514900" y="4312375"/>
              <a:ext cx="539525" cy="521025"/>
            </a:xfrm>
            <a:custGeom>
              <a:avLst/>
              <a:gdLst/>
              <a:ahLst/>
              <a:cxnLst/>
              <a:rect l="l" t="t" r="r" b="b"/>
              <a:pathLst>
                <a:path w="21581" h="20841" extrusionOk="0">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500625" y="4332000"/>
              <a:ext cx="436250" cy="393550"/>
            </a:xfrm>
            <a:custGeom>
              <a:avLst/>
              <a:gdLst/>
              <a:ahLst/>
              <a:cxnLst/>
              <a:rect l="l" t="t" r="r" b="b"/>
              <a:pathLst>
                <a:path w="17450" h="15742" extrusionOk="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588925" y="4382400"/>
              <a:ext cx="246250" cy="280375"/>
            </a:xfrm>
            <a:custGeom>
              <a:avLst/>
              <a:gdLst/>
              <a:ahLst/>
              <a:cxnLst/>
              <a:rect l="l" t="t" r="r" b="b"/>
              <a:pathLst>
                <a:path w="9850" h="11215" extrusionOk="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5"/>
          <p:cNvGrpSpPr/>
          <p:nvPr/>
        </p:nvGrpSpPr>
        <p:grpSpPr>
          <a:xfrm>
            <a:off x="8430778" y="3165170"/>
            <a:ext cx="547707" cy="495785"/>
            <a:chOff x="470050" y="3731100"/>
            <a:chExt cx="179800" cy="162750"/>
          </a:xfrm>
        </p:grpSpPr>
        <p:sp>
          <p:nvSpPr>
            <p:cNvPr id="296" name="Google Shape;296;p5"/>
            <p:cNvSpPr/>
            <p:nvPr/>
          </p:nvSpPr>
          <p:spPr>
            <a:xfrm>
              <a:off x="483875" y="3731100"/>
              <a:ext cx="165975" cy="149600"/>
            </a:xfrm>
            <a:custGeom>
              <a:avLst/>
              <a:gdLst/>
              <a:ahLst/>
              <a:cxnLst/>
              <a:rect l="l" t="t" r="r" b="b"/>
              <a:pathLst>
                <a:path w="6639" h="5984" extrusionOk="0">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470050" y="3743450"/>
              <a:ext cx="155700" cy="150400"/>
            </a:xfrm>
            <a:custGeom>
              <a:avLst/>
              <a:gdLst/>
              <a:ahLst/>
              <a:cxnLst/>
              <a:rect l="l" t="t" r="r" b="b"/>
              <a:pathLst>
                <a:path w="6228" h="6016" extrusionOk="0">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503950" y="3749100"/>
              <a:ext cx="126050" cy="113600"/>
            </a:xfrm>
            <a:custGeom>
              <a:avLst/>
              <a:gdLst/>
              <a:ahLst/>
              <a:cxnLst/>
              <a:rect l="l" t="t" r="r" b="b"/>
              <a:pathLst>
                <a:path w="5042" h="4544" extrusionOk="0">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533175" y="3763725"/>
              <a:ext cx="71175" cy="80775"/>
            </a:xfrm>
            <a:custGeom>
              <a:avLst/>
              <a:gdLst/>
              <a:ahLst/>
              <a:cxnLst/>
              <a:rect l="l" t="t" r="r" b="b"/>
              <a:pathLst>
                <a:path w="2847" h="3231" extrusionOk="0">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 name="Google Shape;30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1" name="Google Shape;301;p5"/>
          <p:cNvSpPr txBox="1">
            <a:spLocks noGrp="1"/>
          </p:cNvSpPr>
          <p:nvPr>
            <p:ph type="subTitle" idx="1"/>
          </p:nvPr>
        </p:nvSpPr>
        <p:spPr>
          <a:xfrm>
            <a:off x="720000" y="3587149"/>
            <a:ext cx="7076400" cy="76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02" name="Google Shape;302;p5"/>
          <p:cNvSpPr txBox="1">
            <a:spLocks noGrp="1"/>
          </p:cNvSpPr>
          <p:nvPr>
            <p:ph type="subTitle" idx="2"/>
          </p:nvPr>
        </p:nvSpPr>
        <p:spPr>
          <a:xfrm>
            <a:off x="720000" y="1927201"/>
            <a:ext cx="7076400" cy="76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03" name="Google Shape;303;p5"/>
          <p:cNvSpPr txBox="1">
            <a:spLocks noGrp="1"/>
          </p:cNvSpPr>
          <p:nvPr>
            <p:ph type="subTitle" idx="3"/>
          </p:nvPr>
        </p:nvSpPr>
        <p:spPr>
          <a:xfrm>
            <a:off x="720000" y="1231800"/>
            <a:ext cx="7076400" cy="769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04" name="Google Shape;304;p5"/>
          <p:cNvSpPr txBox="1">
            <a:spLocks noGrp="1"/>
          </p:cNvSpPr>
          <p:nvPr>
            <p:ph type="subTitle" idx="4"/>
          </p:nvPr>
        </p:nvSpPr>
        <p:spPr>
          <a:xfrm>
            <a:off x="720000" y="2891750"/>
            <a:ext cx="7076400" cy="769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5"/>
        <p:cNvGrpSpPr/>
        <p:nvPr/>
      </p:nvGrpSpPr>
      <p:grpSpPr>
        <a:xfrm>
          <a:off x="0" y="0"/>
          <a:ext cx="0" cy="0"/>
          <a:chOff x="0" y="0"/>
          <a:chExt cx="0" cy="0"/>
        </a:xfrm>
      </p:grpSpPr>
      <p:sp>
        <p:nvSpPr>
          <p:cNvPr id="306" name="Google Shape;306;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07" name="Google Shape;307;p6"/>
          <p:cNvGrpSpPr/>
          <p:nvPr/>
        </p:nvGrpSpPr>
        <p:grpSpPr>
          <a:xfrm>
            <a:off x="0" y="4208000"/>
            <a:ext cx="2238079" cy="2736415"/>
            <a:chOff x="0" y="4208000"/>
            <a:chExt cx="2238079" cy="2736415"/>
          </a:xfrm>
        </p:grpSpPr>
        <p:sp>
          <p:nvSpPr>
            <p:cNvPr id="308" name="Google Shape;308;p6"/>
            <p:cNvSpPr/>
            <p:nvPr/>
          </p:nvSpPr>
          <p:spPr>
            <a:xfrm>
              <a:off x="1720138" y="5167740"/>
              <a:ext cx="88302" cy="1159170"/>
            </a:xfrm>
            <a:custGeom>
              <a:avLst/>
              <a:gdLst/>
              <a:ahLst/>
              <a:cxnLst/>
              <a:rect l="l" t="t" r="r" b="b"/>
              <a:pathLst>
                <a:path w="893" h="11723" extrusionOk="0">
                  <a:moveTo>
                    <a:pt x="170" y="1"/>
                  </a:moveTo>
                  <a:lnTo>
                    <a:pt x="1" y="11723"/>
                  </a:lnTo>
                  <a:lnTo>
                    <a:pt x="723" y="11723"/>
                  </a:lnTo>
                  <a:lnTo>
                    <a:pt x="893"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6"/>
            <p:cNvSpPr/>
            <p:nvPr/>
          </p:nvSpPr>
          <p:spPr>
            <a:xfrm>
              <a:off x="1591395" y="4999246"/>
              <a:ext cx="72382" cy="1244800"/>
            </a:xfrm>
            <a:custGeom>
              <a:avLst/>
              <a:gdLst/>
              <a:ahLst/>
              <a:cxnLst/>
              <a:rect l="l" t="t" r="r" b="b"/>
              <a:pathLst>
                <a:path w="732" h="12589" extrusionOk="0">
                  <a:moveTo>
                    <a:pt x="0" y="1"/>
                  </a:moveTo>
                  <a:lnTo>
                    <a:pt x="0" y="12588"/>
                  </a:lnTo>
                  <a:lnTo>
                    <a:pt x="732" y="12588"/>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6"/>
            <p:cNvSpPr/>
            <p:nvPr/>
          </p:nvSpPr>
          <p:spPr>
            <a:xfrm>
              <a:off x="1881611" y="5289462"/>
              <a:ext cx="72382" cy="1318861"/>
            </a:xfrm>
            <a:custGeom>
              <a:avLst/>
              <a:gdLst/>
              <a:ahLst/>
              <a:cxnLst/>
              <a:rect l="l" t="t" r="r" b="b"/>
              <a:pathLst>
                <a:path w="732" h="13338" extrusionOk="0">
                  <a:moveTo>
                    <a:pt x="0" y="1"/>
                  </a:moveTo>
                  <a:lnTo>
                    <a:pt x="0" y="13338"/>
                  </a:lnTo>
                  <a:lnTo>
                    <a:pt x="732" y="13338"/>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6"/>
            <p:cNvSpPr/>
            <p:nvPr/>
          </p:nvSpPr>
          <p:spPr>
            <a:xfrm>
              <a:off x="2023605" y="5118398"/>
              <a:ext cx="72481" cy="1826017"/>
            </a:xfrm>
            <a:custGeom>
              <a:avLst/>
              <a:gdLst/>
              <a:ahLst/>
              <a:cxnLst/>
              <a:rect l="l" t="t" r="r" b="b"/>
              <a:pathLst>
                <a:path w="733" h="18467" extrusionOk="0">
                  <a:moveTo>
                    <a:pt x="1" y="0"/>
                  </a:moveTo>
                  <a:lnTo>
                    <a:pt x="1" y="18467"/>
                  </a:lnTo>
                  <a:lnTo>
                    <a:pt x="732" y="18467"/>
                  </a:lnTo>
                  <a:lnTo>
                    <a:pt x="732"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6"/>
            <p:cNvSpPr/>
            <p:nvPr/>
          </p:nvSpPr>
          <p:spPr>
            <a:xfrm>
              <a:off x="2165598" y="5401495"/>
              <a:ext cx="72481" cy="645785"/>
            </a:xfrm>
            <a:custGeom>
              <a:avLst/>
              <a:gdLst/>
              <a:ahLst/>
              <a:cxnLst/>
              <a:rect l="l" t="t" r="r" b="b"/>
              <a:pathLst>
                <a:path w="733" h="6531" extrusionOk="0">
                  <a:moveTo>
                    <a:pt x="1" y="1"/>
                  </a:moveTo>
                  <a:lnTo>
                    <a:pt x="1" y="6531"/>
                  </a:lnTo>
                  <a:lnTo>
                    <a:pt x="732" y="6531"/>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6"/>
            <p:cNvSpPr/>
            <p:nvPr/>
          </p:nvSpPr>
          <p:spPr>
            <a:xfrm>
              <a:off x="1445842" y="5162499"/>
              <a:ext cx="72382" cy="1372652"/>
            </a:xfrm>
            <a:custGeom>
              <a:avLst/>
              <a:gdLst/>
              <a:ahLst/>
              <a:cxnLst/>
              <a:rect l="l" t="t" r="r" b="b"/>
              <a:pathLst>
                <a:path w="732" h="13882" extrusionOk="0">
                  <a:moveTo>
                    <a:pt x="0" y="0"/>
                  </a:moveTo>
                  <a:lnTo>
                    <a:pt x="0" y="13881"/>
                  </a:lnTo>
                  <a:lnTo>
                    <a:pt x="732" y="13881"/>
                  </a:lnTo>
                  <a:lnTo>
                    <a:pt x="732"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6"/>
            <p:cNvSpPr/>
            <p:nvPr/>
          </p:nvSpPr>
          <p:spPr>
            <a:xfrm>
              <a:off x="1301178" y="5286002"/>
              <a:ext cx="71492" cy="1125650"/>
            </a:xfrm>
            <a:custGeom>
              <a:avLst/>
              <a:gdLst/>
              <a:ahLst/>
              <a:cxnLst/>
              <a:rect l="l" t="t" r="r" b="b"/>
              <a:pathLst>
                <a:path w="723" h="11384" extrusionOk="0">
                  <a:moveTo>
                    <a:pt x="0" y="0"/>
                  </a:moveTo>
                  <a:lnTo>
                    <a:pt x="0" y="11383"/>
                  </a:lnTo>
                  <a:lnTo>
                    <a:pt x="723" y="11383"/>
                  </a:lnTo>
                  <a:lnTo>
                    <a:pt x="723"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6"/>
            <p:cNvSpPr/>
            <p:nvPr/>
          </p:nvSpPr>
          <p:spPr>
            <a:xfrm>
              <a:off x="1155625" y="4965726"/>
              <a:ext cx="72382" cy="1237681"/>
            </a:xfrm>
            <a:custGeom>
              <a:avLst/>
              <a:gdLst/>
              <a:ahLst/>
              <a:cxnLst/>
              <a:rect l="l" t="t" r="r" b="b"/>
              <a:pathLst>
                <a:path w="732" h="12517" extrusionOk="0">
                  <a:moveTo>
                    <a:pt x="0" y="1"/>
                  </a:moveTo>
                  <a:lnTo>
                    <a:pt x="0" y="12517"/>
                  </a:lnTo>
                  <a:lnTo>
                    <a:pt x="732" y="12517"/>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6"/>
            <p:cNvSpPr/>
            <p:nvPr/>
          </p:nvSpPr>
          <p:spPr>
            <a:xfrm>
              <a:off x="1010072" y="4768161"/>
              <a:ext cx="72382" cy="1602845"/>
            </a:xfrm>
            <a:custGeom>
              <a:avLst/>
              <a:gdLst/>
              <a:ahLst/>
              <a:cxnLst/>
              <a:rect l="l" t="t" r="r" b="b"/>
              <a:pathLst>
                <a:path w="732" h="16210" extrusionOk="0">
                  <a:moveTo>
                    <a:pt x="0" y="0"/>
                  </a:moveTo>
                  <a:lnTo>
                    <a:pt x="0" y="16210"/>
                  </a:lnTo>
                  <a:lnTo>
                    <a:pt x="732" y="16210"/>
                  </a:lnTo>
                  <a:lnTo>
                    <a:pt x="732"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6"/>
            <p:cNvSpPr/>
            <p:nvPr/>
          </p:nvSpPr>
          <p:spPr>
            <a:xfrm>
              <a:off x="865409" y="4652569"/>
              <a:ext cx="72382" cy="1627565"/>
            </a:xfrm>
            <a:custGeom>
              <a:avLst/>
              <a:gdLst/>
              <a:ahLst/>
              <a:cxnLst/>
              <a:rect l="l" t="t" r="r" b="b"/>
              <a:pathLst>
                <a:path w="732" h="16460" extrusionOk="0">
                  <a:moveTo>
                    <a:pt x="0" y="1"/>
                  </a:moveTo>
                  <a:lnTo>
                    <a:pt x="0" y="16460"/>
                  </a:lnTo>
                  <a:lnTo>
                    <a:pt x="732" y="16460"/>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6"/>
            <p:cNvSpPr/>
            <p:nvPr/>
          </p:nvSpPr>
          <p:spPr>
            <a:xfrm>
              <a:off x="419059" y="5167740"/>
              <a:ext cx="89192" cy="1159170"/>
            </a:xfrm>
            <a:custGeom>
              <a:avLst/>
              <a:gdLst/>
              <a:ahLst/>
              <a:cxnLst/>
              <a:rect l="l" t="t" r="r" b="b"/>
              <a:pathLst>
                <a:path w="902" h="11723" extrusionOk="0">
                  <a:moveTo>
                    <a:pt x="170" y="1"/>
                  </a:moveTo>
                  <a:lnTo>
                    <a:pt x="0" y="11723"/>
                  </a:lnTo>
                  <a:lnTo>
                    <a:pt x="732" y="11723"/>
                  </a:lnTo>
                  <a:lnTo>
                    <a:pt x="901"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6"/>
            <p:cNvSpPr/>
            <p:nvPr/>
          </p:nvSpPr>
          <p:spPr>
            <a:xfrm>
              <a:off x="291106" y="4470035"/>
              <a:ext cx="71591" cy="1599285"/>
            </a:xfrm>
            <a:custGeom>
              <a:avLst/>
              <a:gdLst/>
              <a:ahLst/>
              <a:cxnLst/>
              <a:rect l="l" t="t" r="r" b="b"/>
              <a:pathLst>
                <a:path w="724" h="16174" extrusionOk="0">
                  <a:moveTo>
                    <a:pt x="1" y="0"/>
                  </a:moveTo>
                  <a:lnTo>
                    <a:pt x="1" y="16174"/>
                  </a:lnTo>
                  <a:lnTo>
                    <a:pt x="723" y="16174"/>
                  </a:lnTo>
                  <a:lnTo>
                    <a:pt x="723"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6"/>
            <p:cNvSpPr/>
            <p:nvPr/>
          </p:nvSpPr>
          <p:spPr>
            <a:xfrm>
              <a:off x="581323" y="5100698"/>
              <a:ext cx="72481" cy="1318861"/>
            </a:xfrm>
            <a:custGeom>
              <a:avLst/>
              <a:gdLst/>
              <a:ahLst/>
              <a:cxnLst/>
              <a:rect l="l" t="t" r="r" b="b"/>
              <a:pathLst>
                <a:path w="733" h="13338" extrusionOk="0">
                  <a:moveTo>
                    <a:pt x="1" y="1"/>
                  </a:moveTo>
                  <a:lnTo>
                    <a:pt x="1" y="13338"/>
                  </a:lnTo>
                  <a:lnTo>
                    <a:pt x="732" y="13338"/>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6"/>
            <p:cNvSpPr/>
            <p:nvPr/>
          </p:nvSpPr>
          <p:spPr>
            <a:xfrm>
              <a:off x="723415" y="4934875"/>
              <a:ext cx="72382" cy="1826907"/>
            </a:xfrm>
            <a:custGeom>
              <a:avLst/>
              <a:gdLst/>
              <a:ahLst/>
              <a:cxnLst/>
              <a:rect l="l" t="t" r="r" b="b"/>
              <a:pathLst>
                <a:path w="732" h="18476" extrusionOk="0">
                  <a:moveTo>
                    <a:pt x="0" y="0"/>
                  </a:moveTo>
                  <a:lnTo>
                    <a:pt x="0" y="18476"/>
                  </a:lnTo>
                  <a:lnTo>
                    <a:pt x="732" y="18476"/>
                  </a:lnTo>
                  <a:lnTo>
                    <a:pt x="732"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6"/>
            <p:cNvSpPr/>
            <p:nvPr/>
          </p:nvSpPr>
          <p:spPr>
            <a:xfrm>
              <a:off x="145553" y="4470035"/>
              <a:ext cx="72481" cy="1727236"/>
            </a:xfrm>
            <a:custGeom>
              <a:avLst/>
              <a:gdLst/>
              <a:ahLst/>
              <a:cxnLst/>
              <a:rect l="l" t="t" r="r" b="b"/>
              <a:pathLst>
                <a:path w="733" h="17468" extrusionOk="0">
                  <a:moveTo>
                    <a:pt x="1" y="0"/>
                  </a:moveTo>
                  <a:lnTo>
                    <a:pt x="1" y="17467"/>
                  </a:lnTo>
                  <a:lnTo>
                    <a:pt x="732" y="17467"/>
                  </a:lnTo>
                  <a:lnTo>
                    <a:pt x="732"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6"/>
            <p:cNvSpPr/>
            <p:nvPr/>
          </p:nvSpPr>
          <p:spPr>
            <a:xfrm>
              <a:off x="0" y="4208000"/>
              <a:ext cx="72481" cy="1715766"/>
            </a:xfrm>
            <a:custGeom>
              <a:avLst/>
              <a:gdLst/>
              <a:ahLst/>
              <a:cxnLst/>
              <a:rect l="l" t="t" r="r" b="b"/>
              <a:pathLst>
                <a:path w="733" h="17352" extrusionOk="0">
                  <a:moveTo>
                    <a:pt x="1" y="1"/>
                  </a:moveTo>
                  <a:lnTo>
                    <a:pt x="1" y="17352"/>
                  </a:lnTo>
                  <a:lnTo>
                    <a:pt x="732" y="17352"/>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 name="Google Shape;324;p6"/>
          <p:cNvGrpSpPr/>
          <p:nvPr/>
        </p:nvGrpSpPr>
        <p:grpSpPr>
          <a:xfrm>
            <a:off x="6037942" y="4208000"/>
            <a:ext cx="3106059" cy="2956030"/>
            <a:chOff x="6037942" y="4208000"/>
            <a:chExt cx="3106059" cy="2956030"/>
          </a:xfrm>
        </p:grpSpPr>
        <p:sp>
          <p:nvSpPr>
            <p:cNvPr id="325" name="Google Shape;325;p6"/>
            <p:cNvSpPr/>
            <p:nvPr/>
          </p:nvSpPr>
          <p:spPr>
            <a:xfrm>
              <a:off x="6325489" y="5386564"/>
              <a:ext cx="88302" cy="1159170"/>
            </a:xfrm>
            <a:custGeom>
              <a:avLst/>
              <a:gdLst/>
              <a:ahLst/>
              <a:cxnLst/>
              <a:rect l="l" t="t" r="r" b="b"/>
              <a:pathLst>
                <a:path w="893" h="11723" extrusionOk="0">
                  <a:moveTo>
                    <a:pt x="1" y="0"/>
                  </a:moveTo>
                  <a:lnTo>
                    <a:pt x="170" y="11722"/>
                  </a:lnTo>
                  <a:lnTo>
                    <a:pt x="893" y="11722"/>
                  </a:lnTo>
                  <a:lnTo>
                    <a:pt x="723"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6"/>
            <p:cNvSpPr/>
            <p:nvPr/>
          </p:nvSpPr>
          <p:spPr>
            <a:xfrm>
              <a:off x="6470152" y="5063618"/>
              <a:ext cx="72481" cy="1245690"/>
            </a:xfrm>
            <a:custGeom>
              <a:avLst/>
              <a:gdLst/>
              <a:ahLst/>
              <a:cxnLst/>
              <a:rect l="l" t="t" r="r" b="b"/>
              <a:pathLst>
                <a:path w="733" h="12598" extrusionOk="0">
                  <a:moveTo>
                    <a:pt x="1" y="1"/>
                  </a:moveTo>
                  <a:lnTo>
                    <a:pt x="1" y="12597"/>
                  </a:lnTo>
                  <a:lnTo>
                    <a:pt x="732" y="12597"/>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6"/>
            <p:cNvSpPr/>
            <p:nvPr/>
          </p:nvSpPr>
          <p:spPr>
            <a:xfrm>
              <a:off x="6179936" y="5319522"/>
              <a:ext cx="72481" cy="1318763"/>
            </a:xfrm>
            <a:custGeom>
              <a:avLst/>
              <a:gdLst/>
              <a:ahLst/>
              <a:cxnLst/>
              <a:rect l="l" t="t" r="r" b="b"/>
              <a:pathLst>
                <a:path w="733" h="13337" extrusionOk="0">
                  <a:moveTo>
                    <a:pt x="1" y="0"/>
                  </a:moveTo>
                  <a:lnTo>
                    <a:pt x="1"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6"/>
            <p:cNvSpPr/>
            <p:nvPr/>
          </p:nvSpPr>
          <p:spPr>
            <a:xfrm>
              <a:off x="6037942" y="5337123"/>
              <a:ext cx="72382" cy="1826907"/>
            </a:xfrm>
            <a:custGeom>
              <a:avLst/>
              <a:gdLst/>
              <a:ahLst/>
              <a:cxnLst/>
              <a:rect l="l" t="t" r="r" b="b"/>
              <a:pathLst>
                <a:path w="732" h="18476" extrusionOk="0">
                  <a:moveTo>
                    <a:pt x="0" y="0"/>
                  </a:moveTo>
                  <a:lnTo>
                    <a:pt x="0"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6"/>
            <p:cNvSpPr/>
            <p:nvPr/>
          </p:nvSpPr>
          <p:spPr>
            <a:xfrm>
              <a:off x="6615705" y="5180100"/>
              <a:ext cx="72481" cy="1372652"/>
            </a:xfrm>
            <a:custGeom>
              <a:avLst/>
              <a:gdLst/>
              <a:ahLst/>
              <a:cxnLst/>
              <a:rect l="l" t="t" r="r" b="b"/>
              <a:pathLst>
                <a:path w="733" h="13882" extrusionOk="0">
                  <a:moveTo>
                    <a:pt x="1" y="1"/>
                  </a:moveTo>
                  <a:lnTo>
                    <a:pt x="1"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6"/>
            <p:cNvSpPr/>
            <p:nvPr/>
          </p:nvSpPr>
          <p:spPr>
            <a:xfrm>
              <a:off x="6761259" y="5368864"/>
              <a:ext cx="71591" cy="1125650"/>
            </a:xfrm>
            <a:custGeom>
              <a:avLst/>
              <a:gdLst/>
              <a:ahLst/>
              <a:cxnLst/>
              <a:rect l="l" t="t" r="r" b="b"/>
              <a:pathLst>
                <a:path w="724" h="11384" extrusionOk="0">
                  <a:moveTo>
                    <a:pt x="1" y="1"/>
                  </a:moveTo>
                  <a:lnTo>
                    <a:pt x="1" y="11384"/>
                  </a:lnTo>
                  <a:lnTo>
                    <a:pt x="723" y="11384"/>
                  </a:lnTo>
                  <a:lnTo>
                    <a:pt x="723"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6"/>
            <p:cNvSpPr/>
            <p:nvPr/>
          </p:nvSpPr>
          <p:spPr>
            <a:xfrm>
              <a:off x="6905922" y="5185440"/>
              <a:ext cx="72481" cy="1237681"/>
            </a:xfrm>
            <a:custGeom>
              <a:avLst/>
              <a:gdLst/>
              <a:ahLst/>
              <a:cxnLst/>
              <a:rect l="l" t="t" r="r" b="b"/>
              <a:pathLst>
                <a:path w="733" h="12517" extrusionOk="0">
                  <a:moveTo>
                    <a:pt x="1" y="0"/>
                  </a:moveTo>
                  <a:lnTo>
                    <a:pt x="1" y="12516"/>
                  </a:lnTo>
                  <a:lnTo>
                    <a:pt x="732" y="12516"/>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p:nvPr/>
          </p:nvSpPr>
          <p:spPr>
            <a:xfrm>
              <a:off x="7051475" y="4786652"/>
              <a:ext cx="72481" cy="1602944"/>
            </a:xfrm>
            <a:custGeom>
              <a:avLst/>
              <a:gdLst/>
              <a:ahLst/>
              <a:cxnLst/>
              <a:rect l="l" t="t" r="r" b="b"/>
              <a:pathLst>
                <a:path w="733" h="16211" extrusionOk="0">
                  <a:moveTo>
                    <a:pt x="1" y="1"/>
                  </a:moveTo>
                  <a:lnTo>
                    <a:pt x="1" y="16210"/>
                  </a:lnTo>
                  <a:lnTo>
                    <a:pt x="732" y="16210"/>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6"/>
            <p:cNvSpPr/>
            <p:nvPr/>
          </p:nvSpPr>
          <p:spPr>
            <a:xfrm>
              <a:off x="7197028" y="4872283"/>
              <a:ext cx="71591" cy="1627565"/>
            </a:xfrm>
            <a:custGeom>
              <a:avLst/>
              <a:gdLst/>
              <a:ahLst/>
              <a:cxnLst/>
              <a:rect l="l" t="t" r="r" b="b"/>
              <a:pathLst>
                <a:path w="724" h="16460" extrusionOk="0">
                  <a:moveTo>
                    <a:pt x="1" y="0"/>
                  </a:moveTo>
                  <a:lnTo>
                    <a:pt x="1" y="16459"/>
                  </a:lnTo>
                  <a:lnTo>
                    <a:pt x="723" y="16459"/>
                  </a:lnTo>
                  <a:lnTo>
                    <a:pt x="723"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6"/>
            <p:cNvSpPr/>
            <p:nvPr/>
          </p:nvSpPr>
          <p:spPr>
            <a:xfrm>
              <a:off x="7625777" y="5386564"/>
              <a:ext cx="89192" cy="1159170"/>
            </a:xfrm>
            <a:custGeom>
              <a:avLst/>
              <a:gdLst/>
              <a:ahLst/>
              <a:cxnLst/>
              <a:rect l="l" t="t" r="r" b="b"/>
              <a:pathLst>
                <a:path w="902" h="11723" extrusionOk="0">
                  <a:moveTo>
                    <a:pt x="0" y="0"/>
                  </a:moveTo>
                  <a:lnTo>
                    <a:pt x="170" y="11722"/>
                  </a:lnTo>
                  <a:lnTo>
                    <a:pt x="901" y="11722"/>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6"/>
            <p:cNvSpPr/>
            <p:nvPr/>
          </p:nvSpPr>
          <p:spPr>
            <a:xfrm>
              <a:off x="7771330" y="5180990"/>
              <a:ext cx="71492" cy="1245591"/>
            </a:xfrm>
            <a:custGeom>
              <a:avLst/>
              <a:gdLst/>
              <a:ahLst/>
              <a:cxnLst/>
              <a:rect l="l" t="t" r="r" b="b"/>
              <a:pathLst>
                <a:path w="723" h="12597" extrusionOk="0">
                  <a:moveTo>
                    <a:pt x="0" y="0"/>
                  </a:moveTo>
                  <a:lnTo>
                    <a:pt x="0" y="12597"/>
                  </a:lnTo>
                  <a:lnTo>
                    <a:pt x="723" y="12597"/>
                  </a:lnTo>
                  <a:lnTo>
                    <a:pt x="723"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6"/>
            <p:cNvSpPr/>
            <p:nvPr/>
          </p:nvSpPr>
          <p:spPr>
            <a:xfrm>
              <a:off x="7480224" y="5319522"/>
              <a:ext cx="72382" cy="1318763"/>
            </a:xfrm>
            <a:custGeom>
              <a:avLst/>
              <a:gdLst/>
              <a:ahLst/>
              <a:cxnLst/>
              <a:rect l="l" t="t" r="r" b="b"/>
              <a:pathLst>
                <a:path w="732" h="13337" extrusionOk="0">
                  <a:moveTo>
                    <a:pt x="0" y="0"/>
                  </a:moveTo>
                  <a:lnTo>
                    <a:pt x="0"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6"/>
            <p:cNvSpPr/>
            <p:nvPr/>
          </p:nvSpPr>
          <p:spPr>
            <a:xfrm>
              <a:off x="7338132" y="5337123"/>
              <a:ext cx="72481" cy="1826907"/>
            </a:xfrm>
            <a:custGeom>
              <a:avLst/>
              <a:gdLst/>
              <a:ahLst/>
              <a:cxnLst/>
              <a:rect l="l" t="t" r="r" b="b"/>
              <a:pathLst>
                <a:path w="733" h="18476" extrusionOk="0">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6"/>
            <p:cNvSpPr/>
            <p:nvPr/>
          </p:nvSpPr>
          <p:spPr>
            <a:xfrm>
              <a:off x="7915994" y="5424435"/>
              <a:ext cx="72382" cy="1372652"/>
            </a:xfrm>
            <a:custGeom>
              <a:avLst/>
              <a:gdLst/>
              <a:ahLst/>
              <a:cxnLst/>
              <a:rect l="l" t="t" r="r" b="b"/>
              <a:pathLst>
                <a:path w="732" h="13882" extrusionOk="0">
                  <a:moveTo>
                    <a:pt x="0" y="1"/>
                  </a:moveTo>
                  <a:lnTo>
                    <a:pt x="0"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6"/>
            <p:cNvSpPr/>
            <p:nvPr/>
          </p:nvSpPr>
          <p:spPr>
            <a:xfrm>
              <a:off x="8061547" y="5065398"/>
              <a:ext cx="72382" cy="1362072"/>
            </a:xfrm>
            <a:custGeom>
              <a:avLst/>
              <a:gdLst/>
              <a:ahLst/>
              <a:cxnLst/>
              <a:rect l="l" t="t" r="r" b="b"/>
              <a:pathLst>
                <a:path w="732" h="13775" extrusionOk="0">
                  <a:moveTo>
                    <a:pt x="0" y="1"/>
                  </a:moveTo>
                  <a:lnTo>
                    <a:pt x="0" y="13775"/>
                  </a:lnTo>
                  <a:lnTo>
                    <a:pt x="732" y="13775"/>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6"/>
            <p:cNvSpPr/>
            <p:nvPr/>
          </p:nvSpPr>
          <p:spPr>
            <a:xfrm>
              <a:off x="8207100" y="4904914"/>
              <a:ext cx="71492" cy="1238571"/>
            </a:xfrm>
            <a:custGeom>
              <a:avLst/>
              <a:gdLst/>
              <a:ahLst/>
              <a:cxnLst/>
              <a:rect l="l" t="t" r="r" b="b"/>
              <a:pathLst>
                <a:path w="723" h="12526" extrusionOk="0">
                  <a:moveTo>
                    <a:pt x="0" y="0"/>
                  </a:moveTo>
                  <a:lnTo>
                    <a:pt x="0" y="12525"/>
                  </a:lnTo>
                  <a:lnTo>
                    <a:pt x="723" y="12525"/>
                  </a:lnTo>
                  <a:lnTo>
                    <a:pt x="723"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6"/>
            <p:cNvSpPr/>
            <p:nvPr/>
          </p:nvSpPr>
          <p:spPr>
            <a:xfrm>
              <a:off x="8351763" y="5108609"/>
              <a:ext cx="72382" cy="1034878"/>
            </a:xfrm>
            <a:custGeom>
              <a:avLst/>
              <a:gdLst/>
              <a:ahLst/>
              <a:cxnLst/>
              <a:rect l="l" t="t" r="r" b="b"/>
              <a:pathLst>
                <a:path w="732" h="10466" extrusionOk="0">
                  <a:moveTo>
                    <a:pt x="0" y="1"/>
                  </a:moveTo>
                  <a:lnTo>
                    <a:pt x="0" y="10465"/>
                  </a:lnTo>
                  <a:lnTo>
                    <a:pt x="732" y="10465"/>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6"/>
            <p:cNvSpPr/>
            <p:nvPr/>
          </p:nvSpPr>
          <p:spPr>
            <a:xfrm>
              <a:off x="8497317" y="4872283"/>
              <a:ext cx="72382" cy="1863987"/>
            </a:xfrm>
            <a:custGeom>
              <a:avLst/>
              <a:gdLst/>
              <a:ahLst/>
              <a:cxnLst/>
              <a:rect l="l" t="t" r="r" b="b"/>
              <a:pathLst>
                <a:path w="732" h="18851" extrusionOk="0">
                  <a:moveTo>
                    <a:pt x="0" y="0"/>
                  </a:moveTo>
                  <a:lnTo>
                    <a:pt x="0" y="18850"/>
                  </a:lnTo>
                  <a:lnTo>
                    <a:pt x="732" y="18850"/>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6"/>
            <p:cNvSpPr/>
            <p:nvPr/>
          </p:nvSpPr>
          <p:spPr>
            <a:xfrm>
              <a:off x="8925967" y="4997467"/>
              <a:ext cx="72481" cy="1758185"/>
            </a:xfrm>
            <a:custGeom>
              <a:avLst/>
              <a:gdLst/>
              <a:ahLst/>
              <a:cxnLst/>
              <a:rect l="l" t="t" r="r" b="b"/>
              <a:pathLst>
                <a:path w="733" h="17781" extrusionOk="0">
                  <a:moveTo>
                    <a:pt x="1" y="1"/>
                  </a:moveTo>
                  <a:lnTo>
                    <a:pt x="1" y="17780"/>
                  </a:lnTo>
                  <a:lnTo>
                    <a:pt x="732" y="17780"/>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6"/>
            <p:cNvSpPr/>
            <p:nvPr/>
          </p:nvSpPr>
          <p:spPr>
            <a:xfrm>
              <a:off x="9071520" y="4253881"/>
              <a:ext cx="72481" cy="1813756"/>
            </a:xfrm>
            <a:custGeom>
              <a:avLst/>
              <a:gdLst/>
              <a:ahLst/>
              <a:cxnLst/>
              <a:rect l="l" t="t" r="r" b="b"/>
              <a:pathLst>
                <a:path w="733" h="18343" extrusionOk="0">
                  <a:moveTo>
                    <a:pt x="1" y="0"/>
                  </a:moveTo>
                  <a:lnTo>
                    <a:pt x="1" y="18342"/>
                  </a:lnTo>
                  <a:lnTo>
                    <a:pt x="732" y="18342"/>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6"/>
            <p:cNvSpPr/>
            <p:nvPr/>
          </p:nvSpPr>
          <p:spPr>
            <a:xfrm>
              <a:off x="8781304" y="4208000"/>
              <a:ext cx="71591" cy="2123349"/>
            </a:xfrm>
            <a:custGeom>
              <a:avLst/>
              <a:gdLst/>
              <a:ahLst/>
              <a:cxnLst/>
              <a:rect l="l" t="t" r="r" b="b"/>
              <a:pathLst>
                <a:path w="724" h="21474" extrusionOk="0">
                  <a:moveTo>
                    <a:pt x="1" y="1"/>
                  </a:moveTo>
                  <a:lnTo>
                    <a:pt x="1" y="21473"/>
                  </a:lnTo>
                  <a:lnTo>
                    <a:pt x="723" y="21473"/>
                  </a:lnTo>
                  <a:lnTo>
                    <a:pt x="723"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6"/>
            <p:cNvSpPr/>
            <p:nvPr/>
          </p:nvSpPr>
          <p:spPr>
            <a:xfrm>
              <a:off x="8639310" y="4568817"/>
              <a:ext cx="72481" cy="1826907"/>
            </a:xfrm>
            <a:custGeom>
              <a:avLst/>
              <a:gdLst/>
              <a:ahLst/>
              <a:cxnLst/>
              <a:rect l="l" t="t" r="r" b="b"/>
              <a:pathLst>
                <a:path w="733" h="18476" extrusionOk="0">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6"/>
          <p:cNvGrpSpPr/>
          <p:nvPr/>
        </p:nvGrpSpPr>
        <p:grpSpPr>
          <a:xfrm>
            <a:off x="-567365" y="-139125"/>
            <a:ext cx="1207215" cy="1092048"/>
            <a:chOff x="431250" y="4269675"/>
            <a:chExt cx="623175" cy="563725"/>
          </a:xfrm>
        </p:grpSpPr>
        <p:sp>
          <p:nvSpPr>
            <p:cNvPr id="348" name="Google Shape;348;p6"/>
            <p:cNvSpPr/>
            <p:nvPr/>
          </p:nvSpPr>
          <p:spPr>
            <a:xfrm>
              <a:off x="431250" y="4269675"/>
              <a:ext cx="574775" cy="518225"/>
            </a:xfrm>
            <a:custGeom>
              <a:avLst/>
              <a:gdLst/>
              <a:ahLst/>
              <a:cxnLst/>
              <a:rect l="l" t="t" r="r" b="b"/>
              <a:pathLst>
                <a:path w="22991" h="20729" extrusionOk="0">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6"/>
            <p:cNvSpPr/>
            <p:nvPr/>
          </p:nvSpPr>
          <p:spPr>
            <a:xfrm>
              <a:off x="514900" y="4312375"/>
              <a:ext cx="539525" cy="521025"/>
            </a:xfrm>
            <a:custGeom>
              <a:avLst/>
              <a:gdLst/>
              <a:ahLst/>
              <a:cxnLst/>
              <a:rect l="l" t="t" r="r" b="b"/>
              <a:pathLst>
                <a:path w="21581" h="20841" extrusionOk="0">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6"/>
            <p:cNvSpPr/>
            <p:nvPr/>
          </p:nvSpPr>
          <p:spPr>
            <a:xfrm>
              <a:off x="500625" y="4332000"/>
              <a:ext cx="436250" cy="393550"/>
            </a:xfrm>
            <a:custGeom>
              <a:avLst/>
              <a:gdLst/>
              <a:ahLst/>
              <a:cxnLst/>
              <a:rect l="l" t="t" r="r" b="b"/>
              <a:pathLst>
                <a:path w="17450" h="15742" extrusionOk="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6"/>
            <p:cNvSpPr/>
            <p:nvPr/>
          </p:nvSpPr>
          <p:spPr>
            <a:xfrm>
              <a:off x="588925" y="4382400"/>
              <a:ext cx="246250" cy="280375"/>
            </a:xfrm>
            <a:custGeom>
              <a:avLst/>
              <a:gdLst/>
              <a:ahLst/>
              <a:cxnLst/>
              <a:rect l="l" t="t" r="r" b="b"/>
              <a:pathLst>
                <a:path w="9850" h="11215" extrusionOk="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6"/>
          <p:cNvGrpSpPr/>
          <p:nvPr/>
        </p:nvGrpSpPr>
        <p:grpSpPr>
          <a:xfrm>
            <a:off x="6668303" y="-185655"/>
            <a:ext cx="547707" cy="495785"/>
            <a:chOff x="470050" y="3731100"/>
            <a:chExt cx="179800" cy="162750"/>
          </a:xfrm>
        </p:grpSpPr>
        <p:sp>
          <p:nvSpPr>
            <p:cNvPr id="353" name="Google Shape;353;p6"/>
            <p:cNvSpPr/>
            <p:nvPr/>
          </p:nvSpPr>
          <p:spPr>
            <a:xfrm>
              <a:off x="483875" y="3731100"/>
              <a:ext cx="165975" cy="149600"/>
            </a:xfrm>
            <a:custGeom>
              <a:avLst/>
              <a:gdLst/>
              <a:ahLst/>
              <a:cxnLst/>
              <a:rect l="l" t="t" r="r" b="b"/>
              <a:pathLst>
                <a:path w="6639" h="5984" extrusionOk="0">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6"/>
            <p:cNvSpPr/>
            <p:nvPr/>
          </p:nvSpPr>
          <p:spPr>
            <a:xfrm>
              <a:off x="470050" y="3743450"/>
              <a:ext cx="155700" cy="150400"/>
            </a:xfrm>
            <a:custGeom>
              <a:avLst/>
              <a:gdLst/>
              <a:ahLst/>
              <a:cxnLst/>
              <a:rect l="l" t="t" r="r" b="b"/>
              <a:pathLst>
                <a:path w="6228" h="6016" extrusionOk="0">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6"/>
            <p:cNvSpPr/>
            <p:nvPr/>
          </p:nvSpPr>
          <p:spPr>
            <a:xfrm>
              <a:off x="503950" y="3749100"/>
              <a:ext cx="126050" cy="113600"/>
            </a:xfrm>
            <a:custGeom>
              <a:avLst/>
              <a:gdLst/>
              <a:ahLst/>
              <a:cxnLst/>
              <a:rect l="l" t="t" r="r" b="b"/>
              <a:pathLst>
                <a:path w="5042" h="4544" extrusionOk="0">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6"/>
            <p:cNvSpPr/>
            <p:nvPr/>
          </p:nvSpPr>
          <p:spPr>
            <a:xfrm>
              <a:off x="533175" y="3763725"/>
              <a:ext cx="71175" cy="80775"/>
            </a:xfrm>
            <a:custGeom>
              <a:avLst/>
              <a:gdLst/>
              <a:ahLst/>
              <a:cxnLst/>
              <a:rect l="l" t="t" r="r" b="b"/>
              <a:pathLst>
                <a:path w="2847" h="3231" extrusionOk="0">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6"/>
          <p:cNvGrpSpPr/>
          <p:nvPr/>
        </p:nvGrpSpPr>
        <p:grpSpPr>
          <a:xfrm>
            <a:off x="8424005" y="1591520"/>
            <a:ext cx="1013699" cy="886245"/>
            <a:chOff x="895150" y="3894725"/>
            <a:chExt cx="332775" cy="290925"/>
          </a:xfrm>
        </p:grpSpPr>
        <p:sp>
          <p:nvSpPr>
            <p:cNvPr id="358" name="Google Shape;358;p6"/>
            <p:cNvSpPr/>
            <p:nvPr/>
          </p:nvSpPr>
          <p:spPr>
            <a:xfrm>
              <a:off x="895150" y="3918150"/>
              <a:ext cx="307125" cy="267500"/>
            </a:xfrm>
            <a:custGeom>
              <a:avLst/>
              <a:gdLst/>
              <a:ahLst/>
              <a:cxnLst/>
              <a:rect l="l" t="t" r="r" b="b"/>
              <a:pathLst>
                <a:path w="12285" h="10700" extrusionOk="0">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6"/>
            <p:cNvSpPr/>
            <p:nvPr/>
          </p:nvSpPr>
          <p:spPr>
            <a:xfrm>
              <a:off x="939750" y="3894725"/>
              <a:ext cx="288175" cy="268925"/>
            </a:xfrm>
            <a:custGeom>
              <a:avLst/>
              <a:gdLst/>
              <a:ahLst/>
              <a:cxnLst/>
              <a:rect l="l" t="t" r="r" b="b"/>
              <a:pathLst>
                <a:path w="11527" h="10757" extrusionOk="0">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6"/>
            <p:cNvSpPr/>
            <p:nvPr/>
          </p:nvSpPr>
          <p:spPr>
            <a:xfrm>
              <a:off x="932175" y="3950325"/>
              <a:ext cx="233075" cy="203150"/>
            </a:xfrm>
            <a:custGeom>
              <a:avLst/>
              <a:gdLst/>
              <a:ahLst/>
              <a:cxnLst/>
              <a:rect l="l" t="t" r="r" b="b"/>
              <a:pathLst>
                <a:path w="9323" h="8126" extrusionOk="0">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6"/>
            <p:cNvSpPr/>
            <p:nvPr/>
          </p:nvSpPr>
          <p:spPr>
            <a:xfrm>
              <a:off x="979450" y="3982750"/>
              <a:ext cx="131400" cy="144775"/>
            </a:xfrm>
            <a:custGeom>
              <a:avLst/>
              <a:gdLst/>
              <a:ahLst/>
              <a:cxnLst/>
              <a:rect l="l" t="t" r="r" b="b"/>
              <a:pathLst>
                <a:path w="5256" h="5791" extrusionOk="0">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2"/>
        <p:cNvGrpSpPr/>
        <p:nvPr/>
      </p:nvGrpSpPr>
      <p:grpSpPr>
        <a:xfrm>
          <a:off x="0" y="0"/>
          <a:ext cx="0" cy="0"/>
          <a:chOff x="0" y="0"/>
          <a:chExt cx="0" cy="0"/>
        </a:xfrm>
      </p:grpSpPr>
      <p:grpSp>
        <p:nvGrpSpPr>
          <p:cNvPr id="363" name="Google Shape;363;p7"/>
          <p:cNvGrpSpPr/>
          <p:nvPr/>
        </p:nvGrpSpPr>
        <p:grpSpPr>
          <a:xfrm flipH="1">
            <a:off x="-493990" y="3932575"/>
            <a:ext cx="1207215" cy="1092048"/>
            <a:chOff x="431250" y="4269675"/>
            <a:chExt cx="623175" cy="563725"/>
          </a:xfrm>
        </p:grpSpPr>
        <p:sp>
          <p:nvSpPr>
            <p:cNvPr id="364" name="Google Shape;364;p7"/>
            <p:cNvSpPr/>
            <p:nvPr/>
          </p:nvSpPr>
          <p:spPr>
            <a:xfrm>
              <a:off x="431250" y="4269675"/>
              <a:ext cx="574775" cy="518225"/>
            </a:xfrm>
            <a:custGeom>
              <a:avLst/>
              <a:gdLst/>
              <a:ahLst/>
              <a:cxnLst/>
              <a:rect l="l" t="t" r="r" b="b"/>
              <a:pathLst>
                <a:path w="22991" h="20729" extrusionOk="0">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514900" y="4312375"/>
              <a:ext cx="539525" cy="521025"/>
            </a:xfrm>
            <a:custGeom>
              <a:avLst/>
              <a:gdLst/>
              <a:ahLst/>
              <a:cxnLst/>
              <a:rect l="l" t="t" r="r" b="b"/>
              <a:pathLst>
                <a:path w="21581" h="20841" extrusionOk="0">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7"/>
            <p:cNvSpPr/>
            <p:nvPr/>
          </p:nvSpPr>
          <p:spPr>
            <a:xfrm>
              <a:off x="500625" y="4332000"/>
              <a:ext cx="436250" cy="393550"/>
            </a:xfrm>
            <a:custGeom>
              <a:avLst/>
              <a:gdLst/>
              <a:ahLst/>
              <a:cxnLst/>
              <a:rect l="l" t="t" r="r" b="b"/>
              <a:pathLst>
                <a:path w="17450" h="15742" extrusionOk="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7"/>
            <p:cNvSpPr/>
            <p:nvPr/>
          </p:nvSpPr>
          <p:spPr>
            <a:xfrm>
              <a:off x="588925" y="4382400"/>
              <a:ext cx="246250" cy="280375"/>
            </a:xfrm>
            <a:custGeom>
              <a:avLst/>
              <a:gdLst/>
              <a:ahLst/>
              <a:cxnLst/>
              <a:rect l="l" t="t" r="r" b="b"/>
              <a:pathLst>
                <a:path w="9850" h="11215" extrusionOk="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7"/>
          <p:cNvGrpSpPr/>
          <p:nvPr/>
        </p:nvGrpSpPr>
        <p:grpSpPr>
          <a:xfrm>
            <a:off x="5264000" y="3773500"/>
            <a:ext cx="3880000" cy="2208200"/>
            <a:chOff x="3263250" y="2446775"/>
            <a:chExt cx="3880000" cy="2208200"/>
          </a:xfrm>
        </p:grpSpPr>
        <p:sp>
          <p:nvSpPr>
            <p:cNvPr id="369" name="Google Shape;369;p7"/>
            <p:cNvSpPr/>
            <p:nvPr/>
          </p:nvSpPr>
          <p:spPr>
            <a:xfrm>
              <a:off x="3317425" y="2446775"/>
              <a:ext cx="3825825" cy="2208200"/>
            </a:xfrm>
            <a:custGeom>
              <a:avLst/>
              <a:gdLst/>
              <a:ahLst/>
              <a:cxnLst/>
              <a:rect l="l" t="t" r="r" b="b"/>
              <a:pathLst>
                <a:path w="153033" h="88328" extrusionOk="0">
                  <a:moveTo>
                    <a:pt x="153032" y="0"/>
                  </a:moveTo>
                  <a:lnTo>
                    <a:pt x="86267" y="47219"/>
                  </a:lnTo>
                  <a:lnTo>
                    <a:pt x="70584" y="39931"/>
                  </a:lnTo>
                  <a:lnTo>
                    <a:pt x="1" y="88327"/>
                  </a:lnTo>
                  <a:lnTo>
                    <a:pt x="153032" y="88327"/>
                  </a:lnTo>
                  <a:lnTo>
                    <a:pt x="1530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7"/>
            <p:cNvSpPr/>
            <p:nvPr/>
          </p:nvSpPr>
          <p:spPr>
            <a:xfrm>
              <a:off x="5981025" y="3230050"/>
              <a:ext cx="163075" cy="1424925"/>
            </a:xfrm>
            <a:custGeom>
              <a:avLst/>
              <a:gdLst/>
              <a:ahLst/>
              <a:cxnLst/>
              <a:rect l="l" t="t" r="r" b="b"/>
              <a:pathLst>
                <a:path w="6523" h="56997" extrusionOk="0">
                  <a:moveTo>
                    <a:pt x="3007" y="0"/>
                  </a:moveTo>
                  <a:cubicBezTo>
                    <a:pt x="2909" y="0"/>
                    <a:pt x="2838" y="71"/>
                    <a:pt x="2838" y="170"/>
                  </a:cubicBezTo>
                  <a:lnTo>
                    <a:pt x="2838" y="2168"/>
                  </a:lnTo>
                  <a:lnTo>
                    <a:pt x="1027" y="2168"/>
                  </a:lnTo>
                  <a:cubicBezTo>
                    <a:pt x="465" y="2168"/>
                    <a:pt x="1" y="2632"/>
                    <a:pt x="1" y="3194"/>
                  </a:cubicBezTo>
                  <a:lnTo>
                    <a:pt x="1" y="16334"/>
                  </a:lnTo>
                  <a:cubicBezTo>
                    <a:pt x="1" y="16896"/>
                    <a:pt x="465" y="17360"/>
                    <a:pt x="1027" y="17360"/>
                  </a:cubicBezTo>
                  <a:lnTo>
                    <a:pt x="2838" y="17360"/>
                  </a:lnTo>
                  <a:lnTo>
                    <a:pt x="2838" y="24033"/>
                  </a:lnTo>
                  <a:cubicBezTo>
                    <a:pt x="2838" y="24131"/>
                    <a:pt x="2909" y="24203"/>
                    <a:pt x="3007" y="24203"/>
                  </a:cubicBezTo>
                  <a:cubicBezTo>
                    <a:pt x="3097" y="24203"/>
                    <a:pt x="3168" y="24131"/>
                    <a:pt x="3168" y="24033"/>
                  </a:cubicBezTo>
                  <a:lnTo>
                    <a:pt x="3168" y="17360"/>
                  </a:lnTo>
                  <a:lnTo>
                    <a:pt x="4006" y="17360"/>
                  </a:lnTo>
                  <a:lnTo>
                    <a:pt x="4006" y="56996"/>
                  </a:lnTo>
                  <a:lnTo>
                    <a:pt x="6522" y="56996"/>
                  </a:lnTo>
                  <a:lnTo>
                    <a:pt x="6522" y="13524"/>
                  </a:lnTo>
                  <a:lnTo>
                    <a:pt x="6174" y="13524"/>
                  </a:lnTo>
                  <a:lnTo>
                    <a:pt x="6174" y="3194"/>
                  </a:lnTo>
                  <a:cubicBezTo>
                    <a:pt x="6174" y="2632"/>
                    <a:pt x="5719" y="2168"/>
                    <a:pt x="5148" y="2168"/>
                  </a:cubicBezTo>
                  <a:lnTo>
                    <a:pt x="3168" y="2168"/>
                  </a:lnTo>
                  <a:lnTo>
                    <a:pt x="3168" y="170"/>
                  </a:lnTo>
                  <a:cubicBezTo>
                    <a:pt x="3168" y="71"/>
                    <a:pt x="3097" y="0"/>
                    <a:pt x="3007" y="0"/>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7"/>
            <p:cNvSpPr/>
            <p:nvPr/>
          </p:nvSpPr>
          <p:spPr>
            <a:xfrm>
              <a:off x="6206300" y="3468000"/>
              <a:ext cx="154575" cy="617575"/>
            </a:xfrm>
            <a:custGeom>
              <a:avLst/>
              <a:gdLst/>
              <a:ahLst/>
              <a:cxnLst/>
              <a:rect l="l" t="t" r="r" b="b"/>
              <a:pathLst>
                <a:path w="6183" h="24703" extrusionOk="0">
                  <a:moveTo>
                    <a:pt x="3007" y="1"/>
                  </a:moveTo>
                  <a:cubicBezTo>
                    <a:pt x="2917" y="1"/>
                    <a:pt x="2837" y="72"/>
                    <a:pt x="2837" y="161"/>
                  </a:cubicBezTo>
                  <a:lnTo>
                    <a:pt x="2837" y="4336"/>
                  </a:lnTo>
                  <a:lnTo>
                    <a:pt x="1035" y="4336"/>
                  </a:lnTo>
                  <a:cubicBezTo>
                    <a:pt x="464" y="4336"/>
                    <a:pt x="0" y="4800"/>
                    <a:pt x="0" y="5362"/>
                  </a:cubicBezTo>
                  <a:lnTo>
                    <a:pt x="0" y="17165"/>
                  </a:lnTo>
                  <a:cubicBezTo>
                    <a:pt x="0" y="17727"/>
                    <a:pt x="464" y="18191"/>
                    <a:pt x="1035" y="18191"/>
                  </a:cubicBezTo>
                  <a:lnTo>
                    <a:pt x="2837" y="18191"/>
                  </a:lnTo>
                  <a:lnTo>
                    <a:pt x="2837" y="24533"/>
                  </a:lnTo>
                  <a:cubicBezTo>
                    <a:pt x="2837" y="24623"/>
                    <a:pt x="2917" y="24703"/>
                    <a:pt x="3007" y="24703"/>
                  </a:cubicBezTo>
                  <a:cubicBezTo>
                    <a:pt x="3096" y="24703"/>
                    <a:pt x="3176" y="24623"/>
                    <a:pt x="3176" y="24533"/>
                  </a:cubicBezTo>
                  <a:lnTo>
                    <a:pt x="3176" y="18191"/>
                  </a:lnTo>
                  <a:lnTo>
                    <a:pt x="5148" y="18191"/>
                  </a:lnTo>
                  <a:cubicBezTo>
                    <a:pt x="5719" y="18191"/>
                    <a:pt x="6182" y="17727"/>
                    <a:pt x="6182" y="17165"/>
                  </a:cubicBezTo>
                  <a:lnTo>
                    <a:pt x="6182" y="5362"/>
                  </a:lnTo>
                  <a:cubicBezTo>
                    <a:pt x="6182" y="4800"/>
                    <a:pt x="5719" y="4336"/>
                    <a:pt x="5148" y="4336"/>
                  </a:cubicBezTo>
                  <a:lnTo>
                    <a:pt x="3176" y="4336"/>
                  </a:lnTo>
                  <a:lnTo>
                    <a:pt x="3176" y="161"/>
                  </a:lnTo>
                  <a:cubicBezTo>
                    <a:pt x="3176" y="72"/>
                    <a:pt x="3096" y="1"/>
                    <a:pt x="3007" y="1"/>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7"/>
            <p:cNvSpPr/>
            <p:nvPr/>
          </p:nvSpPr>
          <p:spPr>
            <a:xfrm>
              <a:off x="6431775" y="2790900"/>
              <a:ext cx="333900" cy="1864075"/>
            </a:xfrm>
            <a:custGeom>
              <a:avLst/>
              <a:gdLst/>
              <a:ahLst/>
              <a:cxnLst/>
              <a:rect l="l" t="t" r="r" b="b"/>
              <a:pathLst>
                <a:path w="13356" h="74563" extrusionOk="0">
                  <a:moveTo>
                    <a:pt x="10179" y="1"/>
                  </a:moveTo>
                  <a:cubicBezTo>
                    <a:pt x="10090" y="1"/>
                    <a:pt x="10010" y="72"/>
                    <a:pt x="10010" y="170"/>
                  </a:cubicBezTo>
                  <a:lnTo>
                    <a:pt x="10010" y="14649"/>
                  </a:lnTo>
                  <a:lnTo>
                    <a:pt x="8297" y="14649"/>
                  </a:lnTo>
                  <a:lnTo>
                    <a:pt x="8297" y="4809"/>
                  </a:lnTo>
                  <a:lnTo>
                    <a:pt x="5781" y="4809"/>
                  </a:lnTo>
                  <a:lnTo>
                    <a:pt x="5781" y="44160"/>
                  </a:lnTo>
                  <a:cubicBezTo>
                    <a:pt x="5612" y="44026"/>
                    <a:pt x="5389" y="43936"/>
                    <a:pt x="5148" y="43936"/>
                  </a:cubicBezTo>
                  <a:lnTo>
                    <a:pt x="3346" y="43936"/>
                  </a:lnTo>
                  <a:lnTo>
                    <a:pt x="3346" y="34025"/>
                  </a:lnTo>
                  <a:lnTo>
                    <a:pt x="830" y="34025"/>
                  </a:lnTo>
                  <a:lnTo>
                    <a:pt x="830" y="43954"/>
                  </a:lnTo>
                  <a:cubicBezTo>
                    <a:pt x="357" y="44052"/>
                    <a:pt x="0" y="44463"/>
                    <a:pt x="0" y="44962"/>
                  </a:cubicBezTo>
                  <a:lnTo>
                    <a:pt x="0" y="54098"/>
                  </a:lnTo>
                  <a:cubicBezTo>
                    <a:pt x="0" y="54597"/>
                    <a:pt x="357" y="55016"/>
                    <a:pt x="830" y="55106"/>
                  </a:cubicBezTo>
                  <a:lnTo>
                    <a:pt x="830" y="74562"/>
                  </a:lnTo>
                  <a:lnTo>
                    <a:pt x="3346" y="74562"/>
                  </a:lnTo>
                  <a:lnTo>
                    <a:pt x="3346" y="55123"/>
                  </a:lnTo>
                  <a:lnTo>
                    <a:pt x="5148" y="55123"/>
                  </a:lnTo>
                  <a:cubicBezTo>
                    <a:pt x="5389" y="55123"/>
                    <a:pt x="5612" y="55043"/>
                    <a:pt x="5781" y="54900"/>
                  </a:cubicBezTo>
                  <a:lnTo>
                    <a:pt x="5781" y="74562"/>
                  </a:lnTo>
                  <a:lnTo>
                    <a:pt x="8297" y="74562"/>
                  </a:lnTo>
                  <a:lnTo>
                    <a:pt x="8297" y="37513"/>
                  </a:lnTo>
                  <a:lnTo>
                    <a:pt x="10010" y="37513"/>
                  </a:lnTo>
                  <a:lnTo>
                    <a:pt x="10010" y="39521"/>
                  </a:lnTo>
                  <a:cubicBezTo>
                    <a:pt x="10010" y="39610"/>
                    <a:pt x="10090" y="39681"/>
                    <a:pt x="10179" y="39681"/>
                  </a:cubicBezTo>
                  <a:cubicBezTo>
                    <a:pt x="10268" y="39681"/>
                    <a:pt x="10349" y="39610"/>
                    <a:pt x="10349" y="39521"/>
                  </a:cubicBezTo>
                  <a:lnTo>
                    <a:pt x="10349" y="37513"/>
                  </a:lnTo>
                  <a:lnTo>
                    <a:pt x="10732" y="37513"/>
                  </a:lnTo>
                  <a:lnTo>
                    <a:pt x="10732" y="74562"/>
                  </a:lnTo>
                  <a:lnTo>
                    <a:pt x="13248" y="74562"/>
                  </a:lnTo>
                  <a:lnTo>
                    <a:pt x="13248" y="36925"/>
                  </a:lnTo>
                  <a:cubicBezTo>
                    <a:pt x="13319" y="36791"/>
                    <a:pt x="13355" y="36648"/>
                    <a:pt x="13355" y="36487"/>
                  </a:cubicBezTo>
                  <a:lnTo>
                    <a:pt x="13355" y="15675"/>
                  </a:lnTo>
                  <a:cubicBezTo>
                    <a:pt x="13355" y="15104"/>
                    <a:pt x="12891" y="14649"/>
                    <a:pt x="12329" y="14649"/>
                  </a:cubicBezTo>
                  <a:lnTo>
                    <a:pt x="10349" y="14649"/>
                  </a:lnTo>
                  <a:lnTo>
                    <a:pt x="10349" y="170"/>
                  </a:lnTo>
                  <a:cubicBezTo>
                    <a:pt x="10349" y="72"/>
                    <a:pt x="10268" y="1"/>
                    <a:pt x="10179" y="1"/>
                  </a:cubicBez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7"/>
            <p:cNvSpPr/>
            <p:nvPr/>
          </p:nvSpPr>
          <p:spPr>
            <a:xfrm>
              <a:off x="4062125" y="4038725"/>
              <a:ext cx="153900" cy="616250"/>
            </a:xfrm>
            <a:custGeom>
              <a:avLst/>
              <a:gdLst/>
              <a:ahLst/>
              <a:cxnLst/>
              <a:rect l="l" t="t" r="r" b="b"/>
              <a:pathLst>
                <a:path w="6156" h="24650" extrusionOk="0">
                  <a:moveTo>
                    <a:pt x="6156" y="1"/>
                  </a:moveTo>
                  <a:lnTo>
                    <a:pt x="0" y="4220"/>
                  </a:lnTo>
                  <a:cubicBezTo>
                    <a:pt x="98" y="4693"/>
                    <a:pt x="518" y="5041"/>
                    <a:pt x="1008" y="5041"/>
                  </a:cubicBezTo>
                  <a:lnTo>
                    <a:pt x="2213" y="5041"/>
                  </a:lnTo>
                  <a:lnTo>
                    <a:pt x="2213" y="24649"/>
                  </a:lnTo>
                  <a:lnTo>
                    <a:pt x="4728" y="24649"/>
                  </a:lnTo>
                  <a:lnTo>
                    <a:pt x="4728" y="5041"/>
                  </a:lnTo>
                  <a:lnTo>
                    <a:pt x="5139" y="5041"/>
                  </a:lnTo>
                  <a:cubicBezTo>
                    <a:pt x="5701" y="5041"/>
                    <a:pt x="6156" y="4586"/>
                    <a:pt x="6156" y="4015"/>
                  </a:cubicBezTo>
                  <a:lnTo>
                    <a:pt x="6156"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7"/>
            <p:cNvSpPr/>
            <p:nvPr/>
          </p:nvSpPr>
          <p:spPr>
            <a:xfrm>
              <a:off x="4906500" y="3459525"/>
              <a:ext cx="154350" cy="1195450"/>
            </a:xfrm>
            <a:custGeom>
              <a:avLst/>
              <a:gdLst/>
              <a:ahLst/>
              <a:cxnLst/>
              <a:rect l="l" t="t" r="r" b="b"/>
              <a:pathLst>
                <a:path w="6174" h="47818" extrusionOk="0">
                  <a:moveTo>
                    <a:pt x="6174" y="1"/>
                  </a:moveTo>
                  <a:lnTo>
                    <a:pt x="0" y="4229"/>
                  </a:lnTo>
                  <a:lnTo>
                    <a:pt x="0" y="10742"/>
                  </a:lnTo>
                  <a:cubicBezTo>
                    <a:pt x="0" y="11214"/>
                    <a:pt x="321" y="11607"/>
                    <a:pt x="750" y="11732"/>
                  </a:cubicBezTo>
                  <a:lnTo>
                    <a:pt x="750" y="47817"/>
                  </a:lnTo>
                  <a:lnTo>
                    <a:pt x="3274" y="47817"/>
                  </a:lnTo>
                  <a:lnTo>
                    <a:pt x="3274" y="16745"/>
                  </a:lnTo>
                  <a:cubicBezTo>
                    <a:pt x="3310" y="16710"/>
                    <a:pt x="3337" y="16665"/>
                    <a:pt x="3337" y="16612"/>
                  </a:cubicBezTo>
                  <a:lnTo>
                    <a:pt x="3337" y="11768"/>
                  </a:lnTo>
                  <a:lnTo>
                    <a:pt x="5148" y="11768"/>
                  </a:lnTo>
                  <a:cubicBezTo>
                    <a:pt x="5719" y="11768"/>
                    <a:pt x="6174" y="11313"/>
                    <a:pt x="6174" y="10742"/>
                  </a:cubicBezTo>
                  <a:lnTo>
                    <a:pt x="617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7"/>
            <p:cNvSpPr/>
            <p:nvPr/>
          </p:nvSpPr>
          <p:spPr>
            <a:xfrm>
              <a:off x="3610500" y="4410950"/>
              <a:ext cx="63125" cy="244025"/>
            </a:xfrm>
            <a:custGeom>
              <a:avLst/>
              <a:gdLst/>
              <a:ahLst/>
              <a:cxnLst/>
              <a:rect l="l" t="t" r="r" b="b"/>
              <a:pathLst>
                <a:path w="2525" h="9761" extrusionOk="0">
                  <a:moveTo>
                    <a:pt x="2525" y="1"/>
                  </a:moveTo>
                  <a:lnTo>
                    <a:pt x="0" y="1722"/>
                  </a:lnTo>
                  <a:lnTo>
                    <a:pt x="0" y="9760"/>
                  </a:lnTo>
                  <a:lnTo>
                    <a:pt x="2525" y="9760"/>
                  </a:lnTo>
                  <a:lnTo>
                    <a:pt x="2525"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7"/>
            <p:cNvSpPr/>
            <p:nvPr/>
          </p:nvSpPr>
          <p:spPr>
            <a:xfrm>
              <a:off x="3737400" y="4323975"/>
              <a:ext cx="62900" cy="331000"/>
            </a:xfrm>
            <a:custGeom>
              <a:avLst/>
              <a:gdLst/>
              <a:ahLst/>
              <a:cxnLst/>
              <a:rect l="l" t="t" r="r" b="b"/>
              <a:pathLst>
                <a:path w="2516" h="13240" extrusionOk="0">
                  <a:moveTo>
                    <a:pt x="2516" y="1"/>
                  </a:moveTo>
                  <a:lnTo>
                    <a:pt x="0" y="1722"/>
                  </a:lnTo>
                  <a:lnTo>
                    <a:pt x="0" y="13239"/>
                  </a:lnTo>
                  <a:lnTo>
                    <a:pt x="2516" y="13239"/>
                  </a:lnTo>
                  <a:lnTo>
                    <a:pt x="2516"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7"/>
            <p:cNvSpPr/>
            <p:nvPr/>
          </p:nvSpPr>
          <p:spPr>
            <a:xfrm>
              <a:off x="3483800" y="4497700"/>
              <a:ext cx="63150" cy="157275"/>
            </a:xfrm>
            <a:custGeom>
              <a:avLst/>
              <a:gdLst/>
              <a:ahLst/>
              <a:cxnLst/>
              <a:rect l="l" t="t" r="r" b="b"/>
              <a:pathLst>
                <a:path w="2526" h="6291" extrusionOk="0">
                  <a:moveTo>
                    <a:pt x="2526" y="1"/>
                  </a:moveTo>
                  <a:lnTo>
                    <a:pt x="1" y="1732"/>
                  </a:lnTo>
                  <a:lnTo>
                    <a:pt x="1" y="6290"/>
                  </a:lnTo>
                  <a:lnTo>
                    <a:pt x="2526" y="6290"/>
                  </a:lnTo>
                  <a:lnTo>
                    <a:pt x="2526"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7"/>
            <p:cNvSpPr/>
            <p:nvPr/>
          </p:nvSpPr>
          <p:spPr>
            <a:xfrm>
              <a:off x="3360025" y="4582675"/>
              <a:ext cx="62925" cy="72300"/>
            </a:xfrm>
            <a:custGeom>
              <a:avLst/>
              <a:gdLst/>
              <a:ahLst/>
              <a:cxnLst/>
              <a:rect l="l" t="t" r="r" b="b"/>
              <a:pathLst>
                <a:path w="2517" h="2892" extrusionOk="0">
                  <a:moveTo>
                    <a:pt x="2517" y="1"/>
                  </a:moveTo>
                  <a:lnTo>
                    <a:pt x="1" y="1723"/>
                  </a:lnTo>
                  <a:lnTo>
                    <a:pt x="1" y="2891"/>
                  </a:lnTo>
                  <a:lnTo>
                    <a:pt x="2517" y="2891"/>
                  </a:lnTo>
                  <a:lnTo>
                    <a:pt x="2517"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7"/>
            <p:cNvSpPr/>
            <p:nvPr/>
          </p:nvSpPr>
          <p:spPr>
            <a:xfrm>
              <a:off x="3836425" y="4150250"/>
              <a:ext cx="217250" cy="504725"/>
            </a:xfrm>
            <a:custGeom>
              <a:avLst/>
              <a:gdLst/>
              <a:ahLst/>
              <a:cxnLst/>
              <a:rect l="l" t="t" r="r" b="b"/>
              <a:pathLst>
                <a:path w="8690" h="20189" extrusionOk="0">
                  <a:moveTo>
                    <a:pt x="8689" y="0"/>
                  </a:moveTo>
                  <a:lnTo>
                    <a:pt x="0" y="5959"/>
                  </a:lnTo>
                  <a:lnTo>
                    <a:pt x="0" y="11071"/>
                  </a:lnTo>
                  <a:cubicBezTo>
                    <a:pt x="0" y="11642"/>
                    <a:pt x="455" y="12097"/>
                    <a:pt x="1026" y="12097"/>
                  </a:cubicBezTo>
                  <a:lnTo>
                    <a:pt x="1106" y="12097"/>
                  </a:lnTo>
                  <a:lnTo>
                    <a:pt x="1106" y="20188"/>
                  </a:lnTo>
                  <a:lnTo>
                    <a:pt x="3622" y="20188"/>
                  </a:lnTo>
                  <a:lnTo>
                    <a:pt x="3622" y="12097"/>
                  </a:lnTo>
                  <a:lnTo>
                    <a:pt x="5148" y="12097"/>
                  </a:lnTo>
                  <a:cubicBezTo>
                    <a:pt x="5692" y="12097"/>
                    <a:pt x="6138" y="11678"/>
                    <a:pt x="6174" y="11142"/>
                  </a:cubicBezTo>
                  <a:lnTo>
                    <a:pt x="6174" y="20188"/>
                  </a:lnTo>
                  <a:lnTo>
                    <a:pt x="8689" y="20188"/>
                  </a:lnTo>
                  <a:lnTo>
                    <a:pt x="8689" y="0"/>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7"/>
            <p:cNvSpPr/>
            <p:nvPr/>
          </p:nvSpPr>
          <p:spPr>
            <a:xfrm>
              <a:off x="4244100" y="4129500"/>
              <a:ext cx="62925" cy="525475"/>
            </a:xfrm>
            <a:custGeom>
              <a:avLst/>
              <a:gdLst/>
              <a:ahLst/>
              <a:cxnLst/>
              <a:rect l="l" t="t" r="r" b="b"/>
              <a:pathLst>
                <a:path w="2517" h="21019" extrusionOk="0">
                  <a:moveTo>
                    <a:pt x="1" y="0"/>
                  </a:moveTo>
                  <a:lnTo>
                    <a:pt x="1" y="21018"/>
                  </a:lnTo>
                  <a:lnTo>
                    <a:pt x="2517" y="21018"/>
                  </a:lnTo>
                  <a:lnTo>
                    <a:pt x="2517"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7"/>
            <p:cNvSpPr/>
            <p:nvPr/>
          </p:nvSpPr>
          <p:spPr>
            <a:xfrm>
              <a:off x="4370775" y="3889525"/>
              <a:ext cx="62925" cy="765450"/>
            </a:xfrm>
            <a:custGeom>
              <a:avLst/>
              <a:gdLst/>
              <a:ahLst/>
              <a:cxnLst/>
              <a:rect l="l" t="t" r="r" b="b"/>
              <a:pathLst>
                <a:path w="2517" h="30618" extrusionOk="0">
                  <a:moveTo>
                    <a:pt x="2517" y="0"/>
                  </a:moveTo>
                  <a:lnTo>
                    <a:pt x="1" y="1731"/>
                  </a:lnTo>
                  <a:lnTo>
                    <a:pt x="1" y="30617"/>
                  </a:lnTo>
                  <a:lnTo>
                    <a:pt x="2517" y="30617"/>
                  </a:lnTo>
                  <a:lnTo>
                    <a:pt x="2517"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7"/>
            <p:cNvSpPr/>
            <p:nvPr/>
          </p:nvSpPr>
          <p:spPr>
            <a:xfrm>
              <a:off x="6826750" y="3437225"/>
              <a:ext cx="63150" cy="1217750"/>
            </a:xfrm>
            <a:custGeom>
              <a:avLst/>
              <a:gdLst/>
              <a:ahLst/>
              <a:cxnLst/>
              <a:rect l="l" t="t" r="r" b="b"/>
              <a:pathLst>
                <a:path w="2526" h="48710" extrusionOk="0">
                  <a:moveTo>
                    <a:pt x="1" y="1"/>
                  </a:moveTo>
                  <a:lnTo>
                    <a:pt x="1" y="48709"/>
                  </a:lnTo>
                  <a:lnTo>
                    <a:pt x="2525" y="48709"/>
                  </a:lnTo>
                  <a:lnTo>
                    <a:pt x="2525"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7"/>
            <p:cNvSpPr/>
            <p:nvPr/>
          </p:nvSpPr>
          <p:spPr>
            <a:xfrm>
              <a:off x="6328725" y="4057025"/>
              <a:ext cx="62925" cy="597950"/>
            </a:xfrm>
            <a:custGeom>
              <a:avLst/>
              <a:gdLst/>
              <a:ahLst/>
              <a:cxnLst/>
              <a:rect l="l" t="t" r="r" b="b"/>
              <a:pathLst>
                <a:path w="2517" h="23918" extrusionOk="0">
                  <a:moveTo>
                    <a:pt x="1" y="0"/>
                  </a:moveTo>
                  <a:lnTo>
                    <a:pt x="1" y="23917"/>
                  </a:lnTo>
                  <a:lnTo>
                    <a:pt x="2517" y="23917"/>
                  </a:lnTo>
                  <a:lnTo>
                    <a:pt x="2517"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7"/>
            <p:cNvSpPr/>
            <p:nvPr/>
          </p:nvSpPr>
          <p:spPr>
            <a:xfrm>
              <a:off x="6204950" y="4253725"/>
              <a:ext cx="62925" cy="401250"/>
            </a:xfrm>
            <a:custGeom>
              <a:avLst/>
              <a:gdLst/>
              <a:ahLst/>
              <a:cxnLst/>
              <a:rect l="l" t="t" r="r" b="b"/>
              <a:pathLst>
                <a:path w="2517" h="16050" extrusionOk="0">
                  <a:moveTo>
                    <a:pt x="1" y="0"/>
                  </a:moveTo>
                  <a:lnTo>
                    <a:pt x="1" y="16049"/>
                  </a:lnTo>
                  <a:lnTo>
                    <a:pt x="2516" y="16049"/>
                  </a:lnTo>
                  <a:lnTo>
                    <a:pt x="2516"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7"/>
            <p:cNvSpPr/>
            <p:nvPr/>
          </p:nvSpPr>
          <p:spPr>
            <a:xfrm>
              <a:off x="6953650" y="2688750"/>
              <a:ext cx="189600" cy="1966225"/>
            </a:xfrm>
            <a:custGeom>
              <a:avLst/>
              <a:gdLst/>
              <a:ahLst/>
              <a:cxnLst/>
              <a:rect l="l" t="t" r="r" b="b"/>
              <a:pathLst>
                <a:path w="7584" h="78649" extrusionOk="0">
                  <a:moveTo>
                    <a:pt x="3783" y="1"/>
                  </a:moveTo>
                  <a:cubicBezTo>
                    <a:pt x="3694" y="1"/>
                    <a:pt x="3614" y="72"/>
                    <a:pt x="3614" y="161"/>
                  </a:cubicBezTo>
                  <a:lnTo>
                    <a:pt x="3614" y="15711"/>
                  </a:lnTo>
                  <a:lnTo>
                    <a:pt x="1633" y="15711"/>
                  </a:lnTo>
                  <a:cubicBezTo>
                    <a:pt x="1071" y="15711"/>
                    <a:pt x="607" y="16166"/>
                    <a:pt x="607" y="16737"/>
                  </a:cubicBezTo>
                  <a:lnTo>
                    <a:pt x="607" y="18672"/>
                  </a:lnTo>
                  <a:lnTo>
                    <a:pt x="1" y="18672"/>
                  </a:lnTo>
                  <a:lnTo>
                    <a:pt x="1" y="78648"/>
                  </a:lnTo>
                  <a:lnTo>
                    <a:pt x="2516" y="78648"/>
                  </a:lnTo>
                  <a:lnTo>
                    <a:pt x="2516" y="38575"/>
                  </a:lnTo>
                  <a:lnTo>
                    <a:pt x="3614" y="38575"/>
                  </a:lnTo>
                  <a:lnTo>
                    <a:pt x="3614" y="40573"/>
                  </a:lnTo>
                  <a:cubicBezTo>
                    <a:pt x="3614" y="40672"/>
                    <a:pt x="3694" y="40743"/>
                    <a:pt x="3783" y="40743"/>
                  </a:cubicBezTo>
                  <a:cubicBezTo>
                    <a:pt x="3872" y="40743"/>
                    <a:pt x="3953" y="40672"/>
                    <a:pt x="3953" y="40573"/>
                  </a:cubicBezTo>
                  <a:lnTo>
                    <a:pt x="3953" y="38575"/>
                  </a:lnTo>
                  <a:lnTo>
                    <a:pt x="5068" y="38575"/>
                  </a:lnTo>
                  <a:lnTo>
                    <a:pt x="5068" y="78648"/>
                  </a:lnTo>
                  <a:lnTo>
                    <a:pt x="7583" y="78648"/>
                  </a:lnTo>
                  <a:lnTo>
                    <a:pt x="7583" y="22723"/>
                  </a:lnTo>
                  <a:lnTo>
                    <a:pt x="6790" y="22723"/>
                  </a:lnTo>
                  <a:lnTo>
                    <a:pt x="6790" y="16737"/>
                  </a:lnTo>
                  <a:cubicBezTo>
                    <a:pt x="6790" y="16166"/>
                    <a:pt x="6326" y="15711"/>
                    <a:pt x="5764" y="15711"/>
                  </a:cubicBezTo>
                  <a:lnTo>
                    <a:pt x="3953" y="15711"/>
                  </a:lnTo>
                  <a:lnTo>
                    <a:pt x="3953" y="161"/>
                  </a:lnTo>
                  <a:cubicBezTo>
                    <a:pt x="3953" y="72"/>
                    <a:pt x="3872" y="1"/>
                    <a:pt x="3783" y="1"/>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7"/>
            <p:cNvSpPr/>
            <p:nvPr/>
          </p:nvSpPr>
          <p:spPr>
            <a:xfrm>
              <a:off x="5175900" y="3488525"/>
              <a:ext cx="62925" cy="1166450"/>
            </a:xfrm>
            <a:custGeom>
              <a:avLst/>
              <a:gdLst/>
              <a:ahLst/>
              <a:cxnLst/>
              <a:rect l="l" t="t" r="r" b="b"/>
              <a:pathLst>
                <a:path w="2517" h="46658" extrusionOk="0">
                  <a:moveTo>
                    <a:pt x="1" y="0"/>
                  </a:moveTo>
                  <a:lnTo>
                    <a:pt x="1" y="46657"/>
                  </a:lnTo>
                  <a:lnTo>
                    <a:pt x="2517" y="46657"/>
                  </a:lnTo>
                  <a:lnTo>
                    <a:pt x="2517" y="1178"/>
                  </a:lnTo>
                  <a:lnTo>
                    <a:pt x="1"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7"/>
            <p:cNvSpPr/>
            <p:nvPr/>
          </p:nvSpPr>
          <p:spPr>
            <a:xfrm>
              <a:off x="5302600" y="3547625"/>
              <a:ext cx="62900" cy="1107350"/>
            </a:xfrm>
            <a:custGeom>
              <a:avLst/>
              <a:gdLst/>
              <a:ahLst/>
              <a:cxnLst/>
              <a:rect l="l" t="t" r="r" b="b"/>
              <a:pathLst>
                <a:path w="2516" h="44294" extrusionOk="0">
                  <a:moveTo>
                    <a:pt x="0" y="1"/>
                  </a:moveTo>
                  <a:lnTo>
                    <a:pt x="0" y="44293"/>
                  </a:lnTo>
                  <a:lnTo>
                    <a:pt x="2516" y="44293"/>
                  </a:lnTo>
                  <a:lnTo>
                    <a:pt x="2516" y="1169"/>
                  </a:lnTo>
                  <a:lnTo>
                    <a:pt x="0"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7"/>
            <p:cNvSpPr/>
            <p:nvPr/>
          </p:nvSpPr>
          <p:spPr>
            <a:xfrm>
              <a:off x="5049225" y="4072400"/>
              <a:ext cx="62925" cy="582575"/>
            </a:xfrm>
            <a:custGeom>
              <a:avLst/>
              <a:gdLst/>
              <a:ahLst/>
              <a:cxnLst/>
              <a:rect l="l" t="t" r="r" b="b"/>
              <a:pathLst>
                <a:path w="2517" h="23303" extrusionOk="0">
                  <a:moveTo>
                    <a:pt x="1" y="1"/>
                  </a:moveTo>
                  <a:lnTo>
                    <a:pt x="1" y="23302"/>
                  </a:lnTo>
                  <a:lnTo>
                    <a:pt x="2517" y="23302"/>
                  </a:lnTo>
                  <a:lnTo>
                    <a:pt x="2517"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7"/>
            <p:cNvSpPr/>
            <p:nvPr/>
          </p:nvSpPr>
          <p:spPr>
            <a:xfrm>
              <a:off x="4801450" y="4106525"/>
              <a:ext cx="62925" cy="548450"/>
            </a:xfrm>
            <a:custGeom>
              <a:avLst/>
              <a:gdLst/>
              <a:ahLst/>
              <a:cxnLst/>
              <a:rect l="l" t="t" r="r" b="b"/>
              <a:pathLst>
                <a:path w="2517" h="21938" extrusionOk="0">
                  <a:moveTo>
                    <a:pt x="1" y="1"/>
                  </a:moveTo>
                  <a:lnTo>
                    <a:pt x="1" y="21937"/>
                  </a:lnTo>
                  <a:lnTo>
                    <a:pt x="2516" y="21937"/>
                  </a:lnTo>
                  <a:lnTo>
                    <a:pt x="2516" y="1"/>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7"/>
            <p:cNvSpPr/>
            <p:nvPr/>
          </p:nvSpPr>
          <p:spPr>
            <a:xfrm>
              <a:off x="4677675" y="4381300"/>
              <a:ext cx="62925" cy="273675"/>
            </a:xfrm>
            <a:custGeom>
              <a:avLst/>
              <a:gdLst/>
              <a:ahLst/>
              <a:cxnLst/>
              <a:rect l="l" t="t" r="r" b="b"/>
              <a:pathLst>
                <a:path w="2517" h="10947" extrusionOk="0">
                  <a:moveTo>
                    <a:pt x="0" y="0"/>
                  </a:moveTo>
                  <a:lnTo>
                    <a:pt x="0" y="10946"/>
                  </a:lnTo>
                  <a:lnTo>
                    <a:pt x="2516" y="10946"/>
                  </a:lnTo>
                  <a:lnTo>
                    <a:pt x="2516"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7"/>
            <p:cNvSpPr/>
            <p:nvPr/>
          </p:nvSpPr>
          <p:spPr>
            <a:xfrm>
              <a:off x="4553900" y="4281825"/>
              <a:ext cx="62900" cy="373150"/>
            </a:xfrm>
            <a:custGeom>
              <a:avLst/>
              <a:gdLst/>
              <a:ahLst/>
              <a:cxnLst/>
              <a:rect l="l" t="t" r="r" b="b"/>
              <a:pathLst>
                <a:path w="2516" h="14926" extrusionOk="0">
                  <a:moveTo>
                    <a:pt x="0" y="0"/>
                  </a:moveTo>
                  <a:lnTo>
                    <a:pt x="0" y="14925"/>
                  </a:lnTo>
                  <a:lnTo>
                    <a:pt x="2516" y="14925"/>
                  </a:lnTo>
                  <a:lnTo>
                    <a:pt x="2516"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7"/>
            <p:cNvSpPr/>
            <p:nvPr/>
          </p:nvSpPr>
          <p:spPr>
            <a:xfrm>
              <a:off x="5429275" y="3684125"/>
              <a:ext cx="62900" cy="970850"/>
            </a:xfrm>
            <a:custGeom>
              <a:avLst/>
              <a:gdLst/>
              <a:ahLst/>
              <a:cxnLst/>
              <a:rect l="l" t="t" r="r" b="b"/>
              <a:pathLst>
                <a:path w="2516" h="38834" extrusionOk="0">
                  <a:moveTo>
                    <a:pt x="0" y="0"/>
                  </a:moveTo>
                  <a:lnTo>
                    <a:pt x="0" y="38833"/>
                  </a:lnTo>
                  <a:lnTo>
                    <a:pt x="2516" y="38833"/>
                  </a:lnTo>
                  <a:lnTo>
                    <a:pt x="2516"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7"/>
            <p:cNvSpPr/>
            <p:nvPr/>
          </p:nvSpPr>
          <p:spPr>
            <a:xfrm>
              <a:off x="5555950" y="4156700"/>
              <a:ext cx="62925" cy="498275"/>
            </a:xfrm>
            <a:custGeom>
              <a:avLst/>
              <a:gdLst/>
              <a:ahLst/>
              <a:cxnLst/>
              <a:rect l="l" t="t" r="r" b="b"/>
              <a:pathLst>
                <a:path w="2517" h="19931" extrusionOk="0">
                  <a:moveTo>
                    <a:pt x="0" y="1"/>
                  </a:moveTo>
                  <a:lnTo>
                    <a:pt x="0" y="19930"/>
                  </a:lnTo>
                  <a:lnTo>
                    <a:pt x="2516" y="19930"/>
                  </a:lnTo>
                  <a:lnTo>
                    <a:pt x="2516" y="1"/>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7"/>
            <p:cNvSpPr/>
            <p:nvPr/>
          </p:nvSpPr>
          <p:spPr>
            <a:xfrm>
              <a:off x="5682625" y="4024000"/>
              <a:ext cx="62925" cy="630975"/>
            </a:xfrm>
            <a:custGeom>
              <a:avLst/>
              <a:gdLst/>
              <a:ahLst/>
              <a:cxnLst/>
              <a:rect l="l" t="t" r="r" b="b"/>
              <a:pathLst>
                <a:path w="2517" h="25239" extrusionOk="0">
                  <a:moveTo>
                    <a:pt x="1" y="1"/>
                  </a:moveTo>
                  <a:lnTo>
                    <a:pt x="1" y="25238"/>
                  </a:lnTo>
                  <a:lnTo>
                    <a:pt x="2516" y="25238"/>
                  </a:lnTo>
                  <a:lnTo>
                    <a:pt x="2516"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7"/>
            <p:cNvSpPr/>
            <p:nvPr/>
          </p:nvSpPr>
          <p:spPr>
            <a:xfrm>
              <a:off x="5809300" y="3767300"/>
              <a:ext cx="62925" cy="887675"/>
            </a:xfrm>
            <a:custGeom>
              <a:avLst/>
              <a:gdLst/>
              <a:ahLst/>
              <a:cxnLst/>
              <a:rect l="l" t="t" r="r" b="b"/>
              <a:pathLst>
                <a:path w="2517" h="35507" extrusionOk="0">
                  <a:moveTo>
                    <a:pt x="1" y="1"/>
                  </a:moveTo>
                  <a:lnTo>
                    <a:pt x="1" y="35506"/>
                  </a:lnTo>
                  <a:lnTo>
                    <a:pt x="2516" y="35506"/>
                  </a:lnTo>
                  <a:lnTo>
                    <a:pt x="2516"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7"/>
            <p:cNvSpPr/>
            <p:nvPr/>
          </p:nvSpPr>
          <p:spPr>
            <a:xfrm>
              <a:off x="5935975" y="4031600"/>
              <a:ext cx="62925" cy="623375"/>
            </a:xfrm>
            <a:custGeom>
              <a:avLst/>
              <a:gdLst/>
              <a:ahLst/>
              <a:cxnLst/>
              <a:rect l="l" t="t" r="r" b="b"/>
              <a:pathLst>
                <a:path w="2517" h="24935" extrusionOk="0">
                  <a:moveTo>
                    <a:pt x="1" y="0"/>
                  </a:moveTo>
                  <a:lnTo>
                    <a:pt x="1" y="24934"/>
                  </a:lnTo>
                  <a:lnTo>
                    <a:pt x="2517" y="24934"/>
                  </a:lnTo>
                  <a:lnTo>
                    <a:pt x="2517" y="0"/>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7"/>
            <p:cNvSpPr/>
            <p:nvPr/>
          </p:nvSpPr>
          <p:spPr>
            <a:xfrm>
              <a:off x="3263250" y="2561400"/>
              <a:ext cx="3722100" cy="2093575"/>
            </a:xfrm>
            <a:custGeom>
              <a:avLst/>
              <a:gdLst/>
              <a:ahLst/>
              <a:cxnLst/>
              <a:rect l="l" t="t" r="r" b="b"/>
              <a:pathLst>
                <a:path w="148884" h="83743" extrusionOk="0">
                  <a:moveTo>
                    <a:pt x="147902" y="1"/>
                  </a:moveTo>
                  <a:lnTo>
                    <a:pt x="88220" y="41573"/>
                  </a:lnTo>
                  <a:lnTo>
                    <a:pt x="72823" y="34168"/>
                  </a:lnTo>
                  <a:lnTo>
                    <a:pt x="0" y="83733"/>
                  </a:lnTo>
                  <a:lnTo>
                    <a:pt x="3988" y="83742"/>
                  </a:lnTo>
                  <a:lnTo>
                    <a:pt x="73037" y="36764"/>
                  </a:lnTo>
                  <a:lnTo>
                    <a:pt x="88434" y="44169"/>
                  </a:lnTo>
                  <a:lnTo>
                    <a:pt x="148883" y="2053"/>
                  </a:lnTo>
                  <a:lnTo>
                    <a:pt x="1479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7"/>
            <p:cNvSpPr/>
            <p:nvPr/>
          </p:nvSpPr>
          <p:spPr>
            <a:xfrm>
              <a:off x="6827425" y="2446775"/>
              <a:ext cx="315825" cy="298875"/>
            </a:xfrm>
            <a:custGeom>
              <a:avLst/>
              <a:gdLst/>
              <a:ahLst/>
              <a:cxnLst/>
              <a:rect l="l" t="t" r="r" b="b"/>
              <a:pathLst>
                <a:path w="12633" h="11955" extrusionOk="0">
                  <a:moveTo>
                    <a:pt x="12632" y="0"/>
                  </a:moveTo>
                  <a:lnTo>
                    <a:pt x="0" y="4158"/>
                  </a:lnTo>
                  <a:lnTo>
                    <a:pt x="5059" y="6611"/>
                  </a:lnTo>
                  <a:lnTo>
                    <a:pt x="6798" y="11955"/>
                  </a:lnTo>
                  <a:lnTo>
                    <a:pt x="126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7"/>
          <p:cNvGrpSpPr/>
          <p:nvPr/>
        </p:nvGrpSpPr>
        <p:grpSpPr>
          <a:xfrm>
            <a:off x="5113091" y="531956"/>
            <a:ext cx="4079685" cy="4079604"/>
            <a:chOff x="878425" y="-785450"/>
            <a:chExt cx="6506675" cy="6506546"/>
          </a:xfrm>
        </p:grpSpPr>
        <p:sp>
          <p:nvSpPr>
            <p:cNvPr id="400" name="Google Shape;400;p7"/>
            <p:cNvSpPr/>
            <p:nvPr/>
          </p:nvSpPr>
          <p:spPr>
            <a:xfrm>
              <a:off x="1375827" y="-288032"/>
              <a:ext cx="5511781" cy="5511671"/>
            </a:xfrm>
            <a:custGeom>
              <a:avLst/>
              <a:gdLst/>
              <a:ahLst/>
              <a:cxnLst/>
              <a:rect l="l" t="t" r="r" b="b"/>
              <a:pathLst>
                <a:path w="50298" h="50297" extrusionOk="0">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7"/>
            <p:cNvSpPr/>
            <p:nvPr/>
          </p:nvSpPr>
          <p:spPr>
            <a:xfrm>
              <a:off x="878425" y="-785450"/>
              <a:ext cx="6506675" cy="6506546"/>
            </a:xfrm>
            <a:custGeom>
              <a:avLst/>
              <a:gdLst/>
              <a:ahLst/>
              <a:cxnLst/>
              <a:rect l="l" t="t" r="r" b="b"/>
              <a:pathLst>
                <a:path w="50298" h="50297" extrusionOk="0">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7"/>
          <p:cNvGrpSpPr/>
          <p:nvPr/>
        </p:nvGrpSpPr>
        <p:grpSpPr>
          <a:xfrm>
            <a:off x="5448053" y="291607"/>
            <a:ext cx="547707" cy="495785"/>
            <a:chOff x="470050" y="3731100"/>
            <a:chExt cx="179800" cy="162750"/>
          </a:xfrm>
        </p:grpSpPr>
        <p:sp>
          <p:nvSpPr>
            <p:cNvPr id="403" name="Google Shape;403;p7"/>
            <p:cNvSpPr/>
            <p:nvPr/>
          </p:nvSpPr>
          <p:spPr>
            <a:xfrm>
              <a:off x="483875" y="3731100"/>
              <a:ext cx="165975" cy="149600"/>
            </a:xfrm>
            <a:custGeom>
              <a:avLst/>
              <a:gdLst/>
              <a:ahLst/>
              <a:cxnLst/>
              <a:rect l="l" t="t" r="r" b="b"/>
              <a:pathLst>
                <a:path w="6639" h="5984" extrusionOk="0">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7"/>
            <p:cNvSpPr/>
            <p:nvPr/>
          </p:nvSpPr>
          <p:spPr>
            <a:xfrm>
              <a:off x="470050" y="3743450"/>
              <a:ext cx="155700" cy="150400"/>
            </a:xfrm>
            <a:custGeom>
              <a:avLst/>
              <a:gdLst/>
              <a:ahLst/>
              <a:cxnLst/>
              <a:rect l="l" t="t" r="r" b="b"/>
              <a:pathLst>
                <a:path w="6228" h="6016" extrusionOk="0">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7"/>
            <p:cNvSpPr/>
            <p:nvPr/>
          </p:nvSpPr>
          <p:spPr>
            <a:xfrm>
              <a:off x="503950" y="3749100"/>
              <a:ext cx="126050" cy="113600"/>
            </a:xfrm>
            <a:custGeom>
              <a:avLst/>
              <a:gdLst/>
              <a:ahLst/>
              <a:cxnLst/>
              <a:rect l="l" t="t" r="r" b="b"/>
              <a:pathLst>
                <a:path w="5042" h="4544" extrusionOk="0">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7"/>
            <p:cNvSpPr/>
            <p:nvPr/>
          </p:nvSpPr>
          <p:spPr>
            <a:xfrm>
              <a:off x="533175" y="3763725"/>
              <a:ext cx="71175" cy="80775"/>
            </a:xfrm>
            <a:custGeom>
              <a:avLst/>
              <a:gdLst/>
              <a:ahLst/>
              <a:cxnLst/>
              <a:rect l="l" t="t" r="r" b="b"/>
              <a:pathLst>
                <a:path w="2847" h="3231" extrusionOk="0">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7"/>
          <p:cNvSpPr txBox="1">
            <a:spLocks noGrp="1"/>
          </p:cNvSpPr>
          <p:nvPr>
            <p:ph type="title"/>
          </p:nvPr>
        </p:nvSpPr>
        <p:spPr>
          <a:xfrm>
            <a:off x="713225" y="757100"/>
            <a:ext cx="4227000" cy="1008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8" name="Google Shape;408;p7"/>
          <p:cNvSpPr txBox="1">
            <a:spLocks noGrp="1"/>
          </p:cNvSpPr>
          <p:nvPr>
            <p:ph type="subTitle" idx="1"/>
          </p:nvPr>
        </p:nvSpPr>
        <p:spPr>
          <a:xfrm>
            <a:off x="713225" y="1765000"/>
            <a:ext cx="4227000" cy="262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a:lvl1pPr>
            <a:lvl2pPr lvl="1" algn="ctr" rtl="0">
              <a:lnSpc>
                <a:spcPct val="100000"/>
              </a:lnSpc>
              <a:spcBef>
                <a:spcPts val="1000"/>
              </a:spcBef>
              <a:spcAft>
                <a:spcPts val="0"/>
              </a:spcAft>
              <a:buClr>
                <a:srgbClr val="E76A28"/>
              </a:buClr>
              <a:buSzPts val="1200"/>
              <a:buChar char="○"/>
              <a:defRPr/>
            </a:lvl2pPr>
            <a:lvl3pPr lvl="2" algn="ctr" rtl="0">
              <a:lnSpc>
                <a:spcPct val="100000"/>
              </a:lnSpc>
              <a:spcBef>
                <a:spcPts val="1600"/>
              </a:spcBef>
              <a:spcAft>
                <a:spcPts val="0"/>
              </a:spcAft>
              <a:buClr>
                <a:srgbClr val="E76A28"/>
              </a:buClr>
              <a:buSzPts val="1200"/>
              <a:buChar char="■"/>
              <a:defRPr/>
            </a:lvl3pPr>
            <a:lvl4pPr lvl="3" algn="ctr" rtl="0">
              <a:lnSpc>
                <a:spcPct val="100000"/>
              </a:lnSpc>
              <a:spcBef>
                <a:spcPts val="1600"/>
              </a:spcBef>
              <a:spcAft>
                <a:spcPts val="0"/>
              </a:spcAft>
              <a:buClr>
                <a:srgbClr val="E76A28"/>
              </a:buClr>
              <a:buSzPts val="1200"/>
              <a:buChar char="●"/>
              <a:defRPr/>
            </a:lvl4pPr>
            <a:lvl5pPr lvl="4" algn="ctr" rtl="0">
              <a:lnSpc>
                <a:spcPct val="100000"/>
              </a:lnSpc>
              <a:spcBef>
                <a:spcPts val="1600"/>
              </a:spcBef>
              <a:spcAft>
                <a:spcPts val="0"/>
              </a:spcAft>
              <a:buClr>
                <a:srgbClr val="E76A28"/>
              </a:buClr>
              <a:buSzPts val="1200"/>
              <a:buChar char="○"/>
              <a:defRPr/>
            </a:lvl5pPr>
            <a:lvl6pPr lvl="5" algn="ctr" rtl="0">
              <a:lnSpc>
                <a:spcPct val="100000"/>
              </a:lnSpc>
              <a:spcBef>
                <a:spcPts val="1600"/>
              </a:spcBef>
              <a:spcAft>
                <a:spcPts val="0"/>
              </a:spcAft>
              <a:buClr>
                <a:srgbClr val="999999"/>
              </a:buClr>
              <a:buSzPts val="1200"/>
              <a:buChar char="■"/>
              <a:defRPr/>
            </a:lvl6pPr>
            <a:lvl7pPr lvl="6" algn="ctr" rtl="0">
              <a:lnSpc>
                <a:spcPct val="100000"/>
              </a:lnSpc>
              <a:spcBef>
                <a:spcPts val="1600"/>
              </a:spcBef>
              <a:spcAft>
                <a:spcPts val="0"/>
              </a:spcAft>
              <a:buClr>
                <a:srgbClr val="999999"/>
              </a:buClr>
              <a:buSzPts val="1200"/>
              <a:buChar char="●"/>
              <a:defRPr/>
            </a:lvl7pPr>
            <a:lvl8pPr lvl="7" algn="ctr" rtl="0">
              <a:lnSpc>
                <a:spcPct val="100000"/>
              </a:lnSpc>
              <a:spcBef>
                <a:spcPts val="1600"/>
              </a:spcBef>
              <a:spcAft>
                <a:spcPts val="0"/>
              </a:spcAft>
              <a:buClr>
                <a:srgbClr val="999999"/>
              </a:buClr>
              <a:buSzPts val="1200"/>
              <a:buChar char="○"/>
              <a:defRPr/>
            </a:lvl8pPr>
            <a:lvl9pPr lvl="8" algn="ctr" rtl="0">
              <a:lnSpc>
                <a:spcPct val="100000"/>
              </a:lnSpc>
              <a:spcBef>
                <a:spcPts val="1600"/>
              </a:spcBef>
              <a:spcAft>
                <a:spcPts val="1600"/>
              </a:spcAft>
              <a:buClr>
                <a:srgbClr val="999999"/>
              </a:buClr>
              <a:buSzPts val="1200"/>
              <a:buChar char="■"/>
              <a:defRPr/>
            </a:lvl9pPr>
          </a:lstStyle>
          <a:p>
            <a:endParaRPr/>
          </a:p>
        </p:txBody>
      </p:sp>
      <p:sp>
        <p:nvSpPr>
          <p:cNvPr id="409" name="Google Shape;409;p7"/>
          <p:cNvSpPr>
            <a:spLocks noGrp="1"/>
          </p:cNvSpPr>
          <p:nvPr>
            <p:ph type="pic" idx="2"/>
          </p:nvPr>
        </p:nvSpPr>
        <p:spPr>
          <a:xfrm>
            <a:off x="5716225" y="1135075"/>
            <a:ext cx="2873100" cy="2873100"/>
          </a:xfrm>
          <a:prstGeom prst="ellipse">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0"/>
        <p:cNvGrpSpPr/>
        <p:nvPr/>
      </p:nvGrpSpPr>
      <p:grpSpPr>
        <a:xfrm>
          <a:off x="0" y="0"/>
          <a:ext cx="0" cy="0"/>
          <a:chOff x="0" y="0"/>
          <a:chExt cx="0" cy="0"/>
        </a:xfrm>
      </p:grpSpPr>
      <p:sp>
        <p:nvSpPr>
          <p:cNvPr id="411" name="Google Shape;411;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2"/>
        <p:cNvGrpSpPr/>
        <p:nvPr/>
      </p:nvGrpSpPr>
      <p:grpSpPr>
        <a:xfrm>
          <a:off x="0" y="0"/>
          <a:ext cx="0" cy="0"/>
          <a:chOff x="0" y="0"/>
          <a:chExt cx="0" cy="0"/>
        </a:xfrm>
      </p:grpSpPr>
      <p:sp>
        <p:nvSpPr>
          <p:cNvPr id="413" name="Google Shape;413;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14" name="Google Shape;414;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5"/>
        <p:cNvGrpSpPr/>
        <p:nvPr/>
      </p:nvGrpSpPr>
      <p:grpSpPr>
        <a:xfrm>
          <a:off x="0" y="0"/>
          <a:ext cx="0" cy="0"/>
          <a:chOff x="0" y="0"/>
          <a:chExt cx="0" cy="0"/>
        </a:xfrm>
      </p:grpSpPr>
      <p:sp>
        <p:nvSpPr>
          <p:cNvPr id="416" name="Google Shape;416;p10"/>
          <p:cNvSpPr>
            <a:spLocks noGrp="1"/>
          </p:cNvSpPr>
          <p:nvPr>
            <p:ph type="pic" idx="2"/>
          </p:nvPr>
        </p:nvSpPr>
        <p:spPr>
          <a:xfrm>
            <a:off x="0" y="-14875"/>
            <a:ext cx="9144000" cy="5158500"/>
          </a:xfrm>
          <a:prstGeom prst="rect">
            <a:avLst/>
          </a:prstGeom>
          <a:noFill/>
          <a:ln>
            <a:noFill/>
          </a:ln>
        </p:spPr>
      </p:sp>
      <p:sp>
        <p:nvSpPr>
          <p:cNvPr id="417" name="Google Shape;417;p10"/>
          <p:cNvSpPr txBox="1">
            <a:spLocks noGrp="1"/>
          </p:cNvSpPr>
          <p:nvPr>
            <p:ph type="title"/>
          </p:nvPr>
        </p:nvSpPr>
        <p:spPr>
          <a:xfrm>
            <a:off x="713225" y="3889375"/>
            <a:ext cx="4499100" cy="697800"/>
          </a:xfrm>
          <a:prstGeom prst="rect">
            <a:avLst/>
          </a:prstGeom>
          <a:solidFill>
            <a:schemeClr val="lt1"/>
          </a:solidFill>
        </p:spPr>
        <p:txBody>
          <a:bodyPr spcFirstLastPara="1" wrap="square" lIns="91425" tIns="91425" rIns="91425" bIns="91425" anchor="t"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418" name="Google Shape;418;p10"/>
          <p:cNvGrpSpPr/>
          <p:nvPr/>
        </p:nvGrpSpPr>
        <p:grpSpPr>
          <a:xfrm>
            <a:off x="7923930" y="431170"/>
            <a:ext cx="1013699" cy="886245"/>
            <a:chOff x="895150" y="3894725"/>
            <a:chExt cx="332775" cy="290925"/>
          </a:xfrm>
        </p:grpSpPr>
        <p:sp>
          <p:nvSpPr>
            <p:cNvPr id="419" name="Google Shape;419;p10"/>
            <p:cNvSpPr/>
            <p:nvPr/>
          </p:nvSpPr>
          <p:spPr>
            <a:xfrm>
              <a:off x="895150" y="3918150"/>
              <a:ext cx="307125" cy="267500"/>
            </a:xfrm>
            <a:custGeom>
              <a:avLst/>
              <a:gdLst/>
              <a:ahLst/>
              <a:cxnLst/>
              <a:rect l="l" t="t" r="r" b="b"/>
              <a:pathLst>
                <a:path w="12285" h="10700" extrusionOk="0">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0"/>
            <p:cNvSpPr/>
            <p:nvPr/>
          </p:nvSpPr>
          <p:spPr>
            <a:xfrm>
              <a:off x="939750" y="3894725"/>
              <a:ext cx="288175" cy="268925"/>
            </a:xfrm>
            <a:custGeom>
              <a:avLst/>
              <a:gdLst/>
              <a:ahLst/>
              <a:cxnLst/>
              <a:rect l="l" t="t" r="r" b="b"/>
              <a:pathLst>
                <a:path w="11527" h="10757" extrusionOk="0">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0"/>
            <p:cNvSpPr/>
            <p:nvPr/>
          </p:nvSpPr>
          <p:spPr>
            <a:xfrm>
              <a:off x="932175" y="3950325"/>
              <a:ext cx="233075" cy="203150"/>
            </a:xfrm>
            <a:custGeom>
              <a:avLst/>
              <a:gdLst/>
              <a:ahLst/>
              <a:cxnLst/>
              <a:rect l="l" t="t" r="r" b="b"/>
              <a:pathLst>
                <a:path w="9323" h="8126" extrusionOk="0">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0"/>
            <p:cNvSpPr/>
            <p:nvPr/>
          </p:nvSpPr>
          <p:spPr>
            <a:xfrm>
              <a:off x="979450" y="3982750"/>
              <a:ext cx="131400" cy="144775"/>
            </a:xfrm>
            <a:custGeom>
              <a:avLst/>
              <a:gdLst/>
              <a:ahLst/>
              <a:cxnLst/>
              <a:rect l="l" t="t" r="r" b="b"/>
              <a:pathLst>
                <a:path w="5256" h="5791" extrusionOk="0">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10"/>
          <p:cNvGrpSpPr/>
          <p:nvPr/>
        </p:nvGrpSpPr>
        <p:grpSpPr>
          <a:xfrm>
            <a:off x="-629527" y="-205975"/>
            <a:ext cx="1207215" cy="1092048"/>
            <a:chOff x="431250" y="4269675"/>
            <a:chExt cx="623175" cy="563725"/>
          </a:xfrm>
        </p:grpSpPr>
        <p:sp>
          <p:nvSpPr>
            <p:cNvPr id="424" name="Google Shape;424;p10"/>
            <p:cNvSpPr/>
            <p:nvPr/>
          </p:nvSpPr>
          <p:spPr>
            <a:xfrm>
              <a:off x="431250" y="4269675"/>
              <a:ext cx="574775" cy="518225"/>
            </a:xfrm>
            <a:custGeom>
              <a:avLst/>
              <a:gdLst/>
              <a:ahLst/>
              <a:cxnLst/>
              <a:rect l="l" t="t" r="r" b="b"/>
              <a:pathLst>
                <a:path w="22991" h="20729" extrusionOk="0">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0"/>
            <p:cNvSpPr/>
            <p:nvPr/>
          </p:nvSpPr>
          <p:spPr>
            <a:xfrm>
              <a:off x="514900" y="4312375"/>
              <a:ext cx="539525" cy="521025"/>
            </a:xfrm>
            <a:custGeom>
              <a:avLst/>
              <a:gdLst/>
              <a:ahLst/>
              <a:cxnLst/>
              <a:rect l="l" t="t" r="r" b="b"/>
              <a:pathLst>
                <a:path w="21581" h="20841" extrusionOk="0">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0"/>
            <p:cNvSpPr/>
            <p:nvPr/>
          </p:nvSpPr>
          <p:spPr>
            <a:xfrm>
              <a:off x="500625" y="4332000"/>
              <a:ext cx="436250" cy="393550"/>
            </a:xfrm>
            <a:custGeom>
              <a:avLst/>
              <a:gdLst/>
              <a:ahLst/>
              <a:cxnLst/>
              <a:rect l="l" t="t" r="r" b="b"/>
              <a:pathLst>
                <a:path w="17450" h="15742" extrusionOk="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0"/>
            <p:cNvSpPr/>
            <p:nvPr/>
          </p:nvSpPr>
          <p:spPr>
            <a:xfrm>
              <a:off x="588925" y="4382400"/>
              <a:ext cx="246250" cy="280375"/>
            </a:xfrm>
            <a:custGeom>
              <a:avLst/>
              <a:gdLst/>
              <a:ahLst/>
              <a:cxnLst/>
              <a:rect l="l" t="t" r="r" b="b"/>
              <a:pathLst>
                <a:path w="9850" h="11215" extrusionOk="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 name="Google Shape;428;p10"/>
          <p:cNvGrpSpPr/>
          <p:nvPr/>
        </p:nvGrpSpPr>
        <p:grpSpPr>
          <a:xfrm>
            <a:off x="5264000" y="3773500"/>
            <a:ext cx="3880000" cy="2208200"/>
            <a:chOff x="3263250" y="2446775"/>
            <a:chExt cx="3880000" cy="2208200"/>
          </a:xfrm>
        </p:grpSpPr>
        <p:sp>
          <p:nvSpPr>
            <p:cNvPr id="429" name="Google Shape;429;p10"/>
            <p:cNvSpPr/>
            <p:nvPr/>
          </p:nvSpPr>
          <p:spPr>
            <a:xfrm>
              <a:off x="3317425" y="2446775"/>
              <a:ext cx="3825825" cy="2208200"/>
            </a:xfrm>
            <a:custGeom>
              <a:avLst/>
              <a:gdLst/>
              <a:ahLst/>
              <a:cxnLst/>
              <a:rect l="l" t="t" r="r" b="b"/>
              <a:pathLst>
                <a:path w="153033" h="88328" extrusionOk="0">
                  <a:moveTo>
                    <a:pt x="153032" y="0"/>
                  </a:moveTo>
                  <a:lnTo>
                    <a:pt x="86267" y="47219"/>
                  </a:lnTo>
                  <a:lnTo>
                    <a:pt x="70584" y="39931"/>
                  </a:lnTo>
                  <a:lnTo>
                    <a:pt x="1" y="88327"/>
                  </a:lnTo>
                  <a:lnTo>
                    <a:pt x="153032" y="88327"/>
                  </a:lnTo>
                  <a:lnTo>
                    <a:pt x="1530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0"/>
            <p:cNvSpPr/>
            <p:nvPr/>
          </p:nvSpPr>
          <p:spPr>
            <a:xfrm>
              <a:off x="5981025" y="3230050"/>
              <a:ext cx="163075" cy="1424925"/>
            </a:xfrm>
            <a:custGeom>
              <a:avLst/>
              <a:gdLst/>
              <a:ahLst/>
              <a:cxnLst/>
              <a:rect l="l" t="t" r="r" b="b"/>
              <a:pathLst>
                <a:path w="6523" h="56997" extrusionOk="0">
                  <a:moveTo>
                    <a:pt x="3007" y="0"/>
                  </a:moveTo>
                  <a:cubicBezTo>
                    <a:pt x="2909" y="0"/>
                    <a:pt x="2838" y="71"/>
                    <a:pt x="2838" y="170"/>
                  </a:cubicBezTo>
                  <a:lnTo>
                    <a:pt x="2838" y="2168"/>
                  </a:lnTo>
                  <a:lnTo>
                    <a:pt x="1027" y="2168"/>
                  </a:lnTo>
                  <a:cubicBezTo>
                    <a:pt x="465" y="2168"/>
                    <a:pt x="1" y="2632"/>
                    <a:pt x="1" y="3194"/>
                  </a:cubicBezTo>
                  <a:lnTo>
                    <a:pt x="1" y="16334"/>
                  </a:lnTo>
                  <a:cubicBezTo>
                    <a:pt x="1" y="16896"/>
                    <a:pt x="465" y="17360"/>
                    <a:pt x="1027" y="17360"/>
                  </a:cubicBezTo>
                  <a:lnTo>
                    <a:pt x="2838" y="17360"/>
                  </a:lnTo>
                  <a:lnTo>
                    <a:pt x="2838" y="24033"/>
                  </a:lnTo>
                  <a:cubicBezTo>
                    <a:pt x="2838" y="24131"/>
                    <a:pt x="2909" y="24203"/>
                    <a:pt x="3007" y="24203"/>
                  </a:cubicBezTo>
                  <a:cubicBezTo>
                    <a:pt x="3097" y="24203"/>
                    <a:pt x="3168" y="24131"/>
                    <a:pt x="3168" y="24033"/>
                  </a:cubicBezTo>
                  <a:lnTo>
                    <a:pt x="3168" y="17360"/>
                  </a:lnTo>
                  <a:lnTo>
                    <a:pt x="4006" y="17360"/>
                  </a:lnTo>
                  <a:lnTo>
                    <a:pt x="4006" y="56996"/>
                  </a:lnTo>
                  <a:lnTo>
                    <a:pt x="6522" y="56996"/>
                  </a:lnTo>
                  <a:lnTo>
                    <a:pt x="6522" y="13524"/>
                  </a:lnTo>
                  <a:lnTo>
                    <a:pt x="6174" y="13524"/>
                  </a:lnTo>
                  <a:lnTo>
                    <a:pt x="6174" y="3194"/>
                  </a:lnTo>
                  <a:cubicBezTo>
                    <a:pt x="6174" y="2632"/>
                    <a:pt x="5719" y="2168"/>
                    <a:pt x="5148" y="2168"/>
                  </a:cubicBezTo>
                  <a:lnTo>
                    <a:pt x="3168" y="2168"/>
                  </a:lnTo>
                  <a:lnTo>
                    <a:pt x="3168" y="170"/>
                  </a:lnTo>
                  <a:cubicBezTo>
                    <a:pt x="3168" y="71"/>
                    <a:pt x="3097" y="0"/>
                    <a:pt x="3007" y="0"/>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0"/>
            <p:cNvSpPr/>
            <p:nvPr/>
          </p:nvSpPr>
          <p:spPr>
            <a:xfrm>
              <a:off x="6206300" y="3468000"/>
              <a:ext cx="154575" cy="617575"/>
            </a:xfrm>
            <a:custGeom>
              <a:avLst/>
              <a:gdLst/>
              <a:ahLst/>
              <a:cxnLst/>
              <a:rect l="l" t="t" r="r" b="b"/>
              <a:pathLst>
                <a:path w="6183" h="24703" extrusionOk="0">
                  <a:moveTo>
                    <a:pt x="3007" y="1"/>
                  </a:moveTo>
                  <a:cubicBezTo>
                    <a:pt x="2917" y="1"/>
                    <a:pt x="2837" y="72"/>
                    <a:pt x="2837" y="161"/>
                  </a:cubicBezTo>
                  <a:lnTo>
                    <a:pt x="2837" y="4336"/>
                  </a:lnTo>
                  <a:lnTo>
                    <a:pt x="1035" y="4336"/>
                  </a:lnTo>
                  <a:cubicBezTo>
                    <a:pt x="464" y="4336"/>
                    <a:pt x="0" y="4800"/>
                    <a:pt x="0" y="5362"/>
                  </a:cubicBezTo>
                  <a:lnTo>
                    <a:pt x="0" y="17165"/>
                  </a:lnTo>
                  <a:cubicBezTo>
                    <a:pt x="0" y="17727"/>
                    <a:pt x="464" y="18191"/>
                    <a:pt x="1035" y="18191"/>
                  </a:cubicBezTo>
                  <a:lnTo>
                    <a:pt x="2837" y="18191"/>
                  </a:lnTo>
                  <a:lnTo>
                    <a:pt x="2837" y="24533"/>
                  </a:lnTo>
                  <a:cubicBezTo>
                    <a:pt x="2837" y="24623"/>
                    <a:pt x="2917" y="24703"/>
                    <a:pt x="3007" y="24703"/>
                  </a:cubicBezTo>
                  <a:cubicBezTo>
                    <a:pt x="3096" y="24703"/>
                    <a:pt x="3176" y="24623"/>
                    <a:pt x="3176" y="24533"/>
                  </a:cubicBezTo>
                  <a:lnTo>
                    <a:pt x="3176" y="18191"/>
                  </a:lnTo>
                  <a:lnTo>
                    <a:pt x="5148" y="18191"/>
                  </a:lnTo>
                  <a:cubicBezTo>
                    <a:pt x="5719" y="18191"/>
                    <a:pt x="6182" y="17727"/>
                    <a:pt x="6182" y="17165"/>
                  </a:cubicBezTo>
                  <a:lnTo>
                    <a:pt x="6182" y="5362"/>
                  </a:lnTo>
                  <a:cubicBezTo>
                    <a:pt x="6182" y="4800"/>
                    <a:pt x="5719" y="4336"/>
                    <a:pt x="5148" y="4336"/>
                  </a:cubicBezTo>
                  <a:lnTo>
                    <a:pt x="3176" y="4336"/>
                  </a:lnTo>
                  <a:lnTo>
                    <a:pt x="3176" y="161"/>
                  </a:lnTo>
                  <a:cubicBezTo>
                    <a:pt x="3176" y="72"/>
                    <a:pt x="3096" y="1"/>
                    <a:pt x="3007" y="1"/>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0"/>
            <p:cNvSpPr/>
            <p:nvPr/>
          </p:nvSpPr>
          <p:spPr>
            <a:xfrm>
              <a:off x="6431775" y="2790900"/>
              <a:ext cx="333900" cy="1864075"/>
            </a:xfrm>
            <a:custGeom>
              <a:avLst/>
              <a:gdLst/>
              <a:ahLst/>
              <a:cxnLst/>
              <a:rect l="l" t="t" r="r" b="b"/>
              <a:pathLst>
                <a:path w="13356" h="74563" extrusionOk="0">
                  <a:moveTo>
                    <a:pt x="10179" y="1"/>
                  </a:moveTo>
                  <a:cubicBezTo>
                    <a:pt x="10090" y="1"/>
                    <a:pt x="10010" y="72"/>
                    <a:pt x="10010" y="170"/>
                  </a:cubicBezTo>
                  <a:lnTo>
                    <a:pt x="10010" y="14649"/>
                  </a:lnTo>
                  <a:lnTo>
                    <a:pt x="8297" y="14649"/>
                  </a:lnTo>
                  <a:lnTo>
                    <a:pt x="8297" y="4809"/>
                  </a:lnTo>
                  <a:lnTo>
                    <a:pt x="5781" y="4809"/>
                  </a:lnTo>
                  <a:lnTo>
                    <a:pt x="5781" y="44160"/>
                  </a:lnTo>
                  <a:cubicBezTo>
                    <a:pt x="5612" y="44026"/>
                    <a:pt x="5389" y="43936"/>
                    <a:pt x="5148" y="43936"/>
                  </a:cubicBezTo>
                  <a:lnTo>
                    <a:pt x="3346" y="43936"/>
                  </a:lnTo>
                  <a:lnTo>
                    <a:pt x="3346" y="34025"/>
                  </a:lnTo>
                  <a:lnTo>
                    <a:pt x="830" y="34025"/>
                  </a:lnTo>
                  <a:lnTo>
                    <a:pt x="830" y="43954"/>
                  </a:lnTo>
                  <a:cubicBezTo>
                    <a:pt x="357" y="44052"/>
                    <a:pt x="0" y="44463"/>
                    <a:pt x="0" y="44962"/>
                  </a:cubicBezTo>
                  <a:lnTo>
                    <a:pt x="0" y="54098"/>
                  </a:lnTo>
                  <a:cubicBezTo>
                    <a:pt x="0" y="54597"/>
                    <a:pt x="357" y="55016"/>
                    <a:pt x="830" y="55106"/>
                  </a:cubicBezTo>
                  <a:lnTo>
                    <a:pt x="830" y="74562"/>
                  </a:lnTo>
                  <a:lnTo>
                    <a:pt x="3346" y="74562"/>
                  </a:lnTo>
                  <a:lnTo>
                    <a:pt x="3346" y="55123"/>
                  </a:lnTo>
                  <a:lnTo>
                    <a:pt x="5148" y="55123"/>
                  </a:lnTo>
                  <a:cubicBezTo>
                    <a:pt x="5389" y="55123"/>
                    <a:pt x="5612" y="55043"/>
                    <a:pt x="5781" y="54900"/>
                  </a:cubicBezTo>
                  <a:lnTo>
                    <a:pt x="5781" y="74562"/>
                  </a:lnTo>
                  <a:lnTo>
                    <a:pt x="8297" y="74562"/>
                  </a:lnTo>
                  <a:lnTo>
                    <a:pt x="8297" y="37513"/>
                  </a:lnTo>
                  <a:lnTo>
                    <a:pt x="10010" y="37513"/>
                  </a:lnTo>
                  <a:lnTo>
                    <a:pt x="10010" y="39521"/>
                  </a:lnTo>
                  <a:cubicBezTo>
                    <a:pt x="10010" y="39610"/>
                    <a:pt x="10090" y="39681"/>
                    <a:pt x="10179" y="39681"/>
                  </a:cubicBezTo>
                  <a:cubicBezTo>
                    <a:pt x="10268" y="39681"/>
                    <a:pt x="10349" y="39610"/>
                    <a:pt x="10349" y="39521"/>
                  </a:cubicBezTo>
                  <a:lnTo>
                    <a:pt x="10349" y="37513"/>
                  </a:lnTo>
                  <a:lnTo>
                    <a:pt x="10732" y="37513"/>
                  </a:lnTo>
                  <a:lnTo>
                    <a:pt x="10732" y="74562"/>
                  </a:lnTo>
                  <a:lnTo>
                    <a:pt x="13248" y="74562"/>
                  </a:lnTo>
                  <a:lnTo>
                    <a:pt x="13248" y="36925"/>
                  </a:lnTo>
                  <a:cubicBezTo>
                    <a:pt x="13319" y="36791"/>
                    <a:pt x="13355" y="36648"/>
                    <a:pt x="13355" y="36487"/>
                  </a:cubicBezTo>
                  <a:lnTo>
                    <a:pt x="13355" y="15675"/>
                  </a:lnTo>
                  <a:cubicBezTo>
                    <a:pt x="13355" y="15104"/>
                    <a:pt x="12891" y="14649"/>
                    <a:pt x="12329" y="14649"/>
                  </a:cubicBezTo>
                  <a:lnTo>
                    <a:pt x="10349" y="14649"/>
                  </a:lnTo>
                  <a:lnTo>
                    <a:pt x="10349" y="170"/>
                  </a:lnTo>
                  <a:cubicBezTo>
                    <a:pt x="10349" y="72"/>
                    <a:pt x="10268" y="1"/>
                    <a:pt x="10179" y="1"/>
                  </a:cubicBez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0"/>
            <p:cNvSpPr/>
            <p:nvPr/>
          </p:nvSpPr>
          <p:spPr>
            <a:xfrm>
              <a:off x="4062125" y="4038725"/>
              <a:ext cx="153900" cy="616250"/>
            </a:xfrm>
            <a:custGeom>
              <a:avLst/>
              <a:gdLst/>
              <a:ahLst/>
              <a:cxnLst/>
              <a:rect l="l" t="t" r="r" b="b"/>
              <a:pathLst>
                <a:path w="6156" h="24650" extrusionOk="0">
                  <a:moveTo>
                    <a:pt x="6156" y="1"/>
                  </a:moveTo>
                  <a:lnTo>
                    <a:pt x="0" y="4220"/>
                  </a:lnTo>
                  <a:cubicBezTo>
                    <a:pt x="98" y="4693"/>
                    <a:pt x="518" y="5041"/>
                    <a:pt x="1008" y="5041"/>
                  </a:cubicBezTo>
                  <a:lnTo>
                    <a:pt x="2213" y="5041"/>
                  </a:lnTo>
                  <a:lnTo>
                    <a:pt x="2213" y="24649"/>
                  </a:lnTo>
                  <a:lnTo>
                    <a:pt x="4728" y="24649"/>
                  </a:lnTo>
                  <a:lnTo>
                    <a:pt x="4728" y="5041"/>
                  </a:lnTo>
                  <a:lnTo>
                    <a:pt x="5139" y="5041"/>
                  </a:lnTo>
                  <a:cubicBezTo>
                    <a:pt x="5701" y="5041"/>
                    <a:pt x="6156" y="4586"/>
                    <a:pt x="6156" y="4015"/>
                  </a:cubicBezTo>
                  <a:lnTo>
                    <a:pt x="6156"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0"/>
            <p:cNvSpPr/>
            <p:nvPr/>
          </p:nvSpPr>
          <p:spPr>
            <a:xfrm>
              <a:off x="4906500" y="3459525"/>
              <a:ext cx="154350" cy="1195450"/>
            </a:xfrm>
            <a:custGeom>
              <a:avLst/>
              <a:gdLst/>
              <a:ahLst/>
              <a:cxnLst/>
              <a:rect l="l" t="t" r="r" b="b"/>
              <a:pathLst>
                <a:path w="6174" h="47818" extrusionOk="0">
                  <a:moveTo>
                    <a:pt x="6174" y="1"/>
                  </a:moveTo>
                  <a:lnTo>
                    <a:pt x="0" y="4229"/>
                  </a:lnTo>
                  <a:lnTo>
                    <a:pt x="0" y="10742"/>
                  </a:lnTo>
                  <a:cubicBezTo>
                    <a:pt x="0" y="11214"/>
                    <a:pt x="321" y="11607"/>
                    <a:pt x="750" y="11732"/>
                  </a:cubicBezTo>
                  <a:lnTo>
                    <a:pt x="750" y="47817"/>
                  </a:lnTo>
                  <a:lnTo>
                    <a:pt x="3274" y="47817"/>
                  </a:lnTo>
                  <a:lnTo>
                    <a:pt x="3274" y="16745"/>
                  </a:lnTo>
                  <a:cubicBezTo>
                    <a:pt x="3310" y="16710"/>
                    <a:pt x="3337" y="16665"/>
                    <a:pt x="3337" y="16612"/>
                  </a:cubicBezTo>
                  <a:lnTo>
                    <a:pt x="3337" y="11768"/>
                  </a:lnTo>
                  <a:lnTo>
                    <a:pt x="5148" y="11768"/>
                  </a:lnTo>
                  <a:cubicBezTo>
                    <a:pt x="5719" y="11768"/>
                    <a:pt x="6174" y="11313"/>
                    <a:pt x="6174" y="10742"/>
                  </a:cubicBezTo>
                  <a:lnTo>
                    <a:pt x="617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0"/>
            <p:cNvSpPr/>
            <p:nvPr/>
          </p:nvSpPr>
          <p:spPr>
            <a:xfrm>
              <a:off x="3610500" y="4410950"/>
              <a:ext cx="63125" cy="244025"/>
            </a:xfrm>
            <a:custGeom>
              <a:avLst/>
              <a:gdLst/>
              <a:ahLst/>
              <a:cxnLst/>
              <a:rect l="l" t="t" r="r" b="b"/>
              <a:pathLst>
                <a:path w="2525" h="9761" extrusionOk="0">
                  <a:moveTo>
                    <a:pt x="2525" y="1"/>
                  </a:moveTo>
                  <a:lnTo>
                    <a:pt x="0" y="1722"/>
                  </a:lnTo>
                  <a:lnTo>
                    <a:pt x="0" y="9760"/>
                  </a:lnTo>
                  <a:lnTo>
                    <a:pt x="2525" y="9760"/>
                  </a:lnTo>
                  <a:lnTo>
                    <a:pt x="2525"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0"/>
            <p:cNvSpPr/>
            <p:nvPr/>
          </p:nvSpPr>
          <p:spPr>
            <a:xfrm>
              <a:off x="3737400" y="4323975"/>
              <a:ext cx="62900" cy="331000"/>
            </a:xfrm>
            <a:custGeom>
              <a:avLst/>
              <a:gdLst/>
              <a:ahLst/>
              <a:cxnLst/>
              <a:rect l="l" t="t" r="r" b="b"/>
              <a:pathLst>
                <a:path w="2516" h="13240" extrusionOk="0">
                  <a:moveTo>
                    <a:pt x="2516" y="1"/>
                  </a:moveTo>
                  <a:lnTo>
                    <a:pt x="0" y="1722"/>
                  </a:lnTo>
                  <a:lnTo>
                    <a:pt x="0" y="13239"/>
                  </a:lnTo>
                  <a:lnTo>
                    <a:pt x="2516" y="13239"/>
                  </a:lnTo>
                  <a:lnTo>
                    <a:pt x="2516"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0"/>
            <p:cNvSpPr/>
            <p:nvPr/>
          </p:nvSpPr>
          <p:spPr>
            <a:xfrm>
              <a:off x="3483800" y="4497700"/>
              <a:ext cx="63150" cy="157275"/>
            </a:xfrm>
            <a:custGeom>
              <a:avLst/>
              <a:gdLst/>
              <a:ahLst/>
              <a:cxnLst/>
              <a:rect l="l" t="t" r="r" b="b"/>
              <a:pathLst>
                <a:path w="2526" h="6291" extrusionOk="0">
                  <a:moveTo>
                    <a:pt x="2526" y="1"/>
                  </a:moveTo>
                  <a:lnTo>
                    <a:pt x="1" y="1732"/>
                  </a:lnTo>
                  <a:lnTo>
                    <a:pt x="1" y="6290"/>
                  </a:lnTo>
                  <a:lnTo>
                    <a:pt x="2526" y="6290"/>
                  </a:lnTo>
                  <a:lnTo>
                    <a:pt x="2526"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0"/>
            <p:cNvSpPr/>
            <p:nvPr/>
          </p:nvSpPr>
          <p:spPr>
            <a:xfrm>
              <a:off x="3360025" y="4582675"/>
              <a:ext cx="62925" cy="72300"/>
            </a:xfrm>
            <a:custGeom>
              <a:avLst/>
              <a:gdLst/>
              <a:ahLst/>
              <a:cxnLst/>
              <a:rect l="l" t="t" r="r" b="b"/>
              <a:pathLst>
                <a:path w="2517" h="2892" extrusionOk="0">
                  <a:moveTo>
                    <a:pt x="2517" y="1"/>
                  </a:moveTo>
                  <a:lnTo>
                    <a:pt x="1" y="1723"/>
                  </a:lnTo>
                  <a:lnTo>
                    <a:pt x="1" y="2891"/>
                  </a:lnTo>
                  <a:lnTo>
                    <a:pt x="2517" y="2891"/>
                  </a:lnTo>
                  <a:lnTo>
                    <a:pt x="2517"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0"/>
            <p:cNvSpPr/>
            <p:nvPr/>
          </p:nvSpPr>
          <p:spPr>
            <a:xfrm>
              <a:off x="3836425" y="4150250"/>
              <a:ext cx="217250" cy="504725"/>
            </a:xfrm>
            <a:custGeom>
              <a:avLst/>
              <a:gdLst/>
              <a:ahLst/>
              <a:cxnLst/>
              <a:rect l="l" t="t" r="r" b="b"/>
              <a:pathLst>
                <a:path w="8690" h="20189" extrusionOk="0">
                  <a:moveTo>
                    <a:pt x="8689" y="0"/>
                  </a:moveTo>
                  <a:lnTo>
                    <a:pt x="0" y="5959"/>
                  </a:lnTo>
                  <a:lnTo>
                    <a:pt x="0" y="11071"/>
                  </a:lnTo>
                  <a:cubicBezTo>
                    <a:pt x="0" y="11642"/>
                    <a:pt x="455" y="12097"/>
                    <a:pt x="1026" y="12097"/>
                  </a:cubicBezTo>
                  <a:lnTo>
                    <a:pt x="1106" y="12097"/>
                  </a:lnTo>
                  <a:lnTo>
                    <a:pt x="1106" y="20188"/>
                  </a:lnTo>
                  <a:lnTo>
                    <a:pt x="3622" y="20188"/>
                  </a:lnTo>
                  <a:lnTo>
                    <a:pt x="3622" y="12097"/>
                  </a:lnTo>
                  <a:lnTo>
                    <a:pt x="5148" y="12097"/>
                  </a:lnTo>
                  <a:cubicBezTo>
                    <a:pt x="5692" y="12097"/>
                    <a:pt x="6138" y="11678"/>
                    <a:pt x="6174" y="11142"/>
                  </a:cubicBezTo>
                  <a:lnTo>
                    <a:pt x="6174" y="20188"/>
                  </a:lnTo>
                  <a:lnTo>
                    <a:pt x="8689" y="20188"/>
                  </a:lnTo>
                  <a:lnTo>
                    <a:pt x="8689" y="0"/>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0"/>
            <p:cNvSpPr/>
            <p:nvPr/>
          </p:nvSpPr>
          <p:spPr>
            <a:xfrm>
              <a:off x="4244100" y="4129500"/>
              <a:ext cx="62925" cy="525475"/>
            </a:xfrm>
            <a:custGeom>
              <a:avLst/>
              <a:gdLst/>
              <a:ahLst/>
              <a:cxnLst/>
              <a:rect l="l" t="t" r="r" b="b"/>
              <a:pathLst>
                <a:path w="2517" h="21019" extrusionOk="0">
                  <a:moveTo>
                    <a:pt x="1" y="0"/>
                  </a:moveTo>
                  <a:lnTo>
                    <a:pt x="1" y="21018"/>
                  </a:lnTo>
                  <a:lnTo>
                    <a:pt x="2517" y="21018"/>
                  </a:lnTo>
                  <a:lnTo>
                    <a:pt x="2517"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0"/>
            <p:cNvSpPr/>
            <p:nvPr/>
          </p:nvSpPr>
          <p:spPr>
            <a:xfrm>
              <a:off x="4370775" y="3889525"/>
              <a:ext cx="62925" cy="765450"/>
            </a:xfrm>
            <a:custGeom>
              <a:avLst/>
              <a:gdLst/>
              <a:ahLst/>
              <a:cxnLst/>
              <a:rect l="l" t="t" r="r" b="b"/>
              <a:pathLst>
                <a:path w="2517" h="30618" extrusionOk="0">
                  <a:moveTo>
                    <a:pt x="2517" y="0"/>
                  </a:moveTo>
                  <a:lnTo>
                    <a:pt x="1" y="1731"/>
                  </a:lnTo>
                  <a:lnTo>
                    <a:pt x="1" y="30617"/>
                  </a:lnTo>
                  <a:lnTo>
                    <a:pt x="2517" y="30617"/>
                  </a:lnTo>
                  <a:lnTo>
                    <a:pt x="2517"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0"/>
            <p:cNvSpPr/>
            <p:nvPr/>
          </p:nvSpPr>
          <p:spPr>
            <a:xfrm>
              <a:off x="6826750" y="3437225"/>
              <a:ext cx="63150" cy="1217750"/>
            </a:xfrm>
            <a:custGeom>
              <a:avLst/>
              <a:gdLst/>
              <a:ahLst/>
              <a:cxnLst/>
              <a:rect l="l" t="t" r="r" b="b"/>
              <a:pathLst>
                <a:path w="2526" h="48710" extrusionOk="0">
                  <a:moveTo>
                    <a:pt x="1" y="1"/>
                  </a:moveTo>
                  <a:lnTo>
                    <a:pt x="1" y="48709"/>
                  </a:lnTo>
                  <a:lnTo>
                    <a:pt x="2525" y="48709"/>
                  </a:lnTo>
                  <a:lnTo>
                    <a:pt x="2525"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0"/>
            <p:cNvSpPr/>
            <p:nvPr/>
          </p:nvSpPr>
          <p:spPr>
            <a:xfrm>
              <a:off x="6328725" y="4057025"/>
              <a:ext cx="62925" cy="597950"/>
            </a:xfrm>
            <a:custGeom>
              <a:avLst/>
              <a:gdLst/>
              <a:ahLst/>
              <a:cxnLst/>
              <a:rect l="l" t="t" r="r" b="b"/>
              <a:pathLst>
                <a:path w="2517" h="23918" extrusionOk="0">
                  <a:moveTo>
                    <a:pt x="1" y="0"/>
                  </a:moveTo>
                  <a:lnTo>
                    <a:pt x="1" y="23917"/>
                  </a:lnTo>
                  <a:lnTo>
                    <a:pt x="2517" y="23917"/>
                  </a:lnTo>
                  <a:lnTo>
                    <a:pt x="2517"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0"/>
            <p:cNvSpPr/>
            <p:nvPr/>
          </p:nvSpPr>
          <p:spPr>
            <a:xfrm>
              <a:off x="6204950" y="4253725"/>
              <a:ext cx="62925" cy="401250"/>
            </a:xfrm>
            <a:custGeom>
              <a:avLst/>
              <a:gdLst/>
              <a:ahLst/>
              <a:cxnLst/>
              <a:rect l="l" t="t" r="r" b="b"/>
              <a:pathLst>
                <a:path w="2517" h="16050" extrusionOk="0">
                  <a:moveTo>
                    <a:pt x="1" y="0"/>
                  </a:moveTo>
                  <a:lnTo>
                    <a:pt x="1" y="16049"/>
                  </a:lnTo>
                  <a:lnTo>
                    <a:pt x="2516" y="16049"/>
                  </a:lnTo>
                  <a:lnTo>
                    <a:pt x="2516"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0"/>
            <p:cNvSpPr/>
            <p:nvPr/>
          </p:nvSpPr>
          <p:spPr>
            <a:xfrm>
              <a:off x="6953650" y="2688750"/>
              <a:ext cx="189600" cy="1966225"/>
            </a:xfrm>
            <a:custGeom>
              <a:avLst/>
              <a:gdLst/>
              <a:ahLst/>
              <a:cxnLst/>
              <a:rect l="l" t="t" r="r" b="b"/>
              <a:pathLst>
                <a:path w="7584" h="78649" extrusionOk="0">
                  <a:moveTo>
                    <a:pt x="3783" y="1"/>
                  </a:moveTo>
                  <a:cubicBezTo>
                    <a:pt x="3694" y="1"/>
                    <a:pt x="3614" y="72"/>
                    <a:pt x="3614" y="161"/>
                  </a:cubicBezTo>
                  <a:lnTo>
                    <a:pt x="3614" y="15711"/>
                  </a:lnTo>
                  <a:lnTo>
                    <a:pt x="1633" y="15711"/>
                  </a:lnTo>
                  <a:cubicBezTo>
                    <a:pt x="1071" y="15711"/>
                    <a:pt x="607" y="16166"/>
                    <a:pt x="607" y="16737"/>
                  </a:cubicBezTo>
                  <a:lnTo>
                    <a:pt x="607" y="18672"/>
                  </a:lnTo>
                  <a:lnTo>
                    <a:pt x="1" y="18672"/>
                  </a:lnTo>
                  <a:lnTo>
                    <a:pt x="1" y="78648"/>
                  </a:lnTo>
                  <a:lnTo>
                    <a:pt x="2516" y="78648"/>
                  </a:lnTo>
                  <a:lnTo>
                    <a:pt x="2516" y="38575"/>
                  </a:lnTo>
                  <a:lnTo>
                    <a:pt x="3614" y="38575"/>
                  </a:lnTo>
                  <a:lnTo>
                    <a:pt x="3614" y="40573"/>
                  </a:lnTo>
                  <a:cubicBezTo>
                    <a:pt x="3614" y="40672"/>
                    <a:pt x="3694" y="40743"/>
                    <a:pt x="3783" y="40743"/>
                  </a:cubicBezTo>
                  <a:cubicBezTo>
                    <a:pt x="3872" y="40743"/>
                    <a:pt x="3953" y="40672"/>
                    <a:pt x="3953" y="40573"/>
                  </a:cubicBezTo>
                  <a:lnTo>
                    <a:pt x="3953" y="38575"/>
                  </a:lnTo>
                  <a:lnTo>
                    <a:pt x="5068" y="38575"/>
                  </a:lnTo>
                  <a:lnTo>
                    <a:pt x="5068" y="78648"/>
                  </a:lnTo>
                  <a:lnTo>
                    <a:pt x="7583" y="78648"/>
                  </a:lnTo>
                  <a:lnTo>
                    <a:pt x="7583" y="22723"/>
                  </a:lnTo>
                  <a:lnTo>
                    <a:pt x="6790" y="22723"/>
                  </a:lnTo>
                  <a:lnTo>
                    <a:pt x="6790" y="16737"/>
                  </a:lnTo>
                  <a:cubicBezTo>
                    <a:pt x="6790" y="16166"/>
                    <a:pt x="6326" y="15711"/>
                    <a:pt x="5764" y="15711"/>
                  </a:cubicBezTo>
                  <a:lnTo>
                    <a:pt x="3953" y="15711"/>
                  </a:lnTo>
                  <a:lnTo>
                    <a:pt x="3953" y="161"/>
                  </a:lnTo>
                  <a:cubicBezTo>
                    <a:pt x="3953" y="72"/>
                    <a:pt x="3872" y="1"/>
                    <a:pt x="3783" y="1"/>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0"/>
            <p:cNvSpPr/>
            <p:nvPr/>
          </p:nvSpPr>
          <p:spPr>
            <a:xfrm>
              <a:off x="5175900" y="3488525"/>
              <a:ext cx="62925" cy="1166450"/>
            </a:xfrm>
            <a:custGeom>
              <a:avLst/>
              <a:gdLst/>
              <a:ahLst/>
              <a:cxnLst/>
              <a:rect l="l" t="t" r="r" b="b"/>
              <a:pathLst>
                <a:path w="2517" h="46658" extrusionOk="0">
                  <a:moveTo>
                    <a:pt x="1" y="0"/>
                  </a:moveTo>
                  <a:lnTo>
                    <a:pt x="1" y="46657"/>
                  </a:lnTo>
                  <a:lnTo>
                    <a:pt x="2517" y="46657"/>
                  </a:lnTo>
                  <a:lnTo>
                    <a:pt x="2517" y="1178"/>
                  </a:lnTo>
                  <a:lnTo>
                    <a:pt x="1"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0"/>
            <p:cNvSpPr/>
            <p:nvPr/>
          </p:nvSpPr>
          <p:spPr>
            <a:xfrm>
              <a:off x="5302600" y="3547625"/>
              <a:ext cx="62900" cy="1107350"/>
            </a:xfrm>
            <a:custGeom>
              <a:avLst/>
              <a:gdLst/>
              <a:ahLst/>
              <a:cxnLst/>
              <a:rect l="l" t="t" r="r" b="b"/>
              <a:pathLst>
                <a:path w="2516" h="44294" extrusionOk="0">
                  <a:moveTo>
                    <a:pt x="0" y="1"/>
                  </a:moveTo>
                  <a:lnTo>
                    <a:pt x="0" y="44293"/>
                  </a:lnTo>
                  <a:lnTo>
                    <a:pt x="2516" y="44293"/>
                  </a:lnTo>
                  <a:lnTo>
                    <a:pt x="2516" y="1169"/>
                  </a:lnTo>
                  <a:lnTo>
                    <a:pt x="0"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0"/>
            <p:cNvSpPr/>
            <p:nvPr/>
          </p:nvSpPr>
          <p:spPr>
            <a:xfrm>
              <a:off x="5049225" y="4072400"/>
              <a:ext cx="62925" cy="582575"/>
            </a:xfrm>
            <a:custGeom>
              <a:avLst/>
              <a:gdLst/>
              <a:ahLst/>
              <a:cxnLst/>
              <a:rect l="l" t="t" r="r" b="b"/>
              <a:pathLst>
                <a:path w="2517" h="23303" extrusionOk="0">
                  <a:moveTo>
                    <a:pt x="1" y="1"/>
                  </a:moveTo>
                  <a:lnTo>
                    <a:pt x="1" y="23302"/>
                  </a:lnTo>
                  <a:lnTo>
                    <a:pt x="2517" y="23302"/>
                  </a:lnTo>
                  <a:lnTo>
                    <a:pt x="2517"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a:off x="4801450" y="4106525"/>
              <a:ext cx="62925" cy="548450"/>
            </a:xfrm>
            <a:custGeom>
              <a:avLst/>
              <a:gdLst/>
              <a:ahLst/>
              <a:cxnLst/>
              <a:rect l="l" t="t" r="r" b="b"/>
              <a:pathLst>
                <a:path w="2517" h="21938" extrusionOk="0">
                  <a:moveTo>
                    <a:pt x="1" y="1"/>
                  </a:moveTo>
                  <a:lnTo>
                    <a:pt x="1" y="21937"/>
                  </a:lnTo>
                  <a:lnTo>
                    <a:pt x="2516" y="21937"/>
                  </a:lnTo>
                  <a:lnTo>
                    <a:pt x="2516" y="1"/>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a:off x="4677675" y="4381300"/>
              <a:ext cx="62925" cy="273675"/>
            </a:xfrm>
            <a:custGeom>
              <a:avLst/>
              <a:gdLst/>
              <a:ahLst/>
              <a:cxnLst/>
              <a:rect l="l" t="t" r="r" b="b"/>
              <a:pathLst>
                <a:path w="2517" h="10947" extrusionOk="0">
                  <a:moveTo>
                    <a:pt x="0" y="0"/>
                  </a:moveTo>
                  <a:lnTo>
                    <a:pt x="0" y="10946"/>
                  </a:lnTo>
                  <a:lnTo>
                    <a:pt x="2516" y="10946"/>
                  </a:lnTo>
                  <a:lnTo>
                    <a:pt x="2516"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0"/>
            <p:cNvSpPr/>
            <p:nvPr/>
          </p:nvSpPr>
          <p:spPr>
            <a:xfrm>
              <a:off x="4553900" y="4281825"/>
              <a:ext cx="62900" cy="373150"/>
            </a:xfrm>
            <a:custGeom>
              <a:avLst/>
              <a:gdLst/>
              <a:ahLst/>
              <a:cxnLst/>
              <a:rect l="l" t="t" r="r" b="b"/>
              <a:pathLst>
                <a:path w="2516" h="14926" extrusionOk="0">
                  <a:moveTo>
                    <a:pt x="0" y="0"/>
                  </a:moveTo>
                  <a:lnTo>
                    <a:pt x="0" y="14925"/>
                  </a:lnTo>
                  <a:lnTo>
                    <a:pt x="2516" y="14925"/>
                  </a:lnTo>
                  <a:lnTo>
                    <a:pt x="2516"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0"/>
            <p:cNvSpPr/>
            <p:nvPr/>
          </p:nvSpPr>
          <p:spPr>
            <a:xfrm>
              <a:off x="5429275" y="3684125"/>
              <a:ext cx="62900" cy="970850"/>
            </a:xfrm>
            <a:custGeom>
              <a:avLst/>
              <a:gdLst/>
              <a:ahLst/>
              <a:cxnLst/>
              <a:rect l="l" t="t" r="r" b="b"/>
              <a:pathLst>
                <a:path w="2516" h="38834" extrusionOk="0">
                  <a:moveTo>
                    <a:pt x="0" y="0"/>
                  </a:moveTo>
                  <a:lnTo>
                    <a:pt x="0" y="38833"/>
                  </a:lnTo>
                  <a:lnTo>
                    <a:pt x="2516" y="38833"/>
                  </a:lnTo>
                  <a:lnTo>
                    <a:pt x="2516"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0"/>
            <p:cNvSpPr/>
            <p:nvPr/>
          </p:nvSpPr>
          <p:spPr>
            <a:xfrm>
              <a:off x="5555950" y="4156700"/>
              <a:ext cx="62925" cy="498275"/>
            </a:xfrm>
            <a:custGeom>
              <a:avLst/>
              <a:gdLst/>
              <a:ahLst/>
              <a:cxnLst/>
              <a:rect l="l" t="t" r="r" b="b"/>
              <a:pathLst>
                <a:path w="2517" h="19931" extrusionOk="0">
                  <a:moveTo>
                    <a:pt x="0" y="1"/>
                  </a:moveTo>
                  <a:lnTo>
                    <a:pt x="0" y="19930"/>
                  </a:lnTo>
                  <a:lnTo>
                    <a:pt x="2516" y="19930"/>
                  </a:lnTo>
                  <a:lnTo>
                    <a:pt x="2516" y="1"/>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0"/>
            <p:cNvSpPr/>
            <p:nvPr/>
          </p:nvSpPr>
          <p:spPr>
            <a:xfrm>
              <a:off x="5682625" y="4024000"/>
              <a:ext cx="62925" cy="630975"/>
            </a:xfrm>
            <a:custGeom>
              <a:avLst/>
              <a:gdLst/>
              <a:ahLst/>
              <a:cxnLst/>
              <a:rect l="l" t="t" r="r" b="b"/>
              <a:pathLst>
                <a:path w="2517" h="25239" extrusionOk="0">
                  <a:moveTo>
                    <a:pt x="1" y="1"/>
                  </a:moveTo>
                  <a:lnTo>
                    <a:pt x="1" y="25238"/>
                  </a:lnTo>
                  <a:lnTo>
                    <a:pt x="2516" y="25238"/>
                  </a:lnTo>
                  <a:lnTo>
                    <a:pt x="2516"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0"/>
            <p:cNvSpPr/>
            <p:nvPr/>
          </p:nvSpPr>
          <p:spPr>
            <a:xfrm>
              <a:off x="5809300" y="3767300"/>
              <a:ext cx="62925" cy="887675"/>
            </a:xfrm>
            <a:custGeom>
              <a:avLst/>
              <a:gdLst/>
              <a:ahLst/>
              <a:cxnLst/>
              <a:rect l="l" t="t" r="r" b="b"/>
              <a:pathLst>
                <a:path w="2517" h="35507" extrusionOk="0">
                  <a:moveTo>
                    <a:pt x="1" y="1"/>
                  </a:moveTo>
                  <a:lnTo>
                    <a:pt x="1" y="35506"/>
                  </a:lnTo>
                  <a:lnTo>
                    <a:pt x="2516" y="35506"/>
                  </a:lnTo>
                  <a:lnTo>
                    <a:pt x="2516"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0"/>
            <p:cNvSpPr/>
            <p:nvPr/>
          </p:nvSpPr>
          <p:spPr>
            <a:xfrm>
              <a:off x="5935975" y="4031600"/>
              <a:ext cx="62925" cy="623375"/>
            </a:xfrm>
            <a:custGeom>
              <a:avLst/>
              <a:gdLst/>
              <a:ahLst/>
              <a:cxnLst/>
              <a:rect l="l" t="t" r="r" b="b"/>
              <a:pathLst>
                <a:path w="2517" h="24935" extrusionOk="0">
                  <a:moveTo>
                    <a:pt x="1" y="0"/>
                  </a:moveTo>
                  <a:lnTo>
                    <a:pt x="1" y="24934"/>
                  </a:lnTo>
                  <a:lnTo>
                    <a:pt x="2517" y="24934"/>
                  </a:lnTo>
                  <a:lnTo>
                    <a:pt x="2517" y="0"/>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0"/>
            <p:cNvSpPr/>
            <p:nvPr/>
          </p:nvSpPr>
          <p:spPr>
            <a:xfrm>
              <a:off x="3263250" y="2561400"/>
              <a:ext cx="3722100" cy="2093575"/>
            </a:xfrm>
            <a:custGeom>
              <a:avLst/>
              <a:gdLst/>
              <a:ahLst/>
              <a:cxnLst/>
              <a:rect l="l" t="t" r="r" b="b"/>
              <a:pathLst>
                <a:path w="148884" h="83743" extrusionOk="0">
                  <a:moveTo>
                    <a:pt x="147902" y="1"/>
                  </a:moveTo>
                  <a:lnTo>
                    <a:pt x="88220" y="41573"/>
                  </a:lnTo>
                  <a:lnTo>
                    <a:pt x="72823" y="34168"/>
                  </a:lnTo>
                  <a:lnTo>
                    <a:pt x="0" y="83733"/>
                  </a:lnTo>
                  <a:lnTo>
                    <a:pt x="3988" y="83742"/>
                  </a:lnTo>
                  <a:lnTo>
                    <a:pt x="73037" y="36764"/>
                  </a:lnTo>
                  <a:lnTo>
                    <a:pt x="88434" y="44169"/>
                  </a:lnTo>
                  <a:lnTo>
                    <a:pt x="148883" y="2053"/>
                  </a:lnTo>
                  <a:lnTo>
                    <a:pt x="1479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0"/>
            <p:cNvSpPr/>
            <p:nvPr/>
          </p:nvSpPr>
          <p:spPr>
            <a:xfrm>
              <a:off x="6827425" y="2446775"/>
              <a:ext cx="315825" cy="298875"/>
            </a:xfrm>
            <a:custGeom>
              <a:avLst/>
              <a:gdLst/>
              <a:ahLst/>
              <a:cxnLst/>
              <a:rect l="l" t="t" r="r" b="b"/>
              <a:pathLst>
                <a:path w="12633" h="11955" extrusionOk="0">
                  <a:moveTo>
                    <a:pt x="12632" y="0"/>
                  </a:moveTo>
                  <a:lnTo>
                    <a:pt x="0" y="4158"/>
                  </a:lnTo>
                  <a:lnTo>
                    <a:pt x="5059" y="6611"/>
                  </a:lnTo>
                  <a:lnTo>
                    <a:pt x="6798" y="11955"/>
                  </a:lnTo>
                  <a:lnTo>
                    <a:pt x="126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10"/>
          <p:cNvGrpSpPr/>
          <p:nvPr/>
        </p:nvGrpSpPr>
        <p:grpSpPr>
          <a:xfrm flipH="1">
            <a:off x="3326617" y="-2268975"/>
            <a:ext cx="3106059" cy="2956030"/>
            <a:chOff x="6037942" y="4208000"/>
            <a:chExt cx="3106059" cy="2956030"/>
          </a:xfrm>
        </p:grpSpPr>
        <p:sp>
          <p:nvSpPr>
            <p:cNvPr id="460" name="Google Shape;460;p10"/>
            <p:cNvSpPr/>
            <p:nvPr/>
          </p:nvSpPr>
          <p:spPr>
            <a:xfrm>
              <a:off x="6325489" y="5386564"/>
              <a:ext cx="88302" cy="1159170"/>
            </a:xfrm>
            <a:custGeom>
              <a:avLst/>
              <a:gdLst/>
              <a:ahLst/>
              <a:cxnLst/>
              <a:rect l="l" t="t" r="r" b="b"/>
              <a:pathLst>
                <a:path w="893" h="11723" extrusionOk="0">
                  <a:moveTo>
                    <a:pt x="1" y="0"/>
                  </a:moveTo>
                  <a:lnTo>
                    <a:pt x="170" y="11722"/>
                  </a:lnTo>
                  <a:lnTo>
                    <a:pt x="893" y="11722"/>
                  </a:lnTo>
                  <a:lnTo>
                    <a:pt x="723"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0"/>
            <p:cNvSpPr/>
            <p:nvPr/>
          </p:nvSpPr>
          <p:spPr>
            <a:xfrm>
              <a:off x="6470152" y="5063618"/>
              <a:ext cx="72481" cy="1245690"/>
            </a:xfrm>
            <a:custGeom>
              <a:avLst/>
              <a:gdLst/>
              <a:ahLst/>
              <a:cxnLst/>
              <a:rect l="l" t="t" r="r" b="b"/>
              <a:pathLst>
                <a:path w="733" h="12598" extrusionOk="0">
                  <a:moveTo>
                    <a:pt x="1" y="1"/>
                  </a:moveTo>
                  <a:lnTo>
                    <a:pt x="1" y="12597"/>
                  </a:lnTo>
                  <a:lnTo>
                    <a:pt x="732" y="12597"/>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0"/>
            <p:cNvSpPr/>
            <p:nvPr/>
          </p:nvSpPr>
          <p:spPr>
            <a:xfrm>
              <a:off x="6179936" y="5319522"/>
              <a:ext cx="72481" cy="1318763"/>
            </a:xfrm>
            <a:custGeom>
              <a:avLst/>
              <a:gdLst/>
              <a:ahLst/>
              <a:cxnLst/>
              <a:rect l="l" t="t" r="r" b="b"/>
              <a:pathLst>
                <a:path w="733" h="13337" extrusionOk="0">
                  <a:moveTo>
                    <a:pt x="1" y="0"/>
                  </a:moveTo>
                  <a:lnTo>
                    <a:pt x="1"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0"/>
            <p:cNvSpPr/>
            <p:nvPr/>
          </p:nvSpPr>
          <p:spPr>
            <a:xfrm>
              <a:off x="6037942" y="5337123"/>
              <a:ext cx="72382" cy="1826907"/>
            </a:xfrm>
            <a:custGeom>
              <a:avLst/>
              <a:gdLst/>
              <a:ahLst/>
              <a:cxnLst/>
              <a:rect l="l" t="t" r="r" b="b"/>
              <a:pathLst>
                <a:path w="732" h="18476" extrusionOk="0">
                  <a:moveTo>
                    <a:pt x="0" y="0"/>
                  </a:moveTo>
                  <a:lnTo>
                    <a:pt x="0"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0"/>
            <p:cNvSpPr/>
            <p:nvPr/>
          </p:nvSpPr>
          <p:spPr>
            <a:xfrm>
              <a:off x="6615705" y="5180100"/>
              <a:ext cx="72481" cy="1372652"/>
            </a:xfrm>
            <a:custGeom>
              <a:avLst/>
              <a:gdLst/>
              <a:ahLst/>
              <a:cxnLst/>
              <a:rect l="l" t="t" r="r" b="b"/>
              <a:pathLst>
                <a:path w="733" h="13882" extrusionOk="0">
                  <a:moveTo>
                    <a:pt x="1" y="1"/>
                  </a:moveTo>
                  <a:lnTo>
                    <a:pt x="1"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0"/>
            <p:cNvSpPr/>
            <p:nvPr/>
          </p:nvSpPr>
          <p:spPr>
            <a:xfrm>
              <a:off x="6761259" y="5368864"/>
              <a:ext cx="71591" cy="1125650"/>
            </a:xfrm>
            <a:custGeom>
              <a:avLst/>
              <a:gdLst/>
              <a:ahLst/>
              <a:cxnLst/>
              <a:rect l="l" t="t" r="r" b="b"/>
              <a:pathLst>
                <a:path w="724" h="11384" extrusionOk="0">
                  <a:moveTo>
                    <a:pt x="1" y="1"/>
                  </a:moveTo>
                  <a:lnTo>
                    <a:pt x="1" y="11384"/>
                  </a:lnTo>
                  <a:lnTo>
                    <a:pt x="723" y="11384"/>
                  </a:lnTo>
                  <a:lnTo>
                    <a:pt x="723"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0"/>
            <p:cNvSpPr/>
            <p:nvPr/>
          </p:nvSpPr>
          <p:spPr>
            <a:xfrm>
              <a:off x="6905922" y="5185440"/>
              <a:ext cx="72481" cy="1237681"/>
            </a:xfrm>
            <a:custGeom>
              <a:avLst/>
              <a:gdLst/>
              <a:ahLst/>
              <a:cxnLst/>
              <a:rect l="l" t="t" r="r" b="b"/>
              <a:pathLst>
                <a:path w="733" h="12517" extrusionOk="0">
                  <a:moveTo>
                    <a:pt x="1" y="0"/>
                  </a:moveTo>
                  <a:lnTo>
                    <a:pt x="1" y="12516"/>
                  </a:lnTo>
                  <a:lnTo>
                    <a:pt x="732" y="12516"/>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0"/>
            <p:cNvSpPr/>
            <p:nvPr/>
          </p:nvSpPr>
          <p:spPr>
            <a:xfrm>
              <a:off x="7051475" y="4786652"/>
              <a:ext cx="72481" cy="1602944"/>
            </a:xfrm>
            <a:custGeom>
              <a:avLst/>
              <a:gdLst/>
              <a:ahLst/>
              <a:cxnLst/>
              <a:rect l="l" t="t" r="r" b="b"/>
              <a:pathLst>
                <a:path w="733" h="16211" extrusionOk="0">
                  <a:moveTo>
                    <a:pt x="1" y="1"/>
                  </a:moveTo>
                  <a:lnTo>
                    <a:pt x="1" y="16210"/>
                  </a:lnTo>
                  <a:lnTo>
                    <a:pt x="732" y="16210"/>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0"/>
            <p:cNvSpPr/>
            <p:nvPr/>
          </p:nvSpPr>
          <p:spPr>
            <a:xfrm>
              <a:off x="7197028" y="4872283"/>
              <a:ext cx="71591" cy="1627565"/>
            </a:xfrm>
            <a:custGeom>
              <a:avLst/>
              <a:gdLst/>
              <a:ahLst/>
              <a:cxnLst/>
              <a:rect l="l" t="t" r="r" b="b"/>
              <a:pathLst>
                <a:path w="724" h="16460" extrusionOk="0">
                  <a:moveTo>
                    <a:pt x="1" y="0"/>
                  </a:moveTo>
                  <a:lnTo>
                    <a:pt x="1" y="16459"/>
                  </a:lnTo>
                  <a:lnTo>
                    <a:pt x="723" y="16459"/>
                  </a:lnTo>
                  <a:lnTo>
                    <a:pt x="723"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0"/>
            <p:cNvSpPr/>
            <p:nvPr/>
          </p:nvSpPr>
          <p:spPr>
            <a:xfrm>
              <a:off x="7625777" y="5386564"/>
              <a:ext cx="89192" cy="1159170"/>
            </a:xfrm>
            <a:custGeom>
              <a:avLst/>
              <a:gdLst/>
              <a:ahLst/>
              <a:cxnLst/>
              <a:rect l="l" t="t" r="r" b="b"/>
              <a:pathLst>
                <a:path w="902" h="11723" extrusionOk="0">
                  <a:moveTo>
                    <a:pt x="0" y="0"/>
                  </a:moveTo>
                  <a:lnTo>
                    <a:pt x="170" y="11722"/>
                  </a:lnTo>
                  <a:lnTo>
                    <a:pt x="901" y="11722"/>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0"/>
            <p:cNvSpPr/>
            <p:nvPr/>
          </p:nvSpPr>
          <p:spPr>
            <a:xfrm>
              <a:off x="7771330" y="5180990"/>
              <a:ext cx="71492" cy="1245591"/>
            </a:xfrm>
            <a:custGeom>
              <a:avLst/>
              <a:gdLst/>
              <a:ahLst/>
              <a:cxnLst/>
              <a:rect l="l" t="t" r="r" b="b"/>
              <a:pathLst>
                <a:path w="723" h="12597" extrusionOk="0">
                  <a:moveTo>
                    <a:pt x="0" y="0"/>
                  </a:moveTo>
                  <a:lnTo>
                    <a:pt x="0" y="12597"/>
                  </a:lnTo>
                  <a:lnTo>
                    <a:pt x="723" y="12597"/>
                  </a:lnTo>
                  <a:lnTo>
                    <a:pt x="723"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0"/>
            <p:cNvSpPr/>
            <p:nvPr/>
          </p:nvSpPr>
          <p:spPr>
            <a:xfrm>
              <a:off x="7480224" y="5319522"/>
              <a:ext cx="72382" cy="1318763"/>
            </a:xfrm>
            <a:custGeom>
              <a:avLst/>
              <a:gdLst/>
              <a:ahLst/>
              <a:cxnLst/>
              <a:rect l="l" t="t" r="r" b="b"/>
              <a:pathLst>
                <a:path w="732" h="13337" extrusionOk="0">
                  <a:moveTo>
                    <a:pt x="0" y="0"/>
                  </a:moveTo>
                  <a:lnTo>
                    <a:pt x="0"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0"/>
            <p:cNvSpPr/>
            <p:nvPr/>
          </p:nvSpPr>
          <p:spPr>
            <a:xfrm>
              <a:off x="7338132" y="5337123"/>
              <a:ext cx="72481" cy="1826907"/>
            </a:xfrm>
            <a:custGeom>
              <a:avLst/>
              <a:gdLst/>
              <a:ahLst/>
              <a:cxnLst/>
              <a:rect l="l" t="t" r="r" b="b"/>
              <a:pathLst>
                <a:path w="733" h="18476" extrusionOk="0">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0"/>
            <p:cNvSpPr/>
            <p:nvPr/>
          </p:nvSpPr>
          <p:spPr>
            <a:xfrm>
              <a:off x="7915994" y="5424435"/>
              <a:ext cx="72382" cy="1372652"/>
            </a:xfrm>
            <a:custGeom>
              <a:avLst/>
              <a:gdLst/>
              <a:ahLst/>
              <a:cxnLst/>
              <a:rect l="l" t="t" r="r" b="b"/>
              <a:pathLst>
                <a:path w="732" h="13882" extrusionOk="0">
                  <a:moveTo>
                    <a:pt x="0" y="1"/>
                  </a:moveTo>
                  <a:lnTo>
                    <a:pt x="0"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0"/>
            <p:cNvSpPr/>
            <p:nvPr/>
          </p:nvSpPr>
          <p:spPr>
            <a:xfrm>
              <a:off x="8061547" y="5065398"/>
              <a:ext cx="72382" cy="1362072"/>
            </a:xfrm>
            <a:custGeom>
              <a:avLst/>
              <a:gdLst/>
              <a:ahLst/>
              <a:cxnLst/>
              <a:rect l="l" t="t" r="r" b="b"/>
              <a:pathLst>
                <a:path w="732" h="13775" extrusionOk="0">
                  <a:moveTo>
                    <a:pt x="0" y="1"/>
                  </a:moveTo>
                  <a:lnTo>
                    <a:pt x="0" y="13775"/>
                  </a:lnTo>
                  <a:lnTo>
                    <a:pt x="732" y="13775"/>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0"/>
            <p:cNvSpPr/>
            <p:nvPr/>
          </p:nvSpPr>
          <p:spPr>
            <a:xfrm>
              <a:off x="8207100" y="4904914"/>
              <a:ext cx="71492" cy="1238571"/>
            </a:xfrm>
            <a:custGeom>
              <a:avLst/>
              <a:gdLst/>
              <a:ahLst/>
              <a:cxnLst/>
              <a:rect l="l" t="t" r="r" b="b"/>
              <a:pathLst>
                <a:path w="723" h="12526" extrusionOk="0">
                  <a:moveTo>
                    <a:pt x="0" y="0"/>
                  </a:moveTo>
                  <a:lnTo>
                    <a:pt x="0" y="12525"/>
                  </a:lnTo>
                  <a:lnTo>
                    <a:pt x="723" y="12525"/>
                  </a:lnTo>
                  <a:lnTo>
                    <a:pt x="723"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0"/>
            <p:cNvSpPr/>
            <p:nvPr/>
          </p:nvSpPr>
          <p:spPr>
            <a:xfrm>
              <a:off x="8351763" y="5108609"/>
              <a:ext cx="72382" cy="1034878"/>
            </a:xfrm>
            <a:custGeom>
              <a:avLst/>
              <a:gdLst/>
              <a:ahLst/>
              <a:cxnLst/>
              <a:rect l="l" t="t" r="r" b="b"/>
              <a:pathLst>
                <a:path w="732" h="10466" extrusionOk="0">
                  <a:moveTo>
                    <a:pt x="0" y="1"/>
                  </a:moveTo>
                  <a:lnTo>
                    <a:pt x="0" y="10465"/>
                  </a:lnTo>
                  <a:lnTo>
                    <a:pt x="732" y="10465"/>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0"/>
            <p:cNvSpPr/>
            <p:nvPr/>
          </p:nvSpPr>
          <p:spPr>
            <a:xfrm>
              <a:off x="8497317" y="4872283"/>
              <a:ext cx="72382" cy="1863987"/>
            </a:xfrm>
            <a:custGeom>
              <a:avLst/>
              <a:gdLst/>
              <a:ahLst/>
              <a:cxnLst/>
              <a:rect l="l" t="t" r="r" b="b"/>
              <a:pathLst>
                <a:path w="732" h="18851" extrusionOk="0">
                  <a:moveTo>
                    <a:pt x="0" y="0"/>
                  </a:moveTo>
                  <a:lnTo>
                    <a:pt x="0" y="18850"/>
                  </a:lnTo>
                  <a:lnTo>
                    <a:pt x="732" y="18850"/>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0"/>
            <p:cNvSpPr/>
            <p:nvPr/>
          </p:nvSpPr>
          <p:spPr>
            <a:xfrm>
              <a:off x="8925967" y="4997467"/>
              <a:ext cx="72481" cy="1758185"/>
            </a:xfrm>
            <a:custGeom>
              <a:avLst/>
              <a:gdLst/>
              <a:ahLst/>
              <a:cxnLst/>
              <a:rect l="l" t="t" r="r" b="b"/>
              <a:pathLst>
                <a:path w="733" h="17781" extrusionOk="0">
                  <a:moveTo>
                    <a:pt x="1" y="1"/>
                  </a:moveTo>
                  <a:lnTo>
                    <a:pt x="1" y="17780"/>
                  </a:lnTo>
                  <a:lnTo>
                    <a:pt x="732" y="17780"/>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0"/>
            <p:cNvSpPr/>
            <p:nvPr/>
          </p:nvSpPr>
          <p:spPr>
            <a:xfrm>
              <a:off x="9071520" y="4253881"/>
              <a:ext cx="72481" cy="1813756"/>
            </a:xfrm>
            <a:custGeom>
              <a:avLst/>
              <a:gdLst/>
              <a:ahLst/>
              <a:cxnLst/>
              <a:rect l="l" t="t" r="r" b="b"/>
              <a:pathLst>
                <a:path w="733" h="18343" extrusionOk="0">
                  <a:moveTo>
                    <a:pt x="1" y="0"/>
                  </a:moveTo>
                  <a:lnTo>
                    <a:pt x="1" y="18342"/>
                  </a:lnTo>
                  <a:lnTo>
                    <a:pt x="732" y="18342"/>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0"/>
            <p:cNvSpPr/>
            <p:nvPr/>
          </p:nvSpPr>
          <p:spPr>
            <a:xfrm>
              <a:off x="8781304" y="4208000"/>
              <a:ext cx="71591" cy="2123349"/>
            </a:xfrm>
            <a:custGeom>
              <a:avLst/>
              <a:gdLst/>
              <a:ahLst/>
              <a:cxnLst/>
              <a:rect l="l" t="t" r="r" b="b"/>
              <a:pathLst>
                <a:path w="724" h="21474" extrusionOk="0">
                  <a:moveTo>
                    <a:pt x="1" y="1"/>
                  </a:moveTo>
                  <a:lnTo>
                    <a:pt x="1" y="21473"/>
                  </a:lnTo>
                  <a:lnTo>
                    <a:pt x="723" y="21473"/>
                  </a:lnTo>
                  <a:lnTo>
                    <a:pt x="723"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0"/>
            <p:cNvSpPr/>
            <p:nvPr/>
          </p:nvSpPr>
          <p:spPr>
            <a:xfrm>
              <a:off x="8639310" y="4568817"/>
              <a:ext cx="72481" cy="1826907"/>
            </a:xfrm>
            <a:custGeom>
              <a:avLst/>
              <a:gdLst/>
              <a:ahLst/>
              <a:cxnLst/>
              <a:rect l="l" t="t" r="r" b="b"/>
              <a:pathLst>
                <a:path w="733" h="18476" extrusionOk="0">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9EEF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2"/>
              </a:buClr>
              <a:buSzPts val="3000"/>
              <a:buFont typeface="Montserrat"/>
              <a:buNone/>
              <a:defRPr sz="3000" b="1">
                <a:solidFill>
                  <a:schemeClr val="lt2"/>
                </a:solidFill>
                <a:latin typeface="Montserrat"/>
                <a:ea typeface="Montserrat"/>
                <a:cs typeface="Montserrat"/>
                <a:sym typeface="Montserrat"/>
              </a:defRPr>
            </a:lvl1pPr>
            <a:lvl2pPr lvl="1" rtl="0">
              <a:spcBef>
                <a:spcPts val="0"/>
              </a:spcBef>
              <a:spcAft>
                <a:spcPts val="0"/>
              </a:spcAft>
              <a:buClr>
                <a:schemeClr val="lt2"/>
              </a:buClr>
              <a:buSzPts val="3000"/>
              <a:buFont typeface="Montserrat"/>
              <a:buNone/>
              <a:defRPr sz="3000" b="1">
                <a:solidFill>
                  <a:schemeClr val="lt2"/>
                </a:solidFill>
                <a:latin typeface="Montserrat"/>
                <a:ea typeface="Montserrat"/>
                <a:cs typeface="Montserrat"/>
                <a:sym typeface="Montserrat"/>
              </a:defRPr>
            </a:lvl2pPr>
            <a:lvl3pPr lvl="2" rtl="0">
              <a:spcBef>
                <a:spcPts val="0"/>
              </a:spcBef>
              <a:spcAft>
                <a:spcPts val="0"/>
              </a:spcAft>
              <a:buClr>
                <a:schemeClr val="lt2"/>
              </a:buClr>
              <a:buSzPts val="3000"/>
              <a:buFont typeface="Montserrat"/>
              <a:buNone/>
              <a:defRPr sz="3000" b="1">
                <a:solidFill>
                  <a:schemeClr val="lt2"/>
                </a:solidFill>
                <a:latin typeface="Montserrat"/>
                <a:ea typeface="Montserrat"/>
                <a:cs typeface="Montserrat"/>
                <a:sym typeface="Montserrat"/>
              </a:defRPr>
            </a:lvl3pPr>
            <a:lvl4pPr lvl="3" rtl="0">
              <a:spcBef>
                <a:spcPts val="0"/>
              </a:spcBef>
              <a:spcAft>
                <a:spcPts val="0"/>
              </a:spcAft>
              <a:buClr>
                <a:schemeClr val="lt2"/>
              </a:buClr>
              <a:buSzPts val="3000"/>
              <a:buFont typeface="Montserrat"/>
              <a:buNone/>
              <a:defRPr sz="3000" b="1">
                <a:solidFill>
                  <a:schemeClr val="lt2"/>
                </a:solidFill>
                <a:latin typeface="Montserrat"/>
                <a:ea typeface="Montserrat"/>
                <a:cs typeface="Montserrat"/>
                <a:sym typeface="Montserrat"/>
              </a:defRPr>
            </a:lvl4pPr>
            <a:lvl5pPr lvl="4" rtl="0">
              <a:spcBef>
                <a:spcPts val="0"/>
              </a:spcBef>
              <a:spcAft>
                <a:spcPts val="0"/>
              </a:spcAft>
              <a:buClr>
                <a:schemeClr val="lt2"/>
              </a:buClr>
              <a:buSzPts val="3000"/>
              <a:buFont typeface="Montserrat"/>
              <a:buNone/>
              <a:defRPr sz="3000" b="1">
                <a:solidFill>
                  <a:schemeClr val="lt2"/>
                </a:solidFill>
                <a:latin typeface="Montserrat"/>
                <a:ea typeface="Montserrat"/>
                <a:cs typeface="Montserrat"/>
                <a:sym typeface="Montserrat"/>
              </a:defRPr>
            </a:lvl5pPr>
            <a:lvl6pPr lvl="5" rtl="0">
              <a:spcBef>
                <a:spcPts val="0"/>
              </a:spcBef>
              <a:spcAft>
                <a:spcPts val="0"/>
              </a:spcAft>
              <a:buClr>
                <a:schemeClr val="lt2"/>
              </a:buClr>
              <a:buSzPts val="3000"/>
              <a:buFont typeface="Montserrat"/>
              <a:buNone/>
              <a:defRPr sz="3000" b="1">
                <a:solidFill>
                  <a:schemeClr val="lt2"/>
                </a:solidFill>
                <a:latin typeface="Montserrat"/>
                <a:ea typeface="Montserrat"/>
                <a:cs typeface="Montserrat"/>
                <a:sym typeface="Montserrat"/>
              </a:defRPr>
            </a:lvl6pPr>
            <a:lvl7pPr lvl="6" rtl="0">
              <a:spcBef>
                <a:spcPts val="0"/>
              </a:spcBef>
              <a:spcAft>
                <a:spcPts val="0"/>
              </a:spcAft>
              <a:buClr>
                <a:schemeClr val="lt2"/>
              </a:buClr>
              <a:buSzPts val="3000"/>
              <a:buFont typeface="Montserrat"/>
              <a:buNone/>
              <a:defRPr sz="3000" b="1">
                <a:solidFill>
                  <a:schemeClr val="lt2"/>
                </a:solidFill>
                <a:latin typeface="Montserrat"/>
                <a:ea typeface="Montserrat"/>
                <a:cs typeface="Montserrat"/>
                <a:sym typeface="Montserrat"/>
              </a:defRPr>
            </a:lvl7pPr>
            <a:lvl8pPr lvl="7" rtl="0">
              <a:spcBef>
                <a:spcPts val="0"/>
              </a:spcBef>
              <a:spcAft>
                <a:spcPts val="0"/>
              </a:spcAft>
              <a:buClr>
                <a:schemeClr val="lt2"/>
              </a:buClr>
              <a:buSzPts val="3000"/>
              <a:buFont typeface="Montserrat"/>
              <a:buNone/>
              <a:defRPr sz="3000" b="1">
                <a:solidFill>
                  <a:schemeClr val="lt2"/>
                </a:solidFill>
                <a:latin typeface="Montserrat"/>
                <a:ea typeface="Montserrat"/>
                <a:cs typeface="Montserrat"/>
                <a:sym typeface="Montserrat"/>
              </a:defRPr>
            </a:lvl8pPr>
            <a:lvl9pPr lvl="8" rtl="0">
              <a:spcBef>
                <a:spcPts val="0"/>
              </a:spcBef>
              <a:spcAft>
                <a:spcPts val="0"/>
              </a:spcAft>
              <a:buClr>
                <a:schemeClr val="lt2"/>
              </a:buClr>
              <a:buSzPts val="3000"/>
              <a:buFont typeface="Montserrat"/>
              <a:buNone/>
              <a:defRPr sz="3000" b="1">
                <a:solidFill>
                  <a:schemeClr val="lt2"/>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2"/>
              </a:buClr>
              <a:buSzPts val="1200"/>
              <a:buFont typeface="Maven Pro"/>
              <a:buChar char="●"/>
              <a:defRPr sz="1200">
                <a:solidFill>
                  <a:schemeClr val="dk2"/>
                </a:solidFill>
                <a:latin typeface="Maven Pro"/>
                <a:ea typeface="Maven Pro"/>
                <a:cs typeface="Maven Pro"/>
                <a:sym typeface="Maven Pro"/>
              </a:defRPr>
            </a:lvl1pPr>
            <a:lvl2pPr marL="914400" lvl="1" indent="-304800">
              <a:lnSpc>
                <a:spcPct val="100000"/>
              </a:lnSpc>
              <a:spcBef>
                <a:spcPts val="1600"/>
              </a:spcBef>
              <a:spcAft>
                <a:spcPts val="0"/>
              </a:spcAft>
              <a:buClr>
                <a:schemeClr val="dk2"/>
              </a:buClr>
              <a:buSzPts val="1200"/>
              <a:buFont typeface="Maven Pro"/>
              <a:buChar char="○"/>
              <a:defRPr sz="1200">
                <a:solidFill>
                  <a:schemeClr val="dk2"/>
                </a:solidFill>
                <a:latin typeface="Maven Pro"/>
                <a:ea typeface="Maven Pro"/>
                <a:cs typeface="Maven Pro"/>
                <a:sym typeface="Maven Pro"/>
              </a:defRPr>
            </a:lvl2pPr>
            <a:lvl3pPr marL="1371600" lvl="2" indent="-304800">
              <a:lnSpc>
                <a:spcPct val="100000"/>
              </a:lnSpc>
              <a:spcBef>
                <a:spcPts val="1600"/>
              </a:spcBef>
              <a:spcAft>
                <a:spcPts val="0"/>
              </a:spcAft>
              <a:buClr>
                <a:schemeClr val="dk2"/>
              </a:buClr>
              <a:buSzPts val="1200"/>
              <a:buFont typeface="Maven Pro"/>
              <a:buChar char="■"/>
              <a:defRPr sz="1200">
                <a:solidFill>
                  <a:schemeClr val="dk2"/>
                </a:solidFill>
                <a:latin typeface="Maven Pro"/>
                <a:ea typeface="Maven Pro"/>
                <a:cs typeface="Maven Pro"/>
                <a:sym typeface="Maven Pro"/>
              </a:defRPr>
            </a:lvl3pPr>
            <a:lvl4pPr marL="1828800" lvl="3" indent="-304800">
              <a:lnSpc>
                <a:spcPct val="100000"/>
              </a:lnSpc>
              <a:spcBef>
                <a:spcPts val="1600"/>
              </a:spcBef>
              <a:spcAft>
                <a:spcPts val="0"/>
              </a:spcAft>
              <a:buClr>
                <a:schemeClr val="dk2"/>
              </a:buClr>
              <a:buSzPts val="1200"/>
              <a:buFont typeface="Maven Pro"/>
              <a:buChar char="●"/>
              <a:defRPr sz="1200">
                <a:solidFill>
                  <a:schemeClr val="dk2"/>
                </a:solidFill>
                <a:latin typeface="Maven Pro"/>
                <a:ea typeface="Maven Pro"/>
                <a:cs typeface="Maven Pro"/>
                <a:sym typeface="Maven Pro"/>
              </a:defRPr>
            </a:lvl4pPr>
            <a:lvl5pPr marL="2286000" lvl="4" indent="-304800">
              <a:lnSpc>
                <a:spcPct val="100000"/>
              </a:lnSpc>
              <a:spcBef>
                <a:spcPts val="1600"/>
              </a:spcBef>
              <a:spcAft>
                <a:spcPts val="0"/>
              </a:spcAft>
              <a:buClr>
                <a:schemeClr val="dk2"/>
              </a:buClr>
              <a:buSzPts val="1200"/>
              <a:buFont typeface="Maven Pro"/>
              <a:buChar char="○"/>
              <a:defRPr sz="1200">
                <a:solidFill>
                  <a:schemeClr val="dk2"/>
                </a:solidFill>
                <a:latin typeface="Maven Pro"/>
                <a:ea typeface="Maven Pro"/>
                <a:cs typeface="Maven Pro"/>
                <a:sym typeface="Maven Pro"/>
              </a:defRPr>
            </a:lvl5pPr>
            <a:lvl6pPr marL="2743200" lvl="5" indent="-304800">
              <a:lnSpc>
                <a:spcPct val="100000"/>
              </a:lnSpc>
              <a:spcBef>
                <a:spcPts val="1600"/>
              </a:spcBef>
              <a:spcAft>
                <a:spcPts val="0"/>
              </a:spcAft>
              <a:buClr>
                <a:schemeClr val="dk2"/>
              </a:buClr>
              <a:buSzPts val="1200"/>
              <a:buFont typeface="Maven Pro"/>
              <a:buChar char="■"/>
              <a:defRPr sz="1200">
                <a:solidFill>
                  <a:schemeClr val="dk2"/>
                </a:solidFill>
                <a:latin typeface="Maven Pro"/>
                <a:ea typeface="Maven Pro"/>
                <a:cs typeface="Maven Pro"/>
                <a:sym typeface="Maven Pro"/>
              </a:defRPr>
            </a:lvl6pPr>
            <a:lvl7pPr marL="3200400" lvl="6" indent="-304800">
              <a:lnSpc>
                <a:spcPct val="100000"/>
              </a:lnSpc>
              <a:spcBef>
                <a:spcPts val="1600"/>
              </a:spcBef>
              <a:spcAft>
                <a:spcPts val="0"/>
              </a:spcAft>
              <a:buClr>
                <a:schemeClr val="dk2"/>
              </a:buClr>
              <a:buSzPts val="1200"/>
              <a:buFont typeface="Maven Pro"/>
              <a:buChar char="●"/>
              <a:defRPr sz="1200">
                <a:solidFill>
                  <a:schemeClr val="dk2"/>
                </a:solidFill>
                <a:latin typeface="Maven Pro"/>
                <a:ea typeface="Maven Pro"/>
                <a:cs typeface="Maven Pro"/>
                <a:sym typeface="Maven Pro"/>
              </a:defRPr>
            </a:lvl7pPr>
            <a:lvl8pPr marL="3657600" lvl="7" indent="-304800">
              <a:lnSpc>
                <a:spcPct val="100000"/>
              </a:lnSpc>
              <a:spcBef>
                <a:spcPts val="1600"/>
              </a:spcBef>
              <a:spcAft>
                <a:spcPts val="0"/>
              </a:spcAft>
              <a:buClr>
                <a:schemeClr val="dk2"/>
              </a:buClr>
              <a:buSzPts val="1200"/>
              <a:buFont typeface="Maven Pro"/>
              <a:buChar char="○"/>
              <a:defRPr sz="1200">
                <a:solidFill>
                  <a:schemeClr val="dk2"/>
                </a:solidFill>
                <a:latin typeface="Maven Pro"/>
                <a:ea typeface="Maven Pro"/>
                <a:cs typeface="Maven Pro"/>
                <a:sym typeface="Maven Pro"/>
              </a:defRPr>
            </a:lvl8pPr>
            <a:lvl9pPr marL="4114800" lvl="8" indent="-304800">
              <a:lnSpc>
                <a:spcPct val="100000"/>
              </a:lnSpc>
              <a:spcBef>
                <a:spcPts val="1600"/>
              </a:spcBef>
              <a:spcAft>
                <a:spcPts val="1600"/>
              </a:spcAft>
              <a:buClr>
                <a:schemeClr val="dk2"/>
              </a:buClr>
              <a:buSzPts val="1200"/>
              <a:buFont typeface="Maven Pro"/>
              <a:buChar char="■"/>
              <a:defRPr sz="1200">
                <a:solidFill>
                  <a:schemeClr val="dk2"/>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guide id="5" orient="horz" pos="1620">
          <p15:clr>
            <a:srgbClr val="E46962"/>
          </p15:clr>
        </p15:guide>
        <p15:guide id="6" pos="2880">
          <p15:clr>
            <a:srgbClr val="E46962"/>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McGill-MMA-EnterpriseAnalytics/fourchetteur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18.xml"/><Relationship Id="rId5" Type="http://schemas.openxmlformats.org/officeDocument/2006/relationships/image" Target="../media/image23.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11.xml"/><Relationship Id="rId5" Type="http://schemas.openxmlformats.org/officeDocument/2006/relationships/image" Target="../media/image35.png"/><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11.xml"/><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1.xml"/><Relationship Id="rId5" Type="http://schemas.openxmlformats.org/officeDocument/2006/relationships/image" Target="../media/image39.png"/><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9"/>
        <p:cNvGrpSpPr/>
        <p:nvPr/>
      </p:nvGrpSpPr>
      <p:grpSpPr>
        <a:xfrm>
          <a:off x="0" y="0"/>
          <a:ext cx="0" cy="0"/>
          <a:chOff x="0" y="0"/>
          <a:chExt cx="0" cy="0"/>
        </a:xfrm>
      </p:grpSpPr>
      <p:sp>
        <p:nvSpPr>
          <p:cNvPr id="1310" name="Google Shape;1310;p25"/>
          <p:cNvSpPr txBox="1">
            <a:spLocks noGrp="1"/>
          </p:cNvSpPr>
          <p:nvPr>
            <p:ph type="ctrTitle"/>
          </p:nvPr>
        </p:nvSpPr>
        <p:spPr>
          <a:xfrm>
            <a:off x="918400" y="539500"/>
            <a:ext cx="5439600" cy="2383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BANK MARKETING</a:t>
            </a:r>
            <a:endParaRPr b="0">
              <a:solidFill>
                <a:schemeClr val="dk2"/>
              </a:solidFill>
            </a:endParaRPr>
          </a:p>
          <a:p>
            <a:pPr marL="0" lvl="0" indent="0" algn="l" rtl="0">
              <a:spcBef>
                <a:spcPts val="0"/>
              </a:spcBef>
              <a:spcAft>
                <a:spcPts val="0"/>
              </a:spcAft>
              <a:buNone/>
            </a:pPr>
            <a:r>
              <a:rPr lang="en" b="0">
                <a:solidFill>
                  <a:schemeClr val="dk2"/>
                </a:solidFill>
              </a:rPr>
              <a:t>ANALYSIS</a:t>
            </a:r>
            <a:endParaRPr b="0">
              <a:solidFill>
                <a:schemeClr val="dk2"/>
              </a:solidFill>
            </a:endParaRPr>
          </a:p>
        </p:txBody>
      </p:sp>
      <p:sp>
        <p:nvSpPr>
          <p:cNvPr id="1311" name="Google Shape;1311;p25"/>
          <p:cNvSpPr txBox="1">
            <a:spLocks noGrp="1"/>
          </p:cNvSpPr>
          <p:nvPr>
            <p:ph type="subTitle" idx="1"/>
          </p:nvPr>
        </p:nvSpPr>
        <p:spPr>
          <a:xfrm>
            <a:off x="811875" y="3189275"/>
            <a:ext cx="4849800" cy="10968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667E92"/>
                </a:solidFill>
              </a:rPr>
              <a:t>Name</a:t>
            </a:r>
            <a:r>
              <a:rPr lang="en">
                <a:solidFill>
                  <a:srgbClr val="667E92"/>
                </a:solidFill>
              </a:rPr>
              <a:t>				</a:t>
            </a:r>
            <a:r>
              <a:rPr lang="en" b="1">
                <a:solidFill>
                  <a:srgbClr val="667E92"/>
                </a:solidFill>
              </a:rPr>
              <a:t>GitHub ID </a:t>
            </a:r>
            <a:r>
              <a:rPr lang="en">
                <a:solidFill>
                  <a:srgbClr val="667E92"/>
                </a:solidFill>
              </a:rPr>
              <a:t>      </a:t>
            </a:r>
            <a:endParaRPr>
              <a:solidFill>
                <a:srgbClr val="667E92"/>
              </a:solidFill>
            </a:endParaRPr>
          </a:p>
          <a:p>
            <a:pPr marL="0" lvl="0" indent="0" algn="l" rtl="0">
              <a:spcBef>
                <a:spcPts val="0"/>
              </a:spcBef>
              <a:spcAft>
                <a:spcPts val="0"/>
              </a:spcAft>
              <a:buNone/>
            </a:pPr>
            <a:r>
              <a:rPr lang="en">
                <a:solidFill>
                  <a:srgbClr val="667E92"/>
                </a:solidFill>
              </a:rPr>
              <a:t>Dhevin De Silva    -  moover9999</a:t>
            </a:r>
            <a:endParaRPr>
              <a:solidFill>
                <a:srgbClr val="667E92"/>
              </a:solidFill>
            </a:endParaRPr>
          </a:p>
          <a:p>
            <a:pPr marL="0" lvl="0" indent="0" algn="l" rtl="0">
              <a:spcBef>
                <a:spcPts val="0"/>
              </a:spcBef>
              <a:spcAft>
                <a:spcPts val="0"/>
              </a:spcAft>
              <a:buNone/>
            </a:pPr>
            <a:r>
              <a:rPr lang="en">
                <a:solidFill>
                  <a:srgbClr val="667E92"/>
                </a:solidFill>
              </a:rPr>
              <a:t>Keani Schuller  -     keanischuller</a:t>
            </a:r>
            <a:endParaRPr>
              <a:solidFill>
                <a:srgbClr val="667E92"/>
              </a:solidFill>
            </a:endParaRPr>
          </a:p>
          <a:p>
            <a:pPr marL="0" lvl="0" indent="0" algn="l" rtl="0">
              <a:spcBef>
                <a:spcPts val="0"/>
              </a:spcBef>
              <a:spcAft>
                <a:spcPts val="0"/>
              </a:spcAft>
              <a:buNone/>
            </a:pPr>
            <a:r>
              <a:rPr lang="en">
                <a:solidFill>
                  <a:srgbClr val="667E92"/>
                </a:solidFill>
              </a:rPr>
              <a:t>Olivier Larochelle - LarochelleOlivier</a:t>
            </a:r>
            <a:endParaRPr>
              <a:solidFill>
                <a:srgbClr val="667E92"/>
              </a:solidFill>
            </a:endParaRPr>
          </a:p>
          <a:p>
            <a:pPr marL="0" lvl="0" indent="0" algn="l" rtl="0">
              <a:spcBef>
                <a:spcPts val="0"/>
              </a:spcBef>
              <a:spcAft>
                <a:spcPts val="0"/>
              </a:spcAft>
              <a:buNone/>
            </a:pPr>
            <a:r>
              <a:rPr lang="en">
                <a:solidFill>
                  <a:srgbClr val="667E92"/>
                </a:solidFill>
              </a:rPr>
              <a:t>Tiffany Lagarde -    tiffanylagarde</a:t>
            </a:r>
            <a:endParaRPr>
              <a:solidFill>
                <a:srgbClr val="667E92"/>
              </a:solidFill>
            </a:endParaRPr>
          </a:p>
          <a:p>
            <a:pPr marL="0" lvl="0" indent="0" algn="l" rtl="0">
              <a:spcBef>
                <a:spcPts val="0"/>
              </a:spcBef>
              <a:spcAft>
                <a:spcPts val="0"/>
              </a:spcAft>
              <a:buNone/>
            </a:pPr>
            <a:r>
              <a:rPr lang="en">
                <a:solidFill>
                  <a:srgbClr val="667E92"/>
                </a:solidFill>
              </a:rPr>
              <a:t>Valentin Najean -    valnaj</a:t>
            </a:r>
            <a:endParaRPr>
              <a:solidFill>
                <a:srgbClr val="667E92"/>
              </a:solidFill>
            </a:endParaRPr>
          </a:p>
        </p:txBody>
      </p:sp>
      <p:grpSp>
        <p:nvGrpSpPr>
          <p:cNvPr id="1312" name="Google Shape;1312;p25"/>
          <p:cNvGrpSpPr/>
          <p:nvPr/>
        </p:nvGrpSpPr>
        <p:grpSpPr>
          <a:xfrm>
            <a:off x="5950747" y="1118366"/>
            <a:ext cx="1542756" cy="2776142"/>
            <a:chOff x="6546599" y="964440"/>
            <a:chExt cx="1884167" cy="3214615"/>
          </a:xfrm>
        </p:grpSpPr>
        <p:sp>
          <p:nvSpPr>
            <p:cNvPr id="1313" name="Google Shape;1313;p25"/>
            <p:cNvSpPr/>
            <p:nvPr/>
          </p:nvSpPr>
          <p:spPr>
            <a:xfrm>
              <a:off x="6547158" y="964440"/>
              <a:ext cx="1883608" cy="3214615"/>
            </a:xfrm>
            <a:custGeom>
              <a:avLst/>
              <a:gdLst/>
              <a:ahLst/>
              <a:cxnLst/>
              <a:rect l="l" t="t" r="r" b="b"/>
              <a:pathLst>
                <a:path w="26952" h="45997" extrusionOk="0">
                  <a:moveTo>
                    <a:pt x="22464" y="0"/>
                  </a:moveTo>
                  <a:lnTo>
                    <a:pt x="19850" y="42607"/>
                  </a:lnTo>
                  <a:lnTo>
                    <a:pt x="90" y="42884"/>
                  </a:lnTo>
                  <a:cubicBezTo>
                    <a:pt x="90" y="42884"/>
                    <a:pt x="1" y="45997"/>
                    <a:pt x="3150" y="45997"/>
                  </a:cubicBezTo>
                  <a:lnTo>
                    <a:pt x="20359" y="45997"/>
                  </a:lnTo>
                  <a:cubicBezTo>
                    <a:pt x="21447" y="45997"/>
                    <a:pt x="22464" y="45408"/>
                    <a:pt x="22955" y="44427"/>
                  </a:cubicBezTo>
                  <a:cubicBezTo>
                    <a:pt x="23187" y="43963"/>
                    <a:pt x="23374" y="43347"/>
                    <a:pt x="23437" y="42562"/>
                  </a:cubicBezTo>
                  <a:lnTo>
                    <a:pt x="26639" y="4345"/>
                  </a:lnTo>
                  <a:cubicBezTo>
                    <a:pt x="26951" y="54"/>
                    <a:pt x="25033" y="54"/>
                    <a:pt x="224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5"/>
            <p:cNvSpPr/>
            <p:nvPr/>
          </p:nvSpPr>
          <p:spPr>
            <a:xfrm>
              <a:off x="6546599" y="964440"/>
              <a:ext cx="1747607" cy="3112999"/>
            </a:xfrm>
            <a:custGeom>
              <a:avLst/>
              <a:gdLst/>
              <a:ahLst/>
              <a:cxnLst/>
              <a:rect l="l" t="t" r="r" b="b"/>
              <a:pathLst>
                <a:path w="25006" h="44543" extrusionOk="0">
                  <a:moveTo>
                    <a:pt x="5522" y="0"/>
                  </a:moveTo>
                  <a:cubicBezTo>
                    <a:pt x="4621" y="0"/>
                    <a:pt x="3809" y="928"/>
                    <a:pt x="3711" y="2070"/>
                  </a:cubicBezTo>
                  <a:lnTo>
                    <a:pt x="98" y="42464"/>
                  </a:lnTo>
                  <a:cubicBezTo>
                    <a:pt x="0" y="43615"/>
                    <a:pt x="642" y="44543"/>
                    <a:pt x="1543" y="44543"/>
                  </a:cubicBezTo>
                  <a:lnTo>
                    <a:pt x="18761" y="44543"/>
                  </a:lnTo>
                  <a:cubicBezTo>
                    <a:pt x="20251" y="44543"/>
                    <a:pt x="21491" y="43383"/>
                    <a:pt x="21589" y="41893"/>
                  </a:cubicBezTo>
                  <a:lnTo>
                    <a:pt x="24934" y="2605"/>
                  </a:lnTo>
                  <a:cubicBezTo>
                    <a:pt x="25006" y="1963"/>
                    <a:pt x="24881" y="1303"/>
                    <a:pt x="24515" y="785"/>
                  </a:cubicBezTo>
                  <a:cubicBezTo>
                    <a:pt x="24176" y="286"/>
                    <a:pt x="23614" y="0"/>
                    <a:pt x="23007" y="0"/>
                  </a:cubicBez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5"/>
            <p:cNvSpPr/>
            <p:nvPr/>
          </p:nvSpPr>
          <p:spPr>
            <a:xfrm>
              <a:off x="6785052" y="1672995"/>
              <a:ext cx="1362946" cy="902807"/>
            </a:xfrm>
            <a:custGeom>
              <a:avLst/>
              <a:gdLst/>
              <a:ahLst/>
              <a:cxnLst/>
              <a:rect l="l" t="t" r="r" b="b"/>
              <a:pathLst>
                <a:path w="19502" h="12918" extrusionOk="0">
                  <a:moveTo>
                    <a:pt x="1910" y="0"/>
                  </a:moveTo>
                  <a:cubicBezTo>
                    <a:pt x="1597" y="0"/>
                    <a:pt x="1330" y="250"/>
                    <a:pt x="1303" y="562"/>
                  </a:cubicBezTo>
                  <a:lnTo>
                    <a:pt x="27" y="12383"/>
                  </a:lnTo>
                  <a:cubicBezTo>
                    <a:pt x="0" y="12677"/>
                    <a:pt x="232" y="12918"/>
                    <a:pt x="527" y="12918"/>
                  </a:cubicBezTo>
                  <a:lnTo>
                    <a:pt x="17593" y="12918"/>
                  </a:lnTo>
                  <a:cubicBezTo>
                    <a:pt x="17905" y="12918"/>
                    <a:pt x="18173" y="12668"/>
                    <a:pt x="18199" y="12365"/>
                  </a:cubicBezTo>
                  <a:lnTo>
                    <a:pt x="19475" y="536"/>
                  </a:lnTo>
                  <a:cubicBezTo>
                    <a:pt x="19502" y="241"/>
                    <a:pt x="19279" y="0"/>
                    <a:pt x="189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5"/>
            <p:cNvSpPr/>
            <p:nvPr/>
          </p:nvSpPr>
          <p:spPr>
            <a:xfrm>
              <a:off x="7097103" y="3886576"/>
              <a:ext cx="385779" cy="44379"/>
            </a:xfrm>
            <a:custGeom>
              <a:avLst/>
              <a:gdLst/>
              <a:ahLst/>
              <a:cxnLst/>
              <a:rect l="l" t="t" r="r" b="b"/>
              <a:pathLst>
                <a:path w="5520" h="635" extrusionOk="0">
                  <a:moveTo>
                    <a:pt x="5112" y="1"/>
                  </a:moveTo>
                  <a:cubicBezTo>
                    <a:pt x="5109" y="1"/>
                    <a:pt x="5106" y="1"/>
                    <a:pt x="5103" y="1"/>
                  </a:cubicBezTo>
                  <a:lnTo>
                    <a:pt x="321" y="1"/>
                  </a:lnTo>
                  <a:cubicBezTo>
                    <a:pt x="143" y="1"/>
                    <a:pt x="0" y="144"/>
                    <a:pt x="0" y="313"/>
                  </a:cubicBezTo>
                  <a:cubicBezTo>
                    <a:pt x="0" y="492"/>
                    <a:pt x="143" y="634"/>
                    <a:pt x="321" y="634"/>
                  </a:cubicBezTo>
                  <a:lnTo>
                    <a:pt x="5103" y="634"/>
                  </a:lnTo>
                  <a:cubicBezTo>
                    <a:pt x="5106" y="634"/>
                    <a:pt x="5109" y="635"/>
                    <a:pt x="5112" y="635"/>
                  </a:cubicBezTo>
                  <a:cubicBezTo>
                    <a:pt x="5520" y="635"/>
                    <a:pt x="5520" y="1"/>
                    <a:pt x="5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5"/>
            <p:cNvSpPr/>
            <p:nvPr/>
          </p:nvSpPr>
          <p:spPr>
            <a:xfrm>
              <a:off x="7923313" y="1284315"/>
              <a:ext cx="108605" cy="99729"/>
            </a:xfrm>
            <a:custGeom>
              <a:avLst/>
              <a:gdLst/>
              <a:ahLst/>
              <a:cxnLst/>
              <a:rect l="l" t="t" r="r" b="b"/>
              <a:pathLst>
                <a:path w="1554" h="1427" extrusionOk="0">
                  <a:moveTo>
                    <a:pt x="866" y="0"/>
                  </a:moveTo>
                  <a:cubicBezTo>
                    <a:pt x="484" y="0"/>
                    <a:pt x="71" y="254"/>
                    <a:pt x="43" y="713"/>
                  </a:cubicBezTo>
                  <a:cubicBezTo>
                    <a:pt x="0" y="1202"/>
                    <a:pt x="330" y="1427"/>
                    <a:pt x="688" y="1427"/>
                  </a:cubicBezTo>
                  <a:cubicBezTo>
                    <a:pt x="1068" y="1427"/>
                    <a:pt x="1479" y="1173"/>
                    <a:pt x="1506" y="713"/>
                  </a:cubicBezTo>
                  <a:cubicBezTo>
                    <a:pt x="1554" y="225"/>
                    <a:pt x="1224" y="0"/>
                    <a:pt x="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5"/>
            <p:cNvSpPr/>
            <p:nvPr/>
          </p:nvSpPr>
          <p:spPr>
            <a:xfrm>
              <a:off x="7932887" y="1341623"/>
              <a:ext cx="88757" cy="32568"/>
            </a:xfrm>
            <a:custGeom>
              <a:avLst/>
              <a:gdLst/>
              <a:ahLst/>
              <a:cxnLst/>
              <a:rect l="l" t="t" r="r" b="b"/>
              <a:pathLst>
                <a:path w="1270" h="466" extrusionOk="0">
                  <a:moveTo>
                    <a:pt x="433" y="1"/>
                  </a:moveTo>
                  <a:lnTo>
                    <a:pt x="433" y="1"/>
                  </a:lnTo>
                  <a:cubicBezTo>
                    <a:pt x="1" y="78"/>
                    <a:pt x="213" y="466"/>
                    <a:pt x="551" y="466"/>
                  </a:cubicBezTo>
                  <a:cubicBezTo>
                    <a:pt x="562" y="466"/>
                    <a:pt x="573" y="465"/>
                    <a:pt x="584" y="464"/>
                  </a:cubicBezTo>
                  <a:cubicBezTo>
                    <a:pt x="591" y="465"/>
                    <a:pt x="598" y="465"/>
                    <a:pt x="605" y="465"/>
                  </a:cubicBezTo>
                  <a:cubicBezTo>
                    <a:pt x="865" y="465"/>
                    <a:pt x="1269" y="148"/>
                    <a:pt x="861" y="9"/>
                  </a:cubicBezTo>
                  <a:lnTo>
                    <a:pt x="861" y="9"/>
                  </a:lnTo>
                  <a:cubicBezTo>
                    <a:pt x="770" y="25"/>
                    <a:pt x="685" y="58"/>
                    <a:pt x="601" y="58"/>
                  </a:cubicBezTo>
                  <a:cubicBezTo>
                    <a:pt x="545" y="58"/>
                    <a:pt x="490" y="43"/>
                    <a:pt x="4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5"/>
            <p:cNvSpPr/>
            <p:nvPr/>
          </p:nvSpPr>
          <p:spPr>
            <a:xfrm>
              <a:off x="7954972" y="1303674"/>
              <a:ext cx="49201" cy="36761"/>
            </a:xfrm>
            <a:custGeom>
              <a:avLst/>
              <a:gdLst/>
              <a:ahLst/>
              <a:cxnLst/>
              <a:rect l="l" t="t" r="r" b="b"/>
              <a:pathLst>
                <a:path w="704" h="526" extrusionOk="0">
                  <a:moveTo>
                    <a:pt x="375" y="0"/>
                  </a:moveTo>
                  <a:cubicBezTo>
                    <a:pt x="318" y="0"/>
                    <a:pt x="252" y="24"/>
                    <a:pt x="179" y="80"/>
                  </a:cubicBezTo>
                  <a:cubicBezTo>
                    <a:pt x="1" y="240"/>
                    <a:pt x="90" y="526"/>
                    <a:pt x="313" y="526"/>
                  </a:cubicBezTo>
                  <a:cubicBezTo>
                    <a:pt x="703" y="518"/>
                    <a:pt x="644"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5"/>
            <p:cNvSpPr/>
            <p:nvPr/>
          </p:nvSpPr>
          <p:spPr>
            <a:xfrm>
              <a:off x="8092161" y="1285713"/>
              <a:ext cx="77365" cy="78414"/>
            </a:xfrm>
            <a:custGeom>
              <a:avLst/>
              <a:gdLst/>
              <a:ahLst/>
              <a:cxnLst/>
              <a:rect l="l" t="t" r="r" b="b"/>
              <a:pathLst>
                <a:path w="1107" h="1122" extrusionOk="0">
                  <a:moveTo>
                    <a:pt x="680" y="1"/>
                  </a:moveTo>
                  <a:cubicBezTo>
                    <a:pt x="631" y="1"/>
                    <a:pt x="575" y="46"/>
                    <a:pt x="643" y="131"/>
                  </a:cubicBezTo>
                  <a:cubicBezTo>
                    <a:pt x="241" y="149"/>
                    <a:pt x="241" y="560"/>
                    <a:pt x="179" y="854"/>
                  </a:cubicBezTo>
                  <a:cubicBezTo>
                    <a:pt x="125" y="952"/>
                    <a:pt x="0" y="1015"/>
                    <a:pt x="9" y="1122"/>
                  </a:cubicBezTo>
                  <a:lnTo>
                    <a:pt x="1080" y="1122"/>
                  </a:lnTo>
                  <a:cubicBezTo>
                    <a:pt x="1106" y="979"/>
                    <a:pt x="937" y="916"/>
                    <a:pt x="964" y="774"/>
                  </a:cubicBezTo>
                  <a:lnTo>
                    <a:pt x="964" y="774"/>
                  </a:lnTo>
                  <a:cubicBezTo>
                    <a:pt x="950" y="776"/>
                    <a:pt x="936" y="777"/>
                    <a:pt x="923" y="777"/>
                  </a:cubicBezTo>
                  <a:cubicBezTo>
                    <a:pt x="745" y="777"/>
                    <a:pt x="600" y="617"/>
                    <a:pt x="625" y="426"/>
                  </a:cubicBezTo>
                  <a:cubicBezTo>
                    <a:pt x="643" y="319"/>
                    <a:pt x="705" y="221"/>
                    <a:pt x="794" y="158"/>
                  </a:cubicBezTo>
                  <a:cubicBezTo>
                    <a:pt x="767" y="140"/>
                    <a:pt x="732" y="131"/>
                    <a:pt x="687" y="131"/>
                  </a:cubicBezTo>
                  <a:cubicBezTo>
                    <a:pt x="771" y="43"/>
                    <a:pt x="728" y="1"/>
                    <a:pt x="6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5"/>
            <p:cNvSpPr/>
            <p:nvPr/>
          </p:nvSpPr>
          <p:spPr>
            <a:xfrm>
              <a:off x="8113686" y="1369089"/>
              <a:ext cx="30261" cy="14047"/>
            </a:xfrm>
            <a:custGeom>
              <a:avLst/>
              <a:gdLst/>
              <a:ahLst/>
              <a:cxnLst/>
              <a:rect l="l" t="t" r="r" b="b"/>
              <a:pathLst>
                <a:path w="433" h="201" extrusionOk="0">
                  <a:moveTo>
                    <a:pt x="13" y="0"/>
                  </a:moveTo>
                  <a:cubicBezTo>
                    <a:pt x="0" y="134"/>
                    <a:pt x="98" y="201"/>
                    <a:pt x="203" y="201"/>
                  </a:cubicBezTo>
                  <a:cubicBezTo>
                    <a:pt x="308" y="201"/>
                    <a:pt x="419" y="134"/>
                    <a:pt x="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5"/>
            <p:cNvSpPr/>
            <p:nvPr/>
          </p:nvSpPr>
          <p:spPr>
            <a:xfrm>
              <a:off x="8144577" y="1299131"/>
              <a:ext cx="34245" cy="30960"/>
            </a:xfrm>
            <a:custGeom>
              <a:avLst/>
              <a:gdLst/>
              <a:ahLst/>
              <a:cxnLst/>
              <a:rect l="l" t="t" r="r" b="b"/>
              <a:pathLst>
                <a:path w="490" h="443" extrusionOk="0">
                  <a:moveTo>
                    <a:pt x="278" y="0"/>
                  </a:moveTo>
                  <a:cubicBezTo>
                    <a:pt x="158" y="0"/>
                    <a:pt x="27" y="82"/>
                    <a:pt x="17" y="225"/>
                  </a:cubicBezTo>
                  <a:cubicBezTo>
                    <a:pt x="0" y="375"/>
                    <a:pt x="101" y="443"/>
                    <a:pt x="212" y="443"/>
                  </a:cubicBezTo>
                  <a:cubicBezTo>
                    <a:pt x="331" y="443"/>
                    <a:pt x="463" y="364"/>
                    <a:pt x="472" y="225"/>
                  </a:cubicBezTo>
                  <a:cubicBezTo>
                    <a:pt x="490" y="70"/>
                    <a:pt x="389" y="0"/>
                    <a:pt x="2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5"/>
            <p:cNvSpPr/>
            <p:nvPr/>
          </p:nvSpPr>
          <p:spPr>
            <a:xfrm>
              <a:off x="6880731" y="1366573"/>
              <a:ext cx="121045" cy="70"/>
            </a:xfrm>
            <a:custGeom>
              <a:avLst/>
              <a:gdLst/>
              <a:ahLst/>
              <a:cxnLst/>
              <a:rect l="l" t="t" r="r" b="b"/>
              <a:pathLst>
                <a:path w="1732" h="1" fill="none" extrusionOk="0">
                  <a:moveTo>
                    <a:pt x="1" y="0"/>
                  </a:moveTo>
                  <a:lnTo>
                    <a:pt x="1731" y="0"/>
                  </a:lnTo>
                </a:path>
              </a:pathLst>
            </a:custGeom>
            <a:noFill/>
            <a:ln w="113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5"/>
            <p:cNvSpPr/>
            <p:nvPr/>
          </p:nvSpPr>
          <p:spPr>
            <a:xfrm>
              <a:off x="6884505" y="1334774"/>
              <a:ext cx="120346" cy="70"/>
            </a:xfrm>
            <a:custGeom>
              <a:avLst/>
              <a:gdLst/>
              <a:ahLst/>
              <a:cxnLst/>
              <a:rect l="l" t="t" r="r" b="b"/>
              <a:pathLst>
                <a:path w="1722" h="1" fill="none" extrusionOk="0">
                  <a:moveTo>
                    <a:pt x="0" y="0"/>
                  </a:moveTo>
                  <a:lnTo>
                    <a:pt x="1722" y="0"/>
                  </a:lnTo>
                </a:path>
              </a:pathLst>
            </a:custGeom>
            <a:noFill/>
            <a:ln w="113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5"/>
            <p:cNvSpPr/>
            <p:nvPr/>
          </p:nvSpPr>
          <p:spPr>
            <a:xfrm>
              <a:off x="6888209" y="1303604"/>
              <a:ext cx="120416" cy="70"/>
            </a:xfrm>
            <a:custGeom>
              <a:avLst/>
              <a:gdLst/>
              <a:ahLst/>
              <a:cxnLst/>
              <a:rect l="l" t="t" r="r" b="b"/>
              <a:pathLst>
                <a:path w="1723" h="1" fill="none" extrusionOk="0">
                  <a:moveTo>
                    <a:pt x="1" y="0"/>
                  </a:moveTo>
                  <a:lnTo>
                    <a:pt x="1723" y="0"/>
                  </a:lnTo>
                </a:path>
              </a:pathLst>
            </a:custGeom>
            <a:noFill/>
            <a:ln w="113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5"/>
            <p:cNvSpPr/>
            <p:nvPr/>
          </p:nvSpPr>
          <p:spPr>
            <a:xfrm>
              <a:off x="6709297" y="2781679"/>
              <a:ext cx="1303122" cy="472020"/>
            </a:xfrm>
            <a:custGeom>
              <a:avLst/>
              <a:gdLst/>
              <a:ahLst/>
              <a:cxnLst/>
              <a:rect l="l" t="t" r="r" b="b"/>
              <a:pathLst>
                <a:path w="18646" h="6754" extrusionOk="0">
                  <a:moveTo>
                    <a:pt x="1053" y="0"/>
                  </a:moveTo>
                  <a:cubicBezTo>
                    <a:pt x="750" y="0"/>
                    <a:pt x="473" y="259"/>
                    <a:pt x="455" y="562"/>
                  </a:cubicBezTo>
                  <a:lnTo>
                    <a:pt x="18" y="6218"/>
                  </a:lnTo>
                  <a:cubicBezTo>
                    <a:pt x="0" y="6513"/>
                    <a:pt x="223" y="6754"/>
                    <a:pt x="518" y="6754"/>
                  </a:cubicBezTo>
                  <a:lnTo>
                    <a:pt x="17593" y="6754"/>
                  </a:lnTo>
                  <a:cubicBezTo>
                    <a:pt x="17896" y="6754"/>
                    <a:pt x="18173" y="6504"/>
                    <a:pt x="18190" y="6200"/>
                  </a:cubicBezTo>
                  <a:lnTo>
                    <a:pt x="18628" y="545"/>
                  </a:lnTo>
                  <a:cubicBezTo>
                    <a:pt x="18645" y="250"/>
                    <a:pt x="18422" y="0"/>
                    <a:pt x="18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5"/>
            <p:cNvSpPr/>
            <p:nvPr/>
          </p:nvSpPr>
          <p:spPr>
            <a:xfrm>
              <a:off x="6674982" y="3459564"/>
              <a:ext cx="1285650" cy="239435"/>
            </a:xfrm>
            <a:custGeom>
              <a:avLst/>
              <a:gdLst/>
              <a:ahLst/>
              <a:cxnLst/>
              <a:rect l="l" t="t" r="r" b="b"/>
              <a:pathLst>
                <a:path w="18396" h="3426" extrusionOk="0">
                  <a:moveTo>
                    <a:pt x="804" y="0"/>
                  </a:moveTo>
                  <a:cubicBezTo>
                    <a:pt x="500" y="0"/>
                    <a:pt x="233" y="259"/>
                    <a:pt x="206" y="562"/>
                  </a:cubicBezTo>
                  <a:lnTo>
                    <a:pt x="28" y="2891"/>
                  </a:lnTo>
                  <a:cubicBezTo>
                    <a:pt x="1" y="3185"/>
                    <a:pt x="224" y="3426"/>
                    <a:pt x="527" y="3426"/>
                  </a:cubicBezTo>
                  <a:lnTo>
                    <a:pt x="17593" y="3426"/>
                  </a:lnTo>
                  <a:cubicBezTo>
                    <a:pt x="17896" y="3426"/>
                    <a:pt x="18173" y="3176"/>
                    <a:pt x="18191" y="2873"/>
                  </a:cubicBezTo>
                  <a:lnTo>
                    <a:pt x="18378" y="544"/>
                  </a:lnTo>
                  <a:cubicBezTo>
                    <a:pt x="18396" y="250"/>
                    <a:pt x="18173" y="0"/>
                    <a:pt x="178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5"/>
            <p:cNvSpPr/>
            <p:nvPr/>
          </p:nvSpPr>
          <p:spPr>
            <a:xfrm>
              <a:off x="7314034" y="2880150"/>
              <a:ext cx="556235" cy="228882"/>
            </a:xfrm>
            <a:custGeom>
              <a:avLst/>
              <a:gdLst/>
              <a:ahLst/>
              <a:cxnLst/>
              <a:rect l="l" t="t" r="r" b="b"/>
              <a:pathLst>
                <a:path w="7959" h="3275" fill="none" extrusionOk="0">
                  <a:moveTo>
                    <a:pt x="1" y="1"/>
                  </a:moveTo>
                  <a:cubicBezTo>
                    <a:pt x="1321" y="1"/>
                    <a:pt x="1321" y="3275"/>
                    <a:pt x="2650" y="3275"/>
                  </a:cubicBezTo>
                  <a:cubicBezTo>
                    <a:pt x="3980" y="3275"/>
                    <a:pt x="3980" y="1"/>
                    <a:pt x="5309" y="1"/>
                  </a:cubicBezTo>
                  <a:cubicBezTo>
                    <a:pt x="6638" y="1"/>
                    <a:pt x="6638" y="3275"/>
                    <a:pt x="7958" y="3275"/>
                  </a:cubicBezTo>
                </a:path>
              </a:pathLst>
            </a:custGeom>
            <a:noFill/>
            <a:ln w="1227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5"/>
            <p:cNvSpPr/>
            <p:nvPr/>
          </p:nvSpPr>
          <p:spPr>
            <a:xfrm>
              <a:off x="7298519" y="2856458"/>
              <a:ext cx="64227" cy="60173"/>
            </a:xfrm>
            <a:custGeom>
              <a:avLst/>
              <a:gdLst/>
              <a:ahLst/>
              <a:cxnLst/>
              <a:rect l="l" t="t" r="r" b="b"/>
              <a:pathLst>
                <a:path w="919" h="861" extrusionOk="0">
                  <a:moveTo>
                    <a:pt x="490" y="1"/>
                  </a:moveTo>
                  <a:cubicBezTo>
                    <a:pt x="264" y="1"/>
                    <a:pt x="27" y="148"/>
                    <a:pt x="18" y="429"/>
                  </a:cubicBezTo>
                  <a:cubicBezTo>
                    <a:pt x="0" y="722"/>
                    <a:pt x="208" y="861"/>
                    <a:pt x="426" y="861"/>
                  </a:cubicBezTo>
                  <a:cubicBezTo>
                    <a:pt x="653" y="861"/>
                    <a:pt x="892" y="711"/>
                    <a:pt x="901" y="429"/>
                  </a:cubicBezTo>
                  <a:cubicBezTo>
                    <a:pt x="918" y="139"/>
                    <a:pt x="709" y="1"/>
                    <a:pt x="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5"/>
            <p:cNvSpPr/>
            <p:nvPr/>
          </p:nvSpPr>
          <p:spPr>
            <a:xfrm>
              <a:off x="7454368" y="3079469"/>
              <a:ext cx="64227" cy="60383"/>
            </a:xfrm>
            <a:custGeom>
              <a:avLst/>
              <a:gdLst/>
              <a:ahLst/>
              <a:cxnLst/>
              <a:rect l="l" t="t" r="r" b="b"/>
              <a:pathLst>
                <a:path w="919" h="864" extrusionOk="0">
                  <a:moveTo>
                    <a:pt x="493" y="0"/>
                  </a:moveTo>
                  <a:cubicBezTo>
                    <a:pt x="266" y="0"/>
                    <a:pt x="27" y="150"/>
                    <a:pt x="18" y="432"/>
                  </a:cubicBezTo>
                  <a:cubicBezTo>
                    <a:pt x="0" y="725"/>
                    <a:pt x="208" y="864"/>
                    <a:pt x="426" y="864"/>
                  </a:cubicBezTo>
                  <a:cubicBezTo>
                    <a:pt x="653" y="864"/>
                    <a:pt x="892" y="714"/>
                    <a:pt x="901" y="432"/>
                  </a:cubicBezTo>
                  <a:cubicBezTo>
                    <a:pt x="919" y="139"/>
                    <a:pt x="711" y="0"/>
                    <a:pt x="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5"/>
            <p:cNvSpPr/>
            <p:nvPr/>
          </p:nvSpPr>
          <p:spPr>
            <a:xfrm>
              <a:off x="7727418" y="2918169"/>
              <a:ext cx="64296" cy="60243"/>
            </a:xfrm>
            <a:custGeom>
              <a:avLst/>
              <a:gdLst/>
              <a:ahLst/>
              <a:cxnLst/>
              <a:rect l="l" t="t" r="r" b="b"/>
              <a:pathLst>
                <a:path w="920" h="862" extrusionOk="0">
                  <a:moveTo>
                    <a:pt x="490" y="1"/>
                  </a:moveTo>
                  <a:cubicBezTo>
                    <a:pt x="264" y="1"/>
                    <a:pt x="27" y="148"/>
                    <a:pt x="18" y="429"/>
                  </a:cubicBezTo>
                  <a:cubicBezTo>
                    <a:pt x="1" y="722"/>
                    <a:pt x="209" y="861"/>
                    <a:pt x="427" y="861"/>
                  </a:cubicBezTo>
                  <a:cubicBezTo>
                    <a:pt x="654" y="861"/>
                    <a:pt x="892" y="711"/>
                    <a:pt x="901" y="429"/>
                  </a:cubicBezTo>
                  <a:cubicBezTo>
                    <a:pt x="919" y="140"/>
                    <a:pt x="710" y="1"/>
                    <a:pt x="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5"/>
            <p:cNvSpPr/>
            <p:nvPr/>
          </p:nvSpPr>
          <p:spPr>
            <a:xfrm>
              <a:off x="7839029" y="3077163"/>
              <a:ext cx="64856" cy="60173"/>
            </a:xfrm>
            <a:custGeom>
              <a:avLst/>
              <a:gdLst/>
              <a:ahLst/>
              <a:cxnLst/>
              <a:rect l="l" t="t" r="r" b="b"/>
              <a:pathLst>
                <a:path w="928" h="861" extrusionOk="0">
                  <a:moveTo>
                    <a:pt x="495" y="1"/>
                  </a:moveTo>
                  <a:cubicBezTo>
                    <a:pt x="266" y="1"/>
                    <a:pt x="27" y="148"/>
                    <a:pt x="18" y="429"/>
                  </a:cubicBezTo>
                  <a:cubicBezTo>
                    <a:pt x="1" y="722"/>
                    <a:pt x="211" y="861"/>
                    <a:pt x="431" y="861"/>
                  </a:cubicBezTo>
                  <a:cubicBezTo>
                    <a:pt x="660" y="861"/>
                    <a:pt x="901" y="711"/>
                    <a:pt x="910" y="429"/>
                  </a:cubicBezTo>
                  <a:cubicBezTo>
                    <a:pt x="928" y="139"/>
                    <a:pt x="716" y="1"/>
                    <a:pt x="4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5"/>
            <p:cNvSpPr/>
            <p:nvPr/>
          </p:nvSpPr>
          <p:spPr>
            <a:xfrm>
              <a:off x="6792533" y="2898181"/>
              <a:ext cx="49271" cy="46126"/>
            </a:xfrm>
            <a:custGeom>
              <a:avLst/>
              <a:gdLst/>
              <a:ahLst/>
              <a:cxnLst/>
              <a:rect l="l" t="t" r="r" b="b"/>
              <a:pathLst>
                <a:path w="705" h="660" extrusionOk="0">
                  <a:moveTo>
                    <a:pt x="377" y="0"/>
                  </a:moveTo>
                  <a:cubicBezTo>
                    <a:pt x="204" y="0"/>
                    <a:pt x="23" y="114"/>
                    <a:pt x="14" y="332"/>
                  </a:cubicBezTo>
                  <a:cubicBezTo>
                    <a:pt x="1" y="555"/>
                    <a:pt x="161" y="660"/>
                    <a:pt x="329" y="660"/>
                  </a:cubicBezTo>
                  <a:cubicBezTo>
                    <a:pt x="504" y="660"/>
                    <a:pt x="687" y="546"/>
                    <a:pt x="692" y="332"/>
                  </a:cubicBezTo>
                  <a:cubicBezTo>
                    <a:pt x="705" y="108"/>
                    <a:pt x="545"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5"/>
            <p:cNvSpPr/>
            <p:nvPr/>
          </p:nvSpPr>
          <p:spPr>
            <a:xfrm>
              <a:off x="6867662" y="2909503"/>
              <a:ext cx="324907" cy="23133"/>
            </a:xfrm>
            <a:custGeom>
              <a:avLst/>
              <a:gdLst/>
              <a:ahLst/>
              <a:cxnLst/>
              <a:rect l="l" t="t" r="r" b="b"/>
              <a:pathLst>
                <a:path w="4649" h="331" extrusionOk="0">
                  <a:moveTo>
                    <a:pt x="0" y="0"/>
                  </a:moveTo>
                  <a:lnTo>
                    <a:pt x="0" y="330"/>
                  </a:lnTo>
                  <a:lnTo>
                    <a:pt x="4648" y="330"/>
                  </a:lnTo>
                  <a:lnTo>
                    <a:pt x="46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5"/>
            <p:cNvSpPr/>
            <p:nvPr/>
          </p:nvSpPr>
          <p:spPr>
            <a:xfrm>
              <a:off x="6785055" y="2994836"/>
              <a:ext cx="49271" cy="46126"/>
            </a:xfrm>
            <a:custGeom>
              <a:avLst/>
              <a:gdLst/>
              <a:ahLst/>
              <a:cxnLst/>
              <a:rect l="l" t="t" r="r" b="b"/>
              <a:pathLst>
                <a:path w="705" h="660" extrusionOk="0">
                  <a:moveTo>
                    <a:pt x="377" y="0"/>
                  </a:moveTo>
                  <a:cubicBezTo>
                    <a:pt x="204" y="0"/>
                    <a:pt x="23" y="114"/>
                    <a:pt x="14" y="331"/>
                  </a:cubicBezTo>
                  <a:cubicBezTo>
                    <a:pt x="1" y="554"/>
                    <a:pt x="161" y="659"/>
                    <a:pt x="329" y="659"/>
                  </a:cubicBezTo>
                  <a:cubicBezTo>
                    <a:pt x="504" y="659"/>
                    <a:pt x="687" y="545"/>
                    <a:pt x="692" y="331"/>
                  </a:cubicBezTo>
                  <a:cubicBezTo>
                    <a:pt x="705" y="107"/>
                    <a:pt x="545"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5"/>
            <p:cNvSpPr/>
            <p:nvPr/>
          </p:nvSpPr>
          <p:spPr>
            <a:xfrm>
              <a:off x="6860184" y="3006088"/>
              <a:ext cx="324907" cy="23203"/>
            </a:xfrm>
            <a:custGeom>
              <a:avLst/>
              <a:gdLst/>
              <a:ahLst/>
              <a:cxnLst/>
              <a:rect l="l" t="t" r="r" b="b"/>
              <a:pathLst>
                <a:path w="4649" h="332" extrusionOk="0">
                  <a:moveTo>
                    <a:pt x="0" y="1"/>
                  </a:moveTo>
                  <a:lnTo>
                    <a:pt x="0" y="331"/>
                  </a:lnTo>
                  <a:lnTo>
                    <a:pt x="4648" y="331"/>
                  </a:lnTo>
                  <a:lnTo>
                    <a:pt x="46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5"/>
            <p:cNvSpPr/>
            <p:nvPr/>
          </p:nvSpPr>
          <p:spPr>
            <a:xfrm>
              <a:off x="6778206" y="3091700"/>
              <a:ext cx="49271" cy="46126"/>
            </a:xfrm>
            <a:custGeom>
              <a:avLst/>
              <a:gdLst/>
              <a:ahLst/>
              <a:cxnLst/>
              <a:rect l="l" t="t" r="r" b="b"/>
              <a:pathLst>
                <a:path w="705" h="660" extrusionOk="0">
                  <a:moveTo>
                    <a:pt x="380" y="0"/>
                  </a:moveTo>
                  <a:cubicBezTo>
                    <a:pt x="206" y="0"/>
                    <a:pt x="23" y="114"/>
                    <a:pt x="14" y="328"/>
                  </a:cubicBezTo>
                  <a:cubicBezTo>
                    <a:pt x="0" y="552"/>
                    <a:pt x="162" y="659"/>
                    <a:pt x="331" y="659"/>
                  </a:cubicBezTo>
                  <a:cubicBezTo>
                    <a:pt x="506" y="659"/>
                    <a:pt x="687" y="546"/>
                    <a:pt x="692" y="328"/>
                  </a:cubicBezTo>
                  <a:cubicBezTo>
                    <a:pt x="705" y="105"/>
                    <a:pt x="547" y="0"/>
                    <a:pt x="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5"/>
            <p:cNvSpPr/>
            <p:nvPr/>
          </p:nvSpPr>
          <p:spPr>
            <a:xfrm>
              <a:off x="6853335" y="3103371"/>
              <a:ext cx="324907" cy="22504"/>
            </a:xfrm>
            <a:custGeom>
              <a:avLst/>
              <a:gdLst/>
              <a:ahLst/>
              <a:cxnLst/>
              <a:rect l="l" t="t" r="r" b="b"/>
              <a:pathLst>
                <a:path w="4649" h="322" extrusionOk="0">
                  <a:moveTo>
                    <a:pt x="0" y="1"/>
                  </a:moveTo>
                  <a:lnTo>
                    <a:pt x="0" y="322"/>
                  </a:lnTo>
                  <a:lnTo>
                    <a:pt x="4648" y="322"/>
                  </a:lnTo>
                  <a:lnTo>
                    <a:pt x="46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5"/>
            <p:cNvSpPr/>
            <p:nvPr/>
          </p:nvSpPr>
          <p:spPr>
            <a:xfrm>
              <a:off x="7228352" y="3509254"/>
              <a:ext cx="114755" cy="107627"/>
            </a:xfrm>
            <a:custGeom>
              <a:avLst/>
              <a:gdLst/>
              <a:ahLst/>
              <a:cxnLst/>
              <a:rect l="l" t="t" r="r" b="b"/>
              <a:pathLst>
                <a:path w="1642" h="1540" extrusionOk="0">
                  <a:moveTo>
                    <a:pt x="878" y="0"/>
                  </a:moveTo>
                  <a:cubicBezTo>
                    <a:pt x="474" y="0"/>
                    <a:pt x="50" y="266"/>
                    <a:pt x="31" y="770"/>
                  </a:cubicBezTo>
                  <a:cubicBezTo>
                    <a:pt x="1" y="1292"/>
                    <a:pt x="375" y="1540"/>
                    <a:pt x="767" y="1540"/>
                  </a:cubicBezTo>
                  <a:cubicBezTo>
                    <a:pt x="1172" y="1540"/>
                    <a:pt x="1597" y="1274"/>
                    <a:pt x="1610" y="770"/>
                  </a:cubicBezTo>
                  <a:cubicBezTo>
                    <a:pt x="1641" y="248"/>
                    <a:pt x="1269" y="0"/>
                    <a:pt x="8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5"/>
            <p:cNvSpPr/>
            <p:nvPr/>
          </p:nvSpPr>
          <p:spPr>
            <a:xfrm>
              <a:off x="7562554" y="3509254"/>
              <a:ext cx="115035" cy="107627"/>
            </a:xfrm>
            <a:custGeom>
              <a:avLst/>
              <a:gdLst/>
              <a:ahLst/>
              <a:cxnLst/>
              <a:rect l="l" t="t" r="r" b="b"/>
              <a:pathLst>
                <a:path w="1646" h="1540" extrusionOk="0">
                  <a:moveTo>
                    <a:pt x="882" y="0"/>
                  </a:moveTo>
                  <a:cubicBezTo>
                    <a:pt x="476" y="0"/>
                    <a:pt x="49" y="266"/>
                    <a:pt x="31" y="770"/>
                  </a:cubicBezTo>
                  <a:cubicBezTo>
                    <a:pt x="0" y="1292"/>
                    <a:pt x="375" y="1540"/>
                    <a:pt x="766" y="1540"/>
                  </a:cubicBezTo>
                  <a:cubicBezTo>
                    <a:pt x="1172" y="1540"/>
                    <a:pt x="1596" y="1274"/>
                    <a:pt x="1610" y="770"/>
                  </a:cubicBezTo>
                  <a:cubicBezTo>
                    <a:pt x="1645" y="248"/>
                    <a:pt x="1273" y="0"/>
                    <a:pt x="8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5"/>
            <p:cNvSpPr/>
            <p:nvPr/>
          </p:nvSpPr>
          <p:spPr>
            <a:xfrm>
              <a:off x="6894219" y="3509254"/>
              <a:ext cx="114685" cy="107627"/>
            </a:xfrm>
            <a:custGeom>
              <a:avLst/>
              <a:gdLst/>
              <a:ahLst/>
              <a:cxnLst/>
              <a:rect l="l" t="t" r="r" b="b"/>
              <a:pathLst>
                <a:path w="1641" h="1540" extrusionOk="0">
                  <a:moveTo>
                    <a:pt x="874" y="0"/>
                  </a:moveTo>
                  <a:cubicBezTo>
                    <a:pt x="469" y="0"/>
                    <a:pt x="44" y="266"/>
                    <a:pt x="31" y="770"/>
                  </a:cubicBezTo>
                  <a:cubicBezTo>
                    <a:pt x="0" y="1292"/>
                    <a:pt x="372" y="1540"/>
                    <a:pt x="763" y="1540"/>
                  </a:cubicBezTo>
                  <a:cubicBezTo>
                    <a:pt x="1167" y="1540"/>
                    <a:pt x="1592" y="1274"/>
                    <a:pt x="1610" y="770"/>
                  </a:cubicBezTo>
                  <a:cubicBezTo>
                    <a:pt x="1640" y="248"/>
                    <a:pt x="1266" y="0"/>
                    <a:pt x="8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5"/>
            <p:cNvSpPr/>
            <p:nvPr/>
          </p:nvSpPr>
          <p:spPr>
            <a:xfrm>
              <a:off x="6786939" y="1934864"/>
              <a:ext cx="1318078" cy="653448"/>
            </a:xfrm>
            <a:custGeom>
              <a:avLst/>
              <a:gdLst/>
              <a:ahLst/>
              <a:cxnLst/>
              <a:rect l="l" t="t" r="r" b="b"/>
              <a:pathLst>
                <a:path w="18860" h="9350" extrusionOk="0">
                  <a:moveTo>
                    <a:pt x="848" y="0"/>
                  </a:moveTo>
                  <a:lnTo>
                    <a:pt x="0" y="9349"/>
                  </a:lnTo>
                  <a:lnTo>
                    <a:pt x="18155" y="9171"/>
                  </a:lnTo>
                  <a:lnTo>
                    <a:pt x="18859" y="2275"/>
                  </a:lnTo>
                  <a:lnTo>
                    <a:pt x="18859" y="2275"/>
                  </a:lnTo>
                  <a:cubicBezTo>
                    <a:pt x="18689" y="2310"/>
                    <a:pt x="18533" y="2326"/>
                    <a:pt x="18388" y="2326"/>
                  </a:cubicBezTo>
                  <a:cubicBezTo>
                    <a:pt x="16648" y="2326"/>
                    <a:pt x="16591" y="0"/>
                    <a:pt x="14961" y="0"/>
                  </a:cubicBezTo>
                  <a:cubicBezTo>
                    <a:pt x="13194" y="0"/>
                    <a:pt x="13016" y="2471"/>
                    <a:pt x="11250" y="2471"/>
                  </a:cubicBezTo>
                  <a:cubicBezTo>
                    <a:pt x="9492" y="2471"/>
                    <a:pt x="9671" y="0"/>
                    <a:pt x="7904" y="0"/>
                  </a:cubicBezTo>
                  <a:cubicBezTo>
                    <a:pt x="6138" y="0"/>
                    <a:pt x="6138" y="4933"/>
                    <a:pt x="4380" y="4933"/>
                  </a:cubicBezTo>
                  <a:cubicBezTo>
                    <a:pt x="2614" y="4933"/>
                    <a:pt x="2614" y="0"/>
                    <a:pt x="848" y="0"/>
                  </a:cubicBezTo>
                  <a:close/>
                </a:path>
              </a:pathLst>
            </a:custGeom>
            <a:gradFill>
              <a:gsLst>
                <a:gs pos="0">
                  <a:srgbClr val="FFFFFF">
                    <a:alpha val="28627"/>
                  </a:srgbClr>
                </a:gs>
                <a:gs pos="45000">
                  <a:schemeClr val="dk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5"/>
            <p:cNvSpPr/>
            <p:nvPr/>
          </p:nvSpPr>
          <p:spPr>
            <a:xfrm>
              <a:off x="7047549" y="2451472"/>
              <a:ext cx="64227" cy="60383"/>
            </a:xfrm>
            <a:custGeom>
              <a:avLst/>
              <a:gdLst/>
              <a:ahLst/>
              <a:cxnLst/>
              <a:rect l="l" t="t" r="r" b="b"/>
              <a:pathLst>
                <a:path w="919" h="864" extrusionOk="0">
                  <a:moveTo>
                    <a:pt x="493" y="0"/>
                  </a:moveTo>
                  <a:cubicBezTo>
                    <a:pt x="266" y="0"/>
                    <a:pt x="27" y="150"/>
                    <a:pt x="18" y="432"/>
                  </a:cubicBezTo>
                  <a:cubicBezTo>
                    <a:pt x="1" y="725"/>
                    <a:pt x="208" y="864"/>
                    <a:pt x="427" y="864"/>
                  </a:cubicBezTo>
                  <a:cubicBezTo>
                    <a:pt x="654" y="864"/>
                    <a:pt x="892" y="714"/>
                    <a:pt x="901" y="432"/>
                  </a:cubicBezTo>
                  <a:cubicBezTo>
                    <a:pt x="919" y="139"/>
                    <a:pt x="711" y="0"/>
                    <a:pt x="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5"/>
            <p:cNvSpPr/>
            <p:nvPr/>
          </p:nvSpPr>
          <p:spPr>
            <a:xfrm>
              <a:off x="7298795" y="2282484"/>
              <a:ext cx="64576" cy="60173"/>
            </a:xfrm>
            <a:custGeom>
              <a:avLst/>
              <a:gdLst/>
              <a:ahLst/>
              <a:cxnLst/>
              <a:rect l="l" t="t" r="r" b="b"/>
              <a:pathLst>
                <a:path w="924" h="861" extrusionOk="0">
                  <a:moveTo>
                    <a:pt x="496" y="0"/>
                  </a:moveTo>
                  <a:cubicBezTo>
                    <a:pt x="268" y="0"/>
                    <a:pt x="27" y="150"/>
                    <a:pt x="18" y="432"/>
                  </a:cubicBezTo>
                  <a:cubicBezTo>
                    <a:pt x="1" y="722"/>
                    <a:pt x="212" y="861"/>
                    <a:pt x="433" y="861"/>
                  </a:cubicBezTo>
                  <a:cubicBezTo>
                    <a:pt x="660" y="861"/>
                    <a:pt x="897" y="713"/>
                    <a:pt x="901" y="432"/>
                  </a:cubicBezTo>
                  <a:cubicBezTo>
                    <a:pt x="923" y="139"/>
                    <a:pt x="716" y="0"/>
                    <a:pt x="4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5"/>
            <p:cNvSpPr/>
            <p:nvPr/>
          </p:nvSpPr>
          <p:spPr>
            <a:xfrm>
              <a:off x="7770186" y="2284371"/>
              <a:ext cx="64506" cy="60383"/>
            </a:xfrm>
            <a:custGeom>
              <a:avLst/>
              <a:gdLst/>
              <a:ahLst/>
              <a:cxnLst/>
              <a:rect l="l" t="t" r="r" b="b"/>
              <a:pathLst>
                <a:path w="923" h="864" extrusionOk="0">
                  <a:moveTo>
                    <a:pt x="496" y="0"/>
                  </a:moveTo>
                  <a:cubicBezTo>
                    <a:pt x="268" y="0"/>
                    <a:pt x="27" y="150"/>
                    <a:pt x="18" y="432"/>
                  </a:cubicBezTo>
                  <a:cubicBezTo>
                    <a:pt x="0" y="725"/>
                    <a:pt x="208" y="864"/>
                    <a:pt x="426" y="864"/>
                  </a:cubicBezTo>
                  <a:cubicBezTo>
                    <a:pt x="653" y="864"/>
                    <a:pt x="892" y="714"/>
                    <a:pt x="901" y="432"/>
                  </a:cubicBezTo>
                  <a:cubicBezTo>
                    <a:pt x="923" y="139"/>
                    <a:pt x="715" y="0"/>
                    <a:pt x="4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5"/>
            <p:cNvSpPr/>
            <p:nvPr/>
          </p:nvSpPr>
          <p:spPr>
            <a:xfrm>
              <a:off x="6846134" y="1934864"/>
              <a:ext cx="1258884" cy="344825"/>
            </a:xfrm>
            <a:custGeom>
              <a:avLst/>
              <a:gdLst/>
              <a:ahLst/>
              <a:cxnLst/>
              <a:rect l="l" t="t" r="r" b="b"/>
              <a:pathLst>
                <a:path w="18013" h="4934" fill="none" extrusionOk="0">
                  <a:moveTo>
                    <a:pt x="1" y="0"/>
                  </a:moveTo>
                  <a:cubicBezTo>
                    <a:pt x="1767" y="0"/>
                    <a:pt x="1767" y="4933"/>
                    <a:pt x="3533" y="4933"/>
                  </a:cubicBezTo>
                  <a:cubicBezTo>
                    <a:pt x="5291" y="4933"/>
                    <a:pt x="5291" y="0"/>
                    <a:pt x="7057" y="0"/>
                  </a:cubicBezTo>
                  <a:cubicBezTo>
                    <a:pt x="8824" y="0"/>
                    <a:pt x="8645" y="2471"/>
                    <a:pt x="10403" y="2471"/>
                  </a:cubicBezTo>
                  <a:cubicBezTo>
                    <a:pt x="12169" y="2471"/>
                    <a:pt x="12347" y="0"/>
                    <a:pt x="14114" y="0"/>
                  </a:cubicBezTo>
                  <a:cubicBezTo>
                    <a:pt x="15880" y="0"/>
                    <a:pt x="15809" y="2685"/>
                    <a:pt x="18012" y="2230"/>
                  </a:cubicBezTo>
                </a:path>
              </a:pathLst>
            </a:custGeom>
            <a:noFill/>
            <a:ln w="14050"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5"/>
            <p:cNvSpPr/>
            <p:nvPr/>
          </p:nvSpPr>
          <p:spPr>
            <a:xfrm>
              <a:off x="7082423" y="2418625"/>
              <a:ext cx="1328" cy="15026"/>
            </a:xfrm>
            <a:custGeom>
              <a:avLst/>
              <a:gdLst/>
              <a:ahLst/>
              <a:cxnLst/>
              <a:rect l="l" t="t" r="r" b="b"/>
              <a:pathLst>
                <a:path w="19" h="215" fill="none" extrusionOk="0">
                  <a:moveTo>
                    <a:pt x="1" y="215"/>
                  </a:moveTo>
                  <a:lnTo>
                    <a:pt x="19" y="1"/>
                  </a:lnTo>
                </a:path>
              </a:pathLst>
            </a:custGeom>
            <a:solidFill>
              <a:schemeClr val="dk1"/>
            </a:solidFill>
            <a:ln w="8475" cap="flat" cmpd="sng">
              <a:solidFill>
                <a:srgbClr val="E4DBF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5"/>
            <p:cNvSpPr/>
            <p:nvPr/>
          </p:nvSpPr>
          <p:spPr>
            <a:xfrm>
              <a:off x="7085568" y="2306385"/>
              <a:ext cx="8177" cy="87359"/>
            </a:xfrm>
            <a:custGeom>
              <a:avLst/>
              <a:gdLst/>
              <a:ahLst/>
              <a:cxnLst/>
              <a:rect l="l" t="t" r="r" b="b"/>
              <a:pathLst>
                <a:path w="117" h="1250" fill="none" extrusionOk="0">
                  <a:moveTo>
                    <a:pt x="0" y="1250"/>
                  </a:moveTo>
                  <a:lnTo>
                    <a:pt x="116" y="1"/>
                  </a:lnTo>
                </a:path>
              </a:pathLst>
            </a:custGeom>
            <a:solidFill>
              <a:schemeClr val="dk1"/>
            </a:solidFill>
            <a:ln w="8475" cap="flat" cmpd="sng">
              <a:solidFill>
                <a:srgbClr val="E4DBF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5"/>
            <p:cNvSpPr/>
            <p:nvPr/>
          </p:nvSpPr>
          <p:spPr>
            <a:xfrm>
              <a:off x="7094933" y="2278990"/>
              <a:ext cx="1328" cy="15026"/>
            </a:xfrm>
            <a:custGeom>
              <a:avLst/>
              <a:gdLst/>
              <a:ahLst/>
              <a:cxnLst/>
              <a:rect l="l" t="t" r="r" b="b"/>
              <a:pathLst>
                <a:path w="19" h="215" fill="none" extrusionOk="0">
                  <a:moveTo>
                    <a:pt x="0" y="215"/>
                  </a:moveTo>
                  <a:lnTo>
                    <a:pt x="18" y="0"/>
                  </a:lnTo>
                </a:path>
              </a:pathLst>
            </a:custGeom>
            <a:solidFill>
              <a:schemeClr val="dk1"/>
            </a:solidFill>
            <a:ln w="8475" cap="flat" cmpd="sng">
              <a:solidFill>
                <a:srgbClr val="E4DBF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5"/>
            <p:cNvSpPr/>
            <p:nvPr/>
          </p:nvSpPr>
          <p:spPr>
            <a:xfrm>
              <a:off x="7331223" y="2237826"/>
              <a:ext cx="1328" cy="15026"/>
            </a:xfrm>
            <a:custGeom>
              <a:avLst/>
              <a:gdLst/>
              <a:ahLst/>
              <a:cxnLst/>
              <a:rect l="l" t="t" r="r" b="b"/>
              <a:pathLst>
                <a:path w="19" h="215" fill="none" extrusionOk="0">
                  <a:moveTo>
                    <a:pt x="0" y="215"/>
                  </a:moveTo>
                  <a:lnTo>
                    <a:pt x="18" y="1"/>
                  </a:lnTo>
                </a:path>
              </a:pathLst>
            </a:custGeom>
            <a:solidFill>
              <a:schemeClr val="dk1"/>
            </a:solidFill>
            <a:ln w="8475" cap="flat" cmpd="sng">
              <a:solidFill>
                <a:srgbClr val="E4DBF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5"/>
            <p:cNvSpPr/>
            <p:nvPr/>
          </p:nvSpPr>
          <p:spPr>
            <a:xfrm>
              <a:off x="7335556" y="1966033"/>
              <a:ext cx="21316" cy="239435"/>
            </a:xfrm>
            <a:custGeom>
              <a:avLst/>
              <a:gdLst/>
              <a:ahLst/>
              <a:cxnLst/>
              <a:rect l="l" t="t" r="r" b="b"/>
              <a:pathLst>
                <a:path w="305" h="3426" fill="none" extrusionOk="0">
                  <a:moveTo>
                    <a:pt x="1" y="3426"/>
                  </a:moveTo>
                  <a:lnTo>
                    <a:pt x="304" y="0"/>
                  </a:lnTo>
                </a:path>
              </a:pathLst>
            </a:custGeom>
            <a:solidFill>
              <a:schemeClr val="dk1"/>
            </a:solidFill>
            <a:ln w="8475" cap="flat" cmpd="sng">
              <a:solidFill>
                <a:srgbClr val="E4DBF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5"/>
            <p:cNvSpPr/>
            <p:nvPr/>
          </p:nvSpPr>
          <p:spPr>
            <a:xfrm>
              <a:off x="7357990" y="1934864"/>
              <a:ext cx="1328" cy="15026"/>
            </a:xfrm>
            <a:custGeom>
              <a:avLst/>
              <a:gdLst/>
              <a:ahLst/>
              <a:cxnLst/>
              <a:rect l="l" t="t" r="r" b="b"/>
              <a:pathLst>
                <a:path w="19" h="215" fill="none" extrusionOk="0">
                  <a:moveTo>
                    <a:pt x="1" y="214"/>
                  </a:moveTo>
                  <a:lnTo>
                    <a:pt x="19" y="0"/>
                  </a:lnTo>
                </a:path>
              </a:pathLst>
            </a:custGeom>
            <a:noFill/>
            <a:ln w="8475" cap="flat" cmpd="sng">
              <a:solidFill>
                <a:srgbClr val="E4DBF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5"/>
            <p:cNvSpPr/>
            <p:nvPr/>
          </p:nvSpPr>
          <p:spPr>
            <a:xfrm>
              <a:off x="7807506" y="2237197"/>
              <a:ext cx="1328" cy="15026"/>
            </a:xfrm>
            <a:custGeom>
              <a:avLst/>
              <a:gdLst/>
              <a:ahLst/>
              <a:cxnLst/>
              <a:rect l="l" t="t" r="r" b="b"/>
              <a:pathLst>
                <a:path w="19" h="215" fill="none" extrusionOk="0">
                  <a:moveTo>
                    <a:pt x="1" y="215"/>
                  </a:moveTo>
                  <a:lnTo>
                    <a:pt x="19" y="1"/>
                  </a:lnTo>
                </a:path>
              </a:pathLst>
            </a:custGeom>
            <a:solidFill>
              <a:schemeClr val="dk1"/>
            </a:solidFill>
            <a:ln w="8475" cap="flat" cmpd="sng">
              <a:solidFill>
                <a:srgbClr val="E4DBF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5"/>
            <p:cNvSpPr/>
            <p:nvPr/>
          </p:nvSpPr>
          <p:spPr>
            <a:xfrm>
              <a:off x="7811909" y="1965404"/>
              <a:ext cx="21246" cy="240064"/>
            </a:xfrm>
            <a:custGeom>
              <a:avLst/>
              <a:gdLst/>
              <a:ahLst/>
              <a:cxnLst/>
              <a:rect l="l" t="t" r="r" b="b"/>
              <a:pathLst>
                <a:path w="304" h="3435" fill="none" extrusionOk="0">
                  <a:moveTo>
                    <a:pt x="0" y="3435"/>
                  </a:moveTo>
                  <a:lnTo>
                    <a:pt x="304" y="0"/>
                  </a:lnTo>
                </a:path>
              </a:pathLst>
            </a:custGeom>
            <a:solidFill>
              <a:schemeClr val="dk1"/>
            </a:solidFill>
            <a:ln w="8475" cap="flat" cmpd="sng">
              <a:solidFill>
                <a:srgbClr val="E4DBF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5"/>
            <p:cNvSpPr/>
            <p:nvPr/>
          </p:nvSpPr>
          <p:spPr>
            <a:xfrm>
              <a:off x="7834343" y="1934864"/>
              <a:ext cx="1328" cy="15026"/>
            </a:xfrm>
            <a:custGeom>
              <a:avLst/>
              <a:gdLst/>
              <a:ahLst/>
              <a:cxnLst/>
              <a:rect l="l" t="t" r="r" b="b"/>
              <a:pathLst>
                <a:path w="19" h="215" fill="none" extrusionOk="0">
                  <a:moveTo>
                    <a:pt x="1" y="214"/>
                  </a:moveTo>
                  <a:lnTo>
                    <a:pt x="18" y="0"/>
                  </a:lnTo>
                </a:path>
              </a:pathLst>
            </a:custGeom>
            <a:noFill/>
            <a:ln w="8475" cap="flat" cmpd="sng">
              <a:solidFill>
                <a:srgbClr val="E4DBF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5"/>
            <p:cNvSpPr/>
            <p:nvPr/>
          </p:nvSpPr>
          <p:spPr>
            <a:xfrm>
              <a:off x="7240089" y="1732190"/>
              <a:ext cx="261799" cy="152844"/>
            </a:xfrm>
            <a:custGeom>
              <a:avLst/>
              <a:gdLst/>
              <a:ahLst/>
              <a:cxnLst/>
              <a:rect l="l" t="t" r="r" b="b"/>
              <a:pathLst>
                <a:path w="3746" h="2187" extrusionOk="0">
                  <a:moveTo>
                    <a:pt x="3204" y="1"/>
                  </a:moveTo>
                  <a:cubicBezTo>
                    <a:pt x="3201" y="1"/>
                    <a:pt x="3198" y="1"/>
                    <a:pt x="3196" y="1"/>
                  </a:cubicBezTo>
                  <a:lnTo>
                    <a:pt x="653" y="1"/>
                  </a:lnTo>
                  <a:cubicBezTo>
                    <a:pt x="475" y="1"/>
                    <a:pt x="314" y="152"/>
                    <a:pt x="296" y="331"/>
                  </a:cubicBezTo>
                  <a:cubicBezTo>
                    <a:pt x="183" y="1490"/>
                    <a:pt x="0" y="1684"/>
                    <a:pt x="847" y="1684"/>
                  </a:cubicBezTo>
                  <a:cubicBezTo>
                    <a:pt x="1004" y="1684"/>
                    <a:pt x="1195" y="1677"/>
                    <a:pt x="1429" y="1669"/>
                  </a:cubicBezTo>
                  <a:lnTo>
                    <a:pt x="1715" y="2186"/>
                  </a:lnTo>
                  <a:lnTo>
                    <a:pt x="2098" y="1669"/>
                  </a:lnTo>
                  <a:cubicBezTo>
                    <a:pt x="2131" y="1663"/>
                    <a:pt x="2172" y="1661"/>
                    <a:pt x="2219" y="1661"/>
                  </a:cubicBezTo>
                  <a:cubicBezTo>
                    <a:pt x="2366" y="1661"/>
                    <a:pt x="2570" y="1683"/>
                    <a:pt x="2767" y="1683"/>
                  </a:cubicBezTo>
                  <a:cubicBezTo>
                    <a:pt x="3074" y="1683"/>
                    <a:pt x="3363" y="1629"/>
                    <a:pt x="3392" y="1348"/>
                  </a:cubicBezTo>
                  <a:cubicBezTo>
                    <a:pt x="3445" y="877"/>
                    <a:pt x="3746" y="1"/>
                    <a:pt x="32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7" name="Google Shape;1357;p25"/>
          <p:cNvSpPr txBox="1"/>
          <p:nvPr/>
        </p:nvSpPr>
        <p:spPr>
          <a:xfrm>
            <a:off x="5101875" y="4075625"/>
            <a:ext cx="2654100" cy="86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667E92"/>
                </a:solidFill>
                <a:latin typeface="Maven Pro"/>
                <a:ea typeface="Maven Pro"/>
                <a:cs typeface="Maven Pro"/>
                <a:sym typeface="Maven Pro"/>
              </a:rPr>
              <a:t>Team Name : </a:t>
            </a:r>
            <a:r>
              <a:rPr lang="en">
                <a:solidFill>
                  <a:srgbClr val="667E92"/>
                </a:solidFill>
                <a:latin typeface="Maven Pro"/>
                <a:ea typeface="Maven Pro"/>
                <a:cs typeface="Maven Pro"/>
                <a:sym typeface="Maven Pro"/>
              </a:rPr>
              <a:t>fourchetteurs</a:t>
            </a:r>
            <a:endParaRPr>
              <a:solidFill>
                <a:srgbClr val="667E92"/>
              </a:solidFill>
              <a:latin typeface="Maven Pro"/>
              <a:ea typeface="Maven Pro"/>
              <a:cs typeface="Maven Pro"/>
              <a:sym typeface="Maven Pro"/>
            </a:endParaRPr>
          </a:p>
          <a:p>
            <a:pPr marL="0" lvl="0" indent="0" algn="l" rtl="0">
              <a:spcBef>
                <a:spcPts val="0"/>
              </a:spcBef>
              <a:spcAft>
                <a:spcPts val="0"/>
              </a:spcAft>
              <a:buNone/>
            </a:pPr>
            <a:r>
              <a:rPr lang="en" b="1">
                <a:solidFill>
                  <a:srgbClr val="667E92"/>
                </a:solidFill>
                <a:latin typeface="Maven Pro"/>
                <a:ea typeface="Maven Pro"/>
                <a:cs typeface="Maven Pro"/>
                <a:sym typeface="Maven Pro"/>
              </a:rPr>
              <a:t>Repo:</a:t>
            </a:r>
            <a:r>
              <a:rPr lang="en" u="sng">
                <a:solidFill>
                  <a:srgbClr val="667E92"/>
                </a:solid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McGill-MMA-EnterpriseAnalytics/fourchetteurs</a:t>
            </a:r>
            <a:r>
              <a:rPr lang="en" b="1">
                <a:solidFill>
                  <a:srgbClr val="667E92"/>
                </a:solidFill>
                <a:latin typeface="Maven Pro"/>
                <a:ea typeface="Maven Pro"/>
                <a:cs typeface="Maven Pro"/>
                <a:sym typeface="Maven Pro"/>
              </a:rPr>
              <a:t> </a:t>
            </a:r>
            <a:endParaRPr b="1">
              <a:solidFill>
                <a:srgbClr val="667E92"/>
              </a:solidFill>
              <a:latin typeface="Maven Pro"/>
              <a:ea typeface="Maven Pro"/>
              <a:cs typeface="Maven Pro"/>
              <a:sym typeface="Maven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3"/>
        <p:cNvGrpSpPr/>
        <p:nvPr/>
      </p:nvGrpSpPr>
      <p:grpSpPr>
        <a:xfrm>
          <a:off x="0" y="0"/>
          <a:ext cx="0" cy="0"/>
          <a:chOff x="0" y="0"/>
          <a:chExt cx="0" cy="0"/>
        </a:xfrm>
      </p:grpSpPr>
      <p:sp>
        <p:nvSpPr>
          <p:cNvPr id="1444" name="Google Shape;1444;p34"/>
          <p:cNvSpPr txBox="1"/>
          <p:nvPr/>
        </p:nvSpPr>
        <p:spPr>
          <a:xfrm>
            <a:off x="300975" y="349625"/>
            <a:ext cx="7796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solidFill>
                  <a:schemeClr val="lt2"/>
                </a:solidFill>
                <a:latin typeface="Montserrat"/>
                <a:ea typeface="Montserrat"/>
                <a:cs typeface="Montserrat"/>
                <a:sym typeface="Montserrat"/>
              </a:rPr>
              <a:t>DIRECT MARKETING CAMPAIGNS</a:t>
            </a:r>
            <a:endParaRPr/>
          </a:p>
        </p:txBody>
      </p:sp>
      <p:sp>
        <p:nvSpPr>
          <p:cNvPr id="1445" name="Google Shape;1445;p34"/>
          <p:cNvSpPr txBox="1"/>
          <p:nvPr/>
        </p:nvSpPr>
        <p:spPr>
          <a:xfrm>
            <a:off x="337150" y="1091250"/>
            <a:ext cx="6699300" cy="2478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b="1">
                <a:latin typeface="Maven Pro"/>
                <a:ea typeface="Maven Pro"/>
                <a:cs typeface="Maven Pro"/>
                <a:sym typeface="Maven Pro"/>
              </a:rPr>
              <a:t>Overview</a:t>
            </a:r>
            <a:endParaRPr sz="1200" b="1">
              <a:latin typeface="Maven Pro"/>
              <a:ea typeface="Maven Pro"/>
              <a:cs typeface="Maven Pro"/>
              <a:sym typeface="Maven Pro"/>
            </a:endParaRPr>
          </a:p>
          <a:p>
            <a:pPr marL="457200" lvl="0" indent="-304800" algn="l" rtl="0">
              <a:lnSpc>
                <a:spcPct val="115000"/>
              </a:lnSpc>
              <a:spcBef>
                <a:spcPts val="0"/>
              </a:spcBef>
              <a:spcAft>
                <a:spcPts val="0"/>
              </a:spcAft>
              <a:buSzPts val="1200"/>
              <a:buFont typeface="Maven Pro"/>
              <a:buChar char="●"/>
            </a:pPr>
            <a:r>
              <a:rPr lang="en" sz="1200">
                <a:latin typeface="Maven Pro"/>
                <a:ea typeface="Maven Pro"/>
                <a:cs typeface="Maven Pro"/>
                <a:sym typeface="Maven Pro"/>
              </a:rPr>
              <a:t>Dataset from University of California Irvine’s Machine Learning Repository</a:t>
            </a:r>
            <a:endParaRPr sz="1200">
              <a:latin typeface="Maven Pro"/>
              <a:ea typeface="Maven Pro"/>
              <a:cs typeface="Maven Pro"/>
              <a:sym typeface="Maven Pro"/>
            </a:endParaRPr>
          </a:p>
          <a:p>
            <a:pPr marL="457200" lvl="0" indent="-304800" algn="l" rtl="0">
              <a:lnSpc>
                <a:spcPct val="115000"/>
              </a:lnSpc>
              <a:spcBef>
                <a:spcPts val="0"/>
              </a:spcBef>
              <a:spcAft>
                <a:spcPts val="0"/>
              </a:spcAft>
              <a:buSzPts val="1200"/>
              <a:buFont typeface="Maven Pro"/>
              <a:buChar char="●"/>
            </a:pPr>
            <a:r>
              <a:rPr lang="en" sz="1200">
                <a:latin typeface="Maven Pro"/>
                <a:ea typeface="Maven Pro"/>
                <a:cs typeface="Maven Pro"/>
                <a:sym typeface="Maven Pro"/>
              </a:rPr>
              <a:t>45,211 rows and 21 columns</a:t>
            </a:r>
            <a:endParaRPr sz="1200">
              <a:latin typeface="Maven Pro"/>
              <a:ea typeface="Maven Pro"/>
              <a:cs typeface="Maven Pro"/>
              <a:sym typeface="Maven Pro"/>
            </a:endParaRPr>
          </a:p>
          <a:p>
            <a:pPr marL="457200" lvl="0" indent="-304800" algn="l" rtl="0">
              <a:lnSpc>
                <a:spcPct val="115000"/>
              </a:lnSpc>
              <a:spcBef>
                <a:spcPts val="0"/>
              </a:spcBef>
              <a:spcAft>
                <a:spcPts val="0"/>
              </a:spcAft>
              <a:buSzPts val="1200"/>
              <a:buChar char="●"/>
            </a:pPr>
            <a:r>
              <a:rPr lang="en" sz="1200" b="1">
                <a:latin typeface="Maven Pro"/>
                <a:ea typeface="Maven Pro"/>
                <a:cs typeface="Maven Pro"/>
                <a:sym typeface="Maven Pro"/>
              </a:rPr>
              <a:t>Marketing campaigns</a:t>
            </a:r>
            <a:r>
              <a:rPr lang="en" sz="1200">
                <a:latin typeface="Maven Pro"/>
                <a:ea typeface="Maven Pro"/>
                <a:cs typeface="Maven Pro"/>
                <a:sym typeface="Maven Pro"/>
              </a:rPr>
              <a:t> conducted via phone calls by a Portuguese banking institution</a:t>
            </a:r>
            <a:endParaRPr sz="1200">
              <a:latin typeface="Maven Pro"/>
              <a:ea typeface="Maven Pro"/>
              <a:cs typeface="Maven Pro"/>
              <a:sym typeface="Maven Pro"/>
            </a:endParaRPr>
          </a:p>
          <a:p>
            <a:pPr marL="0" lvl="0" indent="0" algn="l" rtl="0">
              <a:lnSpc>
                <a:spcPct val="115000"/>
              </a:lnSpc>
              <a:spcBef>
                <a:spcPts val="0"/>
              </a:spcBef>
              <a:spcAft>
                <a:spcPts val="0"/>
              </a:spcAft>
              <a:buNone/>
            </a:pPr>
            <a:endParaRPr sz="1200" b="1">
              <a:latin typeface="Maven Pro"/>
              <a:ea typeface="Maven Pro"/>
              <a:cs typeface="Maven Pro"/>
              <a:sym typeface="Maven Pro"/>
            </a:endParaRPr>
          </a:p>
          <a:p>
            <a:pPr marL="0" lvl="0" indent="0" algn="l" rtl="0">
              <a:lnSpc>
                <a:spcPct val="115000"/>
              </a:lnSpc>
              <a:spcBef>
                <a:spcPts val="0"/>
              </a:spcBef>
              <a:spcAft>
                <a:spcPts val="0"/>
              </a:spcAft>
              <a:buNone/>
            </a:pPr>
            <a:r>
              <a:rPr lang="en" sz="1200" b="1">
                <a:latin typeface="Maven Pro"/>
                <a:ea typeface="Maven Pro"/>
                <a:cs typeface="Maven Pro"/>
                <a:sym typeface="Maven Pro"/>
              </a:rPr>
              <a:t>Objectives</a:t>
            </a:r>
            <a:endParaRPr sz="1200" b="1">
              <a:latin typeface="Maven Pro"/>
              <a:ea typeface="Maven Pro"/>
              <a:cs typeface="Maven Pro"/>
              <a:sym typeface="Maven Pro"/>
            </a:endParaRPr>
          </a:p>
          <a:p>
            <a:pPr marL="457200" lvl="0" indent="-304800" algn="l" rtl="0">
              <a:lnSpc>
                <a:spcPct val="115000"/>
              </a:lnSpc>
              <a:spcBef>
                <a:spcPts val="0"/>
              </a:spcBef>
              <a:spcAft>
                <a:spcPts val="0"/>
              </a:spcAft>
              <a:buSzPts val="1200"/>
              <a:buChar char="●"/>
            </a:pPr>
            <a:r>
              <a:rPr lang="en" sz="1200">
                <a:latin typeface="Maven Pro"/>
                <a:ea typeface="Maven Pro"/>
                <a:cs typeface="Maven Pro"/>
                <a:sym typeface="Maven Pro"/>
              </a:rPr>
              <a:t> </a:t>
            </a:r>
            <a:r>
              <a:rPr lang="en" sz="1200" b="1">
                <a:latin typeface="Maven Pro"/>
                <a:ea typeface="Maven Pro"/>
                <a:cs typeface="Maven Pro"/>
                <a:sym typeface="Maven Pro"/>
              </a:rPr>
              <a:t>Predictive classification goal:</a:t>
            </a:r>
            <a:r>
              <a:rPr lang="en" sz="1200">
                <a:latin typeface="Maven Pro"/>
                <a:ea typeface="Maven Pro"/>
                <a:cs typeface="Maven Pro"/>
                <a:sym typeface="Maven Pro"/>
              </a:rPr>
              <a:t> Determine whether clients will subscribe to a term deposit</a:t>
            </a:r>
            <a:endParaRPr sz="1200">
              <a:latin typeface="Maven Pro"/>
              <a:ea typeface="Maven Pro"/>
              <a:cs typeface="Maven Pro"/>
              <a:sym typeface="Maven Pro"/>
            </a:endParaRPr>
          </a:p>
          <a:p>
            <a:pPr marL="457200" lvl="0" indent="-304800" algn="l" rtl="0">
              <a:lnSpc>
                <a:spcPct val="115000"/>
              </a:lnSpc>
              <a:spcBef>
                <a:spcPts val="0"/>
              </a:spcBef>
              <a:spcAft>
                <a:spcPts val="0"/>
              </a:spcAft>
              <a:buSzPts val="1200"/>
              <a:buChar char="●"/>
            </a:pPr>
            <a:r>
              <a:rPr lang="en" sz="1200">
                <a:latin typeface="Maven Pro"/>
                <a:ea typeface="Maven Pro"/>
                <a:cs typeface="Maven Pro"/>
                <a:sym typeface="Maven Pro"/>
              </a:rPr>
              <a:t> </a:t>
            </a:r>
            <a:r>
              <a:rPr lang="en" sz="1200" b="1">
                <a:latin typeface="Maven Pro"/>
                <a:ea typeface="Maven Pro"/>
                <a:cs typeface="Maven Pro"/>
                <a:sym typeface="Maven Pro"/>
              </a:rPr>
              <a:t>Segmentation objective:</a:t>
            </a:r>
            <a:r>
              <a:rPr lang="en" sz="1200">
                <a:latin typeface="Maven Pro"/>
                <a:ea typeface="Maven Pro"/>
                <a:cs typeface="Maven Pro"/>
                <a:sym typeface="Maven Pro"/>
              </a:rPr>
              <a:t> Identify distinct client segments targeted by the marketing campaign</a:t>
            </a:r>
            <a:endParaRPr sz="1200">
              <a:latin typeface="Maven Pro"/>
              <a:ea typeface="Maven Pro"/>
              <a:cs typeface="Maven Pro"/>
              <a:sym typeface="Maven Pro"/>
            </a:endParaRPr>
          </a:p>
          <a:p>
            <a:pPr marL="0" lvl="0" indent="0" algn="l" rtl="0">
              <a:lnSpc>
                <a:spcPct val="115000"/>
              </a:lnSpc>
              <a:spcBef>
                <a:spcPts val="0"/>
              </a:spcBef>
              <a:spcAft>
                <a:spcPts val="0"/>
              </a:spcAft>
              <a:buNone/>
            </a:pPr>
            <a:endParaRPr sz="1100">
              <a:latin typeface="Maven Pro"/>
              <a:ea typeface="Maven Pro"/>
              <a:cs typeface="Maven Pro"/>
              <a:sym typeface="Maven Pro"/>
            </a:endParaRPr>
          </a:p>
        </p:txBody>
      </p:sp>
      <p:pic>
        <p:nvPicPr>
          <p:cNvPr id="1446" name="Google Shape;1446;p34"/>
          <p:cNvPicPr preferRelativeResize="0"/>
          <p:nvPr/>
        </p:nvPicPr>
        <p:blipFill>
          <a:blip r:embed="rId3">
            <a:alphaModFix/>
          </a:blip>
          <a:stretch>
            <a:fillRect/>
          </a:stretch>
        </p:blipFill>
        <p:spPr>
          <a:xfrm>
            <a:off x="7227925" y="2149725"/>
            <a:ext cx="468000" cy="734775"/>
          </a:xfrm>
          <a:prstGeom prst="rect">
            <a:avLst/>
          </a:prstGeom>
          <a:noFill/>
          <a:ln>
            <a:noFill/>
          </a:ln>
        </p:spPr>
      </p:pic>
      <p:sp>
        <p:nvSpPr>
          <p:cNvPr id="1447" name="Google Shape;1447;p34"/>
          <p:cNvSpPr txBox="1"/>
          <p:nvPr/>
        </p:nvSpPr>
        <p:spPr>
          <a:xfrm>
            <a:off x="7695925" y="1925025"/>
            <a:ext cx="1279500" cy="4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191919"/>
                </a:solidFill>
                <a:latin typeface="Maven Pro"/>
                <a:ea typeface="Maven Pro"/>
                <a:cs typeface="Maven Pro"/>
                <a:sym typeface="Maven Pro"/>
              </a:rPr>
              <a:t>Subscribe to term deposit</a:t>
            </a:r>
            <a:endParaRPr sz="1200">
              <a:solidFill>
                <a:srgbClr val="191919"/>
              </a:solidFill>
              <a:latin typeface="Maven Pro"/>
              <a:ea typeface="Maven Pro"/>
              <a:cs typeface="Maven Pro"/>
              <a:sym typeface="Maven Pro"/>
            </a:endParaRPr>
          </a:p>
        </p:txBody>
      </p:sp>
      <p:sp>
        <p:nvSpPr>
          <p:cNvPr id="1448" name="Google Shape;1448;p34"/>
          <p:cNvSpPr txBox="1"/>
          <p:nvPr/>
        </p:nvSpPr>
        <p:spPr>
          <a:xfrm>
            <a:off x="7695925" y="2659525"/>
            <a:ext cx="1279500" cy="22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latin typeface="Maven Pro"/>
                <a:ea typeface="Maven Pro"/>
                <a:cs typeface="Maven Pro"/>
                <a:sym typeface="Maven Pro"/>
              </a:rPr>
              <a:t>Not Subscribe</a:t>
            </a:r>
            <a:endParaRPr sz="1200">
              <a:solidFill>
                <a:schemeClr val="dk2"/>
              </a:solidFill>
              <a:latin typeface="Maven Pro"/>
              <a:ea typeface="Maven Pro"/>
              <a:cs typeface="Maven Pro"/>
              <a:sym typeface="Maven Pro"/>
            </a:endParaRPr>
          </a:p>
        </p:txBody>
      </p:sp>
      <p:pic>
        <p:nvPicPr>
          <p:cNvPr id="1449" name="Google Shape;1449;p34"/>
          <p:cNvPicPr preferRelativeResize="0"/>
          <p:nvPr/>
        </p:nvPicPr>
        <p:blipFill>
          <a:blip r:embed="rId4">
            <a:alphaModFix/>
          </a:blip>
          <a:stretch>
            <a:fillRect/>
          </a:stretch>
        </p:blipFill>
        <p:spPr>
          <a:xfrm>
            <a:off x="6982875" y="2440462"/>
            <a:ext cx="190500" cy="219075"/>
          </a:xfrm>
          <a:prstGeom prst="rect">
            <a:avLst/>
          </a:prstGeom>
          <a:noFill/>
          <a:ln>
            <a:noFill/>
          </a:ln>
        </p:spPr>
      </p:pic>
      <p:pic>
        <p:nvPicPr>
          <p:cNvPr id="1450" name="Google Shape;1450;p34"/>
          <p:cNvPicPr preferRelativeResize="0"/>
          <p:nvPr/>
        </p:nvPicPr>
        <p:blipFill>
          <a:blip r:embed="rId5">
            <a:alphaModFix/>
          </a:blip>
          <a:stretch>
            <a:fillRect/>
          </a:stretch>
        </p:blipFill>
        <p:spPr>
          <a:xfrm>
            <a:off x="1612800" y="3075700"/>
            <a:ext cx="247650" cy="247650"/>
          </a:xfrm>
          <a:prstGeom prst="rect">
            <a:avLst/>
          </a:prstGeom>
          <a:noFill/>
          <a:ln>
            <a:noFill/>
          </a:ln>
        </p:spPr>
      </p:pic>
      <p:pic>
        <p:nvPicPr>
          <p:cNvPr id="1451" name="Google Shape;1451;p34"/>
          <p:cNvPicPr preferRelativeResize="0"/>
          <p:nvPr/>
        </p:nvPicPr>
        <p:blipFill>
          <a:blip r:embed="rId6">
            <a:alphaModFix/>
          </a:blip>
          <a:stretch>
            <a:fillRect/>
          </a:stretch>
        </p:blipFill>
        <p:spPr>
          <a:xfrm>
            <a:off x="6954300" y="1753425"/>
            <a:ext cx="247650" cy="266700"/>
          </a:xfrm>
          <a:prstGeom prst="rect">
            <a:avLst/>
          </a:prstGeom>
          <a:noFill/>
          <a:ln>
            <a:noFill/>
          </a:ln>
        </p:spPr>
      </p:pic>
      <p:sp>
        <p:nvSpPr>
          <p:cNvPr id="1452" name="Google Shape;1452;p34"/>
          <p:cNvSpPr txBox="1"/>
          <p:nvPr/>
        </p:nvSpPr>
        <p:spPr>
          <a:xfrm>
            <a:off x="337150" y="3752150"/>
            <a:ext cx="2036400" cy="4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chemeClr val="dk2"/>
                </a:solidFill>
                <a:latin typeface="Maven Pro"/>
                <a:ea typeface="Maven Pro"/>
                <a:cs typeface="Maven Pro"/>
                <a:sym typeface="Maven Pro"/>
              </a:rPr>
              <a:t>F</a:t>
            </a:r>
            <a:r>
              <a:rPr lang="en" sz="1100" b="1">
                <a:latin typeface="Maven Pro"/>
                <a:ea typeface="Maven Pro"/>
                <a:cs typeface="Maven Pro"/>
                <a:sym typeface="Maven Pro"/>
              </a:rPr>
              <a:t>actors influencing client subscription </a:t>
            </a:r>
            <a:r>
              <a:rPr lang="en" sz="1100">
                <a:latin typeface="Maven Pro"/>
                <a:ea typeface="Maven Pro"/>
                <a:cs typeface="Maven Pro"/>
                <a:sym typeface="Maven Pro"/>
              </a:rPr>
              <a:t>decisions</a:t>
            </a:r>
            <a:endParaRPr sz="1200">
              <a:solidFill>
                <a:schemeClr val="dk2"/>
              </a:solidFill>
              <a:latin typeface="Maven Pro"/>
              <a:ea typeface="Maven Pro"/>
              <a:cs typeface="Maven Pro"/>
              <a:sym typeface="Maven Pro"/>
            </a:endParaRPr>
          </a:p>
          <a:p>
            <a:pPr marL="0" lvl="0" indent="0" algn="l" rtl="0">
              <a:spcBef>
                <a:spcPts val="0"/>
              </a:spcBef>
              <a:spcAft>
                <a:spcPts val="0"/>
              </a:spcAft>
              <a:buNone/>
            </a:pPr>
            <a:endParaRPr sz="1200">
              <a:solidFill>
                <a:schemeClr val="dk2"/>
              </a:solidFill>
              <a:latin typeface="Maven Pro"/>
              <a:ea typeface="Maven Pro"/>
              <a:cs typeface="Maven Pro"/>
              <a:sym typeface="Maven Pro"/>
            </a:endParaRPr>
          </a:p>
        </p:txBody>
      </p:sp>
      <p:sp>
        <p:nvSpPr>
          <p:cNvPr id="1453" name="Google Shape;1453;p34"/>
          <p:cNvSpPr txBox="1"/>
          <p:nvPr/>
        </p:nvSpPr>
        <p:spPr>
          <a:xfrm>
            <a:off x="2980425" y="3736450"/>
            <a:ext cx="2394600" cy="622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latin typeface="Maven Pro"/>
                <a:ea typeface="Maven Pro"/>
                <a:cs typeface="Maven Pro"/>
                <a:sym typeface="Maven Pro"/>
              </a:rPr>
              <a:t>Identification of patterns and trends in </a:t>
            </a:r>
            <a:r>
              <a:rPr lang="en" sz="1100" b="1">
                <a:latin typeface="Maven Pro"/>
                <a:ea typeface="Maven Pro"/>
                <a:cs typeface="Maven Pro"/>
                <a:sym typeface="Maven Pro"/>
              </a:rPr>
              <a:t>client behavior</a:t>
            </a:r>
            <a:endParaRPr sz="1200">
              <a:solidFill>
                <a:schemeClr val="dk2"/>
              </a:solidFill>
              <a:latin typeface="Maven Pro"/>
              <a:ea typeface="Maven Pro"/>
              <a:cs typeface="Maven Pro"/>
              <a:sym typeface="Maven Pro"/>
            </a:endParaRPr>
          </a:p>
        </p:txBody>
      </p:sp>
      <p:sp>
        <p:nvSpPr>
          <p:cNvPr id="1454" name="Google Shape;1454;p34"/>
          <p:cNvSpPr txBox="1"/>
          <p:nvPr/>
        </p:nvSpPr>
        <p:spPr>
          <a:xfrm>
            <a:off x="6100000" y="3713150"/>
            <a:ext cx="2290800" cy="570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b="1">
                <a:latin typeface="Maven Pro"/>
                <a:ea typeface="Maven Pro"/>
                <a:cs typeface="Maven Pro"/>
                <a:sym typeface="Maven Pro"/>
              </a:rPr>
              <a:t>Optimizing future marketing strategies</a:t>
            </a:r>
            <a:endParaRPr sz="1200" b="1">
              <a:solidFill>
                <a:schemeClr val="dk2"/>
              </a:solidFill>
              <a:latin typeface="Maven Pro"/>
              <a:ea typeface="Maven Pro"/>
              <a:cs typeface="Maven Pro"/>
              <a:sym typeface="Maven Pro"/>
            </a:endParaRPr>
          </a:p>
        </p:txBody>
      </p:sp>
      <p:sp>
        <p:nvSpPr>
          <p:cNvPr id="1455" name="Google Shape;1455;p34"/>
          <p:cNvSpPr txBox="1"/>
          <p:nvPr/>
        </p:nvSpPr>
        <p:spPr>
          <a:xfrm>
            <a:off x="5001975" y="4374650"/>
            <a:ext cx="3000000" cy="54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100">
                <a:latin typeface="Maven Pro"/>
                <a:ea typeface="Maven Pro"/>
                <a:cs typeface="Maven Pro"/>
                <a:sym typeface="Maven Pro"/>
              </a:rPr>
              <a:t>Opportunities for </a:t>
            </a:r>
            <a:r>
              <a:rPr lang="en" sz="1100" b="1">
                <a:latin typeface="Maven Pro"/>
                <a:ea typeface="Maven Pro"/>
                <a:cs typeface="Maven Pro"/>
                <a:sym typeface="Maven Pro"/>
              </a:rPr>
              <a:t>targeted</a:t>
            </a:r>
            <a:r>
              <a:rPr lang="en" sz="1100">
                <a:latin typeface="Maven Pro"/>
                <a:ea typeface="Maven Pro"/>
                <a:cs typeface="Maven Pro"/>
                <a:sym typeface="Maven Pro"/>
              </a:rPr>
              <a:t> outreach and </a:t>
            </a:r>
            <a:r>
              <a:rPr lang="en" sz="1100" b="1">
                <a:latin typeface="Maven Pro"/>
                <a:ea typeface="Maven Pro"/>
                <a:cs typeface="Maven Pro"/>
                <a:sym typeface="Maven Pro"/>
              </a:rPr>
              <a:t>personalized</a:t>
            </a:r>
            <a:r>
              <a:rPr lang="en" sz="1100">
                <a:latin typeface="Maven Pro"/>
                <a:ea typeface="Maven Pro"/>
                <a:cs typeface="Maven Pro"/>
                <a:sym typeface="Maven Pro"/>
              </a:rPr>
              <a:t> campaigns</a:t>
            </a:r>
            <a:endParaRPr>
              <a:latin typeface="Maven Pro"/>
              <a:ea typeface="Maven Pro"/>
              <a:cs typeface="Maven Pro"/>
              <a:sym typeface="Maven Pro"/>
            </a:endParaRPr>
          </a:p>
        </p:txBody>
      </p:sp>
      <p:sp>
        <p:nvSpPr>
          <p:cNvPr id="1456" name="Google Shape;1456;p34"/>
          <p:cNvSpPr txBox="1"/>
          <p:nvPr/>
        </p:nvSpPr>
        <p:spPr>
          <a:xfrm>
            <a:off x="976850" y="4445350"/>
            <a:ext cx="3000000" cy="54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100">
                <a:latin typeface="Maven Pro"/>
                <a:ea typeface="Maven Pro"/>
                <a:cs typeface="Maven Pro"/>
                <a:sym typeface="Maven Pro"/>
              </a:rPr>
              <a:t> Potential for improving </a:t>
            </a:r>
            <a:r>
              <a:rPr lang="en" sz="1100" b="1">
                <a:latin typeface="Maven Pro"/>
                <a:ea typeface="Maven Pro"/>
                <a:cs typeface="Maven Pro"/>
                <a:sym typeface="Maven Pro"/>
              </a:rPr>
              <a:t>client engagement and subscription rates</a:t>
            </a:r>
            <a:endParaRPr>
              <a:latin typeface="Maven Pro"/>
              <a:ea typeface="Maven Pro"/>
              <a:cs typeface="Maven Pro"/>
              <a:sym typeface="Maven Pro"/>
            </a:endParaRPr>
          </a:p>
        </p:txBody>
      </p:sp>
      <p:sp>
        <p:nvSpPr>
          <p:cNvPr id="1457" name="Google Shape;1457;p34"/>
          <p:cNvSpPr txBox="1"/>
          <p:nvPr/>
        </p:nvSpPr>
        <p:spPr>
          <a:xfrm>
            <a:off x="2188125" y="3383350"/>
            <a:ext cx="4547100" cy="26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u="sng">
                <a:solidFill>
                  <a:srgbClr val="191919"/>
                </a:solidFill>
                <a:latin typeface="Maven Pro"/>
                <a:ea typeface="Maven Pro"/>
                <a:cs typeface="Maven Pro"/>
                <a:sym typeface="Maven Pro"/>
              </a:rPr>
              <a:t>Business Goals we want to archive with this data</a:t>
            </a:r>
            <a:endParaRPr sz="1200" b="1" u="sng">
              <a:solidFill>
                <a:srgbClr val="191919"/>
              </a:solidFill>
              <a:latin typeface="Maven Pro"/>
              <a:ea typeface="Maven Pro"/>
              <a:cs typeface="Maven Pro"/>
              <a:sym typeface="Maven Pro"/>
            </a:endParaRPr>
          </a:p>
        </p:txBody>
      </p:sp>
      <p:pic>
        <p:nvPicPr>
          <p:cNvPr id="1458" name="Google Shape;1458;p34"/>
          <p:cNvPicPr preferRelativeResize="0"/>
          <p:nvPr/>
        </p:nvPicPr>
        <p:blipFill>
          <a:blip r:embed="rId7">
            <a:alphaModFix/>
          </a:blip>
          <a:stretch>
            <a:fillRect/>
          </a:stretch>
        </p:blipFill>
        <p:spPr>
          <a:xfrm>
            <a:off x="1997625" y="3459550"/>
            <a:ext cx="190500" cy="190500"/>
          </a:xfrm>
          <a:prstGeom prst="rect">
            <a:avLst/>
          </a:prstGeom>
          <a:noFill/>
          <a:ln>
            <a:noFill/>
          </a:ln>
        </p:spPr>
      </p:pic>
      <p:pic>
        <p:nvPicPr>
          <p:cNvPr id="1459" name="Google Shape;1459;p34"/>
          <p:cNvPicPr preferRelativeResize="0"/>
          <p:nvPr/>
        </p:nvPicPr>
        <p:blipFill>
          <a:blip r:embed="rId7">
            <a:alphaModFix/>
          </a:blip>
          <a:stretch>
            <a:fillRect/>
          </a:stretch>
        </p:blipFill>
        <p:spPr>
          <a:xfrm>
            <a:off x="5944975" y="3459550"/>
            <a:ext cx="190500" cy="190500"/>
          </a:xfrm>
          <a:prstGeom prst="rect">
            <a:avLst/>
          </a:prstGeom>
          <a:noFill/>
          <a:ln>
            <a:noFill/>
          </a:ln>
        </p:spPr>
      </p:pic>
      <p:sp>
        <p:nvSpPr>
          <p:cNvPr id="1460" name="Google Shape;1460;p34"/>
          <p:cNvSpPr/>
          <p:nvPr/>
        </p:nvSpPr>
        <p:spPr>
          <a:xfrm rot="-9567204">
            <a:off x="555153" y="4286595"/>
            <a:ext cx="638518" cy="423209"/>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461" name="Google Shape;1461;p34"/>
          <p:cNvSpPr/>
          <p:nvPr/>
        </p:nvSpPr>
        <p:spPr>
          <a:xfrm rot="-9566637">
            <a:off x="4480441" y="4290834"/>
            <a:ext cx="720260" cy="403932"/>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462" name="Google Shape;1462;p34"/>
          <p:cNvSpPr/>
          <p:nvPr/>
        </p:nvSpPr>
        <p:spPr>
          <a:xfrm rot="6059903">
            <a:off x="2897558" y="4072619"/>
            <a:ext cx="454447" cy="347189"/>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463" name="Google Shape;1463;p34"/>
          <p:cNvSpPr/>
          <p:nvPr/>
        </p:nvSpPr>
        <p:spPr>
          <a:xfrm rot="4127751">
            <a:off x="7511239" y="4012318"/>
            <a:ext cx="518397" cy="395776"/>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7"/>
        <p:cNvGrpSpPr/>
        <p:nvPr/>
      </p:nvGrpSpPr>
      <p:grpSpPr>
        <a:xfrm>
          <a:off x="0" y="0"/>
          <a:ext cx="0" cy="0"/>
          <a:chOff x="0" y="0"/>
          <a:chExt cx="0" cy="0"/>
        </a:xfrm>
      </p:grpSpPr>
      <p:sp>
        <p:nvSpPr>
          <p:cNvPr id="1468" name="Google Shape;1468;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SUBSCRIPTION DISTRIBUTION</a:t>
            </a:r>
            <a:endParaRPr/>
          </a:p>
        </p:txBody>
      </p:sp>
      <p:sp>
        <p:nvSpPr>
          <p:cNvPr id="1469" name="Google Shape;1469;p35"/>
          <p:cNvSpPr txBox="1">
            <a:spLocks noGrp="1"/>
          </p:cNvSpPr>
          <p:nvPr>
            <p:ph type="subTitle" idx="4294967295"/>
          </p:nvPr>
        </p:nvSpPr>
        <p:spPr>
          <a:xfrm>
            <a:off x="468450" y="1357575"/>
            <a:ext cx="3814500" cy="30786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sz="1300"/>
              <a:t>“Subscribed” is a binary variable indicated whether or not a client subscribed to a term deposit through the marketing campaign</a:t>
            </a:r>
            <a:endParaRPr sz="1300"/>
          </a:p>
          <a:p>
            <a:pPr marL="457200" lvl="0" indent="-311150" algn="l" rtl="0">
              <a:lnSpc>
                <a:spcPct val="115000"/>
              </a:lnSpc>
              <a:spcBef>
                <a:spcPts val="1000"/>
              </a:spcBef>
              <a:spcAft>
                <a:spcPts val="0"/>
              </a:spcAft>
              <a:buSzPts val="1300"/>
              <a:buChar char="●"/>
            </a:pPr>
            <a:r>
              <a:rPr lang="en" sz="1300"/>
              <a:t>The subscription status is our target variable for our classification model</a:t>
            </a:r>
            <a:endParaRPr sz="1300"/>
          </a:p>
          <a:p>
            <a:pPr marL="457200" lvl="0" indent="-311150" algn="l" rtl="0">
              <a:lnSpc>
                <a:spcPct val="115000"/>
              </a:lnSpc>
              <a:spcBef>
                <a:spcPts val="1000"/>
              </a:spcBef>
              <a:spcAft>
                <a:spcPts val="0"/>
              </a:spcAft>
              <a:buSzPts val="1300"/>
              <a:buChar char="●"/>
            </a:pPr>
            <a:r>
              <a:rPr lang="en" sz="1300"/>
              <a:t>The majority of customers didn’t subscribe to the term deposit</a:t>
            </a:r>
            <a:endParaRPr sz="1300"/>
          </a:p>
          <a:p>
            <a:pPr marL="457200" lvl="0" indent="-311150" algn="l" rtl="0">
              <a:lnSpc>
                <a:spcPct val="115000"/>
              </a:lnSpc>
              <a:spcBef>
                <a:spcPts val="1000"/>
              </a:spcBef>
              <a:spcAft>
                <a:spcPts val="0"/>
              </a:spcAft>
              <a:buSzPts val="1300"/>
              <a:buChar char="●"/>
            </a:pPr>
            <a:r>
              <a:rPr lang="en" sz="1300"/>
              <a:t>Over 35,000 chose not to</a:t>
            </a:r>
            <a:endParaRPr sz="1300"/>
          </a:p>
          <a:p>
            <a:pPr marL="457200" lvl="0" indent="-311150" algn="l" rtl="0">
              <a:lnSpc>
                <a:spcPct val="115000"/>
              </a:lnSpc>
              <a:spcBef>
                <a:spcPts val="1000"/>
              </a:spcBef>
              <a:spcAft>
                <a:spcPts val="1000"/>
              </a:spcAft>
              <a:buSzPts val="1300"/>
              <a:buChar char="●"/>
            </a:pPr>
            <a:r>
              <a:rPr lang="en" sz="1300"/>
              <a:t>Only a little less than 5,000 did</a:t>
            </a:r>
            <a:endParaRPr sz="1300"/>
          </a:p>
        </p:txBody>
      </p:sp>
      <p:pic>
        <p:nvPicPr>
          <p:cNvPr id="1470" name="Google Shape;1470;p35"/>
          <p:cNvPicPr preferRelativeResize="0"/>
          <p:nvPr/>
        </p:nvPicPr>
        <p:blipFill>
          <a:blip r:embed="rId3">
            <a:alphaModFix/>
          </a:blip>
          <a:stretch>
            <a:fillRect/>
          </a:stretch>
        </p:blipFill>
        <p:spPr>
          <a:xfrm>
            <a:off x="4572000" y="1441050"/>
            <a:ext cx="4361400" cy="2813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4"/>
        <p:cNvGrpSpPr/>
        <p:nvPr/>
      </p:nvGrpSpPr>
      <p:grpSpPr>
        <a:xfrm>
          <a:off x="0" y="0"/>
          <a:ext cx="0" cy="0"/>
          <a:chOff x="0" y="0"/>
          <a:chExt cx="0" cy="0"/>
        </a:xfrm>
      </p:grpSpPr>
      <p:sp>
        <p:nvSpPr>
          <p:cNvPr id="1475" name="Google Shape;1475;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CORRELATION MATRIX</a:t>
            </a:r>
            <a:endParaRPr/>
          </a:p>
        </p:txBody>
      </p:sp>
      <p:sp>
        <p:nvSpPr>
          <p:cNvPr id="1476" name="Google Shape;1476;p36"/>
          <p:cNvSpPr txBox="1">
            <a:spLocks noGrp="1"/>
          </p:cNvSpPr>
          <p:nvPr>
            <p:ph type="subTitle" idx="4294967295"/>
          </p:nvPr>
        </p:nvSpPr>
        <p:spPr>
          <a:xfrm>
            <a:off x="497425" y="1328900"/>
            <a:ext cx="4092000" cy="34503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sz="1300"/>
              <a:t>Correlation matrix between all the numerical predictors in the dataset</a:t>
            </a:r>
            <a:endParaRPr sz="1300"/>
          </a:p>
          <a:p>
            <a:pPr marL="457200" lvl="0" indent="-311150" algn="l" rtl="0">
              <a:lnSpc>
                <a:spcPct val="115000"/>
              </a:lnSpc>
              <a:spcBef>
                <a:spcPts val="1000"/>
              </a:spcBef>
              <a:spcAft>
                <a:spcPts val="0"/>
              </a:spcAft>
              <a:buSzPts val="1300"/>
              <a:buChar char="●"/>
            </a:pPr>
            <a:r>
              <a:rPr lang="en" sz="1300"/>
              <a:t>Overall, the majority of predictors have very low correlations</a:t>
            </a:r>
            <a:endParaRPr sz="1300"/>
          </a:p>
          <a:p>
            <a:pPr marL="457200" lvl="0" indent="-311150" algn="l" rtl="0">
              <a:lnSpc>
                <a:spcPct val="115000"/>
              </a:lnSpc>
              <a:spcBef>
                <a:spcPts val="1000"/>
              </a:spcBef>
              <a:spcAft>
                <a:spcPts val="0"/>
              </a:spcAft>
              <a:buSzPts val="1300"/>
              <a:buChar char="●"/>
            </a:pPr>
            <a:r>
              <a:rPr lang="en" sz="1300"/>
              <a:t>The highest correlation is between the  Euro Interbank Offered Rate 3 month rate and the Employment Variation Rate, at 97%</a:t>
            </a:r>
            <a:endParaRPr sz="1300"/>
          </a:p>
          <a:p>
            <a:pPr marL="457200" lvl="0" indent="-311150" algn="l" rtl="0">
              <a:lnSpc>
                <a:spcPct val="115000"/>
              </a:lnSpc>
              <a:spcBef>
                <a:spcPts val="1000"/>
              </a:spcBef>
              <a:spcAft>
                <a:spcPts val="1000"/>
              </a:spcAft>
              <a:buSzPts val="1300"/>
              <a:buChar char="●"/>
            </a:pPr>
            <a:r>
              <a:rPr lang="en" sz="1300"/>
              <a:t>The other variables with strong correlations between them are the Employment Variation Rate, the Consumer Price Index, the Euro Interbank Offered Rate, and the Number of Employees</a:t>
            </a:r>
            <a:endParaRPr sz="1300"/>
          </a:p>
        </p:txBody>
      </p:sp>
      <p:sp>
        <p:nvSpPr>
          <p:cNvPr id="1477" name="Google Shape;1477;p36"/>
          <p:cNvSpPr/>
          <p:nvPr/>
        </p:nvSpPr>
        <p:spPr>
          <a:xfrm>
            <a:off x="6768775" y="4158775"/>
            <a:ext cx="2455500" cy="1233300"/>
          </a:xfrm>
          <a:prstGeom prst="rect">
            <a:avLst/>
          </a:prstGeom>
          <a:solidFill>
            <a:srgbClr val="E9EEF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pic>
        <p:nvPicPr>
          <p:cNvPr id="1478" name="Google Shape;1478;p36"/>
          <p:cNvPicPr preferRelativeResize="0"/>
          <p:nvPr/>
        </p:nvPicPr>
        <p:blipFill>
          <a:blip r:embed="rId3">
            <a:alphaModFix/>
          </a:blip>
          <a:stretch>
            <a:fillRect/>
          </a:stretch>
        </p:blipFill>
        <p:spPr>
          <a:xfrm>
            <a:off x="4923150" y="1133463"/>
            <a:ext cx="3963275" cy="364557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2"/>
        <p:cNvGrpSpPr/>
        <p:nvPr/>
      </p:nvGrpSpPr>
      <p:grpSpPr>
        <a:xfrm>
          <a:off x="0" y="0"/>
          <a:ext cx="0" cy="0"/>
          <a:chOff x="0" y="0"/>
          <a:chExt cx="0" cy="0"/>
        </a:xfrm>
      </p:grpSpPr>
      <p:sp>
        <p:nvSpPr>
          <p:cNvPr id="1483" name="Google Shape;1483;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AGE DISTRIBUTION</a:t>
            </a:r>
            <a:endParaRPr/>
          </a:p>
        </p:txBody>
      </p:sp>
      <p:sp>
        <p:nvSpPr>
          <p:cNvPr id="1484" name="Google Shape;1484;p37"/>
          <p:cNvSpPr txBox="1">
            <a:spLocks noGrp="1"/>
          </p:cNvSpPr>
          <p:nvPr>
            <p:ph type="subTitle" idx="1"/>
          </p:nvPr>
        </p:nvSpPr>
        <p:spPr>
          <a:xfrm>
            <a:off x="449350" y="1369900"/>
            <a:ext cx="3939000" cy="30660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sz="1300"/>
              <a:t>The age distribution of those targeted by bank marketing is mainly those in their 30s</a:t>
            </a:r>
            <a:endParaRPr sz="1300"/>
          </a:p>
          <a:p>
            <a:pPr marL="457200" lvl="0" indent="-311150" algn="l" rtl="0">
              <a:lnSpc>
                <a:spcPct val="115000"/>
              </a:lnSpc>
              <a:spcBef>
                <a:spcPts val="1000"/>
              </a:spcBef>
              <a:spcAft>
                <a:spcPts val="0"/>
              </a:spcAft>
              <a:buSzPts val="1300"/>
              <a:buChar char="●"/>
            </a:pPr>
            <a:r>
              <a:rPr lang="en" sz="1300"/>
              <a:t>There is also a high frequency of customers in their 40s and 50s</a:t>
            </a:r>
            <a:endParaRPr sz="1300"/>
          </a:p>
          <a:p>
            <a:pPr marL="457200" lvl="0" indent="-311150" algn="l" rtl="0">
              <a:lnSpc>
                <a:spcPct val="115000"/>
              </a:lnSpc>
              <a:spcBef>
                <a:spcPts val="1000"/>
              </a:spcBef>
              <a:spcAft>
                <a:spcPts val="0"/>
              </a:spcAft>
              <a:buSzPts val="1300"/>
              <a:buChar char="●"/>
            </a:pPr>
            <a:r>
              <a:rPr lang="en" sz="1300"/>
              <a:t>Those in their 20s or before, and 60s or more are less targeted by the marketing campaigns</a:t>
            </a:r>
            <a:endParaRPr sz="1300"/>
          </a:p>
          <a:p>
            <a:pPr marL="457200" lvl="0" indent="-311150" algn="l" rtl="0">
              <a:lnSpc>
                <a:spcPct val="115000"/>
              </a:lnSpc>
              <a:spcBef>
                <a:spcPts val="1000"/>
              </a:spcBef>
              <a:spcAft>
                <a:spcPts val="1000"/>
              </a:spcAft>
              <a:buSzPts val="1300"/>
              <a:buChar char="●"/>
            </a:pPr>
            <a:r>
              <a:rPr lang="en" sz="1300"/>
              <a:t>This makes sense, since people in their 20s-50s are part of the active working population</a:t>
            </a:r>
            <a:endParaRPr sz="1300"/>
          </a:p>
        </p:txBody>
      </p:sp>
      <p:sp>
        <p:nvSpPr>
          <p:cNvPr id="1485" name="Google Shape;1485;p37"/>
          <p:cNvSpPr/>
          <p:nvPr/>
        </p:nvSpPr>
        <p:spPr>
          <a:xfrm>
            <a:off x="8317550" y="870000"/>
            <a:ext cx="826500" cy="1051500"/>
          </a:xfrm>
          <a:prstGeom prst="rect">
            <a:avLst/>
          </a:prstGeom>
          <a:solidFill>
            <a:srgbClr val="E9EEF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pic>
        <p:nvPicPr>
          <p:cNvPr id="1486" name="Google Shape;1486;p37"/>
          <p:cNvPicPr preferRelativeResize="0"/>
          <p:nvPr/>
        </p:nvPicPr>
        <p:blipFill>
          <a:blip r:embed="rId3">
            <a:alphaModFix/>
          </a:blip>
          <a:stretch>
            <a:fillRect/>
          </a:stretch>
        </p:blipFill>
        <p:spPr>
          <a:xfrm>
            <a:off x="4503050" y="1369901"/>
            <a:ext cx="4304576" cy="27410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0"/>
        <p:cNvGrpSpPr/>
        <p:nvPr/>
      </p:nvGrpSpPr>
      <p:grpSpPr>
        <a:xfrm>
          <a:off x="0" y="0"/>
          <a:ext cx="0" cy="0"/>
          <a:chOff x="0" y="0"/>
          <a:chExt cx="0" cy="0"/>
        </a:xfrm>
      </p:grpSpPr>
      <p:sp>
        <p:nvSpPr>
          <p:cNvPr id="1491" name="Google Shape;1491;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LOAN DISTRIBUTION</a:t>
            </a:r>
            <a:endParaRPr/>
          </a:p>
        </p:txBody>
      </p:sp>
      <p:sp>
        <p:nvSpPr>
          <p:cNvPr id="1492" name="Google Shape;1492;p38"/>
          <p:cNvSpPr txBox="1">
            <a:spLocks noGrp="1"/>
          </p:cNvSpPr>
          <p:nvPr>
            <p:ph type="subTitle" idx="4294967295"/>
          </p:nvPr>
        </p:nvSpPr>
        <p:spPr>
          <a:xfrm>
            <a:off x="430225" y="1481875"/>
            <a:ext cx="3814500" cy="29541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sz="1300"/>
              <a:t>The large majority of customers don’t have loans with the bank</a:t>
            </a:r>
            <a:endParaRPr sz="1300"/>
          </a:p>
          <a:p>
            <a:pPr marL="457200" lvl="0" indent="-311150" algn="l" rtl="0">
              <a:lnSpc>
                <a:spcPct val="115000"/>
              </a:lnSpc>
              <a:spcBef>
                <a:spcPts val="1000"/>
              </a:spcBef>
              <a:spcAft>
                <a:spcPts val="0"/>
              </a:spcAft>
              <a:buSzPts val="1300"/>
              <a:buChar char="●"/>
            </a:pPr>
            <a:r>
              <a:rPr lang="en" sz="1300"/>
              <a:t>Around 34,000 of customers don’t have loans</a:t>
            </a:r>
            <a:endParaRPr sz="1300"/>
          </a:p>
          <a:p>
            <a:pPr marL="457200" lvl="0" indent="-311150" algn="l" rtl="0">
              <a:lnSpc>
                <a:spcPct val="115000"/>
              </a:lnSpc>
              <a:spcBef>
                <a:spcPts val="1000"/>
              </a:spcBef>
              <a:spcAft>
                <a:spcPts val="0"/>
              </a:spcAft>
              <a:buSzPts val="1300"/>
              <a:buChar char="●"/>
            </a:pPr>
            <a:r>
              <a:rPr lang="en" sz="1300"/>
              <a:t>There’s many less that do have loans or that are unknown</a:t>
            </a:r>
            <a:endParaRPr sz="1300"/>
          </a:p>
          <a:p>
            <a:pPr marL="457200" lvl="0" indent="-311150" algn="l" rtl="0">
              <a:lnSpc>
                <a:spcPct val="115000"/>
              </a:lnSpc>
              <a:spcBef>
                <a:spcPts val="1000"/>
              </a:spcBef>
              <a:spcAft>
                <a:spcPts val="0"/>
              </a:spcAft>
              <a:buSzPts val="1300"/>
              <a:buChar char="●"/>
            </a:pPr>
            <a:r>
              <a:rPr lang="en" sz="1300"/>
              <a:t>Only around 6,500 have loans</a:t>
            </a:r>
            <a:endParaRPr sz="1300"/>
          </a:p>
          <a:p>
            <a:pPr marL="457200" lvl="0" indent="-311150" algn="l" rtl="0">
              <a:lnSpc>
                <a:spcPct val="115000"/>
              </a:lnSpc>
              <a:spcBef>
                <a:spcPts val="1000"/>
              </a:spcBef>
              <a:spcAft>
                <a:spcPts val="1000"/>
              </a:spcAft>
              <a:buSzPts val="1300"/>
              <a:buChar char="●"/>
            </a:pPr>
            <a:r>
              <a:rPr lang="en" sz="1300"/>
              <a:t>Around 1,500 are unknown whether or not they have a loan or not</a:t>
            </a:r>
            <a:endParaRPr sz="1300"/>
          </a:p>
        </p:txBody>
      </p:sp>
      <p:pic>
        <p:nvPicPr>
          <p:cNvPr id="1493" name="Google Shape;1493;p38"/>
          <p:cNvPicPr preferRelativeResize="0"/>
          <p:nvPr/>
        </p:nvPicPr>
        <p:blipFill>
          <a:blip r:embed="rId3">
            <a:alphaModFix/>
          </a:blip>
          <a:stretch>
            <a:fillRect/>
          </a:stretch>
        </p:blipFill>
        <p:spPr>
          <a:xfrm>
            <a:off x="4407325" y="1432546"/>
            <a:ext cx="4522750" cy="276417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7"/>
        <p:cNvGrpSpPr/>
        <p:nvPr/>
      </p:nvGrpSpPr>
      <p:grpSpPr>
        <a:xfrm>
          <a:off x="0" y="0"/>
          <a:ext cx="0" cy="0"/>
          <a:chOff x="0" y="0"/>
          <a:chExt cx="0" cy="0"/>
        </a:xfrm>
      </p:grpSpPr>
      <p:sp>
        <p:nvSpPr>
          <p:cNvPr id="1498" name="Google Shape;1498;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JOB DISTRIBUTION</a:t>
            </a:r>
            <a:endParaRPr/>
          </a:p>
        </p:txBody>
      </p:sp>
      <p:sp>
        <p:nvSpPr>
          <p:cNvPr id="1499" name="Google Shape;1499;p39"/>
          <p:cNvSpPr txBox="1">
            <a:spLocks noGrp="1"/>
          </p:cNvSpPr>
          <p:nvPr>
            <p:ph type="subTitle" idx="4294967295"/>
          </p:nvPr>
        </p:nvSpPr>
        <p:spPr>
          <a:xfrm>
            <a:off x="325050" y="1443625"/>
            <a:ext cx="3939000" cy="33354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sz="1300"/>
              <a:t>Histogram showing the number of clients within each type of job</a:t>
            </a:r>
            <a:endParaRPr sz="1300"/>
          </a:p>
          <a:p>
            <a:pPr marL="457200" lvl="0" indent="-311150" algn="l" rtl="0">
              <a:lnSpc>
                <a:spcPct val="115000"/>
              </a:lnSpc>
              <a:spcBef>
                <a:spcPts val="1000"/>
              </a:spcBef>
              <a:spcAft>
                <a:spcPts val="0"/>
              </a:spcAft>
              <a:buSzPts val="1300"/>
              <a:buChar char="●"/>
            </a:pPr>
            <a:r>
              <a:rPr lang="en" sz="1300"/>
              <a:t>Admin in the most common job out of all the clients targeted</a:t>
            </a:r>
            <a:endParaRPr sz="1300"/>
          </a:p>
          <a:p>
            <a:pPr marL="457200" lvl="0" indent="-311150" algn="l" rtl="0">
              <a:lnSpc>
                <a:spcPct val="115000"/>
              </a:lnSpc>
              <a:spcBef>
                <a:spcPts val="1000"/>
              </a:spcBef>
              <a:spcAft>
                <a:spcPts val="0"/>
              </a:spcAft>
              <a:buSzPts val="1300"/>
              <a:buChar char="●"/>
            </a:pPr>
            <a:r>
              <a:rPr lang="en" sz="1300"/>
              <a:t>This is followed by blue collar workers and technicians</a:t>
            </a:r>
            <a:endParaRPr sz="1300"/>
          </a:p>
          <a:p>
            <a:pPr marL="457200" lvl="0" indent="-311150" algn="l" rtl="0">
              <a:lnSpc>
                <a:spcPct val="115000"/>
              </a:lnSpc>
              <a:spcBef>
                <a:spcPts val="1000"/>
              </a:spcBef>
              <a:spcAft>
                <a:spcPts val="1000"/>
              </a:spcAft>
              <a:buSzPts val="1300"/>
              <a:buChar char="●"/>
            </a:pPr>
            <a:r>
              <a:rPr lang="en" sz="1300"/>
              <a:t>Very few of the clients targeted are students, which makes sense since they would have much less likely to need term deposits</a:t>
            </a:r>
            <a:endParaRPr sz="1300"/>
          </a:p>
        </p:txBody>
      </p:sp>
      <p:sp>
        <p:nvSpPr>
          <p:cNvPr id="1500" name="Google Shape;1500;p39"/>
          <p:cNvSpPr/>
          <p:nvPr/>
        </p:nvSpPr>
        <p:spPr>
          <a:xfrm>
            <a:off x="6768775" y="4158775"/>
            <a:ext cx="2455500" cy="1233300"/>
          </a:xfrm>
          <a:prstGeom prst="rect">
            <a:avLst/>
          </a:prstGeom>
          <a:solidFill>
            <a:srgbClr val="E9EEF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pic>
        <p:nvPicPr>
          <p:cNvPr id="1501" name="Google Shape;1501;p39"/>
          <p:cNvPicPr preferRelativeResize="0"/>
          <p:nvPr/>
        </p:nvPicPr>
        <p:blipFill>
          <a:blip r:embed="rId3">
            <a:alphaModFix/>
          </a:blip>
          <a:stretch>
            <a:fillRect/>
          </a:stretch>
        </p:blipFill>
        <p:spPr>
          <a:xfrm>
            <a:off x="4437025" y="1504150"/>
            <a:ext cx="4558651" cy="270747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5"/>
        <p:cNvGrpSpPr/>
        <p:nvPr/>
      </p:nvGrpSpPr>
      <p:grpSpPr>
        <a:xfrm>
          <a:off x="0" y="0"/>
          <a:ext cx="0" cy="0"/>
          <a:chOff x="0" y="0"/>
          <a:chExt cx="0" cy="0"/>
        </a:xfrm>
      </p:grpSpPr>
      <p:sp>
        <p:nvSpPr>
          <p:cNvPr id="1506" name="Google Shape;1506;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MARITAL STATUS DISTRIBUTION</a:t>
            </a:r>
            <a:endParaRPr/>
          </a:p>
        </p:txBody>
      </p:sp>
      <p:sp>
        <p:nvSpPr>
          <p:cNvPr id="1507" name="Google Shape;1507;p40"/>
          <p:cNvSpPr txBox="1">
            <a:spLocks noGrp="1"/>
          </p:cNvSpPr>
          <p:nvPr>
            <p:ph type="subTitle" idx="4294967295"/>
          </p:nvPr>
        </p:nvSpPr>
        <p:spPr>
          <a:xfrm>
            <a:off x="420650" y="1328900"/>
            <a:ext cx="3852900" cy="34503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sz="1300"/>
              <a:t>Looking at the frequency of marital statuses among the clients</a:t>
            </a:r>
            <a:endParaRPr sz="1300"/>
          </a:p>
          <a:p>
            <a:pPr marL="457200" lvl="0" indent="-311150" algn="l" rtl="0">
              <a:lnSpc>
                <a:spcPct val="115000"/>
              </a:lnSpc>
              <a:spcBef>
                <a:spcPts val="1000"/>
              </a:spcBef>
              <a:spcAft>
                <a:spcPts val="0"/>
              </a:spcAft>
              <a:buSzPts val="1300"/>
              <a:buChar char="●"/>
            </a:pPr>
            <a:r>
              <a:rPr lang="en" sz="1300"/>
              <a:t>Overall, the majority of clients targeted are married</a:t>
            </a:r>
            <a:endParaRPr sz="1300"/>
          </a:p>
          <a:p>
            <a:pPr marL="457200" lvl="0" indent="-311150" algn="l" rtl="0">
              <a:lnSpc>
                <a:spcPct val="115000"/>
              </a:lnSpc>
              <a:spcBef>
                <a:spcPts val="1000"/>
              </a:spcBef>
              <a:spcAft>
                <a:spcPts val="0"/>
              </a:spcAft>
              <a:buSzPts val="1300"/>
              <a:buChar char="●"/>
            </a:pPr>
            <a:r>
              <a:rPr lang="en" sz="1300"/>
              <a:t>There are some that are single or divorced, but much less in comparison</a:t>
            </a:r>
            <a:endParaRPr sz="1300"/>
          </a:p>
          <a:p>
            <a:pPr marL="457200" lvl="0" indent="-311150" algn="l" rtl="0">
              <a:lnSpc>
                <a:spcPct val="115000"/>
              </a:lnSpc>
              <a:spcBef>
                <a:spcPts val="1000"/>
              </a:spcBef>
              <a:spcAft>
                <a:spcPts val="0"/>
              </a:spcAft>
              <a:buSzPts val="1300"/>
              <a:buChar char="●"/>
            </a:pPr>
            <a:r>
              <a:rPr lang="en" sz="1300"/>
              <a:t>This makes sense since based on the age distribution, most clients were between 30-50 years old</a:t>
            </a:r>
            <a:endParaRPr sz="1300"/>
          </a:p>
          <a:p>
            <a:pPr marL="457200" lvl="0" indent="-311150" algn="l" rtl="0">
              <a:lnSpc>
                <a:spcPct val="115000"/>
              </a:lnSpc>
              <a:spcBef>
                <a:spcPts val="1000"/>
              </a:spcBef>
              <a:spcAft>
                <a:spcPts val="1000"/>
              </a:spcAft>
              <a:buSzPts val="1300"/>
              <a:buChar char="●"/>
            </a:pPr>
            <a:r>
              <a:rPr lang="en" sz="1300"/>
              <a:t>People in this age group are more likely to be married</a:t>
            </a:r>
            <a:endParaRPr sz="1300"/>
          </a:p>
        </p:txBody>
      </p:sp>
      <p:sp>
        <p:nvSpPr>
          <p:cNvPr id="1508" name="Google Shape;1508;p40"/>
          <p:cNvSpPr/>
          <p:nvPr/>
        </p:nvSpPr>
        <p:spPr>
          <a:xfrm>
            <a:off x="6768775" y="4158775"/>
            <a:ext cx="2455500" cy="1233300"/>
          </a:xfrm>
          <a:prstGeom prst="rect">
            <a:avLst/>
          </a:prstGeom>
          <a:solidFill>
            <a:srgbClr val="E9EEF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pic>
        <p:nvPicPr>
          <p:cNvPr id="1509" name="Google Shape;1509;p40"/>
          <p:cNvPicPr preferRelativeResize="0"/>
          <p:nvPr/>
        </p:nvPicPr>
        <p:blipFill>
          <a:blip r:embed="rId3">
            <a:alphaModFix/>
          </a:blip>
          <a:stretch>
            <a:fillRect/>
          </a:stretch>
        </p:blipFill>
        <p:spPr>
          <a:xfrm>
            <a:off x="4572000" y="1522725"/>
            <a:ext cx="4352975" cy="268441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3"/>
        <p:cNvGrpSpPr/>
        <p:nvPr/>
      </p:nvGrpSpPr>
      <p:grpSpPr>
        <a:xfrm>
          <a:off x="0" y="0"/>
          <a:ext cx="0" cy="0"/>
          <a:chOff x="0" y="0"/>
          <a:chExt cx="0" cy="0"/>
        </a:xfrm>
      </p:grpSpPr>
      <p:sp>
        <p:nvSpPr>
          <p:cNvPr id="1514" name="Google Shape;1514;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EDUCATION DISTRIBUTION</a:t>
            </a:r>
            <a:endParaRPr/>
          </a:p>
        </p:txBody>
      </p:sp>
      <p:sp>
        <p:nvSpPr>
          <p:cNvPr id="1515" name="Google Shape;1515;p41"/>
          <p:cNvSpPr txBox="1">
            <a:spLocks noGrp="1"/>
          </p:cNvSpPr>
          <p:nvPr>
            <p:ph type="subTitle" idx="4294967295"/>
          </p:nvPr>
        </p:nvSpPr>
        <p:spPr>
          <a:xfrm>
            <a:off x="420650" y="1328900"/>
            <a:ext cx="3996300" cy="34503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sz="1300"/>
              <a:t>Looking at the number of clients within each type of education level they received</a:t>
            </a:r>
            <a:endParaRPr sz="1300"/>
          </a:p>
          <a:p>
            <a:pPr marL="457200" lvl="0" indent="-311150" algn="l" rtl="0">
              <a:lnSpc>
                <a:spcPct val="115000"/>
              </a:lnSpc>
              <a:spcBef>
                <a:spcPts val="1000"/>
              </a:spcBef>
              <a:spcAft>
                <a:spcPts val="0"/>
              </a:spcAft>
              <a:buSzPts val="1300"/>
              <a:buChar char="●"/>
            </a:pPr>
            <a:r>
              <a:rPr lang="en" sz="1300"/>
              <a:t>The highest number of clients targeted have a university degree</a:t>
            </a:r>
            <a:endParaRPr sz="1300"/>
          </a:p>
          <a:p>
            <a:pPr marL="457200" lvl="0" indent="-311150" algn="l" rtl="0">
              <a:lnSpc>
                <a:spcPct val="115000"/>
              </a:lnSpc>
              <a:spcBef>
                <a:spcPts val="1000"/>
              </a:spcBef>
              <a:spcAft>
                <a:spcPts val="0"/>
              </a:spcAft>
              <a:buSzPts val="1300"/>
              <a:buChar char="●"/>
            </a:pPr>
            <a:r>
              <a:rPr lang="en" sz="1300"/>
              <a:t>The disparity between the education levels are not very large</a:t>
            </a:r>
            <a:endParaRPr sz="1300"/>
          </a:p>
          <a:p>
            <a:pPr marL="457200" lvl="0" indent="-311150" algn="l" rtl="0">
              <a:lnSpc>
                <a:spcPct val="115000"/>
              </a:lnSpc>
              <a:spcBef>
                <a:spcPts val="1000"/>
              </a:spcBef>
              <a:spcAft>
                <a:spcPts val="0"/>
              </a:spcAft>
              <a:buSzPts val="1300"/>
              <a:buChar char="●"/>
            </a:pPr>
            <a:r>
              <a:rPr lang="en" sz="1300"/>
              <a:t>The second highest number of clients are those with high school degrees</a:t>
            </a:r>
            <a:endParaRPr sz="1300"/>
          </a:p>
          <a:p>
            <a:pPr marL="457200" lvl="0" indent="-311150" algn="l" rtl="0">
              <a:lnSpc>
                <a:spcPct val="115000"/>
              </a:lnSpc>
              <a:spcBef>
                <a:spcPts val="1000"/>
              </a:spcBef>
              <a:spcAft>
                <a:spcPts val="1000"/>
              </a:spcAft>
              <a:buSzPts val="1300"/>
              <a:buChar char="●"/>
            </a:pPr>
            <a:r>
              <a:rPr lang="en" sz="1300"/>
              <a:t>There are no clients that are illiterate,which makes sense since public education in Portugal is free</a:t>
            </a:r>
            <a:endParaRPr sz="1300"/>
          </a:p>
        </p:txBody>
      </p:sp>
      <p:sp>
        <p:nvSpPr>
          <p:cNvPr id="1516" name="Google Shape;1516;p41"/>
          <p:cNvSpPr/>
          <p:nvPr/>
        </p:nvSpPr>
        <p:spPr>
          <a:xfrm>
            <a:off x="6768775" y="4158775"/>
            <a:ext cx="2455500" cy="1233300"/>
          </a:xfrm>
          <a:prstGeom prst="rect">
            <a:avLst/>
          </a:prstGeom>
          <a:solidFill>
            <a:srgbClr val="E9EEF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pic>
        <p:nvPicPr>
          <p:cNvPr id="1517" name="Google Shape;1517;p41"/>
          <p:cNvPicPr preferRelativeResize="0"/>
          <p:nvPr/>
        </p:nvPicPr>
        <p:blipFill>
          <a:blip r:embed="rId3">
            <a:alphaModFix/>
          </a:blip>
          <a:stretch>
            <a:fillRect/>
          </a:stretch>
        </p:blipFill>
        <p:spPr>
          <a:xfrm>
            <a:off x="4636800" y="1606475"/>
            <a:ext cx="4345224" cy="2478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21"/>
        <p:cNvGrpSpPr/>
        <p:nvPr/>
      </p:nvGrpSpPr>
      <p:grpSpPr>
        <a:xfrm>
          <a:off x="0" y="0"/>
          <a:ext cx="0" cy="0"/>
          <a:chOff x="0" y="0"/>
          <a:chExt cx="0" cy="0"/>
        </a:xfrm>
      </p:grpSpPr>
      <p:sp>
        <p:nvSpPr>
          <p:cNvPr id="1522" name="Google Shape;1522;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NUMERICAL DISTRIBUTIONS</a:t>
            </a:r>
            <a:endParaRPr/>
          </a:p>
        </p:txBody>
      </p:sp>
      <p:sp>
        <p:nvSpPr>
          <p:cNvPr id="1523" name="Google Shape;1523;p42"/>
          <p:cNvSpPr/>
          <p:nvPr/>
        </p:nvSpPr>
        <p:spPr>
          <a:xfrm>
            <a:off x="6768775" y="4158775"/>
            <a:ext cx="2455500" cy="1233300"/>
          </a:xfrm>
          <a:prstGeom prst="rect">
            <a:avLst/>
          </a:prstGeom>
          <a:solidFill>
            <a:srgbClr val="E9EEF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pic>
        <p:nvPicPr>
          <p:cNvPr id="1524" name="Google Shape;1524;p42"/>
          <p:cNvPicPr preferRelativeResize="0"/>
          <p:nvPr/>
        </p:nvPicPr>
        <p:blipFill>
          <a:blip r:embed="rId3">
            <a:alphaModFix/>
          </a:blip>
          <a:stretch>
            <a:fillRect/>
          </a:stretch>
        </p:blipFill>
        <p:spPr>
          <a:xfrm>
            <a:off x="659100" y="2210525"/>
            <a:ext cx="3432450" cy="2711400"/>
          </a:xfrm>
          <a:prstGeom prst="rect">
            <a:avLst/>
          </a:prstGeom>
          <a:noFill/>
          <a:ln>
            <a:noFill/>
          </a:ln>
        </p:spPr>
      </p:pic>
      <p:pic>
        <p:nvPicPr>
          <p:cNvPr id="1525" name="Google Shape;1525;p42"/>
          <p:cNvPicPr preferRelativeResize="0"/>
          <p:nvPr/>
        </p:nvPicPr>
        <p:blipFill>
          <a:blip r:embed="rId4">
            <a:alphaModFix/>
          </a:blip>
          <a:stretch>
            <a:fillRect/>
          </a:stretch>
        </p:blipFill>
        <p:spPr>
          <a:xfrm>
            <a:off x="4572000" y="2210525"/>
            <a:ext cx="3378818" cy="2711400"/>
          </a:xfrm>
          <a:prstGeom prst="rect">
            <a:avLst/>
          </a:prstGeom>
          <a:noFill/>
          <a:ln>
            <a:noFill/>
          </a:ln>
        </p:spPr>
      </p:pic>
      <p:sp>
        <p:nvSpPr>
          <p:cNvPr id="1526" name="Google Shape;1526;p42"/>
          <p:cNvSpPr txBox="1">
            <a:spLocks noGrp="1"/>
          </p:cNvSpPr>
          <p:nvPr>
            <p:ph type="subTitle" idx="4294967295"/>
          </p:nvPr>
        </p:nvSpPr>
        <p:spPr>
          <a:xfrm>
            <a:off x="420650" y="1252700"/>
            <a:ext cx="8505600" cy="7737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sz="1300"/>
              <a:t>There is a higher density of employees overall</a:t>
            </a:r>
            <a:endParaRPr sz="1300"/>
          </a:p>
          <a:p>
            <a:pPr marL="457200" lvl="0" indent="-311150" algn="l" rtl="0">
              <a:lnSpc>
                <a:spcPct val="115000"/>
              </a:lnSpc>
              <a:spcBef>
                <a:spcPts val="1000"/>
              </a:spcBef>
              <a:spcAft>
                <a:spcPts val="1000"/>
              </a:spcAft>
              <a:buSzPts val="1300"/>
              <a:buChar char="●"/>
            </a:pPr>
            <a:r>
              <a:rPr lang="en" sz="1300"/>
              <a:t>The are most likely 0 to 10 marketing campaigns, making the distribution right-skewed</a:t>
            </a:r>
            <a:endParaRPr sz="13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NUMERICAL DISTRIBUTIONS</a:t>
            </a:r>
            <a:endParaRPr/>
          </a:p>
        </p:txBody>
      </p:sp>
      <p:sp>
        <p:nvSpPr>
          <p:cNvPr id="1532" name="Google Shape;1532;p43"/>
          <p:cNvSpPr/>
          <p:nvPr/>
        </p:nvSpPr>
        <p:spPr>
          <a:xfrm>
            <a:off x="6768775" y="4158775"/>
            <a:ext cx="2455500" cy="1233300"/>
          </a:xfrm>
          <a:prstGeom prst="rect">
            <a:avLst/>
          </a:prstGeom>
          <a:solidFill>
            <a:srgbClr val="E9EEF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pic>
        <p:nvPicPr>
          <p:cNvPr id="1533" name="Google Shape;1533;p43"/>
          <p:cNvPicPr preferRelativeResize="0"/>
          <p:nvPr/>
        </p:nvPicPr>
        <p:blipFill>
          <a:blip r:embed="rId3">
            <a:alphaModFix/>
          </a:blip>
          <a:stretch>
            <a:fillRect/>
          </a:stretch>
        </p:blipFill>
        <p:spPr>
          <a:xfrm>
            <a:off x="630425" y="2145788"/>
            <a:ext cx="3534399" cy="2791937"/>
          </a:xfrm>
          <a:prstGeom prst="rect">
            <a:avLst/>
          </a:prstGeom>
          <a:noFill/>
          <a:ln>
            <a:noFill/>
          </a:ln>
        </p:spPr>
      </p:pic>
      <p:pic>
        <p:nvPicPr>
          <p:cNvPr id="1534" name="Google Shape;1534;p43"/>
          <p:cNvPicPr preferRelativeResize="0"/>
          <p:nvPr/>
        </p:nvPicPr>
        <p:blipFill>
          <a:blip r:embed="rId4">
            <a:alphaModFix/>
          </a:blip>
          <a:stretch>
            <a:fillRect/>
          </a:stretch>
        </p:blipFill>
        <p:spPr>
          <a:xfrm>
            <a:off x="4712828" y="2123625"/>
            <a:ext cx="3534404" cy="2836250"/>
          </a:xfrm>
          <a:prstGeom prst="rect">
            <a:avLst/>
          </a:prstGeom>
          <a:noFill/>
          <a:ln>
            <a:noFill/>
          </a:ln>
        </p:spPr>
      </p:pic>
      <p:sp>
        <p:nvSpPr>
          <p:cNvPr id="1535" name="Google Shape;1535;p43"/>
          <p:cNvSpPr txBox="1">
            <a:spLocks noGrp="1"/>
          </p:cNvSpPr>
          <p:nvPr>
            <p:ph type="subTitle" idx="4294967295"/>
          </p:nvPr>
        </p:nvSpPr>
        <p:spPr>
          <a:xfrm>
            <a:off x="420650" y="1252700"/>
            <a:ext cx="8505600" cy="7737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sz="1300"/>
              <a:t>The employment variation rate is usually between 1 and 2</a:t>
            </a:r>
            <a:endParaRPr sz="1300"/>
          </a:p>
          <a:p>
            <a:pPr marL="457200" lvl="0" indent="-311150" algn="l" rtl="0">
              <a:lnSpc>
                <a:spcPct val="115000"/>
              </a:lnSpc>
              <a:spcBef>
                <a:spcPts val="1000"/>
              </a:spcBef>
              <a:spcAft>
                <a:spcPts val="1000"/>
              </a:spcAft>
              <a:buSzPts val="1300"/>
              <a:buChar char="●"/>
            </a:pPr>
            <a:r>
              <a:rPr lang="en" sz="1300"/>
              <a:t>The consumer price index in the dataset ranges from around 92 to 95, concentrated around 93 to 94</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1"/>
        <p:cNvGrpSpPr/>
        <p:nvPr/>
      </p:nvGrpSpPr>
      <p:grpSpPr>
        <a:xfrm>
          <a:off x="0" y="0"/>
          <a:ext cx="0" cy="0"/>
          <a:chOff x="0" y="0"/>
          <a:chExt cx="0" cy="0"/>
        </a:xfrm>
      </p:grpSpPr>
      <p:sp>
        <p:nvSpPr>
          <p:cNvPr id="1362" name="Google Shape;1362;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1363" name="Google Shape;1363;p26"/>
          <p:cNvSpPr txBox="1">
            <a:spLocks noGrp="1"/>
          </p:cNvSpPr>
          <p:nvPr>
            <p:ph type="title" idx="2"/>
          </p:nvPr>
        </p:nvSpPr>
        <p:spPr>
          <a:xfrm>
            <a:off x="567600" y="1402200"/>
            <a:ext cx="803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1364" name="Google Shape;1364;p26"/>
          <p:cNvSpPr txBox="1">
            <a:spLocks noGrp="1"/>
          </p:cNvSpPr>
          <p:nvPr>
            <p:ph type="title" idx="3"/>
          </p:nvPr>
        </p:nvSpPr>
        <p:spPr>
          <a:xfrm>
            <a:off x="567600" y="2894463"/>
            <a:ext cx="803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1365" name="Google Shape;1365;p26"/>
          <p:cNvSpPr txBox="1">
            <a:spLocks noGrp="1"/>
          </p:cNvSpPr>
          <p:nvPr>
            <p:ph type="title" idx="4"/>
          </p:nvPr>
        </p:nvSpPr>
        <p:spPr>
          <a:xfrm>
            <a:off x="3445675" y="1402200"/>
            <a:ext cx="803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1366" name="Google Shape;1366;p26"/>
          <p:cNvSpPr txBox="1">
            <a:spLocks noGrp="1"/>
          </p:cNvSpPr>
          <p:nvPr>
            <p:ph type="title" idx="5"/>
          </p:nvPr>
        </p:nvSpPr>
        <p:spPr>
          <a:xfrm>
            <a:off x="3445675" y="2894463"/>
            <a:ext cx="803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1367" name="Google Shape;1367;p26"/>
          <p:cNvSpPr txBox="1">
            <a:spLocks noGrp="1"/>
          </p:cNvSpPr>
          <p:nvPr>
            <p:ph type="title" idx="6"/>
          </p:nvPr>
        </p:nvSpPr>
        <p:spPr>
          <a:xfrm>
            <a:off x="6323749" y="1402200"/>
            <a:ext cx="803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1368" name="Google Shape;1368;p26"/>
          <p:cNvSpPr txBox="1">
            <a:spLocks noGrp="1"/>
          </p:cNvSpPr>
          <p:nvPr>
            <p:ph type="title" idx="7"/>
          </p:nvPr>
        </p:nvSpPr>
        <p:spPr>
          <a:xfrm>
            <a:off x="6323749" y="2894463"/>
            <a:ext cx="803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1369" name="Google Shape;1369;p26"/>
          <p:cNvSpPr txBox="1">
            <a:spLocks noGrp="1"/>
          </p:cNvSpPr>
          <p:nvPr>
            <p:ph type="subTitle" idx="1"/>
          </p:nvPr>
        </p:nvSpPr>
        <p:spPr>
          <a:xfrm>
            <a:off x="567600" y="1849793"/>
            <a:ext cx="252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CONTEXT &amp; HYPOTHESIS</a:t>
            </a:r>
            <a:endParaRPr/>
          </a:p>
        </p:txBody>
      </p:sp>
      <p:sp>
        <p:nvSpPr>
          <p:cNvPr id="1370" name="Google Shape;1370;p26"/>
          <p:cNvSpPr txBox="1">
            <a:spLocks noGrp="1"/>
          </p:cNvSpPr>
          <p:nvPr>
            <p:ph type="subTitle" idx="8"/>
          </p:nvPr>
        </p:nvSpPr>
        <p:spPr>
          <a:xfrm>
            <a:off x="3445675" y="1849793"/>
            <a:ext cx="252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 EDA</a:t>
            </a:r>
            <a:endParaRPr/>
          </a:p>
          <a:p>
            <a:pPr marL="0" lvl="0" indent="0" algn="l" rtl="0">
              <a:spcBef>
                <a:spcPts val="0"/>
              </a:spcBef>
              <a:spcAft>
                <a:spcPts val="0"/>
              </a:spcAft>
              <a:buNone/>
            </a:pPr>
            <a:r>
              <a:rPr lang="en"/>
              <a:t>&amp; GOALS</a:t>
            </a:r>
            <a:endParaRPr/>
          </a:p>
        </p:txBody>
      </p:sp>
      <p:sp>
        <p:nvSpPr>
          <p:cNvPr id="1371" name="Google Shape;1371;p26"/>
          <p:cNvSpPr txBox="1">
            <a:spLocks noGrp="1"/>
          </p:cNvSpPr>
          <p:nvPr>
            <p:ph type="subTitle" idx="9"/>
          </p:nvPr>
        </p:nvSpPr>
        <p:spPr>
          <a:xfrm>
            <a:off x="6323749" y="1849793"/>
            <a:ext cx="252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a:t>
            </a:r>
            <a:endParaRPr/>
          </a:p>
          <a:p>
            <a:pPr marL="0" lvl="0" indent="0" algn="l" rtl="0">
              <a:spcBef>
                <a:spcPts val="0"/>
              </a:spcBef>
              <a:spcAft>
                <a:spcPts val="0"/>
              </a:spcAft>
              <a:buNone/>
            </a:pPr>
            <a:r>
              <a:rPr lang="en"/>
              <a:t>BUILDING</a:t>
            </a:r>
            <a:endParaRPr/>
          </a:p>
        </p:txBody>
      </p:sp>
      <p:sp>
        <p:nvSpPr>
          <p:cNvPr id="1372" name="Google Shape;1372;p26"/>
          <p:cNvSpPr txBox="1">
            <a:spLocks noGrp="1"/>
          </p:cNvSpPr>
          <p:nvPr>
            <p:ph type="subTitle" idx="13"/>
          </p:nvPr>
        </p:nvSpPr>
        <p:spPr>
          <a:xfrm>
            <a:off x="567600" y="3342075"/>
            <a:ext cx="2568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&amp; INTERPRETATION</a:t>
            </a:r>
            <a:endParaRPr/>
          </a:p>
        </p:txBody>
      </p:sp>
      <p:sp>
        <p:nvSpPr>
          <p:cNvPr id="1373" name="Google Shape;1373;p26"/>
          <p:cNvSpPr txBox="1">
            <a:spLocks noGrp="1"/>
          </p:cNvSpPr>
          <p:nvPr>
            <p:ph type="subTitle" idx="14"/>
          </p:nvPr>
        </p:nvSpPr>
        <p:spPr>
          <a:xfrm>
            <a:off x="3445675" y="3342073"/>
            <a:ext cx="252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THREATS TO VALIDITY</a:t>
            </a:r>
            <a:endParaRPr/>
          </a:p>
        </p:txBody>
      </p:sp>
      <p:sp>
        <p:nvSpPr>
          <p:cNvPr id="1374" name="Google Shape;1374;p26"/>
          <p:cNvSpPr txBox="1">
            <a:spLocks noGrp="1"/>
          </p:cNvSpPr>
          <p:nvPr>
            <p:ph type="subTitle" idx="15"/>
          </p:nvPr>
        </p:nvSpPr>
        <p:spPr>
          <a:xfrm>
            <a:off x="6323749" y="3342073"/>
            <a:ext cx="252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 &amp; NEXT STEPS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39"/>
        <p:cNvGrpSpPr/>
        <p:nvPr/>
      </p:nvGrpSpPr>
      <p:grpSpPr>
        <a:xfrm>
          <a:off x="0" y="0"/>
          <a:ext cx="0" cy="0"/>
          <a:chOff x="0" y="0"/>
          <a:chExt cx="0" cy="0"/>
        </a:xfrm>
      </p:grpSpPr>
      <p:sp>
        <p:nvSpPr>
          <p:cNvPr id="1540" name="Google Shape;1540;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NUMERICAL DISTRIBUTIONS</a:t>
            </a:r>
            <a:endParaRPr/>
          </a:p>
        </p:txBody>
      </p:sp>
      <p:sp>
        <p:nvSpPr>
          <p:cNvPr id="1541" name="Google Shape;1541;p44"/>
          <p:cNvSpPr/>
          <p:nvPr/>
        </p:nvSpPr>
        <p:spPr>
          <a:xfrm>
            <a:off x="6768775" y="4158775"/>
            <a:ext cx="2455500" cy="1233300"/>
          </a:xfrm>
          <a:prstGeom prst="rect">
            <a:avLst/>
          </a:prstGeom>
          <a:solidFill>
            <a:srgbClr val="E9EEF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pic>
        <p:nvPicPr>
          <p:cNvPr id="1542" name="Google Shape;1542;p44"/>
          <p:cNvPicPr preferRelativeResize="0"/>
          <p:nvPr/>
        </p:nvPicPr>
        <p:blipFill>
          <a:blip r:embed="rId3">
            <a:alphaModFix/>
          </a:blip>
          <a:stretch>
            <a:fillRect/>
          </a:stretch>
        </p:blipFill>
        <p:spPr>
          <a:xfrm>
            <a:off x="495525" y="2151725"/>
            <a:ext cx="3708207" cy="2845250"/>
          </a:xfrm>
          <a:prstGeom prst="rect">
            <a:avLst/>
          </a:prstGeom>
          <a:noFill/>
          <a:ln>
            <a:noFill/>
          </a:ln>
        </p:spPr>
      </p:pic>
      <p:pic>
        <p:nvPicPr>
          <p:cNvPr id="1543" name="Google Shape;1543;p44"/>
          <p:cNvPicPr preferRelativeResize="0"/>
          <p:nvPr/>
        </p:nvPicPr>
        <p:blipFill>
          <a:blip r:embed="rId4">
            <a:alphaModFix/>
          </a:blip>
          <a:stretch>
            <a:fillRect/>
          </a:stretch>
        </p:blipFill>
        <p:spPr>
          <a:xfrm>
            <a:off x="4661000" y="2151725"/>
            <a:ext cx="3545627" cy="2845250"/>
          </a:xfrm>
          <a:prstGeom prst="rect">
            <a:avLst/>
          </a:prstGeom>
          <a:noFill/>
          <a:ln>
            <a:noFill/>
          </a:ln>
        </p:spPr>
      </p:pic>
      <p:sp>
        <p:nvSpPr>
          <p:cNvPr id="1544" name="Google Shape;1544;p44"/>
          <p:cNvSpPr txBox="1">
            <a:spLocks noGrp="1"/>
          </p:cNvSpPr>
          <p:nvPr>
            <p:ph type="subTitle" idx="4294967295"/>
          </p:nvPr>
        </p:nvSpPr>
        <p:spPr>
          <a:xfrm>
            <a:off x="420650" y="1252700"/>
            <a:ext cx="8505600" cy="7737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sz="1300"/>
              <a:t>The contact duration distribution is right-skewed between 0 and 1000 seconds</a:t>
            </a:r>
            <a:endParaRPr sz="1300"/>
          </a:p>
          <a:p>
            <a:pPr marL="457200" lvl="0" indent="-311150" algn="l" rtl="0">
              <a:lnSpc>
                <a:spcPct val="115000"/>
              </a:lnSpc>
              <a:spcBef>
                <a:spcPts val="1000"/>
              </a:spcBef>
              <a:spcAft>
                <a:spcPts val="1000"/>
              </a:spcAft>
              <a:buSzPts val="1300"/>
              <a:buChar char="●"/>
            </a:pPr>
            <a:r>
              <a:rPr lang="en" sz="1300"/>
              <a:t>The distribution of the euribor 3 month rate is concentration around 5</a:t>
            </a:r>
            <a:endParaRPr sz="13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48"/>
        <p:cNvGrpSpPr/>
        <p:nvPr/>
      </p:nvGrpSpPr>
      <p:grpSpPr>
        <a:xfrm>
          <a:off x="0" y="0"/>
          <a:ext cx="0" cy="0"/>
          <a:chOff x="0" y="0"/>
          <a:chExt cx="0" cy="0"/>
        </a:xfrm>
      </p:grpSpPr>
      <p:sp>
        <p:nvSpPr>
          <p:cNvPr id="1549" name="Google Shape;1549;p45"/>
          <p:cNvSpPr/>
          <p:nvPr/>
        </p:nvSpPr>
        <p:spPr>
          <a:xfrm>
            <a:off x="0" y="4158775"/>
            <a:ext cx="650100" cy="984600"/>
          </a:xfrm>
          <a:prstGeom prst="rect">
            <a:avLst/>
          </a:prstGeom>
          <a:solidFill>
            <a:srgbClr val="E9EEF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550" name="Google Shape;1550;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DURATION SKEWNESS</a:t>
            </a:r>
            <a:endParaRPr/>
          </a:p>
        </p:txBody>
      </p:sp>
      <p:sp>
        <p:nvSpPr>
          <p:cNvPr id="1551" name="Google Shape;1551;p45"/>
          <p:cNvSpPr/>
          <p:nvPr/>
        </p:nvSpPr>
        <p:spPr>
          <a:xfrm>
            <a:off x="6768775" y="4158775"/>
            <a:ext cx="2375100" cy="984600"/>
          </a:xfrm>
          <a:prstGeom prst="rect">
            <a:avLst/>
          </a:prstGeom>
          <a:solidFill>
            <a:srgbClr val="E9EEF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552" name="Google Shape;1552;p45"/>
          <p:cNvSpPr/>
          <p:nvPr/>
        </p:nvSpPr>
        <p:spPr>
          <a:xfrm>
            <a:off x="7758475" y="2102725"/>
            <a:ext cx="1344600" cy="1233300"/>
          </a:xfrm>
          <a:prstGeom prst="rect">
            <a:avLst/>
          </a:prstGeom>
          <a:solidFill>
            <a:srgbClr val="E9EEF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pic>
        <p:nvPicPr>
          <p:cNvPr id="1553" name="Google Shape;1553;p45"/>
          <p:cNvPicPr preferRelativeResize="0"/>
          <p:nvPr/>
        </p:nvPicPr>
        <p:blipFill>
          <a:blip r:embed="rId3">
            <a:alphaModFix/>
          </a:blip>
          <a:stretch>
            <a:fillRect/>
          </a:stretch>
        </p:blipFill>
        <p:spPr>
          <a:xfrm>
            <a:off x="378600" y="2370225"/>
            <a:ext cx="8505550" cy="2074525"/>
          </a:xfrm>
          <a:prstGeom prst="rect">
            <a:avLst/>
          </a:prstGeom>
          <a:noFill/>
          <a:ln>
            <a:noFill/>
          </a:ln>
        </p:spPr>
      </p:pic>
      <p:sp>
        <p:nvSpPr>
          <p:cNvPr id="1554" name="Google Shape;1554;p45"/>
          <p:cNvSpPr txBox="1">
            <a:spLocks noGrp="1"/>
          </p:cNvSpPr>
          <p:nvPr>
            <p:ph type="subTitle" idx="4294967295"/>
          </p:nvPr>
        </p:nvSpPr>
        <p:spPr>
          <a:xfrm>
            <a:off x="420650" y="1328900"/>
            <a:ext cx="8505600" cy="7737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sz="1300"/>
              <a:t>The durations variable when looking at its frequency in the dataset is quite skewed</a:t>
            </a:r>
            <a:endParaRPr sz="1300"/>
          </a:p>
          <a:p>
            <a:pPr marL="457200" lvl="0" indent="-311150" algn="l" rtl="0">
              <a:lnSpc>
                <a:spcPct val="115000"/>
              </a:lnSpc>
              <a:spcBef>
                <a:spcPts val="1000"/>
              </a:spcBef>
              <a:spcAft>
                <a:spcPts val="1000"/>
              </a:spcAft>
              <a:buSzPts val="1300"/>
              <a:buChar char="●"/>
            </a:pPr>
            <a:r>
              <a:rPr lang="en" sz="1300"/>
              <a:t>When taking the log of duration, the distribution is much more normal</a:t>
            </a:r>
            <a:endParaRPr sz="13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58"/>
        <p:cNvGrpSpPr/>
        <p:nvPr/>
      </p:nvGrpSpPr>
      <p:grpSpPr>
        <a:xfrm>
          <a:off x="0" y="0"/>
          <a:ext cx="0" cy="0"/>
          <a:chOff x="0" y="0"/>
          <a:chExt cx="0" cy="0"/>
        </a:xfrm>
      </p:grpSpPr>
      <p:sp>
        <p:nvSpPr>
          <p:cNvPr id="1559" name="Google Shape;1559;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CAMPAIGN SKEWNESS</a:t>
            </a:r>
            <a:endParaRPr/>
          </a:p>
        </p:txBody>
      </p:sp>
      <p:sp>
        <p:nvSpPr>
          <p:cNvPr id="1560" name="Google Shape;1560;p46"/>
          <p:cNvSpPr/>
          <p:nvPr/>
        </p:nvSpPr>
        <p:spPr>
          <a:xfrm>
            <a:off x="6768775" y="4158775"/>
            <a:ext cx="2375100" cy="984600"/>
          </a:xfrm>
          <a:prstGeom prst="rect">
            <a:avLst/>
          </a:prstGeom>
          <a:solidFill>
            <a:srgbClr val="E9EEF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561" name="Google Shape;1561;p46"/>
          <p:cNvSpPr/>
          <p:nvPr/>
        </p:nvSpPr>
        <p:spPr>
          <a:xfrm>
            <a:off x="7758475" y="2102725"/>
            <a:ext cx="1344600" cy="1233300"/>
          </a:xfrm>
          <a:prstGeom prst="rect">
            <a:avLst/>
          </a:prstGeom>
          <a:solidFill>
            <a:srgbClr val="E9EEF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562" name="Google Shape;1562;p46"/>
          <p:cNvSpPr/>
          <p:nvPr/>
        </p:nvSpPr>
        <p:spPr>
          <a:xfrm>
            <a:off x="0" y="4158775"/>
            <a:ext cx="535500" cy="984600"/>
          </a:xfrm>
          <a:prstGeom prst="rect">
            <a:avLst/>
          </a:prstGeom>
          <a:solidFill>
            <a:srgbClr val="E9EEF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pic>
        <p:nvPicPr>
          <p:cNvPr id="1563" name="Google Shape;1563;p46"/>
          <p:cNvPicPr preferRelativeResize="0"/>
          <p:nvPr/>
        </p:nvPicPr>
        <p:blipFill>
          <a:blip r:embed="rId3">
            <a:alphaModFix/>
          </a:blip>
          <a:stretch>
            <a:fillRect/>
          </a:stretch>
        </p:blipFill>
        <p:spPr>
          <a:xfrm>
            <a:off x="389688" y="2408075"/>
            <a:ext cx="8460225" cy="2063475"/>
          </a:xfrm>
          <a:prstGeom prst="rect">
            <a:avLst/>
          </a:prstGeom>
          <a:noFill/>
          <a:ln>
            <a:noFill/>
          </a:ln>
        </p:spPr>
      </p:pic>
      <p:sp>
        <p:nvSpPr>
          <p:cNvPr id="1564" name="Google Shape;1564;p46"/>
          <p:cNvSpPr txBox="1">
            <a:spLocks noGrp="1"/>
          </p:cNvSpPr>
          <p:nvPr>
            <p:ph type="subTitle" idx="4294967295"/>
          </p:nvPr>
        </p:nvSpPr>
        <p:spPr>
          <a:xfrm>
            <a:off x="420650" y="1328900"/>
            <a:ext cx="8505600" cy="7737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sz="1300"/>
              <a:t>The campaign variable when looking at its frequency in the dataset is also quite skewed</a:t>
            </a:r>
            <a:endParaRPr sz="1300"/>
          </a:p>
          <a:p>
            <a:pPr marL="457200" lvl="0" indent="-311150" algn="l" rtl="0">
              <a:lnSpc>
                <a:spcPct val="115000"/>
              </a:lnSpc>
              <a:spcBef>
                <a:spcPts val="1000"/>
              </a:spcBef>
              <a:spcAft>
                <a:spcPts val="1000"/>
              </a:spcAft>
              <a:buSzPts val="1300"/>
              <a:buChar char="●"/>
            </a:pPr>
            <a:r>
              <a:rPr lang="en" sz="1300"/>
              <a:t>When taking the log of campaign however, the distribution is still right-skewed</a:t>
            </a:r>
            <a:endParaRPr sz="13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68"/>
        <p:cNvGrpSpPr/>
        <p:nvPr/>
      </p:nvGrpSpPr>
      <p:grpSpPr>
        <a:xfrm>
          <a:off x="0" y="0"/>
          <a:ext cx="0" cy="0"/>
          <a:chOff x="0" y="0"/>
          <a:chExt cx="0" cy="0"/>
        </a:xfrm>
      </p:grpSpPr>
      <p:sp>
        <p:nvSpPr>
          <p:cNvPr id="1569" name="Google Shape;1569;p47"/>
          <p:cNvSpPr txBox="1">
            <a:spLocks noGrp="1"/>
          </p:cNvSpPr>
          <p:nvPr>
            <p:ph type="title"/>
          </p:nvPr>
        </p:nvSpPr>
        <p:spPr>
          <a:xfrm>
            <a:off x="1819300" y="2400150"/>
            <a:ext cx="4158900" cy="156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600"/>
              <a:t>MODELS BUILDING</a:t>
            </a:r>
            <a:endParaRPr sz="4600"/>
          </a:p>
        </p:txBody>
      </p:sp>
      <p:sp>
        <p:nvSpPr>
          <p:cNvPr id="1570" name="Google Shape;1570;p47"/>
          <p:cNvSpPr txBox="1">
            <a:spLocks noGrp="1"/>
          </p:cNvSpPr>
          <p:nvPr>
            <p:ph type="title" idx="2"/>
          </p:nvPr>
        </p:nvSpPr>
        <p:spPr>
          <a:xfrm>
            <a:off x="1819300" y="1558350"/>
            <a:ext cx="15888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grpSp>
        <p:nvGrpSpPr>
          <p:cNvPr id="1571" name="Google Shape;1571;p47"/>
          <p:cNvGrpSpPr/>
          <p:nvPr/>
        </p:nvGrpSpPr>
        <p:grpSpPr>
          <a:xfrm>
            <a:off x="7527178" y="539493"/>
            <a:ext cx="903604" cy="817401"/>
            <a:chOff x="431250" y="4269675"/>
            <a:chExt cx="623175" cy="563725"/>
          </a:xfrm>
        </p:grpSpPr>
        <p:sp>
          <p:nvSpPr>
            <p:cNvPr id="1572" name="Google Shape;1572;p47"/>
            <p:cNvSpPr/>
            <p:nvPr/>
          </p:nvSpPr>
          <p:spPr>
            <a:xfrm>
              <a:off x="431250" y="4269675"/>
              <a:ext cx="574775" cy="518225"/>
            </a:xfrm>
            <a:custGeom>
              <a:avLst/>
              <a:gdLst/>
              <a:ahLst/>
              <a:cxnLst/>
              <a:rect l="l" t="t" r="r" b="b"/>
              <a:pathLst>
                <a:path w="22991" h="20729" extrusionOk="0">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7"/>
            <p:cNvSpPr/>
            <p:nvPr/>
          </p:nvSpPr>
          <p:spPr>
            <a:xfrm>
              <a:off x="514900" y="4312375"/>
              <a:ext cx="539525" cy="521025"/>
            </a:xfrm>
            <a:custGeom>
              <a:avLst/>
              <a:gdLst/>
              <a:ahLst/>
              <a:cxnLst/>
              <a:rect l="l" t="t" r="r" b="b"/>
              <a:pathLst>
                <a:path w="21581" h="20841" extrusionOk="0">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7"/>
            <p:cNvSpPr/>
            <p:nvPr/>
          </p:nvSpPr>
          <p:spPr>
            <a:xfrm>
              <a:off x="500625" y="4332000"/>
              <a:ext cx="436250" cy="393550"/>
            </a:xfrm>
            <a:custGeom>
              <a:avLst/>
              <a:gdLst/>
              <a:ahLst/>
              <a:cxnLst/>
              <a:rect l="l" t="t" r="r" b="b"/>
              <a:pathLst>
                <a:path w="17450" h="15742" extrusionOk="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7"/>
            <p:cNvSpPr/>
            <p:nvPr/>
          </p:nvSpPr>
          <p:spPr>
            <a:xfrm>
              <a:off x="588925" y="4382400"/>
              <a:ext cx="246250" cy="280375"/>
            </a:xfrm>
            <a:custGeom>
              <a:avLst/>
              <a:gdLst/>
              <a:ahLst/>
              <a:cxnLst/>
              <a:rect l="l" t="t" r="r" b="b"/>
              <a:pathLst>
                <a:path w="9850" h="11215" extrusionOk="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6" name="Google Shape;1576;p47"/>
          <p:cNvGrpSpPr/>
          <p:nvPr/>
        </p:nvGrpSpPr>
        <p:grpSpPr>
          <a:xfrm>
            <a:off x="7296178" y="2978507"/>
            <a:ext cx="547707" cy="495785"/>
            <a:chOff x="470050" y="3731100"/>
            <a:chExt cx="179800" cy="162750"/>
          </a:xfrm>
        </p:grpSpPr>
        <p:sp>
          <p:nvSpPr>
            <p:cNvPr id="1577" name="Google Shape;1577;p47"/>
            <p:cNvSpPr/>
            <p:nvPr/>
          </p:nvSpPr>
          <p:spPr>
            <a:xfrm>
              <a:off x="483875" y="3731100"/>
              <a:ext cx="165975" cy="149600"/>
            </a:xfrm>
            <a:custGeom>
              <a:avLst/>
              <a:gdLst/>
              <a:ahLst/>
              <a:cxnLst/>
              <a:rect l="l" t="t" r="r" b="b"/>
              <a:pathLst>
                <a:path w="6639" h="5984" extrusionOk="0">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7"/>
            <p:cNvSpPr/>
            <p:nvPr/>
          </p:nvSpPr>
          <p:spPr>
            <a:xfrm>
              <a:off x="470050" y="3743450"/>
              <a:ext cx="155700" cy="150400"/>
            </a:xfrm>
            <a:custGeom>
              <a:avLst/>
              <a:gdLst/>
              <a:ahLst/>
              <a:cxnLst/>
              <a:rect l="l" t="t" r="r" b="b"/>
              <a:pathLst>
                <a:path w="6228" h="6016" extrusionOk="0">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7"/>
            <p:cNvSpPr/>
            <p:nvPr/>
          </p:nvSpPr>
          <p:spPr>
            <a:xfrm>
              <a:off x="503950" y="3749100"/>
              <a:ext cx="126050" cy="113600"/>
            </a:xfrm>
            <a:custGeom>
              <a:avLst/>
              <a:gdLst/>
              <a:ahLst/>
              <a:cxnLst/>
              <a:rect l="l" t="t" r="r" b="b"/>
              <a:pathLst>
                <a:path w="5042" h="4544" extrusionOk="0">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7"/>
            <p:cNvSpPr/>
            <p:nvPr/>
          </p:nvSpPr>
          <p:spPr>
            <a:xfrm>
              <a:off x="533175" y="3763725"/>
              <a:ext cx="71175" cy="80775"/>
            </a:xfrm>
            <a:custGeom>
              <a:avLst/>
              <a:gdLst/>
              <a:ahLst/>
              <a:cxnLst/>
              <a:rect l="l" t="t" r="r" b="b"/>
              <a:pathLst>
                <a:path w="2847" h="3231" extrusionOk="0">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84"/>
        <p:cNvGrpSpPr/>
        <p:nvPr/>
      </p:nvGrpSpPr>
      <p:grpSpPr>
        <a:xfrm>
          <a:off x="0" y="0"/>
          <a:ext cx="0" cy="0"/>
          <a:chOff x="0" y="0"/>
          <a:chExt cx="0" cy="0"/>
        </a:xfrm>
      </p:grpSpPr>
      <p:sp>
        <p:nvSpPr>
          <p:cNvPr id="1585" name="Google Shape;1585;p48"/>
          <p:cNvSpPr txBox="1">
            <a:spLocks noGrp="1"/>
          </p:cNvSpPr>
          <p:nvPr>
            <p:ph type="title"/>
          </p:nvPr>
        </p:nvSpPr>
        <p:spPr>
          <a:xfrm>
            <a:off x="1044950" y="1695700"/>
            <a:ext cx="6611400" cy="228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t>CLUSTERING MODEL: </a:t>
            </a:r>
            <a:endParaRPr sz="4000"/>
          </a:p>
          <a:p>
            <a:pPr marL="0" lvl="0" indent="0" algn="ctr" rtl="0">
              <a:spcBef>
                <a:spcPts val="0"/>
              </a:spcBef>
              <a:spcAft>
                <a:spcPts val="0"/>
              </a:spcAft>
              <a:buNone/>
            </a:pPr>
            <a:r>
              <a:rPr lang="en" sz="2500"/>
              <a:t>Customers segmentation</a:t>
            </a:r>
            <a:endParaRPr sz="2500"/>
          </a:p>
        </p:txBody>
      </p:sp>
      <p:grpSp>
        <p:nvGrpSpPr>
          <p:cNvPr id="1586" name="Google Shape;1586;p48"/>
          <p:cNvGrpSpPr/>
          <p:nvPr/>
        </p:nvGrpSpPr>
        <p:grpSpPr>
          <a:xfrm>
            <a:off x="7527178" y="539493"/>
            <a:ext cx="903604" cy="817401"/>
            <a:chOff x="431250" y="4269675"/>
            <a:chExt cx="623175" cy="563725"/>
          </a:xfrm>
        </p:grpSpPr>
        <p:sp>
          <p:nvSpPr>
            <p:cNvPr id="1587" name="Google Shape;1587;p48"/>
            <p:cNvSpPr/>
            <p:nvPr/>
          </p:nvSpPr>
          <p:spPr>
            <a:xfrm>
              <a:off x="431250" y="4269675"/>
              <a:ext cx="574775" cy="518225"/>
            </a:xfrm>
            <a:custGeom>
              <a:avLst/>
              <a:gdLst/>
              <a:ahLst/>
              <a:cxnLst/>
              <a:rect l="l" t="t" r="r" b="b"/>
              <a:pathLst>
                <a:path w="22991" h="20729" extrusionOk="0">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8"/>
            <p:cNvSpPr/>
            <p:nvPr/>
          </p:nvSpPr>
          <p:spPr>
            <a:xfrm>
              <a:off x="514900" y="4312375"/>
              <a:ext cx="539525" cy="521025"/>
            </a:xfrm>
            <a:custGeom>
              <a:avLst/>
              <a:gdLst/>
              <a:ahLst/>
              <a:cxnLst/>
              <a:rect l="l" t="t" r="r" b="b"/>
              <a:pathLst>
                <a:path w="21581" h="20841" extrusionOk="0">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8"/>
            <p:cNvSpPr/>
            <p:nvPr/>
          </p:nvSpPr>
          <p:spPr>
            <a:xfrm>
              <a:off x="500625" y="4332000"/>
              <a:ext cx="436250" cy="393550"/>
            </a:xfrm>
            <a:custGeom>
              <a:avLst/>
              <a:gdLst/>
              <a:ahLst/>
              <a:cxnLst/>
              <a:rect l="l" t="t" r="r" b="b"/>
              <a:pathLst>
                <a:path w="17450" h="15742" extrusionOk="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8"/>
            <p:cNvSpPr/>
            <p:nvPr/>
          </p:nvSpPr>
          <p:spPr>
            <a:xfrm>
              <a:off x="588925" y="4382400"/>
              <a:ext cx="246250" cy="280375"/>
            </a:xfrm>
            <a:custGeom>
              <a:avLst/>
              <a:gdLst/>
              <a:ahLst/>
              <a:cxnLst/>
              <a:rect l="l" t="t" r="r" b="b"/>
              <a:pathLst>
                <a:path w="9850" h="11215" extrusionOk="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1" name="Google Shape;1591;p48"/>
          <p:cNvGrpSpPr/>
          <p:nvPr/>
        </p:nvGrpSpPr>
        <p:grpSpPr>
          <a:xfrm>
            <a:off x="7296178" y="2978507"/>
            <a:ext cx="547707" cy="495785"/>
            <a:chOff x="470050" y="3731100"/>
            <a:chExt cx="179800" cy="162750"/>
          </a:xfrm>
        </p:grpSpPr>
        <p:sp>
          <p:nvSpPr>
            <p:cNvPr id="1592" name="Google Shape;1592;p48"/>
            <p:cNvSpPr/>
            <p:nvPr/>
          </p:nvSpPr>
          <p:spPr>
            <a:xfrm>
              <a:off x="483875" y="3731100"/>
              <a:ext cx="165975" cy="149600"/>
            </a:xfrm>
            <a:custGeom>
              <a:avLst/>
              <a:gdLst/>
              <a:ahLst/>
              <a:cxnLst/>
              <a:rect l="l" t="t" r="r" b="b"/>
              <a:pathLst>
                <a:path w="6639" h="5984" extrusionOk="0">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8"/>
            <p:cNvSpPr/>
            <p:nvPr/>
          </p:nvSpPr>
          <p:spPr>
            <a:xfrm>
              <a:off x="470050" y="3743450"/>
              <a:ext cx="155700" cy="150400"/>
            </a:xfrm>
            <a:custGeom>
              <a:avLst/>
              <a:gdLst/>
              <a:ahLst/>
              <a:cxnLst/>
              <a:rect l="l" t="t" r="r" b="b"/>
              <a:pathLst>
                <a:path w="6228" h="6016" extrusionOk="0">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8"/>
            <p:cNvSpPr/>
            <p:nvPr/>
          </p:nvSpPr>
          <p:spPr>
            <a:xfrm>
              <a:off x="503950" y="3749100"/>
              <a:ext cx="126050" cy="113600"/>
            </a:xfrm>
            <a:custGeom>
              <a:avLst/>
              <a:gdLst/>
              <a:ahLst/>
              <a:cxnLst/>
              <a:rect l="l" t="t" r="r" b="b"/>
              <a:pathLst>
                <a:path w="5042" h="4544" extrusionOk="0">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8"/>
            <p:cNvSpPr/>
            <p:nvPr/>
          </p:nvSpPr>
          <p:spPr>
            <a:xfrm>
              <a:off x="533175" y="3763725"/>
              <a:ext cx="71175" cy="80775"/>
            </a:xfrm>
            <a:custGeom>
              <a:avLst/>
              <a:gdLst/>
              <a:ahLst/>
              <a:cxnLst/>
              <a:rect l="l" t="t" r="r" b="b"/>
              <a:pathLst>
                <a:path w="2847" h="3231" extrusionOk="0">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99"/>
        <p:cNvGrpSpPr/>
        <p:nvPr/>
      </p:nvGrpSpPr>
      <p:grpSpPr>
        <a:xfrm>
          <a:off x="0" y="0"/>
          <a:ext cx="0" cy="0"/>
          <a:chOff x="0" y="0"/>
          <a:chExt cx="0" cy="0"/>
        </a:xfrm>
      </p:grpSpPr>
      <p:sp>
        <p:nvSpPr>
          <p:cNvPr id="1600" name="Google Shape;1600;p49"/>
          <p:cNvSpPr/>
          <p:nvPr/>
        </p:nvSpPr>
        <p:spPr>
          <a:xfrm>
            <a:off x="6027000" y="3840725"/>
            <a:ext cx="3117000" cy="1302900"/>
          </a:xfrm>
          <a:prstGeom prst="rect">
            <a:avLst/>
          </a:prstGeom>
          <a:solidFill>
            <a:srgbClr val="E9EEF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601" name="Google Shape;1601;p49"/>
          <p:cNvSpPr/>
          <p:nvPr/>
        </p:nvSpPr>
        <p:spPr>
          <a:xfrm>
            <a:off x="0" y="3840725"/>
            <a:ext cx="3117000" cy="1302900"/>
          </a:xfrm>
          <a:prstGeom prst="rect">
            <a:avLst/>
          </a:prstGeom>
          <a:solidFill>
            <a:srgbClr val="E9EEF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602" name="Google Shape;1602;p4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CLUSTERING MODEL APPROACH</a:t>
            </a:r>
            <a:endParaRPr/>
          </a:p>
        </p:txBody>
      </p:sp>
      <p:sp>
        <p:nvSpPr>
          <p:cNvPr id="1603" name="Google Shape;1603;p49"/>
          <p:cNvSpPr txBox="1">
            <a:spLocks noGrp="1"/>
          </p:cNvSpPr>
          <p:nvPr>
            <p:ph type="subTitle" idx="1"/>
          </p:nvPr>
        </p:nvSpPr>
        <p:spPr>
          <a:xfrm>
            <a:off x="463450" y="1290425"/>
            <a:ext cx="8052900" cy="6972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1000"/>
              </a:spcAft>
              <a:buSzPts val="1300"/>
              <a:buChar char="●"/>
            </a:pPr>
            <a:r>
              <a:rPr lang="en" sz="1300"/>
              <a:t>Testing 5 different clustering models with and without categorical variables. Incorporating those variable worsened our clustering so we only used numerical variables</a:t>
            </a:r>
            <a:endParaRPr sz="1300"/>
          </a:p>
        </p:txBody>
      </p:sp>
      <p:graphicFrame>
        <p:nvGraphicFramePr>
          <p:cNvPr id="1604" name="Google Shape;1604;p49"/>
          <p:cNvGraphicFramePr/>
          <p:nvPr/>
        </p:nvGraphicFramePr>
        <p:xfrm>
          <a:off x="720000" y="1918375"/>
          <a:ext cx="7704000" cy="3047850"/>
        </p:xfrm>
        <a:graphic>
          <a:graphicData uri="http://schemas.openxmlformats.org/drawingml/2006/table">
            <a:tbl>
              <a:tblPr>
                <a:noFill/>
                <a:tableStyleId>{A7575817-5ED3-4B51-A89F-E04EF56AF8C1}</a:tableStyleId>
              </a:tblPr>
              <a:tblGrid>
                <a:gridCol w="1284000">
                  <a:extLst>
                    <a:ext uri="{9D8B030D-6E8A-4147-A177-3AD203B41FA5}">
                      <a16:colId xmlns:a16="http://schemas.microsoft.com/office/drawing/2014/main" val="20000"/>
                    </a:ext>
                  </a:extLst>
                </a:gridCol>
                <a:gridCol w="1284000">
                  <a:extLst>
                    <a:ext uri="{9D8B030D-6E8A-4147-A177-3AD203B41FA5}">
                      <a16:colId xmlns:a16="http://schemas.microsoft.com/office/drawing/2014/main" val="20001"/>
                    </a:ext>
                  </a:extLst>
                </a:gridCol>
                <a:gridCol w="1284000">
                  <a:extLst>
                    <a:ext uri="{9D8B030D-6E8A-4147-A177-3AD203B41FA5}">
                      <a16:colId xmlns:a16="http://schemas.microsoft.com/office/drawing/2014/main" val="20002"/>
                    </a:ext>
                  </a:extLst>
                </a:gridCol>
                <a:gridCol w="1284000">
                  <a:extLst>
                    <a:ext uri="{9D8B030D-6E8A-4147-A177-3AD203B41FA5}">
                      <a16:colId xmlns:a16="http://schemas.microsoft.com/office/drawing/2014/main" val="20003"/>
                    </a:ext>
                  </a:extLst>
                </a:gridCol>
                <a:gridCol w="1284000">
                  <a:extLst>
                    <a:ext uri="{9D8B030D-6E8A-4147-A177-3AD203B41FA5}">
                      <a16:colId xmlns:a16="http://schemas.microsoft.com/office/drawing/2014/main" val="20004"/>
                    </a:ext>
                  </a:extLst>
                </a:gridCol>
                <a:gridCol w="1284000">
                  <a:extLst>
                    <a:ext uri="{9D8B030D-6E8A-4147-A177-3AD203B41FA5}">
                      <a16:colId xmlns:a16="http://schemas.microsoft.com/office/drawing/2014/main" val="20005"/>
                    </a:ext>
                  </a:extLst>
                </a:gridCol>
              </a:tblGrid>
              <a:tr h="381000">
                <a:tc>
                  <a:txBody>
                    <a:bodyPr/>
                    <a:lstStyle/>
                    <a:p>
                      <a:pPr marL="0" lvl="0" indent="0" algn="l" rtl="0">
                        <a:spcBef>
                          <a:spcPts val="0"/>
                        </a:spcBef>
                        <a:spcAft>
                          <a:spcPts val="0"/>
                        </a:spcAft>
                        <a:buNone/>
                      </a:pPr>
                      <a:r>
                        <a:rPr lang="en" b="1"/>
                        <a:t>Best Model</a:t>
                      </a:r>
                      <a:endParaRPr b="1"/>
                    </a:p>
                  </a:txBody>
                  <a:tcPr marL="91425" marR="91425" marT="91425" marB="91425"/>
                </a:tc>
                <a:tc>
                  <a:txBody>
                    <a:bodyPr/>
                    <a:lstStyle/>
                    <a:p>
                      <a:pPr marL="0" lvl="0" indent="0" algn="l" rtl="0">
                        <a:spcBef>
                          <a:spcPts val="0"/>
                        </a:spcBef>
                        <a:spcAft>
                          <a:spcPts val="0"/>
                        </a:spcAft>
                        <a:buNone/>
                      </a:pPr>
                      <a:r>
                        <a:rPr lang="en" b="1"/>
                        <a:t>K-Means</a:t>
                      </a:r>
                      <a:endParaRPr b="1"/>
                    </a:p>
                  </a:txBody>
                  <a:tcPr marL="91425" marR="91425" marT="91425" marB="91425">
                    <a:solidFill>
                      <a:srgbClr val="9E9E9E"/>
                    </a:solidFill>
                  </a:tcPr>
                </a:tc>
                <a:tc>
                  <a:txBody>
                    <a:bodyPr/>
                    <a:lstStyle/>
                    <a:p>
                      <a:pPr marL="0" lvl="0" indent="0" algn="l" rtl="0">
                        <a:spcBef>
                          <a:spcPts val="0"/>
                        </a:spcBef>
                        <a:spcAft>
                          <a:spcPts val="0"/>
                        </a:spcAft>
                        <a:buNone/>
                      </a:pPr>
                      <a:r>
                        <a:rPr lang="en" b="1"/>
                        <a:t>Hierarchical</a:t>
                      </a:r>
                      <a:endParaRPr b="1"/>
                    </a:p>
                  </a:txBody>
                  <a:tcPr marL="91425" marR="91425" marT="91425" marB="91425"/>
                </a:tc>
                <a:tc>
                  <a:txBody>
                    <a:bodyPr/>
                    <a:lstStyle/>
                    <a:p>
                      <a:pPr marL="0" lvl="0" indent="0" algn="l" rtl="0">
                        <a:spcBef>
                          <a:spcPts val="0"/>
                        </a:spcBef>
                        <a:spcAft>
                          <a:spcPts val="0"/>
                        </a:spcAft>
                        <a:buNone/>
                      </a:pPr>
                      <a:r>
                        <a:rPr lang="en" b="1"/>
                        <a:t>DBSCAN</a:t>
                      </a:r>
                      <a:endParaRPr b="1"/>
                    </a:p>
                  </a:txBody>
                  <a:tcPr marL="91425" marR="91425" marT="91425" marB="91425"/>
                </a:tc>
                <a:tc>
                  <a:txBody>
                    <a:bodyPr/>
                    <a:lstStyle/>
                    <a:p>
                      <a:pPr marL="0" lvl="0" indent="0" algn="l" rtl="0">
                        <a:spcBef>
                          <a:spcPts val="0"/>
                        </a:spcBef>
                        <a:spcAft>
                          <a:spcPts val="0"/>
                        </a:spcAft>
                        <a:buNone/>
                      </a:pPr>
                      <a:r>
                        <a:rPr lang="en" b="1"/>
                        <a:t>GMM</a:t>
                      </a:r>
                      <a:endParaRPr b="1"/>
                    </a:p>
                  </a:txBody>
                  <a:tcPr marL="91425" marR="91425" marT="91425" marB="91425">
                    <a:solidFill>
                      <a:srgbClr val="9E9E9E"/>
                    </a:solidFill>
                  </a:tcPr>
                </a:tc>
                <a:tc>
                  <a:txBody>
                    <a:bodyPr/>
                    <a:lstStyle/>
                    <a:p>
                      <a:pPr marL="0" lvl="0" indent="0" algn="l" rtl="0">
                        <a:spcBef>
                          <a:spcPts val="0"/>
                        </a:spcBef>
                        <a:spcAft>
                          <a:spcPts val="0"/>
                        </a:spcAft>
                        <a:buNone/>
                      </a:pPr>
                      <a:r>
                        <a:rPr lang="en" b="1"/>
                        <a:t>Mean Shift</a:t>
                      </a:r>
                      <a:endParaRPr b="1"/>
                    </a:p>
                  </a:txBody>
                  <a:tcPr marL="91425" marR="91425" marT="91425" marB="91425">
                    <a:solidFill>
                      <a:srgbClr val="9E9E9E"/>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t># of clusters</a:t>
                      </a:r>
                      <a:endParaRPr b="1"/>
                    </a:p>
                  </a:txBody>
                  <a:tcPr marL="91425" marR="91425" marT="91425" marB="91425"/>
                </a:tc>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a:t>21</a:t>
                      </a:r>
                      <a:endParaRPr/>
                    </a:p>
                  </a:txBody>
                  <a:tcPr marL="91425" marR="91425" marT="91425" marB="91425"/>
                </a:tc>
                <a:tc>
                  <a:txBody>
                    <a:bodyPr/>
                    <a:lstStyle/>
                    <a:p>
                      <a:pPr marL="0" lvl="0" indent="0" algn="l" rtl="0">
                        <a:spcBef>
                          <a:spcPts val="0"/>
                        </a:spcBef>
                        <a:spcAft>
                          <a:spcPts val="0"/>
                        </a:spcAft>
                        <a:buNone/>
                      </a:pPr>
                      <a:r>
                        <a:rPr lang="en"/>
                        <a:t>2</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6</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b="1"/>
                        <a:t>Silhouette Score</a:t>
                      </a:r>
                      <a:endParaRPr b="1"/>
                    </a:p>
                  </a:txBody>
                  <a:tcPr marL="91425" marR="91425" marT="91425" marB="91425"/>
                </a:tc>
                <a:tc>
                  <a:txBody>
                    <a:bodyPr/>
                    <a:lstStyle/>
                    <a:p>
                      <a:pPr marL="0" lvl="0" indent="0" algn="l" rtl="0">
                        <a:spcBef>
                          <a:spcPts val="0"/>
                        </a:spcBef>
                        <a:spcAft>
                          <a:spcPts val="0"/>
                        </a:spcAft>
                        <a:buNone/>
                      </a:pPr>
                      <a:r>
                        <a:rPr lang="en"/>
                        <a:t>0.35491</a:t>
                      </a:r>
                      <a:endParaRPr/>
                    </a:p>
                  </a:txBody>
                  <a:tcPr marL="91425" marR="91425" marT="91425" marB="91425">
                    <a:solidFill>
                      <a:srgbClr val="FFFF00"/>
                    </a:solidFill>
                  </a:tcPr>
                </a:tc>
                <a:tc>
                  <a:txBody>
                    <a:bodyPr/>
                    <a:lstStyle/>
                    <a:p>
                      <a:pPr marL="0" lvl="0" indent="0" algn="l" rtl="0">
                        <a:spcBef>
                          <a:spcPts val="0"/>
                        </a:spcBef>
                        <a:spcAft>
                          <a:spcPts val="0"/>
                        </a:spcAft>
                        <a:buNone/>
                      </a:pPr>
                      <a:r>
                        <a:rPr lang="en"/>
                        <a:t>0.33557</a:t>
                      </a:r>
                      <a:endParaRPr/>
                    </a:p>
                  </a:txBody>
                  <a:tcPr marL="91425" marR="91425" marT="91425" marB="91425">
                    <a:solidFill>
                      <a:srgbClr val="FFFF00"/>
                    </a:solidFill>
                  </a:tcPr>
                </a:tc>
                <a:tc>
                  <a:txBody>
                    <a:bodyPr/>
                    <a:lstStyle/>
                    <a:p>
                      <a:pPr marL="0" lvl="0" indent="0" algn="l" rtl="0">
                        <a:spcBef>
                          <a:spcPts val="0"/>
                        </a:spcBef>
                        <a:spcAft>
                          <a:spcPts val="0"/>
                        </a:spcAft>
                        <a:buNone/>
                      </a:pPr>
                      <a:r>
                        <a:rPr lang="en"/>
                        <a:t>0.21273</a:t>
                      </a:r>
                      <a:endParaRPr/>
                    </a:p>
                  </a:txBody>
                  <a:tcPr marL="91425" marR="91425" marT="91425" marB="91425">
                    <a:lnR w="9525" cap="flat" cmpd="sng">
                      <a:solidFill>
                        <a:srgbClr val="9E9E9E"/>
                      </a:solidFill>
                      <a:prstDash val="solid"/>
                      <a:round/>
                      <a:headEnd type="none" w="sm" len="sm"/>
                      <a:tailEnd type="none" w="sm" len="sm"/>
                    </a:lnR>
                    <a:solidFill>
                      <a:srgbClr val="FF0000"/>
                    </a:solidFill>
                  </a:tcPr>
                </a:tc>
                <a:tc>
                  <a:txBody>
                    <a:bodyPr/>
                    <a:lstStyle/>
                    <a:p>
                      <a:pPr marL="0" lvl="0" indent="0" algn="l" rtl="0">
                        <a:spcBef>
                          <a:spcPts val="0"/>
                        </a:spcBef>
                        <a:spcAft>
                          <a:spcPts val="0"/>
                        </a:spcAft>
                        <a:buNone/>
                      </a:pPr>
                      <a:r>
                        <a:rPr lang="en"/>
                        <a:t>0.36028</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00"/>
                    </a:solidFill>
                  </a:tcPr>
                </a:tc>
                <a:tc>
                  <a:txBody>
                    <a:bodyPr/>
                    <a:lstStyle/>
                    <a:p>
                      <a:pPr marL="0" lvl="0" indent="0" algn="l" rtl="0">
                        <a:spcBef>
                          <a:spcPts val="0"/>
                        </a:spcBef>
                        <a:spcAft>
                          <a:spcPts val="0"/>
                        </a:spcAft>
                        <a:buNone/>
                      </a:pPr>
                      <a:r>
                        <a:rPr lang="en"/>
                        <a:t>0.52538</a:t>
                      </a:r>
                      <a:endParaRPr/>
                    </a:p>
                  </a:txBody>
                  <a:tcPr marL="91425" marR="91425" marT="91425" marB="91425">
                    <a:lnL w="9525" cap="flat" cmpd="sng">
                      <a:solidFill>
                        <a:srgbClr val="9E9E9E"/>
                      </a:solidFill>
                      <a:prstDash val="solid"/>
                      <a:round/>
                      <a:headEnd type="none" w="sm" len="sm"/>
                      <a:tailEnd type="none" w="sm" len="sm"/>
                    </a:lnL>
                    <a:solidFill>
                      <a:srgbClr val="00FF00"/>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b="1"/>
                        <a:t>Calinski Harabasz Score</a:t>
                      </a:r>
                      <a:endParaRPr b="1"/>
                    </a:p>
                  </a:txBody>
                  <a:tcPr marL="91425" marR="91425" marT="91425" marB="91425"/>
                </a:tc>
                <a:tc>
                  <a:txBody>
                    <a:bodyPr/>
                    <a:lstStyle/>
                    <a:p>
                      <a:pPr marL="0" lvl="0" indent="0" algn="l" rtl="0">
                        <a:spcBef>
                          <a:spcPts val="0"/>
                        </a:spcBef>
                        <a:spcAft>
                          <a:spcPts val="0"/>
                        </a:spcAft>
                        <a:buNone/>
                      </a:pPr>
                      <a:r>
                        <a:rPr lang="en"/>
                        <a:t>10622.31</a:t>
                      </a:r>
                      <a:endParaRPr/>
                    </a:p>
                  </a:txBody>
                  <a:tcPr marL="91425" marR="91425" marT="91425" marB="91425">
                    <a:solidFill>
                      <a:srgbClr val="00FF00"/>
                    </a:solidFill>
                  </a:tcPr>
                </a:tc>
                <a:tc>
                  <a:txBody>
                    <a:bodyPr/>
                    <a:lstStyle/>
                    <a:p>
                      <a:pPr marL="0" lvl="0" indent="0" algn="l" rtl="0">
                        <a:spcBef>
                          <a:spcPts val="0"/>
                        </a:spcBef>
                        <a:spcAft>
                          <a:spcPts val="0"/>
                        </a:spcAft>
                        <a:buNone/>
                      </a:pPr>
                      <a:r>
                        <a:rPr lang="en"/>
                        <a:t>9243.99</a:t>
                      </a:r>
                      <a:endParaRPr/>
                    </a:p>
                  </a:txBody>
                  <a:tcPr marL="91425" marR="91425" marT="91425" marB="91425">
                    <a:solidFill>
                      <a:srgbClr val="00FF00"/>
                    </a:solidFill>
                  </a:tcPr>
                </a:tc>
                <a:tc>
                  <a:txBody>
                    <a:bodyPr/>
                    <a:lstStyle/>
                    <a:p>
                      <a:pPr marL="0" lvl="0" indent="0" algn="l" rtl="0">
                        <a:spcBef>
                          <a:spcPts val="0"/>
                        </a:spcBef>
                        <a:spcAft>
                          <a:spcPts val="0"/>
                        </a:spcAft>
                        <a:buNone/>
                      </a:pPr>
                      <a:r>
                        <a:rPr lang="en"/>
                        <a:t>1135.64</a:t>
                      </a:r>
                      <a:endParaRPr/>
                    </a:p>
                  </a:txBody>
                  <a:tcPr marL="91425" marR="91425" marT="91425" marB="91425">
                    <a:lnR w="9525" cap="flat" cmpd="sng">
                      <a:solidFill>
                        <a:srgbClr val="9E9E9E"/>
                      </a:solidFill>
                      <a:prstDash val="solid"/>
                      <a:round/>
                      <a:headEnd type="none" w="sm" len="sm"/>
                      <a:tailEnd type="none" w="sm" len="sm"/>
                    </a:lnR>
                    <a:solidFill>
                      <a:srgbClr val="FF0000"/>
                    </a:solidFill>
                  </a:tcPr>
                </a:tc>
                <a:tc>
                  <a:txBody>
                    <a:bodyPr/>
                    <a:lstStyle/>
                    <a:p>
                      <a:pPr marL="0" lvl="0" indent="0" algn="l" rtl="0">
                        <a:spcBef>
                          <a:spcPts val="0"/>
                        </a:spcBef>
                        <a:spcAft>
                          <a:spcPts val="0"/>
                        </a:spcAft>
                        <a:buNone/>
                      </a:pPr>
                      <a:r>
                        <a:rPr lang="en"/>
                        <a:t>8465.60</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FF00"/>
                    </a:solidFill>
                  </a:tcPr>
                </a:tc>
                <a:tc>
                  <a:txBody>
                    <a:bodyPr/>
                    <a:lstStyle/>
                    <a:p>
                      <a:pPr marL="0" lvl="0" indent="0" algn="l" rtl="0">
                        <a:spcBef>
                          <a:spcPts val="0"/>
                        </a:spcBef>
                        <a:spcAft>
                          <a:spcPts val="0"/>
                        </a:spcAft>
                        <a:buNone/>
                      </a:pPr>
                      <a:r>
                        <a:rPr lang="en"/>
                        <a:t>2190.69</a:t>
                      </a:r>
                      <a:endParaRPr/>
                    </a:p>
                  </a:txBody>
                  <a:tcPr marL="91425" marR="91425" marT="91425" marB="91425">
                    <a:lnL w="9525" cap="flat" cmpd="sng">
                      <a:solidFill>
                        <a:srgbClr val="9E9E9E"/>
                      </a:solidFill>
                      <a:prstDash val="solid"/>
                      <a:round/>
                      <a:headEnd type="none" w="sm" len="sm"/>
                      <a:tailEnd type="none" w="sm" len="sm"/>
                    </a:lnL>
                    <a:solidFill>
                      <a:srgbClr val="FFFF00"/>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b="1"/>
                        <a:t>Davies Bouldin Score</a:t>
                      </a:r>
                      <a:endParaRPr b="1"/>
                    </a:p>
                  </a:txBody>
                  <a:tcPr marL="91425" marR="91425" marT="91425" marB="91425"/>
                </a:tc>
                <a:tc>
                  <a:txBody>
                    <a:bodyPr/>
                    <a:lstStyle/>
                    <a:p>
                      <a:pPr marL="0" lvl="0" indent="0" algn="l" rtl="0">
                        <a:spcBef>
                          <a:spcPts val="0"/>
                        </a:spcBef>
                        <a:spcAft>
                          <a:spcPts val="0"/>
                        </a:spcAft>
                        <a:buNone/>
                      </a:pPr>
                      <a:r>
                        <a:rPr lang="en"/>
                        <a:t>1.1374</a:t>
                      </a:r>
                      <a:endParaRPr/>
                    </a:p>
                  </a:txBody>
                  <a:tcPr marL="91425" marR="91425" marT="91425" marB="91425">
                    <a:solidFill>
                      <a:srgbClr val="00FF00"/>
                    </a:solidFill>
                  </a:tcPr>
                </a:tc>
                <a:tc>
                  <a:txBody>
                    <a:bodyPr/>
                    <a:lstStyle/>
                    <a:p>
                      <a:pPr marL="0" lvl="0" indent="0" algn="l" rtl="0">
                        <a:spcBef>
                          <a:spcPts val="0"/>
                        </a:spcBef>
                        <a:spcAft>
                          <a:spcPts val="0"/>
                        </a:spcAft>
                        <a:buNone/>
                      </a:pPr>
                      <a:r>
                        <a:rPr lang="en"/>
                        <a:t>1.1622</a:t>
                      </a:r>
                      <a:endParaRPr/>
                    </a:p>
                  </a:txBody>
                  <a:tcPr marL="91425" marR="91425" marT="91425" marB="91425">
                    <a:solidFill>
                      <a:srgbClr val="00FF00"/>
                    </a:solidFill>
                  </a:tcPr>
                </a:tc>
                <a:tc>
                  <a:txBody>
                    <a:bodyPr/>
                    <a:lstStyle/>
                    <a:p>
                      <a:pPr marL="0" lvl="0" indent="0" algn="l" rtl="0">
                        <a:spcBef>
                          <a:spcPts val="0"/>
                        </a:spcBef>
                        <a:spcAft>
                          <a:spcPts val="0"/>
                        </a:spcAft>
                        <a:buNone/>
                      </a:pPr>
                      <a:r>
                        <a:rPr lang="en"/>
                        <a:t>1.8218</a:t>
                      </a:r>
                      <a:endParaRPr/>
                    </a:p>
                  </a:txBody>
                  <a:tcPr marL="91425" marR="91425" marT="91425" marB="91425">
                    <a:lnR w="9525" cap="flat" cmpd="sng">
                      <a:solidFill>
                        <a:srgbClr val="9E9E9E"/>
                      </a:solidFill>
                      <a:prstDash val="solid"/>
                      <a:round/>
                      <a:headEnd type="none" w="sm" len="sm"/>
                      <a:tailEnd type="none" w="sm" len="sm"/>
                    </a:lnR>
                    <a:solidFill>
                      <a:srgbClr val="FF0000"/>
                    </a:solidFill>
                  </a:tcPr>
                </a:tc>
                <a:tc>
                  <a:txBody>
                    <a:bodyPr/>
                    <a:lstStyle/>
                    <a:p>
                      <a:pPr marL="0" lvl="0" indent="0" algn="l" rtl="0">
                        <a:spcBef>
                          <a:spcPts val="0"/>
                        </a:spcBef>
                        <a:spcAft>
                          <a:spcPts val="0"/>
                        </a:spcAft>
                        <a:buNone/>
                      </a:pPr>
                      <a:r>
                        <a:rPr lang="en"/>
                        <a:t>1.6198</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00"/>
                    </a:solidFill>
                  </a:tcPr>
                </a:tc>
                <a:tc>
                  <a:txBody>
                    <a:bodyPr/>
                    <a:lstStyle/>
                    <a:p>
                      <a:pPr marL="0" lvl="0" indent="0" algn="l" rtl="0">
                        <a:spcBef>
                          <a:spcPts val="0"/>
                        </a:spcBef>
                        <a:spcAft>
                          <a:spcPts val="0"/>
                        </a:spcAft>
                        <a:buNone/>
                      </a:pPr>
                      <a:r>
                        <a:rPr lang="en"/>
                        <a:t>1.5098</a:t>
                      </a:r>
                      <a:endParaRPr/>
                    </a:p>
                  </a:txBody>
                  <a:tcPr marL="91425" marR="91425" marT="91425" marB="91425">
                    <a:lnL w="9525" cap="flat" cmpd="sng">
                      <a:solidFill>
                        <a:srgbClr val="9E9E9E"/>
                      </a:solidFill>
                      <a:prstDash val="solid"/>
                      <a:round/>
                      <a:headEnd type="none" w="sm" len="sm"/>
                      <a:tailEnd type="none" w="sm" len="sm"/>
                    </a:lnL>
                    <a:solidFill>
                      <a:srgbClr val="FFFF00"/>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08"/>
        <p:cNvGrpSpPr/>
        <p:nvPr/>
      </p:nvGrpSpPr>
      <p:grpSpPr>
        <a:xfrm>
          <a:off x="0" y="0"/>
          <a:ext cx="0" cy="0"/>
          <a:chOff x="0" y="0"/>
          <a:chExt cx="0" cy="0"/>
        </a:xfrm>
      </p:grpSpPr>
      <p:sp>
        <p:nvSpPr>
          <p:cNvPr id="1609" name="Google Shape;1609;p50"/>
          <p:cNvSpPr txBox="1">
            <a:spLocks noGrp="1"/>
          </p:cNvSpPr>
          <p:nvPr>
            <p:ph type="title"/>
          </p:nvPr>
        </p:nvSpPr>
        <p:spPr>
          <a:xfrm>
            <a:off x="1819300" y="2400150"/>
            <a:ext cx="5793600" cy="156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600"/>
              <a:t>RESULTS &amp; INTERPRETATION</a:t>
            </a:r>
            <a:endParaRPr sz="4600"/>
          </a:p>
        </p:txBody>
      </p:sp>
      <p:sp>
        <p:nvSpPr>
          <p:cNvPr id="1610" name="Google Shape;1610;p50"/>
          <p:cNvSpPr txBox="1">
            <a:spLocks noGrp="1"/>
          </p:cNvSpPr>
          <p:nvPr>
            <p:ph type="title" idx="2"/>
          </p:nvPr>
        </p:nvSpPr>
        <p:spPr>
          <a:xfrm>
            <a:off x="1819300" y="1558350"/>
            <a:ext cx="15888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grpSp>
        <p:nvGrpSpPr>
          <p:cNvPr id="1611" name="Google Shape;1611;p50"/>
          <p:cNvGrpSpPr/>
          <p:nvPr/>
        </p:nvGrpSpPr>
        <p:grpSpPr>
          <a:xfrm>
            <a:off x="7527178" y="539493"/>
            <a:ext cx="903604" cy="817401"/>
            <a:chOff x="431250" y="4269675"/>
            <a:chExt cx="623175" cy="563725"/>
          </a:xfrm>
        </p:grpSpPr>
        <p:sp>
          <p:nvSpPr>
            <p:cNvPr id="1612" name="Google Shape;1612;p50"/>
            <p:cNvSpPr/>
            <p:nvPr/>
          </p:nvSpPr>
          <p:spPr>
            <a:xfrm>
              <a:off x="431250" y="4269675"/>
              <a:ext cx="574775" cy="518225"/>
            </a:xfrm>
            <a:custGeom>
              <a:avLst/>
              <a:gdLst/>
              <a:ahLst/>
              <a:cxnLst/>
              <a:rect l="l" t="t" r="r" b="b"/>
              <a:pathLst>
                <a:path w="22991" h="20729" extrusionOk="0">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0"/>
            <p:cNvSpPr/>
            <p:nvPr/>
          </p:nvSpPr>
          <p:spPr>
            <a:xfrm>
              <a:off x="514900" y="4312375"/>
              <a:ext cx="539525" cy="521025"/>
            </a:xfrm>
            <a:custGeom>
              <a:avLst/>
              <a:gdLst/>
              <a:ahLst/>
              <a:cxnLst/>
              <a:rect l="l" t="t" r="r" b="b"/>
              <a:pathLst>
                <a:path w="21581" h="20841" extrusionOk="0">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0"/>
            <p:cNvSpPr/>
            <p:nvPr/>
          </p:nvSpPr>
          <p:spPr>
            <a:xfrm>
              <a:off x="500625" y="4332000"/>
              <a:ext cx="436250" cy="393550"/>
            </a:xfrm>
            <a:custGeom>
              <a:avLst/>
              <a:gdLst/>
              <a:ahLst/>
              <a:cxnLst/>
              <a:rect l="l" t="t" r="r" b="b"/>
              <a:pathLst>
                <a:path w="17450" h="15742" extrusionOk="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0"/>
            <p:cNvSpPr/>
            <p:nvPr/>
          </p:nvSpPr>
          <p:spPr>
            <a:xfrm>
              <a:off x="588925" y="4382400"/>
              <a:ext cx="246250" cy="280375"/>
            </a:xfrm>
            <a:custGeom>
              <a:avLst/>
              <a:gdLst/>
              <a:ahLst/>
              <a:cxnLst/>
              <a:rect l="l" t="t" r="r" b="b"/>
              <a:pathLst>
                <a:path w="9850" h="11215" extrusionOk="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6" name="Google Shape;1616;p50"/>
          <p:cNvGrpSpPr/>
          <p:nvPr/>
        </p:nvGrpSpPr>
        <p:grpSpPr>
          <a:xfrm>
            <a:off x="7296178" y="2978507"/>
            <a:ext cx="547707" cy="495785"/>
            <a:chOff x="470050" y="3731100"/>
            <a:chExt cx="179800" cy="162750"/>
          </a:xfrm>
        </p:grpSpPr>
        <p:sp>
          <p:nvSpPr>
            <p:cNvPr id="1617" name="Google Shape;1617;p50"/>
            <p:cNvSpPr/>
            <p:nvPr/>
          </p:nvSpPr>
          <p:spPr>
            <a:xfrm>
              <a:off x="483875" y="3731100"/>
              <a:ext cx="165975" cy="149600"/>
            </a:xfrm>
            <a:custGeom>
              <a:avLst/>
              <a:gdLst/>
              <a:ahLst/>
              <a:cxnLst/>
              <a:rect l="l" t="t" r="r" b="b"/>
              <a:pathLst>
                <a:path w="6639" h="5984" extrusionOk="0">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0"/>
            <p:cNvSpPr/>
            <p:nvPr/>
          </p:nvSpPr>
          <p:spPr>
            <a:xfrm>
              <a:off x="470050" y="3743450"/>
              <a:ext cx="155700" cy="150400"/>
            </a:xfrm>
            <a:custGeom>
              <a:avLst/>
              <a:gdLst/>
              <a:ahLst/>
              <a:cxnLst/>
              <a:rect l="l" t="t" r="r" b="b"/>
              <a:pathLst>
                <a:path w="6228" h="6016" extrusionOk="0">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0"/>
            <p:cNvSpPr/>
            <p:nvPr/>
          </p:nvSpPr>
          <p:spPr>
            <a:xfrm>
              <a:off x="503950" y="3749100"/>
              <a:ext cx="126050" cy="113600"/>
            </a:xfrm>
            <a:custGeom>
              <a:avLst/>
              <a:gdLst/>
              <a:ahLst/>
              <a:cxnLst/>
              <a:rect l="l" t="t" r="r" b="b"/>
              <a:pathLst>
                <a:path w="5042" h="4544" extrusionOk="0">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0"/>
            <p:cNvSpPr/>
            <p:nvPr/>
          </p:nvSpPr>
          <p:spPr>
            <a:xfrm>
              <a:off x="533175" y="3763725"/>
              <a:ext cx="71175" cy="80775"/>
            </a:xfrm>
            <a:custGeom>
              <a:avLst/>
              <a:gdLst/>
              <a:ahLst/>
              <a:cxnLst/>
              <a:rect l="l" t="t" r="r" b="b"/>
              <a:pathLst>
                <a:path w="2847" h="3231" extrusionOk="0">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24"/>
        <p:cNvGrpSpPr/>
        <p:nvPr/>
      </p:nvGrpSpPr>
      <p:grpSpPr>
        <a:xfrm>
          <a:off x="0" y="0"/>
          <a:ext cx="0" cy="0"/>
          <a:chOff x="0" y="0"/>
          <a:chExt cx="0" cy="0"/>
        </a:xfrm>
      </p:grpSpPr>
      <p:sp>
        <p:nvSpPr>
          <p:cNvPr id="1625" name="Google Shape;1625;p51"/>
          <p:cNvSpPr/>
          <p:nvPr/>
        </p:nvSpPr>
        <p:spPr>
          <a:xfrm>
            <a:off x="0" y="3840600"/>
            <a:ext cx="3117000" cy="1302900"/>
          </a:xfrm>
          <a:prstGeom prst="rect">
            <a:avLst/>
          </a:prstGeom>
          <a:solidFill>
            <a:srgbClr val="E9EEF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626" name="Google Shape;1626;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CLUSTERING: BEST MODELS</a:t>
            </a:r>
            <a:endParaRPr/>
          </a:p>
        </p:txBody>
      </p:sp>
      <p:sp>
        <p:nvSpPr>
          <p:cNvPr id="1627" name="Google Shape;1627;p51"/>
          <p:cNvSpPr txBox="1">
            <a:spLocks noGrp="1"/>
          </p:cNvSpPr>
          <p:nvPr>
            <p:ph type="subTitle" idx="1"/>
          </p:nvPr>
        </p:nvSpPr>
        <p:spPr>
          <a:xfrm>
            <a:off x="332975" y="1640700"/>
            <a:ext cx="2348100" cy="130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Cluster 1 (3.4%): High engagement and success</a:t>
            </a:r>
            <a:endParaRPr b="1"/>
          </a:p>
          <a:p>
            <a:pPr marL="0" lvl="0" indent="0" algn="l" rtl="0">
              <a:spcBef>
                <a:spcPts val="0"/>
              </a:spcBef>
              <a:spcAft>
                <a:spcPts val="0"/>
              </a:spcAft>
              <a:buNone/>
            </a:pPr>
            <a:r>
              <a:rPr lang="en"/>
              <a:t>-Higher Subscription Rates</a:t>
            </a:r>
            <a:endParaRPr/>
          </a:p>
          <a:p>
            <a:pPr marL="0" lvl="0" indent="0" algn="l" rtl="0">
              <a:spcBef>
                <a:spcPts val="0"/>
              </a:spcBef>
              <a:spcAft>
                <a:spcPts val="0"/>
              </a:spcAft>
              <a:buNone/>
            </a:pPr>
            <a:r>
              <a:rPr lang="en"/>
              <a:t>-Active and Prior Contact</a:t>
            </a:r>
            <a:endParaRPr/>
          </a:p>
          <a:p>
            <a:pPr marL="0" lvl="0" indent="0" algn="l" rtl="0">
              <a:spcBef>
                <a:spcPts val="0"/>
              </a:spcBef>
              <a:spcAft>
                <a:spcPts val="0"/>
              </a:spcAft>
              <a:buNone/>
            </a:pPr>
            <a:r>
              <a:rPr lang="en"/>
              <a:t>-Predominance of Cellular Communication</a:t>
            </a:r>
            <a:endParaRPr/>
          </a:p>
          <a:p>
            <a:pPr marL="0" lvl="0" indent="0" algn="l" rtl="0">
              <a:spcBef>
                <a:spcPts val="0"/>
              </a:spcBef>
              <a:spcAft>
                <a:spcPts val="0"/>
              </a:spcAft>
              <a:buNone/>
            </a:pPr>
            <a:endParaRPr b="1"/>
          </a:p>
          <a:p>
            <a:pPr marL="0" lvl="0" indent="0" algn="l" rtl="0">
              <a:spcBef>
                <a:spcPts val="0"/>
              </a:spcBef>
              <a:spcAft>
                <a:spcPts val="0"/>
              </a:spcAft>
              <a:buNone/>
            </a:pPr>
            <a:r>
              <a:rPr lang="en" b="1"/>
              <a:t>Cluster 0 (96%): Untapped potential</a:t>
            </a:r>
            <a:br>
              <a:rPr lang="en"/>
            </a:br>
            <a:r>
              <a:rPr lang="en"/>
              <a:t>-Untouched demographic (no prior contact)</a:t>
            </a:r>
            <a:br>
              <a:rPr lang="en"/>
            </a:br>
            <a:r>
              <a:rPr lang="en"/>
              <a:t>-Lower subscription rate and engagement</a:t>
            </a:r>
            <a:endParaRPr/>
          </a:p>
          <a:p>
            <a:pPr marL="0" lvl="0" indent="0" algn="l" rtl="0">
              <a:spcBef>
                <a:spcPts val="0"/>
              </a:spcBef>
              <a:spcAft>
                <a:spcPts val="0"/>
              </a:spcAft>
              <a:buNone/>
            </a:pPr>
            <a:r>
              <a:rPr lang="en"/>
              <a:t>-Diversified demographic, less campaign contact</a:t>
            </a:r>
            <a:endParaRPr/>
          </a:p>
          <a:p>
            <a:pPr marL="0" lvl="0" indent="0" algn="l" rtl="0">
              <a:spcBef>
                <a:spcPts val="0"/>
              </a:spcBef>
              <a:spcAft>
                <a:spcPts val="0"/>
              </a:spcAft>
              <a:buNone/>
            </a:pPr>
            <a:r>
              <a:rPr lang="en"/>
              <a:t>- Lower Interest rates</a:t>
            </a:r>
            <a:br>
              <a:rPr lang="en"/>
            </a:br>
            <a:br>
              <a:rPr lang="en"/>
            </a:br>
            <a:endParaRPr/>
          </a:p>
        </p:txBody>
      </p:sp>
      <p:sp>
        <p:nvSpPr>
          <p:cNvPr id="1628" name="Google Shape;1628;p51"/>
          <p:cNvSpPr txBox="1">
            <a:spLocks noGrp="1"/>
          </p:cNvSpPr>
          <p:nvPr>
            <p:ph type="subTitle" idx="2"/>
          </p:nvPr>
        </p:nvSpPr>
        <p:spPr>
          <a:xfrm>
            <a:off x="3013625" y="1640700"/>
            <a:ext cx="2348100" cy="250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Cluster 1 (86%): Uncontacted</a:t>
            </a:r>
            <a:endParaRPr b="1"/>
          </a:p>
          <a:p>
            <a:pPr marL="0" lvl="0" indent="0" algn="l" rtl="0">
              <a:spcBef>
                <a:spcPts val="0"/>
              </a:spcBef>
              <a:spcAft>
                <a:spcPts val="0"/>
              </a:spcAft>
              <a:buNone/>
            </a:pPr>
            <a:r>
              <a:rPr lang="en"/>
              <a:t>-No prior contact</a:t>
            </a:r>
            <a:endParaRPr/>
          </a:p>
          <a:p>
            <a:pPr marL="0" lvl="0" indent="0" algn="l" rtl="0">
              <a:spcBef>
                <a:spcPts val="0"/>
              </a:spcBef>
              <a:spcAft>
                <a:spcPts val="0"/>
              </a:spcAft>
              <a:buNone/>
            </a:pPr>
            <a:r>
              <a:rPr lang="en"/>
              <a:t>-Higher interest rates</a:t>
            </a:r>
            <a:br>
              <a:rPr lang="en"/>
            </a:br>
            <a:r>
              <a:rPr lang="en"/>
              <a:t>-Less cellular contact</a:t>
            </a:r>
            <a:br>
              <a:rPr lang="en"/>
            </a:br>
            <a:br>
              <a:rPr lang="en"/>
            </a:br>
            <a:r>
              <a:rPr lang="en" b="1"/>
              <a:t>Cluster 0 (14%): Previously Engaged</a:t>
            </a:r>
            <a:endParaRPr b="1"/>
          </a:p>
          <a:p>
            <a:pPr marL="0" lvl="0" indent="0" algn="l" rtl="0">
              <a:spcBef>
                <a:spcPts val="0"/>
              </a:spcBef>
              <a:spcAft>
                <a:spcPts val="0"/>
              </a:spcAft>
              <a:buNone/>
            </a:pPr>
            <a:r>
              <a:rPr lang="en"/>
              <a:t>-Lower interest rate</a:t>
            </a:r>
            <a:endParaRPr/>
          </a:p>
          <a:p>
            <a:pPr marL="0" lvl="0" indent="0" algn="l" rtl="0">
              <a:spcBef>
                <a:spcPts val="0"/>
              </a:spcBef>
              <a:spcAft>
                <a:spcPts val="0"/>
              </a:spcAft>
              <a:buNone/>
            </a:pPr>
            <a:r>
              <a:rPr lang="en"/>
              <a:t>-Previously contacted or engaged</a:t>
            </a:r>
            <a:endParaRPr/>
          </a:p>
          <a:p>
            <a:pPr marL="0" lvl="0" indent="0" algn="l" rtl="0">
              <a:spcBef>
                <a:spcPts val="0"/>
              </a:spcBef>
              <a:spcAft>
                <a:spcPts val="0"/>
              </a:spcAft>
              <a:buNone/>
            </a:pPr>
            <a:r>
              <a:rPr lang="en"/>
              <a:t>-More subscribed but still a minority</a:t>
            </a:r>
            <a:endParaRPr/>
          </a:p>
        </p:txBody>
      </p:sp>
      <p:sp>
        <p:nvSpPr>
          <p:cNvPr id="1629" name="Google Shape;1629;p51"/>
          <p:cNvSpPr txBox="1">
            <a:spLocks noGrp="1"/>
          </p:cNvSpPr>
          <p:nvPr>
            <p:ph type="subTitle" idx="4"/>
          </p:nvPr>
        </p:nvSpPr>
        <p:spPr>
          <a:xfrm>
            <a:off x="332975" y="1168200"/>
            <a:ext cx="2348100" cy="47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Mean Shift</a:t>
            </a:r>
            <a:endParaRPr/>
          </a:p>
        </p:txBody>
      </p:sp>
      <p:sp>
        <p:nvSpPr>
          <p:cNvPr id="1630" name="Google Shape;1630;p51"/>
          <p:cNvSpPr txBox="1">
            <a:spLocks noGrp="1"/>
          </p:cNvSpPr>
          <p:nvPr>
            <p:ph type="subTitle" idx="5"/>
          </p:nvPr>
        </p:nvSpPr>
        <p:spPr>
          <a:xfrm>
            <a:off x="3138825" y="1141575"/>
            <a:ext cx="2348100" cy="47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GMM</a:t>
            </a:r>
            <a:endParaRPr/>
          </a:p>
        </p:txBody>
      </p:sp>
      <p:sp>
        <p:nvSpPr>
          <p:cNvPr id="1631" name="Google Shape;1631;p51"/>
          <p:cNvSpPr txBox="1">
            <a:spLocks noGrp="1"/>
          </p:cNvSpPr>
          <p:nvPr>
            <p:ph type="subTitle" idx="5"/>
          </p:nvPr>
        </p:nvSpPr>
        <p:spPr>
          <a:xfrm>
            <a:off x="5944675" y="1141575"/>
            <a:ext cx="2348100" cy="47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K-Means</a:t>
            </a:r>
            <a:endParaRPr/>
          </a:p>
        </p:txBody>
      </p:sp>
      <p:sp>
        <p:nvSpPr>
          <p:cNvPr id="1632" name="Google Shape;1632;p51"/>
          <p:cNvSpPr txBox="1">
            <a:spLocks noGrp="1"/>
          </p:cNvSpPr>
          <p:nvPr>
            <p:ph type="subTitle" idx="2"/>
          </p:nvPr>
        </p:nvSpPr>
        <p:spPr>
          <a:xfrm>
            <a:off x="5837200" y="1640700"/>
            <a:ext cx="2348100" cy="250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Cluster 0 and 4 (87.4%) </a:t>
            </a:r>
            <a:endParaRPr b="1"/>
          </a:p>
          <a:p>
            <a:pPr marL="0" lvl="0" indent="0" algn="l" rtl="0">
              <a:spcBef>
                <a:spcPts val="0"/>
              </a:spcBef>
              <a:spcAft>
                <a:spcPts val="0"/>
              </a:spcAft>
              <a:buNone/>
            </a:pPr>
            <a:r>
              <a:rPr lang="en"/>
              <a:t>-Most unsubscribed (94%)</a:t>
            </a:r>
            <a:endParaRPr/>
          </a:p>
          <a:p>
            <a:pPr marL="0" lvl="0" indent="0" algn="l" rtl="0">
              <a:spcBef>
                <a:spcPts val="0"/>
              </a:spcBef>
              <a:spcAft>
                <a:spcPts val="0"/>
              </a:spcAft>
              <a:buNone/>
            </a:pPr>
            <a:r>
              <a:rPr lang="en"/>
              <a:t>-Telephone contact</a:t>
            </a:r>
            <a:endParaRPr/>
          </a:p>
          <a:p>
            <a:pPr marL="0" lvl="0" indent="0" algn="l" rtl="0">
              <a:spcBef>
                <a:spcPts val="0"/>
              </a:spcBef>
              <a:spcAft>
                <a:spcPts val="0"/>
              </a:spcAft>
              <a:buNone/>
            </a:pPr>
            <a:r>
              <a:rPr lang="en"/>
              <a:t>-Less contact</a:t>
            </a:r>
            <a:endParaRPr/>
          </a:p>
          <a:p>
            <a:pPr marL="0" lvl="0" indent="0" algn="l" rtl="0">
              <a:spcBef>
                <a:spcPts val="0"/>
              </a:spcBef>
              <a:spcAft>
                <a:spcPts val="0"/>
              </a:spcAft>
              <a:buNone/>
            </a:pPr>
            <a:br>
              <a:rPr lang="en"/>
            </a:br>
            <a:br>
              <a:rPr lang="en"/>
            </a:br>
            <a:r>
              <a:rPr lang="en" b="1"/>
              <a:t>Cluster 1 and 3 (24.8%)</a:t>
            </a:r>
            <a:endParaRPr b="1"/>
          </a:p>
          <a:p>
            <a:pPr marL="0" lvl="0" indent="0" algn="l" rtl="0">
              <a:spcBef>
                <a:spcPts val="0"/>
              </a:spcBef>
              <a:spcAft>
                <a:spcPts val="0"/>
              </a:spcAft>
              <a:buNone/>
            </a:pPr>
            <a:r>
              <a:rPr lang="en"/>
              <a:t>-More successful</a:t>
            </a:r>
            <a:endParaRPr/>
          </a:p>
          <a:p>
            <a:pPr marL="0" lvl="0" indent="0" algn="l" rtl="0">
              <a:spcBef>
                <a:spcPts val="0"/>
              </a:spcBef>
              <a:spcAft>
                <a:spcPts val="0"/>
              </a:spcAft>
              <a:buNone/>
            </a:pPr>
            <a:r>
              <a:rPr lang="en"/>
              <a:t>-More subscribed</a:t>
            </a:r>
            <a:endParaRPr/>
          </a:p>
          <a:p>
            <a:pPr marL="0" lvl="0" indent="0" algn="l" rtl="0">
              <a:spcBef>
                <a:spcPts val="0"/>
              </a:spcBef>
              <a:spcAft>
                <a:spcPts val="0"/>
              </a:spcAft>
              <a:buNone/>
            </a:pPr>
            <a:r>
              <a:rPr lang="en"/>
              <a:t>-More cellular</a:t>
            </a:r>
            <a:endParaRPr/>
          </a:p>
          <a:p>
            <a:pPr marL="0" lvl="0" indent="0" algn="l" rtl="0">
              <a:spcBef>
                <a:spcPts val="0"/>
              </a:spcBef>
              <a:spcAft>
                <a:spcPts val="0"/>
              </a:spcAft>
              <a:buNone/>
            </a:pPr>
            <a:endParaRPr/>
          </a:p>
          <a:p>
            <a:pPr marL="0" lvl="0" indent="0" algn="l" rtl="0">
              <a:spcBef>
                <a:spcPts val="0"/>
              </a:spcBef>
              <a:spcAft>
                <a:spcPts val="0"/>
              </a:spcAft>
              <a:buNone/>
            </a:pPr>
            <a:r>
              <a:rPr lang="en"/>
              <a:t>Clustering results harder to grasp with K-means results</a:t>
            </a:r>
            <a:endParaRPr/>
          </a:p>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36"/>
        <p:cNvGrpSpPr/>
        <p:nvPr/>
      </p:nvGrpSpPr>
      <p:grpSpPr>
        <a:xfrm>
          <a:off x="0" y="0"/>
          <a:ext cx="0" cy="0"/>
          <a:chOff x="0" y="0"/>
          <a:chExt cx="0" cy="0"/>
        </a:xfrm>
      </p:grpSpPr>
      <p:sp>
        <p:nvSpPr>
          <p:cNvPr id="1637" name="Google Shape;1637;p52"/>
          <p:cNvSpPr/>
          <p:nvPr/>
        </p:nvSpPr>
        <p:spPr>
          <a:xfrm>
            <a:off x="0" y="3840725"/>
            <a:ext cx="3117000" cy="1302900"/>
          </a:xfrm>
          <a:prstGeom prst="rect">
            <a:avLst/>
          </a:prstGeom>
          <a:solidFill>
            <a:srgbClr val="E9EEF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638" name="Google Shape;1638;p52"/>
          <p:cNvSpPr txBox="1">
            <a:spLocks noGrp="1"/>
          </p:cNvSpPr>
          <p:nvPr>
            <p:ph type="title"/>
          </p:nvPr>
        </p:nvSpPr>
        <p:spPr>
          <a:xfrm>
            <a:off x="720000" y="3458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CLUSTERING: BEST MODELS</a:t>
            </a:r>
            <a:endParaRPr/>
          </a:p>
        </p:txBody>
      </p:sp>
      <p:sp>
        <p:nvSpPr>
          <p:cNvPr id="1639" name="Google Shape;1639;p52"/>
          <p:cNvSpPr txBox="1">
            <a:spLocks noGrp="1"/>
          </p:cNvSpPr>
          <p:nvPr>
            <p:ph type="subTitle" idx="4"/>
          </p:nvPr>
        </p:nvSpPr>
        <p:spPr>
          <a:xfrm>
            <a:off x="596175" y="1100050"/>
            <a:ext cx="2348100" cy="47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Mean Shift</a:t>
            </a:r>
            <a:endParaRPr/>
          </a:p>
        </p:txBody>
      </p:sp>
      <p:sp>
        <p:nvSpPr>
          <p:cNvPr id="1640" name="Google Shape;1640;p52"/>
          <p:cNvSpPr txBox="1">
            <a:spLocks noGrp="1"/>
          </p:cNvSpPr>
          <p:nvPr>
            <p:ph type="subTitle" idx="5"/>
          </p:nvPr>
        </p:nvSpPr>
        <p:spPr>
          <a:xfrm>
            <a:off x="3707288" y="1017725"/>
            <a:ext cx="2348100" cy="47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GMM</a:t>
            </a:r>
            <a:endParaRPr/>
          </a:p>
        </p:txBody>
      </p:sp>
      <p:pic>
        <p:nvPicPr>
          <p:cNvPr id="1641" name="Google Shape;1641;p52"/>
          <p:cNvPicPr preferRelativeResize="0"/>
          <p:nvPr/>
        </p:nvPicPr>
        <p:blipFill>
          <a:blip r:embed="rId3">
            <a:alphaModFix/>
          </a:blip>
          <a:stretch>
            <a:fillRect/>
          </a:stretch>
        </p:blipFill>
        <p:spPr>
          <a:xfrm>
            <a:off x="228600" y="1572550"/>
            <a:ext cx="2348101" cy="2408361"/>
          </a:xfrm>
          <a:prstGeom prst="rect">
            <a:avLst/>
          </a:prstGeom>
          <a:noFill/>
          <a:ln>
            <a:noFill/>
          </a:ln>
        </p:spPr>
      </p:pic>
      <p:sp>
        <p:nvSpPr>
          <p:cNvPr id="1642" name="Google Shape;1642;p52"/>
          <p:cNvSpPr txBox="1"/>
          <p:nvPr/>
        </p:nvSpPr>
        <p:spPr>
          <a:xfrm>
            <a:off x="555575" y="4044150"/>
            <a:ext cx="77040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2"/>
                </a:solidFill>
                <a:latin typeface="Maven Pro"/>
                <a:ea typeface="Maven Pro"/>
                <a:cs typeface="Maven Pro"/>
                <a:sym typeface="Maven Pro"/>
              </a:rPr>
              <a:t>Main takeaways: </a:t>
            </a:r>
            <a:br>
              <a:rPr lang="en" sz="1200">
                <a:solidFill>
                  <a:schemeClr val="dk2"/>
                </a:solidFill>
                <a:latin typeface="Maven Pro"/>
                <a:ea typeface="Maven Pro"/>
                <a:cs typeface="Maven Pro"/>
                <a:sym typeface="Maven Pro"/>
              </a:rPr>
            </a:br>
            <a:r>
              <a:rPr lang="en" sz="1200">
                <a:solidFill>
                  <a:schemeClr val="dk2"/>
                </a:solidFill>
                <a:latin typeface="Maven Pro"/>
                <a:ea typeface="Maven Pro"/>
                <a:cs typeface="Maven Pro"/>
                <a:sym typeface="Maven Pro"/>
              </a:rPr>
              <a:t>Those “successful” clusters still have a number of non-subscribed users that can be a target demographic. Shows the importance of the economic situation rather than the demographic (no age, job or education pattern)</a:t>
            </a:r>
            <a:endParaRPr sz="1200">
              <a:solidFill>
                <a:schemeClr val="dk2"/>
              </a:solidFill>
              <a:latin typeface="Maven Pro"/>
              <a:ea typeface="Maven Pro"/>
              <a:cs typeface="Maven Pro"/>
              <a:sym typeface="Maven Pro"/>
            </a:endParaRPr>
          </a:p>
        </p:txBody>
      </p:sp>
      <p:sp>
        <p:nvSpPr>
          <p:cNvPr id="1643" name="Google Shape;1643;p52"/>
          <p:cNvSpPr txBox="1">
            <a:spLocks noGrp="1"/>
          </p:cNvSpPr>
          <p:nvPr>
            <p:ph type="subTitle" idx="5"/>
          </p:nvPr>
        </p:nvSpPr>
        <p:spPr>
          <a:xfrm>
            <a:off x="6437425" y="947650"/>
            <a:ext cx="2348100" cy="47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K-Means</a:t>
            </a:r>
            <a:endParaRPr/>
          </a:p>
        </p:txBody>
      </p:sp>
      <p:pic>
        <p:nvPicPr>
          <p:cNvPr id="1644" name="Google Shape;1644;p52"/>
          <p:cNvPicPr preferRelativeResize="0"/>
          <p:nvPr/>
        </p:nvPicPr>
        <p:blipFill>
          <a:blip r:embed="rId4">
            <a:alphaModFix/>
          </a:blip>
          <a:stretch>
            <a:fillRect/>
          </a:stretch>
        </p:blipFill>
        <p:spPr>
          <a:xfrm>
            <a:off x="6109825" y="1517325"/>
            <a:ext cx="2314175" cy="2456275"/>
          </a:xfrm>
          <a:prstGeom prst="rect">
            <a:avLst/>
          </a:prstGeom>
          <a:noFill/>
          <a:ln>
            <a:noFill/>
          </a:ln>
        </p:spPr>
      </p:pic>
      <p:pic>
        <p:nvPicPr>
          <p:cNvPr id="1645" name="Google Shape;1645;p52"/>
          <p:cNvPicPr preferRelativeResize="0"/>
          <p:nvPr/>
        </p:nvPicPr>
        <p:blipFill>
          <a:blip r:embed="rId5">
            <a:alphaModFix/>
          </a:blip>
          <a:stretch>
            <a:fillRect/>
          </a:stretch>
        </p:blipFill>
        <p:spPr>
          <a:xfrm>
            <a:off x="3186175" y="1576225"/>
            <a:ext cx="2314176" cy="2381930"/>
          </a:xfrm>
          <a:prstGeom prst="rect">
            <a:avLst/>
          </a:prstGeom>
          <a:noFill/>
          <a:ln>
            <a:noFill/>
          </a:ln>
        </p:spPr>
      </p:pic>
      <p:sp>
        <p:nvSpPr>
          <p:cNvPr id="1646" name="Google Shape;1646;p52"/>
          <p:cNvSpPr/>
          <p:nvPr/>
        </p:nvSpPr>
        <p:spPr>
          <a:xfrm>
            <a:off x="1410750" y="1960825"/>
            <a:ext cx="1062300" cy="10194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647" name="Google Shape;1647;p52"/>
          <p:cNvSpPr/>
          <p:nvPr/>
        </p:nvSpPr>
        <p:spPr>
          <a:xfrm>
            <a:off x="4291700" y="1898050"/>
            <a:ext cx="1062300" cy="10194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648" name="Google Shape;1648;p52"/>
          <p:cNvSpPr/>
          <p:nvPr/>
        </p:nvSpPr>
        <p:spPr>
          <a:xfrm>
            <a:off x="7197275" y="1898050"/>
            <a:ext cx="1062300" cy="10194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52"/>
        <p:cNvGrpSpPr/>
        <p:nvPr/>
      </p:nvGrpSpPr>
      <p:grpSpPr>
        <a:xfrm>
          <a:off x="0" y="0"/>
          <a:ext cx="0" cy="0"/>
          <a:chOff x="0" y="0"/>
          <a:chExt cx="0" cy="0"/>
        </a:xfrm>
      </p:grpSpPr>
      <p:sp>
        <p:nvSpPr>
          <p:cNvPr id="1653" name="Google Shape;1653;p53"/>
          <p:cNvSpPr txBox="1">
            <a:spLocks noGrp="1"/>
          </p:cNvSpPr>
          <p:nvPr>
            <p:ph type="title"/>
          </p:nvPr>
        </p:nvSpPr>
        <p:spPr>
          <a:xfrm>
            <a:off x="1044950" y="1695700"/>
            <a:ext cx="6611400" cy="228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t>CLASSIFICATION MODEL: </a:t>
            </a:r>
            <a:endParaRPr sz="4000"/>
          </a:p>
          <a:p>
            <a:pPr marL="0" lvl="0" indent="0" algn="ctr" rtl="0">
              <a:spcBef>
                <a:spcPts val="0"/>
              </a:spcBef>
              <a:spcAft>
                <a:spcPts val="0"/>
              </a:spcAft>
              <a:buNone/>
            </a:pPr>
            <a:r>
              <a:rPr lang="en" sz="4000"/>
              <a:t>Predict Subscription</a:t>
            </a:r>
            <a:endParaRPr sz="4000"/>
          </a:p>
        </p:txBody>
      </p:sp>
      <p:grpSp>
        <p:nvGrpSpPr>
          <p:cNvPr id="1654" name="Google Shape;1654;p53"/>
          <p:cNvGrpSpPr/>
          <p:nvPr/>
        </p:nvGrpSpPr>
        <p:grpSpPr>
          <a:xfrm>
            <a:off x="7527178" y="539493"/>
            <a:ext cx="903604" cy="817401"/>
            <a:chOff x="431250" y="4269675"/>
            <a:chExt cx="623175" cy="563725"/>
          </a:xfrm>
        </p:grpSpPr>
        <p:sp>
          <p:nvSpPr>
            <p:cNvPr id="1655" name="Google Shape;1655;p53"/>
            <p:cNvSpPr/>
            <p:nvPr/>
          </p:nvSpPr>
          <p:spPr>
            <a:xfrm>
              <a:off x="431250" y="4269675"/>
              <a:ext cx="574775" cy="518225"/>
            </a:xfrm>
            <a:custGeom>
              <a:avLst/>
              <a:gdLst/>
              <a:ahLst/>
              <a:cxnLst/>
              <a:rect l="l" t="t" r="r" b="b"/>
              <a:pathLst>
                <a:path w="22991" h="20729" extrusionOk="0">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3"/>
            <p:cNvSpPr/>
            <p:nvPr/>
          </p:nvSpPr>
          <p:spPr>
            <a:xfrm>
              <a:off x="514900" y="4312375"/>
              <a:ext cx="539525" cy="521025"/>
            </a:xfrm>
            <a:custGeom>
              <a:avLst/>
              <a:gdLst/>
              <a:ahLst/>
              <a:cxnLst/>
              <a:rect l="l" t="t" r="r" b="b"/>
              <a:pathLst>
                <a:path w="21581" h="20841" extrusionOk="0">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3"/>
            <p:cNvSpPr/>
            <p:nvPr/>
          </p:nvSpPr>
          <p:spPr>
            <a:xfrm>
              <a:off x="500625" y="4332000"/>
              <a:ext cx="436250" cy="393550"/>
            </a:xfrm>
            <a:custGeom>
              <a:avLst/>
              <a:gdLst/>
              <a:ahLst/>
              <a:cxnLst/>
              <a:rect l="l" t="t" r="r" b="b"/>
              <a:pathLst>
                <a:path w="17450" h="15742" extrusionOk="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3"/>
            <p:cNvSpPr/>
            <p:nvPr/>
          </p:nvSpPr>
          <p:spPr>
            <a:xfrm>
              <a:off x="588925" y="4382400"/>
              <a:ext cx="246250" cy="280375"/>
            </a:xfrm>
            <a:custGeom>
              <a:avLst/>
              <a:gdLst/>
              <a:ahLst/>
              <a:cxnLst/>
              <a:rect l="l" t="t" r="r" b="b"/>
              <a:pathLst>
                <a:path w="9850" h="11215" extrusionOk="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9" name="Google Shape;1659;p53"/>
          <p:cNvGrpSpPr/>
          <p:nvPr/>
        </p:nvGrpSpPr>
        <p:grpSpPr>
          <a:xfrm>
            <a:off x="7296178" y="2978507"/>
            <a:ext cx="547707" cy="495785"/>
            <a:chOff x="470050" y="3731100"/>
            <a:chExt cx="179800" cy="162750"/>
          </a:xfrm>
        </p:grpSpPr>
        <p:sp>
          <p:nvSpPr>
            <p:cNvPr id="1660" name="Google Shape;1660;p53"/>
            <p:cNvSpPr/>
            <p:nvPr/>
          </p:nvSpPr>
          <p:spPr>
            <a:xfrm>
              <a:off x="483875" y="3731100"/>
              <a:ext cx="165975" cy="149600"/>
            </a:xfrm>
            <a:custGeom>
              <a:avLst/>
              <a:gdLst/>
              <a:ahLst/>
              <a:cxnLst/>
              <a:rect l="l" t="t" r="r" b="b"/>
              <a:pathLst>
                <a:path w="6639" h="5984" extrusionOk="0">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3"/>
            <p:cNvSpPr/>
            <p:nvPr/>
          </p:nvSpPr>
          <p:spPr>
            <a:xfrm>
              <a:off x="470050" y="3743450"/>
              <a:ext cx="155700" cy="150400"/>
            </a:xfrm>
            <a:custGeom>
              <a:avLst/>
              <a:gdLst/>
              <a:ahLst/>
              <a:cxnLst/>
              <a:rect l="l" t="t" r="r" b="b"/>
              <a:pathLst>
                <a:path w="6228" h="6016" extrusionOk="0">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3"/>
            <p:cNvSpPr/>
            <p:nvPr/>
          </p:nvSpPr>
          <p:spPr>
            <a:xfrm>
              <a:off x="503950" y="3749100"/>
              <a:ext cx="126050" cy="113600"/>
            </a:xfrm>
            <a:custGeom>
              <a:avLst/>
              <a:gdLst/>
              <a:ahLst/>
              <a:cxnLst/>
              <a:rect l="l" t="t" r="r" b="b"/>
              <a:pathLst>
                <a:path w="5042" h="4544" extrusionOk="0">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3"/>
            <p:cNvSpPr/>
            <p:nvPr/>
          </p:nvSpPr>
          <p:spPr>
            <a:xfrm>
              <a:off x="533175" y="3763725"/>
              <a:ext cx="71175" cy="80775"/>
            </a:xfrm>
            <a:custGeom>
              <a:avLst/>
              <a:gdLst/>
              <a:ahLst/>
              <a:cxnLst/>
              <a:rect l="l" t="t" r="r" b="b"/>
              <a:pathLst>
                <a:path w="2847" h="3231" extrusionOk="0">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78"/>
        <p:cNvGrpSpPr/>
        <p:nvPr/>
      </p:nvGrpSpPr>
      <p:grpSpPr>
        <a:xfrm>
          <a:off x="0" y="0"/>
          <a:ext cx="0" cy="0"/>
          <a:chOff x="0" y="0"/>
          <a:chExt cx="0" cy="0"/>
        </a:xfrm>
      </p:grpSpPr>
      <p:sp>
        <p:nvSpPr>
          <p:cNvPr id="1379" name="Google Shape;1379;p27"/>
          <p:cNvSpPr txBox="1">
            <a:spLocks noGrp="1"/>
          </p:cNvSpPr>
          <p:nvPr>
            <p:ph type="title"/>
          </p:nvPr>
        </p:nvSpPr>
        <p:spPr>
          <a:xfrm>
            <a:off x="1819300" y="2400150"/>
            <a:ext cx="4158900" cy="156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600"/>
              <a:t>CONTEXT &amp; HYPOTHESIS</a:t>
            </a:r>
            <a:endParaRPr sz="4600"/>
          </a:p>
        </p:txBody>
      </p:sp>
      <p:sp>
        <p:nvSpPr>
          <p:cNvPr id="1380" name="Google Shape;1380;p27"/>
          <p:cNvSpPr txBox="1">
            <a:spLocks noGrp="1"/>
          </p:cNvSpPr>
          <p:nvPr>
            <p:ph type="title" idx="2"/>
          </p:nvPr>
        </p:nvSpPr>
        <p:spPr>
          <a:xfrm>
            <a:off x="1819300" y="1558350"/>
            <a:ext cx="15888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grpSp>
        <p:nvGrpSpPr>
          <p:cNvPr id="1381" name="Google Shape;1381;p27"/>
          <p:cNvGrpSpPr/>
          <p:nvPr/>
        </p:nvGrpSpPr>
        <p:grpSpPr>
          <a:xfrm>
            <a:off x="7527178" y="539493"/>
            <a:ext cx="903604" cy="817401"/>
            <a:chOff x="431250" y="4269675"/>
            <a:chExt cx="623175" cy="563725"/>
          </a:xfrm>
        </p:grpSpPr>
        <p:sp>
          <p:nvSpPr>
            <p:cNvPr id="1382" name="Google Shape;1382;p27"/>
            <p:cNvSpPr/>
            <p:nvPr/>
          </p:nvSpPr>
          <p:spPr>
            <a:xfrm>
              <a:off x="431250" y="4269675"/>
              <a:ext cx="574775" cy="518225"/>
            </a:xfrm>
            <a:custGeom>
              <a:avLst/>
              <a:gdLst/>
              <a:ahLst/>
              <a:cxnLst/>
              <a:rect l="l" t="t" r="r" b="b"/>
              <a:pathLst>
                <a:path w="22991" h="20729" extrusionOk="0">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a:off x="514900" y="4312375"/>
              <a:ext cx="539525" cy="521025"/>
            </a:xfrm>
            <a:custGeom>
              <a:avLst/>
              <a:gdLst/>
              <a:ahLst/>
              <a:cxnLst/>
              <a:rect l="l" t="t" r="r" b="b"/>
              <a:pathLst>
                <a:path w="21581" h="20841" extrusionOk="0">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a:off x="500625" y="4332000"/>
              <a:ext cx="436250" cy="393550"/>
            </a:xfrm>
            <a:custGeom>
              <a:avLst/>
              <a:gdLst/>
              <a:ahLst/>
              <a:cxnLst/>
              <a:rect l="l" t="t" r="r" b="b"/>
              <a:pathLst>
                <a:path w="17450" h="15742" extrusionOk="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7"/>
            <p:cNvSpPr/>
            <p:nvPr/>
          </p:nvSpPr>
          <p:spPr>
            <a:xfrm>
              <a:off x="588925" y="4382400"/>
              <a:ext cx="246250" cy="280375"/>
            </a:xfrm>
            <a:custGeom>
              <a:avLst/>
              <a:gdLst/>
              <a:ahLst/>
              <a:cxnLst/>
              <a:rect l="l" t="t" r="r" b="b"/>
              <a:pathLst>
                <a:path w="9850" h="11215" extrusionOk="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6" name="Google Shape;1386;p27"/>
          <p:cNvGrpSpPr/>
          <p:nvPr/>
        </p:nvGrpSpPr>
        <p:grpSpPr>
          <a:xfrm>
            <a:off x="7296178" y="2978507"/>
            <a:ext cx="547707" cy="495785"/>
            <a:chOff x="470050" y="3731100"/>
            <a:chExt cx="179800" cy="162750"/>
          </a:xfrm>
        </p:grpSpPr>
        <p:sp>
          <p:nvSpPr>
            <p:cNvPr id="1387" name="Google Shape;1387;p27"/>
            <p:cNvSpPr/>
            <p:nvPr/>
          </p:nvSpPr>
          <p:spPr>
            <a:xfrm>
              <a:off x="483875" y="3731100"/>
              <a:ext cx="165975" cy="149600"/>
            </a:xfrm>
            <a:custGeom>
              <a:avLst/>
              <a:gdLst/>
              <a:ahLst/>
              <a:cxnLst/>
              <a:rect l="l" t="t" r="r" b="b"/>
              <a:pathLst>
                <a:path w="6639" h="5984" extrusionOk="0">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470050" y="3743450"/>
              <a:ext cx="155700" cy="150400"/>
            </a:xfrm>
            <a:custGeom>
              <a:avLst/>
              <a:gdLst/>
              <a:ahLst/>
              <a:cxnLst/>
              <a:rect l="l" t="t" r="r" b="b"/>
              <a:pathLst>
                <a:path w="6228" h="6016" extrusionOk="0">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7"/>
            <p:cNvSpPr/>
            <p:nvPr/>
          </p:nvSpPr>
          <p:spPr>
            <a:xfrm>
              <a:off x="503950" y="3749100"/>
              <a:ext cx="126050" cy="113600"/>
            </a:xfrm>
            <a:custGeom>
              <a:avLst/>
              <a:gdLst/>
              <a:ahLst/>
              <a:cxnLst/>
              <a:rect l="l" t="t" r="r" b="b"/>
              <a:pathLst>
                <a:path w="5042" h="4544" extrusionOk="0">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7"/>
            <p:cNvSpPr/>
            <p:nvPr/>
          </p:nvSpPr>
          <p:spPr>
            <a:xfrm>
              <a:off x="533175" y="3763725"/>
              <a:ext cx="71175" cy="80775"/>
            </a:xfrm>
            <a:custGeom>
              <a:avLst/>
              <a:gdLst/>
              <a:ahLst/>
              <a:cxnLst/>
              <a:rect l="l" t="t" r="r" b="b"/>
              <a:pathLst>
                <a:path w="2847" h="3231" extrusionOk="0">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67"/>
        <p:cNvGrpSpPr/>
        <p:nvPr/>
      </p:nvGrpSpPr>
      <p:grpSpPr>
        <a:xfrm>
          <a:off x="0" y="0"/>
          <a:ext cx="0" cy="0"/>
          <a:chOff x="0" y="0"/>
          <a:chExt cx="0" cy="0"/>
        </a:xfrm>
      </p:grpSpPr>
      <p:sp>
        <p:nvSpPr>
          <p:cNvPr id="1668" name="Google Shape;1668;p5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MODELLING APPROACH</a:t>
            </a:r>
            <a:endParaRPr/>
          </a:p>
        </p:txBody>
      </p:sp>
      <p:sp>
        <p:nvSpPr>
          <p:cNvPr id="1669" name="Google Shape;1669;p54"/>
          <p:cNvSpPr txBox="1">
            <a:spLocks noGrp="1"/>
          </p:cNvSpPr>
          <p:nvPr>
            <p:ph type="subTitle" idx="2"/>
          </p:nvPr>
        </p:nvSpPr>
        <p:spPr>
          <a:xfrm>
            <a:off x="1058775" y="1706425"/>
            <a:ext cx="304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Classification model to predict whether a customer has subscribed or not.</a:t>
            </a:r>
            <a:endParaRPr sz="1000"/>
          </a:p>
        </p:txBody>
      </p:sp>
      <p:sp>
        <p:nvSpPr>
          <p:cNvPr id="1670" name="Google Shape;1670;p54"/>
          <p:cNvSpPr txBox="1">
            <a:spLocks noGrp="1"/>
          </p:cNvSpPr>
          <p:nvPr>
            <p:ph type="subTitle" idx="3"/>
          </p:nvPr>
        </p:nvSpPr>
        <p:spPr>
          <a:xfrm>
            <a:off x="1058775" y="1342525"/>
            <a:ext cx="3049200" cy="36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Approach</a:t>
            </a:r>
            <a:endParaRPr sz="1500"/>
          </a:p>
        </p:txBody>
      </p:sp>
      <p:sp>
        <p:nvSpPr>
          <p:cNvPr id="1671" name="Google Shape;1671;p54"/>
          <p:cNvSpPr txBox="1">
            <a:spLocks noGrp="1"/>
          </p:cNvSpPr>
          <p:nvPr>
            <p:ph type="subTitle" idx="2"/>
          </p:nvPr>
        </p:nvSpPr>
        <p:spPr>
          <a:xfrm>
            <a:off x="1058775" y="2643025"/>
            <a:ext cx="3049200" cy="95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 Create target</a:t>
            </a:r>
            <a:endParaRPr sz="1000"/>
          </a:p>
          <a:p>
            <a:pPr marL="0" lvl="0" indent="0" algn="l" rtl="0">
              <a:spcBef>
                <a:spcPts val="0"/>
              </a:spcBef>
              <a:spcAft>
                <a:spcPts val="0"/>
              </a:spcAft>
              <a:buNone/>
            </a:pPr>
            <a:r>
              <a:rPr lang="en" sz="1000"/>
              <a:t>- Drop useless and correlated and variables </a:t>
            </a:r>
            <a:endParaRPr sz="1000"/>
          </a:p>
          <a:p>
            <a:pPr marL="0" lvl="0" indent="0" algn="l" rtl="0">
              <a:spcBef>
                <a:spcPts val="0"/>
              </a:spcBef>
              <a:spcAft>
                <a:spcPts val="0"/>
              </a:spcAft>
              <a:buNone/>
            </a:pPr>
            <a:r>
              <a:rPr lang="en" sz="1000"/>
              <a:t>- Categorical encoding</a:t>
            </a:r>
            <a:endParaRPr sz="1000"/>
          </a:p>
          <a:p>
            <a:pPr marL="0" lvl="0" indent="0" algn="l" rtl="0">
              <a:spcBef>
                <a:spcPts val="0"/>
              </a:spcBef>
              <a:spcAft>
                <a:spcPts val="0"/>
              </a:spcAft>
              <a:buNone/>
            </a:pPr>
            <a:r>
              <a:rPr lang="en" sz="1000"/>
              <a:t>- Standardize data</a:t>
            </a:r>
            <a:endParaRPr sz="1000"/>
          </a:p>
          <a:p>
            <a:pPr marL="0" lvl="0" indent="0" algn="l" rtl="0">
              <a:spcBef>
                <a:spcPts val="0"/>
              </a:spcBef>
              <a:spcAft>
                <a:spcPts val="0"/>
              </a:spcAft>
              <a:buNone/>
            </a:pPr>
            <a:r>
              <a:rPr lang="en" sz="1000"/>
              <a:t>- Balance target variable</a:t>
            </a:r>
            <a:endParaRPr sz="1000"/>
          </a:p>
        </p:txBody>
      </p:sp>
      <p:sp>
        <p:nvSpPr>
          <p:cNvPr id="1672" name="Google Shape;1672;p54"/>
          <p:cNvSpPr txBox="1">
            <a:spLocks noGrp="1"/>
          </p:cNvSpPr>
          <p:nvPr>
            <p:ph type="subTitle" idx="3"/>
          </p:nvPr>
        </p:nvSpPr>
        <p:spPr>
          <a:xfrm>
            <a:off x="1058775" y="2279125"/>
            <a:ext cx="3049200" cy="36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Preprocessing</a:t>
            </a:r>
            <a:endParaRPr sz="1500"/>
          </a:p>
        </p:txBody>
      </p:sp>
      <p:sp>
        <p:nvSpPr>
          <p:cNvPr id="1673" name="Google Shape;1673;p54"/>
          <p:cNvSpPr txBox="1">
            <a:spLocks noGrp="1"/>
          </p:cNvSpPr>
          <p:nvPr>
            <p:ph type="subTitle" idx="2"/>
          </p:nvPr>
        </p:nvSpPr>
        <p:spPr>
          <a:xfrm>
            <a:off x="1058775" y="4031300"/>
            <a:ext cx="304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Random Forest to select features with importance above 0.02</a:t>
            </a:r>
            <a:endParaRPr sz="1000"/>
          </a:p>
        </p:txBody>
      </p:sp>
      <p:sp>
        <p:nvSpPr>
          <p:cNvPr id="1674" name="Google Shape;1674;p54"/>
          <p:cNvSpPr txBox="1">
            <a:spLocks noGrp="1"/>
          </p:cNvSpPr>
          <p:nvPr>
            <p:ph type="subTitle" idx="3"/>
          </p:nvPr>
        </p:nvSpPr>
        <p:spPr>
          <a:xfrm>
            <a:off x="1058775" y="3667400"/>
            <a:ext cx="3049200" cy="36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Feature selection</a:t>
            </a:r>
            <a:endParaRPr sz="1500"/>
          </a:p>
        </p:txBody>
      </p:sp>
      <p:sp>
        <p:nvSpPr>
          <p:cNvPr id="1675" name="Google Shape;1675;p54"/>
          <p:cNvSpPr txBox="1">
            <a:spLocks noGrp="1"/>
          </p:cNvSpPr>
          <p:nvPr>
            <p:ph type="subTitle" idx="2"/>
          </p:nvPr>
        </p:nvSpPr>
        <p:spPr>
          <a:xfrm>
            <a:off x="5086425" y="1706425"/>
            <a:ext cx="304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Try different models + hyperparameter tuning</a:t>
            </a:r>
            <a:endParaRPr sz="1000"/>
          </a:p>
        </p:txBody>
      </p:sp>
      <p:sp>
        <p:nvSpPr>
          <p:cNvPr id="1676" name="Google Shape;1676;p54"/>
          <p:cNvSpPr txBox="1">
            <a:spLocks noGrp="1"/>
          </p:cNvSpPr>
          <p:nvPr>
            <p:ph type="subTitle" idx="3"/>
          </p:nvPr>
        </p:nvSpPr>
        <p:spPr>
          <a:xfrm>
            <a:off x="5086425" y="1342525"/>
            <a:ext cx="3049200" cy="36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Model selection</a:t>
            </a:r>
            <a:endParaRPr sz="1500"/>
          </a:p>
        </p:txBody>
      </p:sp>
      <p:sp>
        <p:nvSpPr>
          <p:cNvPr id="1677" name="Google Shape;1677;p54"/>
          <p:cNvSpPr txBox="1">
            <a:spLocks noGrp="1"/>
          </p:cNvSpPr>
          <p:nvPr>
            <p:ph type="subTitle" idx="2"/>
          </p:nvPr>
        </p:nvSpPr>
        <p:spPr>
          <a:xfrm>
            <a:off x="5086425" y="2595650"/>
            <a:ext cx="304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Train-validation-test split</a:t>
            </a:r>
            <a:endParaRPr sz="1000"/>
          </a:p>
        </p:txBody>
      </p:sp>
      <p:sp>
        <p:nvSpPr>
          <p:cNvPr id="1678" name="Google Shape;1678;p54"/>
          <p:cNvSpPr txBox="1">
            <a:spLocks noGrp="1"/>
          </p:cNvSpPr>
          <p:nvPr>
            <p:ph type="subTitle" idx="3"/>
          </p:nvPr>
        </p:nvSpPr>
        <p:spPr>
          <a:xfrm>
            <a:off x="5086425" y="2231750"/>
            <a:ext cx="3049200" cy="36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Validation strategy</a:t>
            </a:r>
            <a:endParaRPr sz="1500"/>
          </a:p>
        </p:txBody>
      </p:sp>
      <p:sp>
        <p:nvSpPr>
          <p:cNvPr id="1679" name="Google Shape;1679;p54"/>
          <p:cNvSpPr txBox="1">
            <a:spLocks noGrp="1"/>
          </p:cNvSpPr>
          <p:nvPr>
            <p:ph type="subTitle" idx="2"/>
          </p:nvPr>
        </p:nvSpPr>
        <p:spPr>
          <a:xfrm>
            <a:off x="5086425" y="3458600"/>
            <a:ext cx="304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Accuracy, precision, recall, F1 score, AUC-ROC</a:t>
            </a:r>
            <a:endParaRPr sz="1000"/>
          </a:p>
        </p:txBody>
      </p:sp>
      <p:sp>
        <p:nvSpPr>
          <p:cNvPr id="1680" name="Google Shape;1680;p54"/>
          <p:cNvSpPr txBox="1">
            <a:spLocks noGrp="1"/>
          </p:cNvSpPr>
          <p:nvPr>
            <p:ph type="subTitle" idx="3"/>
          </p:nvPr>
        </p:nvSpPr>
        <p:spPr>
          <a:xfrm>
            <a:off x="5086425" y="3094700"/>
            <a:ext cx="3049200" cy="36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Evaluation metric</a:t>
            </a:r>
            <a:endParaRPr sz="1500"/>
          </a:p>
        </p:txBody>
      </p:sp>
      <p:pic>
        <p:nvPicPr>
          <p:cNvPr id="1681" name="Google Shape;1681;p54"/>
          <p:cNvPicPr preferRelativeResize="0"/>
          <p:nvPr/>
        </p:nvPicPr>
        <p:blipFill>
          <a:blip r:embed="rId3">
            <a:alphaModFix/>
          </a:blip>
          <a:stretch>
            <a:fillRect/>
          </a:stretch>
        </p:blipFill>
        <p:spPr>
          <a:xfrm>
            <a:off x="4459263" y="3063975"/>
            <a:ext cx="477925" cy="477925"/>
          </a:xfrm>
          <a:prstGeom prst="rect">
            <a:avLst/>
          </a:prstGeom>
          <a:noFill/>
          <a:ln>
            <a:noFill/>
          </a:ln>
        </p:spPr>
      </p:pic>
      <p:pic>
        <p:nvPicPr>
          <p:cNvPr id="1682" name="Google Shape;1682;p54"/>
          <p:cNvPicPr preferRelativeResize="0"/>
          <p:nvPr/>
        </p:nvPicPr>
        <p:blipFill>
          <a:blip r:embed="rId4">
            <a:alphaModFix/>
          </a:blip>
          <a:stretch>
            <a:fillRect/>
          </a:stretch>
        </p:blipFill>
        <p:spPr>
          <a:xfrm>
            <a:off x="368298" y="2279125"/>
            <a:ext cx="477925" cy="477925"/>
          </a:xfrm>
          <a:prstGeom prst="rect">
            <a:avLst/>
          </a:prstGeom>
          <a:noFill/>
          <a:ln>
            <a:noFill/>
          </a:ln>
        </p:spPr>
      </p:pic>
      <p:pic>
        <p:nvPicPr>
          <p:cNvPr id="1683" name="Google Shape;1683;p54"/>
          <p:cNvPicPr preferRelativeResize="0"/>
          <p:nvPr/>
        </p:nvPicPr>
        <p:blipFill>
          <a:blip r:embed="rId5">
            <a:alphaModFix/>
          </a:blip>
          <a:stretch>
            <a:fillRect/>
          </a:stretch>
        </p:blipFill>
        <p:spPr>
          <a:xfrm>
            <a:off x="368298" y="3667400"/>
            <a:ext cx="477925" cy="477925"/>
          </a:xfrm>
          <a:prstGeom prst="rect">
            <a:avLst/>
          </a:prstGeom>
          <a:noFill/>
          <a:ln>
            <a:noFill/>
          </a:ln>
        </p:spPr>
      </p:pic>
      <p:pic>
        <p:nvPicPr>
          <p:cNvPr id="1684" name="Google Shape;1684;p54"/>
          <p:cNvPicPr preferRelativeResize="0"/>
          <p:nvPr/>
        </p:nvPicPr>
        <p:blipFill>
          <a:blip r:embed="rId6">
            <a:alphaModFix/>
          </a:blip>
          <a:stretch>
            <a:fillRect/>
          </a:stretch>
        </p:blipFill>
        <p:spPr>
          <a:xfrm>
            <a:off x="4459263" y="1285513"/>
            <a:ext cx="477925" cy="477925"/>
          </a:xfrm>
          <a:prstGeom prst="rect">
            <a:avLst/>
          </a:prstGeom>
          <a:noFill/>
          <a:ln>
            <a:noFill/>
          </a:ln>
        </p:spPr>
      </p:pic>
      <p:pic>
        <p:nvPicPr>
          <p:cNvPr id="1685" name="Google Shape;1685;p54"/>
          <p:cNvPicPr preferRelativeResize="0"/>
          <p:nvPr/>
        </p:nvPicPr>
        <p:blipFill>
          <a:blip r:embed="rId7">
            <a:alphaModFix/>
          </a:blip>
          <a:stretch>
            <a:fillRect/>
          </a:stretch>
        </p:blipFill>
        <p:spPr>
          <a:xfrm>
            <a:off x="4459263" y="2174738"/>
            <a:ext cx="477925" cy="477925"/>
          </a:xfrm>
          <a:prstGeom prst="rect">
            <a:avLst/>
          </a:prstGeom>
          <a:noFill/>
          <a:ln>
            <a:noFill/>
          </a:ln>
        </p:spPr>
      </p:pic>
      <p:pic>
        <p:nvPicPr>
          <p:cNvPr id="1686" name="Google Shape;1686;p54"/>
          <p:cNvPicPr preferRelativeResize="0"/>
          <p:nvPr/>
        </p:nvPicPr>
        <p:blipFill>
          <a:blip r:embed="rId8">
            <a:alphaModFix/>
          </a:blip>
          <a:stretch>
            <a:fillRect/>
          </a:stretch>
        </p:blipFill>
        <p:spPr>
          <a:xfrm>
            <a:off x="368300" y="1285513"/>
            <a:ext cx="477925" cy="4779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90"/>
        <p:cNvGrpSpPr/>
        <p:nvPr/>
      </p:nvGrpSpPr>
      <p:grpSpPr>
        <a:xfrm>
          <a:off x="0" y="0"/>
          <a:ext cx="0" cy="0"/>
          <a:chOff x="0" y="0"/>
          <a:chExt cx="0" cy="0"/>
        </a:xfrm>
      </p:grpSpPr>
      <p:sp>
        <p:nvSpPr>
          <p:cNvPr id="1691" name="Google Shape;1691;p5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EVALUATION</a:t>
            </a:r>
            <a:endParaRPr/>
          </a:p>
        </p:txBody>
      </p:sp>
      <p:pic>
        <p:nvPicPr>
          <p:cNvPr id="1692" name="Google Shape;1692;p55"/>
          <p:cNvPicPr preferRelativeResize="0"/>
          <p:nvPr/>
        </p:nvPicPr>
        <p:blipFill>
          <a:blip r:embed="rId3">
            <a:alphaModFix/>
          </a:blip>
          <a:stretch>
            <a:fillRect/>
          </a:stretch>
        </p:blipFill>
        <p:spPr>
          <a:xfrm>
            <a:off x="278725" y="1291986"/>
            <a:ext cx="4364899" cy="300126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96"/>
        <p:cNvGrpSpPr/>
        <p:nvPr/>
      </p:nvGrpSpPr>
      <p:grpSpPr>
        <a:xfrm>
          <a:off x="0" y="0"/>
          <a:ext cx="0" cy="0"/>
          <a:chOff x="0" y="0"/>
          <a:chExt cx="0" cy="0"/>
        </a:xfrm>
      </p:grpSpPr>
      <p:sp>
        <p:nvSpPr>
          <p:cNvPr id="1697" name="Google Shape;1697;p5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EVALUATION</a:t>
            </a:r>
            <a:endParaRPr/>
          </a:p>
        </p:txBody>
      </p:sp>
      <p:pic>
        <p:nvPicPr>
          <p:cNvPr id="1698" name="Google Shape;1698;p56"/>
          <p:cNvPicPr preferRelativeResize="0"/>
          <p:nvPr/>
        </p:nvPicPr>
        <p:blipFill>
          <a:blip r:embed="rId3">
            <a:alphaModFix/>
          </a:blip>
          <a:stretch>
            <a:fillRect/>
          </a:stretch>
        </p:blipFill>
        <p:spPr>
          <a:xfrm>
            <a:off x="278725" y="1291986"/>
            <a:ext cx="4364899" cy="3001265"/>
          </a:xfrm>
          <a:prstGeom prst="rect">
            <a:avLst/>
          </a:prstGeom>
          <a:noFill/>
          <a:ln>
            <a:noFill/>
          </a:ln>
        </p:spPr>
      </p:pic>
      <p:sp>
        <p:nvSpPr>
          <p:cNvPr id="1699" name="Google Shape;1699;p56"/>
          <p:cNvSpPr/>
          <p:nvPr/>
        </p:nvSpPr>
        <p:spPr>
          <a:xfrm>
            <a:off x="272450" y="3151500"/>
            <a:ext cx="4365000" cy="210900"/>
          </a:xfrm>
          <a:prstGeom prst="rect">
            <a:avLst/>
          </a:prstGeom>
          <a:noFill/>
          <a:ln w="38100"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pic>
        <p:nvPicPr>
          <p:cNvPr id="1700" name="Google Shape;1700;p56"/>
          <p:cNvPicPr preferRelativeResize="0"/>
          <p:nvPr/>
        </p:nvPicPr>
        <p:blipFill>
          <a:blip r:embed="rId4">
            <a:alphaModFix/>
          </a:blip>
          <a:stretch>
            <a:fillRect/>
          </a:stretch>
        </p:blipFill>
        <p:spPr>
          <a:xfrm>
            <a:off x="5867075" y="1203612"/>
            <a:ext cx="2556924" cy="1829225"/>
          </a:xfrm>
          <a:prstGeom prst="rect">
            <a:avLst/>
          </a:prstGeom>
          <a:noFill/>
          <a:ln>
            <a:noFill/>
          </a:ln>
        </p:spPr>
      </p:pic>
      <p:pic>
        <p:nvPicPr>
          <p:cNvPr id="1701" name="Google Shape;1701;p56"/>
          <p:cNvPicPr preferRelativeResize="0"/>
          <p:nvPr/>
        </p:nvPicPr>
        <p:blipFill>
          <a:blip r:embed="rId5">
            <a:alphaModFix/>
          </a:blip>
          <a:stretch>
            <a:fillRect/>
          </a:stretch>
        </p:blipFill>
        <p:spPr>
          <a:xfrm>
            <a:off x="5867074" y="3218699"/>
            <a:ext cx="2075332" cy="1748876"/>
          </a:xfrm>
          <a:prstGeom prst="rect">
            <a:avLst/>
          </a:prstGeom>
          <a:noFill/>
          <a:ln>
            <a:noFill/>
          </a:ln>
        </p:spPr>
      </p:pic>
      <p:sp>
        <p:nvSpPr>
          <p:cNvPr id="1702" name="Google Shape;1702;p56"/>
          <p:cNvSpPr/>
          <p:nvPr/>
        </p:nvSpPr>
        <p:spPr>
          <a:xfrm>
            <a:off x="4870675" y="3156200"/>
            <a:ext cx="564600" cy="210900"/>
          </a:xfrm>
          <a:prstGeom prst="rightArrow">
            <a:avLst>
              <a:gd name="adj1" fmla="val 50000"/>
              <a:gd name="adj2" fmla="val 50000"/>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703" name="Google Shape;1703;p56"/>
          <p:cNvSpPr txBox="1">
            <a:spLocks noGrp="1"/>
          </p:cNvSpPr>
          <p:nvPr>
            <p:ph type="subTitle" idx="3"/>
          </p:nvPr>
        </p:nvSpPr>
        <p:spPr>
          <a:xfrm>
            <a:off x="5798225" y="571325"/>
            <a:ext cx="1739100" cy="4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dirty="0"/>
              <a:t>Recall = 0.90</a:t>
            </a:r>
            <a:endParaRPr sz="1000" dirty="0"/>
          </a:p>
          <a:p>
            <a:pPr marL="0" lvl="0" indent="0" algn="l" rtl="0">
              <a:spcBef>
                <a:spcPts val="0"/>
              </a:spcBef>
              <a:spcAft>
                <a:spcPts val="0"/>
              </a:spcAft>
              <a:buNone/>
            </a:pPr>
            <a:r>
              <a:rPr lang="en" sz="1000" dirty="0"/>
              <a:t>F1 score = 0.88</a:t>
            </a:r>
            <a:endParaRPr sz="1000" dirty="0"/>
          </a:p>
        </p:txBody>
      </p:sp>
      <p:sp>
        <p:nvSpPr>
          <p:cNvPr id="1704" name="Google Shape;1704;p56"/>
          <p:cNvSpPr txBox="1"/>
          <p:nvPr/>
        </p:nvSpPr>
        <p:spPr>
          <a:xfrm>
            <a:off x="272450" y="4500825"/>
            <a:ext cx="4609500" cy="39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2"/>
                </a:solidFill>
                <a:latin typeface="Maven Pro"/>
                <a:ea typeface="Maven Pro"/>
                <a:cs typeface="Maven Pro"/>
                <a:sym typeface="Maven Pro"/>
              </a:rPr>
              <a:t>'colsample_bytree': 0.8, 'learning_rate': 0.2, 'max_depth': 7, 'n_estimators': 100, 'random_state': 42, 'subsample': 1.0</a:t>
            </a:r>
            <a:endParaRPr sz="900">
              <a:solidFill>
                <a:schemeClr val="dk2"/>
              </a:solidFill>
              <a:latin typeface="Maven Pro"/>
              <a:ea typeface="Maven Pro"/>
              <a:cs typeface="Maven Pro"/>
              <a:sym typeface="Maven Pro"/>
            </a:endParaRPr>
          </a:p>
        </p:txBody>
      </p:sp>
      <p:sp>
        <p:nvSpPr>
          <p:cNvPr id="2" name="Google Shape;1699;p56">
            <a:extLst>
              <a:ext uri="{FF2B5EF4-FFF2-40B4-BE49-F238E27FC236}">
                <a16:creationId xmlns:a16="http://schemas.microsoft.com/office/drawing/2014/main" id="{4DB754D2-5864-6FDF-D7C8-CB731E527933}"/>
              </a:ext>
            </a:extLst>
          </p:cNvPr>
          <p:cNvSpPr/>
          <p:nvPr/>
        </p:nvSpPr>
        <p:spPr>
          <a:xfrm>
            <a:off x="5798225" y="571325"/>
            <a:ext cx="1100663" cy="446400"/>
          </a:xfrm>
          <a:prstGeom prst="rect">
            <a:avLst/>
          </a:prstGeom>
          <a:noFill/>
          <a:ln w="38100"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3" name="Google Shape;1702;p56">
            <a:extLst>
              <a:ext uri="{FF2B5EF4-FFF2-40B4-BE49-F238E27FC236}">
                <a16:creationId xmlns:a16="http://schemas.microsoft.com/office/drawing/2014/main" id="{5CC2E778-261E-768A-0679-9F15C6D41306}"/>
              </a:ext>
            </a:extLst>
          </p:cNvPr>
          <p:cNvSpPr/>
          <p:nvPr/>
        </p:nvSpPr>
        <p:spPr>
          <a:xfrm>
            <a:off x="6962657" y="646969"/>
            <a:ext cx="254069" cy="126754"/>
          </a:xfrm>
          <a:prstGeom prst="rightArrow">
            <a:avLst>
              <a:gd name="adj1" fmla="val 50000"/>
              <a:gd name="adj2" fmla="val 50000"/>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 name="Google Shape;1703;p56">
            <a:extLst>
              <a:ext uri="{FF2B5EF4-FFF2-40B4-BE49-F238E27FC236}">
                <a16:creationId xmlns:a16="http://schemas.microsoft.com/office/drawing/2014/main" id="{3FCA1BEE-20DC-3736-D5DA-D69C4928156A}"/>
              </a:ext>
            </a:extLst>
          </p:cNvPr>
          <p:cNvSpPr txBox="1">
            <a:spLocks/>
          </p:cNvSpPr>
          <p:nvPr/>
        </p:nvSpPr>
        <p:spPr>
          <a:xfrm>
            <a:off x="7313596" y="508175"/>
            <a:ext cx="1739100" cy="572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2"/>
              </a:buClr>
              <a:buSzPts val="2400"/>
              <a:buFont typeface="Bebas Neue"/>
              <a:buNone/>
              <a:defRPr sz="2000" b="1" i="0" u="none" strike="noStrike" cap="none">
                <a:solidFill>
                  <a:schemeClr val="dk2"/>
                </a:solidFill>
                <a:latin typeface="Montserrat"/>
                <a:ea typeface="Montserrat"/>
                <a:cs typeface="Montserrat"/>
                <a:sym typeface="Montserrat"/>
              </a:defRPr>
            </a:lvl1pPr>
            <a:lvl2pPr marL="914400" marR="0" lvl="1" indent="-304800" algn="ctr"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9pPr>
          </a:lstStyle>
          <a:p>
            <a:pPr marL="0" indent="0"/>
            <a:r>
              <a:rPr lang="en-US" sz="700" b="0" dirty="0"/>
              <a:t>Because of the unbalanced nature of the dataset, Recall is a better metric than accuracy.</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08"/>
        <p:cNvGrpSpPr/>
        <p:nvPr/>
      </p:nvGrpSpPr>
      <p:grpSpPr>
        <a:xfrm>
          <a:off x="0" y="0"/>
          <a:ext cx="0" cy="0"/>
          <a:chOff x="0" y="0"/>
          <a:chExt cx="0" cy="0"/>
        </a:xfrm>
      </p:grpSpPr>
      <p:sp>
        <p:nvSpPr>
          <p:cNvPr id="1709" name="Google Shape;1709;p57"/>
          <p:cNvSpPr txBox="1">
            <a:spLocks noGrp="1"/>
          </p:cNvSpPr>
          <p:nvPr>
            <p:ph type="title"/>
          </p:nvPr>
        </p:nvSpPr>
        <p:spPr>
          <a:xfrm>
            <a:off x="1819300" y="2400150"/>
            <a:ext cx="5793600" cy="156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600"/>
              <a:t>RESULTS &amp; INTERPRETATION</a:t>
            </a:r>
            <a:endParaRPr sz="4600"/>
          </a:p>
        </p:txBody>
      </p:sp>
      <p:sp>
        <p:nvSpPr>
          <p:cNvPr id="1710" name="Google Shape;1710;p57"/>
          <p:cNvSpPr txBox="1">
            <a:spLocks noGrp="1"/>
          </p:cNvSpPr>
          <p:nvPr>
            <p:ph type="title" idx="2"/>
          </p:nvPr>
        </p:nvSpPr>
        <p:spPr>
          <a:xfrm>
            <a:off x="1819300" y="1558350"/>
            <a:ext cx="15888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grpSp>
        <p:nvGrpSpPr>
          <p:cNvPr id="1711" name="Google Shape;1711;p57"/>
          <p:cNvGrpSpPr/>
          <p:nvPr/>
        </p:nvGrpSpPr>
        <p:grpSpPr>
          <a:xfrm>
            <a:off x="7527178" y="539493"/>
            <a:ext cx="903604" cy="817401"/>
            <a:chOff x="431250" y="4269675"/>
            <a:chExt cx="623175" cy="563725"/>
          </a:xfrm>
        </p:grpSpPr>
        <p:sp>
          <p:nvSpPr>
            <p:cNvPr id="1712" name="Google Shape;1712;p57"/>
            <p:cNvSpPr/>
            <p:nvPr/>
          </p:nvSpPr>
          <p:spPr>
            <a:xfrm>
              <a:off x="431250" y="4269675"/>
              <a:ext cx="574775" cy="518225"/>
            </a:xfrm>
            <a:custGeom>
              <a:avLst/>
              <a:gdLst/>
              <a:ahLst/>
              <a:cxnLst/>
              <a:rect l="l" t="t" r="r" b="b"/>
              <a:pathLst>
                <a:path w="22991" h="20729" extrusionOk="0">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7"/>
            <p:cNvSpPr/>
            <p:nvPr/>
          </p:nvSpPr>
          <p:spPr>
            <a:xfrm>
              <a:off x="514900" y="4312375"/>
              <a:ext cx="539525" cy="521025"/>
            </a:xfrm>
            <a:custGeom>
              <a:avLst/>
              <a:gdLst/>
              <a:ahLst/>
              <a:cxnLst/>
              <a:rect l="l" t="t" r="r" b="b"/>
              <a:pathLst>
                <a:path w="21581" h="20841" extrusionOk="0">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7"/>
            <p:cNvSpPr/>
            <p:nvPr/>
          </p:nvSpPr>
          <p:spPr>
            <a:xfrm>
              <a:off x="500625" y="4332000"/>
              <a:ext cx="436250" cy="393550"/>
            </a:xfrm>
            <a:custGeom>
              <a:avLst/>
              <a:gdLst/>
              <a:ahLst/>
              <a:cxnLst/>
              <a:rect l="l" t="t" r="r" b="b"/>
              <a:pathLst>
                <a:path w="17450" h="15742" extrusionOk="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7"/>
            <p:cNvSpPr/>
            <p:nvPr/>
          </p:nvSpPr>
          <p:spPr>
            <a:xfrm>
              <a:off x="588925" y="4382400"/>
              <a:ext cx="246250" cy="280375"/>
            </a:xfrm>
            <a:custGeom>
              <a:avLst/>
              <a:gdLst/>
              <a:ahLst/>
              <a:cxnLst/>
              <a:rect l="l" t="t" r="r" b="b"/>
              <a:pathLst>
                <a:path w="9850" h="11215" extrusionOk="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6" name="Google Shape;1716;p57"/>
          <p:cNvGrpSpPr/>
          <p:nvPr/>
        </p:nvGrpSpPr>
        <p:grpSpPr>
          <a:xfrm>
            <a:off x="7296178" y="2978507"/>
            <a:ext cx="547707" cy="495785"/>
            <a:chOff x="470050" y="3731100"/>
            <a:chExt cx="179800" cy="162750"/>
          </a:xfrm>
        </p:grpSpPr>
        <p:sp>
          <p:nvSpPr>
            <p:cNvPr id="1717" name="Google Shape;1717;p57"/>
            <p:cNvSpPr/>
            <p:nvPr/>
          </p:nvSpPr>
          <p:spPr>
            <a:xfrm>
              <a:off x="483875" y="3731100"/>
              <a:ext cx="165975" cy="149600"/>
            </a:xfrm>
            <a:custGeom>
              <a:avLst/>
              <a:gdLst/>
              <a:ahLst/>
              <a:cxnLst/>
              <a:rect l="l" t="t" r="r" b="b"/>
              <a:pathLst>
                <a:path w="6639" h="5984" extrusionOk="0">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7"/>
            <p:cNvSpPr/>
            <p:nvPr/>
          </p:nvSpPr>
          <p:spPr>
            <a:xfrm>
              <a:off x="470050" y="3743450"/>
              <a:ext cx="155700" cy="150400"/>
            </a:xfrm>
            <a:custGeom>
              <a:avLst/>
              <a:gdLst/>
              <a:ahLst/>
              <a:cxnLst/>
              <a:rect l="l" t="t" r="r" b="b"/>
              <a:pathLst>
                <a:path w="6228" h="6016" extrusionOk="0">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7"/>
            <p:cNvSpPr/>
            <p:nvPr/>
          </p:nvSpPr>
          <p:spPr>
            <a:xfrm>
              <a:off x="503950" y="3749100"/>
              <a:ext cx="126050" cy="113600"/>
            </a:xfrm>
            <a:custGeom>
              <a:avLst/>
              <a:gdLst/>
              <a:ahLst/>
              <a:cxnLst/>
              <a:rect l="l" t="t" r="r" b="b"/>
              <a:pathLst>
                <a:path w="5042" h="4544" extrusionOk="0">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7"/>
            <p:cNvSpPr/>
            <p:nvPr/>
          </p:nvSpPr>
          <p:spPr>
            <a:xfrm>
              <a:off x="533175" y="3763725"/>
              <a:ext cx="71175" cy="80775"/>
            </a:xfrm>
            <a:custGeom>
              <a:avLst/>
              <a:gdLst/>
              <a:ahLst/>
              <a:cxnLst/>
              <a:rect l="l" t="t" r="r" b="b"/>
              <a:pathLst>
                <a:path w="2847" h="3231" extrusionOk="0">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724"/>
        <p:cNvGrpSpPr/>
        <p:nvPr/>
      </p:nvGrpSpPr>
      <p:grpSpPr>
        <a:xfrm>
          <a:off x="0" y="0"/>
          <a:ext cx="0" cy="0"/>
          <a:chOff x="0" y="0"/>
          <a:chExt cx="0" cy="0"/>
        </a:xfrm>
      </p:grpSpPr>
      <p:sp>
        <p:nvSpPr>
          <p:cNvPr id="1725" name="Google Shape;1725;p58"/>
          <p:cNvSpPr txBox="1">
            <a:spLocks noGrp="1"/>
          </p:cNvSpPr>
          <p:nvPr>
            <p:ph type="title" idx="4294967295"/>
          </p:nvPr>
        </p:nvSpPr>
        <p:spPr>
          <a:xfrm>
            <a:off x="132900" y="1237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ON THE TEST SET</a:t>
            </a:r>
            <a:endParaRPr/>
          </a:p>
        </p:txBody>
      </p:sp>
      <p:sp>
        <p:nvSpPr>
          <p:cNvPr id="1726" name="Google Shape;1726;p58"/>
          <p:cNvSpPr txBox="1">
            <a:spLocks noGrp="1"/>
          </p:cNvSpPr>
          <p:nvPr>
            <p:ph type="subTitle" idx="4294967295"/>
          </p:nvPr>
        </p:nvSpPr>
        <p:spPr>
          <a:xfrm>
            <a:off x="6120775" y="-50"/>
            <a:ext cx="2310000" cy="451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000" b="1" dirty="0"/>
              <a:t>Accuracy = 0.8922</a:t>
            </a:r>
            <a:endParaRPr sz="1000" b="1" dirty="0"/>
          </a:p>
          <a:p>
            <a:pPr marL="0" lvl="0" indent="0" algn="l" rtl="0">
              <a:lnSpc>
                <a:spcPct val="100000"/>
              </a:lnSpc>
              <a:spcBef>
                <a:spcPts val="0"/>
              </a:spcBef>
              <a:spcAft>
                <a:spcPts val="0"/>
              </a:spcAft>
              <a:buNone/>
            </a:pPr>
            <a:r>
              <a:rPr lang="en" sz="1000" b="1" dirty="0"/>
              <a:t>Weighted avg recall= 0.89</a:t>
            </a:r>
            <a:endParaRPr sz="1000" b="1" dirty="0"/>
          </a:p>
        </p:txBody>
      </p:sp>
      <p:pic>
        <p:nvPicPr>
          <p:cNvPr id="1727" name="Google Shape;1727;p58"/>
          <p:cNvPicPr preferRelativeResize="0"/>
          <p:nvPr/>
        </p:nvPicPr>
        <p:blipFill>
          <a:blip r:embed="rId3">
            <a:alphaModFix/>
          </a:blip>
          <a:stretch>
            <a:fillRect/>
          </a:stretch>
        </p:blipFill>
        <p:spPr>
          <a:xfrm>
            <a:off x="5625188" y="2740125"/>
            <a:ext cx="3075325" cy="2274550"/>
          </a:xfrm>
          <a:prstGeom prst="rect">
            <a:avLst/>
          </a:prstGeom>
          <a:noFill/>
          <a:ln>
            <a:noFill/>
          </a:ln>
        </p:spPr>
      </p:pic>
      <p:pic>
        <p:nvPicPr>
          <p:cNvPr id="1728" name="Google Shape;1728;p58"/>
          <p:cNvPicPr preferRelativeResize="0"/>
          <p:nvPr/>
        </p:nvPicPr>
        <p:blipFill>
          <a:blip r:embed="rId4">
            <a:alphaModFix/>
          </a:blip>
          <a:stretch>
            <a:fillRect/>
          </a:stretch>
        </p:blipFill>
        <p:spPr>
          <a:xfrm>
            <a:off x="5894925" y="539512"/>
            <a:ext cx="2535839" cy="2112551"/>
          </a:xfrm>
          <a:prstGeom prst="rect">
            <a:avLst/>
          </a:prstGeom>
          <a:noFill/>
          <a:ln>
            <a:noFill/>
          </a:ln>
        </p:spPr>
      </p:pic>
      <p:pic>
        <p:nvPicPr>
          <p:cNvPr id="1729" name="Google Shape;1729;p58"/>
          <p:cNvPicPr preferRelativeResize="0"/>
          <p:nvPr/>
        </p:nvPicPr>
        <p:blipFill>
          <a:blip r:embed="rId5">
            <a:alphaModFix/>
          </a:blip>
          <a:stretch>
            <a:fillRect/>
          </a:stretch>
        </p:blipFill>
        <p:spPr>
          <a:xfrm>
            <a:off x="282349" y="1179425"/>
            <a:ext cx="4644175" cy="33618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24">
          <a:extLst>
            <a:ext uri="{FF2B5EF4-FFF2-40B4-BE49-F238E27FC236}">
              <a16:creationId xmlns:a16="http://schemas.microsoft.com/office/drawing/2014/main" id="{0A87E222-0301-8610-55BA-0E01E3EA9C3D}"/>
            </a:ext>
          </a:extLst>
        </p:cNvPr>
        <p:cNvGrpSpPr/>
        <p:nvPr/>
      </p:nvGrpSpPr>
      <p:grpSpPr>
        <a:xfrm>
          <a:off x="0" y="0"/>
          <a:ext cx="0" cy="0"/>
          <a:chOff x="0" y="0"/>
          <a:chExt cx="0" cy="0"/>
        </a:xfrm>
      </p:grpSpPr>
      <p:sp>
        <p:nvSpPr>
          <p:cNvPr id="1725" name="Google Shape;1725;p58">
            <a:extLst>
              <a:ext uri="{FF2B5EF4-FFF2-40B4-BE49-F238E27FC236}">
                <a16:creationId xmlns:a16="http://schemas.microsoft.com/office/drawing/2014/main" id="{897BE770-2615-18E1-2FD1-28392D7634A3}"/>
              </a:ext>
            </a:extLst>
          </p:cNvPr>
          <p:cNvSpPr txBox="1">
            <a:spLocks noGrp="1"/>
          </p:cNvSpPr>
          <p:nvPr>
            <p:ph type="title" idx="4294967295"/>
          </p:nvPr>
        </p:nvSpPr>
        <p:spPr>
          <a:xfrm>
            <a:off x="132900" y="1237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ON THE TEST SET</a:t>
            </a:r>
            <a:endParaRPr/>
          </a:p>
        </p:txBody>
      </p:sp>
      <p:pic>
        <p:nvPicPr>
          <p:cNvPr id="3" name="Picture 2">
            <a:extLst>
              <a:ext uri="{FF2B5EF4-FFF2-40B4-BE49-F238E27FC236}">
                <a16:creationId xmlns:a16="http://schemas.microsoft.com/office/drawing/2014/main" id="{B61B8648-5D35-8E12-55EA-3CEE72DD9771}"/>
              </a:ext>
            </a:extLst>
          </p:cNvPr>
          <p:cNvPicPr>
            <a:picLocks noChangeAspect="1"/>
          </p:cNvPicPr>
          <p:nvPr/>
        </p:nvPicPr>
        <p:blipFill>
          <a:blip r:embed="rId3"/>
          <a:stretch>
            <a:fillRect/>
          </a:stretch>
        </p:blipFill>
        <p:spPr>
          <a:xfrm>
            <a:off x="301897" y="1357178"/>
            <a:ext cx="4054513" cy="2977625"/>
          </a:xfrm>
          <a:prstGeom prst="rect">
            <a:avLst/>
          </a:prstGeom>
        </p:spPr>
      </p:pic>
      <p:pic>
        <p:nvPicPr>
          <p:cNvPr id="5" name="Picture 4">
            <a:extLst>
              <a:ext uri="{FF2B5EF4-FFF2-40B4-BE49-F238E27FC236}">
                <a16:creationId xmlns:a16="http://schemas.microsoft.com/office/drawing/2014/main" id="{45F50DA2-FD64-91DA-8819-56CA4C0F24F1}"/>
              </a:ext>
            </a:extLst>
          </p:cNvPr>
          <p:cNvPicPr>
            <a:picLocks noChangeAspect="1"/>
          </p:cNvPicPr>
          <p:nvPr/>
        </p:nvPicPr>
        <p:blipFill>
          <a:blip r:embed="rId4"/>
          <a:stretch>
            <a:fillRect/>
          </a:stretch>
        </p:blipFill>
        <p:spPr>
          <a:xfrm>
            <a:off x="4740513" y="1357177"/>
            <a:ext cx="4101590" cy="2977625"/>
          </a:xfrm>
          <a:prstGeom prst="rect">
            <a:avLst/>
          </a:prstGeom>
        </p:spPr>
      </p:pic>
    </p:spTree>
    <p:extLst>
      <p:ext uri="{BB962C8B-B14F-4D97-AF65-F5344CB8AC3E}">
        <p14:creationId xmlns:p14="http://schemas.microsoft.com/office/powerpoint/2010/main" val="13070616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733"/>
        <p:cNvGrpSpPr/>
        <p:nvPr/>
      </p:nvGrpSpPr>
      <p:grpSpPr>
        <a:xfrm>
          <a:off x="0" y="0"/>
          <a:ext cx="0" cy="0"/>
          <a:chOff x="0" y="0"/>
          <a:chExt cx="0" cy="0"/>
        </a:xfrm>
      </p:grpSpPr>
      <p:sp>
        <p:nvSpPr>
          <p:cNvPr id="1734" name="Google Shape;1734;p59"/>
          <p:cNvSpPr txBox="1">
            <a:spLocks noGrp="1"/>
          </p:cNvSpPr>
          <p:nvPr>
            <p:ph type="title" idx="4294967295"/>
          </p:nvPr>
        </p:nvSpPr>
        <p:spPr>
          <a:xfrm>
            <a:off x="-32850" y="104000"/>
            <a:ext cx="8966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900"/>
              <a:t>INTERPRETATION - FEATURE IMPORTANCE</a:t>
            </a:r>
            <a:endParaRPr sz="2900"/>
          </a:p>
        </p:txBody>
      </p:sp>
      <p:pic>
        <p:nvPicPr>
          <p:cNvPr id="1735" name="Google Shape;1735;p59"/>
          <p:cNvPicPr preferRelativeResize="0"/>
          <p:nvPr/>
        </p:nvPicPr>
        <p:blipFill>
          <a:blip r:embed="rId3">
            <a:alphaModFix/>
          </a:blip>
          <a:stretch>
            <a:fillRect/>
          </a:stretch>
        </p:blipFill>
        <p:spPr>
          <a:xfrm>
            <a:off x="233530" y="1035984"/>
            <a:ext cx="5275172" cy="3536016"/>
          </a:xfrm>
          <a:prstGeom prst="rect">
            <a:avLst/>
          </a:prstGeom>
          <a:noFill/>
          <a:ln>
            <a:noFill/>
          </a:ln>
        </p:spPr>
      </p:pic>
      <p:sp>
        <p:nvSpPr>
          <p:cNvPr id="2" name="Google Shape;1726;p58">
            <a:extLst>
              <a:ext uri="{FF2B5EF4-FFF2-40B4-BE49-F238E27FC236}">
                <a16:creationId xmlns:a16="http://schemas.microsoft.com/office/drawing/2014/main" id="{A5B11D8A-772C-DC7E-6BD6-3618D3E9CAA8}"/>
              </a:ext>
            </a:extLst>
          </p:cNvPr>
          <p:cNvSpPr txBox="1">
            <a:spLocks/>
          </p:cNvSpPr>
          <p:nvPr/>
        </p:nvSpPr>
        <p:spPr>
          <a:xfrm>
            <a:off x="5685183" y="1035984"/>
            <a:ext cx="3319669" cy="38640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2"/>
              </a:buClr>
              <a:buSzPts val="1200"/>
              <a:buFont typeface="Maven Pro"/>
              <a:buChar char="●"/>
              <a:defRPr sz="1200" b="0" i="0" u="none" strike="noStrike" cap="none">
                <a:solidFill>
                  <a:schemeClr val="dk2"/>
                </a:solidFill>
                <a:latin typeface="Maven Pro"/>
                <a:ea typeface="Maven Pro"/>
                <a:cs typeface="Maven Pro"/>
                <a:sym typeface="Maven Pro"/>
              </a:defRPr>
            </a:lvl1pPr>
            <a:lvl2pPr marL="914400" marR="0" lvl="1" indent="-304800" algn="l" rtl="0">
              <a:lnSpc>
                <a:spcPct val="100000"/>
              </a:lnSpc>
              <a:spcBef>
                <a:spcPts val="1600"/>
              </a:spcBef>
              <a:spcAft>
                <a:spcPts val="0"/>
              </a:spcAft>
              <a:buClr>
                <a:schemeClr val="dk2"/>
              </a:buClr>
              <a:buSzPts val="1200"/>
              <a:buFont typeface="Maven Pro"/>
              <a:buChar char="○"/>
              <a:defRPr sz="1200" b="0" i="0" u="none" strike="noStrike" cap="none">
                <a:solidFill>
                  <a:schemeClr val="dk2"/>
                </a:solidFill>
                <a:latin typeface="Maven Pro"/>
                <a:ea typeface="Maven Pro"/>
                <a:cs typeface="Maven Pro"/>
                <a:sym typeface="Maven Pro"/>
              </a:defRPr>
            </a:lvl2pPr>
            <a:lvl3pPr marL="1371600" marR="0" lvl="2" indent="-304800" algn="l" rtl="0">
              <a:lnSpc>
                <a:spcPct val="100000"/>
              </a:lnSpc>
              <a:spcBef>
                <a:spcPts val="1600"/>
              </a:spcBef>
              <a:spcAft>
                <a:spcPts val="0"/>
              </a:spcAft>
              <a:buClr>
                <a:schemeClr val="dk2"/>
              </a:buClr>
              <a:buSzPts val="1200"/>
              <a:buFont typeface="Maven Pro"/>
              <a:buChar char="■"/>
              <a:defRPr sz="1200" b="0" i="0" u="none" strike="noStrike" cap="none">
                <a:solidFill>
                  <a:schemeClr val="dk2"/>
                </a:solidFill>
                <a:latin typeface="Maven Pro"/>
                <a:ea typeface="Maven Pro"/>
                <a:cs typeface="Maven Pro"/>
                <a:sym typeface="Maven Pro"/>
              </a:defRPr>
            </a:lvl3pPr>
            <a:lvl4pPr marL="1828800" marR="0" lvl="3" indent="-304800" algn="l" rtl="0">
              <a:lnSpc>
                <a:spcPct val="100000"/>
              </a:lnSpc>
              <a:spcBef>
                <a:spcPts val="1600"/>
              </a:spcBef>
              <a:spcAft>
                <a:spcPts val="0"/>
              </a:spcAft>
              <a:buClr>
                <a:schemeClr val="dk2"/>
              </a:buClr>
              <a:buSzPts val="1200"/>
              <a:buFont typeface="Maven Pro"/>
              <a:buChar char="●"/>
              <a:defRPr sz="1200" b="0" i="0" u="none" strike="noStrike" cap="none">
                <a:solidFill>
                  <a:schemeClr val="dk2"/>
                </a:solidFill>
                <a:latin typeface="Maven Pro"/>
                <a:ea typeface="Maven Pro"/>
                <a:cs typeface="Maven Pro"/>
                <a:sym typeface="Maven Pro"/>
              </a:defRPr>
            </a:lvl4pPr>
            <a:lvl5pPr marL="2286000" marR="0" lvl="4" indent="-304800" algn="l" rtl="0">
              <a:lnSpc>
                <a:spcPct val="100000"/>
              </a:lnSpc>
              <a:spcBef>
                <a:spcPts val="1600"/>
              </a:spcBef>
              <a:spcAft>
                <a:spcPts val="0"/>
              </a:spcAft>
              <a:buClr>
                <a:schemeClr val="dk2"/>
              </a:buClr>
              <a:buSzPts val="1200"/>
              <a:buFont typeface="Maven Pro"/>
              <a:buChar char="○"/>
              <a:defRPr sz="1200" b="0" i="0" u="none" strike="noStrike" cap="none">
                <a:solidFill>
                  <a:schemeClr val="dk2"/>
                </a:solidFill>
                <a:latin typeface="Maven Pro"/>
                <a:ea typeface="Maven Pro"/>
                <a:cs typeface="Maven Pro"/>
                <a:sym typeface="Maven Pro"/>
              </a:defRPr>
            </a:lvl5pPr>
            <a:lvl6pPr marL="2743200" marR="0" lvl="5" indent="-304800" algn="l" rtl="0">
              <a:lnSpc>
                <a:spcPct val="100000"/>
              </a:lnSpc>
              <a:spcBef>
                <a:spcPts val="1600"/>
              </a:spcBef>
              <a:spcAft>
                <a:spcPts val="0"/>
              </a:spcAft>
              <a:buClr>
                <a:schemeClr val="dk2"/>
              </a:buClr>
              <a:buSzPts val="1200"/>
              <a:buFont typeface="Maven Pro"/>
              <a:buChar char="■"/>
              <a:defRPr sz="1200" b="0" i="0" u="none" strike="noStrike" cap="none">
                <a:solidFill>
                  <a:schemeClr val="dk2"/>
                </a:solidFill>
                <a:latin typeface="Maven Pro"/>
                <a:ea typeface="Maven Pro"/>
                <a:cs typeface="Maven Pro"/>
                <a:sym typeface="Maven Pro"/>
              </a:defRPr>
            </a:lvl6pPr>
            <a:lvl7pPr marL="3200400" marR="0" lvl="6" indent="-304800" algn="l" rtl="0">
              <a:lnSpc>
                <a:spcPct val="100000"/>
              </a:lnSpc>
              <a:spcBef>
                <a:spcPts val="1600"/>
              </a:spcBef>
              <a:spcAft>
                <a:spcPts val="0"/>
              </a:spcAft>
              <a:buClr>
                <a:schemeClr val="dk2"/>
              </a:buClr>
              <a:buSzPts val="1200"/>
              <a:buFont typeface="Maven Pro"/>
              <a:buChar char="●"/>
              <a:defRPr sz="1200" b="0" i="0" u="none" strike="noStrike" cap="none">
                <a:solidFill>
                  <a:schemeClr val="dk2"/>
                </a:solidFill>
                <a:latin typeface="Maven Pro"/>
                <a:ea typeface="Maven Pro"/>
                <a:cs typeface="Maven Pro"/>
                <a:sym typeface="Maven Pro"/>
              </a:defRPr>
            </a:lvl7pPr>
            <a:lvl8pPr marL="3657600" marR="0" lvl="7" indent="-304800" algn="l" rtl="0">
              <a:lnSpc>
                <a:spcPct val="100000"/>
              </a:lnSpc>
              <a:spcBef>
                <a:spcPts val="1600"/>
              </a:spcBef>
              <a:spcAft>
                <a:spcPts val="0"/>
              </a:spcAft>
              <a:buClr>
                <a:schemeClr val="dk2"/>
              </a:buClr>
              <a:buSzPts val="1200"/>
              <a:buFont typeface="Maven Pro"/>
              <a:buChar char="○"/>
              <a:defRPr sz="1200" b="0" i="0" u="none" strike="noStrike" cap="none">
                <a:solidFill>
                  <a:schemeClr val="dk2"/>
                </a:solidFill>
                <a:latin typeface="Maven Pro"/>
                <a:ea typeface="Maven Pro"/>
                <a:cs typeface="Maven Pro"/>
                <a:sym typeface="Maven Pro"/>
              </a:defRPr>
            </a:lvl8pPr>
            <a:lvl9pPr marL="4114800" marR="0" lvl="8" indent="-304800" algn="l" rtl="0">
              <a:lnSpc>
                <a:spcPct val="100000"/>
              </a:lnSpc>
              <a:spcBef>
                <a:spcPts val="1600"/>
              </a:spcBef>
              <a:spcAft>
                <a:spcPts val="1600"/>
              </a:spcAft>
              <a:buClr>
                <a:schemeClr val="dk2"/>
              </a:buClr>
              <a:buSzPts val="1200"/>
              <a:buFont typeface="Maven Pro"/>
              <a:buChar char="■"/>
              <a:defRPr sz="1200" b="0" i="0" u="none" strike="noStrike" cap="none">
                <a:solidFill>
                  <a:schemeClr val="dk2"/>
                </a:solidFill>
                <a:latin typeface="Maven Pro"/>
                <a:ea typeface="Maven Pro"/>
                <a:cs typeface="Maven Pro"/>
                <a:sym typeface="Maven Pro"/>
              </a:defRPr>
            </a:lvl9pPr>
          </a:lstStyle>
          <a:p>
            <a:pPr marL="0" indent="0">
              <a:buFont typeface="Maven Pro"/>
              <a:buNone/>
            </a:pPr>
            <a:r>
              <a:rPr lang="en-US" sz="1000" dirty="0"/>
              <a:t>Top 5 predictors:</a:t>
            </a:r>
          </a:p>
          <a:p>
            <a:pPr marL="0" indent="0">
              <a:buFont typeface="Maven Pro"/>
              <a:buNone/>
            </a:pPr>
            <a:endParaRPr lang="en-US" sz="1000" dirty="0"/>
          </a:p>
          <a:p>
            <a:pPr marL="0" indent="0">
              <a:buFont typeface="Maven Pro"/>
              <a:buNone/>
            </a:pPr>
            <a:r>
              <a:rPr lang="en-US" sz="1000" b="1" dirty="0"/>
              <a:t>Number of employees</a:t>
            </a:r>
            <a:r>
              <a:rPr lang="en-US" sz="1000" dirty="0"/>
              <a:t>. Inherently, it is not expected to influence the customer directly. It is more of an indicator tied to the socio-economic context.</a:t>
            </a:r>
          </a:p>
          <a:p>
            <a:pPr marL="0" indent="0">
              <a:buFont typeface="Maven Pro"/>
              <a:buNone/>
            </a:pPr>
            <a:endParaRPr lang="en-US" sz="1000" dirty="0"/>
          </a:p>
          <a:p>
            <a:pPr marL="0" indent="0">
              <a:buFont typeface="Maven Pro"/>
              <a:buNone/>
            </a:pPr>
            <a:r>
              <a:rPr lang="en-US" sz="1000" b="1" dirty="0"/>
              <a:t>Being contacted on telephone </a:t>
            </a:r>
            <a:r>
              <a:rPr lang="en-US" sz="1000" dirty="0"/>
              <a:t>(vs cellphone). When people are at home they have more time and are more open to having a conversation.</a:t>
            </a:r>
          </a:p>
          <a:p>
            <a:pPr marL="0" indent="0">
              <a:buFont typeface="Maven Pro"/>
              <a:buNone/>
            </a:pPr>
            <a:endParaRPr lang="en-US" sz="1000" dirty="0"/>
          </a:p>
          <a:p>
            <a:pPr marL="0" indent="0">
              <a:buFont typeface="Maven Pro"/>
              <a:buNone/>
            </a:pPr>
            <a:r>
              <a:rPr lang="en-US" sz="1000" b="1" dirty="0"/>
              <a:t>Being contacted in the month of May</a:t>
            </a:r>
            <a:r>
              <a:rPr lang="en-US" sz="1000" dirty="0"/>
              <a:t>. May be related to tax seasons, or else. Also lots of Holidays during this month in Portugal.</a:t>
            </a:r>
          </a:p>
          <a:p>
            <a:pPr marL="0" indent="0">
              <a:buFont typeface="Maven Pro"/>
              <a:buNone/>
            </a:pPr>
            <a:endParaRPr lang="en-US" sz="1000" dirty="0"/>
          </a:p>
          <a:p>
            <a:pPr marL="0" indent="0">
              <a:buFont typeface="Maven Pro"/>
              <a:buNone/>
            </a:pPr>
            <a:r>
              <a:rPr lang="en-US" sz="1000" b="1" dirty="0"/>
              <a:t>Number of contacts during the campaign</a:t>
            </a:r>
            <a:r>
              <a:rPr lang="en-US" sz="1000" dirty="0"/>
              <a:t>. The higher the number of contacts, the less likely a customer will subscribe (from SHAP plot).</a:t>
            </a:r>
          </a:p>
          <a:p>
            <a:pPr marL="0" indent="0">
              <a:buFont typeface="Maven Pro"/>
              <a:buNone/>
            </a:pPr>
            <a:endParaRPr lang="en-US" sz="1000" dirty="0"/>
          </a:p>
          <a:p>
            <a:pPr marL="0" indent="0">
              <a:buFont typeface="Maven Pro"/>
              <a:buNone/>
            </a:pPr>
            <a:r>
              <a:rPr lang="en-US" sz="1000" b="1" dirty="0"/>
              <a:t>Not having a housing loan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739"/>
        <p:cNvGrpSpPr/>
        <p:nvPr/>
      </p:nvGrpSpPr>
      <p:grpSpPr>
        <a:xfrm>
          <a:off x="0" y="0"/>
          <a:ext cx="0" cy="0"/>
          <a:chOff x="0" y="0"/>
          <a:chExt cx="0" cy="0"/>
        </a:xfrm>
      </p:grpSpPr>
      <p:sp>
        <p:nvSpPr>
          <p:cNvPr id="1740" name="Google Shape;1740;p60"/>
          <p:cNvSpPr txBox="1">
            <a:spLocks noGrp="1"/>
          </p:cNvSpPr>
          <p:nvPr>
            <p:ph type="title"/>
          </p:nvPr>
        </p:nvSpPr>
        <p:spPr>
          <a:xfrm>
            <a:off x="1819300" y="2400150"/>
            <a:ext cx="5793600" cy="156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600"/>
              <a:t>THREATS TO</a:t>
            </a:r>
            <a:endParaRPr sz="4600"/>
          </a:p>
          <a:p>
            <a:pPr marL="0" lvl="0" indent="0" algn="l" rtl="0">
              <a:spcBef>
                <a:spcPts val="0"/>
              </a:spcBef>
              <a:spcAft>
                <a:spcPts val="0"/>
              </a:spcAft>
              <a:buNone/>
            </a:pPr>
            <a:r>
              <a:rPr lang="en" sz="4600"/>
              <a:t>VALIDITY</a:t>
            </a:r>
            <a:endParaRPr sz="4600"/>
          </a:p>
        </p:txBody>
      </p:sp>
      <p:sp>
        <p:nvSpPr>
          <p:cNvPr id="1741" name="Google Shape;1741;p60"/>
          <p:cNvSpPr txBox="1">
            <a:spLocks noGrp="1"/>
          </p:cNvSpPr>
          <p:nvPr>
            <p:ph type="title" idx="2"/>
          </p:nvPr>
        </p:nvSpPr>
        <p:spPr>
          <a:xfrm>
            <a:off x="1819300" y="1558350"/>
            <a:ext cx="15888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grpSp>
        <p:nvGrpSpPr>
          <p:cNvPr id="1742" name="Google Shape;1742;p60"/>
          <p:cNvGrpSpPr/>
          <p:nvPr/>
        </p:nvGrpSpPr>
        <p:grpSpPr>
          <a:xfrm>
            <a:off x="7527178" y="539493"/>
            <a:ext cx="903604" cy="817401"/>
            <a:chOff x="431250" y="4269675"/>
            <a:chExt cx="623175" cy="563725"/>
          </a:xfrm>
        </p:grpSpPr>
        <p:sp>
          <p:nvSpPr>
            <p:cNvPr id="1743" name="Google Shape;1743;p60"/>
            <p:cNvSpPr/>
            <p:nvPr/>
          </p:nvSpPr>
          <p:spPr>
            <a:xfrm>
              <a:off x="431250" y="4269675"/>
              <a:ext cx="574775" cy="518225"/>
            </a:xfrm>
            <a:custGeom>
              <a:avLst/>
              <a:gdLst/>
              <a:ahLst/>
              <a:cxnLst/>
              <a:rect l="l" t="t" r="r" b="b"/>
              <a:pathLst>
                <a:path w="22991" h="20729" extrusionOk="0">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0"/>
            <p:cNvSpPr/>
            <p:nvPr/>
          </p:nvSpPr>
          <p:spPr>
            <a:xfrm>
              <a:off x="514900" y="4312375"/>
              <a:ext cx="539525" cy="521025"/>
            </a:xfrm>
            <a:custGeom>
              <a:avLst/>
              <a:gdLst/>
              <a:ahLst/>
              <a:cxnLst/>
              <a:rect l="l" t="t" r="r" b="b"/>
              <a:pathLst>
                <a:path w="21581" h="20841" extrusionOk="0">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0"/>
            <p:cNvSpPr/>
            <p:nvPr/>
          </p:nvSpPr>
          <p:spPr>
            <a:xfrm>
              <a:off x="500625" y="4332000"/>
              <a:ext cx="436250" cy="393550"/>
            </a:xfrm>
            <a:custGeom>
              <a:avLst/>
              <a:gdLst/>
              <a:ahLst/>
              <a:cxnLst/>
              <a:rect l="l" t="t" r="r" b="b"/>
              <a:pathLst>
                <a:path w="17450" h="15742" extrusionOk="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0"/>
            <p:cNvSpPr/>
            <p:nvPr/>
          </p:nvSpPr>
          <p:spPr>
            <a:xfrm>
              <a:off x="588925" y="4382400"/>
              <a:ext cx="246250" cy="280375"/>
            </a:xfrm>
            <a:custGeom>
              <a:avLst/>
              <a:gdLst/>
              <a:ahLst/>
              <a:cxnLst/>
              <a:rect l="l" t="t" r="r" b="b"/>
              <a:pathLst>
                <a:path w="9850" h="11215" extrusionOk="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7" name="Google Shape;1747;p60"/>
          <p:cNvGrpSpPr/>
          <p:nvPr/>
        </p:nvGrpSpPr>
        <p:grpSpPr>
          <a:xfrm>
            <a:off x="7296178" y="2978507"/>
            <a:ext cx="547707" cy="495785"/>
            <a:chOff x="470050" y="3731100"/>
            <a:chExt cx="179800" cy="162750"/>
          </a:xfrm>
        </p:grpSpPr>
        <p:sp>
          <p:nvSpPr>
            <p:cNvPr id="1748" name="Google Shape;1748;p60"/>
            <p:cNvSpPr/>
            <p:nvPr/>
          </p:nvSpPr>
          <p:spPr>
            <a:xfrm>
              <a:off x="483875" y="3731100"/>
              <a:ext cx="165975" cy="149600"/>
            </a:xfrm>
            <a:custGeom>
              <a:avLst/>
              <a:gdLst/>
              <a:ahLst/>
              <a:cxnLst/>
              <a:rect l="l" t="t" r="r" b="b"/>
              <a:pathLst>
                <a:path w="6639" h="5984" extrusionOk="0">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0"/>
            <p:cNvSpPr/>
            <p:nvPr/>
          </p:nvSpPr>
          <p:spPr>
            <a:xfrm>
              <a:off x="470050" y="3743450"/>
              <a:ext cx="155700" cy="150400"/>
            </a:xfrm>
            <a:custGeom>
              <a:avLst/>
              <a:gdLst/>
              <a:ahLst/>
              <a:cxnLst/>
              <a:rect l="l" t="t" r="r" b="b"/>
              <a:pathLst>
                <a:path w="6228" h="6016" extrusionOk="0">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0"/>
            <p:cNvSpPr/>
            <p:nvPr/>
          </p:nvSpPr>
          <p:spPr>
            <a:xfrm>
              <a:off x="503950" y="3749100"/>
              <a:ext cx="126050" cy="113600"/>
            </a:xfrm>
            <a:custGeom>
              <a:avLst/>
              <a:gdLst/>
              <a:ahLst/>
              <a:cxnLst/>
              <a:rect l="l" t="t" r="r" b="b"/>
              <a:pathLst>
                <a:path w="5042" h="4544" extrusionOk="0">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0"/>
            <p:cNvSpPr/>
            <p:nvPr/>
          </p:nvSpPr>
          <p:spPr>
            <a:xfrm>
              <a:off x="533175" y="3763725"/>
              <a:ext cx="71175" cy="80775"/>
            </a:xfrm>
            <a:custGeom>
              <a:avLst/>
              <a:gdLst/>
              <a:ahLst/>
              <a:cxnLst/>
              <a:rect l="l" t="t" r="r" b="b"/>
              <a:pathLst>
                <a:path w="2847" h="3231" extrusionOk="0">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755"/>
        <p:cNvGrpSpPr/>
        <p:nvPr/>
      </p:nvGrpSpPr>
      <p:grpSpPr>
        <a:xfrm>
          <a:off x="0" y="0"/>
          <a:ext cx="0" cy="0"/>
          <a:chOff x="0" y="0"/>
          <a:chExt cx="0" cy="0"/>
        </a:xfrm>
      </p:grpSpPr>
      <p:sp>
        <p:nvSpPr>
          <p:cNvPr id="1756" name="Google Shape;1756;p61"/>
          <p:cNvSpPr txBox="1">
            <a:spLocks noGrp="1"/>
          </p:cNvSpPr>
          <p:nvPr>
            <p:ph type="title"/>
          </p:nvPr>
        </p:nvSpPr>
        <p:spPr>
          <a:xfrm>
            <a:off x="720000" y="445025"/>
            <a:ext cx="577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THREATS TO VALIDITY</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757" name="Google Shape;1757;p61"/>
          <p:cNvSpPr txBox="1">
            <a:spLocks noGrp="1"/>
          </p:cNvSpPr>
          <p:nvPr>
            <p:ph type="subTitle" idx="1"/>
          </p:nvPr>
        </p:nvSpPr>
        <p:spPr>
          <a:xfrm>
            <a:off x="592875" y="1149925"/>
            <a:ext cx="7837800" cy="3717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Internal Validity:</a:t>
            </a:r>
            <a:endParaRPr b="1"/>
          </a:p>
          <a:p>
            <a:pPr marL="457200" lvl="0" indent="-304800" algn="l" rtl="0">
              <a:lnSpc>
                <a:spcPct val="115000"/>
              </a:lnSpc>
              <a:spcBef>
                <a:spcPts val="0"/>
              </a:spcBef>
              <a:spcAft>
                <a:spcPts val="0"/>
              </a:spcAft>
              <a:buSzPts val="1200"/>
              <a:buChar char="●"/>
            </a:pPr>
            <a:r>
              <a:rPr lang="en" b="1"/>
              <a:t>Overfitting in Classification Models:</a:t>
            </a:r>
            <a:r>
              <a:rPr lang="en"/>
              <a:t> Complex models might excel on training data but fail to generalize to new data, affecting predictions</a:t>
            </a:r>
            <a:endParaRPr/>
          </a:p>
          <a:p>
            <a:pPr marL="457200" lvl="0" indent="-304800" algn="l" rtl="0">
              <a:lnSpc>
                <a:spcPct val="115000"/>
              </a:lnSpc>
              <a:spcBef>
                <a:spcPts val="1000"/>
              </a:spcBef>
              <a:spcAft>
                <a:spcPts val="0"/>
              </a:spcAft>
              <a:buSzPts val="1200"/>
              <a:buChar char="●"/>
            </a:pPr>
            <a:r>
              <a:rPr lang="en" b="1"/>
              <a:t>Feature Selection Bias:</a:t>
            </a:r>
            <a:r>
              <a:rPr lang="en"/>
              <a:t> Biased feature selection can hinder the model's ability to identify genuine predictive relationships</a:t>
            </a:r>
            <a:endParaRPr/>
          </a:p>
          <a:p>
            <a:pPr marL="0" lvl="0" indent="0" algn="l" rtl="0">
              <a:lnSpc>
                <a:spcPct val="115000"/>
              </a:lnSpc>
              <a:spcBef>
                <a:spcPts val="1000"/>
              </a:spcBef>
              <a:spcAft>
                <a:spcPts val="0"/>
              </a:spcAft>
              <a:buNone/>
            </a:pPr>
            <a:r>
              <a:rPr lang="en" b="1"/>
              <a:t> External Validity:</a:t>
            </a:r>
            <a:endParaRPr b="1"/>
          </a:p>
          <a:p>
            <a:pPr marL="457200" lvl="0" indent="-304800" algn="l" rtl="0">
              <a:lnSpc>
                <a:spcPct val="115000"/>
              </a:lnSpc>
              <a:spcBef>
                <a:spcPts val="0"/>
              </a:spcBef>
              <a:spcAft>
                <a:spcPts val="0"/>
              </a:spcAft>
              <a:buSzPts val="1200"/>
              <a:buChar char="●"/>
            </a:pPr>
            <a:r>
              <a:rPr lang="en" b="1"/>
              <a:t>Population Validity:</a:t>
            </a:r>
            <a:r>
              <a:rPr lang="en"/>
              <a:t> Data may not represent the entire customer base, impacting generalizability</a:t>
            </a:r>
            <a:endParaRPr/>
          </a:p>
          <a:p>
            <a:pPr marL="457200" lvl="0" indent="-304800" algn="l" rtl="0">
              <a:lnSpc>
                <a:spcPct val="115000"/>
              </a:lnSpc>
              <a:spcBef>
                <a:spcPts val="1000"/>
              </a:spcBef>
              <a:spcAft>
                <a:spcPts val="0"/>
              </a:spcAft>
              <a:buSzPts val="1200"/>
              <a:buChar char="●"/>
            </a:pPr>
            <a:r>
              <a:rPr lang="en" b="1"/>
              <a:t>Temporal Validity</a:t>
            </a:r>
            <a:r>
              <a:rPr lang="en"/>
              <a:t>: Changes in customer behavior over time can affect model accuracy.Temporal features (such as interest rates) need a time associated to gather more insights. </a:t>
            </a:r>
            <a:endParaRPr/>
          </a:p>
          <a:p>
            <a:pPr marL="0" lvl="0" indent="0" algn="l" rtl="0">
              <a:lnSpc>
                <a:spcPct val="115000"/>
              </a:lnSpc>
              <a:spcBef>
                <a:spcPts val="1000"/>
              </a:spcBef>
              <a:spcAft>
                <a:spcPts val="0"/>
              </a:spcAft>
              <a:buNone/>
            </a:pPr>
            <a:r>
              <a:rPr lang="en" b="1"/>
              <a:t> Construct Validity:</a:t>
            </a:r>
            <a:endParaRPr/>
          </a:p>
          <a:p>
            <a:pPr marL="457200" lvl="0" indent="-304800" algn="l" rtl="0">
              <a:lnSpc>
                <a:spcPct val="115000"/>
              </a:lnSpc>
              <a:spcBef>
                <a:spcPts val="0"/>
              </a:spcBef>
              <a:spcAft>
                <a:spcPts val="0"/>
              </a:spcAft>
              <a:buSzPts val="1200"/>
              <a:buChar char="●"/>
            </a:pPr>
            <a:r>
              <a:rPr lang="en" b="1"/>
              <a:t>Lack of Construct Diversity:</a:t>
            </a:r>
            <a:r>
              <a:rPr lang="en"/>
              <a:t> Limited variables might oversimplify behaviors, missing key insights</a:t>
            </a:r>
            <a:endParaRPr/>
          </a:p>
          <a:p>
            <a:pPr marL="0" lvl="0" indent="0" algn="l" rtl="0">
              <a:lnSpc>
                <a:spcPct val="115000"/>
              </a:lnSpc>
              <a:spcBef>
                <a:spcPts val="1000"/>
              </a:spcBef>
              <a:spcAft>
                <a:spcPts val="0"/>
              </a:spcAft>
              <a:buNone/>
            </a:pPr>
            <a:r>
              <a:rPr lang="en" b="1"/>
              <a:t> Conclusion Validity:</a:t>
            </a:r>
            <a:endParaRPr/>
          </a:p>
          <a:p>
            <a:pPr marL="457200" lvl="0" indent="-304800" algn="l" rtl="0">
              <a:lnSpc>
                <a:spcPct val="115000"/>
              </a:lnSpc>
              <a:spcBef>
                <a:spcPts val="0"/>
              </a:spcBef>
              <a:spcAft>
                <a:spcPts val="0"/>
              </a:spcAft>
              <a:buSzPts val="1200"/>
              <a:buChar char="●"/>
            </a:pPr>
            <a:r>
              <a:rPr lang="en" b="1"/>
              <a:t>Model Assumptions:</a:t>
            </a:r>
            <a:r>
              <a:rPr lang="en"/>
              <a:t> Violating model assumptions can lead to inaccurate predictions</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761"/>
        <p:cNvGrpSpPr/>
        <p:nvPr/>
      </p:nvGrpSpPr>
      <p:grpSpPr>
        <a:xfrm>
          <a:off x="0" y="0"/>
          <a:ext cx="0" cy="0"/>
          <a:chOff x="0" y="0"/>
          <a:chExt cx="0" cy="0"/>
        </a:xfrm>
      </p:grpSpPr>
      <p:sp>
        <p:nvSpPr>
          <p:cNvPr id="1762" name="Google Shape;1762;p62"/>
          <p:cNvSpPr txBox="1">
            <a:spLocks noGrp="1"/>
          </p:cNvSpPr>
          <p:nvPr>
            <p:ph type="title"/>
          </p:nvPr>
        </p:nvSpPr>
        <p:spPr>
          <a:xfrm>
            <a:off x="720000" y="445025"/>
            <a:ext cx="577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MITIGATION STRATEGIES</a:t>
            </a:r>
            <a:endParaRPr/>
          </a:p>
        </p:txBody>
      </p:sp>
      <p:sp>
        <p:nvSpPr>
          <p:cNvPr id="1763" name="Google Shape;1763;p62"/>
          <p:cNvSpPr txBox="1">
            <a:spLocks noGrp="1"/>
          </p:cNvSpPr>
          <p:nvPr>
            <p:ph type="subTitle" idx="1"/>
          </p:nvPr>
        </p:nvSpPr>
        <p:spPr>
          <a:xfrm>
            <a:off x="327150" y="1281325"/>
            <a:ext cx="8103300" cy="3184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b="1"/>
              <a:t>Cross-Validation: </a:t>
            </a:r>
            <a:r>
              <a:rPr lang="en" sz="1400"/>
              <a:t>Employ techniques to assess generalizability and improve model robustness when compared to using train,test and split.</a:t>
            </a:r>
            <a:endParaRPr sz="1400"/>
          </a:p>
          <a:p>
            <a:pPr marL="457200" lvl="0" indent="0" algn="l" rtl="0">
              <a:spcBef>
                <a:spcPts val="0"/>
              </a:spcBef>
              <a:spcAft>
                <a:spcPts val="0"/>
              </a:spcAft>
              <a:buNone/>
            </a:pPr>
            <a:endParaRPr sz="1400" b="1"/>
          </a:p>
          <a:p>
            <a:pPr marL="457200" lvl="0" indent="-317500" algn="l" rtl="0">
              <a:spcBef>
                <a:spcPts val="0"/>
              </a:spcBef>
              <a:spcAft>
                <a:spcPts val="0"/>
              </a:spcAft>
              <a:buSzPts val="1400"/>
              <a:buChar char="●"/>
            </a:pPr>
            <a:r>
              <a:rPr lang="en" sz="1400" b="1"/>
              <a:t>Diverse Data Collection:</a:t>
            </a:r>
            <a:r>
              <a:rPr lang="en" sz="1400"/>
              <a:t> Ensure diverse datasets for better representation.</a:t>
            </a:r>
            <a:endParaRPr sz="1400"/>
          </a:p>
          <a:p>
            <a:pPr marL="457200" lvl="0" indent="0" algn="l" rtl="0">
              <a:spcBef>
                <a:spcPts val="0"/>
              </a:spcBef>
              <a:spcAft>
                <a:spcPts val="0"/>
              </a:spcAft>
              <a:buNone/>
            </a:pPr>
            <a:endParaRPr sz="1400" b="1"/>
          </a:p>
          <a:p>
            <a:pPr marL="457200" lvl="0" indent="-317500" algn="l" rtl="0">
              <a:spcBef>
                <a:spcPts val="0"/>
              </a:spcBef>
              <a:spcAft>
                <a:spcPts val="0"/>
              </a:spcAft>
              <a:buSzPts val="1400"/>
              <a:buChar char="●"/>
            </a:pPr>
            <a:r>
              <a:rPr lang="en" sz="1400" b="1"/>
              <a:t>Continuous Model Evaluation: </a:t>
            </a:r>
            <a:r>
              <a:rPr lang="en" sz="1400"/>
              <a:t>Regularly update models with new data to reflect changing behaviors.</a:t>
            </a:r>
            <a:endParaRPr sz="1400"/>
          </a:p>
          <a:p>
            <a:pPr marL="457200" lvl="0" indent="0" algn="l" rtl="0">
              <a:spcBef>
                <a:spcPts val="0"/>
              </a:spcBef>
              <a:spcAft>
                <a:spcPts val="0"/>
              </a:spcAft>
              <a:buNone/>
            </a:pPr>
            <a:endParaRPr sz="1400" b="1"/>
          </a:p>
          <a:p>
            <a:pPr marL="457200" lvl="0" indent="-317500" algn="l" rtl="0">
              <a:spcBef>
                <a:spcPts val="0"/>
              </a:spcBef>
              <a:spcAft>
                <a:spcPts val="0"/>
              </a:spcAft>
              <a:buSzPts val="1400"/>
              <a:buChar char="●"/>
            </a:pPr>
            <a:r>
              <a:rPr lang="en" sz="1400" b="1"/>
              <a:t>Multi-Model Approach: </a:t>
            </a:r>
            <a:r>
              <a:rPr lang="en" sz="1400"/>
              <a:t>Use various models to validate findings and uncover different behaviors.</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4"/>
        <p:cNvGrpSpPr/>
        <p:nvPr/>
      </p:nvGrpSpPr>
      <p:grpSpPr>
        <a:xfrm>
          <a:off x="0" y="0"/>
          <a:ext cx="0" cy="0"/>
          <a:chOff x="0" y="0"/>
          <a:chExt cx="0" cy="0"/>
        </a:xfrm>
      </p:grpSpPr>
      <p:sp>
        <p:nvSpPr>
          <p:cNvPr id="1395" name="Google Shape;1395;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CONTEXT</a:t>
            </a:r>
            <a:endParaRPr/>
          </a:p>
        </p:txBody>
      </p:sp>
      <p:sp>
        <p:nvSpPr>
          <p:cNvPr id="1396" name="Google Shape;1396;p28"/>
          <p:cNvSpPr txBox="1">
            <a:spLocks noGrp="1"/>
          </p:cNvSpPr>
          <p:nvPr>
            <p:ph type="subTitle" idx="1"/>
          </p:nvPr>
        </p:nvSpPr>
        <p:spPr>
          <a:xfrm>
            <a:off x="439775" y="1290425"/>
            <a:ext cx="7935000" cy="31458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sz="1300"/>
              <a:t>The banking environment is very competitive, but can be rigid and traditional</a:t>
            </a:r>
            <a:endParaRPr sz="1300"/>
          </a:p>
          <a:p>
            <a:pPr marL="457200" lvl="0" indent="-311150" algn="l" rtl="0">
              <a:lnSpc>
                <a:spcPct val="115000"/>
              </a:lnSpc>
              <a:spcBef>
                <a:spcPts val="1000"/>
              </a:spcBef>
              <a:spcAft>
                <a:spcPts val="0"/>
              </a:spcAft>
              <a:buSzPts val="1300"/>
              <a:buChar char="●"/>
            </a:pPr>
            <a:r>
              <a:rPr lang="en" sz="1300"/>
              <a:t>Banks should look for innovative strategies to attract new clients and retain existing ones</a:t>
            </a:r>
            <a:endParaRPr sz="1300"/>
          </a:p>
          <a:p>
            <a:pPr marL="457200" lvl="0" indent="-311150" algn="l" rtl="0">
              <a:lnSpc>
                <a:spcPct val="115000"/>
              </a:lnSpc>
              <a:spcBef>
                <a:spcPts val="1000"/>
              </a:spcBef>
              <a:spcAft>
                <a:spcPts val="0"/>
              </a:spcAft>
              <a:buSzPts val="1300"/>
              <a:buChar char="●"/>
            </a:pPr>
            <a:r>
              <a:rPr lang="en" sz="1300"/>
              <a:t>The transition from traditional marketing approaches to data-driven strategies means a big shift in how banks engage with potential and existing customers</a:t>
            </a:r>
            <a:endParaRPr sz="1300"/>
          </a:p>
          <a:p>
            <a:pPr marL="457200" lvl="0" indent="-311150" algn="l" rtl="0">
              <a:lnSpc>
                <a:spcPct val="115000"/>
              </a:lnSpc>
              <a:spcBef>
                <a:spcPts val="1000"/>
              </a:spcBef>
              <a:spcAft>
                <a:spcPts val="0"/>
              </a:spcAft>
              <a:buSzPts val="1300"/>
              <a:buChar char="●"/>
            </a:pPr>
            <a:r>
              <a:rPr lang="en" sz="1300"/>
              <a:t>This requires an emphasis on the importance of leveraging customer data to personalize targeted marketing strategies</a:t>
            </a:r>
            <a:endParaRPr sz="1300"/>
          </a:p>
          <a:p>
            <a:pPr marL="457200" lvl="0" indent="-311150" algn="l" rtl="0">
              <a:lnSpc>
                <a:spcPct val="115000"/>
              </a:lnSpc>
              <a:spcBef>
                <a:spcPts val="1000"/>
              </a:spcBef>
              <a:spcAft>
                <a:spcPts val="0"/>
              </a:spcAft>
              <a:buSzPts val="1300"/>
              <a:buChar char="●"/>
            </a:pPr>
            <a:r>
              <a:rPr lang="en" sz="1300"/>
              <a:t>We want to use our bank marketing dataset to enhance the effectiveness of these marketing campaigns</a:t>
            </a:r>
            <a:endParaRPr sz="1300"/>
          </a:p>
          <a:p>
            <a:pPr marL="457200" lvl="0" indent="-311150" algn="l" rtl="0">
              <a:lnSpc>
                <a:spcPct val="115000"/>
              </a:lnSpc>
              <a:spcBef>
                <a:spcPts val="1000"/>
              </a:spcBef>
              <a:spcAft>
                <a:spcPts val="1000"/>
              </a:spcAft>
              <a:buSzPts val="1300"/>
              <a:buChar char="●"/>
            </a:pPr>
            <a:r>
              <a:rPr lang="en" sz="1300"/>
              <a:t>This will allow banks to have more efficient allocation of marketing resources and higher conversion rates, which will ultimately increase their profitability</a:t>
            </a:r>
            <a:endParaRPr sz="13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767"/>
        <p:cNvGrpSpPr/>
        <p:nvPr/>
      </p:nvGrpSpPr>
      <p:grpSpPr>
        <a:xfrm>
          <a:off x="0" y="0"/>
          <a:ext cx="0" cy="0"/>
          <a:chOff x="0" y="0"/>
          <a:chExt cx="0" cy="0"/>
        </a:xfrm>
      </p:grpSpPr>
      <p:sp>
        <p:nvSpPr>
          <p:cNvPr id="1768" name="Google Shape;1768;p63"/>
          <p:cNvSpPr txBox="1">
            <a:spLocks noGrp="1"/>
          </p:cNvSpPr>
          <p:nvPr>
            <p:ph type="title"/>
          </p:nvPr>
        </p:nvSpPr>
        <p:spPr>
          <a:xfrm>
            <a:off x="1819300" y="2400150"/>
            <a:ext cx="5793600" cy="156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600"/>
              <a:t>CONCLUSION &amp; NEXT STEPS</a:t>
            </a:r>
            <a:endParaRPr sz="4600"/>
          </a:p>
        </p:txBody>
      </p:sp>
      <p:sp>
        <p:nvSpPr>
          <p:cNvPr id="1769" name="Google Shape;1769;p63"/>
          <p:cNvSpPr txBox="1">
            <a:spLocks noGrp="1"/>
          </p:cNvSpPr>
          <p:nvPr>
            <p:ph type="title" idx="2"/>
          </p:nvPr>
        </p:nvSpPr>
        <p:spPr>
          <a:xfrm>
            <a:off x="1819300" y="1558350"/>
            <a:ext cx="15888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grpSp>
        <p:nvGrpSpPr>
          <p:cNvPr id="1770" name="Google Shape;1770;p63"/>
          <p:cNvGrpSpPr/>
          <p:nvPr/>
        </p:nvGrpSpPr>
        <p:grpSpPr>
          <a:xfrm>
            <a:off x="7527178" y="539493"/>
            <a:ext cx="903604" cy="817401"/>
            <a:chOff x="431250" y="4269675"/>
            <a:chExt cx="623175" cy="563725"/>
          </a:xfrm>
        </p:grpSpPr>
        <p:sp>
          <p:nvSpPr>
            <p:cNvPr id="1771" name="Google Shape;1771;p63"/>
            <p:cNvSpPr/>
            <p:nvPr/>
          </p:nvSpPr>
          <p:spPr>
            <a:xfrm>
              <a:off x="431250" y="4269675"/>
              <a:ext cx="574775" cy="518225"/>
            </a:xfrm>
            <a:custGeom>
              <a:avLst/>
              <a:gdLst/>
              <a:ahLst/>
              <a:cxnLst/>
              <a:rect l="l" t="t" r="r" b="b"/>
              <a:pathLst>
                <a:path w="22991" h="20729" extrusionOk="0">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63"/>
            <p:cNvSpPr/>
            <p:nvPr/>
          </p:nvSpPr>
          <p:spPr>
            <a:xfrm>
              <a:off x="514900" y="4312375"/>
              <a:ext cx="539525" cy="521025"/>
            </a:xfrm>
            <a:custGeom>
              <a:avLst/>
              <a:gdLst/>
              <a:ahLst/>
              <a:cxnLst/>
              <a:rect l="l" t="t" r="r" b="b"/>
              <a:pathLst>
                <a:path w="21581" h="20841" extrusionOk="0">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63"/>
            <p:cNvSpPr/>
            <p:nvPr/>
          </p:nvSpPr>
          <p:spPr>
            <a:xfrm>
              <a:off x="500625" y="4332000"/>
              <a:ext cx="436250" cy="393550"/>
            </a:xfrm>
            <a:custGeom>
              <a:avLst/>
              <a:gdLst/>
              <a:ahLst/>
              <a:cxnLst/>
              <a:rect l="l" t="t" r="r" b="b"/>
              <a:pathLst>
                <a:path w="17450" h="15742" extrusionOk="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63"/>
            <p:cNvSpPr/>
            <p:nvPr/>
          </p:nvSpPr>
          <p:spPr>
            <a:xfrm>
              <a:off x="588925" y="4382400"/>
              <a:ext cx="246250" cy="280375"/>
            </a:xfrm>
            <a:custGeom>
              <a:avLst/>
              <a:gdLst/>
              <a:ahLst/>
              <a:cxnLst/>
              <a:rect l="l" t="t" r="r" b="b"/>
              <a:pathLst>
                <a:path w="9850" h="11215" extrusionOk="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5" name="Google Shape;1775;p63"/>
          <p:cNvGrpSpPr/>
          <p:nvPr/>
        </p:nvGrpSpPr>
        <p:grpSpPr>
          <a:xfrm>
            <a:off x="7296178" y="2978507"/>
            <a:ext cx="547707" cy="495785"/>
            <a:chOff x="470050" y="3731100"/>
            <a:chExt cx="179800" cy="162750"/>
          </a:xfrm>
        </p:grpSpPr>
        <p:sp>
          <p:nvSpPr>
            <p:cNvPr id="1776" name="Google Shape;1776;p63"/>
            <p:cNvSpPr/>
            <p:nvPr/>
          </p:nvSpPr>
          <p:spPr>
            <a:xfrm>
              <a:off x="483875" y="3731100"/>
              <a:ext cx="165975" cy="149600"/>
            </a:xfrm>
            <a:custGeom>
              <a:avLst/>
              <a:gdLst/>
              <a:ahLst/>
              <a:cxnLst/>
              <a:rect l="l" t="t" r="r" b="b"/>
              <a:pathLst>
                <a:path w="6639" h="5984" extrusionOk="0">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63"/>
            <p:cNvSpPr/>
            <p:nvPr/>
          </p:nvSpPr>
          <p:spPr>
            <a:xfrm>
              <a:off x="470050" y="3743450"/>
              <a:ext cx="155700" cy="150400"/>
            </a:xfrm>
            <a:custGeom>
              <a:avLst/>
              <a:gdLst/>
              <a:ahLst/>
              <a:cxnLst/>
              <a:rect l="l" t="t" r="r" b="b"/>
              <a:pathLst>
                <a:path w="6228" h="6016" extrusionOk="0">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63"/>
            <p:cNvSpPr/>
            <p:nvPr/>
          </p:nvSpPr>
          <p:spPr>
            <a:xfrm>
              <a:off x="503950" y="3749100"/>
              <a:ext cx="126050" cy="113600"/>
            </a:xfrm>
            <a:custGeom>
              <a:avLst/>
              <a:gdLst/>
              <a:ahLst/>
              <a:cxnLst/>
              <a:rect l="l" t="t" r="r" b="b"/>
              <a:pathLst>
                <a:path w="5042" h="4544" extrusionOk="0">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63"/>
            <p:cNvSpPr/>
            <p:nvPr/>
          </p:nvSpPr>
          <p:spPr>
            <a:xfrm>
              <a:off x="533175" y="3763725"/>
              <a:ext cx="71175" cy="80775"/>
            </a:xfrm>
            <a:custGeom>
              <a:avLst/>
              <a:gdLst/>
              <a:ahLst/>
              <a:cxnLst/>
              <a:rect l="l" t="t" r="r" b="b"/>
              <a:pathLst>
                <a:path w="2847" h="3231" extrusionOk="0">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783"/>
        <p:cNvGrpSpPr/>
        <p:nvPr/>
      </p:nvGrpSpPr>
      <p:grpSpPr>
        <a:xfrm>
          <a:off x="0" y="0"/>
          <a:ext cx="0" cy="0"/>
          <a:chOff x="0" y="0"/>
          <a:chExt cx="0" cy="0"/>
        </a:xfrm>
      </p:grpSpPr>
      <p:sp>
        <p:nvSpPr>
          <p:cNvPr id="1784" name="Google Shape;1784;p64"/>
          <p:cNvSpPr txBox="1"/>
          <p:nvPr/>
        </p:nvSpPr>
        <p:spPr>
          <a:xfrm>
            <a:off x="1670650" y="354425"/>
            <a:ext cx="8013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solidFill>
                  <a:schemeClr val="lt2"/>
                </a:solidFill>
                <a:latin typeface="Montserrat"/>
                <a:ea typeface="Montserrat"/>
                <a:cs typeface="Montserrat"/>
                <a:sym typeface="Montserrat"/>
              </a:rPr>
              <a:t>ACHIEVING BUSINESS GOALS </a:t>
            </a:r>
            <a:endParaRPr sz="1200"/>
          </a:p>
        </p:txBody>
      </p:sp>
      <p:sp>
        <p:nvSpPr>
          <p:cNvPr id="1785" name="Google Shape;1785;p64"/>
          <p:cNvSpPr txBox="1">
            <a:spLocks noGrp="1"/>
          </p:cNvSpPr>
          <p:nvPr>
            <p:ph type="subTitle" idx="4294967295"/>
          </p:nvPr>
        </p:nvSpPr>
        <p:spPr>
          <a:xfrm>
            <a:off x="45725" y="1814175"/>
            <a:ext cx="3551700" cy="2622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300" b="1"/>
              <a:t>XGBoost</a:t>
            </a:r>
            <a:r>
              <a:rPr lang="en" sz="1300"/>
              <a:t> had the highest performance among classification models, indicating its effectiveness in handling the complexity and nuances of the bank marketing dataset</a:t>
            </a:r>
            <a:endParaRPr sz="1300"/>
          </a:p>
          <a:p>
            <a:pPr marL="457200" lvl="0" indent="-311150" algn="l" rtl="0">
              <a:spcBef>
                <a:spcPts val="1000"/>
              </a:spcBef>
              <a:spcAft>
                <a:spcPts val="1000"/>
              </a:spcAft>
              <a:buSzPts val="1300"/>
              <a:buChar char="●"/>
            </a:pPr>
            <a:r>
              <a:rPr lang="en" sz="1300" b="1"/>
              <a:t>Ability to target customers </a:t>
            </a:r>
            <a:r>
              <a:rPr lang="en" sz="1300"/>
              <a:t>according</a:t>
            </a:r>
            <a:r>
              <a:rPr lang="en" sz="1300" b="1"/>
              <a:t> </a:t>
            </a:r>
            <a:r>
              <a:rPr lang="en" sz="1300"/>
              <a:t>to feature importance, the bank can now readily identify which criteria are most crucial for customer subscriptions.</a:t>
            </a:r>
            <a:endParaRPr sz="1300"/>
          </a:p>
        </p:txBody>
      </p:sp>
      <p:sp>
        <p:nvSpPr>
          <p:cNvPr id="1786" name="Google Shape;1786;p64"/>
          <p:cNvSpPr txBox="1"/>
          <p:nvPr/>
        </p:nvSpPr>
        <p:spPr>
          <a:xfrm>
            <a:off x="242025" y="1266025"/>
            <a:ext cx="30000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dk2"/>
                </a:solidFill>
                <a:latin typeface="Montserrat"/>
                <a:ea typeface="Montserrat"/>
                <a:cs typeface="Montserrat"/>
                <a:sym typeface="Montserrat"/>
              </a:rPr>
              <a:t>Classification</a:t>
            </a:r>
            <a:endParaRPr/>
          </a:p>
        </p:txBody>
      </p:sp>
      <p:sp>
        <p:nvSpPr>
          <p:cNvPr id="1787" name="Google Shape;1787;p64"/>
          <p:cNvSpPr txBox="1"/>
          <p:nvPr/>
        </p:nvSpPr>
        <p:spPr>
          <a:xfrm>
            <a:off x="5041775" y="1266025"/>
            <a:ext cx="30000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dk2"/>
                </a:solidFill>
                <a:latin typeface="Montserrat"/>
                <a:ea typeface="Montserrat"/>
                <a:cs typeface="Montserrat"/>
                <a:sym typeface="Montserrat"/>
              </a:rPr>
              <a:t>Clusters</a:t>
            </a:r>
            <a:endParaRPr/>
          </a:p>
        </p:txBody>
      </p:sp>
      <p:sp>
        <p:nvSpPr>
          <p:cNvPr id="1788" name="Google Shape;1788;p64"/>
          <p:cNvSpPr txBox="1"/>
          <p:nvPr/>
        </p:nvSpPr>
        <p:spPr>
          <a:xfrm>
            <a:off x="4762800" y="1814175"/>
            <a:ext cx="3613200" cy="3006600"/>
          </a:xfrm>
          <a:prstGeom prst="rect">
            <a:avLst/>
          </a:prstGeom>
          <a:noFill/>
          <a:ln>
            <a:noFill/>
          </a:ln>
        </p:spPr>
        <p:txBody>
          <a:bodyPr spcFirstLastPara="1" wrap="square" lIns="91425" tIns="91425" rIns="91425" bIns="91425" anchor="t" anchorCtr="0">
            <a:spAutoFit/>
          </a:bodyPr>
          <a:lstStyle/>
          <a:p>
            <a:pPr marL="457200" lvl="0" indent="-311150" algn="l" rtl="0">
              <a:spcBef>
                <a:spcPts val="0"/>
              </a:spcBef>
              <a:spcAft>
                <a:spcPts val="0"/>
              </a:spcAft>
              <a:buClr>
                <a:schemeClr val="dk2"/>
              </a:buClr>
              <a:buSzPts val="1300"/>
              <a:buFont typeface="Maven Pro"/>
              <a:buChar char="●"/>
            </a:pPr>
            <a:r>
              <a:rPr lang="en" sz="1300" b="1">
                <a:solidFill>
                  <a:schemeClr val="dk2"/>
                </a:solidFill>
                <a:latin typeface="Maven Pro"/>
                <a:ea typeface="Maven Pro"/>
                <a:cs typeface="Maven Pro"/>
                <a:sym typeface="Maven Pro"/>
              </a:rPr>
              <a:t>K-Means and Mean Shift </a:t>
            </a:r>
            <a:r>
              <a:rPr lang="en" sz="1300">
                <a:solidFill>
                  <a:schemeClr val="dk2"/>
                </a:solidFill>
                <a:latin typeface="Maven Pro"/>
                <a:ea typeface="Maven Pro"/>
                <a:cs typeface="Maven Pro"/>
                <a:sym typeface="Maven Pro"/>
              </a:rPr>
              <a:t>exhibited the highest silhouette scores, offering </a:t>
            </a:r>
            <a:r>
              <a:rPr lang="en" sz="1300" u="sng">
                <a:solidFill>
                  <a:schemeClr val="dk2"/>
                </a:solidFill>
                <a:latin typeface="Maven Pro"/>
                <a:ea typeface="Maven Pro"/>
                <a:cs typeface="Maven Pro"/>
                <a:sym typeface="Maven Pro"/>
              </a:rPr>
              <a:t>valuable insights into client segmentation</a:t>
            </a:r>
            <a:r>
              <a:rPr lang="en" sz="1300">
                <a:solidFill>
                  <a:schemeClr val="dk2"/>
                </a:solidFill>
                <a:latin typeface="Maven Pro"/>
                <a:ea typeface="Maven Pro"/>
                <a:cs typeface="Maven Pro"/>
                <a:sym typeface="Maven Pro"/>
              </a:rPr>
              <a:t> by revealing distinct groups that can be effectively targeted with customized marketing strategies.</a:t>
            </a:r>
            <a:endParaRPr sz="1300">
              <a:solidFill>
                <a:schemeClr val="dk2"/>
              </a:solidFill>
              <a:latin typeface="Maven Pro"/>
              <a:ea typeface="Maven Pro"/>
              <a:cs typeface="Maven Pro"/>
              <a:sym typeface="Maven Pro"/>
            </a:endParaRPr>
          </a:p>
          <a:p>
            <a:pPr marL="457200" lvl="0" indent="-311150" algn="l" rtl="0">
              <a:spcBef>
                <a:spcPts val="1000"/>
              </a:spcBef>
              <a:spcAft>
                <a:spcPts val="0"/>
              </a:spcAft>
              <a:buClr>
                <a:schemeClr val="dk2"/>
              </a:buClr>
              <a:buSzPts val="1300"/>
              <a:buFont typeface="Maven Pro"/>
              <a:buChar char="●"/>
            </a:pPr>
            <a:r>
              <a:rPr lang="en" sz="1200">
                <a:solidFill>
                  <a:schemeClr val="dk2"/>
                </a:solidFill>
                <a:latin typeface="Maven Pro"/>
                <a:ea typeface="Maven Pro"/>
                <a:cs typeface="Maven Pro"/>
                <a:sym typeface="Maven Pro"/>
              </a:rPr>
              <a:t>We identified that </a:t>
            </a:r>
            <a:r>
              <a:rPr lang="en" sz="1200" b="1">
                <a:solidFill>
                  <a:schemeClr val="dk2"/>
                </a:solidFill>
                <a:latin typeface="Maven Pro"/>
                <a:ea typeface="Maven Pro"/>
                <a:cs typeface="Maven Pro"/>
                <a:sym typeface="Maven Pro"/>
              </a:rPr>
              <a:t>economic circumstances are predominant over demographics</a:t>
            </a:r>
            <a:r>
              <a:rPr lang="en" sz="1200">
                <a:solidFill>
                  <a:schemeClr val="dk2"/>
                </a:solidFill>
                <a:latin typeface="Maven Pro"/>
                <a:ea typeface="Maven Pro"/>
                <a:cs typeface="Maven Pro"/>
                <a:sym typeface="Maven Pro"/>
              </a:rPr>
              <a:t>, as evidenced by the presence of non-subscribed users within "successful" clusters, highlighting the importance of economic factors over demographic variables such as age, occupation, or education.</a:t>
            </a:r>
            <a:endParaRPr sz="1300">
              <a:solidFill>
                <a:schemeClr val="dk2"/>
              </a:solidFill>
              <a:latin typeface="Maven Pro"/>
              <a:ea typeface="Maven Pro"/>
              <a:cs typeface="Maven Pro"/>
              <a:sym typeface="Maven Pro"/>
            </a:endParaRPr>
          </a:p>
        </p:txBody>
      </p:sp>
      <p:pic>
        <p:nvPicPr>
          <p:cNvPr id="1789" name="Google Shape;1789;p64"/>
          <p:cNvPicPr preferRelativeResize="0"/>
          <p:nvPr/>
        </p:nvPicPr>
        <p:blipFill>
          <a:blip r:embed="rId3">
            <a:alphaModFix/>
          </a:blip>
          <a:stretch>
            <a:fillRect/>
          </a:stretch>
        </p:blipFill>
        <p:spPr>
          <a:xfrm>
            <a:off x="1047050" y="4244675"/>
            <a:ext cx="468000" cy="615600"/>
          </a:xfrm>
          <a:prstGeom prst="rect">
            <a:avLst/>
          </a:prstGeom>
          <a:noFill/>
          <a:ln>
            <a:noFill/>
          </a:ln>
        </p:spPr>
      </p:pic>
      <p:pic>
        <p:nvPicPr>
          <p:cNvPr id="1790" name="Google Shape;1790;p64"/>
          <p:cNvPicPr preferRelativeResize="0"/>
          <p:nvPr/>
        </p:nvPicPr>
        <p:blipFill>
          <a:blip r:embed="rId4">
            <a:alphaModFix/>
          </a:blip>
          <a:stretch>
            <a:fillRect/>
          </a:stretch>
        </p:blipFill>
        <p:spPr>
          <a:xfrm>
            <a:off x="765100" y="4442950"/>
            <a:ext cx="190500" cy="219075"/>
          </a:xfrm>
          <a:prstGeom prst="rect">
            <a:avLst/>
          </a:prstGeom>
          <a:noFill/>
          <a:ln>
            <a:noFill/>
          </a:ln>
        </p:spPr>
      </p:pic>
      <p:sp>
        <p:nvSpPr>
          <p:cNvPr id="1791" name="Google Shape;1791;p64"/>
          <p:cNvSpPr txBox="1"/>
          <p:nvPr/>
        </p:nvSpPr>
        <p:spPr>
          <a:xfrm>
            <a:off x="1515050" y="4098075"/>
            <a:ext cx="1511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hlink"/>
                </a:solidFill>
              </a:rPr>
              <a:t>Subscribe to term deposit</a:t>
            </a:r>
            <a:endParaRPr sz="1200"/>
          </a:p>
        </p:txBody>
      </p:sp>
      <p:sp>
        <p:nvSpPr>
          <p:cNvPr id="1792" name="Google Shape;1792;p64"/>
          <p:cNvSpPr txBox="1"/>
          <p:nvPr/>
        </p:nvSpPr>
        <p:spPr>
          <a:xfrm>
            <a:off x="1515050" y="4656825"/>
            <a:ext cx="3000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dk2"/>
                </a:solidFill>
              </a:rPr>
              <a:t>Not Subscribe</a:t>
            </a:r>
            <a:endParaRPr sz="1000">
              <a:solidFill>
                <a:schemeClr val="dk2"/>
              </a:solidFill>
            </a:endParaRPr>
          </a:p>
        </p:txBody>
      </p:sp>
      <p:pic>
        <p:nvPicPr>
          <p:cNvPr id="1793" name="Google Shape;1793;p64"/>
          <p:cNvPicPr preferRelativeResize="0"/>
          <p:nvPr/>
        </p:nvPicPr>
        <p:blipFill>
          <a:blip r:embed="rId5">
            <a:alphaModFix/>
          </a:blip>
          <a:stretch>
            <a:fillRect/>
          </a:stretch>
        </p:blipFill>
        <p:spPr>
          <a:xfrm>
            <a:off x="2790350" y="4338163"/>
            <a:ext cx="314325" cy="3238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797"/>
        <p:cNvGrpSpPr/>
        <p:nvPr/>
      </p:nvGrpSpPr>
      <p:grpSpPr>
        <a:xfrm>
          <a:off x="0" y="0"/>
          <a:ext cx="0" cy="0"/>
          <a:chOff x="0" y="0"/>
          <a:chExt cx="0" cy="0"/>
        </a:xfrm>
      </p:grpSpPr>
      <p:sp>
        <p:nvSpPr>
          <p:cNvPr id="1798" name="Google Shape;1798;p65"/>
          <p:cNvSpPr txBox="1">
            <a:spLocks noGrp="1"/>
          </p:cNvSpPr>
          <p:nvPr>
            <p:ph type="title"/>
          </p:nvPr>
        </p:nvSpPr>
        <p:spPr>
          <a:xfrm>
            <a:off x="2535375"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LESSONS LEARNED</a:t>
            </a:r>
            <a:endParaRPr/>
          </a:p>
        </p:txBody>
      </p:sp>
      <p:sp>
        <p:nvSpPr>
          <p:cNvPr id="1799" name="Google Shape;1799;p65"/>
          <p:cNvSpPr txBox="1">
            <a:spLocks noGrp="1"/>
          </p:cNvSpPr>
          <p:nvPr>
            <p:ph type="subTitle" idx="4"/>
          </p:nvPr>
        </p:nvSpPr>
        <p:spPr>
          <a:xfrm>
            <a:off x="570775" y="1434100"/>
            <a:ext cx="2348100" cy="43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a:t>Data Preparation</a:t>
            </a:r>
            <a:endParaRPr sz="1800"/>
          </a:p>
        </p:txBody>
      </p:sp>
      <p:sp>
        <p:nvSpPr>
          <p:cNvPr id="1800" name="Google Shape;1800;p65"/>
          <p:cNvSpPr txBox="1">
            <a:spLocks noGrp="1"/>
          </p:cNvSpPr>
          <p:nvPr>
            <p:ph type="subTitle" idx="5"/>
          </p:nvPr>
        </p:nvSpPr>
        <p:spPr>
          <a:xfrm>
            <a:off x="3203954" y="1434100"/>
            <a:ext cx="2348100" cy="43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a:t>Complexity</a:t>
            </a:r>
            <a:endParaRPr sz="1800"/>
          </a:p>
        </p:txBody>
      </p:sp>
      <p:sp>
        <p:nvSpPr>
          <p:cNvPr id="1801" name="Google Shape;1801;p65"/>
          <p:cNvSpPr txBox="1">
            <a:spLocks noGrp="1"/>
          </p:cNvSpPr>
          <p:nvPr>
            <p:ph type="subTitle" idx="1"/>
          </p:nvPr>
        </p:nvSpPr>
        <p:spPr>
          <a:xfrm>
            <a:off x="622650" y="1870000"/>
            <a:ext cx="2348100" cy="130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t>Our project showed the </a:t>
            </a:r>
            <a:r>
              <a:rPr lang="en" sz="1300" b="1"/>
              <a:t>importance of thorough data cleaning</a:t>
            </a:r>
            <a:r>
              <a:rPr lang="en" sz="1300"/>
              <a:t>, preprocessing, and balancing to be able to build effective machine learning models and get the </a:t>
            </a:r>
            <a:r>
              <a:rPr lang="en" sz="1300" b="1"/>
              <a:t>most insights</a:t>
            </a:r>
            <a:endParaRPr sz="1300" b="1"/>
          </a:p>
        </p:txBody>
      </p:sp>
      <p:sp>
        <p:nvSpPr>
          <p:cNvPr id="1802" name="Google Shape;1802;p65"/>
          <p:cNvSpPr txBox="1">
            <a:spLocks noGrp="1"/>
          </p:cNvSpPr>
          <p:nvPr>
            <p:ph type="subTitle" idx="2"/>
          </p:nvPr>
        </p:nvSpPr>
        <p:spPr>
          <a:xfrm>
            <a:off x="3381138" y="1794000"/>
            <a:ext cx="2348100" cy="130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t>The incremental performance gains that we get with more </a:t>
            </a:r>
            <a:r>
              <a:rPr lang="en" sz="1300" b="1"/>
              <a:t>complex models versus simpler models</a:t>
            </a:r>
            <a:r>
              <a:rPr lang="en" sz="1300"/>
              <a:t> should always be weighed against </a:t>
            </a:r>
            <a:r>
              <a:rPr lang="en" sz="1300" b="1"/>
              <a:t>interpretability and computational demands</a:t>
            </a:r>
            <a:r>
              <a:rPr lang="en" sz="1300"/>
              <a:t>; some of our models were less interpretable or more computationally intensive, taking very long to run</a:t>
            </a:r>
            <a:endParaRPr sz="1300"/>
          </a:p>
        </p:txBody>
      </p:sp>
      <p:sp>
        <p:nvSpPr>
          <p:cNvPr id="1803" name="Google Shape;1803;p65"/>
          <p:cNvSpPr txBox="1">
            <a:spLocks noGrp="1"/>
          </p:cNvSpPr>
          <p:nvPr>
            <p:ph type="subTitle" idx="3"/>
          </p:nvPr>
        </p:nvSpPr>
        <p:spPr>
          <a:xfrm>
            <a:off x="6139650" y="1794001"/>
            <a:ext cx="2348100" cy="130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t>The process of </a:t>
            </a:r>
            <a:r>
              <a:rPr lang="en" sz="1300" b="1"/>
              <a:t>examining a wide range of models and strategies,</a:t>
            </a:r>
            <a:r>
              <a:rPr lang="en" sz="1300"/>
              <a:t> including different techniques for balancing data and clustering algorithms, played a crucial role in identifying the best approach that was specifically tailored to our context.</a:t>
            </a:r>
            <a:endParaRPr sz="1300"/>
          </a:p>
        </p:txBody>
      </p:sp>
      <p:sp>
        <p:nvSpPr>
          <p:cNvPr id="1804" name="Google Shape;1804;p65"/>
          <p:cNvSpPr txBox="1">
            <a:spLocks noGrp="1"/>
          </p:cNvSpPr>
          <p:nvPr>
            <p:ph type="subTitle" idx="6"/>
          </p:nvPr>
        </p:nvSpPr>
        <p:spPr>
          <a:xfrm>
            <a:off x="5888975" y="1434100"/>
            <a:ext cx="2348100" cy="43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a:t>Experiment</a:t>
            </a:r>
            <a:endParaRPr sz="1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808"/>
        <p:cNvGrpSpPr/>
        <p:nvPr/>
      </p:nvGrpSpPr>
      <p:grpSpPr>
        <a:xfrm>
          <a:off x="0" y="0"/>
          <a:ext cx="0" cy="0"/>
          <a:chOff x="0" y="0"/>
          <a:chExt cx="0" cy="0"/>
        </a:xfrm>
      </p:grpSpPr>
      <p:sp>
        <p:nvSpPr>
          <p:cNvPr id="1809" name="Google Shape;1809;p66"/>
          <p:cNvSpPr txBox="1">
            <a:spLocks noGrp="1"/>
          </p:cNvSpPr>
          <p:nvPr>
            <p:ph type="title"/>
          </p:nvPr>
        </p:nvSpPr>
        <p:spPr>
          <a:xfrm>
            <a:off x="3009375" y="445025"/>
            <a:ext cx="3335700" cy="5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NEXT STEPS</a:t>
            </a:r>
            <a:endParaRPr sz="3000"/>
          </a:p>
        </p:txBody>
      </p:sp>
      <p:sp>
        <p:nvSpPr>
          <p:cNvPr id="1810" name="Google Shape;1810;p66"/>
          <p:cNvSpPr txBox="1"/>
          <p:nvPr/>
        </p:nvSpPr>
        <p:spPr>
          <a:xfrm>
            <a:off x="834375" y="1489950"/>
            <a:ext cx="2784600" cy="1305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300">
                <a:solidFill>
                  <a:schemeClr val="dk2"/>
                </a:solidFill>
                <a:latin typeface="Maven Pro"/>
                <a:ea typeface="Maven Pro"/>
                <a:cs typeface="Maven Pro"/>
                <a:sym typeface="Maven Pro"/>
              </a:rPr>
              <a:t>Delve deeper into the </a:t>
            </a:r>
            <a:r>
              <a:rPr lang="en" sz="1300" b="1">
                <a:solidFill>
                  <a:schemeClr val="dk2"/>
                </a:solidFill>
                <a:latin typeface="Maven Pro"/>
                <a:ea typeface="Maven Pro"/>
                <a:cs typeface="Maven Pro"/>
                <a:sym typeface="Maven Pro"/>
              </a:rPr>
              <a:t>underlying factors influencing subscription</a:t>
            </a:r>
            <a:r>
              <a:rPr lang="en" sz="1300">
                <a:solidFill>
                  <a:schemeClr val="dk2"/>
                </a:solidFill>
                <a:latin typeface="Maven Pro"/>
                <a:ea typeface="Maven Pro"/>
                <a:cs typeface="Maven Pro"/>
                <a:sym typeface="Maven Pro"/>
              </a:rPr>
              <a:t> </a:t>
            </a:r>
            <a:r>
              <a:rPr lang="en" sz="1300" b="1">
                <a:solidFill>
                  <a:schemeClr val="dk2"/>
                </a:solidFill>
                <a:latin typeface="Maven Pro"/>
                <a:ea typeface="Maven Pro"/>
                <a:cs typeface="Maven Pro"/>
                <a:sym typeface="Maven Pro"/>
              </a:rPr>
              <a:t>rates and client engagement</a:t>
            </a:r>
            <a:r>
              <a:rPr lang="en" sz="1300">
                <a:solidFill>
                  <a:schemeClr val="dk2"/>
                </a:solidFill>
                <a:latin typeface="Maven Pro"/>
                <a:ea typeface="Maven Pro"/>
                <a:cs typeface="Maven Pro"/>
                <a:sym typeface="Maven Pro"/>
              </a:rPr>
              <a:t>, requiring further analysis and interpretation.</a:t>
            </a:r>
            <a:endParaRPr sz="1300">
              <a:solidFill>
                <a:schemeClr val="dk2"/>
              </a:solidFill>
              <a:latin typeface="Maven Pro"/>
              <a:ea typeface="Maven Pro"/>
              <a:cs typeface="Maven Pro"/>
              <a:sym typeface="Maven Pro"/>
            </a:endParaRPr>
          </a:p>
        </p:txBody>
      </p:sp>
      <p:sp>
        <p:nvSpPr>
          <p:cNvPr id="1811" name="Google Shape;1811;p66"/>
          <p:cNvSpPr/>
          <p:nvPr/>
        </p:nvSpPr>
        <p:spPr>
          <a:xfrm>
            <a:off x="3688275" y="1817400"/>
            <a:ext cx="804000" cy="190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812" name="Google Shape;1812;p66"/>
          <p:cNvSpPr txBox="1"/>
          <p:nvPr/>
        </p:nvSpPr>
        <p:spPr>
          <a:xfrm>
            <a:off x="4802200" y="1357200"/>
            <a:ext cx="2880000" cy="1305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300">
                <a:solidFill>
                  <a:schemeClr val="dk2"/>
                </a:solidFill>
                <a:latin typeface="Maven Pro"/>
                <a:ea typeface="Maven Pro"/>
                <a:cs typeface="Maven Pro"/>
                <a:sym typeface="Maven Pro"/>
              </a:rPr>
              <a:t>Collect </a:t>
            </a:r>
            <a:r>
              <a:rPr lang="en" sz="1300" b="1">
                <a:solidFill>
                  <a:schemeClr val="dk2"/>
                </a:solidFill>
                <a:latin typeface="Maven Pro"/>
                <a:ea typeface="Maven Pro"/>
                <a:cs typeface="Maven Pro"/>
                <a:sym typeface="Maven Pro"/>
              </a:rPr>
              <a:t>additional data</a:t>
            </a:r>
            <a:r>
              <a:rPr lang="en" sz="1300">
                <a:solidFill>
                  <a:schemeClr val="dk2"/>
                </a:solidFill>
                <a:latin typeface="Maven Pro"/>
                <a:ea typeface="Maven Pro"/>
                <a:cs typeface="Maven Pro"/>
                <a:sym typeface="Maven Pro"/>
              </a:rPr>
              <a:t>, especially related to any economic changes or client behavior trends, to refine our models and find new predictive features</a:t>
            </a:r>
            <a:endParaRPr sz="1300">
              <a:solidFill>
                <a:schemeClr val="dk2"/>
              </a:solidFill>
              <a:latin typeface="Maven Pro"/>
              <a:ea typeface="Maven Pro"/>
              <a:cs typeface="Maven Pro"/>
              <a:sym typeface="Maven Pro"/>
            </a:endParaRPr>
          </a:p>
        </p:txBody>
      </p:sp>
      <p:sp>
        <p:nvSpPr>
          <p:cNvPr id="1813" name="Google Shape;1813;p66"/>
          <p:cNvSpPr txBox="1"/>
          <p:nvPr/>
        </p:nvSpPr>
        <p:spPr>
          <a:xfrm>
            <a:off x="5002025" y="3333275"/>
            <a:ext cx="30000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300">
                <a:solidFill>
                  <a:schemeClr val="dk2"/>
                </a:solidFill>
                <a:latin typeface="Maven Pro"/>
                <a:ea typeface="Maven Pro"/>
                <a:cs typeface="Maven Pro"/>
                <a:sym typeface="Maven Pro"/>
              </a:rPr>
              <a:t>Implement some </a:t>
            </a:r>
            <a:r>
              <a:rPr lang="en" sz="1300" b="1">
                <a:solidFill>
                  <a:schemeClr val="dk2"/>
                </a:solidFill>
                <a:latin typeface="Maven Pro"/>
                <a:ea typeface="Maven Pro"/>
                <a:cs typeface="Maven Pro"/>
                <a:sym typeface="Maven Pro"/>
              </a:rPr>
              <a:t>cross-validation techniques</a:t>
            </a:r>
            <a:r>
              <a:rPr lang="en" sz="1300">
                <a:solidFill>
                  <a:schemeClr val="dk2"/>
                </a:solidFill>
                <a:latin typeface="Maven Pro"/>
                <a:ea typeface="Maven Pro"/>
                <a:cs typeface="Maven Pro"/>
                <a:sym typeface="Maven Pro"/>
              </a:rPr>
              <a:t> to assess our models’ stability and performance across different subsets of data</a:t>
            </a:r>
            <a:endParaRPr/>
          </a:p>
        </p:txBody>
      </p:sp>
      <p:sp>
        <p:nvSpPr>
          <p:cNvPr id="1814" name="Google Shape;1814;p66"/>
          <p:cNvSpPr/>
          <p:nvPr/>
        </p:nvSpPr>
        <p:spPr>
          <a:xfrm rot="5400000">
            <a:off x="5790925" y="2802000"/>
            <a:ext cx="658200" cy="197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815" name="Google Shape;1815;p66"/>
          <p:cNvSpPr/>
          <p:nvPr/>
        </p:nvSpPr>
        <p:spPr>
          <a:xfrm rot="10800000">
            <a:off x="3892550" y="3775775"/>
            <a:ext cx="804000" cy="190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816" name="Google Shape;1816;p66"/>
          <p:cNvSpPr txBox="1"/>
          <p:nvPr/>
        </p:nvSpPr>
        <p:spPr>
          <a:xfrm>
            <a:off x="946750" y="3157300"/>
            <a:ext cx="2945700" cy="1535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300">
                <a:solidFill>
                  <a:schemeClr val="dk2"/>
                </a:solidFill>
                <a:latin typeface="Maven Pro"/>
                <a:ea typeface="Maven Pro"/>
                <a:cs typeface="Maven Pro"/>
                <a:sym typeface="Maven Pro"/>
              </a:rPr>
              <a:t>Look into </a:t>
            </a:r>
            <a:r>
              <a:rPr lang="en" sz="1300" b="1">
                <a:solidFill>
                  <a:schemeClr val="dk2"/>
                </a:solidFill>
                <a:latin typeface="Maven Pro"/>
                <a:ea typeface="Maven Pro"/>
                <a:cs typeface="Maven Pro"/>
                <a:sym typeface="Maven Pro"/>
              </a:rPr>
              <a:t>testing</a:t>
            </a:r>
            <a:r>
              <a:rPr lang="en" sz="1300">
                <a:solidFill>
                  <a:schemeClr val="dk2"/>
                </a:solidFill>
                <a:latin typeface="Maven Pro"/>
                <a:ea typeface="Maven Pro"/>
                <a:cs typeface="Maven Pro"/>
                <a:sym typeface="Maven Pro"/>
              </a:rPr>
              <a:t> other types of classification or clustering models, e.g. mean shift was a completely new clustering technique we hadn’t learned before, but performed extremely well</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820"/>
        <p:cNvGrpSpPr/>
        <p:nvPr/>
      </p:nvGrpSpPr>
      <p:grpSpPr>
        <a:xfrm>
          <a:off x="0" y="0"/>
          <a:ext cx="0" cy="0"/>
          <a:chOff x="0" y="0"/>
          <a:chExt cx="0" cy="0"/>
        </a:xfrm>
      </p:grpSpPr>
      <p:sp>
        <p:nvSpPr>
          <p:cNvPr id="1821" name="Google Shape;1821;p67"/>
          <p:cNvSpPr txBox="1">
            <a:spLocks noGrp="1"/>
          </p:cNvSpPr>
          <p:nvPr>
            <p:ph type="title"/>
          </p:nvPr>
        </p:nvSpPr>
        <p:spPr>
          <a:xfrm>
            <a:off x="2218751" y="1737150"/>
            <a:ext cx="4721400"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sp>
        <p:nvSpPr>
          <p:cNvPr id="1822" name="Google Shape;1822;p67"/>
          <p:cNvSpPr txBox="1">
            <a:spLocks noGrp="1"/>
          </p:cNvSpPr>
          <p:nvPr>
            <p:ph type="subTitle" idx="1"/>
          </p:nvPr>
        </p:nvSpPr>
        <p:spPr>
          <a:xfrm>
            <a:off x="2355400" y="2872050"/>
            <a:ext cx="4448100" cy="53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a:latin typeface="Montserrat"/>
                <a:ea typeface="Montserrat"/>
                <a:cs typeface="Montserrat"/>
                <a:sym typeface="Montserrat"/>
              </a:rPr>
              <a:t>Q&amp;A</a:t>
            </a:r>
            <a:endParaRPr sz="2400"/>
          </a:p>
        </p:txBody>
      </p:sp>
      <p:sp>
        <p:nvSpPr>
          <p:cNvPr id="1823" name="Google Shape;1823;p67"/>
          <p:cNvSpPr/>
          <p:nvPr/>
        </p:nvSpPr>
        <p:spPr>
          <a:xfrm>
            <a:off x="2074600" y="3728550"/>
            <a:ext cx="5009700" cy="382500"/>
          </a:xfrm>
          <a:prstGeom prst="rect">
            <a:avLst/>
          </a:prstGeom>
          <a:solidFill>
            <a:srgbClr val="E9EEF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827"/>
        <p:cNvGrpSpPr/>
        <p:nvPr/>
      </p:nvGrpSpPr>
      <p:grpSpPr>
        <a:xfrm>
          <a:off x="0" y="0"/>
          <a:ext cx="0" cy="0"/>
          <a:chOff x="0" y="0"/>
          <a:chExt cx="0" cy="0"/>
        </a:xfrm>
      </p:grpSpPr>
      <p:sp>
        <p:nvSpPr>
          <p:cNvPr id="1828" name="Google Shape;1828;p68"/>
          <p:cNvSpPr txBox="1">
            <a:spLocks noGrp="1"/>
          </p:cNvSpPr>
          <p:nvPr>
            <p:ph type="title"/>
          </p:nvPr>
        </p:nvSpPr>
        <p:spPr>
          <a:xfrm>
            <a:off x="1692750" y="1940850"/>
            <a:ext cx="5758500" cy="126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APPENDIX</a:t>
            </a:r>
            <a:endParaRPr/>
          </a:p>
        </p:txBody>
      </p:sp>
      <p:sp>
        <p:nvSpPr>
          <p:cNvPr id="1829" name="Google Shape;1829;p68"/>
          <p:cNvSpPr/>
          <p:nvPr/>
        </p:nvSpPr>
        <p:spPr>
          <a:xfrm>
            <a:off x="2074600" y="3728550"/>
            <a:ext cx="5009700" cy="382500"/>
          </a:xfrm>
          <a:prstGeom prst="rect">
            <a:avLst/>
          </a:prstGeom>
          <a:solidFill>
            <a:srgbClr val="E9EEF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833"/>
        <p:cNvGrpSpPr/>
        <p:nvPr/>
      </p:nvGrpSpPr>
      <p:grpSpPr>
        <a:xfrm>
          <a:off x="0" y="0"/>
          <a:ext cx="0" cy="0"/>
          <a:chOff x="0" y="0"/>
          <a:chExt cx="0" cy="0"/>
        </a:xfrm>
      </p:grpSpPr>
      <p:sp>
        <p:nvSpPr>
          <p:cNvPr id="1834" name="Google Shape;1834;p6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GMM</a:t>
            </a:r>
            <a:endParaRPr/>
          </a:p>
        </p:txBody>
      </p:sp>
      <p:sp>
        <p:nvSpPr>
          <p:cNvPr id="1835" name="Google Shape;1835;p69"/>
          <p:cNvSpPr/>
          <p:nvPr/>
        </p:nvSpPr>
        <p:spPr>
          <a:xfrm>
            <a:off x="6768775" y="4158775"/>
            <a:ext cx="2375100" cy="984600"/>
          </a:xfrm>
          <a:prstGeom prst="rect">
            <a:avLst/>
          </a:prstGeom>
          <a:solidFill>
            <a:srgbClr val="E9EEF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836" name="Google Shape;1836;p69"/>
          <p:cNvSpPr/>
          <p:nvPr/>
        </p:nvSpPr>
        <p:spPr>
          <a:xfrm>
            <a:off x="7758475" y="2102725"/>
            <a:ext cx="1344600" cy="1233300"/>
          </a:xfrm>
          <a:prstGeom prst="rect">
            <a:avLst/>
          </a:prstGeom>
          <a:solidFill>
            <a:srgbClr val="E9EEF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837" name="Google Shape;1837;p69"/>
          <p:cNvSpPr/>
          <p:nvPr/>
        </p:nvSpPr>
        <p:spPr>
          <a:xfrm>
            <a:off x="0" y="4158775"/>
            <a:ext cx="535500" cy="984600"/>
          </a:xfrm>
          <a:prstGeom prst="rect">
            <a:avLst/>
          </a:prstGeom>
          <a:solidFill>
            <a:srgbClr val="E9EEF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aphicFrame>
        <p:nvGraphicFramePr>
          <p:cNvPr id="1838" name="Google Shape;1838;p69"/>
          <p:cNvGraphicFramePr/>
          <p:nvPr/>
        </p:nvGraphicFramePr>
        <p:xfrm>
          <a:off x="1081175" y="1120700"/>
          <a:ext cx="7122575" cy="3906847"/>
        </p:xfrm>
        <a:graphic>
          <a:graphicData uri="http://schemas.openxmlformats.org/drawingml/2006/table">
            <a:tbl>
              <a:tblPr>
                <a:noFill/>
                <a:tableStyleId>{23BD75CF-9372-4EC7-B000-F6AC4A98D27E}</a:tableStyleId>
              </a:tblPr>
              <a:tblGrid>
                <a:gridCol w="1824650">
                  <a:extLst>
                    <a:ext uri="{9D8B030D-6E8A-4147-A177-3AD203B41FA5}">
                      <a16:colId xmlns:a16="http://schemas.microsoft.com/office/drawing/2014/main" val="20000"/>
                    </a:ext>
                  </a:extLst>
                </a:gridCol>
                <a:gridCol w="2270200">
                  <a:extLst>
                    <a:ext uri="{9D8B030D-6E8A-4147-A177-3AD203B41FA5}">
                      <a16:colId xmlns:a16="http://schemas.microsoft.com/office/drawing/2014/main" val="20001"/>
                    </a:ext>
                  </a:extLst>
                </a:gridCol>
                <a:gridCol w="3027725">
                  <a:extLst>
                    <a:ext uri="{9D8B030D-6E8A-4147-A177-3AD203B41FA5}">
                      <a16:colId xmlns:a16="http://schemas.microsoft.com/office/drawing/2014/main" val="20002"/>
                    </a:ext>
                  </a:extLst>
                </a:gridCol>
              </a:tblGrid>
              <a:tr h="355750">
                <a:tc>
                  <a:txBody>
                    <a:bodyPr/>
                    <a:lstStyle/>
                    <a:p>
                      <a:pPr marL="0" lvl="0" indent="0" algn="ctr" rtl="0">
                        <a:lnSpc>
                          <a:spcPct val="115000"/>
                        </a:lnSpc>
                        <a:spcBef>
                          <a:spcPts val="0"/>
                        </a:spcBef>
                        <a:spcAft>
                          <a:spcPts val="0"/>
                        </a:spcAft>
                        <a:buNone/>
                      </a:pPr>
                      <a:r>
                        <a:rPr lang="en" sz="1100" b="1">
                          <a:latin typeface="Maven Pro"/>
                          <a:ea typeface="Maven Pro"/>
                          <a:cs typeface="Maven Pro"/>
                          <a:sym typeface="Maven Pro"/>
                        </a:rPr>
                        <a:t>Feature</a:t>
                      </a:r>
                      <a:endParaRPr sz="1100" b="1">
                        <a:latin typeface="Maven Pro"/>
                        <a:ea typeface="Maven Pro"/>
                        <a:cs typeface="Maven Pro"/>
                        <a:sym typeface="Maven Pro"/>
                      </a:endParaRPr>
                    </a:p>
                  </a:txBody>
                  <a:tcPr marL="91425" marR="91425" marT="91425" marB="91425"/>
                </a:tc>
                <a:tc>
                  <a:txBody>
                    <a:bodyPr/>
                    <a:lstStyle/>
                    <a:p>
                      <a:pPr marL="0" lvl="0" indent="0" algn="ctr" rtl="0">
                        <a:lnSpc>
                          <a:spcPct val="115000"/>
                        </a:lnSpc>
                        <a:spcBef>
                          <a:spcPts val="0"/>
                        </a:spcBef>
                        <a:spcAft>
                          <a:spcPts val="0"/>
                        </a:spcAft>
                        <a:buNone/>
                      </a:pPr>
                      <a:r>
                        <a:rPr lang="en" sz="1100" b="1">
                          <a:latin typeface="Maven Pro"/>
                          <a:ea typeface="Maven Pro"/>
                          <a:cs typeface="Maven Pro"/>
                          <a:sym typeface="Maven Pro"/>
                        </a:rPr>
                        <a:t>Cluster 0</a:t>
                      </a:r>
                      <a:endParaRPr sz="1100" b="1">
                        <a:latin typeface="Maven Pro"/>
                        <a:ea typeface="Maven Pro"/>
                        <a:cs typeface="Maven Pro"/>
                        <a:sym typeface="Maven Pro"/>
                      </a:endParaRPr>
                    </a:p>
                  </a:txBody>
                  <a:tcPr marL="91425" marR="91425" marT="91425" marB="91425"/>
                </a:tc>
                <a:tc>
                  <a:txBody>
                    <a:bodyPr/>
                    <a:lstStyle/>
                    <a:p>
                      <a:pPr marL="0" lvl="0" indent="0" algn="ctr" rtl="0">
                        <a:lnSpc>
                          <a:spcPct val="115000"/>
                        </a:lnSpc>
                        <a:spcBef>
                          <a:spcPts val="0"/>
                        </a:spcBef>
                        <a:spcAft>
                          <a:spcPts val="0"/>
                        </a:spcAft>
                        <a:buNone/>
                      </a:pPr>
                      <a:r>
                        <a:rPr lang="en" sz="1100" b="1">
                          <a:latin typeface="Maven Pro"/>
                          <a:ea typeface="Maven Pro"/>
                          <a:cs typeface="Maven Pro"/>
                          <a:sym typeface="Maven Pro"/>
                        </a:rPr>
                        <a:t>Cluster 1</a:t>
                      </a:r>
                      <a:endParaRPr sz="1100" b="1">
                        <a:latin typeface="Maven Pro"/>
                        <a:ea typeface="Maven Pro"/>
                        <a:cs typeface="Maven Pro"/>
                        <a:sym typeface="Maven Pro"/>
                      </a:endParaRPr>
                    </a:p>
                  </a:txBody>
                  <a:tcPr marL="91425" marR="91425" marT="91425" marB="91425"/>
                </a:tc>
                <a:extLst>
                  <a:ext uri="{0D108BD9-81ED-4DB2-BD59-A6C34878D82A}">
                    <a16:rowId xmlns:a16="http://schemas.microsoft.com/office/drawing/2014/main" val="10000"/>
                  </a:ext>
                </a:extLst>
              </a:tr>
              <a:tr h="573575">
                <a:tc>
                  <a:txBody>
                    <a:bodyPr/>
                    <a:lstStyle/>
                    <a:p>
                      <a:pPr marL="0" lvl="0" indent="0" algn="l" rtl="0">
                        <a:spcBef>
                          <a:spcPts val="0"/>
                        </a:spcBef>
                        <a:spcAft>
                          <a:spcPts val="0"/>
                        </a:spcAft>
                        <a:buNone/>
                      </a:pPr>
                      <a:r>
                        <a:rPr lang="en" sz="1100" b="1">
                          <a:latin typeface="Maven Pro"/>
                          <a:ea typeface="Maven Pro"/>
                          <a:cs typeface="Maven Pro"/>
                          <a:sym typeface="Maven Pro"/>
                        </a:rPr>
                        <a:t>pdays</a:t>
                      </a:r>
                      <a:endParaRPr sz="1100" b="1">
                        <a:latin typeface="Maven Pro"/>
                        <a:ea typeface="Maven Pro"/>
                        <a:cs typeface="Maven Pro"/>
                        <a:sym typeface="Maven Pro"/>
                      </a:endParaRPr>
                    </a:p>
                  </a:txBody>
                  <a:tcPr marL="91425" marR="91425" marT="91425" marB="91425"/>
                </a:tc>
                <a:tc>
                  <a:txBody>
                    <a:bodyPr/>
                    <a:lstStyle/>
                    <a:p>
                      <a:pPr marL="0" lvl="0" indent="0" algn="l" rtl="0">
                        <a:spcBef>
                          <a:spcPts val="0"/>
                        </a:spcBef>
                        <a:spcAft>
                          <a:spcPts val="0"/>
                        </a:spcAft>
                        <a:buNone/>
                      </a:pPr>
                      <a:r>
                        <a:rPr lang="en">
                          <a:latin typeface="Maven Pro"/>
                          <a:ea typeface="Maven Pro"/>
                          <a:cs typeface="Maven Pro"/>
                          <a:sym typeface="Maven Pro"/>
                        </a:rPr>
                        <a:t>Varied, with an average of ~731</a:t>
                      </a:r>
                      <a:endParaRPr>
                        <a:latin typeface="Maven Pro"/>
                        <a:ea typeface="Maven Pro"/>
                        <a:cs typeface="Maven Pro"/>
                        <a:sym typeface="Maven Pro"/>
                      </a:endParaRPr>
                    </a:p>
                  </a:txBody>
                  <a:tcPr marL="91425" marR="91425" marT="91425" marB="91425"/>
                </a:tc>
                <a:tc>
                  <a:txBody>
                    <a:bodyPr/>
                    <a:lstStyle/>
                    <a:p>
                      <a:pPr marL="0" lvl="0" indent="0" algn="l" rtl="0">
                        <a:spcBef>
                          <a:spcPts val="0"/>
                        </a:spcBef>
                        <a:spcAft>
                          <a:spcPts val="0"/>
                        </a:spcAft>
                        <a:buNone/>
                      </a:pPr>
                      <a:r>
                        <a:rPr lang="en">
                          <a:latin typeface="Maven Pro"/>
                          <a:ea typeface="Maven Pro"/>
                          <a:cs typeface="Maven Pro"/>
                          <a:sym typeface="Maven Pro"/>
                        </a:rPr>
                        <a:t>All have never been contacted (999)</a:t>
                      </a:r>
                      <a:endParaRPr>
                        <a:latin typeface="Maven Pro"/>
                        <a:ea typeface="Maven Pro"/>
                        <a:cs typeface="Maven Pro"/>
                        <a:sym typeface="Maven Pro"/>
                      </a:endParaRPr>
                    </a:p>
                  </a:txBody>
                  <a:tcPr marL="91425" marR="91425" marT="91425" marB="91425"/>
                </a:tc>
                <a:extLst>
                  <a:ext uri="{0D108BD9-81ED-4DB2-BD59-A6C34878D82A}">
                    <a16:rowId xmlns:a16="http://schemas.microsoft.com/office/drawing/2014/main" val="10001"/>
                  </a:ext>
                </a:extLst>
              </a:tr>
              <a:tr h="573575">
                <a:tc>
                  <a:txBody>
                    <a:bodyPr/>
                    <a:lstStyle/>
                    <a:p>
                      <a:pPr marL="0" lvl="0" indent="0" algn="l" rtl="0">
                        <a:spcBef>
                          <a:spcPts val="0"/>
                        </a:spcBef>
                        <a:spcAft>
                          <a:spcPts val="0"/>
                        </a:spcAft>
                        <a:buNone/>
                      </a:pPr>
                      <a:r>
                        <a:rPr lang="en" sz="1100" b="1">
                          <a:latin typeface="Maven Pro"/>
                          <a:ea typeface="Maven Pro"/>
                          <a:cs typeface="Maven Pro"/>
                          <a:sym typeface="Maven Pro"/>
                        </a:rPr>
                        <a:t>previous</a:t>
                      </a:r>
                      <a:endParaRPr sz="1100" b="1">
                        <a:latin typeface="Maven Pro"/>
                        <a:ea typeface="Maven Pro"/>
                        <a:cs typeface="Maven Pro"/>
                        <a:sym typeface="Maven Pro"/>
                      </a:endParaRPr>
                    </a:p>
                  </a:txBody>
                  <a:tcPr marL="91425" marR="91425" marT="91425" marB="91425"/>
                </a:tc>
                <a:tc>
                  <a:txBody>
                    <a:bodyPr/>
                    <a:lstStyle/>
                    <a:p>
                      <a:pPr marL="0" lvl="0" indent="0" algn="l" rtl="0">
                        <a:spcBef>
                          <a:spcPts val="0"/>
                        </a:spcBef>
                        <a:spcAft>
                          <a:spcPts val="0"/>
                        </a:spcAft>
                        <a:buNone/>
                      </a:pPr>
                      <a:r>
                        <a:rPr lang="en">
                          <a:latin typeface="Maven Pro"/>
                          <a:ea typeface="Maven Pro"/>
                          <a:cs typeface="Maven Pro"/>
                          <a:sym typeface="Maven Pro"/>
                        </a:rPr>
                        <a:t>Higher, mean ~ 1.27</a:t>
                      </a:r>
                      <a:endParaRPr>
                        <a:latin typeface="Maven Pro"/>
                        <a:ea typeface="Maven Pro"/>
                        <a:cs typeface="Maven Pro"/>
                        <a:sym typeface="Maven Pro"/>
                      </a:endParaRPr>
                    </a:p>
                  </a:txBody>
                  <a:tcPr marL="91425" marR="91425" marT="91425" marB="91425"/>
                </a:tc>
                <a:tc>
                  <a:txBody>
                    <a:bodyPr/>
                    <a:lstStyle/>
                    <a:p>
                      <a:pPr marL="0" lvl="0" indent="0" algn="l" rtl="0">
                        <a:spcBef>
                          <a:spcPts val="0"/>
                        </a:spcBef>
                        <a:spcAft>
                          <a:spcPts val="0"/>
                        </a:spcAft>
                        <a:buNone/>
                      </a:pPr>
                      <a:r>
                        <a:rPr lang="en">
                          <a:latin typeface="Maven Pro"/>
                          <a:ea typeface="Maven Pro"/>
                          <a:cs typeface="Maven Pro"/>
                          <a:sym typeface="Maven Pro"/>
                        </a:rPr>
                        <a:t>Lower, effectively 0</a:t>
                      </a:r>
                      <a:endParaRPr>
                        <a:latin typeface="Maven Pro"/>
                        <a:ea typeface="Maven Pro"/>
                        <a:cs typeface="Maven Pro"/>
                        <a:sym typeface="Maven Pro"/>
                      </a:endParaRPr>
                    </a:p>
                  </a:txBody>
                  <a:tcPr marL="91425" marR="91425" marT="91425" marB="91425"/>
                </a:tc>
                <a:extLst>
                  <a:ext uri="{0D108BD9-81ED-4DB2-BD59-A6C34878D82A}">
                    <a16:rowId xmlns:a16="http://schemas.microsoft.com/office/drawing/2014/main" val="10002"/>
                  </a:ext>
                </a:extLst>
              </a:tr>
              <a:tr h="573575">
                <a:tc>
                  <a:txBody>
                    <a:bodyPr/>
                    <a:lstStyle/>
                    <a:p>
                      <a:pPr marL="0" lvl="0" indent="0" algn="l" rtl="0">
                        <a:spcBef>
                          <a:spcPts val="0"/>
                        </a:spcBef>
                        <a:spcAft>
                          <a:spcPts val="0"/>
                        </a:spcAft>
                        <a:buNone/>
                      </a:pPr>
                      <a:r>
                        <a:rPr lang="en" sz="1100" b="1">
                          <a:latin typeface="Maven Pro"/>
                          <a:ea typeface="Maven Pro"/>
                          <a:cs typeface="Maven Pro"/>
                          <a:sym typeface="Maven Pro"/>
                        </a:rPr>
                        <a:t>euribor3m</a:t>
                      </a:r>
                      <a:endParaRPr sz="1100" b="1">
                        <a:latin typeface="Maven Pro"/>
                        <a:ea typeface="Maven Pro"/>
                        <a:cs typeface="Maven Pro"/>
                        <a:sym typeface="Maven Pro"/>
                      </a:endParaRPr>
                    </a:p>
                  </a:txBody>
                  <a:tcPr marL="91425" marR="91425" marT="91425" marB="91425"/>
                </a:tc>
                <a:tc>
                  <a:txBody>
                    <a:bodyPr/>
                    <a:lstStyle/>
                    <a:p>
                      <a:pPr marL="0" lvl="0" indent="0" algn="l" rtl="0">
                        <a:spcBef>
                          <a:spcPts val="0"/>
                        </a:spcBef>
                        <a:spcAft>
                          <a:spcPts val="0"/>
                        </a:spcAft>
                        <a:buNone/>
                      </a:pPr>
                      <a:r>
                        <a:rPr lang="en">
                          <a:latin typeface="Maven Pro"/>
                          <a:ea typeface="Maven Pro"/>
                          <a:cs typeface="Maven Pro"/>
                          <a:sym typeface="Maven Pro"/>
                        </a:rPr>
                        <a:t>Lower, mean ~ 1.49</a:t>
                      </a:r>
                      <a:endParaRPr>
                        <a:latin typeface="Maven Pro"/>
                        <a:ea typeface="Maven Pro"/>
                        <a:cs typeface="Maven Pro"/>
                        <a:sym typeface="Maven Pro"/>
                      </a:endParaRPr>
                    </a:p>
                  </a:txBody>
                  <a:tcPr marL="91425" marR="91425" marT="91425" marB="91425"/>
                </a:tc>
                <a:tc>
                  <a:txBody>
                    <a:bodyPr/>
                    <a:lstStyle/>
                    <a:p>
                      <a:pPr marL="0" lvl="0" indent="0" algn="l" rtl="0">
                        <a:spcBef>
                          <a:spcPts val="0"/>
                        </a:spcBef>
                        <a:spcAft>
                          <a:spcPts val="0"/>
                        </a:spcAft>
                        <a:buNone/>
                      </a:pPr>
                      <a:r>
                        <a:rPr lang="en">
                          <a:latin typeface="Maven Pro"/>
                          <a:ea typeface="Maven Pro"/>
                          <a:cs typeface="Maven Pro"/>
                          <a:sym typeface="Maven Pro"/>
                        </a:rPr>
                        <a:t>Higher, mean ~ 3.96</a:t>
                      </a:r>
                      <a:endParaRPr>
                        <a:latin typeface="Maven Pro"/>
                        <a:ea typeface="Maven Pro"/>
                        <a:cs typeface="Maven Pro"/>
                        <a:sym typeface="Maven Pro"/>
                      </a:endParaRPr>
                    </a:p>
                  </a:txBody>
                  <a:tcPr marL="91425" marR="91425" marT="91425" marB="91425"/>
                </a:tc>
                <a:extLst>
                  <a:ext uri="{0D108BD9-81ED-4DB2-BD59-A6C34878D82A}">
                    <a16:rowId xmlns:a16="http://schemas.microsoft.com/office/drawing/2014/main" val="10003"/>
                  </a:ext>
                </a:extLst>
              </a:tr>
              <a:tr h="573575">
                <a:tc>
                  <a:txBody>
                    <a:bodyPr/>
                    <a:lstStyle/>
                    <a:p>
                      <a:pPr marL="0" lvl="0" indent="0" algn="l" rtl="0">
                        <a:spcBef>
                          <a:spcPts val="0"/>
                        </a:spcBef>
                        <a:spcAft>
                          <a:spcPts val="0"/>
                        </a:spcAft>
                        <a:buNone/>
                      </a:pPr>
                      <a:r>
                        <a:rPr lang="en" sz="1100" b="1">
                          <a:latin typeface="Maven Pro"/>
                          <a:ea typeface="Maven Pro"/>
                          <a:cs typeface="Maven Pro"/>
                          <a:sym typeface="Maven Pro"/>
                        </a:rPr>
                        <a:t>Subscribed</a:t>
                      </a:r>
                      <a:endParaRPr sz="1100" b="1">
                        <a:latin typeface="Maven Pro"/>
                        <a:ea typeface="Maven Pro"/>
                        <a:cs typeface="Maven Pro"/>
                        <a:sym typeface="Maven Pro"/>
                      </a:endParaRPr>
                    </a:p>
                  </a:txBody>
                  <a:tcPr marL="91425" marR="91425" marT="91425" marB="91425"/>
                </a:tc>
                <a:tc>
                  <a:txBody>
                    <a:bodyPr/>
                    <a:lstStyle/>
                    <a:p>
                      <a:pPr marL="0" lvl="0" indent="0" algn="l" rtl="0">
                        <a:spcBef>
                          <a:spcPts val="0"/>
                        </a:spcBef>
                        <a:spcAft>
                          <a:spcPts val="0"/>
                        </a:spcAft>
                        <a:buNone/>
                      </a:pPr>
                      <a:r>
                        <a:rPr lang="en">
                          <a:latin typeface="Maven Pro"/>
                          <a:ea typeface="Maven Pro"/>
                          <a:cs typeface="Maven Pro"/>
                          <a:sym typeface="Maven Pro"/>
                        </a:rPr>
                        <a:t>Yes: 26.65%, No: 73.35%</a:t>
                      </a:r>
                      <a:endParaRPr>
                        <a:latin typeface="Maven Pro"/>
                        <a:ea typeface="Maven Pro"/>
                        <a:cs typeface="Maven Pro"/>
                        <a:sym typeface="Maven Pro"/>
                      </a:endParaRPr>
                    </a:p>
                  </a:txBody>
                  <a:tcPr marL="91425" marR="91425" marT="91425" marB="91425"/>
                </a:tc>
                <a:tc>
                  <a:txBody>
                    <a:bodyPr/>
                    <a:lstStyle/>
                    <a:p>
                      <a:pPr marL="0" lvl="0" indent="0" algn="l" rtl="0">
                        <a:spcBef>
                          <a:spcPts val="0"/>
                        </a:spcBef>
                        <a:spcAft>
                          <a:spcPts val="0"/>
                        </a:spcAft>
                        <a:buNone/>
                      </a:pPr>
                      <a:r>
                        <a:rPr lang="en">
                          <a:latin typeface="Maven Pro"/>
                          <a:ea typeface="Maven Pro"/>
                          <a:cs typeface="Maven Pro"/>
                          <a:sym typeface="Maven Pro"/>
                        </a:rPr>
                        <a:t>Yes: 8.83%, No: 91.17%</a:t>
                      </a:r>
                      <a:endParaRPr>
                        <a:latin typeface="Maven Pro"/>
                        <a:ea typeface="Maven Pro"/>
                        <a:cs typeface="Maven Pro"/>
                        <a:sym typeface="Maven Pro"/>
                      </a:endParaRPr>
                    </a:p>
                  </a:txBody>
                  <a:tcPr marL="91425" marR="91425" marT="91425" marB="91425"/>
                </a:tc>
                <a:extLst>
                  <a:ext uri="{0D108BD9-81ED-4DB2-BD59-A6C34878D82A}">
                    <a16:rowId xmlns:a16="http://schemas.microsoft.com/office/drawing/2014/main" val="10004"/>
                  </a:ext>
                </a:extLst>
              </a:tr>
              <a:tr h="573575">
                <a:tc>
                  <a:txBody>
                    <a:bodyPr/>
                    <a:lstStyle/>
                    <a:p>
                      <a:pPr marL="0" lvl="0" indent="0" algn="l" rtl="0">
                        <a:spcBef>
                          <a:spcPts val="0"/>
                        </a:spcBef>
                        <a:spcAft>
                          <a:spcPts val="0"/>
                        </a:spcAft>
                        <a:buNone/>
                      </a:pPr>
                      <a:r>
                        <a:rPr lang="en" sz="1100" b="1">
                          <a:latin typeface="Maven Pro"/>
                          <a:ea typeface="Maven Pro"/>
                          <a:cs typeface="Maven Pro"/>
                          <a:sym typeface="Maven Pro"/>
                        </a:rPr>
                        <a:t>poutcome</a:t>
                      </a:r>
                      <a:endParaRPr sz="1100" b="1">
                        <a:latin typeface="Maven Pro"/>
                        <a:ea typeface="Maven Pro"/>
                        <a:cs typeface="Maven Pro"/>
                        <a:sym typeface="Maven Pro"/>
                      </a:endParaRPr>
                    </a:p>
                  </a:txBody>
                  <a:tcPr marL="91425" marR="91425" marT="91425" marB="91425"/>
                </a:tc>
                <a:tc>
                  <a:txBody>
                    <a:bodyPr/>
                    <a:lstStyle/>
                    <a:p>
                      <a:pPr marL="0" lvl="0" indent="0" algn="l" rtl="0">
                        <a:spcBef>
                          <a:spcPts val="0"/>
                        </a:spcBef>
                        <a:spcAft>
                          <a:spcPts val="0"/>
                        </a:spcAft>
                        <a:buNone/>
                      </a:pPr>
                      <a:r>
                        <a:rPr lang="en">
                          <a:latin typeface="Maven Pro"/>
                          <a:ea typeface="Maven Pro"/>
                          <a:cs typeface="Maven Pro"/>
                          <a:sym typeface="Maven Pro"/>
                        </a:rPr>
                        <a:t>Failure: 75.59%, Success: 24.41%</a:t>
                      </a:r>
                      <a:endParaRPr>
                        <a:latin typeface="Maven Pro"/>
                        <a:ea typeface="Maven Pro"/>
                        <a:cs typeface="Maven Pro"/>
                        <a:sym typeface="Maven Pro"/>
                      </a:endParaRPr>
                    </a:p>
                  </a:txBody>
                  <a:tcPr marL="91425" marR="91425" marT="91425" marB="91425"/>
                </a:tc>
                <a:tc>
                  <a:txBody>
                    <a:bodyPr/>
                    <a:lstStyle/>
                    <a:p>
                      <a:pPr marL="0" lvl="0" indent="0" algn="l" rtl="0">
                        <a:spcBef>
                          <a:spcPts val="0"/>
                        </a:spcBef>
                        <a:spcAft>
                          <a:spcPts val="0"/>
                        </a:spcAft>
                        <a:buNone/>
                      </a:pPr>
                      <a:r>
                        <a:rPr lang="en">
                          <a:latin typeface="Maven Pro"/>
                          <a:ea typeface="Maven Pro"/>
                          <a:cs typeface="Maven Pro"/>
                          <a:sym typeface="Maven Pro"/>
                        </a:rPr>
                        <a:t>Nonexistent: 100%</a:t>
                      </a:r>
                      <a:endParaRPr>
                        <a:latin typeface="Maven Pro"/>
                        <a:ea typeface="Maven Pro"/>
                        <a:cs typeface="Maven Pro"/>
                        <a:sym typeface="Maven Pro"/>
                      </a:endParaRPr>
                    </a:p>
                  </a:txBody>
                  <a:tcPr marL="91425" marR="91425" marT="91425" marB="91425"/>
                </a:tc>
                <a:extLst>
                  <a:ext uri="{0D108BD9-81ED-4DB2-BD59-A6C34878D82A}">
                    <a16:rowId xmlns:a16="http://schemas.microsoft.com/office/drawing/2014/main" val="10005"/>
                  </a:ext>
                </a:extLst>
              </a:tr>
              <a:tr h="573575">
                <a:tc>
                  <a:txBody>
                    <a:bodyPr/>
                    <a:lstStyle/>
                    <a:p>
                      <a:pPr marL="0" lvl="0" indent="0" algn="l" rtl="0">
                        <a:spcBef>
                          <a:spcPts val="0"/>
                        </a:spcBef>
                        <a:spcAft>
                          <a:spcPts val="0"/>
                        </a:spcAft>
                        <a:buNone/>
                      </a:pPr>
                      <a:r>
                        <a:rPr lang="en" sz="1100" b="1">
                          <a:latin typeface="Maven Pro"/>
                          <a:ea typeface="Maven Pro"/>
                          <a:cs typeface="Maven Pro"/>
                          <a:sym typeface="Maven Pro"/>
                        </a:rPr>
                        <a:t>Contact Type</a:t>
                      </a:r>
                      <a:endParaRPr sz="1100" b="1">
                        <a:latin typeface="Maven Pro"/>
                        <a:ea typeface="Maven Pro"/>
                        <a:cs typeface="Maven Pro"/>
                        <a:sym typeface="Maven Pro"/>
                      </a:endParaRPr>
                    </a:p>
                  </a:txBody>
                  <a:tcPr marL="91425" marR="91425" marT="91425" marB="91425"/>
                </a:tc>
                <a:tc>
                  <a:txBody>
                    <a:bodyPr/>
                    <a:lstStyle/>
                    <a:p>
                      <a:pPr marL="0" lvl="0" indent="0" algn="l" rtl="0">
                        <a:spcBef>
                          <a:spcPts val="0"/>
                        </a:spcBef>
                        <a:spcAft>
                          <a:spcPts val="0"/>
                        </a:spcAft>
                        <a:buNone/>
                      </a:pPr>
                      <a:r>
                        <a:rPr lang="en">
                          <a:latin typeface="Maven Pro"/>
                          <a:ea typeface="Maven Pro"/>
                          <a:cs typeface="Maven Pro"/>
                          <a:sym typeface="Maven Pro"/>
                        </a:rPr>
                        <a:t>Cellular: 92.84%, Telephone: 7.17%</a:t>
                      </a:r>
                      <a:endParaRPr>
                        <a:latin typeface="Maven Pro"/>
                        <a:ea typeface="Maven Pro"/>
                        <a:cs typeface="Maven Pro"/>
                        <a:sym typeface="Maven Pro"/>
                      </a:endParaRPr>
                    </a:p>
                  </a:txBody>
                  <a:tcPr marL="91425" marR="91425" marT="91425" marB="91425"/>
                </a:tc>
                <a:tc>
                  <a:txBody>
                    <a:bodyPr/>
                    <a:lstStyle/>
                    <a:p>
                      <a:pPr marL="0" lvl="0" indent="0" algn="l" rtl="0">
                        <a:spcBef>
                          <a:spcPts val="0"/>
                        </a:spcBef>
                        <a:spcAft>
                          <a:spcPts val="0"/>
                        </a:spcAft>
                        <a:buNone/>
                      </a:pPr>
                      <a:r>
                        <a:rPr lang="en">
                          <a:latin typeface="Maven Pro"/>
                          <a:ea typeface="Maven Pro"/>
                          <a:cs typeface="Maven Pro"/>
                          <a:sym typeface="Maven Pro"/>
                        </a:rPr>
                        <a:t>Cellular: 58.83%, Telephone: 41.17%</a:t>
                      </a:r>
                      <a:endParaRPr>
                        <a:latin typeface="Maven Pro"/>
                        <a:ea typeface="Maven Pro"/>
                        <a:cs typeface="Maven Pro"/>
                        <a:sym typeface="Maven Pro"/>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842"/>
        <p:cNvGrpSpPr/>
        <p:nvPr/>
      </p:nvGrpSpPr>
      <p:grpSpPr>
        <a:xfrm>
          <a:off x="0" y="0"/>
          <a:ext cx="0" cy="0"/>
          <a:chOff x="0" y="0"/>
          <a:chExt cx="0" cy="0"/>
        </a:xfrm>
      </p:grpSpPr>
      <p:sp>
        <p:nvSpPr>
          <p:cNvPr id="1843" name="Google Shape;1843;p70"/>
          <p:cNvSpPr txBox="1">
            <a:spLocks noGrp="1"/>
          </p:cNvSpPr>
          <p:nvPr>
            <p:ph type="title"/>
          </p:nvPr>
        </p:nvSpPr>
        <p:spPr>
          <a:xfrm>
            <a:off x="720000" y="1988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MEAN SHIFT</a:t>
            </a:r>
            <a:endParaRPr/>
          </a:p>
        </p:txBody>
      </p:sp>
      <p:sp>
        <p:nvSpPr>
          <p:cNvPr id="1844" name="Google Shape;1844;p70"/>
          <p:cNvSpPr/>
          <p:nvPr/>
        </p:nvSpPr>
        <p:spPr>
          <a:xfrm>
            <a:off x="6768775" y="4158775"/>
            <a:ext cx="2375100" cy="984600"/>
          </a:xfrm>
          <a:prstGeom prst="rect">
            <a:avLst/>
          </a:prstGeom>
          <a:solidFill>
            <a:srgbClr val="E9EEF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845" name="Google Shape;1845;p70"/>
          <p:cNvSpPr/>
          <p:nvPr/>
        </p:nvSpPr>
        <p:spPr>
          <a:xfrm>
            <a:off x="7758475" y="2102725"/>
            <a:ext cx="1344600" cy="1233300"/>
          </a:xfrm>
          <a:prstGeom prst="rect">
            <a:avLst/>
          </a:prstGeom>
          <a:solidFill>
            <a:srgbClr val="E9EEF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846" name="Google Shape;1846;p70"/>
          <p:cNvSpPr/>
          <p:nvPr/>
        </p:nvSpPr>
        <p:spPr>
          <a:xfrm>
            <a:off x="0" y="4158775"/>
            <a:ext cx="535500" cy="984600"/>
          </a:xfrm>
          <a:prstGeom prst="rect">
            <a:avLst/>
          </a:prstGeom>
          <a:solidFill>
            <a:srgbClr val="E9EEF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aphicFrame>
        <p:nvGraphicFramePr>
          <p:cNvPr id="1847" name="Google Shape;1847;p70"/>
          <p:cNvGraphicFramePr/>
          <p:nvPr/>
        </p:nvGraphicFramePr>
        <p:xfrm>
          <a:off x="998788" y="890375"/>
          <a:ext cx="7146425" cy="3966250"/>
        </p:xfrm>
        <a:graphic>
          <a:graphicData uri="http://schemas.openxmlformats.org/drawingml/2006/table">
            <a:tbl>
              <a:tblPr>
                <a:noFill/>
                <a:tableStyleId>{23BD75CF-9372-4EC7-B000-F6AC4A98D27E}</a:tableStyleId>
              </a:tblPr>
              <a:tblGrid>
                <a:gridCol w="1013225">
                  <a:extLst>
                    <a:ext uri="{9D8B030D-6E8A-4147-A177-3AD203B41FA5}">
                      <a16:colId xmlns:a16="http://schemas.microsoft.com/office/drawing/2014/main" val="20000"/>
                    </a:ext>
                  </a:extLst>
                </a:gridCol>
                <a:gridCol w="3319900">
                  <a:extLst>
                    <a:ext uri="{9D8B030D-6E8A-4147-A177-3AD203B41FA5}">
                      <a16:colId xmlns:a16="http://schemas.microsoft.com/office/drawing/2014/main" val="20001"/>
                    </a:ext>
                  </a:extLst>
                </a:gridCol>
                <a:gridCol w="2813300">
                  <a:extLst>
                    <a:ext uri="{9D8B030D-6E8A-4147-A177-3AD203B41FA5}">
                      <a16:colId xmlns:a16="http://schemas.microsoft.com/office/drawing/2014/main" val="20002"/>
                    </a:ext>
                  </a:extLst>
                </a:gridCol>
              </a:tblGrid>
              <a:tr h="383150">
                <a:tc>
                  <a:txBody>
                    <a:bodyPr/>
                    <a:lstStyle/>
                    <a:p>
                      <a:pPr marL="0" lvl="0" indent="0" algn="ctr" rtl="0">
                        <a:lnSpc>
                          <a:spcPct val="115000"/>
                        </a:lnSpc>
                        <a:spcBef>
                          <a:spcPts val="0"/>
                        </a:spcBef>
                        <a:spcAft>
                          <a:spcPts val="0"/>
                        </a:spcAft>
                        <a:buNone/>
                      </a:pPr>
                      <a:r>
                        <a:rPr lang="en" sz="1100" b="1">
                          <a:latin typeface="Maven Pro"/>
                          <a:ea typeface="Maven Pro"/>
                          <a:cs typeface="Maven Pro"/>
                          <a:sym typeface="Maven Pro"/>
                        </a:rPr>
                        <a:t>Feature</a:t>
                      </a:r>
                      <a:endParaRPr sz="1100" b="1">
                        <a:latin typeface="Maven Pro"/>
                        <a:ea typeface="Maven Pro"/>
                        <a:cs typeface="Maven Pro"/>
                        <a:sym typeface="Maven Pro"/>
                      </a:endParaRPr>
                    </a:p>
                  </a:txBody>
                  <a:tcPr marL="91425" marR="91425" marT="91425" marB="91425"/>
                </a:tc>
                <a:tc>
                  <a:txBody>
                    <a:bodyPr/>
                    <a:lstStyle/>
                    <a:p>
                      <a:pPr marL="0" lvl="0" indent="0" algn="ctr" rtl="0">
                        <a:lnSpc>
                          <a:spcPct val="115000"/>
                        </a:lnSpc>
                        <a:spcBef>
                          <a:spcPts val="0"/>
                        </a:spcBef>
                        <a:spcAft>
                          <a:spcPts val="0"/>
                        </a:spcAft>
                        <a:buNone/>
                      </a:pPr>
                      <a:r>
                        <a:rPr lang="en" sz="1100" b="1">
                          <a:latin typeface="Maven Pro"/>
                          <a:ea typeface="Maven Pro"/>
                          <a:cs typeface="Maven Pro"/>
                          <a:sym typeface="Maven Pro"/>
                        </a:rPr>
                        <a:t>Cluster 0</a:t>
                      </a:r>
                      <a:endParaRPr sz="1100" b="1">
                        <a:latin typeface="Maven Pro"/>
                        <a:ea typeface="Maven Pro"/>
                        <a:cs typeface="Maven Pro"/>
                        <a:sym typeface="Maven Pro"/>
                      </a:endParaRPr>
                    </a:p>
                  </a:txBody>
                  <a:tcPr marL="91425" marR="91425" marT="91425" marB="91425"/>
                </a:tc>
                <a:tc>
                  <a:txBody>
                    <a:bodyPr/>
                    <a:lstStyle/>
                    <a:p>
                      <a:pPr marL="0" lvl="0" indent="0" algn="ctr" rtl="0">
                        <a:lnSpc>
                          <a:spcPct val="115000"/>
                        </a:lnSpc>
                        <a:spcBef>
                          <a:spcPts val="0"/>
                        </a:spcBef>
                        <a:spcAft>
                          <a:spcPts val="0"/>
                        </a:spcAft>
                        <a:buNone/>
                      </a:pPr>
                      <a:r>
                        <a:rPr lang="en" sz="1100" b="1">
                          <a:latin typeface="Maven Pro"/>
                          <a:ea typeface="Maven Pro"/>
                          <a:cs typeface="Maven Pro"/>
                          <a:sym typeface="Maven Pro"/>
                        </a:rPr>
                        <a:t>Cluster 1</a:t>
                      </a:r>
                      <a:endParaRPr sz="1100" b="1">
                        <a:latin typeface="Maven Pro"/>
                        <a:ea typeface="Maven Pro"/>
                        <a:cs typeface="Maven Pro"/>
                        <a:sym typeface="Maven Pro"/>
                      </a:endParaRPr>
                    </a:p>
                  </a:txBody>
                  <a:tcPr marL="91425" marR="91425" marT="91425" marB="91425"/>
                </a:tc>
                <a:extLst>
                  <a:ext uri="{0D108BD9-81ED-4DB2-BD59-A6C34878D82A}">
                    <a16:rowId xmlns:a16="http://schemas.microsoft.com/office/drawing/2014/main" val="10000"/>
                  </a:ext>
                </a:extLst>
              </a:tr>
              <a:tr h="617750">
                <a:tc>
                  <a:txBody>
                    <a:bodyPr/>
                    <a:lstStyle/>
                    <a:p>
                      <a:pPr marL="0" lvl="0" indent="0" algn="l" rtl="0">
                        <a:spcBef>
                          <a:spcPts val="0"/>
                        </a:spcBef>
                        <a:spcAft>
                          <a:spcPts val="0"/>
                        </a:spcAft>
                        <a:buNone/>
                      </a:pPr>
                      <a:r>
                        <a:rPr lang="en" sz="1100" b="1">
                          <a:latin typeface="Maven Pro"/>
                          <a:ea typeface="Maven Pro"/>
                          <a:cs typeface="Maven Pro"/>
                          <a:sym typeface="Maven Pro"/>
                        </a:rPr>
                        <a:t>pdays</a:t>
                      </a:r>
                      <a:endParaRPr sz="1100" b="1">
                        <a:latin typeface="Maven Pro"/>
                        <a:ea typeface="Maven Pro"/>
                        <a:cs typeface="Maven Pro"/>
                        <a:sym typeface="Maven Pro"/>
                      </a:endParaRPr>
                    </a:p>
                  </a:txBody>
                  <a:tcPr marL="91425" marR="91425" marT="91425" marB="91425"/>
                </a:tc>
                <a:tc>
                  <a:txBody>
                    <a:bodyPr/>
                    <a:lstStyle/>
                    <a:p>
                      <a:pPr marL="0" lvl="0" indent="0" algn="l" rtl="0">
                        <a:spcBef>
                          <a:spcPts val="0"/>
                        </a:spcBef>
                        <a:spcAft>
                          <a:spcPts val="0"/>
                        </a:spcAft>
                        <a:buNone/>
                      </a:pPr>
                      <a:r>
                        <a:rPr lang="en">
                          <a:latin typeface="Maven Pro"/>
                          <a:ea typeface="Maven Pro"/>
                          <a:cs typeface="Maven Pro"/>
                          <a:sym typeface="Maven Pro"/>
                        </a:rPr>
                        <a:t>999 (no prior contact)</a:t>
                      </a:r>
                      <a:endParaRPr>
                        <a:latin typeface="Maven Pro"/>
                        <a:ea typeface="Maven Pro"/>
                        <a:cs typeface="Maven Pro"/>
                        <a:sym typeface="Maven Pro"/>
                      </a:endParaRPr>
                    </a:p>
                  </a:txBody>
                  <a:tcPr marL="91425" marR="91425" marT="91425" marB="91425"/>
                </a:tc>
                <a:tc>
                  <a:txBody>
                    <a:bodyPr/>
                    <a:lstStyle/>
                    <a:p>
                      <a:pPr marL="0" lvl="0" indent="0" algn="l" rtl="0">
                        <a:spcBef>
                          <a:spcPts val="0"/>
                        </a:spcBef>
                        <a:spcAft>
                          <a:spcPts val="0"/>
                        </a:spcAft>
                        <a:buNone/>
                      </a:pPr>
                      <a:r>
                        <a:rPr lang="en">
                          <a:latin typeface="Maven Pro"/>
                          <a:ea typeface="Maven Pro"/>
                          <a:cs typeface="Maven Pro"/>
                          <a:sym typeface="Maven Pro"/>
                        </a:rPr>
                        <a:t>Varied, suggesting some prior contacts</a:t>
                      </a:r>
                      <a:endParaRPr>
                        <a:latin typeface="Maven Pro"/>
                        <a:ea typeface="Maven Pro"/>
                        <a:cs typeface="Maven Pro"/>
                        <a:sym typeface="Maven Pro"/>
                      </a:endParaRPr>
                    </a:p>
                  </a:txBody>
                  <a:tcPr marL="91425" marR="91425" marT="91425" marB="91425"/>
                </a:tc>
                <a:extLst>
                  <a:ext uri="{0D108BD9-81ED-4DB2-BD59-A6C34878D82A}">
                    <a16:rowId xmlns:a16="http://schemas.microsoft.com/office/drawing/2014/main" val="10001"/>
                  </a:ext>
                </a:extLst>
              </a:tr>
              <a:tr h="617750">
                <a:tc>
                  <a:txBody>
                    <a:bodyPr/>
                    <a:lstStyle/>
                    <a:p>
                      <a:pPr marL="0" lvl="0" indent="0" algn="l" rtl="0">
                        <a:spcBef>
                          <a:spcPts val="0"/>
                        </a:spcBef>
                        <a:spcAft>
                          <a:spcPts val="0"/>
                        </a:spcAft>
                        <a:buNone/>
                      </a:pPr>
                      <a:r>
                        <a:rPr lang="en" sz="1100" b="1">
                          <a:latin typeface="Maven Pro"/>
                          <a:ea typeface="Maven Pro"/>
                          <a:cs typeface="Maven Pro"/>
                          <a:sym typeface="Maven Pro"/>
                        </a:rPr>
                        <a:t>previous</a:t>
                      </a:r>
                      <a:endParaRPr sz="1100" b="1">
                        <a:latin typeface="Maven Pro"/>
                        <a:ea typeface="Maven Pro"/>
                        <a:cs typeface="Maven Pro"/>
                        <a:sym typeface="Maven Pro"/>
                      </a:endParaRPr>
                    </a:p>
                  </a:txBody>
                  <a:tcPr marL="91425" marR="91425" marT="91425" marB="91425"/>
                </a:tc>
                <a:tc>
                  <a:txBody>
                    <a:bodyPr/>
                    <a:lstStyle/>
                    <a:p>
                      <a:pPr marL="0" lvl="0" indent="0" algn="l" rtl="0">
                        <a:spcBef>
                          <a:spcPts val="0"/>
                        </a:spcBef>
                        <a:spcAft>
                          <a:spcPts val="0"/>
                        </a:spcAft>
                        <a:buNone/>
                      </a:pPr>
                      <a:r>
                        <a:rPr lang="en">
                          <a:latin typeface="Maven Pro"/>
                          <a:ea typeface="Maven Pro"/>
                          <a:cs typeface="Maven Pro"/>
                          <a:sym typeface="Maven Pro"/>
                        </a:rPr>
                        <a:t>Lower, indicating fewer or no previous contacts</a:t>
                      </a:r>
                      <a:endParaRPr>
                        <a:latin typeface="Maven Pro"/>
                        <a:ea typeface="Maven Pro"/>
                        <a:cs typeface="Maven Pro"/>
                        <a:sym typeface="Maven Pro"/>
                      </a:endParaRPr>
                    </a:p>
                  </a:txBody>
                  <a:tcPr marL="91425" marR="91425" marT="91425" marB="91425"/>
                </a:tc>
                <a:tc>
                  <a:txBody>
                    <a:bodyPr/>
                    <a:lstStyle/>
                    <a:p>
                      <a:pPr marL="0" lvl="0" indent="0" algn="l" rtl="0">
                        <a:spcBef>
                          <a:spcPts val="0"/>
                        </a:spcBef>
                        <a:spcAft>
                          <a:spcPts val="0"/>
                        </a:spcAft>
                        <a:buNone/>
                      </a:pPr>
                      <a:r>
                        <a:rPr lang="en">
                          <a:latin typeface="Maven Pro"/>
                          <a:ea typeface="Maven Pro"/>
                          <a:cs typeface="Maven Pro"/>
                          <a:sym typeface="Maven Pro"/>
                        </a:rPr>
                        <a:t>Higher, indicating repeated engagement</a:t>
                      </a:r>
                      <a:endParaRPr>
                        <a:latin typeface="Maven Pro"/>
                        <a:ea typeface="Maven Pro"/>
                        <a:cs typeface="Maven Pro"/>
                        <a:sym typeface="Maven Pro"/>
                      </a:endParaRPr>
                    </a:p>
                  </a:txBody>
                  <a:tcPr marL="91425" marR="91425" marT="91425" marB="91425"/>
                </a:tc>
                <a:extLst>
                  <a:ext uri="{0D108BD9-81ED-4DB2-BD59-A6C34878D82A}">
                    <a16:rowId xmlns:a16="http://schemas.microsoft.com/office/drawing/2014/main" val="10002"/>
                  </a:ext>
                </a:extLst>
              </a:tr>
              <a:tr h="617750">
                <a:tc>
                  <a:txBody>
                    <a:bodyPr/>
                    <a:lstStyle/>
                    <a:p>
                      <a:pPr marL="0" lvl="0" indent="0" algn="l" rtl="0">
                        <a:spcBef>
                          <a:spcPts val="0"/>
                        </a:spcBef>
                        <a:spcAft>
                          <a:spcPts val="0"/>
                        </a:spcAft>
                        <a:buNone/>
                      </a:pPr>
                      <a:r>
                        <a:rPr lang="en" sz="1100" b="1">
                          <a:latin typeface="Maven Pro"/>
                          <a:ea typeface="Maven Pro"/>
                          <a:cs typeface="Maven Pro"/>
                          <a:sym typeface="Maven Pro"/>
                        </a:rPr>
                        <a:t>euribor3m</a:t>
                      </a:r>
                      <a:endParaRPr sz="1100" b="1">
                        <a:latin typeface="Maven Pro"/>
                        <a:ea typeface="Maven Pro"/>
                        <a:cs typeface="Maven Pro"/>
                        <a:sym typeface="Maven Pro"/>
                      </a:endParaRPr>
                    </a:p>
                  </a:txBody>
                  <a:tcPr marL="91425" marR="91425" marT="91425" marB="91425"/>
                </a:tc>
                <a:tc>
                  <a:txBody>
                    <a:bodyPr/>
                    <a:lstStyle/>
                    <a:p>
                      <a:pPr marL="0" lvl="0" indent="0" algn="l" rtl="0">
                        <a:spcBef>
                          <a:spcPts val="0"/>
                        </a:spcBef>
                        <a:spcAft>
                          <a:spcPts val="0"/>
                        </a:spcAft>
                        <a:buNone/>
                      </a:pPr>
                      <a:r>
                        <a:rPr lang="en">
                          <a:latin typeface="Maven Pro"/>
                          <a:ea typeface="Maven Pro"/>
                          <a:cs typeface="Maven Pro"/>
                          <a:sym typeface="Maven Pro"/>
                        </a:rPr>
                        <a:t>Mixed rates, with cluster-specific means</a:t>
                      </a:r>
                      <a:endParaRPr>
                        <a:latin typeface="Maven Pro"/>
                        <a:ea typeface="Maven Pro"/>
                        <a:cs typeface="Maven Pro"/>
                        <a:sym typeface="Maven Pro"/>
                      </a:endParaRPr>
                    </a:p>
                  </a:txBody>
                  <a:tcPr marL="91425" marR="91425" marT="91425" marB="91425"/>
                </a:tc>
                <a:tc>
                  <a:txBody>
                    <a:bodyPr/>
                    <a:lstStyle/>
                    <a:p>
                      <a:pPr marL="0" lvl="0" indent="0" algn="l" rtl="0">
                        <a:spcBef>
                          <a:spcPts val="0"/>
                        </a:spcBef>
                        <a:spcAft>
                          <a:spcPts val="0"/>
                        </a:spcAft>
                        <a:buNone/>
                      </a:pPr>
                      <a:r>
                        <a:rPr lang="en">
                          <a:latin typeface="Maven Pro"/>
                          <a:ea typeface="Maven Pro"/>
                          <a:cs typeface="Maven Pro"/>
                          <a:sym typeface="Maven Pro"/>
                        </a:rPr>
                        <a:t>Mixed rates, with cluster-specific means</a:t>
                      </a:r>
                      <a:endParaRPr>
                        <a:latin typeface="Maven Pro"/>
                        <a:ea typeface="Maven Pro"/>
                        <a:cs typeface="Maven Pro"/>
                        <a:sym typeface="Maven Pro"/>
                      </a:endParaRPr>
                    </a:p>
                  </a:txBody>
                  <a:tcPr marL="91425" marR="91425" marT="91425" marB="91425"/>
                </a:tc>
                <a:extLst>
                  <a:ext uri="{0D108BD9-81ED-4DB2-BD59-A6C34878D82A}">
                    <a16:rowId xmlns:a16="http://schemas.microsoft.com/office/drawing/2014/main" val="10003"/>
                  </a:ext>
                </a:extLst>
              </a:tr>
              <a:tr h="518475">
                <a:tc>
                  <a:txBody>
                    <a:bodyPr/>
                    <a:lstStyle/>
                    <a:p>
                      <a:pPr marL="0" lvl="0" indent="0" algn="l" rtl="0">
                        <a:spcBef>
                          <a:spcPts val="0"/>
                        </a:spcBef>
                        <a:spcAft>
                          <a:spcPts val="0"/>
                        </a:spcAft>
                        <a:buNone/>
                      </a:pPr>
                      <a:r>
                        <a:rPr lang="en" sz="1100" b="1">
                          <a:latin typeface="Maven Pro"/>
                          <a:ea typeface="Maven Pro"/>
                          <a:cs typeface="Maven Pro"/>
                          <a:sym typeface="Maven Pro"/>
                        </a:rPr>
                        <a:t>Subscribed</a:t>
                      </a:r>
                      <a:endParaRPr sz="1100" b="1">
                        <a:latin typeface="Maven Pro"/>
                        <a:ea typeface="Maven Pro"/>
                        <a:cs typeface="Maven Pro"/>
                        <a:sym typeface="Maven Pro"/>
                      </a:endParaRPr>
                    </a:p>
                  </a:txBody>
                  <a:tcPr marL="91425" marR="91425" marT="91425" marB="91425"/>
                </a:tc>
                <a:tc>
                  <a:txBody>
                    <a:bodyPr/>
                    <a:lstStyle/>
                    <a:p>
                      <a:pPr marL="0" lvl="0" indent="0" algn="l" rtl="0">
                        <a:spcBef>
                          <a:spcPts val="0"/>
                        </a:spcBef>
                        <a:spcAft>
                          <a:spcPts val="0"/>
                        </a:spcAft>
                        <a:buNone/>
                      </a:pPr>
                      <a:r>
                        <a:rPr lang="en">
                          <a:latin typeface="Maven Pro"/>
                          <a:ea typeface="Maven Pro"/>
                          <a:cs typeface="Maven Pro"/>
                          <a:sym typeface="Maven Pro"/>
                        </a:rPr>
                        <a:t>Yes: 9.26%, No: 90.74%</a:t>
                      </a:r>
                      <a:endParaRPr>
                        <a:latin typeface="Maven Pro"/>
                        <a:ea typeface="Maven Pro"/>
                        <a:cs typeface="Maven Pro"/>
                        <a:sym typeface="Maven Pro"/>
                      </a:endParaRPr>
                    </a:p>
                  </a:txBody>
                  <a:tcPr marL="91425" marR="91425" marT="91425" marB="91425"/>
                </a:tc>
                <a:tc>
                  <a:txBody>
                    <a:bodyPr/>
                    <a:lstStyle/>
                    <a:p>
                      <a:pPr marL="0" lvl="0" indent="0" algn="l" rtl="0">
                        <a:spcBef>
                          <a:spcPts val="0"/>
                        </a:spcBef>
                        <a:spcAft>
                          <a:spcPts val="0"/>
                        </a:spcAft>
                        <a:buNone/>
                      </a:pPr>
                      <a:r>
                        <a:rPr lang="en">
                          <a:latin typeface="Maven Pro"/>
                          <a:ea typeface="Maven Pro"/>
                          <a:cs typeface="Maven Pro"/>
                          <a:sym typeface="Maven Pro"/>
                        </a:rPr>
                        <a:t>Yes: 63.78%, No: 36.22%</a:t>
                      </a:r>
                      <a:endParaRPr>
                        <a:latin typeface="Maven Pro"/>
                        <a:ea typeface="Maven Pro"/>
                        <a:cs typeface="Maven Pro"/>
                        <a:sym typeface="Maven Pro"/>
                      </a:endParaRPr>
                    </a:p>
                  </a:txBody>
                  <a:tcPr marL="91425" marR="91425" marT="91425" marB="91425"/>
                </a:tc>
                <a:extLst>
                  <a:ext uri="{0D108BD9-81ED-4DB2-BD59-A6C34878D82A}">
                    <a16:rowId xmlns:a16="http://schemas.microsoft.com/office/drawing/2014/main" val="10004"/>
                  </a:ext>
                </a:extLst>
              </a:tr>
              <a:tr h="593625">
                <a:tc>
                  <a:txBody>
                    <a:bodyPr/>
                    <a:lstStyle/>
                    <a:p>
                      <a:pPr marL="0" lvl="0" indent="0" algn="l" rtl="0">
                        <a:spcBef>
                          <a:spcPts val="0"/>
                        </a:spcBef>
                        <a:spcAft>
                          <a:spcPts val="0"/>
                        </a:spcAft>
                        <a:buNone/>
                      </a:pPr>
                      <a:r>
                        <a:rPr lang="en" sz="1100" b="1">
                          <a:latin typeface="Maven Pro"/>
                          <a:ea typeface="Maven Pro"/>
                          <a:cs typeface="Maven Pro"/>
                          <a:sym typeface="Maven Pro"/>
                        </a:rPr>
                        <a:t>poutcome</a:t>
                      </a:r>
                      <a:endParaRPr sz="1100" b="1">
                        <a:latin typeface="Maven Pro"/>
                        <a:ea typeface="Maven Pro"/>
                        <a:cs typeface="Maven Pro"/>
                        <a:sym typeface="Maven Pro"/>
                      </a:endParaRPr>
                    </a:p>
                  </a:txBody>
                  <a:tcPr marL="91425" marR="91425" marT="91425" marB="91425"/>
                </a:tc>
                <a:tc>
                  <a:txBody>
                    <a:bodyPr/>
                    <a:lstStyle/>
                    <a:p>
                      <a:pPr marL="0" lvl="0" indent="0" algn="l" rtl="0">
                        <a:spcBef>
                          <a:spcPts val="0"/>
                        </a:spcBef>
                        <a:spcAft>
                          <a:spcPts val="0"/>
                        </a:spcAft>
                        <a:buNone/>
                      </a:pPr>
                      <a:r>
                        <a:rPr lang="en">
                          <a:latin typeface="Maven Pro"/>
                          <a:ea typeface="Maven Pro"/>
                          <a:cs typeface="Maven Pro"/>
                          <a:sym typeface="Maven Pro"/>
                        </a:rPr>
                        <a:t>Nonexistent: 89.70%, Failure: 10.30%</a:t>
                      </a:r>
                      <a:endParaRPr>
                        <a:latin typeface="Maven Pro"/>
                        <a:ea typeface="Maven Pro"/>
                        <a:cs typeface="Maven Pro"/>
                        <a:sym typeface="Maven Pro"/>
                      </a:endParaRPr>
                    </a:p>
                  </a:txBody>
                  <a:tcPr marL="91425" marR="91425" marT="91425" marB="91425"/>
                </a:tc>
                <a:tc>
                  <a:txBody>
                    <a:bodyPr/>
                    <a:lstStyle/>
                    <a:p>
                      <a:pPr marL="0" lvl="0" indent="0" algn="l" rtl="0">
                        <a:spcBef>
                          <a:spcPts val="0"/>
                        </a:spcBef>
                        <a:spcAft>
                          <a:spcPts val="0"/>
                        </a:spcAft>
                        <a:buNone/>
                      </a:pPr>
                      <a:r>
                        <a:rPr lang="en">
                          <a:latin typeface="Maven Pro"/>
                          <a:ea typeface="Maven Pro"/>
                          <a:cs typeface="Maven Pro"/>
                          <a:sym typeface="Maven Pro"/>
                        </a:rPr>
                        <a:t>Success: 90.35%, Failure: 9.65%</a:t>
                      </a:r>
                      <a:endParaRPr>
                        <a:latin typeface="Maven Pro"/>
                        <a:ea typeface="Maven Pro"/>
                        <a:cs typeface="Maven Pro"/>
                        <a:sym typeface="Maven Pro"/>
                      </a:endParaRPr>
                    </a:p>
                  </a:txBody>
                  <a:tcPr marL="91425" marR="91425" marT="91425" marB="91425"/>
                </a:tc>
                <a:extLst>
                  <a:ext uri="{0D108BD9-81ED-4DB2-BD59-A6C34878D82A}">
                    <a16:rowId xmlns:a16="http://schemas.microsoft.com/office/drawing/2014/main" val="10005"/>
                  </a:ext>
                </a:extLst>
              </a:tr>
              <a:tr h="617750">
                <a:tc>
                  <a:txBody>
                    <a:bodyPr/>
                    <a:lstStyle/>
                    <a:p>
                      <a:pPr marL="0" lvl="0" indent="0" algn="l" rtl="0">
                        <a:spcBef>
                          <a:spcPts val="0"/>
                        </a:spcBef>
                        <a:spcAft>
                          <a:spcPts val="0"/>
                        </a:spcAft>
                        <a:buNone/>
                      </a:pPr>
                      <a:r>
                        <a:rPr lang="en" sz="1100" b="1">
                          <a:latin typeface="Maven Pro"/>
                          <a:ea typeface="Maven Pro"/>
                          <a:cs typeface="Maven Pro"/>
                          <a:sym typeface="Maven Pro"/>
                        </a:rPr>
                        <a:t>Contact Type</a:t>
                      </a:r>
                      <a:endParaRPr sz="1100" b="1">
                        <a:latin typeface="Maven Pro"/>
                        <a:ea typeface="Maven Pro"/>
                        <a:cs typeface="Maven Pro"/>
                        <a:sym typeface="Maven Pro"/>
                      </a:endParaRPr>
                    </a:p>
                  </a:txBody>
                  <a:tcPr marL="91425" marR="91425" marT="91425" marB="91425"/>
                </a:tc>
                <a:tc>
                  <a:txBody>
                    <a:bodyPr/>
                    <a:lstStyle/>
                    <a:p>
                      <a:pPr marL="0" lvl="0" indent="0" algn="l" rtl="0">
                        <a:spcBef>
                          <a:spcPts val="0"/>
                        </a:spcBef>
                        <a:spcAft>
                          <a:spcPts val="0"/>
                        </a:spcAft>
                        <a:buNone/>
                      </a:pPr>
                      <a:r>
                        <a:rPr lang="en">
                          <a:latin typeface="Maven Pro"/>
                          <a:ea typeface="Maven Pro"/>
                          <a:cs typeface="Maven Pro"/>
                          <a:sym typeface="Maven Pro"/>
                        </a:rPr>
                        <a:t>Cellular: 62.36%, Telephone: 37.64%</a:t>
                      </a:r>
                      <a:endParaRPr>
                        <a:latin typeface="Maven Pro"/>
                        <a:ea typeface="Maven Pro"/>
                        <a:cs typeface="Maven Pro"/>
                        <a:sym typeface="Maven Pro"/>
                      </a:endParaRPr>
                    </a:p>
                  </a:txBody>
                  <a:tcPr marL="91425" marR="91425" marT="91425" marB="91425"/>
                </a:tc>
                <a:tc>
                  <a:txBody>
                    <a:bodyPr/>
                    <a:lstStyle/>
                    <a:p>
                      <a:pPr marL="0" lvl="0" indent="0" algn="l" rtl="0">
                        <a:spcBef>
                          <a:spcPts val="0"/>
                        </a:spcBef>
                        <a:spcAft>
                          <a:spcPts val="0"/>
                        </a:spcAft>
                        <a:buNone/>
                      </a:pPr>
                      <a:r>
                        <a:rPr lang="en">
                          <a:latin typeface="Maven Pro"/>
                          <a:ea typeface="Maven Pro"/>
                          <a:cs typeface="Maven Pro"/>
                          <a:sym typeface="Maven Pro"/>
                        </a:rPr>
                        <a:t>Cellular: 92.78%, Telephone: 7.22%</a:t>
                      </a:r>
                      <a:endParaRPr>
                        <a:latin typeface="Maven Pro"/>
                        <a:ea typeface="Maven Pro"/>
                        <a:cs typeface="Maven Pro"/>
                        <a:sym typeface="Maven Pro"/>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0"/>
        <p:cNvGrpSpPr/>
        <p:nvPr/>
      </p:nvGrpSpPr>
      <p:grpSpPr>
        <a:xfrm>
          <a:off x="0" y="0"/>
          <a:ext cx="0" cy="0"/>
          <a:chOff x="0" y="0"/>
          <a:chExt cx="0" cy="0"/>
        </a:xfrm>
      </p:grpSpPr>
      <p:sp>
        <p:nvSpPr>
          <p:cNvPr id="1401" name="Google Shape;1401;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CONTEXT</a:t>
            </a:r>
            <a:endParaRPr/>
          </a:p>
        </p:txBody>
      </p:sp>
      <p:sp>
        <p:nvSpPr>
          <p:cNvPr id="1402" name="Google Shape;1402;p29"/>
          <p:cNvSpPr txBox="1">
            <a:spLocks noGrp="1"/>
          </p:cNvSpPr>
          <p:nvPr>
            <p:ph type="subTitle" idx="1"/>
          </p:nvPr>
        </p:nvSpPr>
        <p:spPr>
          <a:xfrm>
            <a:off x="439775" y="1290425"/>
            <a:ext cx="7704000" cy="31458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sz="1300"/>
              <a:t>Classification models enable us to predict whether a client is likely to subscribe to a term deposit, which allows banks to focus resources on clients with the highest likelihood to convert</a:t>
            </a:r>
            <a:endParaRPr sz="1300"/>
          </a:p>
          <a:p>
            <a:pPr marL="457200" lvl="0" indent="-311150" algn="l" rtl="0">
              <a:lnSpc>
                <a:spcPct val="115000"/>
              </a:lnSpc>
              <a:spcBef>
                <a:spcPts val="1000"/>
              </a:spcBef>
              <a:spcAft>
                <a:spcPts val="0"/>
              </a:spcAft>
              <a:buSzPts val="1300"/>
              <a:buChar char="●"/>
            </a:pPr>
            <a:r>
              <a:rPr lang="en" sz="1300"/>
              <a:t>Classification allows us to identify what make a client more likely to respond positively to a campaign, reduce marketing costs, and give insights into the factors influencing a client's decision to subscribe </a:t>
            </a:r>
            <a:endParaRPr sz="1300"/>
          </a:p>
          <a:p>
            <a:pPr marL="457200" lvl="0" indent="-311150" algn="l" rtl="0">
              <a:lnSpc>
                <a:spcPct val="115000"/>
              </a:lnSpc>
              <a:spcBef>
                <a:spcPts val="1000"/>
              </a:spcBef>
              <a:spcAft>
                <a:spcPts val="0"/>
              </a:spcAft>
              <a:buSzPts val="1300"/>
              <a:buChar char="●"/>
            </a:pPr>
            <a:r>
              <a:rPr lang="en" sz="1300"/>
              <a:t>Clustering allows us to segment the bank's clients based on various characteristics, identifying distinct groups within the client base with similar behaviors, preferences, or needs</a:t>
            </a:r>
            <a:endParaRPr sz="1300"/>
          </a:p>
          <a:p>
            <a:pPr marL="457200" lvl="0" indent="-311150" algn="l" rtl="0">
              <a:lnSpc>
                <a:spcPct val="115000"/>
              </a:lnSpc>
              <a:spcBef>
                <a:spcPts val="1000"/>
              </a:spcBef>
              <a:spcAft>
                <a:spcPts val="1000"/>
              </a:spcAft>
              <a:buSzPts val="1300"/>
              <a:buChar char="●"/>
            </a:pPr>
            <a:r>
              <a:rPr lang="en" sz="1300"/>
              <a:t>Clustering allows the bank's marketing strategies to be tailored to the specific traits or needs of each segment, which can increase the effectiveness of their campaigns</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6"/>
        <p:cNvGrpSpPr/>
        <p:nvPr/>
      </p:nvGrpSpPr>
      <p:grpSpPr>
        <a:xfrm>
          <a:off x="0" y="0"/>
          <a:ext cx="0" cy="0"/>
          <a:chOff x="0" y="0"/>
          <a:chExt cx="0" cy="0"/>
        </a:xfrm>
      </p:grpSpPr>
      <p:sp>
        <p:nvSpPr>
          <p:cNvPr id="1407" name="Google Shape;1407;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CLASSIFICATION MODEL CONTEXT</a:t>
            </a:r>
            <a:endParaRPr/>
          </a:p>
        </p:txBody>
      </p:sp>
      <p:sp>
        <p:nvSpPr>
          <p:cNvPr id="1408" name="Google Shape;1408;p30"/>
          <p:cNvSpPr txBox="1">
            <a:spLocks noGrp="1"/>
          </p:cNvSpPr>
          <p:nvPr>
            <p:ph type="subTitle" idx="1"/>
          </p:nvPr>
        </p:nvSpPr>
        <p:spPr>
          <a:xfrm>
            <a:off x="439775" y="1290425"/>
            <a:ext cx="7704000" cy="31458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sz="1300"/>
              <a:t>Classification models enable us to predict whether a client is likely to subscribe to a term deposit, which allows banks’ targeted marketing campaigns to focus resources on clients with the highest propensity to convert</a:t>
            </a:r>
            <a:endParaRPr sz="1300"/>
          </a:p>
          <a:p>
            <a:pPr marL="457200" lvl="0" indent="-311150" algn="l" rtl="0">
              <a:lnSpc>
                <a:spcPct val="115000"/>
              </a:lnSpc>
              <a:spcBef>
                <a:spcPts val="1000"/>
              </a:spcBef>
              <a:spcAft>
                <a:spcPts val="0"/>
              </a:spcAft>
              <a:buSzPts val="1300"/>
              <a:buChar char="●"/>
            </a:pPr>
            <a:r>
              <a:rPr lang="en" sz="1300"/>
              <a:t>It allows us to identify characteristics that make a client more likely to respond positively to a campaign, letting banks personalize their outreach efforts</a:t>
            </a:r>
            <a:endParaRPr sz="1300"/>
          </a:p>
          <a:p>
            <a:pPr marL="457200" lvl="0" indent="-311150" algn="l" rtl="0">
              <a:lnSpc>
                <a:spcPct val="115000"/>
              </a:lnSpc>
              <a:spcBef>
                <a:spcPts val="1000"/>
              </a:spcBef>
              <a:spcAft>
                <a:spcPts val="0"/>
              </a:spcAft>
              <a:buSzPts val="1300"/>
              <a:buChar char="●"/>
            </a:pPr>
            <a:r>
              <a:rPr lang="en" sz="1300"/>
              <a:t>Focusing marketing efforts on individuals predicted to be interested in the product can reduce marketing costs by avoiding expenditure on unlikely prospects</a:t>
            </a:r>
            <a:endParaRPr sz="1300"/>
          </a:p>
          <a:p>
            <a:pPr marL="457200" lvl="0" indent="-311150" algn="l" rtl="0">
              <a:lnSpc>
                <a:spcPct val="115000"/>
              </a:lnSpc>
              <a:spcBef>
                <a:spcPts val="1000"/>
              </a:spcBef>
              <a:spcAft>
                <a:spcPts val="1000"/>
              </a:spcAft>
              <a:buSzPts val="1300"/>
              <a:buChar char="●"/>
            </a:pPr>
            <a:r>
              <a:rPr lang="en" sz="1300"/>
              <a:t>Classification models’ predictive power gives insights into the factors influencing a client's decision to subscribe to a term deposit</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Google Shape;1413;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CLUSTERING MODEL CONTEXT</a:t>
            </a:r>
            <a:endParaRPr/>
          </a:p>
        </p:txBody>
      </p:sp>
      <p:sp>
        <p:nvSpPr>
          <p:cNvPr id="1414" name="Google Shape;1414;p31"/>
          <p:cNvSpPr txBox="1">
            <a:spLocks noGrp="1"/>
          </p:cNvSpPr>
          <p:nvPr>
            <p:ph type="subTitle" idx="1"/>
          </p:nvPr>
        </p:nvSpPr>
        <p:spPr>
          <a:xfrm>
            <a:off x="439775" y="1290425"/>
            <a:ext cx="7704000" cy="31458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sz="1300"/>
              <a:t>Clustering allows us to segment the bank's clients based on various characteristics, identifying distinct groups within the client base with similar behaviors, preferences, or needs</a:t>
            </a:r>
            <a:endParaRPr sz="1300"/>
          </a:p>
          <a:p>
            <a:pPr marL="457200" lvl="0" indent="-311150" algn="l" rtl="0">
              <a:lnSpc>
                <a:spcPct val="115000"/>
              </a:lnSpc>
              <a:spcBef>
                <a:spcPts val="1000"/>
              </a:spcBef>
              <a:spcAft>
                <a:spcPts val="0"/>
              </a:spcAft>
              <a:buSzPts val="1300"/>
              <a:buChar char="●"/>
            </a:pPr>
            <a:r>
              <a:rPr lang="en" sz="1300"/>
              <a:t>With clear segmentation, the bank's marketing strategies can be tailored to the specific characteristics and needs of each segment, which in turn can increase the effectiveness of their campaigns</a:t>
            </a:r>
            <a:endParaRPr sz="1300"/>
          </a:p>
          <a:p>
            <a:pPr marL="457200" lvl="0" indent="-311150" algn="l" rtl="0">
              <a:lnSpc>
                <a:spcPct val="115000"/>
              </a:lnSpc>
              <a:spcBef>
                <a:spcPts val="1000"/>
              </a:spcBef>
              <a:spcAft>
                <a:spcPts val="0"/>
              </a:spcAft>
              <a:buSzPts val="1300"/>
              <a:buChar char="●"/>
            </a:pPr>
            <a:r>
              <a:rPr lang="en" sz="1300"/>
              <a:t>Clustering can also help uncover hidden patterns in our data that aren't obvious, which can reveal new opportunities for targeted marketing and product development</a:t>
            </a:r>
            <a:endParaRPr sz="1300"/>
          </a:p>
          <a:p>
            <a:pPr marL="457200" lvl="0" indent="-311150" algn="l" rtl="0">
              <a:lnSpc>
                <a:spcPct val="115000"/>
              </a:lnSpc>
              <a:spcBef>
                <a:spcPts val="1000"/>
              </a:spcBef>
              <a:spcAft>
                <a:spcPts val="1000"/>
              </a:spcAft>
              <a:buSzPts val="1300"/>
              <a:buChar char="●"/>
            </a:pPr>
            <a:r>
              <a:rPr lang="en" sz="1300"/>
              <a:t>By understanding the different segments within the client base, banks can optimize the allocation of marketing resources, directing them towards segments with higher potential returns on investment</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8"/>
        <p:cNvGrpSpPr/>
        <p:nvPr/>
      </p:nvGrpSpPr>
      <p:grpSpPr>
        <a:xfrm>
          <a:off x="0" y="0"/>
          <a:ext cx="0" cy="0"/>
          <a:chOff x="0" y="0"/>
          <a:chExt cx="0" cy="0"/>
        </a:xfrm>
      </p:grpSpPr>
      <p:sp>
        <p:nvSpPr>
          <p:cNvPr id="1419" name="Google Shape;1419;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HYPOTHESES</a:t>
            </a:r>
            <a:endParaRPr/>
          </a:p>
        </p:txBody>
      </p:sp>
      <p:sp>
        <p:nvSpPr>
          <p:cNvPr id="1420" name="Google Shape;1420;p32"/>
          <p:cNvSpPr txBox="1">
            <a:spLocks noGrp="1"/>
          </p:cNvSpPr>
          <p:nvPr>
            <p:ph type="subTitle" idx="1"/>
          </p:nvPr>
        </p:nvSpPr>
        <p:spPr>
          <a:xfrm>
            <a:off x="439775" y="1367150"/>
            <a:ext cx="7935000" cy="5727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1000"/>
              </a:spcAft>
              <a:buSzPts val="1300"/>
              <a:buChar char="●"/>
            </a:pPr>
            <a:r>
              <a:rPr lang="en" sz="1300"/>
              <a:t>Our hypothesis for our classification model is the following:</a:t>
            </a:r>
            <a:endParaRPr sz="1300"/>
          </a:p>
        </p:txBody>
      </p:sp>
      <p:sp>
        <p:nvSpPr>
          <p:cNvPr id="1421" name="Google Shape;1421;p32"/>
          <p:cNvSpPr txBox="1">
            <a:spLocks noGrp="1"/>
          </p:cNvSpPr>
          <p:nvPr>
            <p:ph type="subTitle" idx="4"/>
          </p:nvPr>
        </p:nvSpPr>
        <p:spPr>
          <a:xfrm>
            <a:off x="720000" y="1994038"/>
            <a:ext cx="7076400" cy="61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i="1"/>
              <a:t>"Classification techniques will accurately predict which clients are more likely to subscribe to a term deposit based on their traits and interactions with previous campaigns."</a:t>
            </a:r>
            <a:endParaRPr sz="1200" i="1"/>
          </a:p>
        </p:txBody>
      </p:sp>
      <p:sp>
        <p:nvSpPr>
          <p:cNvPr id="1422" name="Google Shape;1422;p32"/>
          <p:cNvSpPr txBox="1">
            <a:spLocks noGrp="1"/>
          </p:cNvSpPr>
          <p:nvPr>
            <p:ph type="subTitle" idx="1"/>
          </p:nvPr>
        </p:nvSpPr>
        <p:spPr>
          <a:xfrm>
            <a:off x="439775" y="2945225"/>
            <a:ext cx="7935000" cy="5727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1000"/>
              </a:spcAft>
              <a:buSzPts val="1300"/>
              <a:buChar char="●"/>
            </a:pPr>
            <a:r>
              <a:rPr lang="en" sz="1300"/>
              <a:t>Our hypothesis for our clustering model is the following:</a:t>
            </a:r>
            <a:endParaRPr sz="1300"/>
          </a:p>
        </p:txBody>
      </p:sp>
      <p:sp>
        <p:nvSpPr>
          <p:cNvPr id="1423" name="Google Shape;1423;p32"/>
          <p:cNvSpPr txBox="1">
            <a:spLocks noGrp="1"/>
          </p:cNvSpPr>
          <p:nvPr>
            <p:ph type="subTitle" idx="4"/>
          </p:nvPr>
        </p:nvSpPr>
        <p:spPr>
          <a:xfrm>
            <a:off x="720000" y="3589075"/>
            <a:ext cx="7076400" cy="4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i="1"/>
              <a:t>"Clustering algorithms will identify distinct groups within the data, revealing their different patterns and characteristics. "</a:t>
            </a:r>
            <a:endParaRPr sz="1200" i="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28" name="Google Shape;1428;p33"/>
          <p:cNvSpPr txBox="1">
            <a:spLocks noGrp="1"/>
          </p:cNvSpPr>
          <p:nvPr>
            <p:ph type="title"/>
          </p:nvPr>
        </p:nvSpPr>
        <p:spPr>
          <a:xfrm>
            <a:off x="1819300" y="2628750"/>
            <a:ext cx="5538300" cy="156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300"/>
              <a:t>DATASET, EDA, &amp; GOALS</a:t>
            </a:r>
            <a:endParaRPr sz="4300"/>
          </a:p>
        </p:txBody>
      </p:sp>
      <p:sp>
        <p:nvSpPr>
          <p:cNvPr id="1429" name="Google Shape;1429;p33"/>
          <p:cNvSpPr txBox="1">
            <a:spLocks noGrp="1"/>
          </p:cNvSpPr>
          <p:nvPr>
            <p:ph type="title" idx="2"/>
          </p:nvPr>
        </p:nvSpPr>
        <p:spPr>
          <a:xfrm>
            <a:off x="1819300" y="1786950"/>
            <a:ext cx="15888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grpSp>
        <p:nvGrpSpPr>
          <p:cNvPr id="1430" name="Google Shape;1430;p33"/>
          <p:cNvGrpSpPr/>
          <p:nvPr/>
        </p:nvGrpSpPr>
        <p:grpSpPr>
          <a:xfrm>
            <a:off x="7527178" y="539493"/>
            <a:ext cx="903604" cy="817401"/>
            <a:chOff x="431250" y="4269675"/>
            <a:chExt cx="623175" cy="563725"/>
          </a:xfrm>
        </p:grpSpPr>
        <p:sp>
          <p:nvSpPr>
            <p:cNvPr id="1431" name="Google Shape;1431;p33"/>
            <p:cNvSpPr/>
            <p:nvPr/>
          </p:nvSpPr>
          <p:spPr>
            <a:xfrm>
              <a:off x="431250" y="4269675"/>
              <a:ext cx="574775" cy="518225"/>
            </a:xfrm>
            <a:custGeom>
              <a:avLst/>
              <a:gdLst/>
              <a:ahLst/>
              <a:cxnLst/>
              <a:rect l="l" t="t" r="r" b="b"/>
              <a:pathLst>
                <a:path w="22991" h="20729" extrusionOk="0">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3"/>
            <p:cNvSpPr/>
            <p:nvPr/>
          </p:nvSpPr>
          <p:spPr>
            <a:xfrm>
              <a:off x="514900" y="4312375"/>
              <a:ext cx="539525" cy="521025"/>
            </a:xfrm>
            <a:custGeom>
              <a:avLst/>
              <a:gdLst/>
              <a:ahLst/>
              <a:cxnLst/>
              <a:rect l="l" t="t" r="r" b="b"/>
              <a:pathLst>
                <a:path w="21581" h="20841" extrusionOk="0">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3"/>
            <p:cNvSpPr/>
            <p:nvPr/>
          </p:nvSpPr>
          <p:spPr>
            <a:xfrm>
              <a:off x="500625" y="4332000"/>
              <a:ext cx="436250" cy="393550"/>
            </a:xfrm>
            <a:custGeom>
              <a:avLst/>
              <a:gdLst/>
              <a:ahLst/>
              <a:cxnLst/>
              <a:rect l="l" t="t" r="r" b="b"/>
              <a:pathLst>
                <a:path w="17450" h="15742" extrusionOk="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3"/>
            <p:cNvSpPr/>
            <p:nvPr/>
          </p:nvSpPr>
          <p:spPr>
            <a:xfrm>
              <a:off x="588925" y="4382400"/>
              <a:ext cx="246250" cy="280375"/>
            </a:xfrm>
            <a:custGeom>
              <a:avLst/>
              <a:gdLst/>
              <a:ahLst/>
              <a:cxnLst/>
              <a:rect l="l" t="t" r="r" b="b"/>
              <a:pathLst>
                <a:path w="9850" h="11215" extrusionOk="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5" name="Google Shape;1435;p33"/>
          <p:cNvGrpSpPr/>
          <p:nvPr/>
        </p:nvGrpSpPr>
        <p:grpSpPr>
          <a:xfrm>
            <a:off x="7296178" y="2978507"/>
            <a:ext cx="547707" cy="495785"/>
            <a:chOff x="470050" y="3731100"/>
            <a:chExt cx="179800" cy="162750"/>
          </a:xfrm>
        </p:grpSpPr>
        <p:sp>
          <p:nvSpPr>
            <p:cNvPr id="1436" name="Google Shape;1436;p33"/>
            <p:cNvSpPr/>
            <p:nvPr/>
          </p:nvSpPr>
          <p:spPr>
            <a:xfrm>
              <a:off x="483875" y="3731100"/>
              <a:ext cx="165975" cy="149600"/>
            </a:xfrm>
            <a:custGeom>
              <a:avLst/>
              <a:gdLst/>
              <a:ahLst/>
              <a:cxnLst/>
              <a:rect l="l" t="t" r="r" b="b"/>
              <a:pathLst>
                <a:path w="6639" h="5984" extrusionOk="0">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3"/>
            <p:cNvSpPr/>
            <p:nvPr/>
          </p:nvSpPr>
          <p:spPr>
            <a:xfrm>
              <a:off x="470050" y="3743450"/>
              <a:ext cx="155700" cy="150400"/>
            </a:xfrm>
            <a:custGeom>
              <a:avLst/>
              <a:gdLst/>
              <a:ahLst/>
              <a:cxnLst/>
              <a:rect l="l" t="t" r="r" b="b"/>
              <a:pathLst>
                <a:path w="6228" h="6016" extrusionOk="0">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3"/>
            <p:cNvSpPr/>
            <p:nvPr/>
          </p:nvSpPr>
          <p:spPr>
            <a:xfrm>
              <a:off x="503950" y="3749100"/>
              <a:ext cx="126050" cy="113600"/>
            </a:xfrm>
            <a:custGeom>
              <a:avLst/>
              <a:gdLst/>
              <a:ahLst/>
              <a:cxnLst/>
              <a:rect l="l" t="t" r="r" b="b"/>
              <a:pathLst>
                <a:path w="5042" h="4544" extrusionOk="0">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3"/>
            <p:cNvSpPr/>
            <p:nvPr/>
          </p:nvSpPr>
          <p:spPr>
            <a:xfrm>
              <a:off x="533175" y="3763725"/>
              <a:ext cx="71175" cy="80775"/>
            </a:xfrm>
            <a:custGeom>
              <a:avLst/>
              <a:gdLst/>
              <a:ahLst/>
              <a:cxnLst/>
              <a:rect l="l" t="t" r="r" b="b"/>
              <a:pathLst>
                <a:path w="2847" h="3231" extrusionOk="0">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Investment Banking Expert Portfolio by Slidesgo">
  <a:themeElements>
    <a:clrScheme name="Simple Light">
      <a:dk1>
        <a:srgbClr val="FFFFFF"/>
      </a:dk1>
      <a:lt1>
        <a:srgbClr val="FCFEF3"/>
      </a:lt1>
      <a:dk2>
        <a:srgbClr val="1A2644"/>
      </a:dk2>
      <a:lt2>
        <a:srgbClr val="4661BC"/>
      </a:lt2>
      <a:accent1>
        <a:srgbClr val="83A8ED"/>
      </a:accent1>
      <a:accent2>
        <a:srgbClr val="EFEFE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3374</Words>
  <Application>Microsoft Office PowerPoint</Application>
  <PresentationFormat>On-screen Show (16:9)</PresentationFormat>
  <Paragraphs>378</Paragraphs>
  <Slides>47</Slides>
  <Notes>47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Montserrat</vt:lpstr>
      <vt:lpstr>Anaheim</vt:lpstr>
      <vt:lpstr>Arial</vt:lpstr>
      <vt:lpstr>Bebas Neue</vt:lpstr>
      <vt:lpstr>Maven Pro</vt:lpstr>
      <vt:lpstr>Nunito Light</vt:lpstr>
      <vt:lpstr>Investment Banking Expert Portfolio by Slidesgo</vt:lpstr>
      <vt:lpstr>BANK MARKETING ANALYSIS</vt:lpstr>
      <vt:lpstr>TABLE OF CONTENTS</vt:lpstr>
      <vt:lpstr>CONTEXT &amp; HYPOTHESIS</vt:lpstr>
      <vt:lpstr>BUSINESS CONTEXT</vt:lpstr>
      <vt:lpstr>MODEL CONTEXT</vt:lpstr>
      <vt:lpstr>CLASSIFICATION MODEL CONTEXT</vt:lpstr>
      <vt:lpstr>CLUSTERING MODEL CONTEXT</vt:lpstr>
      <vt:lpstr>HYPOTHESES</vt:lpstr>
      <vt:lpstr>DATASET, EDA, &amp; GOALS</vt:lpstr>
      <vt:lpstr>PowerPoint Presentation</vt:lpstr>
      <vt:lpstr>SUBSCRIPTION DISTRIBUTION</vt:lpstr>
      <vt:lpstr>CORRELATION MATRIX</vt:lpstr>
      <vt:lpstr>AGE DISTRIBUTION</vt:lpstr>
      <vt:lpstr>LOAN DISTRIBUTION</vt:lpstr>
      <vt:lpstr>JOB DISTRIBUTION</vt:lpstr>
      <vt:lpstr>MARITAL STATUS DISTRIBUTION</vt:lpstr>
      <vt:lpstr>EDUCATION DISTRIBUTION</vt:lpstr>
      <vt:lpstr>NUMERICAL DISTRIBUTIONS</vt:lpstr>
      <vt:lpstr>NUMERICAL DISTRIBUTIONS</vt:lpstr>
      <vt:lpstr>NUMERICAL DISTRIBUTIONS</vt:lpstr>
      <vt:lpstr>DURATION SKEWNESS</vt:lpstr>
      <vt:lpstr>CAMPAIGN SKEWNESS</vt:lpstr>
      <vt:lpstr>MODELS BUILDING</vt:lpstr>
      <vt:lpstr>CLUSTERING MODEL:  Customers segmentation</vt:lpstr>
      <vt:lpstr>CLUSTERING MODEL APPROACH</vt:lpstr>
      <vt:lpstr>RESULTS &amp; INTERPRETATION</vt:lpstr>
      <vt:lpstr>CLUSTERING: BEST MODELS</vt:lpstr>
      <vt:lpstr>CLUSTERING: BEST MODELS</vt:lpstr>
      <vt:lpstr>CLASSIFICATION MODEL:  Predict Subscription</vt:lpstr>
      <vt:lpstr>MODELLING APPROACH</vt:lpstr>
      <vt:lpstr>MODEL EVALUATION</vt:lpstr>
      <vt:lpstr>MODEL EVALUATION</vt:lpstr>
      <vt:lpstr>RESULTS &amp; INTERPRETATION</vt:lpstr>
      <vt:lpstr>RESULTS ON THE TEST SET</vt:lpstr>
      <vt:lpstr>RESULTS ON THE TEST SET</vt:lpstr>
      <vt:lpstr>INTERPRETATION - FEATURE IMPORTANCE</vt:lpstr>
      <vt:lpstr>THREATS TO VALIDITY</vt:lpstr>
      <vt:lpstr>THREATS TO VALIDITY  </vt:lpstr>
      <vt:lpstr>MITIGATION STRATEGIES</vt:lpstr>
      <vt:lpstr>CONCLUSION &amp; NEXT STEPS</vt:lpstr>
      <vt:lpstr>PowerPoint Presentation</vt:lpstr>
      <vt:lpstr>LESSONS LEARNED</vt:lpstr>
      <vt:lpstr>NEXT STEPS</vt:lpstr>
      <vt:lpstr>THANKS!</vt:lpstr>
      <vt:lpstr>APPENDIX</vt:lpstr>
      <vt:lpstr>GMM</vt:lpstr>
      <vt:lpstr>MEAN SHIFT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 ANALYSIS</dc:title>
  <cp:lastModifiedBy>Olivier Larochelle</cp:lastModifiedBy>
  <cp:revision>1</cp:revision>
  <dcterms:modified xsi:type="dcterms:W3CDTF">2024-02-26T00:56:12Z</dcterms:modified>
</cp:coreProperties>
</file>