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2" r:id="rId2"/>
    <p:sldId id="316" r:id="rId3"/>
    <p:sldId id="317" r:id="rId4"/>
    <p:sldId id="277" r:id="rId5"/>
    <p:sldId id="318" r:id="rId6"/>
    <p:sldId id="320" r:id="rId7"/>
    <p:sldId id="319" r:id="rId8"/>
    <p:sldId id="321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DB71A8A-9552-124A-B839-2C58CF358570}">
          <p14:sldIdLst>
            <p14:sldId id="262"/>
            <p14:sldId id="316"/>
            <p14:sldId id="317"/>
            <p14:sldId id="277"/>
            <p14:sldId id="318"/>
            <p14:sldId id="320"/>
            <p14:sldId id="319"/>
            <p14:sldId id="32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/>
    <p:restoredTop sz="83386"/>
  </p:normalViewPr>
  <p:slideViewPr>
    <p:cSldViewPr snapToGrid="0" snapToObjects="1">
      <p:cViewPr varScale="1">
        <p:scale>
          <a:sx n="89" d="100"/>
          <a:sy n="89" d="100"/>
        </p:scale>
        <p:origin x="14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15CF30-03A8-3D42-908F-50F5C6465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6288F6-3DAB-E647-BA47-5516F6C3A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F7C2-2989-D741-BEB3-ECB28679A60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1DEA8-6083-1C45-AE11-879F69BB92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3DA3C-6BD1-4D4B-A249-750CA6892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F8E7E-8D7B-1A48-93B8-44D87273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7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15357" y="2578498"/>
            <a:ext cx="3132411" cy="187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2DD536-AB89-3A4B-B39B-60DBEBD63E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50658" y="121573"/>
            <a:ext cx="4260065" cy="62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CE687-3AA4-894A-A334-FD3C914B3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388" y="4503738"/>
            <a:ext cx="7934683" cy="1513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0" r:id="rId4"/>
    <p:sldLayoutId id="2147483662" r:id="rId5"/>
    <p:sldLayoutId id="2147483664" r:id="rId6"/>
    <p:sldLayoutId id="2147483669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github.com/SurajGupta/r-source/blob/master/src/appl/optim.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esome-r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129/MiCM202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- Beyond the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505BA-763E-544B-B010-9322625F3663}"/>
              </a:ext>
            </a:extLst>
          </p:cNvPr>
          <p:cNvSpPr txBox="1"/>
          <p:nvPr/>
        </p:nvSpPr>
        <p:spPr>
          <a:xfrm>
            <a:off x="623888" y="4829168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Yi Lian</a:t>
            </a:r>
          </a:p>
          <a:p>
            <a:pPr algn="r"/>
            <a:r>
              <a:rPr lang="en-CA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Audrey Baguette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33903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Coding – short and clean codes make everything easier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Edit</a:t>
            </a:r>
          </a:p>
          <a:p>
            <a:pPr lvl="1"/>
            <a:r>
              <a:rPr lang="en-CA" dirty="0"/>
              <a:t>Debug</a:t>
            </a:r>
          </a:p>
          <a:p>
            <a:pPr lvl="1"/>
            <a:r>
              <a:rPr lang="en-CA" dirty="0"/>
              <a:t>Share</a:t>
            </a:r>
          </a:p>
          <a:p>
            <a:pPr lvl="1"/>
            <a:r>
              <a:rPr lang="en-CA" dirty="0"/>
              <a:t>Collaborate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Computing – short runtime, even make impossible possible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Big data</a:t>
            </a:r>
          </a:p>
          <a:p>
            <a:pPr lvl="1"/>
            <a:r>
              <a:rPr lang="en-CA" dirty="0"/>
              <a:t>Machine learning/AI</a:t>
            </a:r>
          </a:p>
          <a:p>
            <a:pPr lvl="1"/>
            <a:r>
              <a:rPr lang="en-CA" dirty="0"/>
              <a:t>Slow computer</a:t>
            </a:r>
            <a:r>
              <a:rPr lang="en-US" altLang="zh-CN" dirty="0"/>
              <a:t>!</a:t>
            </a:r>
            <a:endParaRPr lang="en-CA" dirty="0"/>
          </a:p>
          <a:p>
            <a:pPr lvl="1"/>
            <a:r>
              <a:rPr lang="en-CA" dirty="0"/>
              <a:t>Deadlines</a:t>
            </a:r>
            <a:r>
              <a:rPr lang="en-US" altLang="zh-CN" dirty="0"/>
              <a:t>!!!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6EE8-E26E-9F49-82F4-76B8A0C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C483-B871-BF4B-9D5B-604034B8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 takes resources to run programs</a:t>
            </a:r>
          </a:p>
          <a:p>
            <a:pPr lvl="1"/>
            <a:r>
              <a:rPr lang="en-CA" dirty="0"/>
              <a:t>Processor (CPU, GPU)</a:t>
            </a:r>
          </a:p>
          <a:p>
            <a:pPr lvl="1"/>
            <a:r>
              <a:rPr lang="en-CA" dirty="0"/>
              <a:t>Memory (RAM)</a:t>
            </a:r>
          </a:p>
          <a:p>
            <a:pPr lvl="1"/>
            <a:r>
              <a:rPr lang="en-CA" dirty="0"/>
              <a:t>Time</a:t>
            </a:r>
          </a:p>
          <a:p>
            <a:pPr lvl="1"/>
            <a:r>
              <a:rPr lang="en-CA" dirty="0"/>
              <a:t>…</a:t>
            </a:r>
          </a:p>
          <a:p>
            <a:r>
              <a:rPr lang="en-CA" dirty="0"/>
              <a:t>Efficient coding ≠ Efficient computing</a:t>
            </a:r>
          </a:p>
          <a:p>
            <a:pPr lvl="1"/>
            <a:r>
              <a:rPr lang="en-CA" dirty="0"/>
              <a:t>Short codes do not necessarily lead to short runtime</a:t>
            </a:r>
          </a:p>
          <a:p>
            <a:r>
              <a:rPr lang="en-CA" dirty="0"/>
              <a:t>Avoid duplicated operations, especially expensive ones</a:t>
            </a:r>
          </a:p>
          <a:p>
            <a:pPr lvl="1"/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multiplication/inversion,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75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80D0-81FE-AB44-BF11-10C3BCE183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</p:spPr>
            <p:txBody>
              <a:bodyPr/>
              <a:lstStyle/>
              <a:p>
                <a:r>
                  <a:rPr lang="en-CA" dirty="0"/>
                  <a:t>Minimize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80D0-81FE-AB44-BF11-10C3BCE18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325563"/>
              </a:xfrm>
              <a:blipFill>
                <a:blip r:embed="rId2"/>
                <a:stretch>
                  <a:fillRect l="-3215" b="-19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98DEB5-261A-7D4A-BEC0-03FBDDDD4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5700" y="2140744"/>
            <a:ext cx="3213100" cy="37211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3E7AED-2349-0C4E-B629-5C4782EC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n-CA" dirty="0"/>
              <a:t>Short code</a:t>
            </a:r>
          </a:p>
          <a:p>
            <a:pPr lvl="1"/>
            <a:r>
              <a:rPr lang="en-CA" dirty="0"/>
              <a:t>How?</a:t>
            </a:r>
          </a:p>
          <a:p>
            <a:pPr lvl="1"/>
            <a:r>
              <a:rPr lang="en-CA" dirty="0"/>
              <a:t>Will it be fast?</a:t>
            </a:r>
          </a:p>
          <a:p>
            <a:pPr lvl="1"/>
            <a:endParaRPr lang="en-CA" dirty="0"/>
          </a:p>
          <a:p>
            <a:r>
              <a:rPr lang="en-CA" dirty="0"/>
              <a:t>Short runtime</a:t>
            </a:r>
          </a:p>
          <a:p>
            <a:pPr lvl="1"/>
            <a:r>
              <a:rPr lang="en-CA" dirty="0"/>
              <a:t>How?</a:t>
            </a:r>
          </a:p>
          <a:p>
            <a:pPr lvl="2"/>
            <a:r>
              <a:rPr lang="en-CA" dirty="0"/>
              <a:t>Newton’s method?</a:t>
            </a:r>
          </a:p>
          <a:p>
            <a:pPr lvl="2"/>
            <a:r>
              <a:rPr lang="en-CA" dirty="0"/>
              <a:t>Gradient descent?</a:t>
            </a:r>
          </a:p>
          <a:p>
            <a:pPr lvl="1"/>
            <a:r>
              <a:rPr lang="en-CA" dirty="0"/>
              <a:t>How long is the </a:t>
            </a:r>
            <a:r>
              <a:rPr lang="en-CA" dirty="0">
                <a:hlinkClick r:id="rId4"/>
              </a:rPr>
              <a:t>code</a:t>
            </a:r>
            <a:r>
              <a:rPr lang="en-CA" dirty="0"/>
              <a:t>?</a:t>
            </a:r>
          </a:p>
          <a:p>
            <a:endParaRPr lang="en-CA" dirty="0"/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54BE4EBD-7C43-F64E-BB9E-E69AA6773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F4D9-44B7-7F44-8D91-9CB91868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D26F-68F7-2745-A4A9-FC2FC138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emphasizes</a:t>
            </a:r>
            <a:r>
              <a:rPr lang="zh-CN" altLang="en-US" dirty="0"/>
              <a:t> </a:t>
            </a:r>
            <a:r>
              <a:rPr lang="en-US" altLang="zh-CN" dirty="0"/>
              <a:t>flexibility</a:t>
            </a:r>
            <a:endParaRPr lang="en-CA" altLang="zh-CN" dirty="0"/>
          </a:p>
          <a:p>
            <a:pPr lvl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vectorized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loops</a:t>
            </a:r>
          </a:p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default,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</a:p>
          <a:p>
            <a:r>
              <a:rPr lang="en-CA" dirty="0"/>
              <a:t>Use </a:t>
            </a:r>
            <a:r>
              <a:rPr lang="en-US" altLang="zh-CN" dirty="0"/>
              <a:t>established</a:t>
            </a:r>
            <a:r>
              <a:rPr lang="en-CA" dirty="0"/>
              <a:t> R functions and </a:t>
            </a:r>
            <a:r>
              <a:rPr lang="en-CA" dirty="0">
                <a:hlinkClick r:id="rId2"/>
              </a:rPr>
              <a:t>packages</a:t>
            </a:r>
            <a:endParaRPr lang="en-CA" dirty="0"/>
          </a:p>
          <a:p>
            <a:pPr lvl="1"/>
            <a:r>
              <a:rPr lang="en-CA" dirty="0"/>
              <a:t>Some of them have core computations written in other languages, e.g. C, C++, Fortran</a:t>
            </a:r>
          </a:p>
          <a:p>
            <a:pPr lvl="1"/>
            <a:r>
              <a:rPr lang="en-CA" dirty="0"/>
              <a:t>These functions usually make coding and computing more efficient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275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09E8-107C-D944-B74D-DB645B6F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</a:t>
            </a:r>
            <a:r>
              <a:rPr lang="en-US" altLang="zh-CN" dirty="0"/>
              <a:t>day’s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0B84-C131-CA4D-B5C3-777A53B5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necessary)</a:t>
            </a:r>
          </a:p>
          <a:p>
            <a:pPr lvl="1"/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2">
              <a:buFont typeface="System Font Regular"/>
              <a:buChar char="-"/>
            </a:pPr>
            <a:r>
              <a:rPr lang="en-US" altLang="zh-CN" dirty="0">
                <a:latin typeface="Courier" pitchFamily="2" charset="0"/>
              </a:rPr>
              <a:t>aggregate(),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by(),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apply()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/>
              <a:t>family</a:t>
            </a:r>
          </a:p>
          <a:p>
            <a:pPr lvl="2">
              <a:buFont typeface="System Font Regular"/>
              <a:buChar char="-"/>
            </a:pPr>
            <a:r>
              <a:rPr lang="en-US" altLang="zh-CN" dirty="0" err="1">
                <a:latin typeface="Courier" pitchFamily="2" charset="0"/>
              </a:rPr>
              <a:t>ifelse</a:t>
            </a:r>
            <a:r>
              <a:rPr lang="en-US" altLang="zh-CN" dirty="0">
                <a:latin typeface="Courier" pitchFamily="2" charset="0"/>
              </a:rPr>
              <a:t>()</a:t>
            </a:r>
          </a:p>
          <a:p>
            <a:pPr lvl="2">
              <a:buFont typeface="System Font Regular"/>
              <a:buChar char="-"/>
            </a:pPr>
            <a:r>
              <a:rPr lang="en-US" altLang="zh-CN" dirty="0">
                <a:latin typeface="Courier" pitchFamily="2" charset="0"/>
              </a:rPr>
              <a:t>cut(),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split()</a:t>
            </a:r>
          </a:p>
          <a:p>
            <a:pPr lvl="1"/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2">
              <a:buFont typeface="System Font Regular"/>
              <a:buChar char="-"/>
            </a:pPr>
            <a:r>
              <a:rPr lang="en-US" altLang="zh-CN" dirty="0">
                <a:latin typeface="Courier" pitchFamily="2" charset="0"/>
              </a:rPr>
              <a:t>function()</a:t>
            </a:r>
          </a:p>
          <a:p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(will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</a:p>
          <a:p>
            <a:pPr lvl="1"/>
            <a:r>
              <a:rPr lang="en-US" altLang="zh-CN" dirty="0"/>
              <a:t>Mixed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>
                <a:latin typeface="Courier" pitchFamily="2" charset="0"/>
              </a:rPr>
              <a:t>Rcpp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6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1E3C7FE-6911-2F49-80D0-474961883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 -&gt; </a:t>
            </a:r>
            <a:r>
              <a:rPr lang="en-US" dirty="0">
                <a:hlinkClick r:id="rId2"/>
              </a:rPr>
              <a:t>https://github.com/ly129/MiCM2020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10586</TotalTime>
  <Words>306</Words>
  <Application>Microsoft Macintosh PowerPoint</Application>
  <PresentationFormat>On-screen Show (4:3)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Open Sans Light</vt:lpstr>
      <vt:lpstr>System Font Regular</vt:lpstr>
      <vt:lpstr>Arial</vt:lpstr>
      <vt:lpstr>Calibri</vt:lpstr>
      <vt:lpstr>Calibri Light</vt:lpstr>
      <vt:lpstr>Cambria Math</vt:lpstr>
      <vt:lpstr>Courier</vt:lpstr>
      <vt:lpstr>Thème Office</vt:lpstr>
      <vt:lpstr>PowerPoint Presentation</vt:lpstr>
      <vt:lpstr>R - Beyond the Basics</vt:lpstr>
      <vt:lpstr>Efficiency</vt:lpstr>
      <vt:lpstr>Why?</vt:lpstr>
      <vt:lpstr>General Rules</vt:lpstr>
      <vt:lpstr>Minimize exp⁡x+x^2/(1+x^2 )+sin⁡4x/x?</vt:lpstr>
      <vt:lpstr>R Rules</vt:lpstr>
      <vt:lpstr>Today’s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Yi Lian</cp:lastModifiedBy>
  <cp:revision>69</cp:revision>
  <dcterms:created xsi:type="dcterms:W3CDTF">2019-07-29T14:54:16Z</dcterms:created>
  <dcterms:modified xsi:type="dcterms:W3CDTF">2020-02-26T16:04:32Z</dcterms:modified>
</cp:coreProperties>
</file>