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318" r:id="rId2"/>
    <p:sldId id="262" r:id="rId3"/>
    <p:sldId id="330" r:id="rId4"/>
    <p:sldId id="320" r:id="rId5"/>
    <p:sldId id="327" r:id="rId6"/>
    <p:sldId id="328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29" r:id="rId17"/>
    <p:sldId id="340" r:id="rId18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AC26D-2348-3B4D-94CE-D7F0CA55AD48}" v="5" dt="2022-09-30T12:46:28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83384"/>
  </p:normalViewPr>
  <p:slideViewPr>
    <p:cSldViewPr snapToGrid="0" snapToObjects="1">
      <p:cViewPr varScale="1">
        <p:scale>
          <a:sx n="89" d="100"/>
          <a:sy n="89" d="100"/>
        </p:scale>
        <p:origin x="19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udski" userId="7f27de5a-3504-4373-b72f-f1b4087044b9" providerId="ADAL" clId="{5F4AC26D-2348-3B4D-94CE-D7F0CA55AD48}"/>
    <pc:docChg chg="custSel modSld">
      <pc:chgData name="Benjamin Rudski" userId="7f27de5a-3504-4373-b72f-f1b4087044b9" providerId="ADAL" clId="{5F4AC26D-2348-3B4D-94CE-D7F0CA55AD48}" dt="2022-09-30T12:47:38.284" v="83" actId="1036"/>
      <pc:docMkLst>
        <pc:docMk/>
      </pc:docMkLst>
      <pc:sldChg chg="addSp modSp mod">
        <pc:chgData name="Benjamin Rudski" userId="7f27de5a-3504-4373-b72f-f1b4087044b9" providerId="ADAL" clId="{5F4AC26D-2348-3B4D-94CE-D7F0CA55AD48}" dt="2022-09-30T12:44:17.519" v="6" actId="20577"/>
        <pc:sldMkLst>
          <pc:docMk/>
          <pc:sldMk cId="789869961" sldId="329"/>
        </pc:sldMkLst>
        <pc:spChg chg="add mod">
          <ac:chgData name="Benjamin Rudski" userId="7f27de5a-3504-4373-b72f-f1b4087044b9" providerId="ADAL" clId="{5F4AC26D-2348-3B4D-94CE-D7F0CA55AD48}" dt="2022-09-30T12:44:17.519" v="6" actId="20577"/>
          <ac:spMkLst>
            <pc:docMk/>
            <pc:sldMk cId="789869961" sldId="329"/>
            <ac:spMk id="8" creationId="{BA2E22F5-72BB-30D2-62B3-4F25A38A631B}"/>
          </ac:spMkLst>
        </pc:spChg>
      </pc:sldChg>
      <pc:sldChg chg="modSp mod">
        <pc:chgData name="Benjamin Rudski" userId="7f27de5a-3504-4373-b72f-f1b4087044b9" providerId="ADAL" clId="{5F4AC26D-2348-3B4D-94CE-D7F0CA55AD48}" dt="2022-09-30T12:47:38.284" v="83" actId="1036"/>
        <pc:sldMkLst>
          <pc:docMk/>
          <pc:sldMk cId="2780653960" sldId="336"/>
        </pc:sldMkLst>
        <pc:spChg chg="mod">
          <ac:chgData name="Benjamin Rudski" userId="7f27de5a-3504-4373-b72f-f1b4087044b9" providerId="ADAL" clId="{5F4AC26D-2348-3B4D-94CE-D7F0CA55AD48}" dt="2022-09-30T12:47:31.060" v="68" actId="20577"/>
          <ac:spMkLst>
            <pc:docMk/>
            <pc:sldMk cId="2780653960" sldId="336"/>
            <ac:spMk id="3" creationId="{279DCDA3-584A-0638-4726-769F3929FE8E}"/>
          </ac:spMkLst>
        </pc:spChg>
        <pc:spChg chg="mod">
          <ac:chgData name="Benjamin Rudski" userId="7f27de5a-3504-4373-b72f-f1b4087044b9" providerId="ADAL" clId="{5F4AC26D-2348-3B4D-94CE-D7F0CA55AD48}" dt="2022-09-30T12:47:38.284" v="83" actId="1036"/>
          <ac:spMkLst>
            <pc:docMk/>
            <pc:sldMk cId="2780653960" sldId="336"/>
            <ac:spMk id="6" creationId="{6F5AE2F3-4FC8-56C0-150A-2914CD542505}"/>
          </ac:spMkLst>
        </pc:spChg>
        <pc:spChg chg="mod">
          <ac:chgData name="Benjamin Rudski" userId="7f27de5a-3504-4373-b72f-f1b4087044b9" providerId="ADAL" clId="{5F4AC26D-2348-3B4D-94CE-D7F0CA55AD48}" dt="2022-09-30T12:47:38.284" v="83" actId="1036"/>
          <ac:spMkLst>
            <pc:docMk/>
            <pc:sldMk cId="2780653960" sldId="336"/>
            <ac:spMk id="7" creationId="{BE5E4C47-C0ED-F57F-7D2F-8DC4238915A5}"/>
          </ac:spMkLst>
        </pc:spChg>
      </pc:sldChg>
      <pc:sldChg chg="modSp mod">
        <pc:chgData name="Benjamin Rudski" userId="7f27de5a-3504-4373-b72f-f1b4087044b9" providerId="ADAL" clId="{5F4AC26D-2348-3B4D-94CE-D7F0CA55AD48}" dt="2022-09-30T12:46:29.784" v="21" actId="20577"/>
        <pc:sldMkLst>
          <pc:docMk/>
          <pc:sldMk cId="2428232839" sldId="338"/>
        </pc:sldMkLst>
        <pc:spChg chg="mod">
          <ac:chgData name="Benjamin Rudski" userId="7f27de5a-3504-4373-b72f-f1b4087044b9" providerId="ADAL" clId="{5F4AC26D-2348-3B4D-94CE-D7F0CA55AD48}" dt="2022-09-30T12:46:29.784" v="21" actId="20577"/>
          <ac:spMkLst>
            <pc:docMk/>
            <pc:sldMk cId="2428232839" sldId="338"/>
            <ac:spMk id="7" creationId="{F4D959EB-D745-66D9-FC50-E589943876B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1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69FBE-84F4-AB33-8E38-C22F58F1B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F1E5-3AB8-6737-DA32-3D9F373D9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88716-672B-455F-6C00-B29CD10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6E92-55F3-277B-4904-A51AA0B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05246D-1011-11A2-E12A-7E5E475FD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C2821-6CCD-9EDE-8485-6F4BADF2B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5335-3498-AECB-6984-C5F1DDA7B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E336-FB76-B047-6E1B-7FDE2B1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453F-82CF-215E-C5A0-688E78FA5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6503-38B6-190E-9388-86D1AAC1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912-7AAA-9877-3E3C-B4024B478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D622-BEA2-7D57-DDFB-BF833A5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0C1A-999D-6503-A793-09AE62B81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43AB-9996-DF57-826C-3F40696F0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61D2-3183-DAD2-D6BC-CB6D4D2C0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62AE6-502E-83F8-7A9D-21ECB59E1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015-05EC-F25F-AF59-B975F2075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17F-A8DE-56CC-2C7D-54C5D6BE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5994-8D14-64FA-5FC0-D9CB915F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735B-55C6-2352-230F-193FBE5B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Python</a:t>
            </a:r>
          </a:p>
        </p:txBody>
      </p:sp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python.org/3/faq/general.html" TargetMode="External"/><Relationship Id="rId5" Type="http://schemas.openxmlformats.org/officeDocument/2006/relationships/hyperlink" Target="https://www.geeksforgeeks.org/history-of-python/" TargetMode="External"/><Relationship Id="rId4" Type="http://schemas.openxmlformats.org/officeDocument/2006/relationships/hyperlink" Target="https://en.wikipedia.org/wiki/History_of_Pyth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fall_2022/blob/main/code/IntroToPythonBZR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zrudski/micm_intro_to_python_fall_202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nkscape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canadian-heritage/campaigns/national-day-truth-reconciliation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ll_G5_5000_motherboard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Keita.Hond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Python</a:t>
            </a:r>
            <a:br>
              <a:rPr lang="en-CA" dirty="0"/>
            </a:br>
            <a:r>
              <a:rPr lang="en-CA" sz="3600" dirty="0"/>
              <a:t>Benjamin Rudski</a:t>
            </a:r>
            <a:br>
              <a:rPr lang="en-CA" sz="3600" dirty="0"/>
            </a:br>
            <a:r>
              <a:rPr lang="en-CA" sz="2400" dirty="0"/>
              <a:t>PhD Student</a:t>
            </a:r>
            <a:br>
              <a:rPr lang="en-CA" sz="2400" dirty="0"/>
            </a:br>
            <a:r>
              <a:rPr lang="en-CA" sz="2400" dirty="0"/>
              <a:t>Quantitative Life Sciences, McGill University</a:t>
            </a:r>
            <a:endParaRPr lang="en-CA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A537C-498A-A5CF-C97F-1743E19FC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BF938-9BB5-2A1D-2025-D2CEFE5F6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F89C-1E60-A424-6739-E0607C9CD84B}"/>
              </a:ext>
            </a:extLst>
          </p:cNvPr>
          <p:cNvSpPr txBox="1"/>
          <p:nvPr/>
        </p:nvSpPr>
        <p:spPr>
          <a:xfrm>
            <a:off x="623888" y="5709763"/>
            <a:ext cx="718263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"Python" and the Python logos are trademarks or registered trademarks of the Python Software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24DD-AFD8-DAB8-4436-6274AA5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6661-1F33-3957-A2B0-114D4964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program? – Instructions</a:t>
            </a:r>
          </a:p>
          <a:p>
            <a:r>
              <a:rPr lang="en-US" dirty="0"/>
              <a:t>How do we write a program?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programming language</a:t>
            </a:r>
            <a:endParaRPr lang="en-US" dirty="0"/>
          </a:p>
          <a:p>
            <a:r>
              <a:rPr lang="en-US" b="1" dirty="0"/>
              <a:t>Poll:</a:t>
            </a:r>
            <a:r>
              <a:rPr lang="en-US" dirty="0"/>
              <a:t> Who does the programming language help?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79BC-CF81-7860-7669-92EDCDC9B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D5858-C164-BCC1-61FE-9B12D9246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896045"/>
              </p:ext>
            </p:extLst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575976"/>
              </p:ext>
            </p:extLst>
          </p:nvPr>
        </p:nvGraphicFramePr>
        <p:xfrm>
          <a:off x="628650" y="4093262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AAF-ED8F-46E2-CFBF-A14749E3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CDA3-584A-0638-4726-769F3929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What’s with all those different languages????</a:t>
            </a:r>
          </a:p>
          <a:p>
            <a:r>
              <a:rPr lang="en-US" b="1" dirty="0"/>
              <a:t>Poll:</a:t>
            </a:r>
            <a:r>
              <a:rPr lang="en-US" dirty="0"/>
              <a:t> Let’s see how many of you know Shrek…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FDCDA-B82F-65AA-32D0-49FA8608B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2FFCE-9827-28F3-BF45-DBD26C4A0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AE2F3-4FC8-56C0-150A-2914CD542505}"/>
              </a:ext>
            </a:extLst>
          </p:cNvPr>
          <p:cNvSpPr/>
          <p:nvPr/>
        </p:nvSpPr>
        <p:spPr>
          <a:xfrm>
            <a:off x="377329" y="2937605"/>
            <a:ext cx="838934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Programming languages are like onions…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E4C47-C0ED-F57F-7D2F-8DC4238915A5}"/>
              </a:ext>
            </a:extLst>
          </p:cNvPr>
          <p:cNvSpPr/>
          <p:nvPr/>
        </p:nvSpPr>
        <p:spPr>
          <a:xfrm>
            <a:off x="377328" y="4871319"/>
            <a:ext cx="83893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LAYERS!</a:t>
            </a:r>
          </a:p>
        </p:txBody>
      </p:sp>
    </p:spTree>
    <p:extLst>
      <p:ext uri="{BB962C8B-B14F-4D97-AF65-F5344CB8AC3E}">
        <p14:creationId xmlns:p14="http://schemas.microsoft.com/office/powerpoint/2010/main" val="27806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8346-7C2C-7AC4-E1C8-A0CE0BC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035992-C644-0F02-1A3A-D1B2F6A5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FBE66-C8C2-84EF-114E-260CE79AC6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10DC-46B3-A995-67A0-79BF0AA6C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more history:</a:t>
            </a:r>
          </a:p>
          <a:p>
            <a:pPr lvl="1"/>
            <a:r>
              <a:rPr lang="en-US" sz="1600" dirty="0">
                <a:hlinkClick r:id="rId4"/>
              </a:rPr>
              <a:t>https://en.wikipedia.org/wiki/History_of_Python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https://www.geeksforgeeks.org/history-of-python/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https://docs.python.org/3/faq/general.html</a:t>
            </a:r>
            <a:endParaRPr lang="en-US" sz="1600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7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A90-8984-6234-AB9C-FB33C7B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E8826-07BC-F217-7D9D-1AA03FCD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dirty="0"/>
              <a:t>Anyone can download, use, </a:t>
            </a:r>
            <a:r>
              <a:rPr lang="en-US" b="1" dirty="0"/>
              <a:t>modify and distribute</a:t>
            </a:r>
            <a:r>
              <a:rPr lang="en-US" dirty="0"/>
              <a:t> the Python programming language.</a:t>
            </a:r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Python scripts are run line-by-line</a:t>
            </a:r>
          </a:p>
          <a:p>
            <a:pPr lvl="1"/>
            <a:r>
              <a:rPr lang="en-US" dirty="0"/>
              <a:t>Can easily launch it from the command line and have access to </a:t>
            </a:r>
            <a:r>
              <a:rPr lang="en-US" b="1" dirty="0"/>
              <a:t>interactive shell</a:t>
            </a:r>
            <a:endParaRPr lang="en-US" dirty="0"/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“Objects” – collections of data and manipulations that make it easier to represent the real world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56C6-C041-6EDC-521D-332FAEC951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543B-A6EC-90D5-B831-B27007007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Go to </a:t>
            </a:r>
            <a:r>
              <a:rPr lang="en-US" sz="3200" b="1" dirty="0" err="1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Jupyter</a:t>
            </a:r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 Notebook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E22F5-72BB-30D2-62B3-4F25A38A631B}"/>
              </a:ext>
            </a:extLst>
          </p:cNvPr>
          <p:cNvSpPr txBox="1"/>
          <p:nvPr/>
        </p:nvSpPr>
        <p:spPr>
          <a:xfrm>
            <a:off x="1457325" y="4984136"/>
            <a:ext cx="622935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https://github.com/bzrudski/micm_intro_to_python_fall_2022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to introduce me to Python (back in Fall 2018).</a:t>
            </a:r>
          </a:p>
          <a:p>
            <a:r>
              <a:rPr lang="en-US" dirty="0"/>
              <a:t>Diagrams in </a:t>
            </a:r>
            <a:r>
              <a:rPr lang="en-US" dirty="0" err="1"/>
              <a:t>Jupyter</a:t>
            </a:r>
            <a:r>
              <a:rPr lang="en-US" dirty="0"/>
              <a:t> Notebook made using Inkscape (</a:t>
            </a:r>
            <a:r>
              <a:rPr lang="en-US" dirty="0">
                <a:hlinkClick r:id="rId2"/>
              </a:rPr>
              <a:t>https://inkscape.org</a:t>
            </a:r>
            <a:r>
              <a:rPr lang="en-US"/>
              <a:t>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2BF5FF-9A0C-776E-ADF4-D5F4C528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Day for Truth and Reconciliation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5744185-5344-63D5-A074-A03D1F3B5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8"/>
            <a:ext cx="7737222" cy="43513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7D81A-B49D-92C5-26FE-23E216FF4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A5CD0-2AF2-5FD8-A3FD-4EB6F1873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0EA8F-84D0-924D-0ED7-C21AF1760C26}"/>
              </a:ext>
            </a:extLst>
          </p:cNvPr>
          <p:cNvSpPr txBox="1"/>
          <p:nvPr/>
        </p:nvSpPr>
        <p:spPr>
          <a:xfrm>
            <a:off x="628649" y="5894493"/>
            <a:ext cx="7737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https://www.canada.ca/en/canadian-heritage/campaigns/national-day-truth-reconciliation.html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416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443-B3B5-D7F3-3346-023046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A10-CF04-54F5-172E-5527BA64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Second-year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A439-CED9-5A69-FEFF-D04395A8A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4EB8-495A-5C7D-A162-A749557B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F9CD-FF78-6021-1FE1-1A6328358DA7}"/>
              </a:ext>
            </a:extLst>
          </p:cNvPr>
          <p:cNvSpPr txBox="1"/>
          <p:nvPr/>
        </p:nvSpPr>
        <p:spPr>
          <a:xfrm>
            <a:off x="1500188" y="4797797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6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70FA1-2A3A-D725-B4CC-D56024433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Outline: (times are very approximate)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1 – Introduction to Programming (30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Basic Concepts and Definitions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Welcome to Python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2 – Python Basics (1 hour)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Foundations of Python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Numbers and Comparisons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 to Control Flow and Loops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Numbers and Loops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3 – Strings (40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slicing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Operations and Methods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Iteration and the for loop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DNA transcription and mRNA processing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2F05E-E165-552A-8082-54E46A8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1D69-A876-207A-F50D-0071CC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04B03-E4E8-1E40-97B7-0EC2F5D1A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Outline (continued):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4 - Collection Types (45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Tuples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Lists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Dictionaries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Translation from mRNA to protein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5 – Functions (35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Intro to 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Write a function to perform transcription and translation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6 – Modules and Packages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Using modules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Package management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Where to go from here (10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Where to go for help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Closing remarks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FECB-EAA7-9CB5-22FB-5F5CE8B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95D-A80D-A76D-EC05-BDD1CEB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Introduction to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C277-FCB1-5265-EA75-8925DF6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FE3F-EFDC-DC2D-35E1-E5596499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6A0B-3E26-5E15-F4F3-F2CCDEE72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9EE2-8DE5-9767-8EDF-91AC37946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52E9C-9D93-4F37-788F-7676A701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7"/>
            <a:ext cx="3695700" cy="432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CAF6E-CA38-8155-2387-2419DB08675D}"/>
              </a:ext>
            </a:extLst>
          </p:cNvPr>
          <p:cNvSpPr txBox="1"/>
          <p:nvPr/>
        </p:nvSpPr>
        <p:spPr>
          <a:xfrm>
            <a:off x="1392073" y="2306528"/>
            <a:ext cx="196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Hard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C0255-79A6-1BA5-F000-3890C166EC38}"/>
              </a:ext>
            </a:extLst>
          </p:cNvPr>
          <p:cNvSpPr txBox="1"/>
          <p:nvPr/>
        </p:nvSpPr>
        <p:spPr>
          <a:xfrm>
            <a:off x="442060" y="4534318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Graphics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5A408-3B60-D1ED-9584-673503855696}"/>
              </a:ext>
            </a:extLst>
          </p:cNvPr>
          <p:cNvSpPr txBox="1"/>
          <p:nvPr/>
        </p:nvSpPr>
        <p:spPr>
          <a:xfrm>
            <a:off x="362732" y="514846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F529-77A2-2667-0CE9-21332F3F474F}"/>
              </a:ext>
            </a:extLst>
          </p:cNvPr>
          <p:cNvSpPr txBox="1"/>
          <p:nvPr/>
        </p:nvSpPr>
        <p:spPr>
          <a:xfrm>
            <a:off x="409434" y="403754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Motherboard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0ECA2-5885-E2FB-2169-58B85979D20A}"/>
              </a:ext>
            </a:extLst>
          </p:cNvPr>
          <p:cNvSpPr txBox="1"/>
          <p:nvPr/>
        </p:nvSpPr>
        <p:spPr>
          <a:xfrm>
            <a:off x="2275696" y="2899387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3FE81-E6C5-8A96-8251-8F19D56A7464}"/>
              </a:ext>
            </a:extLst>
          </p:cNvPr>
          <p:cNvSpPr txBox="1"/>
          <p:nvPr/>
        </p:nvSpPr>
        <p:spPr>
          <a:xfrm>
            <a:off x="2436022" y="3431444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5C5ED-B8CC-5423-09EC-F64382CFADB3}"/>
              </a:ext>
            </a:extLst>
          </p:cNvPr>
          <p:cNvCxnSpPr>
            <a:stCxn id="8" idx="3"/>
          </p:cNvCxnSpPr>
          <p:nvPr/>
        </p:nvCxnSpPr>
        <p:spPr>
          <a:xfrm flipV="1">
            <a:off x="3358346" y="2306528"/>
            <a:ext cx="1677678" cy="2923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BFB3E-B6E9-65FC-14C0-C18E9BA5DCAE}"/>
              </a:ext>
            </a:extLst>
          </p:cNvPr>
          <p:cNvCxnSpPr>
            <a:cxnSpLocks/>
          </p:cNvCxnSpPr>
          <p:nvPr/>
        </p:nvCxnSpPr>
        <p:spPr>
          <a:xfrm>
            <a:off x="3417094" y="3257896"/>
            <a:ext cx="2478739" cy="405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B8EA0-D04E-89D8-9D67-D7793C913CA1}"/>
              </a:ext>
            </a:extLst>
          </p:cNvPr>
          <p:cNvCxnSpPr>
            <a:cxnSpLocks/>
          </p:cNvCxnSpPr>
          <p:nvPr/>
        </p:nvCxnSpPr>
        <p:spPr>
          <a:xfrm>
            <a:off x="3496104" y="3737488"/>
            <a:ext cx="3341424" cy="3349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A3ACCF-48BD-2C71-AA15-2F1308723CB0}"/>
              </a:ext>
            </a:extLst>
          </p:cNvPr>
          <p:cNvCxnSpPr>
            <a:cxnSpLocks/>
          </p:cNvCxnSpPr>
          <p:nvPr/>
        </p:nvCxnSpPr>
        <p:spPr>
          <a:xfrm>
            <a:off x="3116312" y="4309209"/>
            <a:ext cx="2779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7491-3942-8864-BA10-62161D8591CA}"/>
              </a:ext>
            </a:extLst>
          </p:cNvPr>
          <p:cNvCxnSpPr>
            <a:cxnSpLocks/>
          </p:cNvCxnSpPr>
          <p:nvPr/>
        </p:nvCxnSpPr>
        <p:spPr>
          <a:xfrm>
            <a:off x="3116311" y="4826705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FE35-9048-C2A0-F9C5-78309292A00E}"/>
              </a:ext>
            </a:extLst>
          </p:cNvPr>
          <p:cNvCxnSpPr>
            <a:cxnSpLocks/>
          </p:cNvCxnSpPr>
          <p:nvPr/>
        </p:nvCxnSpPr>
        <p:spPr>
          <a:xfrm>
            <a:off x="3142045" y="5463846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208E1-7F64-053F-1389-32BD6D167684}"/>
              </a:ext>
            </a:extLst>
          </p:cNvPr>
          <p:cNvSpPr txBox="1"/>
          <p:nvPr/>
        </p:nvSpPr>
        <p:spPr>
          <a:xfrm>
            <a:off x="573810" y="6228139"/>
            <a:ext cx="8491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Dell G5 5000 motherboard.jpg</a:t>
            </a:r>
            <a:r>
              <a:rPr lang="en-US" sz="1200" dirty="0"/>
              <a:t>, by </a:t>
            </a:r>
            <a:r>
              <a:rPr lang="en-US" sz="1200" dirty="0">
                <a:hlinkClick r:id="rId4"/>
              </a:rPr>
              <a:t>Project Kei</a:t>
            </a:r>
            <a:r>
              <a:rPr lang="en-US" sz="1200" dirty="0"/>
              <a:t>, licensed under the Creative Commons </a:t>
            </a:r>
            <a:r>
              <a:rPr lang="en-US" sz="1200" dirty="0">
                <a:hlinkClick r:id="rId5"/>
              </a:rPr>
              <a:t>Attribution-Share Alike 4.0 International</a:t>
            </a:r>
            <a:r>
              <a:rPr lang="en-US" sz="1200" dirty="0"/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4928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49B-885E-62F2-5944-0C9991E4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0CB8-F033-8A8F-F33C-37F8AAB3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  <a:p>
            <a:pPr lvl="1"/>
            <a:r>
              <a:rPr lang="en-US" dirty="0"/>
              <a:t>RAM: memory – store data</a:t>
            </a:r>
          </a:p>
          <a:p>
            <a:pPr lvl="1"/>
            <a:r>
              <a:rPr lang="en-US" dirty="0"/>
              <a:t>CPU: processor – perform operations on data</a:t>
            </a:r>
          </a:p>
          <a:p>
            <a:r>
              <a:rPr lang="en-US" dirty="0"/>
              <a:t>How do we tell it what operations to do on what data?...</a:t>
            </a:r>
          </a:p>
          <a:p>
            <a:pPr lvl="1"/>
            <a:r>
              <a:rPr lang="en-US" b="1" dirty="0"/>
              <a:t>Programming!</a:t>
            </a:r>
            <a:endParaRPr lang="en-US" dirty="0"/>
          </a:p>
          <a:p>
            <a:r>
              <a:rPr lang="en-US" dirty="0"/>
              <a:t>Program is a </a:t>
            </a:r>
            <a:r>
              <a:rPr lang="en-US" b="1" dirty="0"/>
              <a:t>text file</a:t>
            </a:r>
            <a:r>
              <a:rPr lang="en-US" dirty="0"/>
              <a:t> that contains instructions:</a:t>
            </a:r>
          </a:p>
          <a:p>
            <a:pPr lvl="1"/>
            <a:r>
              <a:rPr lang="en-US" dirty="0"/>
              <a:t>What operations to do</a:t>
            </a:r>
          </a:p>
          <a:p>
            <a:pPr lvl="1"/>
            <a:r>
              <a:rPr lang="en-US" dirty="0"/>
              <a:t>On what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ACFE-9E47-D5B8-63CA-D8A2F7F61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E5AC-2431-C253-6D69-E0CB70F9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16593</TotalTime>
  <Words>815</Words>
  <Application>Microsoft Macintosh PowerPoint</Application>
  <PresentationFormat>On-screen Show (4:3)</PresentationFormat>
  <Paragraphs>145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 Light</vt:lpstr>
      <vt:lpstr>Thème Office</vt:lpstr>
      <vt:lpstr>Intro to Python Benjamin Rudski PhD Student Quantitative Life Sciences, McGill University</vt:lpstr>
      <vt:lpstr>PowerPoint Presentation</vt:lpstr>
      <vt:lpstr>National Day for Truth and Reconciliation</vt:lpstr>
      <vt:lpstr>About me</vt:lpstr>
      <vt:lpstr>PowerPoint Presentation</vt:lpstr>
      <vt:lpstr>PowerPoint Presentation</vt:lpstr>
      <vt:lpstr>Module 1 Introduction to Programming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Welcome to the Python Programming Language!</vt:lpstr>
      <vt:lpstr>Welcome to the Python Programming Language!</vt:lpstr>
      <vt:lpstr>Interactive Workshop!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54</cp:revision>
  <dcterms:created xsi:type="dcterms:W3CDTF">2019-07-29T14:54:16Z</dcterms:created>
  <dcterms:modified xsi:type="dcterms:W3CDTF">2022-09-30T12:48:37Z</dcterms:modified>
</cp:coreProperties>
</file>