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88" r:id="rId4"/>
    <p:sldMasterId id="2147483689" r:id="rId5"/>
    <p:sldMasterId id="2147483690" r:id="rId6"/>
    <p:sldMasterId id="2147483691"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Lst>
  <p:sldSz cy="6858000" cx="9144000"/>
  <p:notesSz cx="6858000" cy="9144000"/>
  <p:embeddedFontLst>
    <p:embeddedFont>
      <p:font typeface="Roboto Slab"/>
      <p:regular r:id="rId39"/>
      <p:bold r:id="rId40"/>
    </p:embeddedFont>
    <p:embeddedFont>
      <p:font typeface="Source Sans Pro"/>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5AB693F3-E863-4B8A-AB62-4876E6BCFA9E}">
  <a:tblStyle styleId="{5AB693F3-E863-4B8A-AB62-4876E6BCFA9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RobotoSlab-bold.fntdata"/><Relationship Id="rId20" Type="http://schemas.openxmlformats.org/officeDocument/2006/relationships/slide" Target="slides/slide12.xml"/><Relationship Id="rId42" Type="http://schemas.openxmlformats.org/officeDocument/2006/relationships/font" Target="fonts/SourceSansPro-bold.fntdata"/><Relationship Id="rId41" Type="http://schemas.openxmlformats.org/officeDocument/2006/relationships/font" Target="fonts/SourceSansPro-regular.fntdata"/><Relationship Id="rId22" Type="http://schemas.openxmlformats.org/officeDocument/2006/relationships/slide" Target="slides/slide14.xml"/><Relationship Id="rId44" Type="http://schemas.openxmlformats.org/officeDocument/2006/relationships/font" Target="fonts/SourceSansPro-boldItalic.fntdata"/><Relationship Id="rId21" Type="http://schemas.openxmlformats.org/officeDocument/2006/relationships/slide" Target="slides/slide13.xml"/><Relationship Id="rId43" Type="http://schemas.openxmlformats.org/officeDocument/2006/relationships/font" Target="fonts/SourceSansPro-italic.fntdata"/><Relationship Id="rId24" Type="http://schemas.openxmlformats.org/officeDocument/2006/relationships/slide" Target="slides/slide16.xml"/><Relationship Id="rId23" Type="http://schemas.openxmlformats.org/officeDocument/2006/relationships/slide" Target="slides/slide15.xml"/><Relationship Id="rId1" Type="http://schemas.openxmlformats.org/officeDocument/2006/relationships/theme" Target="theme/theme5.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1.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1.xml"/><Relationship Id="rId7" Type="http://schemas.openxmlformats.org/officeDocument/2006/relationships/slideMaster" Target="slideMasters/slideMaster4.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11" Type="http://schemas.openxmlformats.org/officeDocument/2006/relationships/slide" Target="slides/slide3.xml"/><Relationship Id="rId33" Type="http://schemas.openxmlformats.org/officeDocument/2006/relationships/slide" Target="slides/slide25.xml"/><Relationship Id="rId10" Type="http://schemas.openxmlformats.org/officeDocument/2006/relationships/slide" Target="slides/slide2.xml"/><Relationship Id="rId32" Type="http://schemas.openxmlformats.org/officeDocument/2006/relationships/slide" Target="slides/slide24.xml"/><Relationship Id="rId13" Type="http://schemas.openxmlformats.org/officeDocument/2006/relationships/slide" Target="slides/slide5.xml"/><Relationship Id="rId35" Type="http://schemas.openxmlformats.org/officeDocument/2006/relationships/slide" Target="slides/slide27.xml"/><Relationship Id="rId12" Type="http://schemas.openxmlformats.org/officeDocument/2006/relationships/slide" Target="slides/slide4.xml"/><Relationship Id="rId34" Type="http://schemas.openxmlformats.org/officeDocument/2006/relationships/slide" Target="slides/slide26.xml"/><Relationship Id="rId15" Type="http://schemas.openxmlformats.org/officeDocument/2006/relationships/slide" Target="slides/slide7.xml"/><Relationship Id="rId37" Type="http://schemas.openxmlformats.org/officeDocument/2006/relationships/slide" Target="slides/slide29.xml"/><Relationship Id="rId14" Type="http://schemas.openxmlformats.org/officeDocument/2006/relationships/slide" Target="slides/slide6.xml"/><Relationship Id="rId36" Type="http://schemas.openxmlformats.org/officeDocument/2006/relationships/slide" Target="slides/slide28.xml"/><Relationship Id="rId17" Type="http://schemas.openxmlformats.org/officeDocument/2006/relationships/slide" Target="slides/slide9.xml"/><Relationship Id="rId39" Type="http://schemas.openxmlformats.org/officeDocument/2006/relationships/font" Target="fonts/RobotoSlab-regular.fntdata"/><Relationship Id="rId16" Type="http://schemas.openxmlformats.org/officeDocument/2006/relationships/slide" Target="slides/slide8.xml"/><Relationship Id="rId38" Type="http://schemas.openxmlformats.org/officeDocument/2006/relationships/slide" Target="slides/slide30.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5ceede47ad_0_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5ceede47ad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g5bbd02662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5bbd02662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g5850248132_0_2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5850248132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Google Shape;359;g5850248132_0_2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5850248132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When we are given a dataset, we don’t want to train on the entirety of the dataset, otherwise, there will be no way for us to measure how good our model does when given new data. So typically, what we would do is to set aside a portion of our dataset (a good number is approximately 25%), this is called the test set, whereas the other 75% of the data is called the training set. After our model is done training on the training set, we will then test the model on the test set, using various metrics to gauge its performance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Google Shape;370;g5850248132_0_3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5850248132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of the big reasons we do a train-test-split is to tackle the overfitting and underfitting problem. When we are training a model, what we essentially want to do is to have a model be able to reflect what happens in reality. However, the data that we get in reality typically contains a lot of noise, making it difficult to have a model to exactly predict the “correct” answer. When we underfit a model, it means our model isn’t complex enough, or hasn’t trained enough to learn the intricacies of what happens in reality, and is reflected by a high error in both the training set and test set. When we overfit a model, the model not only learns the trends that happen in reality, but also learns the noise in the environment, which is something we don’t want as the noise is generally randomized and provides no real insight for the inferences we are trying to make. An overfit model will typically have very low training set error but high test set error.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Note: talk about machine learning </a:t>
            </a:r>
            <a:r>
              <a:rPr b="1" lang="en"/>
              <a:t>model </a:t>
            </a:r>
            <a:r>
              <a:rPr lang="en"/>
              <a:t>terminology, call it a “prediction model”</a:t>
            </a:r>
            <a:endParaRPr/>
          </a:p>
          <a:p>
            <a:pPr indent="-317500" lvl="0" marL="457200" rtl="0" algn="l">
              <a:spcBef>
                <a:spcPts val="0"/>
              </a:spcBef>
              <a:spcAft>
                <a:spcPts val="0"/>
              </a:spcAft>
              <a:buSzPts val="1400"/>
              <a:buChar char="-"/>
            </a:pPr>
            <a:r>
              <a:rPr lang="en"/>
              <a:t>Gathering data: a lot of open-source repos exist, e.g. Kaggle and UCI</a:t>
            </a:r>
            <a:endParaRPr/>
          </a:p>
          <a:p>
            <a:pPr indent="-317500" lvl="0" marL="457200" rtl="0" algn="l">
              <a:spcBef>
                <a:spcPts val="0"/>
              </a:spcBef>
              <a:spcAft>
                <a:spcPts val="0"/>
              </a:spcAft>
              <a:buSzPts val="1400"/>
              <a:buChar char="-"/>
            </a:pPr>
            <a:r>
              <a:rPr lang="en"/>
              <a:t>Processing data: a lot of data is bad, missing, or uninterpretable by ML models, we need to process this data to improve performance</a:t>
            </a:r>
            <a:endParaRPr/>
          </a:p>
          <a:p>
            <a:pPr indent="-317500" lvl="0" marL="457200" rtl="0" algn="l">
              <a:spcBef>
                <a:spcPts val="0"/>
              </a:spcBef>
              <a:spcAft>
                <a:spcPts val="0"/>
              </a:spcAft>
              <a:buSzPts val="1400"/>
              <a:buChar char="-"/>
            </a:pPr>
            <a:r>
              <a:rPr lang="en"/>
              <a:t>This also involves splitting your data into train/test splits. That is, for every machine learnin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Google Shape;378;g5d0f546c5a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5d0f546c5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Google Shape;386;g5d0f546c5a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5d0f546c5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Google Shape;394;g5ceede47ad_0_2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5ceede47ad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7" name="Shape 407"/>
        <p:cNvGrpSpPr/>
        <p:nvPr/>
      </p:nvGrpSpPr>
      <p:grpSpPr>
        <a:xfrm>
          <a:off x="0" y="0"/>
          <a:ext cx="0" cy="0"/>
          <a:chOff x="0" y="0"/>
          <a:chExt cx="0" cy="0"/>
        </a:xfrm>
      </p:grpSpPr>
      <p:sp>
        <p:nvSpPr>
          <p:cNvPr id="408" name="Google Shape;408;g5ceede47ad_0_4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5ceede47ad_0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9" name="Shape 419"/>
        <p:cNvGrpSpPr/>
        <p:nvPr/>
      </p:nvGrpSpPr>
      <p:grpSpPr>
        <a:xfrm>
          <a:off x="0" y="0"/>
          <a:ext cx="0" cy="0"/>
          <a:chOff x="0" y="0"/>
          <a:chExt cx="0" cy="0"/>
        </a:xfrm>
      </p:grpSpPr>
      <p:sp>
        <p:nvSpPr>
          <p:cNvPr id="420" name="Google Shape;420;g5850248132_0_40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5850248132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6" name="Shape 426"/>
        <p:cNvGrpSpPr/>
        <p:nvPr/>
      </p:nvGrpSpPr>
      <p:grpSpPr>
        <a:xfrm>
          <a:off x="0" y="0"/>
          <a:ext cx="0" cy="0"/>
          <a:chOff x="0" y="0"/>
          <a:chExt cx="0" cy="0"/>
        </a:xfrm>
      </p:grpSpPr>
      <p:sp>
        <p:nvSpPr>
          <p:cNvPr id="427" name="Google Shape;427;g5850248132_0_5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5850248132_0_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3d990ea507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3d990ea50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4" name="Shape 434"/>
        <p:cNvGrpSpPr/>
        <p:nvPr/>
      </p:nvGrpSpPr>
      <p:grpSpPr>
        <a:xfrm>
          <a:off x="0" y="0"/>
          <a:ext cx="0" cy="0"/>
          <a:chOff x="0" y="0"/>
          <a:chExt cx="0" cy="0"/>
        </a:xfrm>
      </p:grpSpPr>
      <p:sp>
        <p:nvSpPr>
          <p:cNvPr id="435" name="Google Shape;435;g5850248132_0_40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5850248132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a single train-test split, even if you randomize your data, you might get a biased/ imbalanced distribution on your test set, causing your measured test error to have high variance. That is, depending on your test set, empirically your error might be inconsistent on different test sets. In order to reduce this variance, we use a technique called k cross-fold validation to train the model’s parameters.</a:t>
            </a:r>
            <a:endParaRPr/>
          </a:p>
          <a:p>
            <a:pPr indent="-317500" lvl="0" marL="457200" rtl="0" algn="l">
              <a:spcBef>
                <a:spcPts val="0"/>
              </a:spcBef>
              <a:spcAft>
                <a:spcPts val="0"/>
              </a:spcAft>
              <a:buSzPts val="1400"/>
              <a:buChar char="●"/>
            </a:pPr>
            <a:r>
              <a:rPr lang="en"/>
              <a:t>Split into k folds, train on k-1, test on kth fold.</a:t>
            </a:r>
            <a:endParaRPr/>
          </a:p>
          <a:p>
            <a:pPr indent="-317500" lvl="0" marL="457200" rtl="0" algn="l">
              <a:spcBef>
                <a:spcPts val="0"/>
              </a:spcBef>
              <a:spcAft>
                <a:spcPts val="0"/>
              </a:spcAft>
              <a:buSzPts val="1400"/>
              <a:buChar char="●"/>
            </a:pPr>
            <a:r>
              <a:rPr lang="en"/>
              <a:t>Average parameters learned over k folds</a:t>
            </a:r>
            <a:endParaRPr/>
          </a:p>
          <a:p>
            <a:pPr indent="-317500" lvl="0" marL="457200" rtl="0" algn="l">
              <a:spcBef>
                <a:spcPts val="0"/>
              </a:spcBef>
              <a:spcAft>
                <a:spcPts val="0"/>
              </a:spcAft>
              <a:buSzPts val="1400"/>
              <a:buChar char="●"/>
            </a:pPr>
            <a:r>
              <a:rPr lang="en"/>
              <a:t>Reduces variance, slight trade-off since we “waste 1/K” amount of data per iteration. Also K times more expensive to compute.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1" name="Shape 441"/>
        <p:cNvGrpSpPr/>
        <p:nvPr/>
      </p:nvGrpSpPr>
      <p:grpSpPr>
        <a:xfrm>
          <a:off x="0" y="0"/>
          <a:ext cx="0" cy="0"/>
          <a:chOff x="0" y="0"/>
          <a:chExt cx="0" cy="0"/>
        </a:xfrm>
      </p:grpSpPr>
      <p:sp>
        <p:nvSpPr>
          <p:cNvPr id="442" name="Google Shape;442;g5ceede47ad_0_4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5ceede47ad_0_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7" name="Shape 447"/>
        <p:cNvGrpSpPr/>
        <p:nvPr/>
      </p:nvGrpSpPr>
      <p:grpSpPr>
        <a:xfrm>
          <a:off x="0" y="0"/>
          <a:ext cx="0" cy="0"/>
          <a:chOff x="0" y="0"/>
          <a:chExt cx="0" cy="0"/>
        </a:xfrm>
      </p:grpSpPr>
      <p:sp>
        <p:nvSpPr>
          <p:cNvPr id="448" name="Google Shape;448;g5ceede47ad_0_29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5ceede47ad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1" name="Shape 461"/>
        <p:cNvGrpSpPr/>
        <p:nvPr/>
      </p:nvGrpSpPr>
      <p:grpSpPr>
        <a:xfrm>
          <a:off x="0" y="0"/>
          <a:ext cx="0" cy="0"/>
          <a:chOff x="0" y="0"/>
          <a:chExt cx="0" cy="0"/>
        </a:xfrm>
      </p:grpSpPr>
      <p:sp>
        <p:nvSpPr>
          <p:cNvPr id="462" name="Google Shape;462;g5850248132_0_5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5850248132_0_5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of the big reasons we do a train-test-split is to tackle the overfitting and underfitting problem. When we are training a model, what we essentially want to do is to have a model be able to reflect what happens in reality. However, the data that we get in reality typically contains a lot of noise, making it difficult to have a model to exactly predict the “correct” answer. When we underfit a model, it means our model isn’t complex enough, or hasn’t trained enough to learn the intricacies of what happens in reality, and is reflected by a high error in both the training set and test set. When we overfit a model, the model not only learns the trends that happen in reality, but also learns the noise in the environment, which is something we don’t want as the noise is generally randomized and provides no real insight for the inferences we are trying to make. An overfit model will typically have very low training set error but high test set error.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Note: talk about machine learning </a:t>
            </a:r>
            <a:r>
              <a:rPr b="1" lang="en"/>
              <a:t>model </a:t>
            </a:r>
            <a:r>
              <a:rPr lang="en"/>
              <a:t>terminology, call it a “prediction model”</a:t>
            </a:r>
            <a:endParaRPr/>
          </a:p>
          <a:p>
            <a:pPr indent="-317500" lvl="0" marL="457200" rtl="0" algn="l">
              <a:spcBef>
                <a:spcPts val="0"/>
              </a:spcBef>
              <a:spcAft>
                <a:spcPts val="0"/>
              </a:spcAft>
              <a:buSzPts val="1400"/>
              <a:buChar char="-"/>
            </a:pPr>
            <a:r>
              <a:rPr lang="en"/>
              <a:t>Gathering data: a lot of open-source repos exist, e.g. Kaggle and UCI</a:t>
            </a:r>
            <a:endParaRPr/>
          </a:p>
          <a:p>
            <a:pPr indent="-317500" lvl="0" marL="457200" rtl="0" algn="l">
              <a:spcBef>
                <a:spcPts val="0"/>
              </a:spcBef>
              <a:spcAft>
                <a:spcPts val="0"/>
              </a:spcAft>
              <a:buSzPts val="1400"/>
              <a:buChar char="-"/>
            </a:pPr>
            <a:r>
              <a:rPr lang="en"/>
              <a:t>Processing data: a lot of data is bad, missing, or uninterpretable by ML models, we need to process this data to improve performance</a:t>
            </a:r>
            <a:endParaRPr/>
          </a:p>
          <a:p>
            <a:pPr indent="-317500" lvl="0" marL="457200" rtl="0" algn="l">
              <a:spcBef>
                <a:spcPts val="0"/>
              </a:spcBef>
              <a:spcAft>
                <a:spcPts val="0"/>
              </a:spcAft>
              <a:buSzPts val="1400"/>
              <a:buChar char="-"/>
            </a:pPr>
            <a:r>
              <a:rPr lang="en"/>
              <a:t>This also involves splitting your data into train/test splits. That is, for every machine learnin</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9" name="Shape 469"/>
        <p:cNvGrpSpPr/>
        <p:nvPr/>
      </p:nvGrpSpPr>
      <p:grpSpPr>
        <a:xfrm>
          <a:off x="0" y="0"/>
          <a:ext cx="0" cy="0"/>
          <a:chOff x="0" y="0"/>
          <a:chExt cx="0" cy="0"/>
        </a:xfrm>
      </p:grpSpPr>
      <p:sp>
        <p:nvSpPr>
          <p:cNvPr id="470" name="Google Shape;470;g5850248132_0_20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5850248132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9" name="Shape 479"/>
        <p:cNvGrpSpPr/>
        <p:nvPr/>
      </p:nvGrpSpPr>
      <p:grpSpPr>
        <a:xfrm>
          <a:off x="0" y="0"/>
          <a:ext cx="0" cy="0"/>
          <a:chOff x="0" y="0"/>
          <a:chExt cx="0" cy="0"/>
        </a:xfrm>
      </p:grpSpPr>
      <p:sp>
        <p:nvSpPr>
          <p:cNvPr id="480" name="Google Shape;480;g5850248132_0_49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5850248132_0_4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9" name="Shape 489"/>
        <p:cNvGrpSpPr/>
        <p:nvPr/>
      </p:nvGrpSpPr>
      <p:grpSpPr>
        <a:xfrm>
          <a:off x="0" y="0"/>
          <a:ext cx="0" cy="0"/>
          <a:chOff x="0" y="0"/>
          <a:chExt cx="0" cy="0"/>
        </a:xfrm>
      </p:grpSpPr>
      <p:sp>
        <p:nvSpPr>
          <p:cNvPr id="490" name="Google Shape;490;g5ceede47ad_0_3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5ceede47ad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3" name="Shape 503"/>
        <p:cNvGrpSpPr/>
        <p:nvPr/>
      </p:nvGrpSpPr>
      <p:grpSpPr>
        <a:xfrm>
          <a:off x="0" y="0"/>
          <a:ext cx="0" cy="0"/>
          <a:chOff x="0" y="0"/>
          <a:chExt cx="0" cy="0"/>
        </a:xfrm>
      </p:grpSpPr>
      <p:sp>
        <p:nvSpPr>
          <p:cNvPr id="504" name="Google Shape;504;g5850248132_0_50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5850248132_0_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9" name="Shape 509"/>
        <p:cNvGrpSpPr/>
        <p:nvPr/>
      </p:nvGrpSpPr>
      <p:grpSpPr>
        <a:xfrm>
          <a:off x="0" y="0"/>
          <a:ext cx="0" cy="0"/>
          <a:chOff x="0" y="0"/>
          <a:chExt cx="0" cy="0"/>
        </a:xfrm>
      </p:grpSpPr>
      <p:sp>
        <p:nvSpPr>
          <p:cNvPr id="510" name="Google Shape;510;g5850248132_0_50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5850248132_0_5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Switch to Jupyter Notebook</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8" name="Shape 518"/>
        <p:cNvGrpSpPr/>
        <p:nvPr/>
      </p:nvGrpSpPr>
      <p:grpSpPr>
        <a:xfrm>
          <a:off x="0" y="0"/>
          <a:ext cx="0" cy="0"/>
          <a:chOff x="0" y="0"/>
          <a:chExt cx="0" cy="0"/>
        </a:xfrm>
      </p:grpSpPr>
      <p:sp>
        <p:nvSpPr>
          <p:cNvPr id="519" name="Google Shape;519;g5ceede47ad_0_4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5ceede47ad_0_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5ceede47ad_0_1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5ceede47ad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5" name="Shape 525"/>
        <p:cNvGrpSpPr/>
        <p:nvPr/>
      </p:nvGrpSpPr>
      <p:grpSpPr>
        <a:xfrm>
          <a:off x="0" y="0"/>
          <a:ext cx="0" cy="0"/>
          <a:chOff x="0" y="0"/>
          <a:chExt cx="0" cy="0"/>
        </a:xfrm>
      </p:grpSpPr>
      <p:sp>
        <p:nvSpPr>
          <p:cNvPr id="526" name="Google Shape;526;g5ceede47ad_0_0:notes"/>
          <p:cNvSpPr/>
          <p:nvPr>
            <p:ph idx="2" type="sldImg"/>
          </p:nvPr>
        </p:nvSpPr>
        <p:spPr>
          <a:xfrm>
            <a:off x="114321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5ceede47a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g58620cc203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58620cc203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So when tackling machine learning problems, when you’re looking for your own data, or even when you’re given a dataset, if the dataset hasn’t been worked on, you get what’s called “raw features”. This includes missing values, useless features and all.</a:t>
            </a:r>
            <a:endParaRPr/>
          </a:p>
          <a:p>
            <a:pPr indent="-317500" lvl="0" marL="457200" rtl="0" algn="l">
              <a:spcBef>
                <a:spcPts val="0"/>
              </a:spcBef>
              <a:spcAft>
                <a:spcPts val="0"/>
              </a:spcAft>
              <a:buSzPts val="1400"/>
              <a:buChar char="●"/>
            </a:pPr>
            <a:r>
              <a:rPr lang="en"/>
              <a:t>After running these raw features through data preprocessing, we get what we call constructed features. These are your intermediate features obtained, but they don’t necessarily all get chosen to be fed into your ML model. So we have to go through feature selection, which is simply choosing a subset of features to feed into your ML model. With all that being said, what do we hope to accomplish? </a:t>
            </a:r>
            <a:r>
              <a:rPr b="1" lang="en"/>
              <a:t>(slide) </a:t>
            </a:r>
            <a:endParaRPr b="1"/>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5850248132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585024813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Essentially, we want to do 3 things. The first, most obvious one, is to improve the overall model performance! This is done by making the data more “interpretable” to the machine. Second of all, if we reduce the feature space by getting rid of unimportant features, we don’t have to process on as much data, and this would save us both time, and memory, which in machine learning, is huge. </a:t>
            </a:r>
            <a:endParaRPr/>
          </a:p>
          <a:p>
            <a:pPr indent="0" lvl="0" marL="0" rtl="0" algn="l">
              <a:spcBef>
                <a:spcPts val="0"/>
              </a:spcBef>
              <a:spcAft>
                <a:spcPts val="0"/>
              </a:spcAft>
              <a:buNone/>
            </a:pPr>
            <a:r>
              <a:rPr lang="en"/>
              <a:t>(Ask audience questions) </a:t>
            </a:r>
            <a:endParaRPr/>
          </a:p>
          <a:p>
            <a:pPr indent="0" lvl="0" marL="0" rtl="0" algn="l">
              <a:spcBef>
                <a:spcPts val="0"/>
              </a:spcBef>
              <a:spcAft>
                <a:spcPts val="0"/>
              </a:spcAft>
              <a:buNone/>
            </a:pPr>
            <a:r>
              <a:rPr lang="en"/>
              <a:t>So now, we’ll go over a practical example of data preprocessing </a:t>
            </a:r>
            <a:r>
              <a:rPr b="1" lang="en"/>
              <a:t>(Slide) </a:t>
            </a:r>
            <a:endParaRPr b="1"/>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58620cc203_0_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58620cc203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g5850248132_0_2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5850248132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Imputation: replace missing values with </a:t>
            </a:r>
            <a:r>
              <a:rPr lang="en"/>
              <a:t>substitutional</a:t>
            </a:r>
            <a:r>
              <a:rPr lang="en"/>
              <a:t> values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Mean vs. Median: both have pros and cons. Generally is the reduce of some variability of the data. (if all becomes the average, then you’re reducing the variance)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Machine learning models: regression, inference based tools using Bayesian formalism, decision trees, clustering algorithms (K-Mean\Median etc.).</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g5850248132_0_2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5850248132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input if converted to a vector where the corresponding class is 1 and the rest is 0. </a:t>
            </a:r>
            <a:endParaRPr/>
          </a:p>
          <a:p>
            <a:pPr indent="0" lvl="0" marL="0" rtl="0" algn="l">
              <a:spcBef>
                <a:spcPts val="0"/>
              </a:spcBef>
              <a:spcAft>
                <a:spcPts val="0"/>
              </a:spcAft>
              <a:buNone/>
            </a:pPr>
            <a:r>
              <a:rPr lang="en"/>
              <a:t>It is to binarize the categories. </a:t>
            </a:r>
            <a:endParaRPr/>
          </a:p>
          <a:p>
            <a:pPr indent="0" lvl="0" marL="0" rtl="0" algn="l">
              <a:spcBef>
                <a:spcPts val="0"/>
              </a:spcBef>
              <a:spcAft>
                <a:spcPts val="0"/>
              </a:spcAft>
              <a:buNone/>
            </a:pPr>
            <a:r>
              <a:rPr lang="en"/>
              <a:t>This may become a problem when the number of classes increases, and the memory and compute time increases exponentially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Talk about Label encoding where you assign a numerical value to each class, but that creates a problem because the classes don’t actually have any relations, but the machine may learn the 0 &lt; 1 &lt; 2 &lt; 3 … relationship between the classes and the outputs (which is wrong)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g5850248132_0_2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5850248132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0.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5.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3.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1.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7.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0.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8.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9.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1700185" y="1360350"/>
            <a:ext cx="5807400" cy="1546500"/>
          </a:xfrm>
          <a:prstGeom prst="rect">
            <a:avLst/>
          </a:prstGeom>
        </p:spPr>
        <p:txBody>
          <a:bodyPr anchorCtr="0" anchor="t" bIns="91425" lIns="91425" spcFirstLastPara="1" rIns="91425" wrap="square" tIns="91425">
            <a:noAutofit/>
          </a:bodyPr>
          <a:lstStyle>
            <a:lvl1pPr lvl="0">
              <a:spcBef>
                <a:spcPts val="0"/>
              </a:spcBef>
              <a:spcAft>
                <a:spcPts val="0"/>
              </a:spcAft>
              <a:buSzPts val="6000"/>
              <a:buNone/>
              <a:defRPr b="1" sz="6000"/>
            </a:lvl1pPr>
            <a:lvl2pPr lvl="1">
              <a:spcBef>
                <a:spcPts val="0"/>
              </a:spcBef>
              <a:spcAft>
                <a:spcPts val="0"/>
              </a:spcAft>
              <a:buClr>
                <a:srgbClr val="0091EA"/>
              </a:buClr>
              <a:buSzPts val="6000"/>
              <a:buNone/>
              <a:defRPr b="1" sz="6000">
                <a:solidFill>
                  <a:srgbClr val="0091EA"/>
                </a:solidFill>
              </a:defRPr>
            </a:lvl2pPr>
            <a:lvl3pPr lvl="2">
              <a:spcBef>
                <a:spcPts val="0"/>
              </a:spcBef>
              <a:spcAft>
                <a:spcPts val="0"/>
              </a:spcAft>
              <a:buClr>
                <a:srgbClr val="0091EA"/>
              </a:buClr>
              <a:buSzPts val="6000"/>
              <a:buNone/>
              <a:defRPr b="1" sz="6000">
                <a:solidFill>
                  <a:srgbClr val="0091EA"/>
                </a:solidFill>
              </a:defRPr>
            </a:lvl3pPr>
            <a:lvl4pPr lvl="3">
              <a:spcBef>
                <a:spcPts val="0"/>
              </a:spcBef>
              <a:spcAft>
                <a:spcPts val="0"/>
              </a:spcAft>
              <a:buClr>
                <a:srgbClr val="0091EA"/>
              </a:buClr>
              <a:buSzPts val="6000"/>
              <a:buNone/>
              <a:defRPr b="1" sz="6000">
                <a:solidFill>
                  <a:srgbClr val="0091EA"/>
                </a:solidFill>
              </a:defRPr>
            </a:lvl4pPr>
            <a:lvl5pPr lvl="4">
              <a:spcBef>
                <a:spcPts val="0"/>
              </a:spcBef>
              <a:spcAft>
                <a:spcPts val="0"/>
              </a:spcAft>
              <a:buClr>
                <a:srgbClr val="0091EA"/>
              </a:buClr>
              <a:buSzPts val="6000"/>
              <a:buNone/>
              <a:defRPr b="1" sz="6000">
                <a:solidFill>
                  <a:srgbClr val="0091EA"/>
                </a:solidFill>
              </a:defRPr>
            </a:lvl5pPr>
            <a:lvl6pPr lvl="5">
              <a:spcBef>
                <a:spcPts val="0"/>
              </a:spcBef>
              <a:spcAft>
                <a:spcPts val="0"/>
              </a:spcAft>
              <a:buClr>
                <a:srgbClr val="0091EA"/>
              </a:buClr>
              <a:buSzPts val="6000"/>
              <a:buNone/>
              <a:defRPr b="1" sz="6000">
                <a:solidFill>
                  <a:srgbClr val="0091EA"/>
                </a:solidFill>
              </a:defRPr>
            </a:lvl6pPr>
            <a:lvl7pPr lvl="6">
              <a:spcBef>
                <a:spcPts val="0"/>
              </a:spcBef>
              <a:spcAft>
                <a:spcPts val="0"/>
              </a:spcAft>
              <a:buClr>
                <a:srgbClr val="0091EA"/>
              </a:buClr>
              <a:buSzPts val="6000"/>
              <a:buNone/>
              <a:defRPr b="1" sz="6000">
                <a:solidFill>
                  <a:srgbClr val="0091EA"/>
                </a:solidFill>
              </a:defRPr>
            </a:lvl7pPr>
            <a:lvl8pPr lvl="7">
              <a:spcBef>
                <a:spcPts val="0"/>
              </a:spcBef>
              <a:spcAft>
                <a:spcPts val="0"/>
              </a:spcAft>
              <a:buClr>
                <a:srgbClr val="0091EA"/>
              </a:buClr>
              <a:buSzPts val="6000"/>
              <a:buNone/>
              <a:defRPr b="1" sz="6000">
                <a:solidFill>
                  <a:srgbClr val="0091EA"/>
                </a:solidFill>
              </a:defRPr>
            </a:lvl8pPr>
            <a:lvl9pPr lvl="8">
              <a:spcBef>
                <a:spcPts val="0"/>
              </a:spcBef>
              <a:spcAft>
                <a:spcPts val="0"/>
              </a:spcAft>
              <a:buClr>
                <a:srgbClr val="0091EA"/>
              </a:buClr>
              <a:buSzPts val="6000"/>
              <a:buNone/>
              <a:defRPr b="1" sz="6000">
                <a:solidFill>
                  <a:srgbClr val="0091EA"/>
                </a:solidFill>
              </a:defRPr>
            </a:lvl9pPr>
          </a:lstStyle>
          <a:p/>
        </p:txBody>
      </p:sp>
      <p:sp>
        <p:nvSpPr>
          <p:cNvPr id="11" name="Google Shape;11;p2"/>
          <p:cNvSpPr/>
          <p:nvPr/>
        </p:nvSpPr>
        <p:spPr>
          <a:xfrm>
            <a:off x="6897625" y="6199950"/>
            <a:ext cx="126900" cy="126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12" name="Google Shape;12;p2"/>
          <p:cNvSpPr/>
          <p:nvPr/>
        </p:nvSpPr>
        <p:spPr>
          <a:xfrm>
            <a:off x="7454375" y="5638800"/>
            <a:ext cx="126900" cy="126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13" name="Google Shape;13;p2"/>
          <p:cNvSpPr/>
          <p:nvPr/>
        </p:nvSpPr>
        <p:spPr>
          <a:xfrm>
            <a:off x="8827727" y="4597554"/>
            <a:ext cx="75900" cy="75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14" name="Google Shape;14;p2"/>
          <p:cNvSpPr/>
          <p:nvPr/>
        </p:nvSpPr>
        <p:spPr>
          <a:xfrm>
            <a:off x="8677050" y="6577875"/>
            <a:ext cx="126900" cy="126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15" name="Google Shape;15;p2"/>
          <p:cNvSpPr/>
          <p:nvPr/>
        </p:nvSpPr>
        <p:spPr>
          <a:xfrm>
            <a:off x="2972225" y="633400"/>
            <a:ext cx="126900" cy="126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79635" y="3373479"/>
            <a:ext cx="126900" cy="126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17" name="Google Shape;17;p2"/>
          <p:cNvSpPr/>
          <p:nvPr/>
        </p:nvSpPr>
        <p:spPr>
          <a:xfrm>
            <a:off x="311843" y="791518"/>
            <a:ext cx="126900" cy="126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18" name="Google Shape;18;p2"/>
          <p:cNvSpPr/>
          <p:nvPr/>
        </p:nvSpPr>
        <p:spPr>
          <a:xfrm>
            <a:off x="626322" y="1339872"/>
            <a:ext cx="253800" cy="253800"/>
          </a:xfrm>
          <a:prstGeom prst="ellipse">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19" name="Google Shape;19;p2"/>
          <p:cNvSpPr/>
          <p:nvPr/>
        </p:nvSpPr>
        <p:spPr>
          <a:xfrm>
            <a:off x="8104500" y="4963100"/>
            <a:ext cx="190200" cy="1905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20" name="Google Shape;20;p2"/>
          <p:cNvSpPr/>
          <p:nvPr/>
        </p:nvSpPr>
        <p:spPr>
          <a:xfrm>
            <a:off x="8803950" y="5654657"/>
            <a:ext cx="190200" cy="1905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21" name="Google Shape;21;p2"/>
          <p:cNvSpPr/>
          <p:nvPr/>
        </p:nvSpPr>
        <p:spPr>
          <a:xfrm>
            <a:off x="196310" y="1990890"/>
            <a:ext cx="75900" cy="75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22" name="Google Shape;22;p2"/>
          <p:cNvSpPr/>
          <p:nvPr/>
        </p:nvSpPr>
        <p:spPr>
          <a:xfrm>
            <a:off x="1738050" y="271322"/>
            <a:ext cx="253800" cy="253800"/>
          </a:xfrm>
          <a:prstGeom prst="ellipse">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23" name="Google Shape;23;p2"/>
          <p:cNvSpPr/>
          <p:nvPr/>
        </p:nvSpPr>
        <p:spPr>
          <a:xfrm>
            <a:off x="771659" y="2504485"/>
            <a:ext cx="75900" cy="75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24" name="Google Shape;24;p2"/>
          <p:cNvSpPr/>
          <p:nvPr/>
        </p:nvSpPr>
        <p:spPr>
          <a:xfrm>
            <a:off x="4271584" y="474825"/>
            <a:ext cx="75900" cy="75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7729213" y="6127438"/>
            <a:ext cx="253800" cy="254100"/>
          </a:xfrm>
          <a:prstGeom prst="ellipse">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a:buNone/>
              <a:defRPr>
                <a:solidFill>
                  <a:srgbClr val="263238"/>
                </a:solidFill>
              </a:defRPr>
            </a:lvl1pPr>
            <a:lvl2pPr lvl="1">
              <a:buNone/>
              <a:defRPr>
                <a:solidFill>
                  <a:srgbClr val="263238"/>
                </a:solidFill>
              </a:defRPr>
            </a:lvl2pPr>
            <a:lvl3pPr lvl="2">
              <a:buNone/>
              <a:defRPr>
                <a:solidFill>
                  <a:srgbClr val="263238"/>
                </a:solidFill>
              </a:defRPr>
            </a:lvl3pPr>
            <a:lvl4pPr lvl="3">
              <a:buNone/>
              <a:defRPr>
                <a:solidFill>
                  <a:srgbClr val="263238"/>
                </a:solidFill>
              </a:defRPr>
            </a:lvl4pPr>
            <a:lvl5pPr lvl="4">
              <a:buNone/>
              <a:defRPr>
                <a:solidFill>
                  <a:srgbClr val="263238"/>
                </a:solidFill>
              </a:defRPr>
            </a:lvl5pPr>
            <a:lvl6pPr lvl="5">
              <a:buNone/>
              <a:defRPr>
                <a:solidFill>
                  <a:srgbClr val="263238"/>
                </a:solidFill>
              </a:defRPr>
            </a:lvl6pPr>
            <a:lvl7pPr lvl="6">
              <a:buNone/>
              <a:defRPr>
                <a:solidFill>
                  <a:srgbClr val="263238"/>
                </a:solidFill>
              </a:defRPr>
            </a:lvl7pPr>
            <a:lvl8pPr lvl="7">
              <a:buNone/>
              <a:defRPr>
                <a:solidFill>
                  <a:srgbClr val="263238"/>
                </a:solidFill>
              </a:defRPr>
            </a:lvl8pPr>
            <a:lvl9pPr lvl="8">
              <a:buNone/>
              <a:defRPr>
                <a:solidFill>
                  <a:srgbClr val="26323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complete pattern">
  <p:cSld name="BLANK_1">
    <p:bg>
      <p:bgPr>
        <a:blipFill>
          <a:blip r:embed="rId2">
            <a:alphaModFix/>
          </a:blip>
          <a:stretch>
            <a:fillRect/>
          </a:stretch>
        </a:blipFill>
      </p:bgPr>
    </p:bg>
    <p:spTree>
      <p:nvGrpSpPr>
        <p:cNvPr id="65" name="Shape 65"/>
        <p:cNvGrpSpPr/>
        <p:nvPr/>
      </p:nvGrpSpPr>
      <p:grpSpPr>
        <a:xfrm>
          <a:off x="0" y="0"/>
          <a:ext cx="0" cy="0"/>
          <a:chOff x="0" y="0"/>
          <a:chExt cx="0" cy="0"/>
        </a:xfrm>
      </p:grpSpPr>
      <p:sp>
        <p:nvSpPr>
          <p:cNvPr id="66" name="Google Shape;66;p11"/>
          <p:cNvSpPr/>
          <p:nvPr/>
        </p:nvSpPr>
        <p:spPr>
          <a:xfrm>
            <a:off x="-26550" y="-19800"/>
            <a:ext cx="9197100" cy="6897600"/>
          </a:xfrm>
          <a:prstGeom prst="rect">
            <a:avLst/>
          </a:prstGeom>
          <a:solidFill>
            <a:srgbClr val="CFD8DC">
              <a:alpha val="49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1"/>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a:buNone/>
              <a:defRPr>
                <a:solidFill>
                  <a:srgbClr val="C90813"/>
                </a:solidFill>
              </a:defRPr>
            </a:lvl1pPr>
            <a:lvl2pPr lvl="1">
              <a:buNone/>
              <a:defRPr>
                <a:solidFill>
                  <a:srgbClr val="C90813"/>
                </a:solidFill>
              </a:defRPr>
            </a:lvl2pPr>
            <a:lvl3pPr lvl="2">
              <a:buNone/>
              <a:defRPr>
                <a:solidFill>
                  <a:srgbClr val="C90813"/>
                </a:solidFill>
              </a:defRPr>
            </a:lvl3pPr>
            <a:lvl4pPr lvl="3">
              <a:buNone/>
              <a:defRPr>
                <a:solidFill>
                  <a:srgbClr val="C90813"/>
                </a:solidFill>
              </a:defRPr>
            </a:lvl4pPr>
            <a:lvl5pPr lvl="4">
              <a:buNone/>
              <a:defRPr>
                <a:solidFill>
                  <a:srgbClr val="C90813"/>
                </a:solidFill>
              </a:defRPr>
            </a:lvl5pPr>
            <a:lvl6pPr lvl="5">
              <a:buNone/>
              <a:defRPr>
                <a:solidFill>
                  <a:srgbClr val="C90813"/>
                </a:solidFill>
              </a:defRPr>
            </a:lvl6pPr>
            <a:lvl7pPr lvl="6">
              <a:buNone/>
              <a:defRPr>
                <a:solidFill>
                  <a:srgbClr val="C90813"/>
                </a:solidFill>
              </a:defRPr>
            </a:lvl7pPr>
            <a:lvl8pPr lvl="7">
              <a:buNone/>
              <a:defRPr>
                <a:solidFill>
                  <a:srgbClr val="C90813"/>
                </a:solidFill>
              </a:defRPr>
            </a:lvl8pPr>
            <a:lvl9pPr lvl="8">
              <a:buNone/>
              <a:defRPr>
                <a:solidFill>
                  <a:srgbClr val="C9081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bg>
      <p:bgPr>
        <a:blipFill>
          <a:blip r:embed="rId2">
            <a:alphaModFix/>
          </a:blip>
          <a:stretch>
            <a:fillRect/>
          </a:stretch>
        </a:blipFill>
      </p:bgPr>
    </p:bg>
    <p:spTree>
      <p:nvGrpSpPr>
        <p:cNvPr id="72" name="Shape 72"/>
        <p:cNvGrpSpPr/>
        <p:nvPr/>
      </p:nvGrpSpPr>
      <p:grpSpPr>
        <a:xfrm>
          <a:off x="0" y="0"/>
          <a:ext cx="0" cy="0"/>
          <a:chOff x="0" y="0"/>
          <a:chExt cx="0" cy="0"/>
        </a:xfrm>
      </p:grpSpPr>
      <p:sp>
        <p:nvSpPr>
          <p:cNvPr id="73" name="Google Shape;73;p13"/>
          <p:cNvSpPr txBox="1"/>
          <p:nvPr>
            <p:ph type="ctrTitle"/>
          </p:nvPr>
        </p:nvSpPr>
        <p:spPr>
          <a:xfrm>
            <a:off x="1700185" y="1360350"/>
            <a:ext cx="5807400" cy="15465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0091EA"/>
              </a:buClr>
              <a:buSzPts val="6000"/>
              <a:buNone/>
              <a:defRPr b="1" sz="6000">
                <a:solidFill>
                  <a:srgbClr val="0091EA"/>
                </a:solidFill>
              </a:defRPr>
            </a:lvl1pPr>
            <a:lvl2pPr lvl="1" rtl="0">
              <a:spcBef>
                <a:spcPts val="0"/>
              </a:spcBef>
              <a:spcAft>
                <a:spcPts val="0"/>
              </a:spcAft>
              <a:buClr>
                <a:srgbClr val="0091EA"/>
              </a:buClr>
              <a:buSzPts val="6000"/>
              <a:buNone/>
              <a:defRPr b="1" sz="6000">
                <a:solidFill>
                  <a:srgbClr val="0091EA"/>
                </a:solidFill>
              </a:defRPr>
            </a:lvl2pPr>
            <a:lvl3pPr lvl="2" rtl="0">
              <a:spcBef>
                <a:spcPts val="0"/>
              </a:spcBef>
              <a:spcAft>
                <a:spcPts val="0"/>
              </a:spcAft>
              <a:buClr>
                <a:srgbClr val="0091EA"/>
              </a:buClr>
              <a:buSzPts val="6000"/>
              <a:buNone/>
              <a:defRPr b="1" sz="6000">
                <a:solidFill>
                  <a:srgbClr val="0091EA"/>
                </a:solidFill>
              </a:defRPr>
            </a:lvl3pPr>
            <a:lvl4pPr lvl="3" rtl="0">
              <a:spcBef>
                <a:spcPts val="0"/>
              </a:spcBef>
              <a:spcAft>
                <a:spcPts val="0"/>
              </a:spcAft>
              <a:buClr>
                <a:srgbClr val="0091EA"/>
              </a:buClr>
              <a:buSzPts val="6000"/>
              <a:buNone/>
              <a:defRPr b="1" sz="6000">
                <a:solidFill>
                  <a:srgbClr val="0091EA"/>
                </a:solidFill>
              </a:defRPr>
            </a:lvl4pPr>
            <a:lvl5pPr lvl="4" rtl="0">
              <a:spcBef>
                <a:spcPts val="0"/>
              </a:spcBef>
              <a:spcAft>
                <a:spcPts val="0"/>
              </a:spcAft>
              <a:buClr>
                <a:srgbClr val="0091EA"/>
              </a:buClr>
              <a:buSzPts val="6000"/>
              <a:buNone/>
              <a:defRPr b="1" sz="6000">
                <a:solidFill>
                  <a:srgbClr val="0091EA"/>
                </a:solidFill>
              </a:defRPr>
            </a:lvl5pPr>
            <a:lvl6pPr lvl="5" rtl="0">
              <a:spcBef>
                <a:spcPts val="0"/>
              </a:spcBef>
              <a:spcAft>
                <a:spcPts val="0"/>
              </a:spcAft>
              <a:buClr>
                <a:srgbClr val="0091EA"/>
              </a:buClr>
              <a:buSzPts val="6000"/>
              <a:buNone/>
              <a:defRPr b="1" sz="6000">
                <a:solidFill>
                  <a:srgbClr val="0091EA"/>
                </a:solidFill>
              </a:defRPr>
            </a:lvl6pPr>
            <a:lvl7pPr lvl="6" rtl="0">
              <a:spcBef>
                <a:spcPts val="0"/>
              </a:spcBef>
              <a:spcAft>
                <a:spcPts val="0"/>
              </a:spcAft>
              <a:buClr>
                <a:srgbClr val="0091EA"/>
              </a:buClr>
              <a:buSzPts val="6000"/>
              <a:buNone/>
              <a:defRPr b="1" sz="6000">
                <a:solidFill>
                  <a:srgbClr val="0091EA"/>
                </a:solidFill>
              </a:defRPr>
            </a:lvl7pPr>
            <a:lvl8pPr lvl="7" rtl="0">
              <a:spcBef>
                <a:spcPts val="0"/>
              </a:spcBef>
              <a:spcAft>
                <a:spcPts val="0"/>
              </a:spcAft>
              <a:buClr>
                <a:srgbClr val="0091EA"/>
              </a:buClr>
              <a:buSzPts val="6000"/>
              <a:buNone/>
              <a:defRPr b="1" sz="6000">
                <a:solidFill>
                  <a:srgbClr val="0091EA"/>
                </a:solidFill>
              </a:defRPr>
            </a:lvl8pPr>
            <a:lvl9pPr lvl="8" rtl="0">
              <a:spcBef>
                <a:spcPts val="0"/>
              </a:spcBef>
              <a:spcAft>
                <a:spcPts val="0"/>
              </a:spcAft>
              <a:buClr>
                <a:srgbClr val="0091EA"/>
              </a:buClr>
              <a:buSzPts val="6000"/>
              <a:buNone/>
              <a:defRPr b="1" sz="6000">
                <a:solidFill>
                  <a:srgbClr val="0091EA"/>
                </a:solidFill>
              </a:defRPr>
            </a:lvl9pPr>
          </a:lstStyle>
          <a:p/>
        </p:txBody>
      </p:sp>
      <p:sp>
        <p:nvSpPr>
          <p:cNvPr id="74" name="Google Shape;74;p13"/>
          <p:cNvSpPr/>
          <p:nvPr/>
        </p:nvSpPr>
        <p:spPr>
          <a:xfrm>
            <a:off x="6897625" y="6199950"/>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3"/>
          <p:cNvSpPr/>
          <p:nvPr/>
        </p:nvSpPr>
        <p:spPr>
          <a:xfrm>
            <a:off x="7454375" y="5638800"/>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3"/>
          <p:cNvSpPr/>
          <p:nvPr/>
        </p:nvSpPr>
        <p:spPr>
          <a:xfrm>
            <a:off x="8827727" y="4597554"/>
            <a:ext cx="75900" cy="75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3"/>
          <p:cNvSpPr/>
          <p:nvPr/>
        </p:nvSpPr>
        <p:spPr>
          <a:xfrm>
            <a:off x="8677050" y="6577875"/>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3"/>
          <p:cNvSpPr/>
          <p:nvPr/>
        </p:nvSpPr>
        <p:spPr>
          <a:xfrm>
            <a:off x="2972225" y="633400"/>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3"/>
          <p:cNvSpPr/>
          <p:nvPr/>
        </p:nvSpPr>
        <p:spPr>
          <a:xfrm>
            <a:off x="579635" y="3373479"/>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3"/>
          <p:cNvSpPr/>
          <p:nvPr/>
        </p:nvSpPr>
        <p:spPr>
          <a:xfrm>
            <a:off x="311843" y="791518"/>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3"/>
          <p:cNvSpPr/>
          <p:nvPr/>
        </p:nvSpPr>
        <p:spPr>
          <a:xfrm>
            <a:off x="626322" y="1339872"/>
            <a:ext cx="253800" cy="2535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3"/>
          <p:cNvSpPr/>
          <p:nvPr/>
        </p:nvSpPr>
        <p:spPr>
          <a:xfrm>
            <a:off x="8104500" y="4963100"/>
            <a:ext cx="190200" cy="1905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3"/>
          <p:cNvSpPr/>
          <p:nvPr/>
        </p:nvSpPr>
        <p:spPr>
          <a:xfrm>
            <a:off x="8803950" y="5654657"/>
            <a:ext cx="190200" cy="1905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3"/>
          <p:cNvSpPr/>
          <p:nvPr/>
        </p:nvSpPr>
        <p:spPr>
          <a:xfrm>
            <a:off x="196310" y="1990890"/>
            <a:ext cx="75900" cy="75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3"/>
          <p:cNvSpPr/>
          <p:nvPr/>
        </p:nvSpPr>
        <p:spPr>
          <a:xfrm>
            <a:off x="1738050" y="271322"/>
            <a:ext cx="253800" cy="2535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p:nvPr/>
        </p:nvSpPr>
        <p:spPr>
          <a:xfrm>
            <a:off x="771659" y="2504485"/>
            <a:ext cx="75900" cy="75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p:nvPr/>
        </p:nvSpPr>
        <p:spPr>
          <a:xfrm>
            <a:off x="4271584" y="474825"/>
            <a:ext cx="75900" cy="75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3"/>
          <p:cNvSpPr/>
          <p:nvPr/>
        </p:nvSpPr>
        <p:spPr>
          <a:xfrm>
            <a:off x="7729213" y="6127438"/>
            <a:ext cx="253800" cy="2541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bg>
      <p:bgPr>
        <a:blipFill>
          <a:blip r:embed="rId2">
            <a:alphaModFix/>
          </a:blip>
          <a:stretch>
            <a:fillRect/>
          </a:stretch>
        </a:blipFill>
      </p:bgPr>
    </p:bg>
    <p:spTree>
      <p:nvGrpSpPr>
        <p:cNvPr id="89" name="Shape 89"/>
        <p:cNvGrpSpPr/>
        <p:nvPr/>
      </p:nvGrpSpPr>
      <p:grpSpPr>
        <a:xfrm>
          <a:off x="0" y="0"/>
          <a:ext cx="0" cy="0"/>
          <a:chOff x="0" y="0"/>
          <a:chExt cx="0" cy="0"/>
        </a:xfrm>
      </p:grpSpPr>
      <p:sp>
        <p:nvSpPr>
          <p:cNvPr id="90" name="Google Shape;90;p14"/>
          <p:cNvSpPr txBox="1"/>
          <p:nvPr>
            <p:ph type="ctrTitle"/>
          </p:nvPr>
        </p:nvSpPr>
        <p:spPr>
          <a:xfrm>
            <a:off x="1546025" y="2034925"/>
            <a:ext cx="5832600" cy="15465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b="1" sz="4800"/>
            </a:lvl1pPr>
            <a:lvl2pPr lvl="1" rtl="0">
              <a:spcBef>
                <a:spcPts val="0"/>
              </a:spcBef>
              <a:spcAft>
                <a:spcPts val="0"/>
              </a:spcAft>
              <a:buSzPts val="4800"/>
              <a:buNone/>
              <a:defRPr b="1" sz="4800"/>
            </a:lvl2pPr>
            <a:lvl3pPr lvl="2" rtl="0">
              <a:spcBef>
                <a:spcPts val="0"/>
              </a:spcBef>
              <a:spcAft>
                <a:spcPts val="0"/>
              </a:spcAft>
              <a:buSzPts val="4800"/>
              <a:buNone/>
              <a:defRPr b="1" sz="4800"/>
            </a:lvl3pPr>
            <a:lvl4pPr lvl="3" rtl="0">
              <a:spcBef>
                <a:spcPts val="0"/>
              </a:spcBef>
              <a:spcAft>
                <a:spcPts val="0"/>
              </a:spcAft>
              <a:buSzPts val="4800"/>
              <a:buNone/>
              <a:defRPr b="1" sz="4800"/>
            </a:lvl4pPr>
            <a:lvl5pPr lvl="4" rtl="0">
              <a:spcBef>
                <a:spcPts val="0"/>
              </a:spcBef>
              <a:spcAft>
                <a:spcPts val="0"/>
              </a:spcAft>
              <a:buSzPts val="4800"/>
              <a:buNone/>
              <a:defRPr b="1" sz="4800"/>
            </a:lvl5pPr>
            <a:lvl6pPr lvl="5" rtl="0">
              <a:spcBef>
                <a:spcPts val="0"/>
              </a:spcBef>
              <a:spcAft>
                <a:spcPts val="0"/>
              </a:spcAft>
              <a:buSzPts val="4800"/>
              <a:buNone/>
              <a:defRPr b="1" sz="4800"/>
            </a:lvl6pPr>
            <a:lvl7pPr lvl="6" rtl="0">
              <a:spcBef>
                <a:spcPts val="0"/>
              </a:spcBef>
              <a:spcAft>
                <a:spcPts val="0"/>
              </a:spcAft>
              <a:buSzPts val="4800"/>
              <a:buNone/>
              <a:defRPr b="1" sz="4800"/>
            </a:lvl7pPr>
            <a:lvl8pPr lvl="7" rtl="0">
              <a:spcBef>
                <a:spcPts val="0"/>
              </a:spcBef>
              <a:spcAft>
                <a:spcPts val="0"/>
              </a:spcAft>
              <a:buSzPts val="4800"/>
              <a:buNone/>
              <a:defRPr b="1" sz="4800"/>
            </a:lvl8pPr>
            <a:lvl9pPr lvl="8" rtl="0">
              <a:spcBef>
                <a:spcPts val="0"/>
              </a:spcBef>
              <a:spcAft>
                <a:spcPts val="0"/>
              </a:spcAft>
              <a:buSzPts val="4800"/>
              <a:buNone/>
              <a:defRPr b="1" sz="4800"/>
            </a:lvl9pPr>
          </a:lstStyle>
          <a:p/>
        </p:txBody>
      </p:sp>
      <p:sp>
        <p:nvSpPr>
          <p:cNvPr id="91" name="Google Shape;91;p14"/>
          <p:cNvSpPr txBox="1"/>
          <p:nvPr>
            <p:ph idx="1" type="subTitle"/>
          </p:nvPr>
        </p:nvSpPr>
        <p:spPr>
          <a:xfrm>
            <a:off x="1546025" y="3710548"/>
            <a:ext cx="5832600" cy="10464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607D8B"/>
              </a:buClr>
              <a:buSzPts val="3000"/>
              <a:buNone/>
              <a:defRPr>
                <a:solidFill>
                  <a:srgbClr val="607D8B"/>
                </a:solidFill>
              </a:defRPr>
            </a:lvl1pPr>
            <a:lvl2pPr lvl="1" rtl="0">
              <a:spcBef>
                <a:spcPts val="0"/>
              </a:spcBef>
              <a:spcAft>
                <a:spcPts val="0"/>
              </a:spcAft>
              <a:buClr>
                <a:srgbClr val="607D8B"/>
              </a:buClr>
              <a:buSzPts val="3000"/>
              <a:buNone/>
              <a:defRPr sz="3000">
                <a:solidFill>
                  <a:srgbClr val="607D8B"/>
                </a:solidFill>
              </a:defRPr>
            </a:lvl2pPr>
            <a:lvl3pPr lvl="2" rtl="0">
              <a:spcBef>
                <a:spcPts val="0"/>
              </a:spcBef>
              <a:spcAft>
                <a:spcPts val="0"/>
              </a:spcAft>
              <a:buClr>
                <a:srgbClr val="607D8B"/>
              </a:buClr>
              <a:buSzPts val="3000"/>
              <a:buNone/>
              <a:defRPr sz="3000">
                <a:solidFill>
                  <a:srgbClr val="607D8B"/>
                </a:solidFill>
              </a:defRPr>
            </a:lvl3pPr>
            <a:lvl4pPr lvl="3" rtl="0">
              <a:spcBef>
                <a:spcPts val="0"/>
              </a:spcBef>
              <a:spcAft>
                <a:spcPts val="0"/>
              </a:spcAft>
              <a:buClr>
                <a:srgbClr val="607D8B"/>
              </a:buClr>
              <a:buSzPts val="3000"/>
              <a:buNone/>
              <a:defRPr sz="3000">
                <a:solidFill>
                  <a:srgbClr val="607D8B"/>
                </a:solidFill>
              </a:defRPr>
            </a:lvl4pPr>
            <a:lvl5pPr lvl="4" rtl="0">
              <a:spcBef>
                <a:spcPts val="0"/>
              </a:spcBef>
              <a:spcAft>
                <a:spcPts val="0"/>
              </a:spcAft>
              <a:buClr>
                <a:srgbClr val="607D8B"/>
              </a:buClr>
              <a:buSzPts val="3000"/>
              <a:buNone/>
              <a:defRPr sz="3000">
                <a:solidFill>
                  <a:srgbClr val="607D8B"/>
                </a:solidFill>
              </a:defRPr>
            </a:lvl5pPr>
            <a:lvl6pPr lvl="5" rtl="0">
              <a:spcBef>
                <a:spcPts val="0"/>
              </a:spcBef>
              <a:spcAft>
                <a:spcPts val="0"/>
              </a:spcAft>
              <a:buClr>
                <a:srgbClr val="607D8B"/>
              </a:buClr>
              <a:buSzPts val="3000"/>
              <a:buNone/>
              <a:defRPr sz="3000">
                <a:solidFill>
                  <a:srgbClr val="607D8B"/>
                </a:solidFill>
              </a:defRPr>
            </a:lvl6pPr>
            <a:lvl7pPr lvl="6" rtl="0">
              <a:spcBef>
                <a:spcPts val="0"/>
              </a:spcBef>
              <a:spcAft>
                <a:spcPts val="0"/>
              </a:spcAft>
              <a:buClr>
                <a:srgbClr val="607D8B"/>
              </a:buClr>
              <a:buSzPts val="3000"/>
              <a:buNone/>
              <a:defRPr sz="3000">
                <a:solidFill>
                  <a:srgbClr val="607D8B"/>
                </a:solidFill>
              </a:defRPr>
            </a:lvl7pPr>
            <a:lvl8pPr lvl="7" rtl="0">
              <a:spcBef>
                <a:spcPts val="0"/>
              </a:spcBef>
              <a:spcAft>
                <a:spcPts val="0"/>
              </a:spcAft>
              <a:buClr>
                <a:srgbClr val="607D8B"/>
              </a:buClr>
              <a:buSzPts val="3000"/>
              <a:buNone/>
              <a:defRPr sz="3000">
                <a:solidFill>
                  <a:srgbClr val="607D8B"/>
                </a:solidFill>
              </a:defRPr>
            </a:lvl8pPr>
            <a:lvl9pPr lvl="8" rtl="0">
              <a:spcBef>
                <a:spcPts val="0"/>
              </a:spcBef>
              <a:spcAft>
                <a:spcPts val="0"/>
              </a:spcAft>
              <a:buClr>
                <a:srgbClr val="607D8B"/>
              </a:buClr>
              <a:buSzPts val="3000"/>
              <a:buNone/>
              <a:defRPr sz="3000">
                <a:solidFill>
                  <a:srgbClr val="607D8B"/>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92" name="Shape 92"/>
        <p:cNvGrpSpPr/>
        <p:nvPr/>
      </p:nvGrpSpPr>
      <p:grpSpPr>
        <a:xfrm>
          <a:off x="0" y="0"/>
          <a:ext cx="0" cy="0"/>
          <a:chOff x="0" y="0"/>
          <a:chExt cx="0" cy="0"/>
        </a:xfrm>
      </p:grpSpPr>
      <p:pic>
        <p:nvPicPr>
          <p:cNvPr descr="connections-05.png" id="93" name="Google Shape;93;p15"/>
          <p:cNvPicPr preferRelativeResize="0"/>
          <p:nvPr/>
        </p:nvPicPr>
        <p:blipFill>
          <a:blip r:embed="rId2">
            <a:alphaModFix/>
          </a:blip>
          <a:stretch>
            <a:fillRect/>
          </a:stretch>
        </p:blipFill>
        <p:spPr>
          <a:xfrm flipH="1" rot="10800000">
            <a:off x="5945" y="1714499"/>
            <a:ext cx="6849083" cy="5143501"/>
          </a:xfrm>
          <a:prstGeom prst="rect">
            <a:avLst/>
          </a:prstGeom>
          <a:noFill/>
          <a:ln>
            <a:noFill/>
          </a:ln>
        </p:spPr>
      </p:pic>
      <p:sp>
        <p:nvSpPr>
          <p:cNvPr id="94" name="Google Shape;94;p15"/>
          <p:cNvSpPr txBox="1"/>
          <p:nvPr>
            <p:ph idx="1" type="body"/>
          </p:nvPr>
        </p:nvSpPr>
        <p:spPr>
          <a:xfrm>
            <a:off x="1215300" y="2501400"/>
            <a:ext cx="6713400" cy="1093200"/>
          </a:xfrm>
          <a:prstGeom prst="rect">
            <a:avLst/>
          </a:prstGeom>
        </p:spPr>
        <p:txBody>
          <a:bodyPr anchorCtr="0" anchor="t" bIns="91425" lIns="91425" spcFirstLastPara="1" rIns="91425" wrap="square" tIns="91425">
            <a:noAutofit/>
          </a:bodyPr>
          <a:lstStyle>
            <a:lvl1pPr indent="-457200" lvl="0" marL="457200" rtl="0" algn="ctr">
              <a:spcBef>
                <a:spcPts val="600"/>
              </a:spcBef>
              <a:spcAft>
                <a:spcPts val="0"/>
              </a:spcAft>
              <a:buClr>
                <a:srgbClr val="263238"/>
              </a:buClr>
              <a:buSzPts val="3600"/>
              <a:buChar char="◎"/>
              <a:defRPr i="1" sz="3600"/>
            </a:lvl1pPr>
            <a:lvl2pPr indent="-457200" lvl="1" marL="914400" rtl="0" algn="ctr">
              <a:spcBef>
                <a:spcPts val="0"/>
              </a:spcBef>
              <a:spcAft>
                <a:spcPts val="0"/>
              </a:spcAft>
              <a:buClr>
                <a:srgbClr val="263238"/>
              </a:buClr>
              <a:buSzPts val="3600"/>
              <a:buChar char="○"/>
              <a:defRPr i="1" sz="3600"/>
            </a:lvl2pPr>
            <a:lvl3pPr indent="-457200" lvl="2" marL="1371600" rtl="0" algn="ctr">
              <a:spcBef>
                <a:spcPts val="0"/>
              </a:spcBef>
              <a:spcAft>
                <a:spcPts val="0"/>
              </a:spcAft>
              <a:buClr>
                <a:srgbClr val="263238"/>
              </a:buClr>
              <a:buSzPts val="3600"/>
              <a:buChar char="◉"/>
              <a:defRPr i="1" sz="3600"/>
            </a:lvl3pPr>
            <a:lvl4pPr indent="-457200" lvl="3" marL="1828800" rtl="0" algn="ctr">
              <a:spcBef>
                <a:spcPts val="0"/>
              </a:spcBef>
              <a:spcAft>
                <a:spcPts val="0"/>
              </a:spcAft>
              <a:buClr>
                <a:srgbClr val="263238"/>
              </a:buClr>
              <a:buSzPts val="3600"/>
              <a:buChar char="●"/>
              <a:defRPr i="1" sz="3600"/>
            </a:lvl4pPr>
            <a:lvl5pPr indent="-457200" lvl="4" marL="2286000" rtl="0" algn="ctr">
              <a:spcBef>
                <a:spcPts val="0"/>
              </a:spcBef>
              <a:spcAft>
                <a:spcPts val="0"/>
              </a:spcAft>
              <a:buClr>
                <a:srgbClr val="263238"/>
              </a:buClr>
              <a:buSzPts val="3600"/>
              <a:buChar char="○"/>
              <a:defRPr i="1" sz="3600"/>
            </a:lvl5pPr>
            <a:lvl6pPr indent="-457200" lvl="5" marL="2743200" rtl="0" algn="ctr">
              <a:spcBef>
                <a:spcPts val="0"/>
              </a:spcBef>
              <a:spcAft>
                <a:spcPts val="0"/>
              </a:spcAft>
              <a:buClr>
                <a:srgbClr val="263238"/>
              </a:buClr>
              <a:buSzPts val="3600"/>
              <a:buChar char="■"/>
              <a:defRPr i="1" sz="3600"/>
            </a:lvl6pPr>
            <a:lvl7pPr indent="-457200" lvl="6" marL="3200400" rtl="0" algn="ctr">
              <a:spcBef>
                <a:spcPts val="0"/>
              </a:spcBef>
              <a:spcAft>
                <a:spcPts val="0"/>
              </a:spcAft>
              <a:buClr>
                <a:srgbClr val="263238"/>
              </a:buClr>
              <a:buSzPts val="3600"/>
              <a:buChar char="●"/>
              <a:defRPr i="1" sz="3600"/>
            </a:lvl7pPr>
            <a:lvl8pPr indent="-457200" lvl="7" marL="3657600" rtl="0" algn="ctr">
              <a:spcBef>
                <a:spcPts val="0"/>
              </a:spcBef>
              <a:spcAft>
                <a:spcPts val="0"/>
              </a:spcAft>
              <a:buClr>
                <a:srgbClr val="263238"/>
              </a:buClr>
              <a:buSzPts val="3600"/>
              <a:buChar char="○"/>
              <a:defRPr i="1" sz="3600"/>
            </a:lvl8pPr>
            <a:lvl9pPr indent="-457200" lvl="8" marL="4114800" rtl="0" algn="ctr">
              <a:spcBef>
                <a:spcPts val="0"/>
              </a:spcBef>
              <a:spcAft>
                <a:spcPts val="0"/>
              </a:spcAft>
              <a:buClr>
                <a:srgbClr val="263238"/>
              </a:buClr>
              <a:buSzPts val="3600"/>
              <a:buChar char="■"/>
              <a:defRPr i="1" sz="3600"/>
            </a:lvl9pPr>
          </a:lstStyle>
          <a:p/>
        </p:txBody>
      </p:sp>
      <p:grpSp>
        <p:nvGrpSpPr>
          <p:cNvPr id="95" name="Google Shape;95;p15"/>
          <p:cNvGrpSpPr/>
          <p:nvPr/>
        </p:nvGrpSpPr>
        <p:grpSpPr>
          <a:xfrm>
            <a:off x="3593400" y="1074285"/>
            <a:ext cx="1957200" cy="1093200"/>
            <a:chOff x="3593400" y="1760085"/>
            <a:chExt cx="1957200" cy="1093200"/>
          </a:xfrm>
        </p:grpSpPr>
        <p:sp>
          <p:nvSpPr>
            <p:cNvPr id="96" name="Google Shape;96;p15"/>
            <p:cNvSpPr txBox="1"/>
            <p:nvPr/>
          </p:nvSpPr>
          <p:spPr>
            <a:xfrm>
              <a:off x="3593400" y="1872097"/>
              <a:ext cx="1957200" cy="8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6000">
                  <a:solidFill>
                    <a:srgbClr val="0091EA"/>
                  </a:solidFill>
                  <a:latin typeface="Source Sans Pro"/>
                  <a:ea typeface="Source Sans Pro"/>
                  <a:cs typeface="Source Sans Pro"/>
                  <a:sym typeface="Source Sans Pro"/>
                </a:rPr>
                <a:t>“</a:t>
              </a:r>
              <a:endParaRPr b="1" sz="6000">
                <a:solidFill>
                  <a:srgbClr val="0091EA"/>
                </a:solidFill>
                <a:latin typeface="Source Sans Pro"/>
                <a:ea typeface="Source Sans Pro"/>
                <a:cs typeface="Source Sans Pro"/>
                <a:sym typeface="Source Sans Pro"/>
              </a:endParaRPr>
            </a:p>
          </p:txBody>
        </p:sp>
        <p:sp>
          <p:nvSpPr>
            <p:cNvPr id="97" name="Google Shape;97;p15"/>
            <p:cNvSpPr/>
            <p:nvPr/>
          </p:nvSpPr>
          <p:spPr>
            <a:xfrm>
              <a:off x="4025400" y="1760085"/>
              <a:ext cx="1093200" cy="10932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5"/>
            <p:cNvSpPr/>
            <p:nvPr/>
          </p:nvSpPr>
          <p:spPr>
            <a:xfrm>
              <a:off x="4190700" y="1925385"/>
              <a:ext cx="762600" cy="762600"/>
            </a:xfrm>
            <a:prstGeom prst="ellipse">
              <a:avLst/>
            </a:prstGeom>
            <a:noFill/>
            <a:ln cap="flat" cmpd="sng" w="1905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99" name="Google Shape;99;p15"/>
          <p:cNvCxnSpPr>
            <a:endCxn id="97" idx="1"/>
          </p:cNvCxnSpPr>
          <p:nvPr/>
        </p:nvCxnSpPr>
        <p:spPr>
          <a:xfrm>
            <a:off x="3742095" y="871980"/>
            <a:ext cx="443400" cy="362400"/>
          </a:xfrm>
          <a:prstGeom prst="straightConnector1">
            <a:avLst/>
          </a:prstGeom>
          <a:noFill/>
          <a:ln cap="flat" cmpd="sng" w="9525">
            <a:solidFill>
              <a:srgbClr val="CFD8DC"/>
            </a:solidFill>
            <a:prstDash val="solid"/>
            <a:round/>
            <a:headEnd len="med" w="med" type="none"/>
            <a:tailEnd len="med" w="med" type="none"/>
          </a:ln>
        </p:spPr>
      </p:cxnSp>
      <p:cxnSp>
        <p:nvCxnSpPr>
          <p:cNvPr id="100" name="Google Shape;100;p15"/>
          <p:cNvCxnSpPr/>
          <p:nvPr/>
        </p:nvCxnSpPr>
        <p:spPr>
          <a:xfrm rot="10800000">
            <a:off x="4114800" y="269985"/>
            <a:ext cx="457200" cy="804300"/>
          </a:xfrm>
          <a:prstGeom prst="straightConnector1">
            <a:avLst/>
          </a:prstGeom>
          <a:noFill/>
          <a:ln cap="flat" cmpd="sng" w="9525">
            <a:solidFill>
              <a:srgbClr val="CFD8DC"/>
            </a:solidFill>
            <a:prstDash val="solid"/>
            <a:round/>
            <a:headEnd len="med" w="med" type="none"/>
            <a:tailEnd len="med" w="med" type="none"/>
          </a:ln>
        </p:spPr>
      </p:cxnSp>
      <p:cxnSp>
        <p:nvCxnSpPr>
          <p:cNvPr id="101" name="Google Shape;101;p15"/>
          <p:cNvCxnSpPr/>
          <p:nvPr/>
        </p:nvCxnSpPr>
        <p:spPr>
          <a:xfrm flipH="1" rot="10800000">
            <a:off x="4749075" y="753125"/>
            <a:ext cx="95100" cy="348900"/>
          </a:xfrm>
          <a:prstGeom prst="straightConnector1">
            <a:avLst/>
          </a:prstGeom>
          <a:noFill/>
          <a:ln cap="flat" cmpd="sng" w="9525">
            <a:solidFill>
              <a:srgbClr val="CFD8DC"/>
            </a:solidFill>
            <a:prstDash val="solid"/>
            <a:round/>
            <a:headEnd len="med" w="med" type="none"/>
            <a:tailEnd len="med" w="med" type="none"/>
          </a:ln>
        </p:spPr>
      </p:cxnSp>
      <p:sp>
        <p:nvSpPr>
          <p:cNvPr id="102" name="Google Shape;102;p15"/>
          <p:cNvSpPr txBox="1"/>
          <p:nvPr>
            <p:ph idx="12" type="sldNum"/>
          </p:nvPr>
        </p:nvSpPr>
        <p:spPr>
          <a:xfrm>
            <a:off x="-87" y="6333125"/>
            <a:ext cx="9144000" cy="524700"/>
          </a:xfrm>
          <a:prstGeom prst="rect">
            <a:avLst/>
          </a:prstGeom>
        </p:spPr>
        <p:txBody>
          <a:bodyPr anchorCtr="0" anchor="t"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103" name="Shape 103"/>
        <p:cNvGrpSpPr/>
        <p:nvPr/>
      </p:nvGrpSpPr>
      <p:grpSpPr>
        <a:xfrm>
          <a:off x="0" y="0"/>
          <a:ext cx="0" cy="0"/>
          <a:chOff x="0" y="0"/>
          <a:chExt cx="0" cy="0"/>
        </a:xfrm>
      </p:grpSpPr>
      <p:sp>
        <p:nvSpPr>
          <p:cNvPr id="104" name="Google Shape;104;p16"/>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105" name="Google Shape;105;p16"/>
          <p:cNvSpPr txBox="1"/>
          <p:nvPr>
            <p:ph idx="1" type="body"/>
          </p:nvPr>
        </p:nvSpPr>
        <p:spPr>
          <a:xfrm>
            <a:off x="786150" y="1682267"/>
            <a:ext cx="7571700" cy="47649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106" name="Google Shape;106;p16"/>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107" name="Shape 107"/>
        <p:cNvGrpSpPr/>
        <p:nvPr/>
      </p:nvGrpSpPr>
      <p:grpSpPr>
        <a:xfrm>
          <a:off x="0" y="0"/>
          <a:ext cx="0" cy="0"/>
          <a:chOff x="0" y="0"/>
          <a:chExt cx="0" cy="0"/>
        </a:xfrm>
      </p:grpSpPr>
      <p:sp>
        <p:nvSpPr>
          <p:cNvPr id="108" name="Google Shape;108;p17"/>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109" name="Google Shape;109;p17"/>
          <p:cNvSpPr txBox="1"/>
          <p:nvPr>
            <p:ph idx="1" type="body"/>
          </p:nvPr>
        </p:nvSpPr>
        <p:spPr>
          <a:xfrm>
            <a:off x="786137" y="1600200"/>
            <a:ext cx="3675300" cy="4967700"/>
          </a:xfrm>
          <a:prstGeom prst="rect">
            <a:avLst/>
          </a:prstGeom>
        </p:spPr>
        <p:txBody>
          <a:bodyPr anchorCtr="0" anchor="t" bIns="91425" lIns="91425" spcFirstLastPara="1" rIns="91425" wrap="square" tIns="91425">
            <a:noAutofit/>
          </a:bodyPr>
          <a:lstStyle>
            <a:lvl1pPr indent="-393700" lvl="0" marL="457200" rtl="0">
              <a:spcBef>
                <a:spcPts val="600"/>
              </a:spcBef>
              <a:spcAft>
                <a:spcPts val="0"/>
              </a:spcAft>
              <a:buSzPts val="2600"/>
              <a:buChar char="◎"/>
              <a:defRPr sz="2600"/>
            </a:lvl1pPr>
            <a:lvl2pPr indent="-393700" lvl="1" marL="914400" rtl="0">
              <a:spcBef>
                <a:spcPts val="0"/>
              </a:spcBef>
              <a:spcAft>
                <a:spcPts val="0"/>
              </a:spcAft>
              <a:buSzPts val="2600"/>
              <a:buChar char="○"/>
              <a:defRPr sz="2600"/>
            </a:lvl2pPr>
            <a:lvl3pPr indent="-393700" lvl="2" marL="1371600" rtl="0">
              <a:spcBef>
                <a:spcPts val="0"/>
              </a:spcBef>
              <a:spcAft>
                <a:spcPts val="0"/>
              </a:spcAft>
              <a:buSzPts val="2600"/>
              <a:buChar char="◉"/>
              <a:defRPr sz="2600"/>
            </a:lvl3pPr>
            <a:lvl4pPr indent="-393700" lvl="3" marL="1828800" rtl="0">
              <a:spcBef>
                <a:spcPts val="0"/>
              </a:spcBef>
              <a:spcAft>
                <a:spcPts val="0"/>
              </a:spcAft>
              <a:buSzPts val="2600"/>
              <a:buChar char="●"/>
              <a:defRPr sz="2600"/>
            </a:lvl4pPr>
            <a:lvl5pPr indent="-393700" lvl="4" marL="2286000" rtl="0">
              <a:spcBef>
                <a:spcPts val="0"/>
              </a:spcBef>
              <a:spcAft>
                <a:spcPts val="0"/>
              </a:spcAft>
              <a:buSzPts val="2600"/>
              <a:buChar char="○"/>
              <a:defRPr sz="2600"/>
            </a:lvl5pPr>
            <a:lvl6pPr indent="-393700" lvl="5" marL="2743200" rtl="0">
              <a:spcBef>
                <a:spcPts val="0"/>
              </a:spcBef>
              <a:spcAft>
                <a:spcPts val="0"/>
              </a:spcAft>
              <a:buSzPts val="2600"/>
              <a:buChar char="■"/>
              <a:defRPr sz="2600"/>
            </a:lvl6pPr>
            <a:lvl7pPr indent="-393700" lvl="6" marL="3200400" rtl="0">
              <a:spcBef>
                <a:spcPts val="0"/>
              </a:spcBef>
              <a:spcAft>
                <a:spcPts val="0"/>
              </a:spcAft>
              <a:buSzPts val="2600"/>
              <a:buChar char="●"/>
              <a:defRPr sz="2600"/>
            </a:lvl7pPr>
            <a:lvl8pPr indent="-393700" lvl="7" marL="3657600" rtl="0">
              <a:spcBef>
                <a:spcPts val="0"/>
              </a:spcBef>
              <a:spcAft>
                <a:spcPts val="0"/>
              </a:spcAft>
              <a:buSzPts val="2600"/>
              <a:buChar char="○"/>
              <a:defRPr sz="2600"/>
            </a:lvl8pPr>
            <a:lvl9pPr indent="-393700" lvl="8" marL="4114800" rtl="0">
              <a:spcBef>
                <a:spcPts val="0"/>
              </a:spcBef>
              <a:spcAft>
                <a:spcPts val="0"/>
              </a:spcAft>
              <a:buSzPts val="2600"/>
              <a:buChar char="■"/>
              <a:defRPr sz="2600"/>
            </a:lvl9pPr>
          </a:lstStyle>
          <a:p/>
        </p:txBody>
      </p:sp>
      <p:sp>
        <p:nvSpPr>
          <p:cNvPr id="110" name="Google Shape;110;p17"/>
          <p:cNvSpPr txBox="1"/>
          <p:nvPr>
            <p:ph idx="2" type="body"/>
          </p:nvPr>
        </p:nvSpPr>
        <p:spPr>
          <a:xfrm>
            <a:off x="4682659" y="1600200"/>
            <a:ext cx="3675300" cy="4967700"/>
          </a:xfrm>
          <a:prstGeom prst="rect">
            <a:avLst/>
          </a:prstGeom>
        </p:spPr>
        <p:txBody>
          <a:bodyPr anchorCtr="0" anchor="t" bIns="91425" lIns="91425" spcFirstLastPara="1" rIns="91425" wrap="square" tIns="91425">
            <a:noAutofit/>
          </a:bodyPr>
          <a:lstStyle>
            <a:lvl1pPr indent="-393700" lvl="0" marL="457200" rtl="0">
              <a:spcBef>
                <a:spcPts val="600"/>
              </a:spcBef>
              <a:spcAft>
                <a:spcPts val="0"/>
              </a:spcAft>
              <a:buSzPts val="2600"/>
              <a:buChar char="◎"/>
              <a:defRPr sz="2600"/>
            </a:lvl1pPr>
            <a:lvl2pPr indent="-393700" lvl="1" marL="914400" rtl="0">
              <a:spcBef>
                <a:spcPts val="0"/>
              </a:spcBef>
              <a:spcAft>
                <a:spcPts val="0"/>
              </a:spcAft>
              <a:buSzPts val="2600"/>
              <a:buChar char="○"/>
              <a:defRPr sz="2600"/>
            </a:lvl2pPr>
            <a:lvl3pPr indent="-393700" lvl="2" marL="1371600" rtl="0">
              <a:spcBef>
                <a:spcPts val="0"/>
              </a:spcBef>
              <a:spcAft>
                <a:spcPts val="0"/>
              </a:spcAft>
              <a:buSzPts val="2600"/>
              <a:buChar char="◉"/>
              <a:defRPr sz="2600"/>
            </a:lvl3pPr>
            <a:lvl4pPr indent="-393700" lvl="3" marL="1828800" rtl="0">
              <a:spcBef>
                <a:spcPts val="0"/>
              </a:spcBef>
              <a:spcAft>
                <a:spcPts val="0"/>
              </a:spcAft>
              <a:buSzPts val="2600"/>
              <a:buChar char="●"/>
              <a:defRPr sz="2600"/>
            </a:lvl4pPr>
            <a:lvl5pPr indent="-393700" lvl="4" marL="2286000" rtl="0">
              <a:spcBef>
                <a:spcPts val="0"/>
              </a:spcBef>
              <a:spcAft>
                <a:spcPts val="0"/>
              </a:spcAft>
              <a:buSzPts val="2600"/>
              <a:buChar char="○"/>
              <a:defRPr sz="2600"/>
            </a:lvl5pPr>
            <a:lvl6pPr indent="-393700" lvl="5" marL="2743200" rtl="0">
              <a:spcBef>
                <a:spcPts val="0"/>
              </a:spcBef>
              <a:spcAft>
                <a:spcPts val="0"/>
              </a:spcAft>
              <a:buSzPts val="2600"/>
              <a:buChar char="■"/>
              <a:defRPr sz="2600"/>
            </a:lvl6pPr>
            <a:lvl7pPr indent="-393700" lvl="6" marL="3200400" rtl="0">
              <a:spcBef>
                <a:spcPts val="0"/>
              </a:spcBef>
              <a:spcAft>
                <a:spcPts val="0"/>
              </a:spcAft>
              <a:buSzPts val="2600"/>
              <a:buChar char="●"/>
              <a:defRPr sz="2600"/>
            </a:lvl7pPr>
            <a:lvl8pPr indent="-393700" lvl="7" marL="3657600" rtl="0">
              <a:spcBef>
                <a:spcPts val="0"/>
              </a:spcBef>
              <a:spcAft>
                <a:spcPts val="0"/>
              </a:spcAft>
              <a:buSzPts val="2600"/>
              <a:buChar char="○"/>
              <a:defRPr sz="2600"/>
            </a:lvl8pPr>
            <a:lvl9pPr indent="-393700" lvl="8" marL="4114800" rtl="0">
              <a:spcBef>
                <a:spcPts val="0"/>
              </a:spcBef>
              <a:spcAft>
                <a:spcPts val="0"/>
              </a:spcAft>
              <a:buSzPts val="2600"/>
              <a:buChar char="■"/>
              <a:defRPr sz="2600"/>
            </a:lvl9pPr>
          </a:lstStyle>
          <a:p/>
        </p:txBody>
      </p:sp>
      <p:sp>
        <p:nvSpPr>
          <p:cNvPr id="111" name="Google Shape;111;p17"/>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112" name="Shape 112"/>
        <p:cNvGrpSpPr/>
        <p:nvPr/>
      </p:nvGrpSpPr>
      <p:grpSpPr>
        <a:xfrm>
          <a:off x="0" y="0"/>
          <a:ext cx="0" cy="0"/>
          <a:chOff x="0" y="0"/>
          <a:chExt cx="0" cy="0"/>
        </a:xfrm>
      </p:grpSpPr>
      <p:sp>
        <p:nvSpPr>
          <p:cNvPr id="113" name="Google Shape;113;p18"/>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114" name="Google Shape;114;p18"/>
          <p:cNvSpPr txBox="1"/>
          <p:nvPr>
            <p:ph idx="1" type="body"/>
          </p:nvPr>
        </p:nvSpPr>
        <p:spPr>
          <a:xfrm>
            <a:off x="786150" y="1600200"/>
            <a:ext cx="2419800" cy="4967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115" name="Google Shape;115;p18"/>
          <p:cNvSpPr txBox="1"/>
          <p:nvPr>
            <p:ph idx="2" type="body"/>
          </p:nvPr>
        </p:nvSpPr>
        <p:spPr>
          <a:xfrm>
            <a:off x="3329992" y="1600200"/>
            <a:ext cx="2419800" cy="4967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116" name="Google Shape;116;p18"/>
          <p:cNvSpPr txBox="1"/>
          <p:nvPr>
            <p:ph idx="3" type="body"/>
          </p:nvPr>
        </p:nvSpPr>
        <p:spPr>
          <a:xfrm>
            <a:off x="5873834" y="1600200"/>
            <a:ext cx="2419800" cy="4967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117" name="Google Shape;117;p18"/>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blipFill>
          <a:blip r:embed="rId2">
            <a:alphaModFix/>
          </a:blip>
          <a:stretch>
            <a:fillRect/>
          </a:stretch>
        </a:blipFill>
      </p:bgPr>
    </p:bg>
    <p:spTree>
      <p:nvGrpSpPr>
        <p:cNvPr id="118" name="Shape 118"/>
        <p:cNvGrpSpPr/>
        <p:nvPr/>
      </p:nvGrpSpPr>
      <p:grpSpPr>
        <a:xfrm>
          <a:off x="0" y="0"/>
          <a:ext cx="0" cy="0"/>
          <a:chOff x="0" y="0"/>
          <a:chExt cx="0" cy="0"/>
        </a:xfrm>
      </p:grpSpPr>
      <p:sp>
        <p:nvSpPr>
          <p:cNvPr id="119" name="Google Shape;119;p19"/>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120" name="Google Shape;120;p19"/>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blipFill>
          <a:blip r:embed="rId2">
            <a:alphaModFix/>
          </a:blip>
          <a:stretch>
            <a:fillRect/>
          </a:stretch>
        </a:blipFill>
      </p:bgPr>
    </p:bg>
    <p:spTree>
      <p:nvGrpSpPr>
        <p:cNvPr id="121" name="Shape 121"/>
        <p:cNvGrpSpPr/>
        <p:nvPr/>
      </p:nvGrpSpPr>
      <p:grpSpPr>
        <a:xfrm>
          <a:off x="0" y="0"/>
          <a:ext cx="0" cy="0"/>
          <a:chOff x="0" y="0"/>
          <a:chExt cx="0" cy="0"/>
        </a:xfrm>
      </p:grpSpPr>
      <p:sp>
        <p:nvSpPr>
          <p:cNvPr id="122" name="Google Shape;122;p20"/>
          <p:cNvSpPr txBox="1"/>
          <p:nvPr>
            <p:ph idx="1" type="body"/>
          </p:nvPr>
        </p:nvSpPr>
        <p:spPr>
          <a:xfrm>
            <a:off x="457200" y="5407123"/>
            <a:ext cx="8229600" cy="491700"/>
          </a:xfrm>
          <a:prstGeom prst="rect">
            <a:avLst/>
          </a:prstGeom>
        </p:spPr>
        <p:txBody>
          <a:bodyPr anchorCtr="0" anchor="t" bIns="91425" lIns="91425" spcFirstLastPara="1" rIns="91425" wrap="square" tIns="91425">
            <a:noAutofit/>
          </a:bodyPr>
          <a:lstStyle>
            <a:lvl1pPr indent="-228600" lvl="0" marL="457200" rtl="0" algn="ctr">
              <a:spcBef>
                <a:spcPts val="360"/>
              </a:spcBef>
              <a:spcAft>
                <a:spcPts val="0"/>
              </a:spcAft>
              <a:buSzPts val="1800"/>
              <a:buNone/>
              <a:defRPr sz="1800"/>
            </a:lvl1pPr>
          </a:lstStyle>
          <a:p/>
        </p:txBody>
      </p:sp>
      <p:sp>
        <p:nvSpPr>
          <p:cNvPr id="123" name="Google Shape;123;p20"/>
          <p:cNvSpPr txBox="1"/>
          <p:nvPr>
            <p:ph idx="12" type="sldNum"/>
          </p:nvPr>
        </p:nvSpPr>
        <p:spPr>
          <a:xfrm>
            <a:off x="-92" y="6333125"/>
            <a:ext cx="9144000" cy="524700"/>
          </a:xfrm>
          <a:prstGeom prst="rect">
            <a:avLst/>
          </a:prstGeom>
        </p:spPr>
        <p:txBody>
          <a:bodyPr anchorCtr="0" anchor="t"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blipFill>
          <a:blip r:embed="rId2">
            <a:alphaModFix/>
          </a:blip>
          <a:stretch>
            <a:fillRect/>
          </a:stretch>
        </a:blipFill>
      </p:bgPr>
    </p:bg>
    <p:spTree>
      <p:nvGrpSpPr>
        <p:cNvPr id="124" name="Shape 124"/>
        <p:cNvGrpSpPr/>
        <p:nvPr/>
      </p:nvGrpSpPr>
      <p:grpSpPr>
        <a:xfrm>
          <a:off x="0" y="0"/>
          <a:ext cx="0" cy="0"/>
          <a:chOff x="0" y="0"/>
          <a:chExt cx="0" cy="0"/>
        </a:xfrm>
      </p:grpSpPr>
      <p:sp>
        <p:nvSpPr>
          <p:cNvPr id="125" name="Google Shape;125;p21"/>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bg>
      <p:bgPr>
        <a:blipFill>
          <a:blip r:embed="rId2">
            <a:alphaModFix/>
          </a:blip>
          <a:stretch>
            <a:fillRect/>
          </a:stretch>
        </a:blipFill>
      </p:bgPr>
    </p:bg>
    <p:spTree>
      <p:nvGrpSpPr>
        <p:cNvPr id="27" name="Shape 27"/>
        <p:cNvGrpSpPr/>
        <p:nvPr/>
      </p:nvGrpSpPr>
      <p:grpSpPr>
        <a:xfrm>
          <a:off x="0" y="0"/>
          <a:ext cx="0" cy="0"/>
          <a:chOff x="0" y="0"/>
          <a:chExt cx="0" cy="0"/>
        </a:xfrm>
      </p:grpSpPr>
      <p:sp>
        <p:nvSpPr>
          <p:cNvPr id="28" name="Google Shape;28;p3"/>
          <p:cNvSpPr txBox="1"/>
          <p:nvPr>
            <p:ph type="ctrTitle"/>
          </p:nvPr>
        </p:nvSpPr>
        <p:spPr>
          <a:xfrm>
            <a:off x="1546025" y="2034925"/>
            <a:ext cx="5832600" cy="15465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b="1" sz="4800"/>
            </a:lvl1pPr>
            <a:lvl2pPr lvl="1" rtl="0">
              <a:spcBef>
                <a:spcPts val="0"/>
              </a:spcBef>
              <a:spcAft>
                <a:spcPts val="0"/>
              </a:spcAft>
              <a:buSzPts val="4800"/>
              <a:buNone/>
              <a:defRPr b="1" sz="4800"/>
            </a:lvl2pPr>
            <a:lvl3pPr lvl="2" rtl="0">
              <a:spcBef>
                <a:spcPts val="0"/>
              </a:spcBef>
              <a:spcAft>
                <a:spcPts val="0"/>
              </a:spcAft>
              <a:buSzPts val="4800"/>
              <a:buNone/>
              <a:defRPr b="1" sz="4800"/>
            </a:lvl3pPr>
            <a:lvl4pPr lvl="3" rtl="0">
              <a:spcBef>
                <a:spcPts val="0"/>
              </a:spcBef>
              <a:spcAft>
                <a:spcPts val="0"/>
              </a:spcAft>
              <a:buSzPts val="4800"/>
              <a:buNone/>
              <a:defRPr b="1" sz="4800"/>
            </a:lvl4pPr>
            <a:lvl5pPr lvl="4" rtl="0">
              <a:spcBef>
                <a:spcPts val="0"/>
              </a:spcBef>
              <a:spcAft>
                <a:spcPts val="0"/>
              </a:spcAft>
              <a:buSzPts val="4800"/>
              <a:buNone/>
              <a:defRPr b="1" sz="4800"/>
            </a:lvl5pPr>
            <a:lvl6pPr lvl="5" rtl="0">
              <a:spcBef>
                <a:spcPts val="0"/>
              </a:spcBef>
              <a:spcAft>
                <a:spcPts val="0"/>
              </a:spcAft>
              <a:buSzPts val="4800"/>
              <a:buNone/>
              <a:defRPr b="1" sz="4800"/>
            </a:lvl6pPr>
            <a:lvl7pPr lvl="6" rtl="0">
              <a:spcBef>
                <a:spcPts val="0"/>
              </a:spcBef>
              <a:spcAft>
                <a:spcPts val="0"/>
              </a:spcAft>
              <a:buSzPts val="4800"/>
              <a:buNone/>
              <a:defRPr b="1" sz="4800"/>
            </a:lvl7pPr>
            <a:lvl8pPr lvl="7" rtl="0">
              <a:spcBef>
                <a:spcPts val="0"/>
              </a:spcBef>
              <a:spcAft>
                <a:spcPts val="0"/>
              </a:spcAft>
              <a:buSzPts val="4800"/>
              <a:buNone/>
              <a:defRPr b="1" sz="4800"/>
            </a:lvl8pPr>
            <a:lvl9pPr lvl="8" rtl="0">
              <a:spcBef>
                <a:spcPts val="0"/>
              </a:spcBef>
              <a:spcAft>
                <a:spcPts val="0"/>
              </a:spcAft>
              <a:buSzPts val="4800"/>
              <a:buNone/>
              <a:defRPr b="1" sz="4800"/>
            </a:lvl9pPr>
          </a:lstStyle>
          <a:p/>
        </p:txBody>
      </p:sp>
      <p:sp>
        <p:nvSpPr>
          <p:cNvPr id="29" name="Google Shape;29;p3"/>
          <p:cNvSpPr txBox="1"/>
          <p:nvPr>
            <p:ph idx="1" type="subTitle"/>
          </p:nvPr>
        </p:nvSpPr>
        <p:spPr>
          <a:xfrm>
            <a:off x="1546025" y="3710548"/>
            <a:ext cx="5832600" cy="10464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607D8B"/>
              </a:buClr>
              <a:buSzPts val="3000"/>
              <a:buNone/>
              <a:defRPr>
                <a:solidFill>
                  <a:srgbClr val="607D8B"/>
                </a:solidFill>
              </a:defRPr>
            </a:lvl1pPr>
            <a:lvl2pPr lvl="1" rtl="0">
              <a:spcBef>
                <a:spcPts val="0"/>
              </a:spcBef>
              <a:spcAft>
                <a:spcPts val="0"/>
              </a:spcAft>
              <a:buClr>
                <a:srgbClr val="607D8B"/>
              </a:buClr>
              <a:buSzPts val="3000"/>
              <a:buNone/>
              <a:defRPr sz="3000">
                <a:solidFill>
                  <a:srgbClr val="607D8B"/>
                </a:solidFill>
              </a:defRPr>
            </a:lvl2pPr>
            <a:lvl3pPr lvl="2" rtl="0">
              <a:spcBef>
                <a:spcPts val="0"/>
              </a:spcBef>
              <a:spcAft>
                <a:spcPts val="0"/>
              </a:spcAft>
              <a:buClr>
                <a:srgbClr val="607D8B"/>
              </a:buClr>
              <a:buSzPts val="3000"/>
              <a:buNone/>
              <a:defRPr sz="3000">
                <a:solidFill>
                  <a:srgbClr val="607D8B"/>
                </a:solidFill>
              </a:defRPr>
            </a:lvl3pPr>
            <a:lvl4pPr lvl="3" rtl="0">
              <a:spcBef>
                <a:spcPts val="0"/>
              </a:spcBef>
              <a:spcAft>
                <a:spcPts val="0"/>
              </a:spcAft>
              <a:buClr>
                <a:srgbClr val="607D8B"/>
              </a:buClr>
              <a:buSzPts val="3000"/>
              <a:buNone/>
              <a:defRPr sz="3000">
                <a:solidFill>
                  <a:srgbClr val="607D8B"/>
                </a:solidFill>
              </a:defRPr>
            </a:lvl4pPr>
            <a:lvl5pPr lvl="4" rtl="0">
              <a:spcBef>
                <a:spcPts val="0"/>
              </a:spcBef>
              <a:spcAft>
                <a:spcPts val="0"/>
              </a:spcAft>
              <a:buClr>
                <a:srgbClr val="607D8B"/>
              </a:buClr>
              <a:buSzPts val="3000"/>
              <a:buNone/>
              <a:defRPr sz="3000">
                <a:solidFill>
                  <a:srgbClr val="607D8B"/>
                </a:solidFill>
              </a:defRPr>
            </a:lvl5pPr>
            <a:lvl6pPr lvl="5" rtl="0">
              <a:spcBef>
                <a:spcPts val="0"/>
              </a:spcBef>
              <a:spcAft>
                <a:spcPts val="0"/>
              </a:spcAft>
              <a:buClr>
                <a:srgbClr val="607D8B"/>
              </a:buClr>
              <a:buSzPts val="3000"/>
              <a:buNone/>
              <a:defRPr sz="3000">
                <a:solidFill>
                  <a:srgbClr val="607D8B"/>
                </a:solidFill>
              </a:defRPr>
            </a:lvl6pPr>
            <a:lvl7pPr lvl="6" rtl="0">
              <a:spcBef>
                <a:spcPts val="0"/>
              </a:spcBef>
              <a:spcAft>
                <a:spcPts val="0"/>
              </a:spcAft>
              <a:buClr>
                <a:srgbClr val="607D8B"/>
              </a:buClr>
              <a:buSzPts val="3000"/>
              <a:buNone/>
              <a:defRPr sz="3000">
                <a:solidFill>
                  <a:srgbClr val="607D8B"/>
                </a:solidFill>
              </a:defRPr>
            </a:lvl7pPr>
            <a:lvl8pPr lvl="7" rtl="0">
              <a:spcBef>
                <a:spcPts val="0"/>
              </a:spcBef>
              <a:spcAft>
                <a:spcPts val="0"/>
              </a:spcAft>
              <a:buClr>
                <a:srgbClr val="607D8B"/>
              </a:buClr>
              <a:buSzPts val="3000"/>
              <a:buNone/>
              <a:defRPr sz="3000">
                <a:solidFill>
                  <a:srgbClr val="607D8B"/>
                </a:solidFill>
              </a:defRPr>
            </a:lvl8pPr>
            <a:lvl9pPr lvl="8" rtl="0">
              <a:spcBef>
                <a:spcPts val="0"/>
              </a:spcBef>
              <a:spcAft>
                <a:spcPts val="0"/>
              </a:spcAft>
              <a:buClr>
                <a:srgbClr val="607D8B"/>
              </a:buClr>
              <a:buSzPts val="3000"/>
              <a:buNone/>
              <a:defRPr sz="3000">
                <a:solidFill>
                  <a:srgbClr val="607D8B"/>
                </a:solidFill>
              </a:defRPr>
            </a:lvl9pPr>
          </a:lstStyle>
          <a:p/>
        </p:txBody>
      </p:sp>
      <p:sp>
        <p:nvSpPr>
          <p:cNvPr id="30" name="Google Shape;30;p3"/>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a:buNone/>
              <a:defRPr>
                <a:solidFill>
                  <a:srgbClr val="263238"/>
                </a:solidFill>
              </a:defRPr>
            </a:lvl1pPr>
            <a:lvl2pPr lvl="1">
              <a:buNone/>
              <a:defRPr>
                <a:solidFill>
                  <a:srgbClr val="263238"/>
                </a:solidFill>
              </a:defRPr>
            </a:lvl2pPr>
            <a:lvl3pPr lvl="2">
              <a:buNone/>
              <a:defRPr>
                <a:solidFill>
                  <a:srgbClr val="263238"/>
                </a:solidFill>
              </a:defRPr>
            </a:lvl3pPr>
            <a:lvl4pPr lvl="3">
              <a:buNone/>
              <a:defRPr>
                <a:solidFill>
                  <a:srgbClr val="263238"/>
                </a:solidFill>
              </a:defRPr>
            </a:lvl4pPr>
            <a:lvl5pPr lvl="4">
              <a:buNone/>
              <a:defRPr>
                <a:solidFill>
                  <a:srgbClr val="263238"/>
                </a:solidFill>
              </a:defRPr>
            </a:lvl5pPr>
            <a:lvl6pPr lvl="5">
              <a:buNone/>
              <a:defRPr>
                <a:solidFill>
                  <a:srgbClr val="263238"/>
                </a:solidFill>
              </a:defRPr>
            </a:lvl6pPr>
            <a:lvl7pPr lvl="6">
              <a:buNone/>
              <a:defRPr>
                <a:solidFill>
                  <a:srgbClr val="263238"/>
                </a:solidFill>
              </a:defRPr>
            </a:lvl7pPr>
            <a:lvl8pPr lvl="7">
              <a:buNone/>
              <a:defRPr>
                <a:solidFill>
                  <a:srgbClr val="263238"/>
                </a:solidFill>
              </a:defRPr>
            </a:lvl8pPr>
            <a:lvl9pPr lvl="8">
              <a:buNone/>
              <a:defRPr>
                <a:solidFill>
                  <a:srgbClr val="26323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complete pattern">
  <p:cSld name="BLANK_1">
    <p:bg>
      <p:bgPr>
        <a:blipFill>
          <a:blip r:embed="rId2">
            <a:alphaModFix/>
          </a:blip>
          <a:stretch>
            <a:fillRect/>
          </a:stretch>
        </a:blipFill>
      </p:bgPr>
    </p:bg>
    <p:spTree>
      <p:nvGrpSpPr>
        <p:cNvPr id="126" name="Shape 126"/>
        <p:cNvGrpSpPr/>
        <p:nvPr/>
      </p:nvGrpSpPr>
      <p:grpSpPr>
        <a:xfrm>
          <a:off x="0" y="0"/>
          <a:ext cx="0" cy="0"/>
          <a:chOff x="0" y="0"/>
          <a:chExt cx="0" cy="0"/>
        </a:xfrm>
      </p:grpSpPr>
      <p:sp>
        <p:nvSpPr>
          <p:cNvPr id="127" name="Google Shape;127;p22"/>
          <p:cNvSpPr/>
          <p:nvPr/>
        </p:nvSpPr>
        <p:spPr>
          <a:xfrm>
            <a:off x="-26550" y="-19800"/>
            <a:ext cx="9197100" cy="6897600"/>
          </a:xfrm>
          <a:prstGeom prst="rect">
            <a:avLst/>
          </a:prstGeom>
          <a:solidFill>
            <a:srgbClr val="CFD8DC">
              <a:alpha val="49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2"/>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bg>
      <p:bgPr>
        <a:blipFill>
          <a:blip r:embed="rId2">
            <a:alphaModFix/>
          </a:blip>
          <a:stretch>
            <a:fillRect/>
          </a:stretch>
        </a:blipFill>
      </p:bgPr>
    </p:bg>
    <p:spTree>
      <p:nvGrpSpPr>
        <p:cNvPr id="133" name="Shape 133"/>
        <p:cNvGrpSpPr/>
        <p:nvPr/>
      </p:nvGrpSpPr>
      <p:grpSpPr>
        <a:xfrm>
          <a:off x="0" y="0"/>
          <a:ext cx="0" cy="0"/>
          <a:chOff x="0" y="0"/>
          <a:chExt cx="0" cy="0"/>
        </a:xfrm>
      </p:grpSpPr>
      <p:sp>
        <p:nvSpPr>
          <p:cNvPr id="134" name="Google Shape;134;p24"/>
          <p:cNvSpPr txBox="1"/>
          <p:nvPr>
            <p:ph type="ctrTitle"/>
          </p:nvPr>
        </p:nvSpPr>
        <p:spPr>
          <a:xfrm>
            <a:off x="1700185" y="1360350"/>
            <a:ext cx="5807400" cy="15465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0091EA"/>
              </a:buClr>
              <a:buSzPts val="6000"/>
              <a:buNone/>
              <a:defRPr b="1" sz="6000">
                <a:solidFill>
                  <a:srgbClr val="0091EA"/>
                </a:solidFill>
              </a:defRPr>
            </a:lvl1pPr>
            <a:lvl2pPr lvl="1" rtl="0">
              <a:spcBef>
                <a:spcPts val="0"/>
              </a:spcBef>
              <a:spcAft>
                <a:spcPts val="0"/>
              </a:spcAft>
              <a:buClr>
                <a:srgbClr val="0091EA"/>
              </a:buClr>
              <a:buSzPts val="6000"/>
              <a:buNone/>
              <a:defRPr b="1" sz="6000">
                <a:solidFill>
                  <a:srgbClr val="0091EA"/>
                </a:solidFill>
              </a:defRPr>
            </a:lvl2pPr>
            <a:lvl3pPr lvl="2" rtl="0">
              <a:spcBef>
                <a:spcPts val="0"/>
              </a:spcBef>
              <a:spcAft>
                <a:spcPts val="0"/>
              </a:spcAft>
              <a:buClr>
                <a:srgbClr val="0091EA"/>
              </a:buClr>
              <a:buSzPts val="6000"/>
              <a:buNone/>
              <a:defRPr b="1" sz="6000">
                <a:solidFill>
                  <a:srgbClr val="0091EA"/>
                </a:solidFill>
              </a:defRPr>
            </a:lvl3pPr>
            <a:lvl4pPr lvl="3" rtl="0">
              <a:spcBef>
                <a:spcPts val="0"/>
              </a:spcBef>
              <a:spcAft>
                <a:spcPts val="0"/>
              </a:spcAft>
              <a:buClr>
                <a:srgbClr val="0091EA"/>
              </a:buClr>
              <a:buSzPts val="6000"/>
              <a:buNone/>
              <a:defRPr b="1" sz="6000">
                <a:solidFill>
                  <a:srgbClr val="0091EA"/>
                </a:solidFill>
              </a:defRPr>
            </a:lvl4pPr>
            <a:lvl5pPr lvl="4" rtl="0">
              <a:spcBef>
                <a:spcPts val="0"/>
              </a:spcBef>
              <a:spcAft>
                <a:spcPts val="0"/>
              </a:spcAft>
              <a:buClr>
                <a:srgbClr val="0091EA"/>
              </a:buClr>
              <a:buSzPts val="6000"/>
              <a:buNone/>
              <a:defRPr b="1" sz="6000">
                <a:solidFill>
                  <a:srgbClr val="0091EA"/>
                </a:solidFill>
              </a:defRPr>
            </a:lvl5pPr>
            <a:lvl6pPr lvl="5" rtl="0">
              <a:spcBef>
                <a:spcPts val="0"/>
              </a:spcBef>
              <a:spcAft>
                <a:spcPts val="0"/>
              </a:spcAft>
              <a:buClr>
                <a:srgbClr val="0091EA"/>
              </a:buClr>
              <a:buSzPts val="6000"/>
              <a:buNone/>
              <a:defRPr b="1" sz="6000">
                <a:solidFill>
                  <a:srgbClr val="0091EA"/>
                </a:solidFill>
              </a:defRPr>
            </a:lvl6pPr>
            <a:lvl7pPr lvl="6" rtl="0">
              <a:spcBef>
                <a:spcPts val="0"/>
              </a:spcBef>
              <a:spcAft>
                <a:spcPts val="0"/>
              </a:spcAft>
              <a:buClr>
                <a:srgbClr val="0091EA"/>
              </a:buClr>
              <a:buSzPts val="6000"/>
              <a:buNone/>
              <a:defRPr b="1" sz="6000">
                <a:solidFill>
                  <a:srgbClr val="0091EA"/>
                </a:solidFill>
              </a:defRPr>
            </a:lvl7pPr>
            <a:lvl8pPr lvl="7" rtl="0">
              <a:spcBef>
                <a:spcPts val="0"/>
              </a:spcBef>
              <a:spcAft>
                <a:spcPts val="0"/>
              </a:spcAft>
              <a:buClr>
                <a:srgbClr val="0091EA"/>
              </a:buClr>
              <a:buSzPts val="6000"/>
              <a:buNone/>
              <a:defRPr b="1" sz="6000">
                <a:solidFill>
                  <a:srgbClr val="0091EA"/>
                </a:solidFill>
              </a:defRPr>
            </a:lvl8pPr>
            <a:lvl9pPr lvl="8" rtl="0">
              <a:spcBef>
                <a:spcPts val="0"/>
              </a:spcBef>
              <a:spcAft>
                <a:spcPts val="0"/>
              </a:spcAft>
              <a:buClr>
                <a:srgbClr val="0091EA"/>
              </a:buClr>
              <a:buSzPts val="6000"/>
              <a:buNone/>
              <a:defRPr b="1" sz="6000">
                <a:solidFill>
                  <a:srgbClr val="0091EA"/>
                </a:solidFill>
              </a:defRPr>
            </a:lvl9pPr>
          </a:lstStyle>
          <a:p/>
        </p:txBody>
      </p:sp>
      <p:sp>
        <p:nvSpPr>
          <p:cNvPr id="135" name="Google Shape;135;p24"/>
          <p:cNvSpPr/>
          <p:nvPr/>
        </p:nvSpPr>
        <p:spPr>
          <a:xfrm>
            <a:off x="6897625" y="6199950"/>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4"/>
          <p:cNvSpPr/>
          <p:nvPr/>
        </p:nvSpPr>
        <p:spPr>
          <a:xfrm>
            <a:off x="7454375" y="5638800"/>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4"/>
          <p:cNvSpPr/>
          <p:nvPr/>
        </p:nvSpPr>
        <p:spPr>
          <a:xfrm>
            <a:off x="8827727" y="4597554"/>
            <a:ext cx="75900" cy="75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4"/>
          <p:cNvSpPr/>
          <p:nvPr/>
        </p:nvSpPr>
        <p:spPr>
          <a:xfrm>
            <a:off x="8677050" y="6577875"/>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4"/>
          <p:cNvSpPr/>
          <p:nvPr/>
        </p:nvSpPr>
        <p:spPr>
          <a:xfrm>
            <a:off x="2972225" y="633400"/>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4"/>
          <p:cNvSpPr/>
          <p:nvPr/>
        </p:nvSpPr>
        <p:spPr>
          <a:xfrm>
            <a:off x="579635" y="3373479"/>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4"/>
          <p:cNvSpPr/>
          <p:nvPr/>
        </p:nvSpPr>
        <p:spPr>
          <a:xfrm>
            <a:off x="311843" y="791518"/>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4"/>
          <p:cNvSpPr/>
          <p:nvPr/>
        </p:nvSpPr>
        <p:spPr>
          <a:xfrm>
            <a:off x="626322" y="1339872"/>
            <a:ext cx="253800" cy="2538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4"/>
          <p:cNvSpPr/>
          <p:nvPr/>
        </p:nvSpPr>
        <p:spPr>
          <a:xfrm>
            <a:off x="8104500" y="4963100"/>
            <a:ext cx="190200" cy="1905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4"/>
          <p:cNvSpPr/>
          <p:nvPr/>
        </p:nvSpPr>
        <p:spPr>
          <a:xfrm>
            <a:off x="8803950" y="5654657"/>
            <a:ext cx="190200" cy="1905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4"/>
          <p:cNvSpPr/>
          <p:nvPr/>
        </p:nvSpPr>
        <p:spPr>
          <a:xfrm>
            <a:off x="196310" y="1990890"/>
            <a:ext cx="75900" cy="75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4"/>
          <p:cNvSpPr/>
          <p:nvPr/>
        </p:nvSpPr>
        <p:spPr>
          <a:xfrm>
            <a:off x="1738050" y="271322"/>
            <a:ext cx="253800" cy="2538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4"/>
          <p:cNvSpPr/>
          <p:nvPr/>
        </p:nvSpPr>
        <p:spPr>
          <a:xfrm>
            <a:off x="771659" y="2504485"/>
            <a:ext cx="75900" cy="75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4"/>
          <p:cNvSpPr/>
          <p:nvPr/>
        </p:nvSpPr>
        <p:spPr>
          <a:xfrm>
            <a:off x="4271584" y="474825"/>
            <a:ext cx="75900" cy="75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4"/>
          <p:cNvSpPr/>
          <p:nvPr/>
        </p:nvSpPr>
        <p:spPr>
          <a:xfrm>
            <a:off x="7729213" y="6127438"/>
            <a:ext cx="253800" cy="2541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bg>
      <p:bgPr>
        <a:blipFill>
          <a:blip r:embed="rId2">
            <a:alphaModFix/>
          </a:blip>
          <a:stretch>
            <a:fillRect/>
          </a:stretch>
        </a:blipFill>
      </p:bgPr>
    </p:bg>
    <p:spTree>
      <p:nvGrpSpPr>
        <p:cNvPr id="150" name="Shape 150"/>
        <p:cNvGrpSpPr/>
        <p:nvPr/>
      </p:nvGrpSpPr>
      <p:grpSpPr>
        <a:xfrm>
          <a:off x="0" y="0"/>
          <a:ext cx="0" cy="0"/>
          <a:chOff x="0" y="0"/>
          <a:chExt cx="0" cy="0"/>
        </a:xfrm>
      </p:grpSpPr>
      <p:sp>
        <p:nvSpPr>
          <p:cNvPr id="151" name="Google Shape;151;p25"/>
          <p:cNvSpPr txBox="1"/>
          <p:nvPr>
            <p:ph type="ctrTitle"/>
          </p:nvPr>
        </p:nvSpPr>
        <p:spPr>
          <a:xfrm>
            <a:off x="1546025" y="2034925"/>
            <a:ext cx="5832600" cy="15465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b="1" sz="4800"/>
            </a:lvl1pPr>
            <a:lvl2pPr lvl="1" rtl="0">
              <a:spcBef>
                <a:spcPts val="0"/>
              </a:spcBef>
              <a:spcAft>
                <a:spcPts val="0"/>
              </a:spcAft>
              <a:buSzPts val="4800"/>
              <a:buNone/>
              <a:defRPr b="1" sz="4800"/>
            </a:lvl2pPr>
            <a:lvl3pPr lvl="2" rtl="0">
              <a:spcBef>
                <a:spcPts val="0"/>
              </a:spcBef>
              <a:spcAft>
                <a:spcPts val="0"/>
              </a:spcAft>
              <a:buSzPts val="4800"/>
              <a:buNone/>
              <a:defRPr b="1" sz="4800"/>
            </a:lvl3pPr>
            <a:lvl4pPr lvl="3" rtl="0">
              <a:spcBef>
                <a:spcPts val="0"/>
              </a:spcBef>
              <a:spcAft>
                <a:spcPts val="0"/>
              </a:spcAft>
              <a:buSzPts val="4800"/>
              <a:buNone/>
              <a:defRPr b="1" sz="4800"/>
            </a:lvl4pPr>
            <a:lvl5pPr lvl="4" rtl="0">
              <a:spcBef>
                <a:spcPts val="0"/>
              </a:spcBef>
              <a:spcAft>
                <a:spcPts val="0"/>
              </a:spcAft>
              <a:buSzPts val="4800"/>
              <a:buNone/>
              <a:defRPr b="1" sz="4800"/>
            </a:lvl5pPr>
            <a:lvl6pPr lvl="5" rtl="0">
              <a:spcBef>
                <a:spcPts val="0"/>
              </a:spcBef>
              <a:spcAft>
                <a:spcPts val="0"/>
              </a:spcAft>
              <a:buSzPts val="4800"/>
              <a:buNone/>
              <a:defRPr b="1" sz="4800"/>
            </a:lvl6pPr>
            <a:lvl7pPr lvl="6" rtl="0">
              <a:spcBef>
                <a:spcPts val="0"/>
              </a:spcBef>
              <a:spcAft>
                <a:spcPts val="0"/>
              </a:spcAft>
              <a:buSzPts val="4800"/>
              <a:buNone/>
              <a:defRPr b="1" sz="4800"/>
            </a:lvl7pPr>
            <a:lvl8pPr lvl="7" rtl="0">
              <a:spcBef>
                <a:spcPts val="0"/>
              </a:spcBef>
              <a:spcAft>
                <a:spcPts val="0"/>
              </a:spcAft>
              <a:buSzPts val="4800"/>
              <a:buNone/>
              <a:defRPr b="1" sz="4800"/>
            </a:lvl8pPr>
            <a:lvl9pPr lvl="8" rtl="0">
              <a:spcBef>
                <a:spcPts val="0"/>
              </a:spcBef>
              <a:spcAft>
                <a:spcPts val="0"/>
              </a:spcAft>
              <a:buSzPts val="4800"/>
              <a:buNone/>
              <a:defRPr b="1" sz="4800"/>
            </a:lvl9pPr>
          </a:lstStyle>
          <a:p/>
        </p:txBody>
      </p:sp>
      <p:sp>
        <p:nvSpPr>
          <p:cNvPr id="152" name="Google Shape;152;p25"/>
          <p:cNvSpPr txBox="1"/>
          <p:nvPr>
            <p:ph idx="1" type="subTitle"/>
          </p:nvPr>
        </p:nvSpPr>
        <p:spPr>
          <a:xfrm>
            <a:off x="1546025" y="3710548"/>
            <a:ext cx="5832600" cy="10464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607D8B"/>
              </a:buClr>
              <a:buSzPts val="3000"/>
              <a:buNone/>
              <a:defRPr>
                <a:solidFill>
                  <a:srgbClr val="607D8B"/>
                </a:solidFill>
              </a:defRPr>
            </a:lvl1pPr>
            <a:lvl2pPr lvl="1" rtl="0">
              <a:spcBef>
                <a:spcPts val="0"/>
              </a:spcBef>
              <a:spcAft>
                <a:spcPts val="0"/>
              </a:spcAft>
              <a:buClr>
                <a:srgbClr val="607D8B"/>
              </a:buClr>
              <a:buSzPts val="3000"/>
              <a:buNone/>
              <a:defRPr sz="3000">
                <a:solidFill>
                  <a:srgbClr val="607D8B"/>
                </a:solidFill>
              </a:defRPr>
            </a:lvl2pPr>
            <a:lvl3pPr lvl="2" rtl="0">
              <a:spcBef>
                <a:spcPts val="0"/>
              </a:spcBef>
              <a:spcAft>
                <a:spcPts val="0"/>
              </a:spcAft>
              <a:buClr>
                <a:srgbClr val="607D8B"/>
              </a:buClr>
              <a:buSzPts val="3000"/>
              <a:buNone/>
              <a:defRPr sz="3000">
                <a:solidFill>
                  <a:srgbClr val="607D8B"/>
                </a:solidFill>
              </a:defRPr>
            </a:lvl3pPr>
            <a:lvl4pPr lvl="3" rtl="0">
              <a:spcBef>
                <a:spcPts val="0"/>
              </a:spcBef>
              <a:spcAft>
                <a:spcPts val="0"/>
              </a:spcAft>
              <a:buClr>
                <a:srgbClr val="607D8B"/>
              </a:buClr>
              <a:buSzPts val="3000"/>
              <a:buNone/>
              <a:defRPr sz="3000">
                <a:solidFill>
                  <a:srgbClr val="607D8B"/>
                </a:solidFill>
              </a:defRPr>
            </a:lvl4pPr>
            <a:lvl5pPr lvl="4" rtl="0">
              <a:spcBef>
                <a:spcPts val="0"/>
              </a:spcBef>
              <a:spcAft>
                <a:spcPts val="0"/>
              </a:spcAft>
              <a:buClr>
                <a:srgbClr val="607D8B"/>
              </a:buClr>
              <a:buSzPts val="3000"/>
              <a:buNone/>
              <a:defRPr sz="3000">
                <a:solidFill>
                  <a:srgbClr val="607D8B"/>
                </a:solidFill>
              </a:defRPr>
            </a:lvl5pPr>
            <a:lvl6pPr lvl="5" rtl="0">
              <a:spcBef>
                <a:spcPts val="0"/>
              </a:spcBef>
              <a:spcAft>
                <a:spcPts val="0"/>
              </a:spcAft>
              <a:buClr>
                <a:srgbClr val="607D8B"/>
              </a:buClr>
              <a:buSzPts val="3000"/>
              <a:buNone/>
              <a:defRPr sz="3000">
                <a:solidFill>
                  <a:srgbClr val="607D8B"/>
                </a:solidFill>
              </a:defRPr>
            </a:lvl6pPr>
            <a:lvl7pPr lvl="6" rtl="0">
              <a:spcBef>
                <a:spcPts val="0"/>
              </a:spcBef>
              <a:spcAft>
                <a:spcPts val="0"/>
              </a:spcAft>
              <a:buClr>
                <a:srgbClr val="607D8B"/>
              </a:buClr>
              <a:buSzPts val="3000"/>
              <a:buNone/>
              <a:defRPr sz="3000">
                <a:solidFill>
                  <a:srgbClr val="607D8B"/>
                </a:solidFill>
              </a:defRPr>
            </a:lvl7pPr>
            <a:lvl8pPr lvl="7" rtl="0">
              <a:spcBef>
                <a:spcPts val="0"/>
              </a:spcBef>
              <a:spcAft>
                <a:spcPts val="0"/>
              </a:spcAft>
              <a:buClr>
                <a:srgbClr val="607D8B"/>
              </a:buClr>
              <a:buSzPts val="3000"/>
              <a:buNone/>
              <a:defRPr sz="3000">
                <a:solidFill>
                  <a:srgbClr val="607D8B"/>
                </a:solidFill>
              </a:defRPr>
            </a:lvl8pPr>
            <a:lvl9pPr lvl="8" rtl="0">
              <a:spcBef>
                <a:spcPts val="0"/>
              </a:spcBef>
              <a:spcAft>
                <a:spcPts val="0"/>
              </a:spcAft>
              <a:buClr>
                <a:srgbClr val="607D8B"/>
              </a:buClr>
              <a:buSzPts val="3000"/>
              <a:buNone/>
              <a:defRPr sz="3000">
                <a:solidFill>
                  <a:srgbClr val="607D8B"/>
                </a:solidFil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153" name="Shape 153"/>
        <p:cNvGrpSpPr/>
        <p:nvPr/>
      </p:nvGrpSpPr>
      <p:grpSpPr>
        <a:xfrm>
          <a:off x="0" y="0"/>
          <a:ext cx="0" cy="0"/>
          <a:chOff x="0" y="0"/>
          <a:chExt cx="0" cy="0"/>
        </a:xfrm>
      </p:grpSpPr>
      <p:pic>
        <p:nvPicPr>
          <p:cNvPr descr="connections-05.png" id="154" name="Google Shape;154;p26"/>
          <p:cNvPicPr preferRelativeResize="0"/>
          <p:nvPr/>
        </p:nvPicPr>
        <p:blipFill>
          <a:blip r:embed="rId2">
            <a:alphaModFix/>
          </a:blip>
          <a:stretch>
            <a:fillRect/>
          </a:stretch>
        </p:blipFill>
        <p:spPr>
          <a:xfrm flipH="1" rot="10800000">
            <a:off x="5945" y="0"/>
            <a:ext cx="9132109" cy="6858000"/>
          </a:xfrm>
          <a:prstGeom prst="rect">
            <a:avLst/>
          </a:prstGeom>
          <a:noFill/>
          <a:ln>
            <a:noFill/>
          </a:ln>
        </p:spPr>
      </p:pic>
      <p:sp>
        <p:nvSpPr>
          <p:cNvPr id="155" name="Google Shape;155;p26"/>
          <p:cNvSpPr txBox="1"/>
          <p:nvPr>
            <p:ph idx="1" type="body"/>
          </p:nvPr>
        </p:nvSpPr>
        <p:spPr>
          <a:xfrm>
            <a:off x="1215300" y="2501400"/>
            <a:ext cx="6713400" cy="1093200"/>
          </a:xfrm>
          <a:prstGeom prst="rect">
            <a:avLst/>
          </a:prstGeom>
        </p:spPr>
        <p:txBody>
          <a:bodyPr anchorCtr="0" anchor="t" bIns="91425" lIns="91425" spcFirstLastPara="1" rIns="91425" wrap="square" tIns="91425">
            <a:noAutofit/>
          </a:bodyPr>
          <a:lstStyle>
            <a:lvl1pPr indent="-457200" lvl="0" marL="457200" rtl="0" algn="ctr">
              <a:spcBef>
                <a:spcPts val="600"/>
              </a:spcBef>
              <a:spcAft>
                <a:spcPts val="0"/>
              </a:spcAft>
              <a:buClr>
                <a:srgbClr val="263238"/>
              </a:buClr>
              <a:buSzPts val="3600"/>
              <a:buChar char="◎"/>
              <a:defRPr i="1" sz="3600"/>
            </a:lvl1pPr>
            <a:lvl2pPr indent="-457200" lvl="1" marL="914400" rtl="0" algn="ctr">
              <a:spcBef>
                <a:spcPts val="0"/>
              </a:spcBef>
              <a:spcAft>
                <a:spcPts val="0"/>
              </a:spcAft>
              <a:buClr>
                <a:srgbClr val="263238"/>
              </a:buClr>
              <a:buSzPts val="3600"/>
              <a:buChar char="○"/>
              <a:defRPr i="1" sz="3600"/>
            </a:lvl2pPr>
            <a:lvl3pPr indent="-457200" lvl="2" marL="1371600" rtl="0" algn="ctr">
              <a:spcBef>
                <a:spcPts val="0"/>
              </a:spcBef>
              <a:spcAft>
                <a:spcPts val="0"/>
              </a:spcAft>
              <a:buClr>
                <a:srgbClr val="263238"/>
              </a:buClr>
              <a:buSzPts val="3600"/>
              <a:buChar char="◉"/>
              <a:defRPr i="1" sz="3600"/>
            </a:lvl3pPr>
            <a:lvl4pPr indent="-457200" lvl="3" marL="1828800" rtl="0" algn="ctr">
              <a:spcBef>
                <a:spcPts val="0"/>
              </a:spcBef>
              <a:spcAft>
                <a:spcPts val="0"/>
              </a:spcAft>
              <a:buClr>
                <a:srgbClr val="263238"/>
              </a:buClr>
              <a:buSzPts val="3600"/>
              <a:buChar char="●"/>
              <a:defRPr i="1" sz="3600"/>
            </a:lvl4pPr>
            <a:lvl5pPr indent="-457200" lvl="4" marL="2286000" rtl="0" algn="ctr">
              <a:spcBef>
                <a:spcPts val="0"/>
              </a:spcBef>
              <a:spcAft>
                <a:spcPts val="0"/>
              </a:spcAft>
              <a:buClr>
                <a:srgbClr val="263238"/>
              </a:buClr>
              <a:buSzPts val="3600"/>
              <a:buChar char="○"/>
              <a:defRPr i="1" sz="3600"/>
            </a:lvl5pPr>
            <a:lvl6pPr indent="-457200" lvl="5" marL="2743200" rtl="0" algn="ctr">
              <a:spcBef>
                <a:spcPts val="0"/>
              </a:spcBef>
              <a:spcAft>
                <a:spcPts val="0"/>
              </a:spcAft>
              <a:buClr>
                <a:srgbClr val="263238"/>
              </a:buClr>
              <a:buSzPts val="3600"/>
              <a:buChar char="■"/>
              <a:defRPr i="1" sz="3600"/>
            </a:lvl6pPr>
            <a:lvl7pPr indent="-457200" lvl="6" marL="3200400" rtl="0" algn="ctr">
              <a:spcBef>
                <a:spcPts val="0"/>
              </a:spcBef>
              <a:spcAft>
                <a:spcPts val="0"/>
              </a:spcAft>
              <a:buClr>
                <a:srgbClr val="263238"/>
              </a:buClr>
              <a:buSzPts val="3600"/>
              <a:buChar char="●"/>
              <a:defRPr i="1" sz="3600"/>
            </a:lvl7pPr>
            <a:lvl8pPr indent="-457200" lvl="7" marL="3657600" rtl="0" algn="ctr">
              <a:spcBef>
                <a:spcPts val="0"/>
              </a:spcBef>
              <a:spcAft>
                <a:spcPts val="0"/>
              </a:spcAft>
              <a:buClr>
                <a:srgbClr val="263238"/>
              </a:buClr>
              <a:buSzPts val="3600"/>
              <a:buChar char="○"/>
              <a:defRPr i="1" sz="3600"/>
            </a:lvl8pPr>
            <a:lvl9pPr indent="-457200" lvl="8" marL="4114800" rtl="0" algn="ctr">
              <a:spcBef>
                <a:spcPts val="0"/>
              </a:spcBef>
              <a:spcAft>
                <a:spcPts val="0"/>
              </a:spcAft>
              <a:buClr>
                <a:srgbClr val="263238"/>
              </a:buClr>
              <a:buSzPts val="3600"/>
              <a:buChar char="■"/>
              <a:defRPr i="1" sz="3600"/>
            </a:lvl9pPr>
          </a:lstStyle>
          <a:p/>
        </p:txBody>
      </p:sp>
      <p:grpSp>
        <p:nvGrpSpPr>
          <p:cNvPr id="156" name="Google Shape;156;p26"/>
          <p:cNvGrpSpPr/>
          <p:nvPr/>
        </p:nvGrpSpPr>
        <p:grpSpPr>
          <a:xfrm>
            <a:off x="3593400" y="1074285"/>
            <a:ext cx="1957200" cy="1093200"/>
            <a:chOff x="3593400" y="1760085"/>
            <a:chExt cx="1957200" cy="1093200"/>
          </a:xfrm>
        </p:grpSpPr>
        <p:sp>
          <p:nvSpPr>
            <p:cNvPr id="157" name="Google Shape;157;p26"/>
            <p:cNvSpPr txBox="1"/>
            <p:nvPr/>
          </p:nvSpPr>
          <p:spPr>
            <a:xfrm>
              <a:off x="3593400" y="1872097"/>
              <a:ext cx="1957200" cy="8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6000">
                  <a:solidFill>
                    <a:srgbClr val="0091EA"/>
                  </a:solidFill>
                  <a:latin typeface="Source Sans Pro"/>
                  <a:ea typeface="Source Sans Pro"/>
                  <a:cs typeface="Source Sans Pro"/>
                  <a:sym typeface="Source Sans Pro"/>
                </a:rPr>
                <a:t>“</a:t>
              </a:r>
              <a:endParaRPr b="1" sz="6000">
                <a:solidFill>
                  <a:srgbClr val="0091EA"/>
                </a:solidFill>
                <a:latin typeface="Source Sans Pro"/>
                <a:ea typeface="Source Sans Pro"/>
                <a:cs typeface="Source Sans Pro"/>
                <a:sym typeface="Source Sans Pro"/>
              </a:endParaRPr>
            </a:p>
          </p:txBody>
        </p:sp>
        <p:sp>
          <p:nvSpPr>
            <p:cNvPr id="158" name="Google Shape;158;p26"/>
            <p:cNvSpPr/>
            <p:nvPr/>
          </p:nvSpPr>
          <p:spPr>
            <a:xfrm>
              <a:off x="4025400" y="1760085"/>
              <a:ext cx="1093200" cy="10932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6"/>
            <p:cNvSpPr/>
            <p:nvPr/>
          </p:nvSpPr>
          <p:spPr>
            <a:xfrm>
              <a:off x="4190700" y="1925385"/>
              <a:ext cx="762600" cy="762600"/>
            </a:xfrm>
            <a:prstGeom prst="ellipse">
              <a:avLst/>
            </a:prstGeom>
            <a:noFill/>
            <a:ln cap="flat" cmpd="sng" w="1905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0" name="Google Shape;160;p26"/>
          <p:cNvCxnSpPr>
            <a:endCxn id="158" idx="1"/>
          </p:cNvCxnSpPr>
          <p:nvPr/>
        </p:nvCxnSpPr>
        <p:spPr>
          <a:xfrm>
            <a:off x="3742095" y="871980"/>
            <a:ext cx="443400" cy="362400"/>
          </a:xfrm>
          <a:prstGeom prst="straightConnector1">
            <a:avLst/>
          </a:prstGeom>
          <a:noFill/>
          <a:ln cap="flat" cmpd="sng" w="9525">
            <a:solidFill>
              <a:srgbClr val="CFD8DC"/>
            </a:solidFill>
            <a:prstDash val="solid"/>
            <a:round/>
            <a:headEnd len="med" w="med" type="none"/>
            <a:tailEnd len="med" w="med" type="none"/>
          </a:ln>
        </p:spPr>
      </p:cxnSp>
      <p:cxnSp>
        <p:nvCxnSpPr>
          <p:cNvPr id="161" name="Google Shape;161;p26"/>
          <p:cNvCxnSpPr/>
          <p:nvPr/>
        </p:nvCxnSpPr>
        <p:spPr>
          <a:xfrm rot="10800000">
            <a:off x="4114800" y="269685"/>
            <a:ext cx="457200" cy="804600"/>
          </a:xfrm>
          <a:prstGeom prst="straightConnector1">
            <a:avLst/>
          </a:prstGeom>
          <a:noFill/>
          <a:ln cap="flat" cmpd="sng" w="9525">
            <a:solidFill>
              <a:srgbClr val="CFD8DC"/>
            </a:solidFill>
            <a:prstDash val="solid"/>
            <a:round/>
            <a:headEnd len="med" w="med" type="none"/>
            <a:tailEnd len="med" w="med" type="none"/>
          </a:ln>
        </p:spPr>
      </p:cxnSp>
      <p:cxnSp>
        <p:nvCxnSpPr>
          <p:cNvPr id="162" name="Google Shape;162;p26"/>
          <p:cNvCxnSpPr/>
          <p:nvPr/>
        </p:nvCxnSpPr>
        <p:spPr>
          <a:xfrm flipH="1" rot="10800000">
            <a:off x="4749075" y="753125"/>
            <a:ext cx="95100" cy="348900"/>
          </a:xfrm>
          <a:prstGeom prst="straightConnector1">
            <a:avLst/>
          </a:prstGeom>
          <a:noFill/>
          <a:ln cap="flat" cmpd="sng" w="9525">
            <a:solidFill>
              <a:srgbClr val="CFD8DC"/>
            </a:solidFill>
            <a:prstDash val="solid"/>
            <a:round/>
            <a:headEnd len="med" w="med" type="none"/>
            <a:tailEnd len="med" w="med" type="none"/>
          </a:ln>
        </p:spPr>
      </p:cxnSp>
      <p:sp>
        <p:nvSpPr>
          <p:cNvPr id="163" name="Google Shape;163;p26"/>
          <p:cNvSpPr txBox="1"/>
          <p:nvPr>
            <p:ph idx="12" type="sldNum"/>
          </p:nvPr>
        </p:nvSpPr>
        <p:spPr>
          <a:xfrm>
            <a:off x="-87" y="6333125"/>
            <a:ext cx="9144000" cy="525000"/>
          </a:xfrm>
          <a:prstGeom prst="rect">
            <a:avLst/>
          </a:prstGeom>
        </p:spPr>
        <p:txBody>
          <a:bodyPr anchorCtr="0" anchor="t"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164" name="Shape 164"/>
        <p:cNvGrpSpPr/>
        <p:nvPr/>
      </p:nvGrpSpPr>
      <p:grpSpPr>
        <a:xfrm>
          <a:off x="0" y="0"/>
          <a:ext cx="0" cy="0"/>
          <a:chOff x="0" y="0"/>
          <a:chExt cx="0" cy="0"/>
        </a:xfrm>
      </p:grpSpPr>
      <p:sp>
        <p:nvSpPr>
          <p:cNvPr id="165" name="Google Shape;165;p27"/>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166" name="Google Shape;166;p27"/>
          <p:cNvSpPr txBox="1"/>
          <p:nvPr>
            <p:ph idx="1" type="body"/>
          </p:nvPr>
        </p:nvSpPr>
        <p:spPr>
          <a:xfrm>
            <a:off x="786150" y="1682267"/>
            <a:ext cx="7571700" cy="47649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167" name="Google Shape;167;p27"/>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168" name="Shape 168"/>
        <p:cNvGrpSpPr/>
        <p:nvPr/>
      </p:nvGrpSpPr>
      <p:grpSpPr>
        <a:xfrm>
          <a:off x="0" y="0"/>
          <a:ext cx="0" cy="0"/>
          <a:chOff x="0" y="0"/>
          <a:chExt cx="0" cy="0"/>
        </a:xfrm>
      </p:grpSpPr>
      <p:sp>
        <p:nvSpPr>
          <p:cNvPr id="169" name="Google Shape;169;p28"/>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170" name="Google Shape;170;p28"/>
          <p:cNvSpPr txBox="1"/>
          <p:nvPr>
            <p:ph idx="1" type="body"/>
          </p:nvPr>
        </p:nvSpPr>
        <p:spPr>
          <a:xfrm>
            <a:off x="786137" y="1600200"/>
            <a:ext cx="3675300" cy="4967700"/>
          </a:xfrm>
          <a:prstGeom prst="rect">
            <a:avLst/>
          </a:prstGeom>
        </p:spPr>
        <p:txBody>
          <a:bodyPr anchorCtr="0" anchor="t" bIns="91425" lIns="91425" spcFirstLastPara="1" rIns="91425" wrap="square" tIns="91425">
            <a:noAutofit/>
          </a:bodyPr>
          <a:lstStyle>
            <a:lvl1pPr indent="-393700" lvl="0" marL="457200" rtl="0">
              <a:spcBef>
                <a:spcPts val="600"/>
              </a:spcBef>
              <a:spcAft>
                <a:spcPts val="0"/>
              </a:spcAft>
              <a:buSzPts val="2600"/>
              <a:buChar char="◎"/>
              <a:defRPr sz="2600"/>
            </a:lvl1pPr>
            <a:lvl2pPr indent="-393700" lvl="1" marL="914400" rtl="0">
              <a:spcBef>
                <a:spcPts val="0"/>
              </a:spcBef>
              <a:spcAft>
                <a:spcPts val="0"/>
              </a:spcAft>
              <a:buSzPts val="2600"/>
              <a:buChar char="○"/>
              <a:defRPr sz="2600"/>
            </a:lvl2pPr>
            <a:lvl3pPr indent="-393700" lvl="2" marL="1371600" rtl="0">
              <a:spcBef>
                <a:spcPts val="0"/>
              </a:spcBef>
              <a:spcAft>
                <a:spcPts val="0"/>
              </a:spcAft>
              <a:buSzPts val="2600"/>
              <a:buChar char="◉"/>
              <a:defRPr sz="2600"/>
            </a:lvl3pPr>
            <a:lvl4pPr indent="-393700" lvl="3" marL="1828800" rtl="0">
              <a:spcBef>
                <a:spcPts val="0"/>
              </a:spcBef>
              <a:spcAft>
                <a:spcPts val="0"/>
              </a:spcAft>
              <a:buSzPts val="2600"/>
              <a:buChar char="●"/>
              <a:defRPr sz="2600"/>
            </a:lvl4pPr>
            <a:lvl5pPr indent="-393700" lvl="4" marL="2286000" rtl="0">
              <a:spcBef>
                <a:spcPts val="0"/>
              </a:spcBef>
              <a:spcAft>
                <a:spcPts val="0"/>
              </a:spcAft>
              <a:buSzPts val="2600"/>
              <a:buChar char="○"/>
              <a:defRPr sz="2600"/>
            </a:lvl5pPr>
            <a:lvl6pPr indent="-393700" lvl="5" marL="2743200" rtl="0">
              <a:spcBef>
                <a:spcPts val="0"/>
              </a:spcBef>
              <a:spcAft>
                <a:spcPts val="0"/>
              </a:spcAft>
              <a:buSzPts val="2600"/>
              <a:buChar char="■"/>
              <a:defRPr sz="2600"/>
            </a:lvl6pPr>
            <a:lvl7pPr indent="-393700" lvl="6" marL="3200400" rtl="0">
              <a:spcBef>
                <a:spcPts val="0"/>
              </a:spcBef>
              <a:spcAft>
                <a:spcPts val="0"/>
              </a:spcAft>
              <a:buSzPts val="2600"/>
              <a:buChar char="●"/>
              <a:defRPr sz="2600"/>
            </a:lvl7pPr>
            <a:lvl8pPr indent="-393700" lvl="7" marL="3657600" rtl="0">
              <a:spcBef>
                <a:spcPts val="0"/>
              </a:spcBef>
              <a:spcAft>
                <a:spcPts val="0"/>
              </a:spcAft>
              <a:buSzPts val="2600"/>
              <a:buChar char="○"/>
              <a:defRPr sz="2600"/>
            </a:lvl8pPr>
            <a:lvl9pPr indent="-393700" lvl="8" marL="4114800" rtl="0">
              <a:spcBef>
                <a:spcPts val="0"/>
              </a:spcBef>
              <a:spcAft>
                <a:spcPts val="0"/>
              </a:spcAft>
              <a:buSzPts val="2600"/>
              <a:buChar char="■"/>
              <a:defRPr sz="2600"/>
            </a:lvl9pPr>
          </a:lstStyle>
          <a:p/>
        </p:txBody>
      </p:sp>
      <p:sp>
        <p:nvSpPr>
          <p:cNvPr id="171" name="Google Shape;171;p28"/>
          <p:cNvSpPr txBox="1"/>
          <p:nvPr>
            <p:ph idx="2" type="body"/>
          </p:nvPr>
        </p:nvSpPr>
        <p:spPr>
          <a:xfrm>
            <a:off x="4682659" y="1600200"/>
            <a:ext cx="3675300" cy="4967700"/>
          </a:xfrm>
          <a:prstGeom prst="rect">
            <a:avLst/>
          </a:prstGeom>
        </p:spPr>
        <p:txBody>
          <a:bodyPr anchorCtr="0" anchor="t" bIns="91425" lIns="91425" spcFirstLastPara="1" rIns="91425" wrap="square" tIns="91425">
            <a:noAutofit/>
          </a:bodyPr>
          <a:lstStyle>
            <a:lvl1pPr indent="-393700" lvl="0" marL="457200" rtl="0">
              <a:spcBef>
                <a:spcPts val="600"/>
              </a:spcBef>
              <a:spcAft>
                <a:spcPts val="0"/>
              </a:spcAft>
              <a:buSzPts val="2600"/>
              <a:buChar char="◎"/>
              <a:defRPr sz="2600"/>
            </a:lvl1pPr>
            <a:lvl2pPr indent="-393700" lvl="1" marL="914400" rtl="0">
              <a:spcBef>
                <a:spcPts val="0"/>
              </a:spcBef>
              <a:spcAft>
                <a:spcPts val="0"/>
              </a:spcAft>
              <a:buSzPts val="2600"/>
              <a:buChar char="○"/>
              <a:defRPr sz="2600"/>
            </a:lvl2pPr>
            <a:lvl3pPr indent="-393700" lvl="2" marL="1371600" rtl="0">
              <a:spcBef>
                <a:spcPts val="0"/>
              </a:spcBef>
              <a:spcAft>
                <a:spcPts val="0"/>
              </a:spcAft>
              <a:buSzPts val="2600"/>
              <a:buChar char="◉"/>
              <a:defRPr sz="2600"/>
            </a:lvl3pPr>
            <a:lvl4pPr indent="-393700" lvl="3" marL="1828800" rtl="0">
              <a:spcBef>
                <a:spcPts val="0"/>
              </a:spcBef>
              <a:spcAft>
                <a:spcPts val="0"/>
              </a:spcAft>
              <a:buSzPts val="2600"/>
              <a:buChar char="●"/>
              <a:defRPr sz="2600"/>
            </a:lvl4pPr>
            <a:lvl5pPr indent="-393700" lvl="4" marL="2286000" rtl="0">
              <a:spcBef>
                <a:spcPts val="0"/>
              </a:spcBef>
              <a:spcAft>
                <a:spcPts val="0"/>
              </a:spcAft>
              <a:buSzPts val="2600"/>
              <a:buChar char="○"/>
              <a:defRPr sz="2600"/>
            </a:lvl5pPr>
            <a:lvl6pPr indent="-393700" lvl="5" marL="2743200" rtl="0">
              <a:spcBef>
                <a:spcPts val="0"/>
              </a:spcBef>
              <a:spcAft>
                <a:spcPts val="0"/>
              </a:spcAft>
              <a:buSzPts val="2600"/>
              <a:buChar char="■"/>
              <a:defRPr sz="2600"/>
            </a:lvl6pPr>
            <a:lvl7pPr indent="-393700" lvl="6" marL="3200400" rtl="0">
              <a:spcBef>
                <a:spcPts val="0"/>
              </a:spcBef>
              <a:spcAft>
                <a:spcPts val="0"/>
              </a:spcAft>
              <a:buSzPts val="2600"/>
              <a:buChar char="●"/>
              <a:defRPr sz="2600"/>
            </a:lvl7pPr>
            <a:lvl8pPr indent="-393700" lvl="7" marL="3657600" rtl="0">
              <a:spcBef>
                <a:spcPts val="0"/>
              </a:spcBef>
              <a:spcAft>
                <a:spcPts val="0"/>
              </a:spcAft>
              <a:buSzPts val="2600"/>
              <a:buChar char="○"/>
              <a:defRPr sz="2600"/>
            </a:lvl8pPr>
            <a:lvl9pPr indent="-393700" lvl="8" marL="4114800" rtl="0">
              <a:spcBef>
                <a:spcPts val="0"/>
              </a:spcBef>
              <a:spcAft>
                <a:spcPts val="0"/>
              </a:spcAft>
              <a:buSzPts val="2600"/>
              <a:buChar char="■"/>
              <a:defRPr sz="2600"/>
            </a:lvl9pPr>
          </a:lstStyle>
          <a:p/>
        </p:txBody>
      </p:sp>
      <p:sp>
        <p:nvSpPr>
          <p:cNvPr id="172" name="Google Shape;172;p28"/>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173" name="Shape 173"/>
        <p:cNvGrpSpPr/>
        <p:nvPr/>
      </p:nvGrpSpPr>
      <p:grpSpPr>
        <a:xfrm>
          <a:off x="0" y="0"/>
          <a:ext cx="0" cy="0"/>
          <a:chOff x="0" y="0"/>
          <a:chExt cx="0" cy="0"/>
        </a:xfrm>
      </p:grpSpPr>
      <p:sp>
        <p:nvSpPr>
          <p:cNvPr id="174" name="Google Shape;174;p29"/>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175" name="Google Shape;175;p29"/>
          <p:cNvSpPr txBox="1"/>
          <p:nvPr>
            <p:ph idx="1" type="body"/>
          </p:nvPr>
        </p:nvSpPr>
        <p:spPr>
          <a:xfrm>
            <a:off x="786150" y="1600200"/>
            <a:ext cx="2419800" cy="4967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176" name="Google Shape;176;p29"/>
          <p:cNvSpPr txBox="1"/>
          <p:nvPr>
            <p:ph idx="2" type="body"/>
          </p:nvPr>
        </p:nvSpPr>
        <p:spPr>
          <a:xfrm>
            <a:off x="3329992" y="1600200"/>
            <a:ext cx="2419800" cy="4967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177" name="Google Shape;177;p29"/>
          <p:cNvSpPr txBox="1"/>
          <p:nvPr>
            <p:ph idx="3" type="body"/>
          </p:nvPr>
        </p:nvSpPr>
        <p:spPr>
          <a:xfrm>
            <a:off x="5873834" y="1600200"/>
            <a:ext cx="2419800" cy="4967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178" name="Google Shape;178;p29"/>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blipFill>
          <a:blip r:embed="rId2">
            <a:alphaModFix/>
          </a:blip>
          <a:stretch>
            <a:fillRect/>
          </a:stretch>
        </a:blipFill>
      </p:bgPr>
    </p:bg>
    <p:spTree>
      <p:nvGrpSpPr>
        <p:cNvPr id="179" name="Shape 179"/>
        <p:cNvGrpSpPr/>
        <p:nvPr/>
      </p:nvGrpSpPr>
      <p:grpSpPr>
        <a:xfrm>
          <a:off x="0" y="0"/>
          <a:ext cx="0" cy="0"/>
          <a:chOff x="0" y="0"/>
          <a:chExt cx="0" cy="0"/>
        </a:xfrm>
      </p:grpSpPr>
      <p:sp>
        <p:nvSpPr>
          <p:cNvPr id="180" name="Google Shape;180;p30"/>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181" name="Google Shape;181;p30"/>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blipFill>
          <a:blip r:embed="rId2">
            <a:alphaModFix/>
          </a:blip>
          <a:stretch>
            <a:fillRect/>
          </a:stretch>
        </a:blipFill>
      </p:bgPr>
    </p:bg>
    <p:spTree>
      <p:nvGrpSpPr>
        <p:cNvPr id="182" name="Shape 182"/>
        <p:cNvGrpSpPr/>
        <p:nvPr/>
      </p:nvGrpSpPr>
      <p:grpSpPr>
        <a:xfrm>
          <a:off x="0" y="0"/>
          <a:ext cx="0" cy="0"/>
          <a:chOff x="0" y="0"/>
          <a:chExt cx="0" cy="0"/>
        </a:xfrm>
      </p:grpSpPr>
      <p:sp>
        <p:nvSpPr>
          <p:cNvPr id="183" name="Google Shape;183;p31"/>
          <p:cNvSpPr txBox="1"/>
          <p:nvPr>
            <p:ph idx="1" type="body"/>
          </p:nvPr>
        </p:nvSpPr>
        <p:spPr>
          <a:xfrm>
            <a:off x="457200" y="5407123"/>
            <a:ext cx="8229600" cy="491400"/>
          </a:xfrm>
          <a:prstGeom prst="rect">
            <a:avLst/>
          </a:prstGeom>
        </p:spPr>
        <p:txBody>
          <a:bodyPr anchorCtr="0" anchor="t" bIns="91425" lIns="91425" spcFirstLastPara="1" rIns="91425" wrap="square" tIns="91425">
            <a:noAutofit/>
          </a:bodyPr>
          <a:lstStyle>
            <a:lvl1pPr indent="-228600" lvl="0" marL="457200" rtl="0" algn="ctr">
              <a:spcBef>
                <a:spcPts val="360"/>
              </a:spcBef>
              <a:spcAft>
                <a:spcPts val="0"/>
              </a:spcAft>
              <a:buSzPts val="1800"/>
              <a:buNone/>
              <a:defRPr sz="1800"/>
            </a:lvl1pPr>
          </a:lstStyle>
          <a:p/>
        </p:txBody>
      </p:sp>
      <p:sp>
        <p:nvSpPr>
          <p:cNvPr id="184" name="Google Shape;184;p31"/>
          <p:cNvSpPr txBox="1"/>
          <p:nvPr>
            <p:ph idx="12" type="sldNum"/>
          </p:nvPr>
        </p:nvSpPr>
        <p:spPr>
          <a:xfrm>
            <a:off x="-92" y="6333125"/>
            <a:ext cx="9144000" cy="525000"/>
          </a:xfrm>
          <a:prstGeom prst="rect">
            <a:avLst/>
          </a:prstGeom>
        </p:spPr>
        <p:txBody>
          <a:bodyPr anchorCtr="0" anchor="t"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blipFill>
          <a:blip r:embed="rId2">
            <a:alphaModFix/>
          </a:blip>
          <a:stretch>
            <a:fillRect/>
          </a:stretch>
        </a:blipFill>
      </p:bgPr>
    </p:bg>
    <p:spTree>
      <p:nvGrpSpPr>
        <p:cNvPr id="185" name="Shape 185"/>
        <p:cNvGrpSpPr/>
        <p:nvPr/>
      </p:nvGrpSpPr>
      <p:grpSpPr>
        <a:xfrm>
          <a:off x="0" y="0"/>
          <a:ext cx="0" cy="0"/>
          <a:chOff x="0" y="0"/>
          <a:chExt cx="0" cy="0"/>
        </a:xfrm>
      </p:grpSpPr>
      <p:sp>
        <p:nvSpPr>
          <p:cNvPr id="186" name="Google Shape;186;p32"/>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31" name="Shape 31"/>
        <p:cNvGrpSpPr/>
        <p:nvPr/>
      </p:nvGrpSpPr>
      <p:grpSpPr>
        <a:xfrm>
          <a:off x="0" y="0"/>
          <a:ext cx="0" cy="0"/>
          <a:chOff x="0" y="0"/>
          <a:chExt cx="0" cy="0"/>
        </a:xfrm>
      </p:grpSpPr>
      <p:pic>
        <p:nvPicPr>
          <p:cNvPr descr="connections-05.png" id="32" name="Google Shape;32;p4"/>
          <p:cNvPicPr preferRelativeResize="0"/>
          <p:nvPr/>
        </p:nvPicPr>
        <p:blipFill>
          <a:blip r:embed="rId2">
            <a:alphaModFix/>
          </a:blip>
          <a:stretch>
            <a:fillRect/>
          </a:stretch>
        </p:blipFill>
        <p:spPr>
          <a:xfrm flipH="1" rot="10800000">
            <a:off x="5945" y="0"/>
            <a:ext cx="9132109" cy="6858000"/>
          </a:xfrm>
          <a:prstGeom prst="rect">
            <a:avLst/>
          </a:prstGeom>
          <a:noFill/>
          <a:ln>
            <a:noFill/>
          </a:ln>
        </p:spPr>
      </p:pic>
      <p:sp>
        <p:nvSpPr>
          <p:cNvPr id="33" name="Google Shape;33;p4"/>
          <p:cNvSpPr txBox="1"/>
          <p:nvPr>
            <p:ph idx="1" type="body"/>
          </p:nvPr>
        </p:nvSpPr>
        <p:spPr>
          <a:xfrm>
            <a:off x="1215300" y="2501400"/>
            <a:ext cx="6713400" cy="1093200"/>
          </a:xfrm>
          <a:prstGeom prst="rect">
            <a:avLst/>
          </a:prstGeom>
        </p:spPr>
        <p:txBody>
          <a:bodyPr anchorCtr="0" anchor="t" bIns="91425" lIns="91425" spcFirstLastPara="1" rIns="91425" wrap="square" tIns="91425">
            <a:noAutofit/>
          </a:bodyPr>
          <a:lstStyle>
            <a:lvl1pPr indent="-457200" lvl="0" marL="457200" rtl="0" algn="ctr">
              <a:spcBef>
                <a:spcPts val="600"/>
              </a:spcBef>
              <a:spcAft>
                <a:spcPts val="0"/>
              </a:spcAft>
              <a:buClr>
                <a:srgbClr val="263238"/>
              </a:buClr>
              <a:buSzPts val="3600"/>
              <a:buChar char="◎"/>
              <a:defRPr i="1" sz="3600"/>
            </a:lvl1pPr>
            <a:lvl2pPr indent="-457200" lvl="1" marL="914400" rtl="0" algn="ctr">
              <a:spcBef>
                <a:spcPts val="0"/>
              </a:spcBef>
              <a:spcAft>
                <a:spcPts val="0"/>
              </a:spcAft>
              <a:buClr>
                <a:srgbClr val="263238"/>
              </a:buClr>
              <a:buSzPts val="3600"/>
              <a:buChar char="○"/>
              <a:defRPr i="1" sz="3600"/>
            </a:lvl2pPr>
            <a:lvl3pPr indent="-457200" lvl="2" marL="1371600" rtl="0" algn="ctr">
              <a:spcBef>
                <a:spcPts val="0"/>
              </a:spcBef>
              <a:spcAft>
                <a:spcPts val="0"/>
              </a:spcAft>
              <a:buClr>
                <a:srgbClr val="263238"/>
              </a:buClr>
              <a:buSzPts val="3600"/>
              <a:buChar char="◉"/>
              <a:defRPr i="1" sz="3600"/>
            </a:lvl3pPr>
            <a:lvl4pPr indent="-457200" lvl="3" marL="1828800" rtl="0" algn="ctr">
              <a:spcBef>
                <a:spcPts val="0"/>
              </a:spcBef>
              <a:spcAft>
                <a:spcPts val="0"/>
              </a:spcAft>
              <a:buClr>
                <a:srgbClr val="263238"/>
              </a:buClr>
              <a:buSzPts val="3600"/>
              <a:buChar char="●"/>
              <a:defRPr i="1" sz="3600"/>
            </a:lvl4pPr>
            <a:lvl5pPr indent="-457200" lvl="4" marL="2286000" rtl="0" algn="ctr">
              <a:spcBef>
                <a:spcPts val="0"/>
              </a:spcBef>
              <a:spcAft>
                <a:spcPts val="0"/>
              </a:spcAft>
              <a:buClr>
                <a:srgbClr val="263238"/>
              </a:buClr>
              <a:buSzPts val="3600"/>
              <a:buChar char="○"/>
              <a:defRPr i="1" sz="3600"/>
            </a:lvl5pPr>
            <a:lvl6pPr indent="-457200" lvl="5" marL="2743200" rtl="0" algn="ctr">
              <a:spcBef>
                <a:spcPts val="0"/>
              </a:spcBef>
              <a:spcAft>
                <a:spcPts val="0"/>
              </a:spcAft>
              <a:buClr>
                <a:srgbClr val="263238"/>
              </a:buClr>
              <a:buSzPts val="3600"/>
              <a:buChar char="■"/>
              <a:defRPr i="1" sz="3600"/>
            </a:lvl6pPr>
            <a:lvl7pPr indent="-457200" lvl="6" marL="3200400" rtl="0" algn="ctr">
              <a:spcBef>
                <a:spcPts val="0"/>
              </a:spcBef>
              <a:spcAft>
                <a:spcPts val="0"/>
              </a:spcAft>
              <a:buClr>
                <a:srgbClr val="263238"/>
              </a:buClr>
              <a:buSzPts val="3600"/>
              <a:buChar char="●"/>
              <a:defRPr i="1" sz="3600"/>
            </a:lvl7pPr>
            <a:lvl8pPr indent="-457200" lvl="7" marL="3657600" rtl="0" algn="ctr">
              <a:spcBef>
                <a:spcPts val="0"/>
              </a:spcBef>
              <a:spcAft>
                <a:spcPts val="0"/>
              </a:spcAft>
              <a:buClr>
                <a:srgbClr val="263238"/>
              </a:buClr>
              <a:buSzPts val="3600"/>
              <a:buChar char="○"/>
              <a:defRPr i="1" sz="3600"/>
            </a:lvl8pPr>
            <a:lvl9pPr indent="-457200" lvl="8" marL="4114800" algn="ctr">
              <a:spcBef>
                <a:spcPts val="0"/>
              </a:spcBef>
              <a:spcAft>
                <a:spcPts val="0"/>
              </a:spcAft>
              <a:buClr>
                <a:srgbClr val="263238"/>
              </a:buClr>
              <a:buSzPts val="3600"/>
              <a:buChar char="■"/>
              <a:defRPr i="1" sz="3600"/>
            </a:lvl9pPr>
          </a:lstStyle>
          <a:p/>
        </p:txBody>
      </p:sp>
      <p:grpSp>
        <p:nvGrpSpPr>
          <p:cNvPr id="34" name="Google Shape;34;p4"/>
          <p:cNvGrpSpPr/>
          <p:nvPr/>
        </p:nvGrpSpPr>
        <p:grpSpPr>
          <a:xfrm>
            <a:off x="3593400" y="1074285"/>
            <a:ext cx="1957200" cy="1093200"/>
            <a:chOff x="3593400" y="1760085"/>
            <a:chExt cx="1957200" cy="1093200"/>
          </a:xfrm>
        </p:grpSpPr>
        <p:sp>
          <p:nvSpPr>
            <p:cNvPr id="35" name="Google Shape;35;p4"/>
            <p:cNvSpPr txBox="1"/>
            <p:nvPr/>
          </p:nvSpPr>
          <p:spPr>
            <a:xfrm>
              <a:off x="3593400" y="1872097"/>
              <a:ext cx="1957200" cy="8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6000">
                  <a:solidFill>
                    <a:srgbClr val="C90813"/>
                  </a:solidFill>
                  <a:latin typeface="Source Sans Pro"/>
                  <a:ea typeface="Source Sans Pro"/>
                  <a:cs typeface="Source Sans Pro"/>
                  <a:sym typeface="Source Sans Pro"/>
                </a:rPr>
                <a:t>“</a:t>
              </a:r>
              <a:endParaRPr b="1" sz="6000">
                <a:solidFill>
                  <a:srgbClr val="C90813"/>
                </a:solidFill>
                <a:latin typeface="Source Sans Pro"/>
                <a:ea typeface="Source Sans Pro"/>
                <a:cs typeface="Source Sans Pro"/>
                <a:sym typeface="Source Sans Pro"/>
              </a:endParaRPr>
            </a:p>
          </p:txBody>
        </p:sp>
        <p:sp>
          <p:nvSpPr>
            <p:cNvPr id="36" name="Google Shape;36;p4"/>
            <p:cNvSpPr/>
            <p:nvPr/>
          </p:nvSpPr>
          <p:spPr>
            <a:xfrm>
              <a:off x="4025400" y="1760085"/>
              <a:ext cx="1093200" cy="10932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C90813"/>
                </a:solidFill>
              </a:endParaRPr>
            </a:p>
          </p:txBody>
        </p:sp>
        <p:sp>
          <p:nvSpPr>
            <p:cNvPr id="37" name="Google Shape;37;p4"/>
            <p:cNvSpPr/>
            <p:nvPr/>
          </p:nvSpPr>
          <p:spPr>
            <a:xfrm>
              <a:off x="4190700" y="1925385"/>
              <a:ext cx="762600" cy="762600"/>
            </a:xfrm>
            <a:prstGeom prst="ellipse">
              <a:avLst/>
            </a:prstGeom>
            <a:noFill/>
            <a:ln cap="flat" cmpd="sng" w="1905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C90813"/>
                </a:solidFill>
              </a:endParaRPr>
            </a:p>
          </p:txBody>
        </p:sp>
      </p:grpSp>
      <p:cxnSp>
        <p:nvCxnSpPr>
          <p:cNvPr id="38" name="Google Shape;38;p4"/>
          <p:cNvCxnSpPr>
            <a:endCxn id="36" idx="1"/>
          </p:cNvCxnSpPr>
          <p:nvPr/>
        </p:nvCxnSpPr>
        <p:spPr>
          <a:xfrm>
            <a:off x="3742095" y="871980"/>
            <a:ext cx="443400" cy="362400"/>
          </a:xfrm>
          <a:prstGeom prst="straightConnector1">
            <a:avLst/>
          </a:prstGeom>
          <a:noFill/>
          <a:ln cap="flat" cmpd="sng" w="9525">
            <a:solidFill>
              <a:srgbClr val="CFD8DC"/>
            </a:solidFill>
            <a:prstDash val="solid"/>
            <a:round/>
            <a:headEnd len="med" w="med" type="none"/>
            <a:tailEnd len="med" w="med" type="none"/>
          </a:ln>
        </p:spPr>
      </p:cxnSp>
      <p:cxnSp>
        <p:nvCxnSpPr>
          <p:cNvPr id="39" name="Google Shape;39;p4"/>
          <p:cNvCxnSpPr/>
          <p:nvPr/>
        </p:nvCxnSpPr>
        <p:spPr>
          <a:xfrm rot="10800000">
            <a:off x="4114800" y="269685"/>
            <a:ext cx="457200" cy="804600"/>
          </a:xfrm>
          <a:prstGeom prst="straightConnector1">
            <a:avLst/>
          </a:prstGeom>
          <a:noFill/>
          <a:ln cap="flat" cmpd="sng" w="9525">
            <a:solidFill>
              <a:srgbClr val="CFD8DC"/>
            </a:solidFill>
            <a:prstDash val="solid"/>
            <a:round/>
            <a:headEnd len="med" w="med" type="none"/>
            <a:tailEnd len="med" w="med" type="none"/>
          </a:ln>
        </p:spPr>
      </p:cxnSp>
      <p:cxnSp>
        <p:nvCxnSpPr>
          <p:cNvPr id="40" name="Google Shape;40;p4"/>
          <p:cNvCxnSpPr/>
          <p:nvPr/>
        </p:nvCxnSpPr>
        <p:spPr>
          <a:xfrm flipH="1" rot="10800000">
            <a:off x="4749075" y="753125"/>
            <a:ext cx="95100" cy="348900"/>
          </a:xfrm>
          <a:prstGeom prst="straightConnector1">
            <a:avLst/>
          </a:prstGeom>
          <a:noFill/>
          <a:ln cap="flat" cmpd="sng" w="9525">
            <a:solidFill>
              <a:srgbClr val="CFD8DC"/>
            </a:solidFill>
            <a:prstDash val="solid"/>
            <a:round/>
            <a:headEnd len="med" w="med" type="none"/>
            <a:tailEnd len="med" w="med" type="none"/>
          </a:ln>
        </p:spPr>
      </p:cxnSp>
      <p:sp>
        <p:nvSpPr>
          <p:cNvPr id="41" name="Google Shape;41;p4"/>
          <p:cNvSpPr txBox="1"/>
          <p:nvPr>
            <p:ph idx="12" type="sldNum"/>
          </p:nvPr>
        </p:nvSpPr>
        <p:spPr>
          <a:xfrm>
            <a:off x="-87" y="6333125"/>
            <a:ext cx="9144000" cy="525000"/>
          </a:xfrm>
          <a:prstGeom prst="rect">
            <a:avLst/>
          </a:prstGeom>
        </p:spPr>
        <p:txBody>
          <a:bodyPr anchorCtr="0" anchor="t" bIns="91425" lIns="91425" spcFirstLastPara="1" rIns="91425" wrap="square" tIns="91425">
            <a:noAutofit/>
          </a:bodyPr>
          <a:lstStyle>
            <a:lvl1pPr lvl="0" algn="ctr">
              <a:buNone/>
              <a:defRPr>
                <a:solidFill>
                  <a:srgbClr val="C90813"/>
                </a:solidFill>
              </a:defRPr>
            </a:lvl1pPr>
            <a:lvl2pPr lvl="1" algn="ctr">
              <a:buNone/>
              <a:defRPr>
                <a:solidFill>
                  <a:srgbClr val="C90813"/>
                </a:solidFill>
              </a:defRPr>
            </a:lvl2pPr>
            <a:lvl3pPr lvl="2" algn="ctr">
              <a:buNone/>
              <a:defRPr>
                <a:solidFill>
                  <a:srgbClr val="C90813"/>
                </a:solidFill>
              </a:defRPr>
            </a:lvl3pPr>
            <a:lvl4pPr lvl="3" algn="ctr">
              <a:buNone/>
              <a:defRPr>
                <a:solidFill>
                  <a:srgbClr val="C90813"/>
                </a:solidFill>
              </a:defRPr>
            </a:lvl4pPr>
            <a:lvl5pPr lvl="4" algn="ctr">
              <a:buNone/>
              <a:defRPr>
                <a:solidFill>
                  <a:srgbClr val="C90813"/>
                </a:solidFill>
              </a:defRPr>
            </a:lvl5pPr>
            <a:lvl6pPr lvl="5" algn="ctr">
              <a:buNone/>
              <a:defRPr>
                <a:solidFill>
                  <a:srgbClr val="C90813"/>
                </a:solidFill>
              </a:defRPr>
            </a:lvl6pPr>
            <a:lvl7pPr lvl="6" algn="ctr">
              <a:buNone/>
              <a:defRPr>
                <a:solidFill>
                  <a:srgbClr val="C90813"/>
                </a:solidFill>
              </a:defRPr>
            </a:lvl7pPr>
            <a:lvl8pPr lvl="7" algn="ctr">
              <a:buNone/>
              <a:defRPr>
                <a:solidFill>
                  <a:srgbClr val="C90813"/>
                </a:solidFill>
              </a:defRPr>
            </a:lvl8pPr>
            <a:lvl9pPr lvl="8" algn="ctr">
              <a:buNone/>
              <a:defRPr>
                <a:solidFill>
                  <a:srgbClr val="C90813"/>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complete pattern">
  <p:cSld name="BLANK_1">
    <p:bg>
      <p:bgPr>
        <a:blipFill>
          <a:blip r:embed="rId2">
            <a:alphaModFix/>
          </a:blip>
          <a:stretch>
            <a:fillRect/>
          </a:stretch>
        </a:blipFill>
      </p:bgPr>
    </p:bg>
    <p:spTree>
      <p:nvGrpSpPr>
        <p:cNvPr id="187" name="Shape 187"/>
        <p:cNvGrpSpPr/>
        <p:nvPr/>
      </p:nvGrpSpPr>
      <p:grpSpPr>
        <a:xfrm>
          <a:off x="0" y="0"/>
          <a:ext cx="0" cy="0"/>
          <a:chOff x="0" y="0"/>
          <a:chExt cx="0" cy="0"/>
        </a:xfrm>
      </p:grpSpPr>
      <p:sp>
        <p:nvSpPr>
          <p:cNvPr id="188" name="Google Shape;188;p33"/>
          <p:cNvSpPr/>
          <p:nvPr/>
        </p:nvSpPr>
        <p:spPr>
          <a:xfrm>
            <a:off x="-26550" y="-19800"/>
            <a:ext cx="9197100" cy="6897600"/>
          </a:xfrm>
          <a:prstGeom prst="rect">
            <a:avLst/>
          </a:prstGeom>
          <a:solidFill>
            <a:srgbClr val="CFD8DC">
              <a:alpha val="49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3"/>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bg>
      <p:bgPr>
        <a:blipFill>
          <a:blip r:embed="rId2">
            <a:alphaModFix/>
          </a:blip>
          <a:stretch>
            <a:fillRect/>
          </a:stretch>
        </a:blipFill>
      </p:bgPr>
    </p:bg>
    <p:spTree>
      <p:nvGrpSpPr>
        <p:cNvPr id="194" name="Shape 194"/>
        <p:cNvGrpSpPr/>
        <p:nvPr/>
      </p:nvGrpSpPr>
      <p:grpSpPr>
        <a:xfrm>
          <a:off x="0" y="0"/>
          <a:ext cx="0" cy="0"/>
          <a:chOff x="0" y="0"/>
          <a:chExt cx="0" cy="0"/>
        </a:xfrm>
      </p:grpSpPr>
      <p:sp>
        <p:nvSpPr>
          <p:cNvPr id="195" name="Google Shape;195;p35"/>
          <p:cNvSpPr txBox="1"/>
          <p:nvPr>
            <p:ph type="ctrTitle"/>
          </p:nvPr>
        </p:nvSpPr>
        <p:spPr>
          <a:xfrm>
            <a:off x="1700185" y="1360350"/>
            <a:ext cx="5807400" cy="1546500"/>
          </a:xfrm>
          <a:prstGeom prst="rect">
            <a:avLst/>
          </a:prstGeom>
        </p:spPr>
        <p:txBody>
          <a:bodyPr anchorCtr="0" anchor="t" bIns="91425" lIns="91425" spcFirstLastPara="1" rIns="91425" wrap="square" tIns="91425">
            <a:noAutofit/>
          </a:bodyPr>
          <a:lstStyle>
            <a:lvl1pPr lvl="0" rtl="0">
              <a:spcBef>
                <a:spcPts val="0"/>
              </a:spcBef>
              <a:spcAft>
                <a:spcPts val="0"/>
              </a:spcAft>
              <a:buSzPts val="6000"/>
              <a:buNone/>
              <a:defRPr b="1" sz="6000"/>
            </a:lvl1pPr>
            <a:lvl2pPr lvl="1" rtl="0">
              <a:spcBef>
                <a:spcPts val="0"/>
              </a:spcBef>
              <a:spcAft>
                <a:spcPts val="0"/>
              </a:spcAft>
              <a:buClr>
                <a:srgbClr val="0091EA"/>
              </a:buClr>
              <a:buSzPts val="6000"/>
              <a:buNone/>
              <a:defRPr b="1" sz="6000">
                <a:solidFill>
                  <a:srgbClr val="0091EA"/>
                </a:solidFill>
              </a:defRPr>
            </a:lvl2pPr>
            <a:lvl3pPr lvl="2" rtl="0">
              <a:spcBef>
                <a:spcPts val="0"/>
              </a:spcBef>
              <a:spcAft>
                <a:spcPts val="0"/>
              </a:spcAft>
              <a:buClr>
                <a:srgbClr val="0091EA"/>
              </a:buClr>
              <a:buSzPts val="6000"/>
              <a:buNone/>
              <a:defRPr b="1" sz="6000">
                <a:solidFill>
                  <a:srgbClr val="0091EA"/>
                </a:solidFill>
              </a:defRPr>
            </a:lvl3pPr>
            <a:lvl4pPr lvl="3" rtl="0">
              <a:spcBef>
                <a:spcPts val="0"/>
              </a:spcBef>
              <a:spcAft>
                <a:spcPts val="0"/>
              </a:spcAft>
              <a:buClr>
                <a:srgbClr val="0091EA"/>
              </a:buClr>
              <a:buSzPts val="6000"/>
              <a:buNone/>
              <a:defRPr b="1" sz="6000">
                <a:solidFill>
                  <a:srgbClr val="0091EA"/>
                </a:solidFill>
              </a:defRPr>
            </a:lvl4pPr>
            <a:lvl5pPr lvl="4" rtl="0">
              <a:spcBef>
                <a:spcPts val="0"/>
              </a:spcBef>
              <a:spcAft>
                <a:spcPts val="0"/>
              </a:spcAft>
              <a:buClr>
                <a:srgbClr val="0091EA"/>
              </a:buClr>
              <a:buSzPts val="6000"/>
              <a:buNone/>
              <a:defRPr b="1" sz="6000">
                <a:solidFill>
                  <a:srgbClr val="0091EA"/>
                </a:solidFill>
              </a:defRPr>
            </a:lvl5pPr>
            <a:lvl6pPr lvl="5" rtl="0">
              <a:spcBef>
                <a:spcPts val="0"/>
              </a:spcBef>
              <a:spcAft>
                <a:spcPts val="0"/>
              </a:spcAft>
              <a:buClr>
                <a:srgbClr val="0091EA"/>
              </a:buClr>
              <a:buSzPts val="6000"/>
              <a:buNone/>
              <a:defRPr b="1" sz="6000">
                <a:solidFill>
                  <a:srgbClr val="0091EA"/>
                </a:solidFill>
              </a:defRPr>
            </a:lvl6pPr>
            <a:lvl7pPr lvl="6" rtl="0">
              <a:spcBef>
                <a:spcPts val="0"/>
              </a:spcBef>
              <a:spcAft>
                <a:spcPts val="0"/>
              </a:spcAft>
              <a:buClr>
                <a:srgbClr val="0091EA"/>
              </a:buClr>
              <a:buSzPts val="6000"/>
              <a:buNone/>
              <a:defRPr b="1" sz="6000">
                <a:solidFill>
                  <a:srgbClr val="0091EA"/>
                </a:solidFill>
              </a:defRPr>
            </a:lvl7pPr>
            <a:lvl8pPr lvl="7" rtl="0">
              <a:spcBef>
                <a:spcPts val="0"/>
              </a:spcBef>
              <a:spcAft>
                <a:spcPts val="0"/>
              </a:spcAft>
              <a:buClr>
                <a:srgbClr val="0091EA"/>
              </a:buClr>
              <a:buSzPts val="6000"/>
              <a:buNone/>
              <a:defRPr b="1" sz="6000">
                <a:solidFill>
                  <a:srgbClr val="0091EA"/>
                </a:solidFill>
              </a:defRPr>
            </a:lvl8pPr>
            <a:lvl9pPr lvl="8" rtl="0">
              <a:spcBef>
                <a:spcPts val="0"/>
              </a:spcBef>
              <a:spcAft>
                <a:spcPts val="0"/>
              </a:spcAft>
              <a:buClr>
                <a:srgbClr val="0091EA"/>
              </a:buClr>
              <a:buSzPts val="6000"/>
              <a:buNone/>
              <a:defRPr b="1" sz="6000">
                <a:solidFill>
                  <a:srgbClr val="0091EA"/>
                </a:solidFill>
              </a:defRPr>
            </a:lvl9pPr>
          </a:lstStyle>
          <a:p/>
        </p:txBody>
      </p:sp>
      <p:sp>
        <p:nvSpPr>
          <p:cNvPr id="196" name="Google Shape;196;p35"/>
          <p:cNvSpPr/>
          <p:nvPr/>
        </p:nvSpPr>
        <p:spPr>
          <a:xfrm>
            <a:off x="6897625" y="6199950"/>
            <a:ext cx="126900" cy="126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197" name="Google Shape;197;p35"/>
          <p:cNvSpPr/>
          <p:nvPr/>
        </p:nvSpPr>
        <p:spPr>
          <a:xfrm>
            <a:off x="7454375" y="5638800"/>
            <a:ext cx="126900" cy="126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198" name="Google Shape;198;p35"/>
          <p:cNvSpPr/>
          <p:nvPr/>
        </p:nvSpPr>
        <p:spPr>
          <a:xfrm>
            <a:off x="8827727" y="4597554"/>
            <a:ext cx="75900" cy="75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199" name="Google Shape;199;p35"/>
          <p:cNvSpPr/>
          <p:nvPr/>
        </p:nvSpPr>
        <p:spPr>
          <a:xfrm>
            <a:off x="8677050" y="6577875"/>
            <a:ext cx="126900" cy="126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200" name="Google Shape;200;p35"/>
          <p:cNvSpPr/>
          <p:nvPr/>
        </p:nvSpPr>
        <p:spPr>
          <a:xfrm>
            <a:off x="2972225" y="633400"/>
            <a:ext cx="126900" cy="126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5"/>
          <p:cNvSpPr/>
          <p:nvPr/>
        </p:nvSpPr>
        <p:spPr>
          <a:xfrm>
            <a:off x="579635" y="3373479"/>
            <a:ext cx="126900" cy="126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202" name="Google Shape;202;p35"/>
          <p:cNvSpPr/>
          <p:nvPr/>
        </p:nvSpPr>
        <p:spPr>
          <a:xfrm>
            <a:off x="311843" y="791518"/>
            <a:ext cx="126900" cy="126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203" name="Google Shape;203;p35"/>
          <p:cNvSpPr/>
          <p:nvPr/>
        </p:nvSpPr>
        <p:spPr>
          <a:xfrm>
            <a:off x="626322" y="1339872"/>
            <a:ext cx="253800" cy="253800"/>
          </a:xfrm>
          <a:prstGeom prst="ellipse">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204" name="Google Shape;204;p35"/>
          <p:cNvSpPr/>
          <p:nvPr/>
        </p:nvSpPr>
        <p:spPr>
          <a:xfrm>
            <a:off x="8104500" y="4963100"/>
            <a:ext cx="190200" cy="1905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205" name="Google Shape;205;p35"/>
          <p:cNvSpPr/>
          <p:nvPr/>
        </p:nvSpPr>
        <p:spPr>
          <a:xfrm>
            <a:off x="8803950" y="5654657"/>
            <a:ext cx="190200" cy="1905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206" name="Google Shape;206;p35"/>
          <p:cNvSpPr/>
          <p:nvPr/>
        </p:nvSpPr>
        <p:spPr>
          <a:xfrm>
            <a:off x="196310" y="1990890"/>
            <a:ext cx="75900" cy="75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207" name="Google Shape;207;p35"/>
          <p:cNvSpPr/>
          <p:nvPr/>
        </p:nvSpPr>
        <p:spPr>
          <a:xfrm>
            <a:off x="1738050" y="271322"/>
            <a:ext cx="253800" cy="253800"/>
          </a:xfrm>
          <a:prstGeom prst="ellipse">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208" name="Google Shape;208;p35"/>
          <p:cNvSpPr/>
          <p:nvPr/>
        </p:nvSpPr>
        <p:spPr>
          <a:xfrm>
            <a:off x="771659" y="2504485"/>
            <a:ext cx="75900" cy="75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209" name="Google Shape;209;p35"/>
          <p:cNvSpPr/>
          <p:nvPr/>
        </p:nvSpPr>
        <p:spPr>
          <a:xfrm>
            <a:off x="4271584" y="474825"/>
            <a:ext cx="75900" cy="75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5"/>
          <p:cNvSpPr/>
          <p:nvPr/>
        </p:nvSpPr>
        <p:spPr>
          <a:xfrm>
            <a:off x="7729213" y="6127438"/>
            <a:ext cx="253800" cy="254100"/>
          </a:xfrm>
          <a:prstGeom prst="ellipse">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5"/>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rtl="0">
              <a:buNone/>
              <a:defRPr>
                <a:solidFill>
                  <a:srgbClr val="263238"/>
                </a:solidFill>
              </a:defRPr>
            </a:lvl1pPr>
            <a:lvl2pPr lvl="1" rtl="0">
              <a:buNone/>
              <a:defRPr>
                <a:solidFill>
                  <a:srgbClr val="263238"/>
                </a:solidFill>
              </a:defRPr>
            </a:lvl2pPr>
            <a:lvl3pPr lvl="2" rtl="0">
              <a:buNone/>
              <a:defRPr>
                <a:solidFill>
                  <a:srgbClr val="263238"/>
                </a:solidFill>
              </a:defRPr>
            </a:lvl3pPr>
            <a:lvl4pPr lvl="3" rtl="0">
              <a:buNone/>
              <a:defRPr>
                <a:solidFill>
                  <a:srgbClr val="263238"/>
                </a:solidFill>
              </a:defRPr>
            </a:lvl4pPr>
            <a:lvl5pPr lvl="4" rtl="0">
              <a:buNone/>
              <a:defRPr>
                <a:solidFill>
                  <a:srgbClr val="263238"/>
                </a:solidFill>
              </a:defRPr>
            </a:lvl5pPr>
            <a:lvl6pPr lvl="5" rtl="0">
              <a:buNone/>
              <a:defRPr>
                <a:solidFill>
                  <a:srgbClr val="263238"/>
                </a:solidFill>
              </a:defRPr>
            </a:lvl6pPr>
            <a:lvl7pPr lvl="6" rtl="0">
              <a:buNone/>
              <a:defRPr>
                <a:solidFill>
                  <a:srgbClr val="263238"/>
                </a:solidFill>
              </a:defRPr>
            </a:lvl7pPr>
            <a:lvl8pPr lvl="7" rtl="0">
              <a:buNone/>
              <a:defRPr>
                <a:solidFill>
                  <a:srgbClr val="263238"/>
                </a:solidFill>
              </a:defRPr>
            </a:lvl8pPr>
            <a:lvl9pPr lvl="8" rtl="0">
              <a:buNone/>
              <a:defRPr>
                <a:solidFill>
                  <a:srgbClr val="26323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bg>
      <p:bgPr>
        <a:blipFill>
          <a:blip r:embed="rId2">
            <a:alphaModFix/>
          </a:blip>
          <a:stretch>
            <a:fillRect/>
          </a:stretch>
        </a:blipFill>
      </p:bgPr>
    </p:bg>
    <p:spTree>
      <p:nvGrpSpPr>
        <p:cNvPr id="212" name="Shape 212"/>
        <p:cNvGrpSpPr/>
        <p:nvPr/>
      </p:nvGrpSpPr>
      <p:grpSpPr>
        <a:xfrm>
          <a:off x="0" y="0"/>
          <a:ext cx="0" cy="0"/>
          <a:chOff x="0" y="0"/>
          <a:chExt cx="0" cy="0"/>
        </a:xfrm>
      </p:grpSpPr>
      <p:sp>
        <p:nvSpPr>
          <p:cNvPr id="213" name="Google Shape;213;p36"/>
          <p:cNvSpPr txBox="1"/>
          <p:nvPr>
            <p:ph type="ctrTitle"/>
          </p:nvPr>
        </p:nvSpPr>
        <p:spPr>
          <a:xfrm>
            <a:off x="1546025" y="2034925"/>
            <a:ext cx="5832600" cy="15465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b="1" sz="4800"/>
            </a:lvl1pPr>
            <a:lvl2pPr lvl="1" rtl="0">
              <a:spcBef>
                <a:spcPts val="0"/>
              </a:spcBef>
              <a:spcAft>
                <a:spcPts val="0"/>
              </a:spcAft>
              <a:buSzPts val="4800"/>
              <a:buNone/>
              <a:defRPr b="1" sz="4800"/>
            </a:lvl2pPr>
            <a:lvl3pPr lvl="2" rtl="0">
              <a:spcBef>
                <a:spcPts val="0"/>
              </a:spcBef>
              <a:spcAft>
                <a:spcPts val="0"/>
              </a:spcAft>
              <a:buSzPts val="4800"/>
              <a:buNone/>
              <a:defRPr b="1" sz="4800"/>
            </a:lvl3pPr>
            <a:lvl4pPr lvl="3" rtl="0">
              <a:spcBef>
                <a:spcPts val="0"/>
              </a:spcBef>
              <a:spcAft>
                <a:spcPts val="0"/>
              </a:spcAft>
              <a:buSzPts val="4800"/>
              <a:buNone/>
              <a:defRPr b="1" sz="4800"/>
            </a:lvl4pPr>
            <a:lvl5pPr lvl="4" rtl="0">
              <a:spcBef>
                <a:spcPts val="0"/>
              </a:spcBef>
              <a:spcAft>
                <a:spcPts val="0"/>
              </a:spcAft>
              <a:buSzPts val="4800"/>
              <a:buNone/>
              <a:defRPr b="1" sz="4800"/>
            </a:lvl5pPr>
            <a:lvl6pPr lvl="5" rtl="0">
              <a:spcBef>
                <a:spcPts val="0"/>
              </a:spcBef>
              <a:spcAft>
                <a:spcPts val="0"/>
              </a:spcAft>
              <a:buSzPts val="4800"/>
              <a:buNone/>
              <a:defRPr b="1" sz="4800"/>
            </a:lvl6pPr>
            <a:lvl7pPr lvl="6" rtl="0">
              <a:spcBef>
                <a:spcPts val="0"/>
              </a:spcBef>
              <a:spcAft>
                <a:spcPts val="0"/>
              </a:spcAft>
              <a:buSzPts val="4800"/>
              <a:buNone/>
              <a:defRPr b="1" sz="4800"/>
            </a:lvl7pPr>
            <a:lvl8pPr lvl="7" rtl="0">
              <a:spcBef>
                <a:spcPts val="0"/>
              </a:spcBef>
              <a:spcAft>
                <a:spcPts val="0"/>
              </a:spcAft>
              <a:buSzPts val="4800"/>
              <a:buNone/>
              <a:defRPr b="1" sz="4800"/>
            </a:lvl8pPr>
            <a:lvl9pPr lvl="8" rtl="0">
              <a:spcBef>
                <a:spcPts val="0"/>
              </a:spcBef>
              <a:spcAft>
                <a:spcPts val="0"/>
              </a:spcAft>
              <a:buSzPts val="4800"/>
              <a:buNone/>
              <a:defRPr b="1" sz="4800"/>
            </a:lvl9pPr>
          </a:lstStyle>
          <a:p/>
        </p:txBody>
      </p:sp>
      <p:sp>
        <p:nvSpPr>
          <p:cNvPr id="214" name="Google Shape;214;p36"/>
          <p:cNvSpPr txBox="1"/>
          <p:nvPr>
            <p:ph idx="1" type="subTitle"/>
          </p:nvPr>
        </p:nvSpPr>
        <p:spPr>
          <a:xfrm>
            <a:off x="1546025" y="3710548"/>
            <a:ext cx="5832600" cy="10464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607D8B"/>
              </a:buClr>
              <a:buSzPts val="3000"/>
              <a:buNone/>
              <a:defRPr>
                <a:solidFill>
                  <a:srgbClr val="607D8B"/>
                </a:solidFill>
              </a:defRPr>
            </a:lvl1pPr>
            <a:lvl2pPr lvl="1" rtl="0">
              <a:spcBef>
                <a:spcPts val="0"/>
              </a:spcBef>
              <a:spcAft>
                <a:spcPts val="0"/>
              </a:spcAft>
              <a:buClr>
                <a:srgbClr val="607D8B"/>
              </a:buClr>
              <a:buSzPts val="3000"/>
              <a:buNone/>
              <a:defRPr sz="3000">
                <a:solidFill>
                  <a:srgbClr val="607D8B"/>
                </a:solidFill>
              </a:defRPr>
            </a:lvl2pPr>
            <a:lvl3pPr lvl="2" rtl="0">
              <a:spcBef>
                <a:spcPts val="0"/>
              </a:spcBef>
              <a:spcAft>
                <a:spcPts val="0"/>
              </a:spcAft>
              <a:buClr>
                <a:srgbClr val="607D8B"/>
              </a:buClr>
              <a:buSzPts val="3000"/>
              <a:buNone/>
              <a:defRPr sz="3000">
                <a:solidFill>
                  <a:srgbClr val="607D8B"/>
                </a:solidFill>
              </a:defRPr>
            </a:lvl3pPr>
            <a:lvl4pPr lvl="3" rtl="0">
              <a:spcBef>
                <a:spcPts val="0"/>
              </a:spcBef>
              <a:spcAft>
                <a:spcPts val="0"/>
              </a:spcAft>
              <a:buClr>
                <a:srgbClr val="607D8B"/>
              </a:buClr>
              <a:buSzPts val="3000"/>
              <a:buNone/>
              <a:defRPr sz="3000">
                <a:solidFill>
                  <a:srgbClr val="607D8B"/>
                </a:solidFill>
              </a:defRPr>
            </a:lvl4pPr>
            <a:lvl5pPr lvl="4" rtl="0">
              <a:spcBef>
                <a:spcPts val="0"/>
              </a:spcBef>
              <a:spcAft>
                <a:spcPts val="0"/>
              </a:spcAft>
              <a:buClr>
                <a:srgbClr val="607D8B"/>
              </a:buClr>
              <a:buSzPts val="3000"/>
              <a:buNone/>
              <a:defRPr sz="3000">
                <a:solidFill>
                  <a:srgbClr val="607D8B"/>
                </a:solidFill>
              </a:defRPr>
            </a:lvl5pPr>
            <a:lvl6pPr lvl="5" rtl="0">
              <a:spcBef>
                <a:spcPts val="0"/>
              </a:spcBef>
              <a:spcAft>
                <a:spcPts val="0"/>
              </a:spcAft>
              <a:buClr>
                <a:srgbClr val="607D8B"/>
              </a:buClr>
              <a:buSzPts val="3000"/>
              <a:buNone/>
              <a:defRPr sz="3000">
                <a:solidFill>
                  <a:srgbClr val="607D8B"/>
                </a:solidFill>
              </a:defRPr>
            </a:lvl6pPr>
            <a:lvl7pPr lvl="6" rtl="0">
              <a:spcBef>
                <a:spcPts val="0"/>
              </a:spcBef>
              <a:spcAft>
                <a:spcPts val="0"/>
              </a:spcAft>
              <a:buClr>
                <a:srgbClr val="607D8B"/>
              </a:buClr>
              <a:buSzPts val="3000"/>
              <a:buNone/>
              <a:defRPr sz="3000">
                <a:solidFill>
                  <a:srgbClr val="607D8B"/>
                </a:solidFill>
              </a:defRPr>
            </a:lvl7pPr>
            <a:lvl8pPr lvl="7" rtl="0">
              <a:spcBef>
                <a:spcPts val="0"/>
              </a:spcBef>
              <a:spcAft>
                <a:spcPts val="0"/>
              </a:spcAft>
              <a:buClr>
                <a:srgbClr val="607D8B"/>
              </a:buClr>
              <a:buSzPts val="3000"/>
              <a:buNone/>
              <a:defRPr sz="3000">
                <a:solidFill>
                  <a:srgbClr val="607D8B"/>
                </a:solidFill>
              </a:defRPr>
            </a:lvl8pPr>
            <a:lvl9pPr lvl="8" rtl="0">
              <a:spcBef>
                <a:spcPts val="0"/>
              </a:spcBef>
              <a:spcAft>
                <a:spcPts val="0"/>
              </a:spcAft>
              <a:buClr>
                <a:srgbClr val="607D8B"/>
              </a:buClr>
              <a:buSzPts val="3000"/>
              <a:buNone/>
              <a:defRPr sz="3000">
                <a:solidFill>
                  <a:srgbClr val="607D8B"/>
                </a:solidFill>
              </a:defRPr>
            </a:lvl9pPr>
          </a:lstStyle>
          <a:p/>
        </p:txBody>
      </p:sp>
      <p:sp>
        <p:nvSpPr>
          <p:cNvPr id="215" name="Google Shape;215;p36"/>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rtl="0">
              <a:buNone/>
              <a:defRPr>
                <a:solidFill>
                  <a:srgbClr val="263238"/>
                </a:solidFill>
              </a:defRPr>
            </a:lvl1pPr>
            <a:lvl2pPr lvl="1" rtl="0">
              <a:buNone/>
              <a:defRPr>
                <a:solidFill>
                  <a:srgbClr val="263238"/>
                </a:solidFill>
              </a:defRPr>
            </a:lvl2pPr>
            <a:lvl3pPr lvl="2" rtl="0">
              <a:buNone/>
              <a:defRPr>
                <a:solidFill>
                  <a:srgbClr val="263238"/>
                </a:solidFill>
              </a:defRPr>
            </a:lvl3pPr>
            <a:lvl4pPr lvl="3" rtl="0">
              <a:buNone/>
              <a:defRPr>
                <a:solidFill>
                  <a:srgbClr val="263238"/>
                </a:solidFill>
              </a:defRPr>
            </a:lvl4pPr>
            <a:lvl5pPr lvl="4" rtl="0">
              <a:buNone/>
              <a:defRPr>
                <a:solidFill>
                  <a:srgbClr val="263238"/>
                </a:solidFill>
              </a:defRPr>
            </a:lvl5pPr>
            <a:lvl6pPr lvl="5" rtl="0">
              <a:buNone/>
              <a:defRPr>
                <a:solidFill>
                  <a:srgbClr val="263238"/>
                </a:solidFill>
              </a:defRPr>
            </a:lvl6pPr>
            <a:lvl7pPr lvl="6" rtl="0">
              <a:buNone/>
              <a:defRPr>
                <a:solidFill>
                  <a:srgbClr val="263238"/>
                </a:solidFill>
              </a:defRPr>
            </a:lvl7pPr>
            <a:lvl8pPr lvl="7" rtl="0">
              <a:buNone/>
              <a:defRPr>
                <a:solidFill>
                  <a:srgbClr val="263238"/>
                </a:solidFill>
              </a:defRPr>
            </a:lvl8pPr>
            <a:lvl9pPr lvl="8" rtl="0">
              <a:buNone/>
              <a:defRPr>
                <a:solidFill>
                  <a:srgbClr val="26323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216" name="Shape 216"/>
        <p:cNvGrpSpPr/>
        <p:nvPr/>
      </p:nvGrpSpPr>
      <p:grpSpPr>
        <a:xfrm>
          <a:off x="0" y="0"/>
          <a:ext cx="0" cy="0"/>
          <a:chOff x="0" y="0"/>
          <a:chExt cx="0" cy="0"/>
        </a:xfrm>
      </p:grpSpPr>
      <p:pic>
        <p:nvPicPr>
          <p:cNvPr descr="connections-05.png" id="217" name="Google Shape;217;p37"/>
          <p:cNvPicPr preferRelativeResize="0"/>
          <p:nvPr/>
        </p:nvPicPr>
        <p:blipFill>
          <a:blip r:embed="rId2">
            <a:alphaModFix/>
          </a:blip>
          <a:stretch>
            <a:fillRect/>
          </a:stretch>
        </p:blipFill>
        <p:spPr>
          <a:xfrm flipH="1" rot="10800000">
            <a:off x="5945" y="0"/>
            <a:ext cx="9132109" cy="6858000"/>
          </a:xfrm>
          <a:prstGeom prst="rect">
            <a:avLst/>
          </a:prstGeom>
          <a:noFill/>
          <a:ln>
            <a:noFill/>
          </a:ln>
        </p:spPr>
      </p:pic>
      <p:sp>
        <p:nvSpPr>
          <p:cNvPr id="218" name="Google Shape;218;p37"/>
          <p:cNvSpPr txBox="1"/>
          <p:nvPr>
            <p:ph idx="1" type="body"/>
          </p:nvPr>
        </p:nvSpPr>
        <p:spPr>
          <a:xfrm>
            <a:off x="1215300" y="2501400"/>
            <a:ext cx="6713400" cy="1093200"/>
          </a:xfrm>
          <a:prstGeom prst="rect">
            <a:avLst/>
          </a:prstGeom>
        </p:spPr>
        <p:txBody>
          <a:bodyPr anchorCtr="0" anchor="t" bIns="91425" lIns="91425" spcFirstLastPara="1" rIns="91425" wrap="square" tIns="91425">
            <a:noAutofit/>
          </a:bodyPr>
          <a:lstStyle>
            <a:lvl1pPr indent="-457200" lvl="0" marL="457200" rtl="0" algn="ctr">
              <a:spcBef>
                <a:spcPts val="600"/>
              </a:spcBef>
              <a:spcAft>
                <a:spcPts val="0"/>
              </a:spcAft>
              <a:buClr>
                <a:srgbClr val="263238"/>
              </a:buClr>
              <a:buSzPts val="3600"/>
              <a:buChar char="◎"/>
              <a:defRPr i="1" sz="3600"/>
            </a:lvl1pPr>
            <a:lvl2pPr indent="-457200" lvl="1" marL="914400" rtl="0" algn="ctr">
              <a:spcBef>
                <a:spcPts val="0"/>
              </a:spcBef>
              <a:spcAft>
                <a:spcPts val="0"/>
              </a:spcAft>
              <a:buClr>
                <a:srgbClr val="263238"/>
              </a:buClr>
              <a:buSzPts val="3600"/>
              <a:buChar char="○"/>
              <a:defRPr i="1" sz="3600"/>
            </a:lvl2pPr>
            <a:lvl3pPr indent="-457200" lvl="2" marL="1371600" rtl="0" algn="ctr">
              <a:spcBef>
                <a:spcPts val="0"/>
              </a:spcBef>
              <a:spcAft>
                <a:spcPts val="0"/>
              </a:spcAft>
              <a:buClr>
                <a:srgbClr val="263238"/>
              </a:buClr>
              <a:buSzPts val="3600"/>
              <a:buChar char="◉"/>
              <a:defRPr i="1" sz="3600"/>
            </a:lvl3pPr>
            <a:lvl4pPr indent="-457200" lvl="3" marL="1828800" rtl="0" algn="ctr">
              <a:spcBef>
                <a:spcPts val="0"/>
              </a:spcBef>
              <a:spcAft>
                <a:spcPts val="0"/>
              </a:spcAft>
              <a:buClr>
                <a:srgbClr val="263238"/>
              </a:buClr>
              <a:buSzPts val="3600"/>
              <a:buChar char="●"/>
              <a:defRPr i="1" sz="3600"/>
            </a:lvl4pPr>
            <a:lvl5pPr indent="-457200" lvl="4" marL="2286000" rtl="0" algn="ctr">
              <a:spcBef>
                <a:spcPts val="0"/>
              </a:spcBef>
              <a:spcAft>
                <a:spcPts val="0"/>
              </a:spcAft>
              <a:buClr>
                <a:srgbClr val="263238"/>
              </a:buClr>
              <a:buSzPts val="3600"/>
              <a:buChar char="○"/>
              <a:defRPr i="1" sz="3600"/>
            </a:lvl5pPr>
            <a:lvl6pPr indent="-457200" lvl="5" marL="2743200" rtl="0" algn="ctr">
              <a:spcBef>
                <a:spcPts val="0"/>
              </a:spcBef>
              <a:spcAft>
                <a:spcPts val="0"/>
              </a:spcAft>
              <a:buClr>
                <a:srgbClr val="263238"/>
              </a:buClr>
              <a:buSzPts val="3600"/>
              <a:buChar char="■"/>
              <a:defRPr i="1" sz="3600"/>
            </a:lvl6pPr>
            <a:lvl7pPr indent="-457200" lvl="6" marL="3200400" rtl="0" algn="ctr">
              <a:spcBef>
                <a:spcPts val="0"/>
              </a:spcBef>
              <a:spcAft>
                <a:spcPts val="0"/>
              </a:spcAft>
              <a:buClr>
                <a:srgbClr val="263238"/>
              </a:buClr>
              <a:buSzPts val="3600"/>
              <a:buChar char="●"/>
              <a:defRPr i="1" sz="3600"/>
            </a:lvl7pPr>
            <a:lvl8pPr indent="-457200" lvl="7" marL="3657600" rtl="0" algn="ctr">
              <a:spcBef>
                <a:spcPts val="0"/>
              </a:spcBef>
              <a:spcAft>
                <a:spcPts val="0"/>
              </a:spcAft>
              <a:buClr>
                <a:srgbClr val="263238"/>
              </a:buClr>
              <a:buSzPts val="3600"/>
              <a:buChar char="○"/>
              <a:defRPr i="1" sz="3600"/>
            </a:lvl8pPr>
            <a:lvl9pPr indent="-457200" lvl="8" marL="4114800" rtl="0" algn="ctr">
              <a:spcBef>
                <a:spcPts val="0"/>
              </a:spcBef>
              <a:spcAft>
                <a:spcPts val="0"/>
              </a:spcAft>
              <a:buClr>
                <a:srgbClr val="263238"/>
              </a:buClr>
              <a:buSzPts val="3600"/>
              <a:buChar char="■"/>
              <a:defRPr i="1" sz="3600"/>
            </a:lvl9pPr>
          </a:lstStyle>
          <a:p/>
        </p:txBody>
      </p:sp>
      <p:grpSp>
        <p:nvGrpSpPr>
          <p:cNvPr id="219" name="Google Shape;219;p37"/>
          <p:cNvGrpSpPr/>
          <p:nvPr/>
        </p:nvGrpSpPr>
        <p:grpSpPr>
          <a:xfrm>
            <a:off x="3593400" y="1074285"/>
            <a:ext cx="1957200" cy="1093200"/>
            <a:chOff x="3593400" y="1760085"/>
            <a:chExt cx="1957200" cy="1093200"/>
          </a:xfrm>
        </p:grpSpPr>
        <p:sp>
          <p:nvSpPr>
            <p:cNvPr id="220" name="Google Shape;220;p37"/>
            <p:cNvSpPr txBox="1"/>
            <p:nvPr/>
          </p:nvSpPr>
          <p:spPr>
            <a:xfrm>
              <a:off x="3593400" y="1872097"/>
              <a:ext cx="1957200" cy="8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6000">
                  <a:solidFill>
                    <a:srgbClr val="C90813"/>
                  </a:solidFill>
                  <a:latin typeface="Source Sans Pro"/>
                  <a:ea typeface="Source Sans Pro"/>
                  <a:cs typeface="Source Sans Pro"/>
                  <a:sym typeface="Source Sans Pro"/>
                </a:rPr>
                <a:t>“</a:t>
              </a:r>
              <a:endParaRPr b="1" sz="6000">
                <a:solidFill>
                  <a:srgbClr val="C90813"/>
                </a:solidFill>
                <a:latin typeface="Source Sans Pro"/>
                <a:ea typeface="Source Sans Pro"/>
                <a:cs typeface="Source Sans Pro"/>
                <a:sym typeface="Source Sans Pro"/>
              </a:endParaRPr>
            </a:p>
          </p:txBody>
        </p:sp>
        <p:sp>
          <p:nvSpPr>
            <p:cNvPr id="221" name="Google Shape;221;p37"/>
            <p:cNvSpPr/>
            <p:nvPr/>
          </p:nvSpPr>
          <p:spPr>
            <a:xfrm>
              <a:off x="4025400" y="1760085"/>
              <a:ext cx="1093200" cy="10932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C90813"/>
                </a:solidFill>
              </a:endParaRPr>
            </a:p>
          </p:txBody>
        </p:sp>
        <p:sp>
          <p:nvSpPr>
            <p:cNvPr id="222" name="Google Shape;222;p37"/>
            <p:cNvSpPr/>
            <p:nvPr/>
          </p:nvSpPr>
          <p:spPr>
            <a:xfrm>
              <a:off x="4190700" y="1925385"/>
              <a:ext cx="762600" cy="762600"/>
            </a:xfrm>
            <a:prstGeom prst="ellipse">
              <a:avLst/>
            </a:prstGeom>
            <a:noFill/>
            <a:ln cap="flat" cmpd="sng" w="1905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C90813"/>
                </a:solidFill>
              </a:endParaRPr>
            </a:p>
          </p:txBody>
        </p:sp>
      </p:grpSp>
      <p:cxnSp>
        <p:nvCxnSpPr>
          <p:cNvPr id="223" name="Google Shape;223;p37"/>
          <p:cNvCxnSpPr>
            <a:endCxn id="221" idx="1"/>
          </p:cNvCxnSpPr>
          <p:nvPr/>
        </p:nvCxnSpPr>
        <p:spPr>
          <a:xfrm>
            <a:off x="3742095" y="871980"/>
            <a:ext cx="443400" cy="362400"/>
          </a:xfrm>
          <a:prstGeom prst="straightConnector1">
            <a:avLst/>
          </a:prstGeom>
          <a:noFill/>
          <a:ln cap="flat" cmpd="sng" w="9525">
            <a:solidFill>
              <a:srgbClr val="CFD8DC"/>
            </a:solidFill>
            <a:prstDash val="solid"/>
            <a:round/>
            <a:headEnd len="med" w="med" type="none"/>
            <a:tailEnd len="med" w="med" type="none"/>
          </a:ln>
        </p:spPr>
      </p:cxnSp>
      <p:cxnSp>
        <p:nvCxnSpPr>
          <p:cNvPr id="224" name="Google Shape;224;p37"/>
          <p:cNvCxnSpPr/>
          <p:nvPr/>
        </p:nvCxnSpPr>
        <p:spPr>
          <a:xfrm rot="10800000">
            <a:off x="4114800" y="269685"/>
            <a:ext cx="457200" cy="804600"/>
          </a:xfrm>
          <a:prstGeom prst="straightConnector1">
            <a:avLst/>
          </a:prstGeom>
          <a:noFill/>
          <a:ln cap="flat" cmpd="sng" w="9525">
            <a:solidFill>
              <a:srgbClr val="CFD8DC"/>
            </a:solidFill>
            <a:prstDash val="solid"/>
            <a:round/>
            <a:headEnd len="med" w="med" type="none"/>
            <a:tailEnd len="med" w="med" type="none"/>
          </a:ln>
        </p:spPr>
      </p:cxnSp>
      <p:cxnSp>
        <p:nvCxnSpPr>
          <p:cNvPr id="225" name="Google Shape;225;p37"/>
          <p:cNvCxnSpPr/>
          <p:nvPr/>
        </p:nvCxnSpPr>
        <p:spPr>
          <a:xfrm flipH="1" rot="10800000">
            <a:off x="4749075" y="753125"/>
            <a:ext cx="95100" cy="348900"/>
          </a:xfrm>
          <a:prstGeom prst="straightConnector1">
            <a:avLst/>
          </a:prstGeom>
          <a:noFill/>
          <a:ln cap="flat" cmpd="sng" w="9525">
            <a:solidFill>
              <a:srgbClr val="CFD8DC"/>
            </a:solidFill>
            <a:prstDash val="solid"/>
            <a:round/>
            <a:headEnd len="med" w="med" type="none"/>
            <a:tailEnd len="med" w="med" type="none"/>
          </a:ln>
        </p:spPr>
      </p:cxnSp>
      <p:sp>
        <p:nvSpPr>
          <p:cNvPr id="226" name="Google Shape;226;p37"/>
          <p:cNvSpPr txBox="1"/>
          <p:nvPr>
            <p:ph idx="12" type="sldNum"/>
          </p:nvPr>
        </p:nvSpPr>
        <p:spPr>
          <a:xfrm>
            <a:off x="-87" y="6333125"/>
            <a:ext cx="9144000" cy="525000"/>
          </a:xfrm>
          <a:prstGeom prst="rect">
            <a:avLst/>
          </a:prstGeom>
        </p:spPr>
        <p:txBody>
          <a:bodyPr anchorCtr="0" anchor="t" bIns="91425" lIns="91425" spcFirstLastPara="1" rIns="91425" wrap="square" tIns="91425">
            <a:noAutofit/>
          </a:bodyPr>
          <a:lstStyle>
            <a:lvl1pPr lvl="0" rtl="0" algn="ctr">
              <a:buNone/>
              <a:defRPr>
                <a:solidFill>
                  <a:srgbClr val="C90813"/>
                </a:solidFill>
              </a:defRPr>
            </a:lvl1pPr>
            <a:lvl2pPr lvl="1" rtl="0" algn="ctr">
              <a:buNone/>
              <a:defRPr>
                <a:solidFill>
                  <a:srgbClr val="C90813"/>
                </a:solidFill>
              </a:defRPr>
            </a:lvl2pPr>
            <a:lvl3pPr lvl="2" rtl="0" algn="ctr">
              <a:buNone/>
              <a:defRPr>
                <a:solidFill>
                  <a:srgbClr val="C90813"/>
                </a:solidFill>
              </a:defRPr>
            </a:lvl3pPr>
            <a:lvl4pPr lvl="3" rtl="0" algn="ctr">
              <a:buNone/>
              <a:defRPr>
                <a:solidFill>
                  <a:srgbClr val="C90813"/>
                </a:solidFill>
              </a:defRPr>
            </a:lvl4pPr>
            <a:lvl5pPr lvl="4" rtl="0" algn="ctr">
              <a:buNone/>
              <a:defRPr>
                <a:solidFill>
                  <a:srgbClr val="C90813"/>
                </a:solidFill>
              </a:defRPr>
            </a:lvl5pPr>
            <a:lvl6pPr lvl="5" rtl="0" algn="ctr">
              <a:buNone/>
              <a:defRPr>
                <a:solidFill>
                  <a:srgbClr val="C90813"/>
                </a:solidFill>
              </a:defRPr>
            </a:lvl6pPr>
            <a:lvl7pPr lvl="6" rtl="0" algn="ctr">
              <a:buNone/>
              <a:defRPr>
                <a:solidFill>
                  <a:srgbClr val="C90813"/>
                </a:solidFill>
              </a:defRPr>
            </a:lvl7pPr>
            <a:lvl8pPr lvl="7" rtl="0" algn="ctr">
              <a:buNone/>
              <a:defRPr>
                <a:solidFill>
                  <a:srgbClr val="C90813"/>
                </a:solidFill>
              </a:defRPr>
            </a:lvl8pPr>
            <a:lvl9pPr lvl="8" rtl="0" algn="ctr">
              <a:buNone/>
              <a:defRPr>
                <a:solidFill>
                  <a:srgbClr val="C90813"/>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227" name="Shape 227"/>
        <p:cNvGrpSpPr/>
        <p:nvPr/>
      </p:nvGrpSpPr>
      <p:grpSpPr>
        <a:xfrm>
          <a:off x="0" y="0"/>
          <a:ext cx="0" cy="0"/>
          <a:chOff x="0" y="0"/>
          <a:chExt cx="0" cy="0"/>
        </a:xfrm>
      </p:grpSpPr>
      <p:sp>
        <p:nvSpPr>
          <p:cNvPr id="228" name="Google Shape;228;p38"/>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29" name="Google Shape;229;p38"/>
          <p:cNvSpPr txBox="1"/>
          <p:nvPr>
            <p:ph idx="1" type="body"/>
          </p:nvPr>
        </p:nvSpPr>
        <p:spPr>
          <a:xfrm>
            <a:off x="786150" y="1682267"/>
            <a:ext cx="7571700" cy="47649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230" name="Google Shape;230;p38"/>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rtl="0">
              <a:buNone/>
              <a:defRPr>
                <a:solidFill>
                  <a:srgbClr val="C90813"/>
                </a:solidFill>
              </a:defRPr>
            </a:lvl1pPr>
            <a:lvl2pPr lvl="1" rtl="0">
              <a:buNone/>
              <a:defRPr>
                <a:solidFill>
                  <a:srgbClr val="C90813"/>
                </a:solidFill>
              </a:defRPr>
            </a:lvl2pPr>
            <a:lvl3pPr lvl="2" rtl="0">
              <a:buNone/>
              <a:defRPr>
                <a:solidFill>
                  <a:srgbClr val="C90813"/>
                </a:solidFill>
              </a:defRPr>
            </a:lvl3pPr>
            <a:lvl4pPr lvl="3" rtl="0">
              <a:buNone/>
              <a:defRPr>
                <a:solidFill>
                  <a:srgbClr val="C90813"/>
                </a:solidFill>
              </a:defRPr>
            </a:lvl4pPr>
            <a:lvl5pPr lvl="4" rtl="0">
              <a:buNone/>
              <a:defRPr>
                <a:solidFill>
                  <a:srgbClr val="C90813"/>
                </a:solidFill>
              </a:defRPr>
            </a:lvl5pPr>
            <a:lvl6pPr lvl="5" rtl="0">
              <a:buNone/>
              <a:defRPr>
                <a:solidFill>
                  <a:srgbClr val="C90813"/>
                </a:solidFill>
              </a:defRPr>
            </a:lvl6pPr>
            <a:lvl7pPr lvl="6" rtl="0">
              <a:buNone/>
              <a:defRPr>
                <a:solidFill>
                  <a:srgbClr val="C90813"/>
                </a:solidFill>
              </a:defRPr>
            </a:lvl7pPr>
            <a:lvl8pPr lvl="7" rtl="0">
              <a:buNone/>
              <a:defRPr>
                <a:solidFill>
                  <a:srgbClr val="C90813"/>
                </a:solidFill>
              </a:defRPr>
            </a:lvl8pPr>
            <a:lvl9pPr lvl="8" rtl="0">
              <a:buNone/>
              <a:defRPr>
                <a:solidFill>
                  <a:srgbClr val="C9081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231" name="Shape 231"/>
        <p:cNvGrpSpPr/>
        <p:nvPr/>
      </p:nvGrpSpPr>
      <p:grpSpPr>
        <a:xfrm>
          <a:off x="0" y="0"/>
          <a:ext cx="0" cy="0"/>
          <a:chOff x="0" y="0"/>
          <a:chExt cx="0" cy="0"/>
        </a:xfrm>
      </p:grpSpPr>
      <p:sp>
        <p:nvSpPr>
          <p:cNvPr id="232" name="Google Shape;232;p39"/>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233" name="Google Shape;233;p39"/>
          <p:cNvSpPr txBox="1"/>
          <p:nvPr>
            <p:ph idx="1" type="body"/>
          </p:nvPr>
        </p:nvSpPr>
        <p:spPr>
          <a:xfrm>
            <a:off x="786137" y="1600200"/>
            <a:ext cx="3675300" cy="4967700"/>
          </a:xfrm>
          <a:prstGeom prst="rect">
            <a:avLst/>
          </a:prstGeom>
        </p:spPr>
        <p:txBody>
          <a:bodyPr anchorCtr="0" anchor="t" bIns="91425" lIns="91425" spcFirstLastPara="1" rIns="91425" wrap="square" tIns="91425">
            <a:noAutofit/>
          </a:bodyPr>
          <a:lstStyle>
            <a:lvl1pPr indent="-393700" lvl="0" marL="457200" rtl="0">
              <a:spcBef>
                <a:spcPts val="600"/>
              </a:spcBef>
              <a:spcAft>
                <a:spcPts val="0"/>
              </a:spcAft>
              <a:buSzPts val="2600"/>
              <a:buChar char="◎"/>
              <a:defRPr sz="2600"/>
            </a:lvl1pPr>
            <a:lvl2pPr indent="-393700" lvl="1" marL="914400" rtl="0">
              <a:spcBef>
                <a:spcPts val="0"/>
              </a:spcBef>
              <a:spcAft>
                <a:spcPts val="0"/>
              </a:spcAft>
              <a:buSzPts val="2600"/>
              <a:buChar char="○"/>
              <a:defRPr sz="2600"/>
            </a:lvl2pPr>
            <a:lvl3pPr indent="-393700" lvl="2" marL="1371600" rtl="0">
              <a:spcBef>
                <a:spcPts val="0"/>
              </a:spcBef>
              <a:spcAft>
                <a:spcPts val="0"/>
              </a:spcAft>
              <a:buSzPts val="2600"/>
              <a:buChar char="◉"/>
              <a:defRPr sz="2600"/>
            </a:lvl3pPr>
            <a:lvl4pPr indent="-393700" lvl="3" marL="1828800" rtl="0">
              <a:spcBef>
                <a:spcPts val="0"/>
              </a:spcBef>
              <a:spcAft>
                <a:spcPts val="0"/>
              </a:spcAft>
              <a:buSzPts val="2600"/>
              <a:buChar char="●"/>
              <a:defRPr sz="2600"/>
            </a:lvl4pPr>
            <a:lvl5pPr indent="-393700" lvl="4" marL="2286000" rtl="0">
              <a:spcBef>
                <a:spcPts val="0"/>
              </a:spcBef>
              <a:spcAft>
                <a:spcPts val="0"/>
              </a:spcAft>
              <a:buSzPts val="2600"/>
              <a:buChar char="○"/>
              <a:defRPr sz="2600"/>
            </a:lvl5pPr>
            <a:lvl6pPr indent="-393700" lvl="5" marL="2743200" rtl="0">
              <a:spcBef>
                <a:spcPts val="0"/>
              </a:spcBef>
              <a:spcAft>
                <a:spcPts val="0"/>
              </a:spcAft>
              <a:buSzPts val="2600"/>
              <a:buChar char="■"/>
              <a:defRPr sz="2600"/>
            </a:lvl6pPr>
            <a:lvl7pPr indent="-393700" lvl="6" marL="3200400" rtl="0">
              <a:spcBef>
                <a:spcPts val="0"/>
              </a:spcBef>
              <a:spcAft>
                <a:spcPts val="0"/>
              </a:spcAft>
              <a:buSzPts val="2600"/>
              <a:buChar char="●"/>
              <a:defRPr sz="2600"/>
            </a:lvl7pPr>
            <a:lvl8pPr indent="-393700" lvl="7" marL="3657600" rtl="0">
              <a:spcBef>
                <a:spcPts val="0"/>
              </a:spcBef>
              <a:spcAft>
                <a:spcPts val="0"/>
              </a:spcAft>
              <a:buSzPts val="2600"/>
              <a:buChar char="○"/>
              <a:defRPr sz="2600"/>
            </a:lvl8pPr>
            <a:lvl9pPr indent="-393700" lvl="8" marL="4114800" rtl="0">
              <a:spcBef>
                <a:spcPts val="0"/>
              </a:spcBef>
              <a:spcAft>
                <a:spcPts val="0"/>
              </a:spcAft>
              <a:buSzPts val="2600"/>
              <a:buChar char="■"/>
              <a:defRPr sz="2600"/>
            </a:lvl9pPr>
          </a:lstStyle>
          <a:p/>
        </p:txBody>
      </p:sp>
      <p:sp>
        <p:nvSpPr>
          <p:cNvPr id="234" name="Google Shape;234;p39"/>
          <p:cNvSpPr txBox="1"/>
          <p:nvPr>
            <p:ph idx="2" type="body"/>
          </p:nvPr>
        </p:nvSpPr>
        <p:spPr>
          <a:xfrm>
            <a:off x="4682659" y="1600200"/>
            <a:ext cx="3675300" cy="4967700"/>
          </a:xfrm>
          <a:prstGeom prst="rect">
            <a:avLst/>
          </a:prstGeom>
        </p:spPr>
        <p:txBody>
          <a:bodyPr anchorCtr="0" anchor="t" bIns="91425" lIns="91425" spcFirstLastPara="1" rIns="91425" wrap="square" tIns="91425">
            <a:noAutofit/>
          </a:bodyPr>
          <a:lstStyle>
            <a:lvl1pPr indent="-393700" lvl="0" marL="457200" rtl="0">
              <a:spcBef>
                <a:spcPts val="600"/>
              </a:spcBef>
              <a:spcAft>
                <a:spcPts val="0"/>
              </a:spcAft>
              <a:buSzPts val="2600"/>
              <a:buChar char="◎"/>
              <a:defRPr sz="2600"/>
            </a:lvl1pPr>
            <a:lvl2pPr indent="-393700" lvl="1" marL="914400" rtl="0">
              <a:spcBef>
                <a:spcPts val="0"/>
              </a:spcBef>
              <a:spcAft>
                <a:spcPts val="0"/>
              </a:spcAft>
              <a:buSzPts val="2600"/>
              <a:buChar char="○"/>
              <a:defRPr sz="2600"/>
            </a:lvl2pPr>
            <a:lvl3pPr indent="-393700" lvl="2" marL="1371600" rtl="0">
              <a:spcBef>
                <a:spcPts val="0"/>
              </a:spcBef>
              <a:spcAft>
                <a:spcPts val="0"/>
              </a:spcAft>
              <a:buSzPts val="2600"/>
              <a:buChar char="◉"/>
              <a:defRPr sz="2600"/>
            </a:lvl3pPr>
            <a:lvl4pPr indent="-393700" lvl="3" marL="1828800" rtl="0">
              <a:spcBef>
                <a:spcPts val="0"/>
              </a:spcBef>
              <a:spcAft>
                <a:spcPts val="0"/>
              </a:spcAft>
              <a:buSzPts val="2600"/>
              <a:buChar char="●"/>
              <a:defRPr sz="2600"/>
            </a:lvl4pPr>
            <a:lvl5pPr indent="-393700" lvl="4" marL="2286000" rtl="0">
              <a:spcBef>
                <a:spcPts val="0"/>
              </a:spcBef>
              <a:spcAft>
                <a:spcPts val="0"/>
              </a:spcAft>
              <a:buSzPts val="2600"/>
              <a:buChar char="○"/>
              <a:defRPr sz="2600"/>
            </a:lvl5pPr>
            <a:lvl6pPr indent="-393700" lvl="5" marL="2743200" rtl="0">
              <a:spcBef>
                <a:spcPts val="0"/>
              </a:spcBef>
              <a:spcAft>
                <a:spcPts val="0"/>
              </a:spcAft>
              <a:buSzPts val="2600"/>
              <a:buChar char="■"/>
              <a:defRPr sz="2600"/>
            </a:lvl6pPr>
            <a:lvl7pPr indent="-393700" lvl="6" marL="3200400" rtl="0">
              <a:spcBef>
                <a:spcPts val="0"/>
              </a:spcBef>
              <a:spcAft>
                <a:spcPts val="0"/>
              </a:spcAft>
              <a:buSzPts val="2600"/>
              <a:buChar char="●"/>
              <a:defRPr sz="2600"/>
            </a:lvl7pPr>
            <a:lvl8pPr indent="-393700" lvl="7" marL="3657600" rtl="0">
              <a:spcBef>
                <a:spcPts val="0"/>
              </a:spcBef>
              <a:spcAft>
                <a:spcPts val="0"/>
              </a:spcAft>
              <a:buSzPts val="2600"/>
              <a:buChar char="○"/>
              <a:defRPr sz="2600"/>
            </a:lvl8pPr>
            <a:lvl9pPr indent="-393700" lvl="8" marL="4114800" rtl="0">
              <a:spcBef>
                <a:spcPts val="0"/>
              </a:spcBef>
              <a:spcAft>
                <a:spcPts val="0"/>
              </a:spcAft>
              <a:buSzPts val="2600"/>
              <a:buChar char="■"/>
              <a:defRPr sz="2600"/>
            </a:lvl9pPr>
          </a:lstStyle>
          <a:p/>
        </p:txBody>
      </p:sp>
      <p:sp>
        <p:nvSpPr>
          <p:cNvPr id="235" name="Google Shape;235;p39"/>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rtl="0">
              <a:buNone/>
              <a:defRPr>
                <a:solidFill>
                  <a:srgbClr val="C90813"/>
                </a:solidFill>
              </a:defRPr>
            </a:lvl1pPr>
            <a:lvl2pPr lvl="1" rtl="0">
              <a:buNone/>
              <a:defRPr>
                <a:solidFill>
                  <a:srgbClr val="C90813"/>
                </a:solidFill>
              </a:defRPr>
            </a:lvl2pPr>
            <a:lvl3pPr lvl="2" rtl="0">
              <a:buNone/>
              <a:defRPr>
                <a:solidFill>
                  <a:srgbClr val="C90813"/>
                </a:solidFill>
              </a:defRPr>
            </a:lvl3pPr>
            <a:lvl4pPr lvl="3" rtl="0">
              <a:buNone/>
              <a:defRPr>
                <a:solidFill>
                  <a:srgbClr val="C90813"/>
                </a:solidFill>
              </a:defRPr>
            </a:lvl4pPr>
            <a:lvl5pPr lvl="4" rtl="0">
              <a:buNone/>
              <a:defRPr>
                <a:solidFill>
                  <a:srgbClr val="C90813"/>
                </a:solidFill>
              </a:defRPr>
            </a:lvl5pPr>
            <a:lvl6pPr lvl="5" rtl="0">
              <a:buNone/>
              <a:defRPr>
                <a:solidFill>
                  <a:srgbClr val="C90813"/>
                </a:solidFill>
              </a:defRPr>
            </a:lvl6pPr>
            <a:lvl7pPr lvl="6" rtl="0">
              <a:buNone/>
              <a:defRPr>
                <a:solidFill>
                  <a:srgbClr val="C90813"/>
                </a:solidFill>
              </a:defRPr>
            </a:lvl7pPr>
            <a:lvl8pPr lvl="7" rtl="0">
              <a:buNone/>
              <a:defRPr>
                <a:solidFill>
                  <a:srgbClr val="C90813"/>
                </a:solidFill>
              </a:defRPr>
            </a:lvl8pPr>
            <a:lvl9pPr lvl="8" rtl="0">
              <a:buNone/>
              <a:defRPr>
                <a:solidFill>
                  <a:srgbClr val="C9081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236" name="Shape 236"/>
        <p:cNvGrpSpPr/>
        <p:nvPr/>
      </p:nvGrpSpPr>
      <p:grpSpPr>
        <a:xfrm>
          <a:off x="0" y="0"/>
          <a:ext cx="0" cy="0"/>
          <a:chOff x="0" y="0"/>
          <a:chExt cx="0" cy="0"/>
        </a:xfrm>
      </p:grpSpPr>
      <p:sp>
        <p:nvSpPr>
          <p:cNvPr id="237" name="Google Shape;237;p40"/>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38" name="Google Shape;238;p40"/>
          <p:cNvSpPr txBox="1"/>
          <p:nvPr>
            <p:ph idx="1" type="body"/>
          </p:nvPr>
        </p:nvSpPr>
        <p:spPr>
          <a:xfrm>
            <a:off x="786150" y="1600200"/>
            <a:ext cx="2419800" cy="4967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239" name="Google Shape;239;p40"/>
          <p:cNvSpPr txBox="1"/>
          <p:nvPr>
            <p:ph idx="2" type="body"/>
          </p:nvPr>
        </p:nvSpPr>
        <p:spPr>
          <a:xfrm>
            <a:off x="3329992" y="1600200"/>
            <a:ext cx="2419800" cy="4967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240" name="Google Shape;240;p40"/>
          <p:cNvSpPr txBox="1"/>
          <p:nvPr>
            <p:ph idx="3" type="body"/>
          </p:nvPr>
        </p:nvSpPr>
        <p:spPr>
          <a:xfrm>
            <a:off x="5873834" y="1600200"/>
            <a:ext cx="2419800" cy="4967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241" name="Google Shape;241;p40"/>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rtl="0">
              <a:buNone/>
              <a:defRPr>
                <a:solidFill>
                  <a:srgbClr val="C90813"/>
                </a:solidFill>
              </a:defRPr>
            </a:lvl1pPr>
            <a:lvl2pPr lvl="1" rtl="0">
              <a:buNone/>
              <a:defRPr>
                <a:solidFill>
                  <a:srgbClr val="C90813"/>
                </a:solidFill>
              </a:defRPr>
            </a:lvl2pPr>
            <a:lvl3pPr lvl="2" rtl="0">
              <a:buNone/>
              <a:defRPr>
                <a:solidFill>
                  <a:srgbClr val="C90813"/>
                </a:solidFill>
              </a:defRPr>
            </a:lvl3pPr>
            <a:lvl4pPr lvl="3" rtl="0">
              <a:buNone/>
              <a:defRPr>
                <a:solidFill>
                  <a:srgbClr val="C90813"/>
                </a:solidFill>
              </a:defRPr>
            </a:lvl4pPr>
            <a:lvl5pPr lvl="4" rtl="0">
              <a:buNone/>
              <a:defRPr>
                <a:solidFill>
                  <a:srgbClr val="C90813"/>
                </a:solidFill>
              </a:defRPr>
            </a:lvl5pPr>
            <a:lvl6pPr lvl="5" rtl="0">
              <a:buNone/>
              <a:defRPr>
                <a:solidFill>
                  <a:srgbClr val="C90813"/>
                </a:solidFill>
              </a:defRPr>
            </a:lvl6pPr>
            <a:lvl7pPr lvl="6" rtl="0">
              <a:buNone/>
              <a:defRPr>
                <a:solidFill>
                  <a:srgbClr val="C90813"/>
                </a:solidFill>
              </a:defRPr>
            </a:lvl7pPr>
            <a:lvl8pPr lvl="7" rtl="0">
              <a:buNone/>
              <a:defRPr>
                <a:solidFill>
                  <a:srgbClr val="C90813"/>
                </a:solidFill>
              </a:defRPr>
            </a:lvl8pPr>
            <a:lvl9pPr lvl="8" rtl="0">
              <a:buNone/>
              <a:defRPr>
                <a:solidFill>
                  <a:srgbClr val="C9081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blipFill>
          <a:blip r:embed="rId2">
            <a:alphaModFix/>
          </a:blip>
          <a:stretch>
            <a:fillRect/>
          </a:stretch>
        </a:blipFill>
      </p:bgPr>
    </p:bg>
    <p:spTree>
      <p:nvGrpSpPr>
        <p:cNvPr id="242" name="Shape 242"/>
        <p:cNvGrpSpPr/>
        <p:nvPr/>
      </p:nvGrpSpPr>
      <p:grpSpPr>
        <a:xfrm>
          <a:off x="0" y="0"/>
          <a:ext cx="0" cy="0"/>
          <a:chOff x="0" y="0"/>
          <a:chExt cx="0" cy="0"/>
        </a:xfrm>
      </p:grpSpPr>
      <p:sp>
        <p:nvSpPr>
          <p:cNvPr id="243" name="Google Shape;243;p41"/>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244" name="Google Shape;244;p41"/>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rtl="0">
              <a:buNone/>
              <a:defRPr>
                <a:solidFill>
                  <a:srgbClr val="C90813"/>
                </a:solidFill>
              </a:defRPr>
            </a:lvl1pPr>
            <a:lvl2pPr lvl="1" rtl="0">
              <a:buNone/>
              <a:defRPr>
                <a:solidFill>
                  <a:srgbClr val="C90813"/>
                </a:solidFill>
              </a:defRPr>
            </a:lvl2pPr>
            <a:lvl3pPr lvl="2" rtl="0">
              <a:buNone/>
              <a:defRPr>
                <a:solidFill>
                  <a:srgbClr val="C90813"/>
                </a:solidFill>
              </a:defRPr>
            </a:lvl3pPr>
            <a:lvl4pPr lvl="3" rtl="0">
              <a:buNone/>
              <a:defRPr>
                <a:solidFill>
                  <a:srgbClr val="C90813"/>
                </a:solidFill>
              </a:defRPr>
            </a:lvl4pPr>
            <a:lvl5pPr lvl="4" rtl="0">
              <a:buNone/>
              <a:defRPr>
                <a:solidFill>
                  <a:srgbClr val="C90813"/>
                </a:solidFill>
              </a:defRPr>
            </a:lvl5pPr>
            <a:lvl6pPr lvl="5" rtl="0">
              <a:buNone/>
              <a:defRPr>
                <a:solidFill>
                  <a:srgbClr val="C90813"/>
                </a:solidFill>
              </a:defRPr>
            </a:lvl6pPr>
            <a:lvl7pPr lvl="6" rtl="0">
              <a:buNone/>
              <a:defRPr>
                <a:solidFill>
                  <a:srgbClr val="C90813"/>
                </a:solidFill>
              </a:defRPr>
            </a:lvl7pPr>
            <a:lvl8pPr lvl="7" rtl="0">
              <a:buNone/>
              <a:defRPr>
                <a:solidFill>
                  <a:srgbClr val="C90813"/>
                </a:solidFill>
              </a:defRPr>
            </a:lvl8pPr>
            <a:lvl9pPr lvl="8" rtl="0">
              <a:buNone/>
              <a:defRPr>
                <a:solidFill>
                  <a:srgbClr val="C9081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blipFill>
          <a:blip r:embed="rId2">
            <a:alphaModFix/>
          </a:blip>
          <a:stretch>
            <a:fillRect/>
          </a:stretch>
        </a:blipFill>
      </p:bgPr>
    </p:bg>
    <p:spTree>
      <p:nvGrpSpPr>
        <p:cNvPr id="245" name="Shape 245"/>
        <p:cNvGrpSpPr/>
        <p:nvPr/>
      </p:nvGrpSpPr>
      <p:grpSpPr>
        <a:xfrm>
          <a:off x="0" y="0"/>
          <a:ext cx="0" cy="0"/>
          <a:chOff x="0" y="0"/>
          <a:chExt cx="0" cy="0"/>
        </a:xfrm>
      </p:grpSpPr>
      <p:sp>
        <p:nvSpPr>
          <p:cNvPr id="246" name="Google Shape;246;p42"/>
          <p:cNvSpPr txBox="1"/>
          <p:nvPr>
            <p:ph idx="1" type="body"/>
          </p:nvPr>
        </p:nvSpPr>
        <p:spPr>
          <a:xfrm>
            <a:off x="457200" y="5407123"/>
            <a:ext cx="8229600" cy="491400"/>
          </a:xfrm>
          <a:prstGeom prst="rect">
            <a:avLst/>
          </a:prstGeom>
        </p:spPr>
        <p:txBody>
          <a:bodyPr anchorCtr="0" anchor="t" bIns="91425" lIns="91425" spcFirstLastPara="1" rIns="91425" wrap="square" tIns="91425">
            <a:noAutofit/>
          </a:bodyPr>
          <a:lstStyle>
            <a:lvl1pPr indent="-228600" lvl="0" marL="457200" rtl="0" algn="ctr">
              <a:spcBef>
                <a:spcPts val="360"/>
              </a:spcBef>
              <a:spcAft>
                <a:spcPts val="0"/>
              </a:spcAft>
              <a:buSzPts val="1800"/>
              <a:buNone/>
              <a:defRPr sz="1800"/>
            </a:lvl1pPr>
          </a:lstStyle>
          <a:p/>
        </p:txBody>
      </p:sp>
      <p:sp>
        <p:nvSpPr>
          <p:cNvPr id="247" name="Google Shape;247;p42"/>
          <p:cNvSpPr txBox="1"/>
          <p:nvPr>
            <p:ph idx="12" type="sldNum"/>
          </p:nvPr>
        </p:nvSpPr>
        <p:spPr>
          <a:xfrm>
            <a:off x="-92" y="6333125"/>
            <a:ext cx="9144000" cy="525000"/>
          </a:xfrm>
          <a:prstGeom prst="rect">
            <a:avLst/>
          </a:prstGeom>
        </p:spPr>
        <p:txBody>
          <a:bodyPr anchorCtr="0" anchor="t" bIns="91425" lIns="91425" spcFirstLastPara="1" rIns="91425" wrap="square" tIns="91425">
            <a:noAutofit/>
          </a:bodyPr>
          <a:lstStyle>
            <a:lvl1pPr lvl="0" rtl="0" algn="ctr">
              <a:buNone/>
              <a:defRPr>
                <a:solidFill>
                  <a:srgbClr val="C90813"/>
                </a:solidFill>
              </a:defRPr>
            </a:lvl1pPr>
            <a:lvl2pPr lvl="1" rtl="0" algn="ctr">
              <a:buNone/>
              <a:defRPr>
                <a:solidFill>
                  <a:srgbClr val="C90813"/>
                </a:solidFill>
              </a:defRPr>
            </a:lvl2pPr>
            <a:lvl3pPr lvl="2" rtl="0" algn="ctr">
              <a:buNone/>
              <a:defRPr>
                <a:solidFill>
                  <a:srgbClr val="C90813"/>
                </a:solidFill>
              </a:defRPr>
            </a:lvl3pPr>
            <a:lvl4pPr lvl="3" rtl="0" algn="ctr">
              <a:buNone/>
              <a:defRPr>
                <a:solidFill>
                  <a:srgbClr val="C90813"/>
                </a:solidFill>
              </a:defRPr>
            </a:lvl4pPr>
            <a:lvl5pPr lvl="4" rtl="0" algn="ctr">
              <a:buNone/>
              <a:defRPr>
                <a:solidFill>
                  <a:srgbClr val="C90813"/>
                </a:solidFill>
              </a:defRPr>
            </a:lvl5pPr>
            <a:lvl6pPr lvl="5" rtl="0" algn="ctr">
              <a:buNone/>
              <a:defRPr>
                <a:solidFill>
                  <a:srgbClr val="C90813"/>
                </a:solidFill>
              </a:defRPr>
            </a:lvl6pPr>
            <a:lvl7pPr lvl="6" rtl="0" algn="ctr">
              <a:buNone/>
              <a:defRPr>
                <a:solidFill>
                  <a:srgbClr val="C90813"/>
                </a:solidFill>
              </a:defRPr>
            </a:lvl7pPr>
            <a:lvl8pPr lvl="7" rtl="0" algn="ctr">
              <a:buNone/>
              <a:defRPr>
                <a:solidFill>
                  <a:srgbClr val="C90813"/>
                </a:solidFill>
              </a:defRPr>
            </a:lvl8pPr>
            <a:lvl9pPr lvl="8" rtl="0" algn="ctr">
              <a:buNone/>
              <a:defRPr>
                <a:solidFill>
                  <a:srgbClr val="C90813"/>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blipFill>
          <a:blip r:embed="rId2">
            <a:alphaModFix/>
          </a:blip>
          <a:stretch>
            <a:fillRect/>
          </a:stretch>
        </a:blipFill>
      </p:bgPr>
    </p:bg>
    <p:spTree>
      <p:nvGrpSpPr>
        <p:cNvPr id="248" name="Shape 248"/>
        <p:cNvGrpSpPr/>
        <p:nvPr/>
      </p:nvGrpSpPr>
      <p:grpSpPr>
        <a:xfrm>
          <a:off x="0" y="0"/>
          <a:ext cx="0" cy="0"/>
          <a:chOff x="0" y="0"/>
          <a:chExt cx="0" cy="0"/>
        </a:xfrm>
      </p:grpSpPr>
      <p:sp>
        <p:nvSpPr>
          <p:cNvPr id="249" name="Google Shape;249;p43"/>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rtl="0">
              <a:buNone/>
              <a:defRPr>
                <a:solidFill>
                  <a:srgbClr val="C90813"/>
                </a:solidFill>
              </a:defRPr>
            </a:lvl1pPr>
            <a:lvl2pPr lvl="1" rtl="0">
              <a:buNone/>
              <a:defRPr>
                <a:solidFill>
                  <a:srgbClr val="C90813"/>
                </a:solidFill>
              </a:defRPr>
            </a:lvl2pPr>
            <a:lvl3pPr lvl="2" rtl="0">
              <a:buNone/>
              <a:defRPr>
                <a:solidFill>
                  <a:srgbClr val="C90813"/>
                </a:solidFill>
              </a:defRPr>
            </a:lvl3pPr>
            <a:lvl4pPr lvl="3" rtl="0">
              <a:buNone/>
              <a:defRPr>
                <a:solidFill>
                  <a:srgbClr val="C90813"/>
                </a:solidFill>
              </a:defRPr>
            </a:lvl4pPr>
            <a:lvl5pPr lvl="4" rtl="0">
              <a:buNone/>
              <a:defRPr>
                <a:solidFill>
                  <a:srgbClr val="C90813"/>
                </a:solidFill>
              </a:defRPr>
            </a:lvl5pPr>
            <a:lvl6pPr lvl="5" rtl="0">
              <a:buNone/>
              <a:defRPr>
                <a:solidFill>
                  <a:srgbClr val="C90813"/>
                </a:solidFill>
              </a:defRPr>
            </a:lvl6pPr>
            <a:lvl7pPr lvl="6" rtl="0">
              <a:buNone/>
              <a:defRPr>
                <a:solidFill>
                  <a:srgbClr val="C90813"/>
                </a:solidFill>
              </a:defRPr>
            </a:lvl7pPr>
            <a:lvl8pPr lvl="7" rtl="0">
              <a:buNone/>
              <a:defRPr>
                <a:solidFill>
                  <a:srgbClr val="C90813"/>
                </a:solidFill>
              </a:defRPr>
            </a:lvl8pPr>
            <a:lvl9pPr lvl="8" rtl="0">
              <a:buNone/>
              <a:defRPr>
                <a:solidFill>
                  <a:srgbClr val="C9081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42" name="Shape 42"/>
        <p:cNvGrpSpPr/>
        <p:nvPr/>
      </p:nvGrpSpPr>
      <p:grpSpPr>
        <a:xfrm>
          <a:off x="0" y="0"/>
          <a:ext cx="0" cy="0"/>
          <a:chOff x="0" y="0"/>
          <a:chExt cx="0" cy="0"/>
        </a:xfrm>
      </p:grpSpPr>
      <p:sp>
        <p:nvSpPr>
          <p:cNvPr id="43" name="Google Shape;43;p5"/>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4" name="Google Shape;44;p5"/>
          <p:cNvSpPr txBox="1"/>
          <p:nvPr>
            <p:ph idx="1" type="body"/>
          </p:nvPr>
        </p:nvSpPr>
        <p:spPr>
          <a:xfrm>
            <a:off x="786150" y="1682267"/>
            <a:ext cx="7571700" cy="47649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45" name="Google Shape;45;p5"/>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a:buNone/>
              <a:defRPr>
                <a:solidFill>
                  <a:srgbClr val="C90813"/>
                </a:solidFill>
              </a:defRPr>
            </a:lvl1pPr>
            <a:lvl2pPr lvl="1">
              <a:buNone/>
              <a:defRPr>
                <a:solidFill>
                  <a:srgbClr val="C90813"/>
                </a:solidFill>
              </a:defRPr>
            </a:lvl2pPr>
            <a:lvl3pPr lvl="2">
              <a:buNone/>
              <a:defRPr>
                <a:solidFill>
                  <a:srgbClr val="C90813"/>
                </a:solidFill>
              </a:defRPr>
            </a:lvl3pPr>
            <a:lvl4pPr lvl="3">
              <a:buNone/>
              <a:defRPr>
                <a:solidFill>
                  <a:srgbClr val="C90813"/>
                </a:solidFill>
              </a:defRPr>
            </a:lvl4pPr>
            <a:lvl5pPr lvl="4">
              <a:buNone/>
              <a:defRPr>
                <a:solidFill>
                  <a:srgbClr val="C90813"/>
                </a:solidFill>
              </a:defRPr>
            </a:lvl5pPr>
            <a:lvl6pPr lvl="5">
              <a:buNone/>
              <a:defRPr>
                <a:solidFill>
                  <a:srgbClr val="C90813"/>
                </a:solidFill>
              </a:defRPr>
            </a:lvl6pPr>
            <a:lvl7pPr lvl="6">
              <a:buNone/>
              <a:defRPr>
                <a:solidFill>
                  <a:srgbClr val="C90813"/>
                </a:solidFill>
              </a:defRPr>
            </a:lvl7pPr>
            <a:lvl8pPr lvl="7">
              <a:buNone/>
              <a:defRPr>
                <a:solidFill>
                  <a:srgbClr val="C90813"/>
                </a:solidFill>
              </a:defRPr>
            </a:lvl8pPr>
            <a:lvl9pPr lvl="8">
              <a:buNone/>
              <a:defRPr>
                <a:solidFill>
                  <a:srgbClr val="C9081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complete pattern">
  <p:cSld name="BLANK_1">
    <p:bg>
      <p:bgPr>
        <a:blipFill>
          <a:blip r:embed="rId2">
            <a:alphaModFix/>
          </a:blip>
          <a:stretch>
            <a:fillRect/>
          </a:stretch>
        </a:blipFill>
      </p:bgPr>
    </p:bg>
    <p:spTree>
      <p:nvGrpSpPr>
        <p:cNvPr id="250" name="Shape 250"/>
        <p:cNvGrpSpPr/>
        <p:nvPr/>
      </p:nvGrpSpPr>
      <p:grpSpPr>
        <a:xfrm>
          <a:off x="0" y="0"/>
          <a:ext cx="0" cy="0"/>
          <a:chOff x="0" y="0"/>
          <a:chExt cx="0" cy="0"/>
        </a:xfrm>
      </p:grpSpPr>
      <p:sp>
        <p:nvSpPr>
          <p:cNvPr id="251" name="Google Shape;251;p44"/>
          <p:cNvSpPr/>
          <p:nvPr/>
        </p:nvSpPr>
        <p:spPr>
          <a:xfrm>
            <a:off x="-26550" y="-19800"/>
            <a:ext cx="9197100" cy="6897600"/>
          </a:xfrm>
          <a:prstGeom prst="rect">
            <a:avLst/>
          </a:prstGeom>
          <a:solidFill>
            <a:srgbClr val="CFD8DC">
              <a:alpha val="49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44"/>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rtl="0">
              <a:buNone/>
              <a:defRPr>
                <a:solidFill>
                  <a:srgbClr val="C90813"/>
                </a:solidFill>
              </a:defRPr>
            </a:lvl1pPr>
            <a:lvl2pPr lvl="1" rtl="0">
              <a:buNone/>
              <a:defRPr>
                <a:solidFill>
                  <a:srgbClr val="C90813"/>
                </a:solidFill>
              </a:defRPr>
            </a:lvl2pPr>
            <a:lvl3pPr lvl="2" rtl="0">
              <a:buNone/>
              <a:defRPr>
                <a:solidFill>
                  <a:srgbClr val="C90813"/>
                </a:solidFill>
              </a:defRPr>
            </a:lvl3pPr>
            <a:lvl4pPr lvl="3" rtl="0">
              <a:buNone/>
              <a:defRPr>
                <a:solidFill>
                  <a:srgbClr val="C90813"/>
                </a:solidFill>
              </a:defRPr>
            </a:lvl4pPr>
            <a:lvl5pPr lvl="4" rtl="0">
              <a:buNone/>
              <a:defRPr>
                <a:solidFill>
                  <a:srgbClr val="C90813"/>
                </a:solidFill>
              </a:defRPr>
            </a:lvl5pPr>
            <a:lvl6pPr lvl="5" rtl="0">
              <a:buNone/>
              <a:defRPr>
                <a:solidFill>
                  <a:srgbClr val="C90813"/>
                </a:solidFill>
              </a:defRPr>
            </a:lvl6pPr>
            <a:lvl7pPr lvl="6" rtl="0">
              <a:buNone/>
              <a:defRPr>
                <a:solidFill>
                  <a:srgbClr val="C90813"/>
                </a:solidFill>
              </a:defRPr>
            </a:lvl7pPr>
            <a:lvl8pPr lvl="7" rtl="0">
              <a:buNone/>
              <a:defRPr>
                <a:solidFill>
                  <a:srgbClr val="C90813"/>
                </a:solidFill>
              </a:defRPr>
            </a:lvl8pPr>
            <a:lvl9pPr lvl="8" rtl="0">
              <a:buNone/>
              <a:defRPr>
                <a:solidFill>
                  <a:srgbClr val="C9081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46" name="Shape 46"/>
        <p:cNvGrpSpPr/>
        <p:nvPr/>
      </p:nvGrpSpPr>
      <p:grpSpPr>
        <a:xfrm>
          <a:off x="0" y="0"/>
          <a:ext cx="0" cy="0"/>
          <a:chOff x="0" y="0"/>
          <a:chExt cx="0" cy="0"/>
        </a:xfrm>
      </p:grpSpPr>
      <p:sp>
        <p:nvSpPr>
          <p:cNvPr id="47" name="Google Shape;47;p6"/>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48" name="Google Shape;48;p6"/>
          <p:cNvSpPr txBox="1"/>
          <p:nvPr>
            <p:ph idx="1" type="body"/>
          </p:nvPr>
        </p:nvSpPr>
        <p:spPr>
          <a:xfrm>
            <a:off x="786137" y="1600200"/>
            <a:ext cx="3675300" cy="49677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Font typeface="Roboto Slab"/>
              <a:buChar char="◎"/>
              <a:defRPr sz="1800">
                <a:latin typeface="Roboto Slab"/>
                <a:ea typeface="Roboto Slab"/>
                <a:cs typeface="Roboto Slab"/>
                <a:sym typeface="Roboto Slab"/>
              </a:defRPr>
            </a:lvl1pPr>
            <a:lvl2pPr indent="-393700" lvl="1" marL="914400">
              <a:spcBef>
                <a:spcPts val="0"/>
              </a:spcBef>
              <a:spcAft>
                <a:spcPts val="0"/>
              </a:spcAft>
              <a:buSzPts val="2600"/>
              <a:buChar char="○"/>
              <a:defRPr sz="2600"/>
            </a:lvl2pPr>
            <a:lvl3pPr indent="-393700" lvl="2" marL="1371600">
              <a:spcBef>
                <a:spcPts val="0"/>
              </a:spcBef>
              <a:spcAft>
                <a:spcPts val="0"/>
              </a:spcAft>
              <a:buSzPts val="2600"/>
              <a:buChar char="◉"/>
              <a:defRPr sz="2600"/>
            </a:lvl3pPr>
            <a:lvl4pPr indent="-393700" lvl="3" marL="1828800">
              <a:spcBef>
                <a:spcPts val="0"/>
              </a:spcBef>
              <a:spcAft>
                <a:spcPts val="0"/>
              </a:spcAft>
              <a:buSzPts val="2600"/>
              <a:buChar char="●"/>
              <a:defRPr sz="2600"/>
            </a:lvl4pPr>
            <a:lvl5pPr indent="-393700" lvl="4" marL="2286000">
              <a:spcBef>
                <a:spcPts val="0"/>
              </a:spcBef>
              <a:spcAft>
                <a:spcPts val="0"/>
              </a:spcAft>
              <a:buSzPts val="2600"/>
              <a:buChar char="○"/>
              <a:defRPr sz="2600"/>
            </a:lvl5pPr>
            <a:lvl6pPr indent="-393700" lvl="5" marL="2743200">
              <a:spcBef>
                <a:spcPts val="0"/>
              </a:spcBef>
              <a:spcAft>
                <a:spcPts val="0"/>
              </a:spcAft>
              <a:buSzPts val="2600"/>
              <a:buChar char="■"/>
              <a:defRPr sz="2600"/>
            </a:lvl6pPr>
            <a:lvl7pPr indent="-393700" lvl="6" marL="3200400">
              <a:spcBef>
                <a:spcPts val="0"/>
              </a:spcBef>
              <a:spcAft>
                <a:spcPts val="0"/>
              </a:spcAft>
              <a:buSzPts val="2600"/>
              <a:buChar char="●"/>
              <a:defRPr sz="2600"/>
            </a:lvl7pPr>
            <a:lvl8pPr indent="-393700" lvl="7" marL="3657600">
              <a:spcBef>
                <a:spcPts val="0"/>
              </a:spcBef>
              <a:spcAft>
                <a:spcPts val="0"/>
              </a:spcAft>
              <a:buSzPts val="2600"/>
              <a:buChar char="○"/>
              <a:defRPr sz="2600"/>
            </a:lvl8pPr>
            <a:lvl9pPr indent="-393700" lvl="8" marL="4114800">
              <a:spcBef>
                <a:spcPts val="0"/>
              </a:spcBef>
              <a:spcAft>
                <a:spcPts val="0"/>
              </a:spcAft>
              <a:buSzPts val="2600"/>
              <a:buChar char="■"/>
              <a:defRPr sz="2600"/>
            </a:lvl9pPr>
          </a:lstStyle>
          <a:p/>
        </p:txBody>
      </p:sp>
      <p:sp>
        <p:nvSpPr>
          <p:cNvPr id="49" name="Google Shape;49;p6"/>
          <p:cNvSpPr txBox="1"/>
          <p:nvPr>
            <p:ph idx="2" type="body"/>
          </p:nvPr>
        </p:nvSpPr>
        <p:spPr>
          <a:xfrm>
            <a:off x="4682659" y="1600200"/>
            <a:ext cx="3675300" cy="4967700"/>
          </a:xfrm>
          <a:prstGeom prst="rect">
            <a:avLst/>
          </a:prstGeom>
        </p:spPr>
        <p:txBody>
          <a:bodyPr anchorCtr="0" anchor="t" bIns="91425" lIns="91425" spcFirstLastPara="1" rIns="91425" wrap="square" tIns="91425">
            <a:noAutofit/>
          </a:bodyPr>
          <a:lstStyle>
            <a:lvl1pPr indent="-393700" lvl="0" marL="457200">
              <a:spcBef>
                <a:spcPts val="600"/>
              </a:spcBef>
              <a:spcAft>
                <a:spcPts val="0"/>
              </a:spcAft>
              <a:buSzPts val="2600"/>
              <a:buChar char="◎"/>
              <a:defRPr sz="2600"/>
            </a:lvl1pPr>
            <a:lvl2pPr indent="-393700" lvl="1" marL="914400">
              <a:spcBef>
                <a:spcPts val="0"/>
              </a:spcBef>
              <a:spcAft>
                <a:spcPts val="0"/>
              </a:spcAft>
              <a:buSzPts val="2600"/>
              <a:buChar char="○"/>
              <a:defRPr sz="2600"/>
            </a:lvl2pPr>
            <a:lvl3pPr indent="-393700" lvl="2" marL="1371600">
              <a:spcBef>
                <a:spcPts val="0"/>
              </a:spcBef>
              <a:spcAft>
                <a:spcPts val="0"/>
              </a:spcAft>
              <a:buSzPts val="2600"/>
              <a:buChar char="◉"/>
              <a:defRPr sz="2600"/>
            </a:lvl3pPr>
            <a:lvl4pPr indent="-393700" lvl="3" marL="1828800">
              <a:spcBef>
                <a:spcPts val="0"/>
              </a:spcBef>
              <a:spcAft>
                <a:spcPts val="0"/>
              </a:spcAft>
              <a:buSzPts val="2600"/>
              <a:buChar char="●"/>
              <a:defRPr sz="2600"/>
            </a:lvl4pPr>
            <a:lvl5pPr indent="-393700" lvl="4" marL="2286000">
              <a:spcBef>
                <a:spcPts val="0"/>
              </a:spcBef>
              <a:spcAft>
                <a:spcPts val="0"/>
              </a:spcAft>
              <a:buSzPts val="2600"/>
              <a:buChar char="○"/>
              <a:defRPr sz="2600"/>
            </a:lvl5pPr>
            <a:lvl6pPr indent="-393700" lvl="5" marL="2743200">
              <a:spcBef>
                <a:spcPts val="0"/>
              </a:spcBef>
              <a:spcAft>
                <a:spcPts val="0"/>
              </a:spcAft>
              <a:buSzPts val="2600"/>
              <a:buChar char="■"/>
              <a:defRPr sz="2600"/>
            </a:lvl6pPr>
            <a:lvl7pPr indent="-393700" lvl="6" marL="3200400">
              <a:spcBef>
                <a:spcPts val="0"/>
              </a:spcBef>
              <a:spcAft>
                <a:spcPts val="0"/>
              </a:spcAft>
              <a:buSzPts val="2600"/>
              <a:buChar char="●"/>
              <a:defRPr sz="2600"/>
            </a:lvl7pPr>
            <a:lvl8pPr indent="-393700" lvl="7" marL="3657600">
              <a:spcBef>
                <a:spcPts val="0"/>
              </a:spcBef>
              <a:spcAft>
                <a:spcPts val="0"/>
              </a:spcAft>
              <a:buSzPts val="2600"/>
              <a:buChar char="○"/>
              <a:defRPr sz="2600"/>
            </a:lvl8pPr>
            <a:lvl9pPr indent="-393700" lvl="8" marL="4114800">
              <a:spcBef>
                <a:spcPts val="0"/>
              </a:spcBef>
              <a:spcAft>
                <a:spcPts val="0"/>
              </a:spcAft>
              <a:buSzPts val="2600"/>
              <a:buChar char="■"/>
              <a:defRPr sz="2600"/>
            </a:lvl9pPr>
          </a:lstStyle>
          <a:p/>
        </p:txBody>
      </p:sp>
      <p:sp>
        <p:nvSpPr>
          <p:cNvPr id="50" name="Google Shape;50;p6"/>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a:buNone/>
              <a:defRPr>
                <a:solidFill>
                  <a:srgbClr val="C90813"/>
                </a:solidFill>
              </a:defRPr>
            </a:lvl1pPr>
            <a:lvl2pPr lvl="1">
              <a:buNone/>
              <a:defRPr>
                <a:solidFill>
                  <a:srgbClr val="C90813"/>
                </a:solidFill>
              </a:defRPr>
            </a:lvl2pPr>
            <a:lvl3pPr lvl="2">
              <a:buNone/>
              <a:defRPr>
                <a:solidFill>
                  <a:srgbClr val="C90813"/>
                </a:solidFill>
              </a:defRPr>
            </a:lvl3pPr>
            <a:lvl4pPr lvl="3">
              <a:buNone/>
              <a:defRPr>
                <a:solidFill>
                  <a:srgbClr val="C90813"/>
                </a:solidFill>
              </a:defRPr>
            </a:lvl4pPr>
            <a:lvl5pPr lvl="4">
              <a:buNone/>
              <a:defRPr>
                <a:solidFill>
                  <a:srgbClr val="C90813"/>
                </a:solidFill>
              </a:defRPr>
            </a:lvl5pPr>
            <a:lvl6pPr lvl="5">
              <a:buNone/>
              <a:defRPr>
                <a:solidFill>
                  <a:srgbClr val="C90813"/>
                </a:solidFill>
              </a:defRPr>
            </a:lvl6pPr>
            <a:lvl7pPr lvl="6">
              <a:buNone/>
              <a:defRPr>
                <a:solidFill>
                  <a:srgbClr val="C90813"/>
                </a:solidFill>
              </a:defRPr>
            </a:lvl7pPr>
            <a:lvl8pPr lvl="7">
              <a:buNone/>
              <a:defRPr>
                <a:solidFill>
                  <a:srgbClr val="C90813"/>
                </a:solidFill>
              </a:defRPr>
            </a:lvl8pPr>
            <a:lvl9pPr lvl="8">
              <a:buNone/>
              <a:defRPr>
                <a:solidFill>
                  <a:srgbClr val="C9081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51" name="Shape 51"/>
        <p:cNvGrpSpPr/>
        <p:nvPr/>
      </p:nvGrpSpPr>
      <p:grpSpPr>
        <a:xfrm>
          <a:off x="0" y="0"/>
          <a:ext cx="0" cy="0"/>
          <a:chOff x="0" y="0"/>
          <a:chExt cx="0" cy="0"/>
        </a:xfrm>
      </p:grpSpPr>
      <p:sp>
        <p:nvSpPr>
          <p:cNvPr id="52" name="Google Shape;52;p7"/>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3" name="Google Shape;53;p7"/>
          <p:cNvSpPr txBox="1"/>
          <p:nvPr>
            <p:ph idx="1" type="body"/>
          </p:nvPr>
        </p:nvSpPr>
        <p:spPr>
          <a:xfrm>
            <a:off x="786150" y="1600200"/>
            <a:ext cx="2419800" cy="4967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54" name="Google Shape;54;p7"/>
          <p:cNvSpPr txBox="1"/>
          <p:nvPr>
            <p:ph idx="2" type="body"/>
          </p:nvPr>
        </p:nvSpPr>
        <p:spPr>
          <a:xfrm>
            <a:off x="3329992" y="1600200"/>
            <a:ext cx="2419800" cy="4967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55" name="Google Shape;55;p7"/>
          <p:cNvSpPr txBox="1"/>
          <p:nvPr>
            <p:ph idx="3" type="body"/>
          </p:nvPr>
        </p:nvSpPr>
        <p:spPr>
          <a:xfrm>
            <a:off x="5873834" y="1600200"/>
            <a:ext cx="2419800" cy="4967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56" name="Google Shape;56;p7"/>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a:buNone/>
              <a:defRPr>
                <a:solidFill>
                  <a:srgbClr val="C90813"/>
                </a:solidFill>
              </a:defRPr>
            </a:lvl1pPr>
            <a:lvl2pPr lvl="1">
              <a:buNone/>
              <a:defRPr>
                <a:solidFill>
                  <a:srgbClr val="C90813"/>
                </a:solidFill>
              </a:defRPr>
            </a:lvl2pPr>
            <a:lvl3pPr lvl="2">
              <a:buNone/>
              <a:defRPr>
                <a:solidFill>
                  <a:srgbClr val="C90813"/>
                </a:solidFill>
              </a:defRPr>
            </a:lvl3pPr>
            <a:lvl4pPr lvl="3">
              <a:buNone/>
              <a:defRPr>
                <a:solidFill>
                  <a:srgbClr val="C90813"/>
                </a:solidFill>
              </a:defRPr>
            </a:lvl4pPr>
            <a:lvl5pPr lvl="4">
              <a:buNone/>
              <a:defRPr>
                <a:solidFill>
                  <a:srgbClr val="C90813"/>
                </a:solidFill>
              </a:defRPr>
            </a:lvl5pPr>
            <a:lvl6pPr lvl="5">
              <a:buNone/>
              <a:defRPr>
                <a:solidFill>
                  <a:srgbClr val="C90813"/>
                </a:solidFill>
              </a:defRPr>
            </a:lvl6pPr>
            <a:lvl7pPr lvl="6">
              <a:buNone/>
              <a:defRPr>
                <a:solidFill>
                  <a:srgbClr val="C90813"/>
                </a:solidFill>
              </a:defRPr>
            </a:lvl7pPr>
            <a:lvl8pPr lvl="7">
              <a:buNone/>
              <a:defRPr>
                <a:solidFill>
                  <a:srgbClr val="C90813"/>
                </a:solidFill>
              </a:defRPr>
            </a:lvl8pPr>
            <a:lvl9pPr lvl="8">
              <a:buNone/>
              <a:defRPr>
                <a:solidFill>
                  <a:srgbClr val="C9081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blipFill>
          <a:blip r:embed="rId2">
            <a:alphaModFix/>
          </a:blip>
          <a:stretch>
            <a:fillRect/>
          </a:stretch>
        </a:blipFill>
      </p:bgPr>
    </p:bg>
    <p:spTree>
      <p:nvGrpSpPr>
        <p:cNvPr id="57" name="Shape 57"/>
        <p:cNvGrpSpPr/>
        <p:nvPr/>
      </p:nvGrpSpPr>
      <p:grpSpPr>
        <a:xfrm>
          <a:off x="0" y="0"/>
          <a:ext cx="0" cy="0"/>
          <a:chOff x="0" y="0"/>
          <a:chExt cx="0" cy="0"/>
        </a:xfrm>
      </p:grpSpPr>
      <p:sp>
        <p:nvSpPr>
          <p:cNvPr id="58" name="Google Shape;58;p8"/>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59" name="Google Shape;59;p8"/>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a:buNone/>
              <a:defRPr>
                <a:solidFill>
                  <a:srgbClr val="C90813"/>
                </a:solidFill>
              </a:defRPr>
            </a:lvl1pPr>
            <a:lvl2pPr lvl="1">
              <a:buNone/>
              <a:defRPr>
                <a:solidFill>
                  <a:srgbClr val="C90813"/>
                </a:solidFill>
              </a:defRPr>
            </a:lvl2pPr>
            <a:lvl3pPr lvl="2">
              <a:buNone/>
              <a:defRPr>
                <a:solidFill>
                  <a:srgbClr val="C90813"/>
                </a:solidFill>
              </a:defRPr>
            </a:lvl3pPr>
            <a:lvl4pPr lvl="3">
              <a:buNone/>
              <a:defRPr>
                <a:solidFill>
                  <a:srgbClr val="C90813"/>
                </a:solidFill>
              </a:defRPr>
            </a:lvl4pPr>
            <a:lvl5pPr lvl="4">
              <a:buNone/>
              <a:defRPr>
                <a:solidFill>
                  <a:srgbClr val="C90813"/>
                </a:solidFill>
              </a:defRPr>
            </a:lvl5pPr>
            <a:lvl6pPr lvl="5">
              <a:buNone/>
              <a:defRPr>
                <a:solidFill>
                  <a:srgbClr val="C90813"/>
                </a:solidFill>
              </a:defRPr>
            </a:lvl6pPr>
            <a:lvl7pPr lvl="6">
              <a:buNone/>
              <a:defRPr>
                <a:solidFill>
                  <a:srgbClr val="C90813"/>
                </a:solidFill>
              </a:defRPr>
            </a:lvl7pPr>
            <a:lvl8pPr lvl="7">
              <a:buNone/>
              <a:defRPr>
                <a:solidFill>
                  <a:srgbClr val="C90813"/>
                </a:solidFill>
              </a:defRPr>
            </a:lvl8pPr>
            <a:lvl9pPr lvl="8">
              <a:buNone/>
              <a:defRPr>
                <a:solidFill>
                  <a:srgbClr val="C9081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blipFill>
          <a:blip r:embed="rId2">
            <a:alphaModFix/>
          </a:blip>
          <a:stretch>
            <a:fillRect/>
          </a:stretch>
        </a:blipFill>
      </p:bgPr>
    </p:bg>
    <p:spTree>
      <p:nvGrpSpPr>
        <p:cNvPr id="60" name="Shape 60"/>
        <p:cNvGrpSpPr/>
        <p:nvPr/>
      </p:nvGrpSpPr>
      <p:grpSpPr>
        <a:xfrm>
          <a:off x="0" y="0"/>
          <a:ext cx="0" cy="0"/>
          <a:chOff x="0" y="0"/>
          <a:chExt cx="0" cy="0"/>
        </a:xfrm>
      </p:grpSpPr>
      <p:sp>
        <p:nvSpPr>
          <p:cNvPr id="61" name="Google Shape;61;p9"/>
          <p:cNvSpPr txBox="1"/>
          <p:nvPr>
            <p:ph idx="1" type="body"/>
          </p:nvPr>
        </p:nvSpPr>
        <p:spPr>
          <a:xfrm>
            <a:off x="457200" y="5407123"/>
            <a:ext cx="8229600" cy="4914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SzPts val="1800"/>
              <a:buNone/>
              <a:defRPr sz="1800"/>
            </a:lvl1pPr>
          </a:lstStyle>
          <a:p/>
        </p:txBody>
      </p:sp>
      <p:sp>
        <p:nvSpPr>
          <p:cNvPr id="62" name="Google Shape;62;p9"/>
          <p:cNvSpPr txBox="1"/>
          <p:nvPr>
            <p:ph idx="12" type="sldNum"/>
          </p:nvPr>
        </p:nvSpPr>
        <p:spPr>
          <a:xfrm>
            <a:off x="-92" y="6333125"/>
            <a:ext cx="9144000" cy="525000"/>
          </a:xfrm>
          <a:prstGeom prst="rect">
            <a:avLst/>
          </a:prstGeom>
        </p:spPr>
        <p:txBody>
          <a:bodyPr anchorCtr="0" anchor="t" bIns="91425" lIns="91425" spcFirstLastPara="1" rIns="91425" wrap="square" tIns="91425">
            <a:noAutofit/>
          </a:bodyPr>
          <a:lstStyle>
            <a:lvl1pPr lvl="0" algn="ctr">
              <a:buNone/>
              <a:defRPr>
                <a:solidFill>
                  <a:srgbClr val="C90813"/>
                </a:solidFill>
              </a:defRPr>
            </a:lvl1pPr>
            <a:lvl2pPr lvl="1" algn="ctr">
              <a:buNone/>
              <a:defRPr>
                <a:solidFill>
                  <a:srgbClr val="C90813"/>
                </a:solidFill>
              </a:defRPr>
            </a:lvl2pPr>
            <a:lvl3pPr lvl="2" algn="ctr">
              <a:buNone/>
              <a:defRPr>
                <a:solidFill>
                  <a:srgbClr val="C90813"/>
                </a:solidFill>
              </a:defRPr>
            </a:lvl3pPr>
            <a:lvl4pPr lvl="3" algn="ctr">
              <a:buNone/>
              <a:defRPr>
                <a:solidFill>
                  <a:srgbClr val="C90813"/>
                </a:solidFill>
              </a:defRPr>
            </a:lvl4pPr>
            <a:lvl5pPr lvl="4" algn="ctr">
              <a:buNone/>
              <a:defRPr>
                <a:solidFill>
                  <a:srgbClr val="C90813"/>
                </a:solidFill>
              </a:defRPr>
            </a:lvl5pPr>
            <a:lvl6pPr lvl="5" algn="ctr">
              <a:buNone/>
              <a:defRPr>
                <a:solidFill>
                  <a:srgbClr val="C90813"/>
                </a:solidFill>
              </a:defRPr>
            </a:lvl6pPr>
            <a:lvl7pPr lvl="6" algn="ctr">
              <a:buNone/>
              <a:defRPr>
                <a:solidFill>
                  <a:srgbClr val="C90813"/>
                </a:solidFill>
              </a:defRPr>
            </a:lvl7pPr>
            <a:lvl8pPr lvl="7" algn="ctr">
              <a:buNone/>
              <a:defRPr>
                <a:solidFill>
                  <a:srgbClr val="C90813"/>
                </a:solidFill>
              </a:defRPr>
            </a:lvl8pPr>
            <a:lvl9pPr lvl="8" algn="ctr">
              <a:buNone/>
              <a:defRPr>
                <a:solidFill>
                  <a:srgbClr val="C90813"/>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blipFill>
          <a:blip r:embed="rId2">
            <a:alphaModFix/>
          </a:blip>
          <a:stretch>
            <a:fillRect/>
          </a:stretch>
        </a:blipFill>
      </p:bgPr>
    </p:bg>
    <p:spTree>
      <p:nvGrpSpPr>
        <p:cNvPr id="63" name="Shape 63"/>
        <p:cNvGrpSpPr/>
        <p:nvPr/>
      </p:nvGrpSpPr>
      <p:grpSpPr>
        <a:xfrm>
          <a:off x="0" y="0"/>
          <a:ext cx="0" cy="0"/>
          <a:chOff x="0" y="0"/>
          <a:chExt cx="0" cy="0"/>
        </a:xfrm>
      </p:grpSpPr>
      <p:sp>
        <p:nvSpPr>
          <p:cNvPr id="64" name="Google Shape;64;p10"/>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a:buNone/>
              <a:defRPr>
                <a:solidFill>
                  <a:srgbClr val="C90813"/>
                </a:solidFill>
              </a:defRPr>
            </a:lvl1pPr>
            <a:lvl2pPr lvl="1">
              <a:buNone/>
              <a:defRPr>
                <a:solidFill>
                  <a:srgbClr val="C90813"/>
                </a:solidFill>
              </a:defRPr>
            </a:lvl2pPr>
            <a:lvl3pPr lvl="2">
              <a:buNone/>
              <a:defRPr>
                <a:solidFill>
                  <a:srgbClr val="C90813"/>
                </a:solidFill>
              </a:defRPr>
            </a:lvl3pPr>
            <a:lvl4pPr lvl="3">
              <a:buNone/>
              <a:defRPr>
                <a:solidFill>
                  <a:srgbClr val="C90813"/>
                </a:solidFill>
              </a:defRPr>
            </a:lvl4pPr>
            <a:lvl5pPr lvl="4">
              <a:buNone/>
              <a:defRPr>
                <a:solidFill>
                  <a:srgbClr val="C90813"/>
                </a:solidFill>
              </a:defRPr>
            </a:lvl5pPr>
            <a:lvl6pPr lvl="5">
              <a:buNone/>
              <a:defRPr>
                <a:solidFill>
                  <a:srgbClr val="C90813"/>
                </a:solidFill>
              </a:defRPr>
            </a:lvl6pPr>
            <a:lvl7pPr lvl="6">
              <a:buNone/>
              <a:defRPr>
                <a:solidFill>
                  <a:srgbClr val="C90813"/>
                </a:solidFill>
              </a:defRPr>
            </a:lvl7pPr>
            <a:lvl8pPr lvl="7">
              <a:buNone/>
              <a:defRPr>
                <a:solidFill>
                  <a:srgbClr val="C90813"/>
                </a:solidFill>
              </a:defRPr>
            </a:lvl8pPr>
            <a:lvl9pPr lvl="8">
              <a:buNone/>
              <a:defRPr>
                <a:solidFill>
                  <a:srgbClr val="C9081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5.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11.xml"/><Relationship Id="rId3" Type="http://schemas.openxmlformats.org/officeDocument/2006/relationships/slideLayout" Target="../slideLayouts/slideLayout12.xml"/><Relationship Id="rId4" Type="http://schemas.openxmlformats.org/officeDocument/2006/relationships/slideLayout" Target="../slideLayouts/slideLayout13.xml"/><Relationship Id="rId11" Type="http://schemas.openxmlformats.org/officeDocument/2006/relationships/slideLayout" Target="../slideLayouts/slideLayout20.xml"/><Relationship Id="rId10" Type="http://schemas.openxmlformats.org/officeDocument/2006/relationships/slideLayout" Target="../slideLayouts/slideLayout19.xml"/><Relationship Id="rId12" Type="http://schemas.openxmlformats.org/officeDocument/2006/relationships/theme" Target="../theme/theme1.xml"/><Relationship Id="rId9" Type="http://schemas.openxmlformats.org/officeDocument/2006/relationships/slideLayout" Target="../slideLayouts/slideLayout18.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1.xml"/><Relationship Id="rId3" Type="http://schemas.openxmlformats.org/officeDocument/2006/relationships/slideLayout" Target="../slideLayouts/slideLayout22.xml"/><Relationship Id="rId4" Type="http://schemas.openxmlformats.org/officeDocument/2006/relationships/slideLayout" Target="../slideLayouts/slideLayout23.xml"/><Relationship Id="rId11" Type="http://schemas.openxmlformats.org/officeDocument/2006/relationships/slideLayout" Target="../slideLayouts/slideLayout30.xml"/><Relationship Id="rId10" Type="http://schemas.openxmlformats.org/officeDocument/2006/relationships/slideLayout" Target="../slideLayouts/slideLayout29.xml"/><Relationship Id="rId12" Type="http://schemas.openxmlformats.org/officeDocument/2006/relationships/theme" Target="../theme/theme4.xml"/><Relationship Id="rId9" Type="http://schemas.openxmlformats.org/officeDocument/2006/relationships/slideLayout" Target="../slideLayouts/slideLayout28.xml"/><Relationship Id="rId5" Type="http://schemas.openxmlformats.org/officeDocument/2006/relationships/slideLayout" Target="../slideLayouts/slideLayout24.xml"/><Relationship Id="rId6" Type="http://schemas.openxmlformats.org/officeDocument/2006/relationships/slideLayout" Target="../slideLayouts/slideLayout25.xml"/><Relationship Id="rId7" Type="http://schemas.openxmlformats.org/officeDocument/2006/relationships/slideLayout" Target="../slideLayouts/slideLayout26.xml"/><Relationship Id="rId8" Type="http://schemas.openxmlformats.org/officeDocument/2006/relationships/slideLayout" Target="../slideLayouts/slideLayout27.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31.xml"/><Relationship Id="rId3" Type="http://schemas.openxmlformats.org/officeDocument/2006/relationships/slideLayout" Target="../slideLayouts/slideLayout32.xml"/><Relationship Id="rId4" Type="http://schemas.openxmlformats.org/officeDocument/2006/relationships/slideLayout" Target="../slideLayouts/slideLayout33.xml"/><Relationship Id="rId11" Type="http://schemas.openxmlformats.org/officeDocument/2006/relationships/slideLayout" Target="../slideLayouts/slideLayout40.xml"/><Relationship Id="rId10" Type="http://schemas.openxmlformats.org/officeDocument/2006/relationships/slideLayout" Target="../slideLayouts/slideLayout39.xml"/><Relationship Id="rId12" Type="http://schemas.openxmlformats.org/officeDocument/2006/relationships/theme" Target="../theme/theme3.xml"/><Relationship Id="rId9" Type="http://schemas.openxmlformats.org/officeDocument/2006/relationships/slideLayout" Target="../slideLayouts/slideLayout38.xml"/><Relationship Id="rId5" Type="http://schemas.openxmlformats.org/officeDocument/2006/relationships/slideLayout" Target="../slideLayouts/slideLayout34.xml"/><Relationship Id="rId6" Type="http://schemas.openxmlformats.org/officeDocument/2006/relationships/slideLayout" Target="../slideLayouts/slideLayout35.xml"/><Relationship Id="rId7" Type="http://schemas.openxmlformats.org/officeDocument/2006/relationships/slideLayout" Target="../slideLayouts/slideLayout36.xml"/><Relationship Id="rId8"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86150" y="410826"/>
            <a:ext cx="7571700" cy="9369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rgbClr val="C90813"/>
              </a:buClr>
              <a:buSzPts val="2000"/>
              <a:buFont typeface="Roboto Slab"/>
              <a:buNone/>
              <a:defRPr sz="2000">
                <a:solidFill>
                  <a:srgbClr val="C90813"/>
                </a:solidFill>
                <a:latin typeface="Roboto Slab"/>
                <a:ea typeface="Roboto Slab"/>
                <a:cs typeface="Roboto Slab"/>
                <a:sym typeface="Roboto Slab"/>
              </a:defRPr>
            </a:lvl1pPr>
            <a:lvl2pPr lvl="1">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2pPr>
            <a:lvl3pPr lvl="2">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3pPr>
            <a:lvl4pPr lvl="3">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4pPr>
            <a:lvl5pPr lvl="4">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5pPr>
            <a:lvl6pPr lvl="5">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6pPr>
            <a:lvl7pPr lvl="6">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7pPr>
            <a:lvl8pPr lvl="7">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8pPr>
            <a:lvl9pPr lvl="8">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9pPr>
          </a:lstStyle>
          <a:p/>
        </p:txBody>
      </p:sp>
      <p:sp>
        <p:nvSpPr>
          <p:cNvPr id="7" name="Google Shape;7;p1"/>
          <p:cNvSpPr txBox="1"/>
          <p:nvPr>
            <p:ph idx="1" type="body"/>
          </p:nvPr>
        </p:nvSpPr>
        <p:spPr>
          <a:xfrm>
            <a:off x="786150" y="1682267"/>
            <a:ext cx="7571700" cy="4764900"/>
          </a:xfrm>
          <a:prstGeom prst="rect">
            <a:avLst/>
          </a:prstGeom>
          <a:noFill/>
          <a:ln>
            <a:noFill/>
          </a:ln>
        </p:spPr>
        <p:txBody>
          <a:bodyPr anchorCtr="0" anchor="t" bIns="91425" lIns="91425" spcFirstLastPara="1" rIns="91425" wrap="square" tIns="91425">
            <a:noAutofit/>
          </a:bodyPr>
          <a:lstStyle>
            <a:lvl1pPr indent="-419100" lvl="0" marL="457200">
              <a:spcBef>
                <a:spcPts val="600"/>
              </a:spcBef>
              <a:spcAft>
                <a:spcPts val="0"/>
              </a:spcAft>
              <a:buClr>
                <a:srgbClr val="CFD8DC"/>
              </a:buClr>
              <a:buSzPts val="3000"/>
              <a:buFont typeface="Source Sans Pro"/>
              <a:buChar char="◎"/>
              <a:defRPr sz="3000">
                <a:solidFill>
                  <a:srgbClr val="263238"/>
                </a:solidFill>
                <a:latin typeface="Source Sans Pro"/>
                <a:ea typeface="Source Sans Pro"/>
                <a:cs typeface="Source Sans Pro"/>
                <a:sym typeface="Source Sans Pro"/>
              </a:defRPr>
            </a:lvl1pPr>
            <a:lvl2pPr indent="-381000" lvl="1" marL="914400">
              <a:spcBef>
                <a:spcPts val="0"/>
              </a:spcBef>
              <a:spcAft>
                <a:spcPts val="0"/>
              </a:spcAft>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2pPr>
            <a:lvl3pPr indent="-381000" lvl="2" marL="1371600">
              <a:spcBef>
                <a:spcPts val="0"/>
              </a:spcBef>
              <a:spcAft>
                <a:spcPts val="0"/>
              </a:spcAft>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3pPr>
            <a:lvl4pPr indent="-342900" lvl="3" marL="18288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4pPr>
            <a:lvl5pPr indent="-342900" lvl="4" marL="22860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5pPr>
            <a:lvl6pPr indent="-342900" lvl="5" marL="27432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6pPr>
            <a:lvl7pPr indent="-342900" lvl="6" marL="32004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7pPr>
            <a:lvl8pPr indent="-342900" lvl="7" marL="36576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8pPr>
            <a:lvl9pPr indent="-342900" lvl="8" marL="41148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04384" y="6333134"/>
            <a:ext cx="548700" cy="525000"/>
          </a:xfrm>
          <a:prstGeom prst="rect">
            <a:avLst/>
          </a:prstGeom>
          <a:noFill/>
          <a:ln>
            <a:noFill/>
          </a:ln>
        </p:spPr>
        <p:txBody>
          <a:bodyPr anchorCtr="0" anchor="t" bIns="91425" lIns="91425" spcFirstLastPara="1" rIns="91425" wrap="square" tIns="91425">
            <a:noAutofit/>
          </a:bodyPr>
          <a:lstStyle>
            <a:lvl1pPr lvl="0" algn="r">
              <a:buNone/>
              <a:defRPr b="1" sz="1300">
                <a:solidFill>
                  <a:srgbClr val="C90813"/>
                </a:solidFill>
                <a:latin typeface="Source Sans Pro"/>
                <a:ea typeface="Source Sans Pro"/>
                <a:cs typeface="Source Sans Pro"/>
                <a:sym typeface="Source Sans Pro"/>
              </a:defRPr>
            </a:lvl1pPr>
            <a:lvl2pPr lvl="1" algn="r">
              <a:buNone/>
              <a:defRPr b="1" sz="1300">
                <a:solidFill>
                  <a:srgbClr val="C90813"/>
                </a:solidFill>
                <a:latin typeface="Source Sans Pro"/>
                <a:ea typeface="Source Sans Pro"/>
                <a:cs typeface="Source Sans Pro"/>
                <a:sym typeface="Source Sans Pro"/>
              </a:defRPr>
            </a:lvl2pPr>
            <a:lvl3pPr lvl="2" algn="r">
              <a:buNone/>
              <a:defRPr b="1" sz="1300">
                <a:solidFill>
                  <a:srgbClr val="C90813"/>
                </a:solidFill>
                <a:latin typeface="Source Sans Pro"/>
                <a:ea typeface="Source Sans Pro"/>
                <a:cs typeface="Source Sans Pro"/>
                <a:sym typeface="Source Sans Pro"/>
              </a:defRPr>
            </a:lvl3pPr>
            <a:lvl4pPr lvl="3" algn="r">
              <a:buNone/>
              <a:defRPr b="1" sz="1300">
                <a:solidFill>
                  <a:srgbClr val="C90813"/>
                </a:solidFill>
                <a:latin typeface="Source Sans Pro"/>
                <a:ea typeface="Source Sans Pro"/>
                <a:cs typeface="Source Sans Pro"/>
                <a:sym typeface="Source Sans Pro"/>
              </a:defRPr>
            </a:lvl4pPr>
            <a:lvl5pPr lvl="4" algn="r">
              <a:buNone/>
              <a:defRPr b="1" sz="1300">
                <a:solidFill>
                  <a:srgbClr val="C90813"/>
                </a:solidFill>
                <a:latin typeface="Source Sans Pro"/>
                <a:ea typeface="Source Sans Pro"/>
                <a:cs typeface="Source Sans Pro"/>
                <a:sym typeface="Source Sans Pro"/>
              </a:defRPr>
            </a:lvl5pPr>
            <a:lvl6pPr lvl="5" algn="r">
              <a:buNone/>
              <a:defRPr b="1" sz="1300">
                <a:solidFill>
                  <a:srgbClr val="C90813"/>
                </a:solidFill>
                <a:latin typeface="Source Sans Pro"/>
                <a:ea typeface="Source Sans Pro"/>
                <a:cs typeface="Source Sans Pro"/>
                <a:sym typeface="Source Sans Pro"/>
              </a:defRPr>
            </a:lvl6pPr>
            <a:lvl7pPr lvl="6" algn="r">
              <a:buNone/>
              <a:defRPr b="1" sz="1300">
                <a:solidFill>
                  <a:srgbClr val="C90813"/>
                </a:solidFill>
                <a:latin typeface="Source Sans Pro"/>
                <a:ea typeface="Source Sans Pro"/>
                <a:cs typeface="Source Sans Pro"/>
                <a:sym typeface="Source Sans Pro"/>
              </a:defRPr>
            </a:lvl7pPr>
            <a:lvl8pPr lvl="7" algn="r">
              <a:buNone/>
              <a:defRPr b="1" sz="1300">
                <a:solidFill>
                  <a:srgbClr val="C90813"/>
                </a:solidFill>
                <a:latin typeface="Source Sans Pro"/>
                <a:ea typeface="Source Sans Pro"/>
                <a:cs typeface="Source Sans Pro"/>
                <a:sym typeface="Source Sans Pro"/>
              </a:defRPr>
            </a:lvl8pPr>
            <a:lvl9pPr lvl="8" algn="r">
              <a:buNone/>
              <a:defRPr b="1" sz="1300">
                <a:solidFill>
                  <a:srgbClr val="C90813"/>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blipFill>
          <a:blip r:embed="rId1">
            <a:alphaModFix/>
          </a:blip>
          <a:stretch>
            <a:fillRect/>
          </a:stretch>
        </a:blipFill>
      </p:bgPr>
    </p:bg>
    <p:spTree>
      <p:nvGrpSpPr>
        <p:cNvPr id="68" name="Shape 68"/>
        <p:cNvGrpSpPr/>
        <p:nvPr/>
      </p:nvGrpSpPr>
      <p:grpSpPr>
        <a:xfrm>
          <a:off x="0" y="0"/>
          <a:ext cx="0" cy="0"/>
          <a:chOff x="0" y="0"/>
          <a:chExt cx="0" cy="0"/>
        </a:xfrm>
      </p:grpSpPr>
      <p:sp>
        <p:nvSpPr>
          <p:cNvPr id="69" name="Google Shape;69;p12"/>
          <p:cNvSpPr txBox="1"/>
          <p:nvPr>
            <p:ph type="title"/>
          </p:nvPr>
        </p:nvSpPr>
        <p:spPr>
          <a:xfrm>
            <a:off x="786150" y="410826"/>
            <a:ext cx="7571700" cy="9369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1pPr>
            <a:lvl2pPr lvl="1"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2pPr>
            <a:lvl3pPr lvl="2"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3pPr>
            <a:lvl4pPr lvl="3"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4pPr>
            <a:lvl5pPr lvl="4"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5pPr>
            <a:lvl6pPr lvl="5"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6pPr>
            <a:lvl7pPr lvl="6"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7pPr>
            <a:lvl8pPr lvl="7"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8pPr>
            <a:lvl9pPr lvl="8"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9pPr>
          </a:lstStyle>
          <a:p/>
        </p:txBody>
      </p:sp>
      <p:sp>
        <p:nvSpPr>
          <p:cNvPr id="70" name="Google Shape;70;p12"/>
          <p:cNvSpPr txBox="1"/>
          <p:nvPr>
            <p:ph idx="1" type="body"/>
          </p:nvPr>
        </p:nvSpPr>
        <p:spPr>
          <a:xfrm>
            <a:off x="786150" y="1682267"/>
            <a:ext cx="7571700" cy="47649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Clr>
                <a:srgbClr val="CFD8DC"/>
              </a:buClr>
              <a:buSzPts val="3000"/>
              <a:buFont typeface="Source Sans Pro"/>
              <a:buChar char="◎"/>
              <a:defRPr sz="3000">
                <a:solidFill>
                  <a:srgbClr val="263238"/>
                </a:solidFill>
                <a:latin typeface="Source Sans Pro"/>
                <a:ea typeface="Source Sans Pro"/>
                <a:cs typeface="Source Sans Pro"/>
                <a:sym typeface="Source Sans Pro"/>
              </a:defRPr>
            </a:lvl1pPr>
            <a:lvl2pPr indent="-381000" lvl="1" marL="914400" rtl="0">
              <a:spcBef>
                <a:spcPts val="0"/>
              </a:spcBef>
              <a:spcAft>
                <a:spcPts val="0"/>
              </a:spcAft>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2pPr>
            <a:lvl3pPr indent="-381000" lvl="2" marL="1371600" rtl="0">
              <a:spcBef>
                <a:spcPts val="0"/>
              </a:spcBef>
              <a:spcAft>
                <a:spcPts val="0"/>
              </a:spcAft>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3pPr>
            <a:lvl4pPr indent="-342900" lvl="3" marL="18288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4pPr>
            <a:lvl5pPr indent="-342900" lvl="4" marL="22860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5pPr>
            <a:lvl6pPr indent="-342900" lvl="5" marL="27432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6pPr>
            <a:lvl7pPr indent="-342900" lvl="6" marL="32004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7pPr>
            <a:lvl8pPr indent="-342900" lvl="7" marL="36576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8pPr>
            <a:lvl9pPr indent="-342900" lvl="8" marL="41148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9pPr>
          </a:lstStyle>
          <a:p/>
        </p:txBody>
      </p:sp>
      <p:sp>
        <p:nvSpPr>
          <p:cNvPr id="71" name="Google Shape;71;p12"/>
          <p:cNvSpPr txBox="1"/>
          <p:nvPr>
            <p:ph idx="12" type="sldNum"/>
          </p:nvPr>
        </p:nvSpPr>
        <p:spPr>
          <a:xfrm>
            <a:off x="8404384" y="6333134"/>
            <a:ext cx="548700" cy="524700"/>
          </a:xfrm>
          <a:prstGeom prst="rect">
            <a:avLst/>
          </a:prstGeom>
          <a:noFill/>
          <a:ln>
            <a:noFill/>
          </a:ln>
        </p:spPr>
        <p:txBody>
          <a:bodyPr anchorCtr="0" anchor="t" bIns="91425" lIns="91425" spcFirstLastPara="1" rIns="91425" wrap="square" tIns="91425">
            <a:noAutofit/>
          </a:bodyPr>
          <a:lstStyle>
            <a:lvl1pPr lvl="0" rtl="0" algn="r">
              <a:buNone/>
              <a:defRPr b="1" sz="1300">
                <a:solidFill>
                  <a:srgbClr val="0091EA"/>
                </a:solidFill>
                <a:latin typeface="Source Sans Pro"/>
                <a:ea typeface="Source Sans Pro"/>
                <a:cs typeface="Source Sans Pro"/>
                <a:sym typeface="Source Sans Pro"/>
              </a:defRPr>
            </a:lvl1pPr>
            <a:lvl2pPr lvl="1" rtl="0" algn="r">
              <a:buNone/>
              <a:defRPr b="1" sz="1300">
                <a:solidFill>
                  <a:srgbClr val="0091EA"/>
                </a:solidFill>
                <a:latin typeface="Source Sans Pro"/>
                <a:ea typeface="Source Sans Pro"/>
                <a:cs typeface="Source Sans Pro"/>
                <a:sym typeface="Source Sans Pro"/>
              </a:defRPr>
            </a:lvl2pPr>
            <a:lvl3pPr lvl="2" rtl="0" algn="r">
              <a:buNone/>
              <a:defRPr b="1" sz="1300">
                <a:solidFill>
                  <a:srgbClr val="0091EA"/>
                </a:solidFill>
                <a:latin typeface="Source Sans Pro"/>
                <a:ea typeface="Source Sans Pro"/>
                <a:cs typeface="Source Sans Pro"/>
                <a:sym typeface="Source Sans Pro"/>
              </a:defRPr>
            </a:lvl3pPr>
            <a:lvl4pPr lvl="3" rtl="0" algn="r">
              <a:buNone/>
              <a:defRPr b="1" sz="1300">
                <a:solidFill>
                  <a:srgbClr val="0091EA"/>
                </a:solidFill>
                <a:latin typeface="Source Sans Pro"/>
                <a:ea typeface="Source Sans Pro"/>
                <a:cs typeface="Source Sans Pro"/>
                <a:sym typeface="Source Sans Pro"/>
              </a:defRPr>
            </a:lvl4pPr>
            <a:lvl5pPr lvl="4" rtl="0" algn="r">
              <a:buNone/>
              <a:defRPr b="1" sz="1300">
                <a:solidFill>
                  <a:srgbClr val="0091EA"/>
                </a:solidFill>
                <a:latin typeface="Source Sans Pro"/>
                <a:ea typeface="Source Sans Pro"/>
                <a:cs typeface="Source Sans Pro"/>
                <a:sym typeface="Source Sans Pro"/>
              </a:defRPr>
            </a:lvl5pPr>
            <a:lvl6pPr lvl="5" rtl="0" algn="r">
              <a:buNone/>
              <a:defRPr b="1" sz="1300">
                <a:solidFill>
                  <a:srgbClr val="0091EA"/>
                </a:solidFill>
                <a:latin typeface="Source Sans Pro"/>
                <a:ea typeface="Source Sans Pro"/>
                <a:cs typeface="Source Sans Pro"/>
                <a:sym typeface="Source Sans Pro"/>
              </a:defRPr>
            </a:lvl6pPr>
            <a:lvl7pPr lvl="6" rtl="0" algn="r">
              <a:buNone/>
              <a:defRPr b="1" sz="1300">
                <a:solidFill>
                  <a:srgbClr val="0091EA"/>
                </a:solidFill>
                <a:latin typeface="Source Sans Pro"/>
                <a:ea typeface="Source Sans Pro"/>
                <a:cs typeface="Source Sans Pro"/>
                <a:sym typeface="Source Sans Pro"/>
              </a:defRPr>
            </a:lvl7pPr>
            <a:lvl8pPr lvl="7" rtl="0" algn="r">
              <a:buNone/>
              <a:defRPr b="1" sz="1300">
                <a:solidFill>
                  <a:srgbClr val="0091EA"/>
                </a:solidFill>
                <a:latin typeface="Source Sans Pro"/>
                <a:ea typeface="Source Sans Pro"/>
                <a:cs typeface="Source Sans Pro"/>
                <a:sym typeface="Source Sans Pro"/>
              </a:defRPr>
            </a:lvl8pPr>
            <a:lvl9pPr lvl="8" rtl="0" algn="r">
              <a:buNone/>
              <a:defRPr b="1" sz="1300">
                <a:solidFill>
                  <a:srgbClr val="0091EA"/>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accent1="accent1" accent2="accent2" accent3="accent3" accent4="accent4" accent5="accent5" accent6="accent6" bg1="lt1" bg2="dk2" tx1="dk1" tx2="lt2" folHlink="folHlink" hlink="hlink"/>
  <p:sldLayoutIdLst>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blipFill>
          <a:blip r:embed="rId1">
            <a:alphaModFix/>
          </a:blip>
          <a:stretch>
            <a:fillRect/>
          </a:stretch>
        </a:blipFill>
      </p:bgPr>
    </p:bg>
    <p:spTree>
      <p:nvGrpSpPr>
        <p:cNvPr id="129" name="Shape 129"/>
        <p:cNvGrpSpPr/>
        <p:nvPr/>
      </p:nvGrpSpPr>
      <p:grpSpPr>
        <a:xfrm>
          <a:off x="0" y="0"/>
          <a:ext cx="0" cy="0"/>
          <a:chOff x="0" y="0"/>
          <a:chExt cx="0" cy="0"/>
        </a:xfrm>
      </p:grpSpPr>
      <p:sp>
        <p:nvSpPr>
          <p:cNvPr id="130" name="Google Shape;130;p23"/>
          <p:cNvSpPr txBox="1"/>
          <p:nvPr>
            <p:ph type="title"/>
          </p:nvPr>
        </p:nvSpPr>
        <p:spPr>
          <a:xfrm>
            <a:off x="786150" y="410826"/>
            <a:ext cx="7571700" cy="9369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1pPr>
            <a:lvl2pPr lvl="1"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2pPr>
            <a:lvl3pPr lvl="2"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3pPr>
            <a:lvl4pPr lvl="3"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4pPr>
            <a:lvl5pPr lvl="4"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5pPr>
            <a:lvl6pPr lvl="5"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6pPr>
            <a:lvl7pPr lvl="6"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7pPr>
            <a:lvl8pPr lvl="7"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8pPr>
            <a:lvl9pPr lvl="8"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9pPr>
          </a:lstStyle>
          <a:p/>
        </p:txBody>
      </p:sp>
      <p:sp>
        <p:nvSpPr>
          <p:cNvPr id="131" name="Google Shape;131;p23"/>
          <p:cNvSpPr txBox="1"/>
          <p:nvPr>
            <p:ph idx="1" type="body"/>
          </p:nvPr>
        </p:nvSpPr>
        <p:spPr>
          <a:xfrm>
            <a:off x="786150" y="1682267"/>
            <a:ext cx="7571700" cy="47649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Clr>
                <a:srgbClr val="CFD8DC"/>
              </a:buClr>
              <a:buSzPts val="3000"/>
              <a:buFont typeface="Source Sans Pro"/>
              <a:buChar char="◎"/>
              <a:defRPr sz="3000">
                <a:solidFill>
                  <a:srgbClr val="263238"/>
                </a:solidFill>
                <a:latin typeface="Source Sans Pro"/>
                <a:ea typeface="Source Sans Pro"/>
                <a:cs typeface="Source Sans Pro"/>
                <a:sym typeface="Source Sans Pro"/>
              </a:defRPr>
            </a:lvl1pPr>
            <a:lvl2pPr indent="-381000" lvl="1" marL="914400" rtl="0">
              <a:spcBef>
                <a:spcPts val="0"/>
              </a:spcBef>
              <a:spcAft>
                <a:spcPts val="0"/>
              </a:spcAft>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2pPr>
            <a:lvl3pPr indent="-381000" lvl="2" marL="1371600" rtl="0">
              <a:spcBef>
                <a:spcPts val="0"/>
              </a:spcBef>
              <a:spcAft>
                <a:spcPts val="0"/>
              </a:spcAft>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3pPr>
            <a:lvl4pPr indent="-342900" lvl="3" marL="18288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4pPr>
            <a:lvl5pPr indent="-342900" lvl="4" marL="22860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5pPr>
            <a:lvl6pPr indent="-342900" lvl="5" marL="27432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6pPr>
            <a:lvl7pPr indent="-342900" lvl="6" marL="32004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7pPr>
            <a:lvl8pPr indent="-342900" lvl="7" marL="36576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8pPr>
            <a:lvl9pPr indent="-342900" lvl="8" marL="41148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9pPr>
          </a:lstStyle>
          <a:p/>
        </p:txBody>
      </p:sp>
      <p:sp>
        <p:nvSpPr>
          <p:cNvPr id="132" name="Google Shape;132;p23"/>
          <p:cNvSpPr txBox="1"/>
          <p:nvPr>
            <p:ph idx="12" type="sldNum"/>
          </p:nvPr>
        </p:nvSpPr>
        <p:spPr>
          <a:xfrm>
            <a:off x="8404384" y="6333134"/>
            <a:ext cx="548700" cy="525000"/>
          </a:xfrm>
          <a:prstGeom prst="rect">
            <a:avLst/>
          </a:prstGeom>
          <a:noFill/>
          <a:ln>
            <a:noFill/>
          </a:ln>
        </p:spPr>
        <p:txBody>
          <a:bodyPr anchorCtr="0" anchor="t" bIns="91425" lIns="91425" spcFirstLastPara="1" rIns="91425" wrap="square" tIns="91425">
            <a:noAutofit/>
          </a:bodyPr>
          <a:lstStyle>
            <a:lvl1pPr lvl="0" rtl="0" algn="r">
              <a:buNone/>
              <a:defRPr b="1" sz="1300">
                <a:solidFill>
                  <a:srgbClr val="0091EA"/>
                </a:solidFill>
                <a:latin typeface="Source Sans Pro"/>
                <a:ea typeface="Source Sans Pro"/>
                <a:cs typeface="Source Sans Pro"/>
                <a:sym typeface="Source Sans Pro"/>
              </a:defRPr>
            </a:lvl1pPr>
            <a:lvl2pPr lvl="1" rtl="0" algn="r">
              <a:buNone/>
              <a:defRPr b="1" sz="1300">
                <a:solidFill>
                  <a:srgbClr val="0091EA"/>
                </a:solidFill>
                <a:latin typeface="Source Sans Pro"/>
                <a:ea typeface="Source Sans Pro"/>
                <a:cs typeface="Source Sans Pro"/>
                <a:sym typeface="Source Sans Pro"/>
              </a:defRPr>
            </a:lvl2pPr>
            <a:lvl3pPr lvl="2" rtl="0" algn="r">
              <a:buNone/>
              <a:defRPr b="1" sz="1300">
                <a:solidFill>
                  <a:srgbClr val="0091EA"/>
                </a:solidFill>
                <a:latin typeface="Source Sans Pro"/>
                <a:ea typeface="Source Sans Pro"/>
                <a:cs typeface="Source Sans Pro"/>
                <a:sym typeface="Source Sans Pro"/>
              </a:defRPr>
            </a:lvl3pPr>
            <a:lvl4pPr lvl="3" rtl="0" algn="r">
              <a:buNone/>
              <a:defRPr b="1" sz="1300">
                <a:solidFill>
                  <a:srgbClr val="0091EA"/>
                </a:solidFill>
                <a:latin typeface="Source Sans Pro"/>
                <a:ea typeface="Source Sans Pro"/>
                <a:cs typeface="Source Sans Pro"/>
                <a:sym typeface="Source Sans Pro"/>
              </a:defRPr>
            </a:lvl4pPr>
            <a:lvl5pPr lvl="4" rtl="0" algn="r">
              <a:buNone/>
              <a:defRPr b="1" sz="1300">
                <a:solidFill>
                  <a:srgbClr val="0091EA"/>
                </a:solidFill>
                <a:latin typeface="Source Sans Pro"/>
                <a:ea typeface="Source Sans Pro"/>
                <a:cs typeface="Source Sans Pro"/>
                <a:sym typeface="Source Sans Pro"/>
              </a:defRPr>
            </a:lvl5pPr>
            <a:lvl6pPr lvl="5" rtl="0" algn="r">
              <a:buNone/>
              <a:defRPr b="1" sz="1300">
                <a:solidFill>
                  <a:srgbClr val="0091EA"/>
                </a:solidFill>
                <a:latin typeface="Source Sans Pro"/>
                <a:ea typeface="Source Sans Pro"/>
                <a:cs typeface="Source Sans Pro"/>
                <a:sym typeface="Source Sans Pro"/>
              </a:defRPr>
            </a:lvl6pPr>
            <a:lvl7pPr lvl="6" rtl="0" algn="r">
              <a:buNone/>
              <a:defRPr b="1" sz="1300">
                <a:solidFill>
                  <a:srgbClr val="0091EA"/>
                </a:solidFill>
                <a:latin typeface="Source Sans Pro"/>
                <a:ea typeface="Source Sans Pro"/>
                <a:cs typeface="Source Sans Pro"/>
                <a:sym typeface="Source Sans Pro"/>
              </a:defRPr>
            </a:lvl7pPr>
            <a:lvl8pPr lvl="7" rtl="0" algn="r">
              <a:buNone/>
              <a:defRPr b="1" sz="1300">
                <a:solidFill>
                  <a:srgbClr val="0091EA"/>
                </a:solidFill>
                <a:latin typeface="Source Sans Pro"/>
                <a:ea typeface="Source Sans Pro"/>
                <a:cs typeface="Source Sans Pro"/>
                <a:sym typeface="Source Sans Pro"/>
              </a:defRPr>
            </a:lvl8pPr>
            <a:lvl9pPr lvl="8" rtl="0" algn="r">
              <a:buNone/>
              <a:defRPr b="1" sz="1300">
                <a:solidFill>
                  <a:srgbClr val="0091EA"/>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accent1="accent1" accent2="accent2" accent3="accent3" accent4="accent4" accent5="accent5" accent6="accent6" bg1="lt1" bg2="dk2" tx1="dk1" tx2="lt2" folHlink="folHlink" hlink="hlink"/>
  <p:sldLayoutIdLst>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blipFill>
          <a:blip r:embed="rId1">
            <a:alphaModFix/>
          </a:blip>
          <a:stretch>
            <a:fillRect/>
          </a:stretch>
        </a:blipFill>
      </p:bgPr>
    </p:bg>
    <p:spTree>
      <p:nvGrpSpPr>
        <p:cNvPr id="190" name="Shape 190"/>
        <p:cNvGrpSpPr/>
        <p:nvPr/>
      </p:nvGrpSpPr>
      <p:grpSpPr>
        <a:xfrm>
          <a:off x="0" y="0"/>
          <a:ext cx="0" cy="0"/>
          <a:chOff x="0" y="0"/>
          <a:chExt cx="0" cy="0"/>
        </a:xfrm>
      </p:grpSpPr>
      <p:sp>
        <p:nvSpPr>
          <p:cNvPr id="191" name="Google Shape;191;p34"/>
          <p:cNvSpPr txBox="1"/>
          <p:nvPr>
            <p:ph type="title"/>
          </p:nvPr>
        </p:nvSpPr>
        <p:spPr>
          <a:xfrm>
            <a:off x="786150" y="410826"/>
            <a:ext cx="7571700" cy="9369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rgbClr val="C90813"/>
              </a:buClr>
              <a:buSzPts val="2000"/>
              <a:buFont typeface="Roboto Slab"/>
              <a:buNone/>
              <a:defRPr sz="2000">
                <a:solidFill>
                  <a:srgbClr val="C90813"/>
                </a:solidFill>
                <a:latin typeface="Roboto Slab"/>
                <a:ea typeface="Roboto Slab"/>
                <a:cs typeface="Roboto Slab"/>
                <a:sym typeface="Roboto Slab"/>
              </a:defRPr>
            </a:lvl1pPr>
            <a:lvl2pPr lvl="1"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2pPr>
            <a:lvl3pPr lvl="2"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3pPr>
            <a:lvl4pPr lvl="3"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4pPr>
            <a:lvl5pPr lvl="4"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5pPr>
            <a:lvl6pPr lvl="5"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6pPr>
            <a:lvl7pPr lvl="6"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7pPr>
            <a:lvl8pPr lvl="7"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8pPr>
            <a:lvl9pPr lvl="8"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9pPr>
          </a:lstStyle>
          <a:p/>
        </p:txBody>
      </p:sp>
      <p:sp>
        <p:nvSpPr>
          <p:cNvPr id="192" name="Google Shape;192;p34"/>
          <p:cNvSpPr txBox="1"/>
          <p:nvPr>
            <p:ph idx="1" type="body"/>
          </p:nvPr>
        </p:nvSpPr>
        <p:spPr>
          <a:xfrm>
            <a:off x="786150" y="1682267"/>
            <a:ext cx="7571700" cy="47649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Clr>
                <a:srgbClr val="CFD8DC"/>
              </a:buClr>
              <a:buSzPts val="3000"/>
              <a:buFont typeface="Source Sans Pro"/>
              <a:buChar char="◎"/>
              <a:defRPr sz="3000">
                <a:solidFill>
                  <a:srgbClr val="263238"/>
                </a:solidFill>
                <a:latin typeface="Source Sans Pro"/>
                <a:ea typeface="Source Sans Pro"/>
                <a:cs typeface="Source Sans Pro"/>
                <a:sym typeface="Source Sans Pro"/>
              </a:defRPr>
            </a:lvl1pPr>
            <a:lvl2pPr indent="-381000" lvl="1" marL="914400" rtl="0">
              <a:spcBef>
                <a:spcPts val="0"/>
              </a:spcBef>
              <a:spcAft>
                <a:spcPts val="0"/>
              </a:spcAft>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2pPr>
            <a:lvl3pPr indent="-381000" lvl="2" marL="1371600" rtl="0">
              <a:spcBef>
                <a:spcPts val="0"/>
              </a:spcBef>
              <a:spcAft>
                <a:spcPts val="0"/>
              </a:spcAft>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3pPr>
            <a:lvl4pPr indent="-342900" lvl="3" marL="18288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4pPr>
            <a:lvl5pPr indent="-342900" lvl="4" marL="22860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5pPr>
            <a:lvl6pPr indent="-342900" lvl="5" marL="27432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6pPr>
            <a:lvl7pPr indent="-342900" lvl="6" marL="32004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7pPr>
            <a:lvl8pPr indent="-342900" lvl="7" marL="36576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8pPr>
            <a:lvl9pPr indent="-342900" lvl="8" marL="41148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9pPr>
          </a:lstStyle>
          <a:p/>
        </p:txBody>
      </p:sp>
      <p:sp>
        <p:nvSpPr>
          <p:cNvPr id="193" name="Google Shape;193;p34"/>
          <p:cNvSpPr txBox="1"/>
          <p:nvPr>
            <p:ph idx="12" type="sldNum"/>
          </p:nvPr>
        </p:nvSpPr>
        <p:spPr>
          <a:xfrm>
            <a:off x="8404384" y="6333134"/>
            <a:ext cx="548700" cy="525000"/>
          </a:xfrm>
          <a:prstGeom prst="rect">
            <a:avLst/>
          </a:prstGeom>
          <a:noFill/>
          <a:ln>
            <a:noFill/>
          </a:ln>
        </p:spPr>
        <p:txBody>
          <a:bodyPr anchorCtr="0" anchor="t" bIns="91425" lIns="91425" spcFirstLastPara="1" rIns="91425" wrap="square" tIns="91425">
            <a:noAutofit/>
          </a:bodyPr>
          <a:lstStyle>
            <a:lvl1pPr lvl="0" rtl="0" algn="r">
              <a:buNone/>
              <a:defRPr b="1" sz="1300">
                <a:solidFill>
                  <a:srgbClr val="C90813"/>
                </a:solidFill>
                <a:latin typeface="Source Sans Pro"/>
                <a:ea typeface="Source Sans Pro"/>
                <a:cs typeface="Source Sans Pro"/>
                <a:sym typeface="Source Sans Pro"/>
              </a:defRPr>
            </a:lvl1pPr>
            <a:lvl2pPr lvl="1" rtl="0" algn="r">
              <a:buNone/>
              <a:defRPr b="1" sz="1300">
                <a:solidFill>
                  <a:srgbClr val="C90813"/>
                </a:solidFill>
                <a:latin typeface="Source Sans Pro"/>
                <a:ea typeface="Source Sans Pro"/>
                <a:cs typeface="Source Sans Pro"/>
                <a:sym typeface="Source Sans Pro"/>
              </a:defRPr>
            </a:lvl2pPr>
            <a:lvl3pPr lvl="2" rtl="0" algn="r">
              <a:buNone/>
              <a:defRPr b="1" sz="1300">
                <a:solidFill>
                  <a:srgbClr val="C90813"/>
                </a:solidFill>
                <a:latin typeface="Source Sans Pro"/>
                <a:ea typeface="Source Sans Pro"/>
                <a:cs typeface="Source Sans Pro"/>
                <a:sym typeface="Source Sans Pro"/>
              </a:defRPr>
            </a:lvl3pPr>
            <a:lvl4pPr lvl="3" rtl="0" algn="r">
              <a:buNone/>
              <a:defRPr b="1" sz="1300">
                <a:solidFill>
                  <a:srgbClr val="C90813"/>
                </a:solidFill>
                <a:latin typeface="Source Sans Pro"/>
                <a:ea typeface="Source Sans Pro"/>
                <a:cs typeface="Source Sans Pro"/>
                <a:sym typeface="Source Sans Pro"/>
              </a:defRPr>
            </a:lvl4pPr>
            <a:lvl5pPr lvl="4" rtl="0" algn="r">
              <a:buNone/>
              <a:defRPr b="1" sz="1300">
                <a:solidFill>
                  <a:srgbClr val="C90813"/>
                </a:solidFill>
                <a:latin typeface="Source Sans Pro"/>
                <a:ea typeface="Source Sans Pro"/>
                <a:cs typeface="Source Sans Pro"/>
                <a:sym typeface="Source Sans Pro"/>
              </a:defRPr>
            </a:lvl5pPr>
            <a:lvl6pPr lvl="5" rtl="0" algn="r">
              <a:buNone/>
              <a:defRPr b="1" sz="1300">
                <a:solidFill>
                  <a:srgbClr val="C90813"/>
                </a:solidFill>
                <a:latin typeface="Source Sans Pro"/>
                <a:ea typeface="Source Sans Pro"/>
                <a:cs typeface="Source Sans Pro"/>
                <a:sym typeface="Source Sans Pro"/>
              </a:defRPr>
            </a:lvl6pPr>
            <a:lvl7pPr lvl="6" rtl="0" algn="r">
              <a:buNone/>
              <a:defRPr b="1" sz="1300">
                <a:solidFill>
                  <a:srgbClr val="C90813"/>
                </a:solidFill>
                <a:latin typeface="Source Sans Pro"/>
                <a:ea typeface="Source Sans Pro"/>
                <a:cs typeface="Source Sans Pro"/>
                <a:sym typeface="Source Sans Pro"/>
              </a:defRPr>
            </a:lvl7pPr>
            <a:lvl8pPr lvl="7" rtl="0" algn="r">
              <a:buNone/>
              <a:defRPr b="1" sz="1300">
                <a:solidFill>
                  <a:srgbClr val="C90813"/>
                </a:solidFill>
                <a:latin typeface="Source Sans Pro"/>
                <a:ea typeface="Source Sans Pro"/>
                <a:cs typeface="Source Sans Pro"/>
                <a:sym typeface="Source Sans Pro"/>
              </a:defRPr>
            </a:lvl8pPr>
            <a:lvl9pPr lvl="8" rtl="0" algn="r">
              <a:buNone/>
              <a:defRPr b="1" sz="1300">
                <a:solidFill>
                  <a:srgbClr val="C90813"/>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accent1="accent1" accent2="accent2" accent3="accent3" accent4="accent4" accent5="accent5" accent6="accent6" bg1="lt1" bg2="dk2" tx1="dk1" tx2="lt2" folHlink="folHlink" hlink="hlink"/>
  <p:sldLayoutIdLst>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xml"/><Relationship Id="rId3" Type="http://schemas.openxmlformats.org/officeDocument/2006/relationships/image" Target="../media/image26.png"/><Relationship Id="rId4" Type="http://schemas.openxmlformats.org/officeDocument/2006/relationships/image" Target="../media/image2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3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4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39.png"/><Relationship Id="rId4" Type="http://schemas.openxmlformats.org/officeDocument/2006/relationships/image" Target="../media/image3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39.png"/><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3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5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39.png"/><Relationship Id="rId4" Type="http://schemas.openxmlformats.org/officeDocument/2006/relationships/image" Target="../media/image3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39.png"/><Relationship Id="rId4" Type="http://schemas.openxmlformats.org/officeDocument/2006/relationships/image" Target="../media/image4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39.png"/><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45.png"/><Relationship Id="rId4" Type="http://schemas.openxmlformats.org/officeDocument/2006/relationships/image" Target="../media/image4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50.png"/><Relationship Id="rId4" Type="http://schemas.openxmlformats.org/officeDocument/2006/relationships/image" Target="../media/image4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4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0.xml"/><Relationship Id="rId3" Type="http://schemas.openxmlformats.org/officeDocument/2006/relationships/image" Target="../media/image49.png"/><Relationship Id="rId4" Type="http://schemas.openxmlformats.org/officeDocument/2006/relationships/image" Target="../media/image4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4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45"/>
          <p:cNvSpPr txBox="1"/>
          <p:nvPr>
            <p:ph type="ctrTitle"/>
          </p:nvPr>
        </p:nvSpPr>
        <p:spPr>
          <a:xfrm>
            <a:off x="1457775" y="2530550"/>
            <a:ext cx="7114800" cy="24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Lecture 3: </a:t>
            </a:r>
            <a:endParaRPr>
              <a:solidFill>
                <a:srgbClr val="000000"/>
              </a:solidFill>
            </a:endParaRPr>
          </a:p>
          <a:p>
            <a:pPr indent="0" lvl="0" marL="0" rtl="0" algn="l">
              <a:spcBef>
                <a:spcPts val="0"/>
              </a:spcBef>
              <a:spcAft>
                <a:spcPts val="0"/>
              </a:spcAft>
              <a:buNone/>
            </a:pPr>
            <a:r>
              <a:rPr lang="en">
                <a:solidFill>
                  <a:srgbClr val="000000"/>
                </a:solidFill>
              </a:rPr>
              <a:t>Data Preprocessing </a:t>
            </a:r>
            <a:endParaRPr>
              <a:solidFill>
                <a:srgbClr val="000000"/>
              </a:solidFill>
            </a:endParaRPr>
          </a:p>
          <a:p>
            <a:pPr indent="0" lvl="0" marL="0" rtl="0" algn="l">
              <a:spcBef>
                <a:spcPts val="0"/>
              </a:spcBef>
              <a:spcAft>
                <a:spcPts val="0"/>
              </a:spcAft>
              <a:buNone/>
            </a:pPr>
            <a:r>
              <a:rPr lang="en">
                <a:solidFill>
                  <a:srgbClr val="000000"/>
                </a:solidFill>
              </a:rPr>
              <a:t>and Intro To ML Models</a:t>
            </a:r>
            <a:endParaRPr>
              <a:solidFill>
                <a:srgbClr val="000000"/>
              </a:solidFill>
            </a:endParaRPr>
          </a:p>
        </p:txBody>
      </p:sp>
      <p:grpSp>
        <p:nvGrpSpPr>
          <p:cNvPr id="258" name="Google Shape;258;p45"/>
          <p:cNvGrpSpPr/>
          <p:nvPr/>
        </p:nvGrpSpPr>
        <p:grpSpPr>
          <a:xfrm>
            <a:off x="3451552" y="1737052"/>
            <a:ext cx="3027498" cy="793498"/>
            <a:chOff x="3644952" y="1400027"/>
            <a:chExt cx="3027498" cy="793498"/>
          </a:xfrm>
        </p:grpSpPr>
        <p:pic>
          <p:nvPicPr>
            <p:cNvPr id="259" name="Google Shape;259;p45"/>
            <p:cNvPicPr preferRelativeResize="0"/>
            <p:nvPr/>
          </p:nvPicPr>
          <p:blipFill>
            <a:blip r:embed="rId3">
              <a:alphaModFix/>
            </a:blip>
            <a:stretch>
              <a:fillRect/>
            </a:stretch>
          </p:blipFill>
          <p:spPr>
            <a:xfrm>
              <a:off x="3644952" y="1400027"/>
              <a:ext cx="723489" cy="717300"/>
            </a:xfrm>
            <a:prstGeom prst="rect">
              <a:avLst/>
            </a:prstGeom>
            <a:noFill/>
            <a:ln>
              <a:noFill/>
            </a:ln>
          </p:spPr>
        </p:pic>
        <p:sp>
          <p:nvSpPr>
            <p:cNvPr id="260" name="Google Shape;260;p45"/>
            <p:cNvSpPr txBox="1"/>
            <p:nvPr/>
          </p:nvSpPr>
          <p:spPr>
            <a:xfrm>
              <a:off x="4368450" y="1476225"/>
              <a:ext cx="2304000" cy="71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rgbClr val="999999"/>
                  </a:solidFill>
                  <a:latin typeface="Roboto Slab"/>
                  <a:ea typeface="Roboto Slab"/>
                  <a:cs typeface="Roboto Slab"/>
                  <a:sym typeface="Roboto Slab"/>
                </a:rPr>
                <a:t>McGill</a:t>
              </a:r>
              <a:r>
                <a:rPr b="1" lang="en" sz="1200">
                  <a:solidFill>
                    <a:srgbClr val="0091EA"/>
                  </a:solidFill>
                  <a:latin typeface="Roboto Slab"/>
                  <a:ea typeface="Roboto Slab"/>
                  <a:cs typeface="Roboto Slab"/>
                  <a:sym typeface="Roboto Slab"/>
                </a:rPr>
                <a:t> </a:t>
              </a:r>
              <a:r>
                <a:rPr b="1" lang="en" sz="1200">
                  <a:solidFill>
                    <a:srgbClr val="CC0000"/>
                  </a:solidFill>
                  <a:latin typeface="Roboto Slab"/>
                  <a:ea typeface="Roboto Slab"/>
                  <a:cs typeface="Roboto Slab"/>
                  <a:sym typeface="Roboto Slab"/>
                </a:rPr>
                <a:t>Artificial </a:t>
              </a:r>
              <a:endParaRPr b="1" sz="1200">
                <a:solidFill>
                  <a:srgbClr val="CC0000"/>
                </a:solidFill>
                <a:latin typeface="Roboto Slab"/>
                <a:ea typeface="Roboto Slab"/>
                <a:cs typeface="Roboto Slab"/>
                <a:sym typeface="Roboto Slab"/>
              </a:endParaRPr>
            </a:p>
            <a:p>
              <a:pPr indent="0" lvl="0" marL="0" rtl="0" algn="l">
                <a:spcBef>
                  <a:spcPts val="0"/>
                </a:spcBef>
                <a:spcAft>
                  <a:spcPts val="0"/>
                </a:spcAft>
                <a:buNone/>
              </a:pPr>
              <a:r>
                <a:rPr b="1" lang="en" sz="1200">
                  <a:solidFill>
                    <a:srgbClr val="CC0000"/>
                  </a:solidFill>
                  <a:latin typeface="Roboto Slab"/>
                  <a:ea typeface="Roboto Slab"/>
                  <a:cs typeface="Roboto Slab"/>
                  <a:sym typeface="Roboto Slab"/>
                </a:rPr>
                <a:t>Intelligence </a:t>
              </a:r>
              <a:r>
                <a:rPr b="1" lang="en" sz="1200">
                  <a:solidFill>
                    <a:srgbClr val="999999"/>
                  </a:solidFill>
                  <a:latin typeface="Roboto Slab"/>
                  <a:ea typeface="Roboto Slab"/>
                  <a:cs typeface="Roboto Slab"/>
                  <a:sym typeface="Roboto Slab"/>
                </a:rPr>
                <a:t>Society</a:t>
              </a:r>
              <a:endParaRPr sz="1200"/>
            </a:p>
          </p:txBody>
        </p:sp>
      </p:grpSp>
      <p:pic>
        <p:nvPicPr>
          <p:cNvPr id="261" name="Google Shape;261;p45"/>
          <p:cNvPicPr preferRelativeResize="0"/>
          <p:nvPr/>
        </p:nvPicPr>
        <p:blipFill rotWithShape="1">
          <a:blip r:embed="rId4">
            <a:alphaModFix/>
          </a:blip>
          <a:srcRect b="27728" l="0" r="0" t="40212"/>
          <a:stretch/>
        </p:blipFill>
        <p:spPr>
          <a:xfrm>
            <a:off x="1543900" y="2105050"/>
            <a:ext cx="1327200" cy="425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Google Shape;343;p54"/>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Augmentation </a:t>
            </a:r>
            <a:endParaRPr/>
          </a:p>
        </p:txBody>
      </p:sp>
      <p:sp>
        <p:nvSpPr>
          <p:cNvPr id="344" name="Google Shape;344;p54"/>
          <p:cNvSpPr txBox="1"/>
          <p:nvPr>
            <p:ph idx="4294967295" type="body"/>
          </p:nvPr>
        </p:nvSpPr>
        <p:spPr>
          <a:xfrm>
            <a:off x="786150" y="1347717"/>
            <a:ext cx="7571700" cy="47649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600"/>
              </a:spcBef>
              <a:spcAft>
                <a:spcPts val="0"/>
              </a:spcAft>
              <a:buClr>
                <a:srgbClr val="000000"/>
              </a:buClr>
              <a:buSzPts val="1800"/>
              <a:buFont typeface="Roboto Slab"/>
              <a:buChar char="●"/>
            </a:pPr>
            <a:r>
              <a:rPr lang="en" sz="1800">
                <a:solidFill>
                  <a:srgbClr val="000000"/>
                </a:solidFill>
                <a:latin typeface="Roboto Slab"/>
                <a:ea typeface="Roboto Slab"/>
                <a:cs typeface="Roboto Slab"/>
                <a:sym typeface="Roboto Slab"/>
              </a:rPr>
              <a:t>Performing </a:t>
            </a:r>
            <a:r>
              <a:rPr b="1" lang="en" sz="1800">
                <a:solidFill>
                  <a:srgbClr val="000000"/>
                </a:solidFill>
                <a:latin typeface="Roboto Slab"/>
                <a:ea typeface="Roboto Slab"/>
                <a:cs typeface="Roboto Slab"/>
                <a:sym typeface="Roboto Slab"/>
              </a:rPr>
              <a:t>linear transformation </a:t>
            </a:r>
            <a:r>
              <a:rPr lang="en" sz="1800">
                <a:solidFill>
                  <a:srgbClr val="000000"/>
                </a:solidFill>
                <a:latin typeface="Roboto Slab"/>
                <a:ea typeface="Roboto Slab"/>
                <a:cs typeface="Roboto Slab"/>
                <a:sym typeface="Roboto Slab"/>
              </a:rPr>
              <a:t>on existing data to s</a:t>
            </a:r>
            <a:r>
              <a:rPr lang="en" sz="1800">
                <a:solidFill>
                  <a:srgbClr val="000000"/>
                </a:solidFill>
                <a:latin typeface="Roboto Slab"/>
                <a:ea typeface="Roboto Slab"/>
                <a:cs typeface="Roboto Slab"/>
                <a:sym typeface="Roboto Slab"/>
              </a:rPr>
              <a:t>trategically generate more data for training.</a:t>
            </a:r>
            <a:endParaRPr sz="1800">
              <a:solidFill>
                <a:srgbClr val="000000"/>
              </a:solidFill>
              <a:latin typeface="Roboto Slab"/>
              <a:ea typeface="Roboto Slab"/>
              <a:cs typeface="Roboto Slab"/>
              <a:sym typeface="Roboto Slab"/>
            </a:endParaRPr>
          </a:p>
          <a:p>
            <a:pPr indent="0" lvl="0" marL="0" rtl="0" algn="l">
              <a:lnSpc>
                <a:spcPct val="115000"/>
              </a:lnSpc>
              <a:spcBef>
                <a:spcPts val="600"/>
              </a:spcBef>
              <a:spcAft>
                <a:spcPts val="0"/>
              </a:spcAft>
              <a:buNone/>
            </a:pPr>
            <a:r>
              <a:t/>
            </a:r>
            <a:endParaRPr sz="1800">
              <a:solidFill>
                <a:srgbClr val="000000"/>
              </a:solidFill>
              <a:latin typeface="Roboto Slab"/>
              <a:ea typeface="Roboto Slab"/>
              <a:cs typeface="Roboto Slab"/>
              <a:sym typeface="Roboto Slab"/>
            </a:endParaRPr>
          </a:p>
          <a:p>
            <a:pPr indent="-342900" lvl="0" marL="457200" rtl="0" algn="l">
              <a:lnSpc>
                <a:spcPct val="115000"/>
              </a:lnSpc>
              <a:spcBef>
                <a:spcPts val="600"/>
              </a:spcBef>
              <a:spcAft>
                <a:spcPts val="0"/>
              </a:spcAft>
              <a:buClr>
                <a:srgbClr val="000000"/>
              </a:buClr>
              <a:buSzPts val="1800"/>
              <a:buFont typeface="Roboto Slab"/>
              <a:buChar char="●"/>
            </a:pPr>
            <a:r>
              <a:rPr lang="en" sz="1800">
                <a:solidFill>
                  <a:srgbClr val="000000"/>
                </a:solidFill>
                <a:latin typeface="Roboto Slab"/>
                <a:ea typeface="Roboto Slab"/>
                <a:cs typeface="Roboto Slab"/>
                <a:sym typeface="Roboto Slab"/>
              </a:rPr>
              <a:t>Especially used in computer vision and Deep Learning (you’ll learn more about this later!) where models need a </a:t>
            </a:r>
            <a:r>
              <a:rPr b="1" lang="en" sz="1800">
                <a:solidFill>
                  <a:srgbClr val="000000"/>
                </a:solidFill>
                <a:latin typeface="Roboto Slab"/>
                <a:ea typeface="Roboto Slab"/>
                <a:cs typeface="Roboto Slab"/>
                <a:sym typeface="Roboto Slab"/>
              </a:rPr>
              <a:t>large</a:t>
            </a:r>
            <a:r>
              <a:rPr lang="en" sz="1800">
                <a:solidFill>
                  <a:srgbClr val="000000"/>
                </a:solidFill>
                <a:latin typeface="Roboto Slab"/>
                <a:ea typeface="Roboto Slab"/>
                <a:cs typeface="Roboto Slab"/>
                <a:sym typeface="Roboto Slab"/>
              </a:rPr>
              <a:t> amount of data to train. </a:t>
            </a:r>
            <a:endParaRPr sz="1800">
              <a:solidFill>
                <a:srgbClr val="000000"/>
              </a:solidFill>
              <a:latin typeface="Roboto Slab"/>
              <a:ea typeface="Roboto Slab"/>
              <a:cs typeface="Roboto Slab"/>
              <a:sym typeface="Roboto Slab"/>
            </a:endParaRPr>
          </a:p>
          <a:p>
            <a:pPr indent="0" lvl="0" marL="0" rtl="0" algn="l">
              <a:lnSpc>
                <a:spcPct val="115000"/>
              </a:lnSpc>
              <a:spcBef>
                <a:spcPts val="600"/>
              </a:spcBef>
              <a:spcAft>
                <a:spcPts val="0"/>
              </a:spcAft>
              <a:buNone/>
            </a:pPr>
            <a:r>
              <a:t/>
            </a:r>
            <a:endParaRPr sz="1800">
              <a:solidFill>
                <a:srgbClr val="000000"/>
              </a:solidFill>
              <a:latin typeface="Roboto Slab"/>
              <a:ea typeface="Roboto Slab"/>
              <a:cs typeface="Roboto Slab"/>
              <a:sym typeface="Roboto Slab"/>
            </a:endParaRPr>
          </a:p>
          <a:p>
            <a:pPr indent="0" lvl="0" marL="0" rtl="0" algn="l">
              <a:lnSpc>
                <a:spcPct val="115000"/>
              </a:lnSpc>
              <a:spcBef>
                <a:spcPts val="600"/>
              </a:spcBef>
              <a:spcAft>
                <a:spcPts val="0"/>
              </a:spcAft>
              <a:buNone/>
            </a:pPr>
            <a:r>
              <a:t/>
            </a:r>
            <a:endParaRPr sz="1800">
              <a:solidFill>
                <a:srgbClr val="000000"/>
              </a:solidFill>
              <a:latin typeface="Roboto Slab"/>
              <a:ea typeface="Roboto Slab"/>
              <a:cs typeface="Roboto Slab"/>
              <a:sym typeface="Roboto Slab"/>
            </a:endParaRPr>
          </a:p>
          <a:p>
            <a:pPr indent="0" lvl="0" marL="0" rtl="0" algn="l">
              <a:lnSpc>
                <a:spcPct val="115000"/>
              </a:lnSpc>
              <a:spcBef>
                <a:spcPts val="600"/>
              </a:spcBef>
              <a:spcAft>
                <a:spcPts val="0"/>
              </a:spcAft>
              <a:buNone/>
            </a:pPr>
            <a:r>
              <a:t/>
            </a:r>
            <a:endParaRPr sz="1800">
              <a:solidFill>
                <a:srgbClr val="000000"/>
              </a:solidFill>
              <a:latin typeface="Roboto Slab"/>
              <a:ea typeface="Roboto Slab"/>
              <a:cs typeface="Roboto Slab"/>
              <a:sym typeface="Roboto Slab"/>
            </a:endParaRPr>
          </a:p>
          <a:p>
            <a:pPr indent="0" lvl="0" marL="0" rtl="0" algn="l">
              <a:lnSpc>
                <a:spcPct val="115000"/>
              </a:lnSpc>
              <a:spcBef>
                <a:spcPts val="600"/>
              </a:spcBef>
              <a:spcAft>
                <a:spcPts val="0"/>
              </a:spcAft>
              <a:buNone/>
            </a:pPr>
            <a:r>
              <a:t/>
            </a:r>
            <a:endParaRPr sz="1800">
              <a:solidFill>
                <a:srgbClr val="000000"/>
              </a:solidFill>
              <a:latin typeface="Roboto Slab"/>
              <a:ea typeface="Roboto Slab"/>
              <a:cs typeface="Roboto Slab"/>
              <a:sym typeface="Roboto Slab"/>
            </a:endParaRPr>
          </a:p>
          <a:p>
            <a:pPr indent="0" lvl="0" marL="0" rtl="0" algn="l">
              <a:lnSpc>
                <a:spcPct val="115000"/>
              </a:lnSpc>
              <a:spcBef>
                <a:spcPts val="600"/>
              </a:spcBef>
              <a:spcAft>
                <a:spcPts val="0"/>
              </a:spcAft>
              <a:buNone/>
            </a:pPr>
            <a:r>
              <a:t/>
            </a:r>
            <a:endParaRPr sz="1800">
              <a:solidFill>
                <a:srgbClr val="000000"/>
              </a:solidFill>
              <a:latin typeface="Roboto Slab"/>
              <a:ea typeface="Roboto Slab"/>
              <a:cs typeface="Roboto Slab"/>
              <a:sym typeface="Roboto Slab"/>
            </a:endParaRPr>
          </a:p>
          <a:p>
            <a:pPr indent="0" lvl="0" marL="0" rtl="0" algn="l">
              <a:lnSpc>
                <a:spcPct val="115000"/>
              </a:lnSpc>
              <a:spcBef>
                <a:spcPts val="600"/>
              </a:spcBef>
              <a:spcAft>
                <a:spcPts val="0"/>
              </a:spcAft>
              <a:buNone/>
            </a:pPr>
            <a:r>
              <a:t/>
            </a:r>
            <a:endParaRPr sz="1800">
              <a:solidFill>
                <a:srgbClr val="000000"/>
              </a:solidFill>
              <a:latin typeface="Roboto Slab"/>
              <a:ea typeface="Roboto Slab"/>
              <a:cs typeface="Roboto Slab"/>
              <a:sym typeface="Roboto Slab"/>
            </a:endParaRPr>
          </a:p>
          <a:p>
            <a:pPr indent="0" lvl="0" marL="0" rtl="0" algn="l">
              <a:lnSpc>
                <a:spcPct val="115000"/>
              </a:lnSpc>
              <a:spcBef>
                <a:spcPts val="600"/>
              </a:spcBef>
              <a:spcAft>
                <a:spcPts val="0"/>
              </a:spcAft>
              <a:buNone/>
            </a:pPr>
            <a:r>
              <a:t/>
            </a:r>
            <a:endParaRPr sz="1800">
              <a:solidFill>
                <a:srgbClr val="000000"/>
              </a:solidFill>
              <a:latin typeface="Roboto Slab"/>
              <a:ea typeface="Roboto Slab"/>
              <a:cs typeface="Roboto Slab"/>
              <a:sym typeface="Roboto Slab"/>
            </a:endParaRPr>
          </a:p>
          <a:p>
            <a:pPr indent="0" lvl="0" marL="0" rtl="0" algn="l">
              <a:lnSpc>
                <a:spcPct val="115000"/>
              </a:lnSpc>
              <a:spcBef>
                <a:spcPts val="600"/>
              </a:spcBef>
              <a:spcAft>
                <a:spcPts val="0"/>
              </a:spcAft>
              <a:buNone/>
            </a:pPr>
            <a:r>
              <a:rPr lang="en" sz="1800">
                <a:solidFill>
                  <a:srgbClr val="000000"/>
                </a:solidFill>
                <a:latin typeface="Roboto Slab"/>
                <a:ea typeface="Roboto Slab"/>
                <a:cs typeface="Roboto Slab"/>
                <a:sym typeface="Roboto Slab"/>
              </a:rPr>
              <a:t> </a:t>
            </a:r>
            <a:endParaRPr sz="1800">
              <a:solidFill>
                <a:srgbClr val="000000"/>
              </a:solidFill>
              <a:latin typeface="Roboto Slab"/>
              <a:ea typeface="Roboto Slab"/>
              <a:cs typeface="Roboto Slab"/>
              <a:sym typeface="Roboto Slab"/>
            </a:endParaRPr>
          </a:p>
        </p:txBody>
      </p:sp>
      <p:sp>
        <p:nvSpPr>
          <p:cNvPr id="345" name="Google Shape;345;p54"/>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346" name="Google Shape;346;p54"/>
          <p:cNvGrpSpPr/>
          <p:nvPr/>
        </p:nvGrpSpPr>
        <p:grpSpPr>
          <a:xfrm>
            <a:off x="2432000" y="3598550"/>
            <a:ext cx="4490450" cy="2893901"/>
            <a:chOff x="908000" y="3598550"/>
            <a:chExt cx="4490450" cy="2893901"/>
          </a:xfrm>
        </p:grpSpPr>
        <p:pic>
          <p:nvPicPr>
            <p:cNvPr id="347" name="Google Shape;347;p54"/>
            <p:cNvPicPr preferRelativeResize="0"/>
            <p:nvPr/>
          </p:nvPicPr>
          <p:blipFill rotWithShape="1">
            <a:blip r:embed="rId3">
              <a:alphaModFix/>
            </a:blip>
            <a:srcRect b="12186" l="12249" r="9275" t="13142"/>
            <a:stretch/>
          </p:blipFill>
          <p:spPr>
            <a:xfrm>
              <a:off x="908000" y="3598550"/>
              <a:ext cx="4055149" cy="2893901"/>
            </a:xfrm>
            <a:prstGeom prst="rect">
              <a:avLst/>
            </a:prstGeom>
            <a:noFill/>
            <a:ln>
              <a:noFill/>
            </a:ln>
          </p:spPr>
        </p:pic>
        <p:sp>
          <p:nvSpPr>
            <p:cNvPr id="348" name="Google Shape;348;p54"/>
            <p:cNvSpPr txBox="1"/>
            <p:nvPr/>
          </p:nvSpPr>
          <p:spPr>
            <a:xfrm rot="5400000">
              <a:off x="3910150" y="4651550"/>
              <a:ext cx="2541300" cy="43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Slab"/>
                  <a:ea typeface="Roboto Slab"/>
                  <a:cs typeface="Roboto Slab"/>
                  <a:sym typeface="Roboto Slab"/>
                </a:rPr>
                <a:t>Photos by Jason Brownlee</a:t>
              </a:r>
              <a:endParaRPr>
                <a:latin typeface="Roboto Slab"/>
                <a:ea typeface="Roboto Slab"/>
                <a:cs typeface="Roboto Slab"/>
                <a:sym typeface="Roboto Slab"/>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Google Shape;353;p55"/>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Study the data and remove the unnecessary columns</a:t>
            </a:r>
            <a:endParaRPr/>
          </a:p>
        </p:txBody>
      </p:sp>
      <p:sp>
        <p:nvSpPr>
          <p:cNvPr id="354" name="Google Shape;354;p55"/>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rgbClr val="C90813"/>
                </a:solidFill>
              </a:rPr>
              <a:t>‹#›</a:t>
            </a:fld>
            <a:endParaRPr>
              <a:solidFill>
                <a:srgbClr val="C90813"/>
              </a:solidFill>
            </a:endParaRPr>
          </a:p>
        </p:txBody>
      </p:sp>
      <p:pic>
        <p:nvPicPr>
          <p:cNvPr id="355" name="Google Shape;355;p55"/>
          <p:cNvPicPr preferRelativeResize="0"/>
          <p:nvPr/>
        </p:nvPicPr>
        <p:blipFill>
          <a:blip r:embed="rId3">
            <a:alphaModFix/>
          </a:blip>
          <a:stretch>
            <a:fillRect/>
          </a:stretch>
        </p:blipFill>
        <p:spPr>
          <a:xfrm>
            <a:off x="245763" y="1652526"/>
            <a:ext cx="8652480" cy="4680608"/>
          </a:xfrm>
          <a:prstGeom prst="rect">
            <a:avLst/>
          </a:prstGeom>
          <a:noFill/>
          <a:ln>
            <a:noFill/>
          </a:ln>
        </p:spPr>
      </p:pic>
      <p:sp>
        <p:nvSpPr>
          <p:cNvPr id="356" name="Google Shape;356;p55"/>
          <p:cNvSpPr/>
          <p:nvPr/>
        </p:nvSpPr>
        <p:spPr>
          <a:xfrm>
            <a:off x="2912075" y="2205600"/>
            <a:ext cx="878700" cy="4256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55"/>
          <p:cNvSpPr/>
          <p:nvPr/>
        </p:nvSpPr>
        <p:spPr>
          <a:xfrm>
            <a:off x="1944450" y="2289075"/>
            <a:ext cx="878700" cy="4256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5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61" name="Shape 361"/>
        <p:cNvGrpSpPr/>
        <p:nvPr/>
      </p:nvGrpSpPr>
      <p:grpSpPr>
        <a:xfrm>
          <a:off x="0" y="0"/>
          <a:ext cx="0" cy="0"/>
          <a:chOff x="0" y="0"/>
          <a:chExt cx="0" cy="0"/>
        </a:xfrm>
      </p:grpSpPr>
      <p:sp>
        <p:nvSpPr>
          <p:cNvPr id="362" name="Google Shape;362;p56"/>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CC0000"/>
                </a:solidFill>
              </a:rPr>
              <a:t>Train-Test Split</a:t>
            </a:r>
            <a:endParaRPr>
              <a:solidFill>
                <a:srgbClr val="CC0000"/>
              </a:solidFill>
            </a:endParaRPr>
          </a:p>
        </p:txBody>
      </p:sp>
      <p:sp>
        <p:nvSpPr>
          <p:cNvPr id="363" name="Google Shape;363;p56"/>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rgbClr val="C90813"/>
                </a:solidFill>
              </a:rPr>
              <a:t>‹#›</a:t>
            </a:fld>
            <a:endParaRPr>
              <a:solidFill>
                <a:srgbClr val="C90813"/>
              </a:solidFill>
            </a:endParaRPr>
          </a:p>
        </p:txBody>
      </p:sp>
      <p:pic>
        <p:nvPicPr>
          <p:cNvPr id="364" name="Google Shape;364;p56"/>
          <p:cNvPicPr preferRelativeResize="0"/>
          <p:nvPr/>
        </p:nvPicPr>
        <p:blipFill>
          <a:blip r:embed="rId4">
            <a:alphaModFix/>
          </a:blip>
          <a:stretch>
            <a:fillRect/>
          </a:stretch>
        </p:blipFill>
        <p:spPr>
          <a:xfrm>
            <a:off x="1379825" y="1616825"/>
            <a:ext cx="6384350" cy="4876750"/>
          </a:xfrm>
          <a:prstGeom prst="rect">
            <a:avLst/>
          </a:prstGeom>
          <a:noFill/>
          <a:ln>
            <a:noFill/>
          </a:ln>
        </p:spPr>
      </p:pic>
      <p:sp>
        <p:nvSpPr>
          <p:cNvPr id="365" name="Google Shape;365;p56"/>
          <p:cNvSpPr/>
          <p:nvPr/>
        </p:nvSpPr>
        <p:spPr>
          <a:xfrm>
            <a:off x="1237425" y="1921000"/>
            <a:ext cx="6679200" cy="3073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56"/>
          <p:cNvSpPr/>
          <p:nvPr/>
        </p:nvSpPr>
        <p:spPr>
          <a:xfrm>
            <a:off x="1237575" y="4994500"/>
            <a:ext cx="6679200" cy="1710000"/>
          </a:xfrm>
          <a:prstGeom prst="rect">
            <a:avLst/>
          </a:prstGeom>
          <a:noFill/>
          <a:ln cap="flat" cmpd="sng" w="952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56"/>
          <p:cNvSpPr txBox="1"/>
          <p:nvPr/>
        </p:nvSpPr>
        <p:spPr>
          <a:xfrm rot="-5400000">
            <a:off x="7618875" y="3237150"/>
            <a:ext cx="979500" cy="38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latin typeface="Source Sans Pro"/>
                <a:ea typeface="Source Sans Pro"/>
                <a:cs typeface="Source Sans Pro"/>
                <a:sym typeface="Source Sans Pro"/>
              </a:rPr>
              <a:t>TRAIN</a:t>
            </a:r>
            <a:endParaRPr sz="1900">
              <a:latin typeface="Source Sans Pro"/>
              <a:ea typeface="Source Sans Pro"/>
              <a:cs typeface="Source Sans Pro"/>
              <a:sym typeface="Source Sans Pro"/>
            </a:endParaRPr>
          </a:p>
        </p:txBody>
      </p:sp>
      <p:sp>
        <p:nvSpPr>
          <p:cNvPr id="368" name="Google Shape;368;p56"/>
          <p:cNvSpPr txBox="1"/>
          <p:nvPr/>
        </p:nvSpPr>
        <p:spPr>
          <a:xfrm rot="-5400000">
            <a:off x="7722775" y="5581125"/>
            <a:ext cx="979500" cy="38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latin typeface="Source Sans Pro"/>
                <a:ea typeface="Source Sans Pro"/>
                <a:cs typeface="Source Sans Pro"/>
                <a:sym typeface="Source Sans Pro"/>
              </a:rPr>
              <a:t>TEST</a:t>
            </a:r>
            <a:endParaRPr sz="1900">
              <a:latin typeface="Source Sans Pro"/>
              <a:ea typeface="Source Sans Pro"/>
              <a:cs typeface="Source Sans Pro"/>
              <a:sym typeface="Source Sans Pr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72" name="Shape 372"/>
        <p:cNvGrpSpPr/>
        <p:nvPr/>
      </p:nvGrpSpPr>
      <p:grpSpPr>
        <a:xfrm>
          <a:off x="0" y="0"/>
          <a:ext cx="0" cy="0"/>
          <a:chOff x="0" y="0"/>
          <a:chExt cx="0" cy="0"/>
        </a:xfrm>
      </p:grpSpPr>
      <p:sp>
        <p:nvSpPr>
          <p:cNvPr id="373" name="Google Shape;373;p57"/>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CC0000"/>
                </a:solidFill>
              </a:rPr>
              <a:t>Overfitting vs Underfitting</a:t>
            </a:r>
            <a:endParaRPr>
              <a:solidFill>
                <a:srgbClr val="CC0000"/>
              </a:solidFill>
            </a:endParaRPr>
          </a:p>
        </p:txBody>
      </p:sp>
      <p:sp>
        <p:nvSpPr>
          <p:cNvPr id="374" name="Google Shape;374;p57"/>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rgbClr val="C90813"/>
                </a:solidFill>
              </a:rPr>
              <a:t>‹#›</a:t>
            </a:fld>
            <a:endParaRPr>
              <a:solidFill>
                <a:srgbClr val="C90813"/>
              </a:solidFill>
            </a:endParaRPr>
          </a:p>
        </p:txBody>
      </p:sp>
      <p:pic>
        <p:nvPicPr>
          <p:cNvPr id="375" name="Google Shape;375;p57"/>
          <p:cNvPicPr preferRelativeResize="0"/>
          <p:nvPr/>
        </p:nvPicPr>
        <p:blipFill>
          <a:blip r:embed="rId4">
            <a:alphaModFix/>
          </a:blip>
          <a:stretch>
            <a:fillRect/>
          </a:stretch>
        </p:blipFill>
        <p:spPr>
          <a:xfrm>
            <a:off x="1104900" y="1347726"/>
            <a:ext cx="6934200" cy="5200650"/>
          </a:xfrm>
          <a:prstGeom prst="rect">
            <a:avLst/>
          </a:prstGeom>
          <a:noFill/>
          <a:ln>
            <a:noFill/>
          </a:ln>
        </p:spPr>
      </p:pic>
      <p:sp>
        <p:nvSpPr>
          <p:cNvPr id="376" name="Google Shape;376;p57"/>
          <p:cNvSpPr txBox="1"/>
          <p:nvPr/>
        </p:nvSpPr>
        <p:spPr>
          <a:xfrm>
            <a:off x="86100" y="5181225"/>
            <a:ext cx="7953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latin typeface="Roboto Slab"/>
                <a:ea typeface="Roboto Slab"/>
                <a:cs typeface="Roboto Slab"/>
                <a:sym typeface="Roboto Slab"/>
              </a:rPr>
              <a:t>PIcture from Stack Exchange Cross Validated </a:t>
            </a:r>
            <a:endParaRPr sz="1000">
              <a:latin typeface="Roboto Slab"/>
              <a:ea typeface="Roboto Slab"/>
              <a:cs typeface="Roboto Slab"/>
              <a:sym typeface="Roboto Slab"/>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sp>
        <p:nvSpPr>
          <p:cNvPr id="381" name="Google Shape;381;p58"/>
          <p:cNvSpPr txBox="1"/>
          <p:nvPr>
            <p:ph idx="4294967295"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Variance vs. Bias</a:t>
            </a:r>
            <a:endParaRPr/>
          </a:p>
        </p:txBody>
      </p:sp>
      <p:sp>
        <p:nvSpPr>
          <p:cNvPr id="382" name="Google Shape;382;p58"/>
          <p:cNvSpPr txBox="1"/>
          <p:nvPr>
            <p:ph idx="12" type="sldNum"/>
          </p:nvPr>
        </p:nvSpPr>
        <p:spPr>
          <a:xfrm>
            <a:off x="-92" y="6333125"/>
            <a:ext cx="9144000" cy="52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383" name="Google Shape;383;p58"/>
          <p:cNvSpPr txBox="1"/>
          <p:nvPr/>
        </p:nvSpPr>
        <p:spPr>
          <a:xfrm>
            <a:off x="295900" y="5691800"/>
            <a:ext cx="4699800" cy="43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Image from Minds, Brains, and Programs - Wordpress</a:t>
            </a:r>
            <a:endParaRPr>
              <a:latin typeface="Roboto Slab"/>
              <a:ea typeface="Roboto Slab"/>
              <a:cs typeface="Roboto Slab"/>
              <a:sym typeface="Roboto Slab"/>
            </a:endParaRPr>
          </a:p>
        </p:txBody>
      </p:sp>
      <p:pic>
        <p:nvPicPr>
          <p:cNvPr id="384" name="Google Shape;384;p58"/>
          <p:cNvPicPr preferRelativeResize="0"/>
          <p:nvPr/>
        </p:nvPicPr>
        <p:blipFill>
          <a:blip r:embed="rId3">
            <a:alphaModFix/>
          </a:blip>
          <a:stretch>
            <a:fillRect/>
          </a:stretch>
        </p:blipFill>
        <p:spPr>
          <a:xfrm>
            <a:off x="1189938" y="1674299"/>
            <a:ext cx="6764122" cy="3690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 name="Shape 388"/>
        <p:cNvGrpSpPr/>
        <p:nvPr/>
      </p:nvGrpSpPr>
      <p:grpSpPr>
        <a:xfrm>
          <a:off x="0" y="0"/>
          <a:ext cx="0" cy="0"/>
          <a:chOff x="0" y="0"/>
          <a:chExt cx="0" cy="0"/>
        </a:xfrm>
      </p:grpSpPr>
      <p:sp>
        <p:nvSpPr>
          <p:cNvPr id="389" name="Google Shape;389;p59"/>
          <p:cNvSpPr txBox="1"/>
          <p:nvPr>
            <p:ph idx="4294967295"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Variance vs. Bias</a:t>
            </a:r>
            <a:endParaRPr/>
          </a:p>
        </p:txBody>
      </p:sp>
      <p:sp>
        <p:nvSpPr>
          <p:cNvPr id="390" name="Google Shape;390;p59"/>
          <p:cNvSpPr txBox="1"/>
          <p:nvPr>
            <p:ph idx="12" type="sldNum"/>
          </p:nvPr>
        </p:nvSpPr>
        <p:spPr>
          <a:xfrm>
            <a:off x="-92" y="6333125"/>
            <a:ext cx="9144000" cy="52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391" name="Google Shape;391;p59"/>
          <p:cNvPicPr preferRelativeResize="0"/>
          <p:nvPr/>
        </p:nvPicPr>
        <p:blipFill>
          <a:blip r:embed="rId3">
            <a:alphaModFix/>
          </a:blip>
          <a:stretch>
            <a:fillRect/>
          </a:stretch>
        </p:blipFill>
        <p:spPr>
          <a:xfrm>
            <a:off x="152400" y="2162337"/>
            <a:ext cx="8624225" cy="3356175"/>
          </a:xfrm>
          <a:prstGeom prst="rect">
            <a:avLst/>
          </a:prstGeom>
          <a:noFill/>
          <a:ln>
            <a:noFill/>
          </a:ln>
        </p:spPr>
      </p:pic>
      <p:sp>
        <p:nvSpPr>
          <p:cNvPr id="392" name="Google Shape;392;p59"/>
          <p:cNvSpPr txBox="1"/>
          <p:nvPr/>
        </p:nvSpPr>
        <p:spPr>
          <a:xfrm>
            <a:off x="295900" y="5691800"/>
            <a:ext cx="4699800" cy="43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Slab"/>
                <a:ea typeface="Roboto Slab"/>
                <a:cs typeface="Roboto Slab"/>
                <a:sym typeface="Roboto Slab"/>
              </a:rPr>
              <a:t>Image from Towards Data Science</a:t>
            </a:r>
            <a:endParaRPr>
              <a:latin typeface="Roboto Slab"/>
              <a:ea typeface="Roboto Slab"/>
              <a:cs typeface="Roboto Slab"/>
              <a:sym typeface="Roboto Slab"/>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6" name="Shape 396"/>
        <p:cNvGrpSpPr/>
        <p:nvPr/>
      </p:nvGrpSpPr>
      <p:grpSpPr>
        <a:xfrm>
          <a:off x="0" y="0"/>
          <a:ext cx="0" cy="0"/>
          <a:chOff x="0" y="0"/>
          <a:chExt cx="0" cy="0"/>
        </a:xfrm>
      </p:grpSpPr>
      <p:sp>
        <p:nvSpPr>
          <p:cNvPr id="397" name="Google Shape;397;p60"/>
          <p:cNvSpPr txBox="1"/>
          <p:nvPr>
            <p:ph type="title"/>
          </p:nvPr>
        </p:nvSpPr>
        <p:spPr>
          <a:xfrm>
            <a:off x="786150" y="410825"/>
            <a:ext cx="7571700" cy="58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CC0000"/>
                </a:solidFill>
              </a:rPr>
              <a:t>Machine Learning Pipeline</a:t>
            </a:r>
            <a:endParaRPr>
              <a:solidFill>
                <a:srgbClr val="CC0000"/>
              </a:solidFill>
            </a:endParaRPr>
          </a:p>
        </p:txBody>
      </p:sp>
      <p:cxnSp>
        <p:nvCxnSpPr>
          <p:cNvPr id="398" name="Google Shape;398;p60"/>
          <p:cNvCxnSpPr/>
          <p:nvPr/>
        </p:nvCxnSpPr>
        <p:spPr>
          <a:xfrm flipH="1" rot="10800000">
            <a:off x="9461445" y="1789142"/>
            <a:ext cx="522300" cy="309900"/>
          </a:xfrm>
          <a:prstGeom prst="straightConnector1">
            <a:avLst/>
          </a:prstGeom>
          <a:noFill/>
          <a:ln cap="flat" cmpd="sng" w="9525">
            <a:solidFill>
              <a:srgbClr val="CFD8DC"/>
            </a:solidFill>
            <a:prstDash val="solid"/>
            <a:round/>
            <a:headEnd len="med" w="med" type="none"/>
            <a:tailEnd len="med" w="med" type="none"/>
          </a:ln>
        </p:spPr>
      </p:cxnSp>
      <p:cxnSp>
        <p:nvCxnSpPr>
          <p:cNvPr id="399" name="Google Shape;399;p60"/>
          <p:cNvCxnSpPr/>
          <p:nvPr/>
        </p:nvCxnSpPr>
        <p:spPr>
          <a:xfrm flipH="1" rot="10800000">
            <a:off x="9294675" y="1213650"/>
            <a:ext cx="648600" cy="737700"/>
          </a:xfrm>
          <a:prstGeom prst="straightConnector1">
            <a:avLst/>
          </a:prstGeom>
          <a:noFill/>
          <a:ln cap="flat" cmpd="sng" w="9525">
            <a:solidFill>
              <a:srgbClr val="CFD8DC"/>
            </a:solidFill>
            <a:prstDash val="solid"/>
            <a:round/>
            <a:headEnd len="med" w="med" type="none"/>
            <a:tailEnd len="med" w="med" type="none"/>
          </a:ln>
        </p:spPr>
      </p:cxnSp>
      <p:sp>
        <p:nvSpPr>
          <p:cNvPr id="400" name="Google Shape;400;p60"/>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01" name="Google Shape;401;p60"/>
          <p:cNvSpPr txBox="1"/>
          <p:nvPr/>
        </p:nvSpPr>
        <p:spPr>
          <a:xfrm>
            <a:off x="786150" y="960450"/>
            <a:ext cx="2316900" cy="42489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999999"/>
                </a:solidFill>
                <a:latin typeface="Roboto Slab"/>
                <a:ea typeface="Roboto Slab"/>
                <a:cs typeface="Roboto Slab"/>
                <a:sym typeface="Roboto Slab"/>
              </a:rPr>
              <a:t>1 Identify Problem</a:t>
            </a:r>
            <a:endParaRPr b="1" sz="1800">
              <a:solidFill>
                <a:srgbClr val="999999"/>
              </a:solidFill>
              <a:latin typeface="Roboto Slab"/>
              <a:ea typeface="Roboto Slab"/>
              <a:cs typeface="Roboto Slab"/>
              <a:sym typeface="Roboto Slab"/>
            </a:endParaRPr>
          </a:p>
          <a:p>
            <a:pPr indent="0" lvl="0" marL="0" rtl="0" algn="l">
              <a:spcBef>
                <a:spcPts val="600"/>
              </a:spcBef>
              <a:spcAft>
                <a:spcPts val="0"/>
              </a:spcAft>
              <a:buNone/>
            </a:pPr>
            <a:r>
              <a:rPr lang="en" sz="1600">
                <a:solidFill>
                  <a:srgbClr val="999999"/>
                </a:solidFill>
                <a:latin typeface="Roboto Slab"/>
                <a:ea typeface="Roboto Slab"/>
                <a:cs typeface="Roboto Slab"/>
                <a:sym typeface="Roboto Slab"/>
              </a:rPr>
              <a:t>Carefully define the problem you want to solve. What specific question are you trying to answer?</a:t>
            </a:r>
            <a:endParaRPr sz="1600">
              <a:solidFill>
                <a:srgbClr val="999999"/>
              </a:solidFill>
              <a:latin typeface="Roboto Slab"/>
              <a:ea typeface="Roboto Slab"/>
              <a:cs typeface="Roboto Slab"/>
              <a:sym typeface="Roboto Slab"/>
            </a:endParaRPr>
          </a:p>
          <a:p>
            <a:pPr indent="0" lvl="0" marL="0" rtl="0" algn="l">
              <a:spcBef>
                <a:spcPts val="600"/>
              </a:spcBef>
              <a:spcAft>
                <a:spcPts val="0"/>
              </a:spcAft>
              <a:buNone/>
            </a:pPr>
            <a:r>
              <a:t/>
            </a:r>
            <a:endParaRPr sz="1800">
              <a:solidFill>
                <a:srgbClr val="999999"/>
              </a:solidFill>
              <a:latin typeface="Roboto Slab"/>
              <a:ea typeface="Roboto Slab"/>
              <a:cs typeface="Roboto Slab"/>
              <a:sym typeface="Roboto Slab"/>
            </a:endParaRPr>
          </a:p>
        </p:txBody>
      </p:sp>
      <p:sp>
        <p:nvSpPr>
          <p:cNvPr id="402" name="Google Shape;402;p60"/>
          <p:cNvSpPr txBox="1"/>
          <p:nvPr/>
        </p:nvSpPr>
        <p:spPr>
          <a:xfrm>
            <a:off x="3330000" y="960450"/>
            <a:ext cx="2419800" cy="40569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999999"/>
                </a:solidFill>
                <a:latin typeface="Roboto Slab"/>
                <a:ea typeface="Roboto Slab"/>
                <a:cs typeface="Roboto Slab"/>
                <a:sym typeface="Roboto Slab"/>
              </a:rPr>
              <a:t>2 Gather Data</a:t>
            </a:r>
            <a:endParaRPr b="1" sz="1800">
              <a:solidFill>
                <a:srgbClr val="999999"/>
              </a:solidFill>
              <a:latin typeface="Roboto Slab"/>
              <a:ea typeface="Roboto Slab"/>
              <a:cs typeface="Roboto Slab"/>
              <a:sym typeface="Roboto Slab"/>
            </a:endParaRPr>
          </a:p>
          <a:p>
            <a:pPr indent="0" lvl="0" marL="0" rtl="0" algn="l">
              <a:spcBef>
                <a:spcPts val="600"/>
              </a:spcBef>
              <a:spcAft>
                <a:spcPts val="0"/>
              </a:spcAft>
              <a:buNone/>
            </a:pPr>
            <a:r>
              <a:rPr lang="en" sz="1600">
                <a:solidFill>
                  <a:srgbClr val="999999"/>
                </a:solidFill>
                <a:latin typeface="Roboto Slab"/>
                <a:ea typeface="Roboto Slab"/>
                <a:cs typeface="Roboto Slab"/>
                <a:sym typeface="Roboto Slab"/>
              </a:rPr>
              <a:t>Figure out what data is needed and where to retrieve it. Does similar data exist or do we need to generate it?</a:t>
            </a:r>
            <a:endParaRPr b="1" sz="1600">
              <a:solidFill>
                <a:srgbClr val="999999"/>
              </a:solidFill>
              <a:latin typeface="Roboto Slab"/>
              <a:ea typeface="Roboto Slab"/>
              <a:cs typeface="Roboto Slab"/>
              <a:sym typeface="Roboto Slab"/>
            </a:endParaRPr>
          </a:p>
        </p:txBody>
      </p:sp>
      <p:sp>
        <p:nvSpPr>
          <p:cNvPr id="403" name="Google Shape;403;p60"/>
          <p:cNvSpPr txBox="1"/>
          <p:nvPr/>
        </p:nvSpPr>
        <p:spPr>
          <a:xfrm>
            <a:off x="5873825" y="960450"/>
            <a:ext cx="2419800" cy="42489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999999"/>
                </a:solidFill>
                <a:latin typeface="Roboto Slab"/>
                <a:ea typeface="Roboto Slab"/>
                <a:cs typeface="Roboto Slab"/>
                <a:sym typeface="Roboto Slab"/>
              </a:rPr>
              <a:t>3 Process Data</a:t>
            </a:r>
            <a:endParaRPr b="1" sz="1800">
              <a:solidFill>
                <a:srgbClr val="999999"/>
              </a:solidFill>
              <a:latin typeface="Roboto Slab"/>
              <a:ea typeface="Roboto Slab"/>
              <a:cs typeface="Roboto Slab"/>
              <a:sym typeface="Roboto Slab"/>
            </a:endParaRPr>
          </a:p>
          <a:p>
            <a:pPr indent="0" lvl="0" marL="0" rtl="0" algn="l">
              <a:spcBef>
                <a:spcPts val="600"/>
              </a:spcBef>
              <a:spcAft>
                <a:spcPts val="0"/>
              </a:spcAft>
              <a:buNone/>
            </a:pPr>
            <a:r>
              <a:rPr lang="en" sz="1600">
                <a:solidFill>
                  <a:srgbClr val="999999"/>
                </a:solidFill>
                <a:latin typeface="Roboto Slab"/>
                <a:ea typeface="Roboto Slab"/>
                <a:cs typeface="Roboto Slab"/>
                <a:sym typeface="Roboto Slab"/>
              </a:rPr>
              <a:t>Format data that can be interpreted by a computer.  That includes cleaning, manipulating and extracting important features to feed into the training model.</a:t>
            </a:r>
            <a:endParaRPr sz="1600">
              <a:solidFill>
                <a:srgbClr val="999999"/>
              </a:solidFill>
              <a:latin typeface="Roboto Slab"/>
              <a:ea typeface="Roboto Slab"/>
              <a:cs typeface="Roboto Slab"/>
              <a:sym typeface="Roboto Slab"/>
            </a:endParaRPr>
          </a:p>
        </p:txBody>
      </p:sp>
      <p:sp>
        <p:nvSpPr>
          <p:cNvPr id="404" name="Google Shape;404;p60"/>
          <p:cNvSpPr txBox="1"/>
          <p:nvPr>
            <p:ph idx="1" type="body"/>
          </p:nvPr>
        </p:nvSpPr>
        <p:spPr>
          <a:xfrm>
            <a:off x="717225" y="3780525"/>
            <a:ext cx="2419800" cy="3940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1800">
                <a:solidFill>
                  <a:srgbClr val="CC0000"/>
                </a:solidFill>
                <a:latin typeface="Roboto Slab"/>
                <a:ea typeface="Roboto Slab"/>
                <a:cs typeface="Roboto Slab"/>
                <a:sym typeface="Roboto Slab"/>
              </a:rPr>
              <a:t>4 </a:t>
            </a:r>
            <a:r>
              <a:rPr b="1" lang="en" sz="1800">
                <a:latin typeface="Roboto Slab"/>
                <a:ea typeface="Roboto Slab"/>
                <a:cs typeface="Roboto Slab"/>
                <a:sym typeface="Roboto Slab"/>
              </a:rPr>
              <a:t>Train Model</a:t>
            </a:r>
            <a:endParaRPr b="1" sz="1800">
              <a:latin typeface="Roboto Slab"/>
              <a:ea typeface="Roboto Slab"/>
              <a:cs typeface="Roboto Slab"/>
              <a:sym typeface="Roboto Slab"/>
            </a:endParaRPr>
          </a:p>
          <a:p>
            <a:pPr indent="0" lvl="0" marL="0" rtl="0" algn="l">
              <a:spcBef>
                <a:spcPts val="600"/>
              </a:spcBef>
              <a:spcAft>
                <a:spcPts val="0"/>
              </a:spcAft>
              <a:buClr>
                <a:schemeClr val="dk1"/>
              </a:buClr>
              <a:buSzPts val="1100"/>
              <a:buFont typeface="Arial"/>
              <a:buNone/>
            </a:pPr>
            <a:r>
              <a:rPr lang="en" sz="1600">
                <a:latin typeface="Roboto Slab"/>
                <a:ea typeface="Roboto Slab"/>
                <a:cs typeface="Roboto Slab"/>
                <a:sym typeface="Roboto Slab"/>
              </a:rPr>
              <a:t>Training the dataset on your selected model. In practice, datasets are split into train, validation and test sets in order to measure model performance.</a:t>
            </a:r>
            <a:endParaRPr b="1" sz="1600">
              <a:latin typeface="Roboto Slab"/>
              <a:ea typeface="Roboto Slab"/>
              <a:cs typeface="Roboto Slab"/>
              <a:sym typeface="Roboto Slab"/>
            </a:endParaRPr>
          </a:p>
        </p:txBody>
      </p:sp>
      <p:sp>
        <p:nvSpPr>
          <p:cNvPr id="405" name="Google Shape;405;p60"/>
          <p:cNvSpPr txBox="1"/>
          <p:nvPr>
            <p:ph idx="4294967295" type="body"/>
          </p:nvPr>
        </p:nvSpPr>
        <p:spPr>
          <a:xfrm>
            <a:off x="3261075" y="3780525"/>
            <a:ext cx="2419800" cy="3940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999999"/>
                </a:solidFill>
                <a:latin typeface="Roboto Slab"/>
                <a:ea typeface="Roboto Slab"/>
                <a:cs typeface="Roboto Slab"/>
                <a:sym typeface="Roboto Slab"/>
              </a:rPr>
              <a:t>5 Evaluate Results</a:t>
            </a:r>
            <a:endParaRPr b="1" sz="1800">
              <a:solidFill>
                <a:srgbClr val="999999"/>
              </a:solidFill>
              <a:latin typeface="Roboto Slab"/>
              <a:ea typeface="Roboto Slab"/>
              <a:cs typeface="Roboto Slab"/>
              <a:sym typeface="Roboto Slab"/>
            </a:endParaRPr>
          </a:p>
          <a:p>
            <a:pPr indent="0" lvl="0" marL="0" rtl="0" algn="l">
              <a:spcBef>
                <a:spcPts val="600"/>
              </a:spcBef>
              <a:spcAft>
                <a:spcPts val="0"/>
              </a:spcAft>
              <a:buClr>
                <a:schemeClr val="dk1"/>
              </a:buClr>
              <a:buSzPts val="1100"/>
              <a:buFont typeface="Arial"/>
              <a:buNone/>
            </a:pPr>
            <a:r>
              <a:rPr lang="en" sz="1600">
                <a:solidFill>
                  <a:srgbClr val="999999"/>
                </a:solidFill>
                <a:latin typeface="Roboto Slab"/>
                <a:ea typeface="Roboto Slab"/>
                <a:cs typeface="Roboto Slab"/>
                <a:sym typeface="Roboto Slab"/>
              </a:rPr>
              <a:t>Does the trained model solve your initial problem? Does it satisfy your performance requirements?</a:t>
            </a:r>
            <a:endParaRPr b="1" sz="1600">
              <a:solidFill>
                <a:srgbClr val="999999"/>
              </a:solidFill>
              <a:latin typeface="Roboto Slab"/>
              <a:ea typeface="Roboto Slab"/>
              <a:cs typeface="Roboto Slab"/>
              <a:sym typeface="Roboto Slab"/>
            </a:endParaRPr>
          </a:p>
        </p:txBody>
      </p:sp>
      <p:sp>
        <p:nvSpPr>
          <p:cNvPr id="406" name="Google Shape;406;p60"/>
          <p:cNvSpPr txBox="1"/>
          <p:nvPr>
            <p:ph idx="4294967295" type="body"/>
          </p:nvPr>
        </p:nvSpPr>
        <p:spPr>
          <a:xfrm>
            <a:off x="5804900" y="3780525"/>
            <a:ext cx="2419800" cy="4229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999999"/>
                </a:solidFill>
                <a:latin typeface="Roboto Slab"/>
                <a:ea typeface="Roboto Slab"/>
                <a:cs typeface="Roboto Slab"/>
                <a:sym typeface="Roboto Slab"/>
              </a:rPr>
              <a:t>6 Repeat!</a:t>
            </a:r>
            <a:endParaRPr b="1" sz="1800">
              <a:solidFill>
                <a:srgbClr val="999999"/>
              </a:solidFill>
              <a:latin typeface="Roboto Slab"/>
              <a:ea typeface="Roboto Slab"/>
              <a:cs typeface="Roboto Slab"/>
              <a:sym typeface="Roboto Slab"/>
            </a:endParaRPr>
          </a:p>
          <a:p>
            <a:pPr indent="0" lvl="0" marL="0" rtl="0" algn="l">
              <a:spcBef>
                <a:spcPts val="600"/>
              </a:spcBef>
              <a:spcAft>
                <a:spcPts val="0"/>
              </a:spcAft>
              <a:buClr>
                <a:schemeClr val="dk1"/>
              </a:buClr>
              <a:buSzPts val="1100"/>
              <a:buFont typeface="Arial"/>
              <a:buNone/>
            </a:pPr>
            <a:r>
              <a:rPr lang="en" sz="1600">
                <a:solidFill>
                  <a:srgbClr val="999999"/>
                </a:solidFill>
                <a:latin typeface="Roboto Slab"/>
                <a:ea typeface="Roboto Slab"/>
                <a:cs typeface="Roboto Slab"/>
                <a:sym typeface="Roboto Slab"/>
              </a:rPr>
              <a:t>Improve your model by reiterating the process! </a:t>
            </a:r>
            <a:endParaRPr b="1" sz="1600">
              <a:solidFill>
                <a:srgbClr val="999999"/>
              </a:solidFill>
              <a:latin typeface="Roboto Slab"/>
              <a:ea typeface="Roboto Slab"/>
              <a:cs typeface="Roboto Slab"/>
              <a:sym typeface="Roboto Slab"/>
            </a:endParaRPr>
          </a:p>
          <a:p>
            <a:pPr indent="0" lvl="0" marL="0" rtl="0" algn="l">
              <a:spcBef>
                <a:spcPts val="600"/>
              </a:spcBef>
              <a:spcAft>
                <a:spcPts val="0"/>
              </a:spcAft>
              <a:buNone/>
            </a:pPr>
            <a:r>
              <a:t/>
            </a:r>
            <a:endParaRPr sz="1200">
              <a:solidFill>
                <a:srgbClr val="999999"/>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0" name="Shape 410"/>
        <p:cNvGrpSpPr/>
        <p:nvPr/>
      </p:nvGrpSpPr>
      <p:grpSpPr>
        <a:xfrm>
          <a:off x="0" y="0"/>
          <a:ext cx="0" cy="0"/>
          <a:chOff x="0" y="0"/>
          <a:chExt cx="0" cy="0"/>
        </a:xfrm>
      </p:grpSpPr>
      <p:sp>
        <p:nvSpPr>
          <p:cNvPr id="411" name="Google Shape;411;p61"/>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CC0000"/>
                </a:solidFill>
              </a:rPr>
              <a:t>What Is A Model?</a:t>
            </a:r>
            <a:endParaRPr>
              <a:solidFill>
                <a:srgbClr val="CC0000"/>
              </a:solidFill>
            </a:endParaRPr>
          </a:p>
        </p:txBody>
      </p:sp>
      <p:sp>
        <p:nvSpPr>
          <p:cNvPr id="412" name="Google Shape;412;p61"/>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13" name="Google Shape;413;p61"/>
          <p:cNvSpPr/>
          <p:nvPr/>
        </p:nvSpPr>
        <p:spPr>
          <a:xfrm>
            <a:off x="3726369" y="2231475"/>
            <a:ext cx="1796700" cy="1034400"/>
          </a:xfrm>
          <a:prstGeom prst="roundRect">
            <a:avLst>
              <a:gd fmla="val 16667" name="adj"/>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Slab"/>
                <a:ea typeface="Roboto Slab"/>
                <a:cs typeface="Roboto Slab"/>
                <a:sym typeface="Roboto Slab"/>
              </a:rPr>
              <a:t>MODEL</a:t>
            </a:r>
            <a:endParaRPr b="1" sz="1800">
              <a:latin typeface="Roboto Slab"/>
              <a:ea typeface="Roboto Slab"/>
              <a:cs typeface="Roboto Slab"/>
              <a:sym typeface="Roboto Slab"/>
            </a:endParaRPr>
          </a:p>
          <a:p>
            <a:pPr indent="0" lvl="0" marL="0" rtl="0" algn="ctr">
              <a:spcBef>
                <a:spcPts val="0"/>
              </a:spcBef>
              <a:spcAft>
                <a:spcPts val="0"/>
              </a:spcAft>
              <a:buNone/>
            </a:pPr>
            <a:r>
              <a:rPr i="1" lang="en" sz="1800">
                <a:latin typeface="Times New Roman"/>
                <a:ea typeface="Times New Roman"/>
                <a:cs typeface="Times New Roman"/>
                <a:sym typeface="Times New Roman"/>
              </a:rPr>
              <a:t>f(x)</a:t>
            </a:r>
            <a:endParaRPr i="1" sz="1800">
              <a:latin typeface="Times New Roman"/>
              <a:ea typeface="Times New Roman"/>
              <a:cs typeface="Times New Roman"/>
              <a:sym typeface="Times New Roman"/>
            </a:endParaRPr>
          </a:p>
        </p:txBody>
      </p:sp>
      <p:cxnSp>
        <p:nvCxnSpPr>
          <p:cNvPr id="414" name="Google Shape;414;p61"/>
          <p:cNvCxnSpPr>
            <a:endCxn id="413" idx="1"/>
          </p:cNvCxnSpPr>
          <p:nvPr/>
        </p:nvCxnSpPr>
        <p:spPr>
          <a:xfrm>
            <a:off x="2378769" y="2736375"/>
            <a:ext cx="1347600" cy="12300"/>
          </a:xfrm>
          <a:prstGeom prst="straightConnector1">
            <a:avLst/>
          </a:prstGeom>
          <a:noFill/>
          <a:ln cap="flat" cmpd="sng" w="9525">
            <a:solidFill>
              <a:schemeClr val="dk2"/>
            </a:solidFill>
            <a:prstDash val="solid"/>
            <a:round/>
            <a:headEnd len="med" w="med" type="none"/>
            <a:tailEnd len="med" w="med" type="triangle"/>
          </a:ln>
        </p:spPr>
      </p:cxnSp>
      <p:cxnSp>
        <p:nvCxnSpPr>
          <p:cNvPr id="415" name="Google Shape;415;p61"/>
          <p:cNvCxnSpPr>
            <a:stCxn id="413" idx="3"/>
          </p:cNvCxnSpPr>
          <p:nvPr/>
        </p:nvCxnSpPr>
        <p:spPr>
          <a:xfrm>
            <a:off x="5523069" y="2748675"/>
            <a:ext cx="1242000" cy="0"/>
          </a:xfrm>
          <a:prstGeom prst="straightConnector1">
            <a:avLst/>
          </a:prstGeom>
          <a:noFill/>
          <a:ln cap="flat" cmpd="sng" w="9525">
            <a:solidFill>
              <a:schemeClr val="dk2"/>
            </a:solidFill>
            <a:prstDash val="solid"/>
            <a:round/>
            <a:headEnd len="med" w="med" type="none"/>
            <a:tailEnd len="med" w="med" type="triangle"/>
          </a:ln>
        </p:spPr>
      </p:cxnSp>
      <p:sp>
        <p:nvSpPr>
          <p:cNvPr id="416" name="Google Shape;416;p61"/>
          <p:cNvSpPr/>
          <p:nvPr/>
        </p:nvSpPr>
        <p:spPr>
          <a:xfrm>
            <a:off x="925369" y="2231475"/>
            <a:ext cx="1796700" cy="10344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Slab"/>
                <a:ea typeface="Roboto Slab"/>
                <a:cs typeface="Roboto Slab"/>
                <a:sym typeface="Roboto Slab"/>
              </a:rPr>
              <a:t>Input</a:t>
            </a:r>
            <a:endParaRPr b="1" sz="1800">
              <a:latin typeface="Roboto Slab"/>
              <a:ea typeface="Roboto Slab"/>
              <a:cs typeface="Roboto Slab"/>
              <a:sym typeface="Roboto Slab"/>
            </a:endParaRPr>
          </a:p>
          <a:p>
            <a:pPr indent="0" lvl="0" marL="0" rtl="0" algn="ctr">
              <a:spcBef>
                <a:spcPts val="0"/>
              </a:spcBef>
              <a:spcAft>
                <a:spcPts val="0"/>
              </a:spcAft>
              <a:buNone/>
            </a:pPr>
            <a:r>
              <a:rPr i="1" lang="en" sz="1800">
                <a:latin typeface="Times New Roman"/>
                <a:ea typeface="Times New Roman"/>
                <a:cs typeface="Times New Roman"/>
                <a:sym typeface="Times New Roman"/>
              </a:rPr>
              <a:t>x</a:t>
            </a:r>
            <a:endParaRPr i="1" sz="1800">
              <a:latin typeface="Times New Roman"/>
              <a:ea typeface="Times New Roman"/>
              <a:cs typeface="Times New Roman"/>
              <a:sym typeface="Times New Roman"/>
            </a:endParaRPr>
          </a:p>
        </p:txBody>
      </p:sp>
      <p:sp>
        <p:nvSpPr>
          <p:cNvPr id="417" name="Google Shape;417;p61"/>
          <p:cNvSpPr/>
          <p:nvPr/>
        </p:nvSpPr>
        <p:spPr>
          <a:xfrm>
            <a:off x="6440344" y="2225275"/>
            <a:ext cx="1796700" cy="10344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Slab"/>
                <a:ea typeface="Roboto Slab"/>
                <a:cs typeface="Roboto Slab"/>
                <a:sym typeface="Roboto Slab"/>
              </a:rPr>
              <a:t>Output</a:t>
            </a:r>
            <a:endParaRPr b="1" sz="1800">
              <a:latin typeface="Roboto Slab"/>
              <a:ea typeface="Roboto Slab"/>
              <a:cs typeface="Roboto Slab"/>
              <a:sym typeface="Roboto Slab"/>
            </a:endParaRPr>
          </a:p>
          <a:p>
            <a:pPr indent="0" lvl="0" marL="0" rtl="0" algn="ctr">
              <a:spcBef>
                <a:spcPts val="0"/>
              </a:spcBef>
              <a:spcAft>
                <a:spcPts val="0"/>
              </a:spcAft>
              <a:buNone/>
            </a:pPr>
            <a:r>
              <a:rPr i="1" lang="en" sz="1800">
                <a:latin typeface="Times New Roman"/>
                <a:ea typeface="Times New Roman"/>
                <a:cs typeface="Times New Roman"/>
                <a:sym typeface="Times New Roman"/>
              </a:rPr>
              <a:t>y</a:t>
            </a:r>
            <a:endParaRPr i="1" sz="1800">
              <a:latin typeface="Times New Roman"/>
              <a:ea typeface="Times New Roman"/>
              <a:cs typeface="Times New Roman"/>
              <a:sym typeface="Times New Roman"/>
            </a:endParaRPr>
          </a:p>
        </p:txBody>
      </p:sp>
      <p:sp>
        <p:nvSpPr>
          <p:cNvPr id="418" name="Google Shape;418;p61"/>
          <p:cNvSpPr txBox="1"/>
          <p:nvPr/>
        </p:nvSpPr>
        <p:spPr>
          <a:xfrm>
            <a:off x="1102075" y="3731875"/>
            <a:ext cx="6434700" cy="1984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latin typeface="Roboto Slab"/>
                <a:ea typeface="Roboto Slab"/>
                <a:cs typeface="Roboto Slab"/>
                <a:sym typeface="Roboto Slab"/>
              </a:rPr>
              <a:t>Your model is a function that is:</a:t>
            </a:r>
            <a:endParaRPr sz="1800">
              <a:latin typeface="Roboto Slab"/>
              <a:ea typeface="Roboto Slab"/>
              <a:cs typeface="Roboto Slab"/>
              <a:sym typeface="Roboto Slab"/>
            </a:endParaRPr>
          </a:p>
          <a:p>
            <a:pPr indent="-342900" lvl="0" marL="457200" rtl="0" algn="l">
              <a:lnSpc>
                <a:spcPct val="115000"/>
              </a:lnSpc>
              <a:spcBef>
                <a:spcPts val="0"/>
              </a:spcBef>
              <a:spcAft>
                <a:spcPts val="0"/>
              </a:spcAft>
              <a:buSzPts val="1800"/>
              <a:buFont typeface="Source Sans Pro"/>
              <a:buChar char="-"/>
            </a:pPr>
            <a:r>
              <a:rPr b="1" lang="en" sz="1800">
                <a:latin typeface="Roboto Slab"/>
                <a:ea typeface="Roboto Slab"/>
                <a:cs typeface="Roboto Slab"/>
                <a:sym typeface="Roboto Slab"/>
              </a:rPr>
              <a:t>Trained</a:t>
            </a:r>
            <a:r>
              <a:rPr lang="en" sz="1800">
                <a:latin typeface="Roboto Slab"/>
                <a:ea typeface="Roboto Slab"/>
                <a:cs typeface="Roboto Slab"/>
                <a:sym typeface="Roboto Slab"/>
              </a:rPr>
              <a:t> using and tailored to a dataset </a:t>
            </a:r>
            <a:endParaRPr sz="1800">
              <a:latin typeface="Roboto Slab"/>
              <a:ea typeface="Roboto Slab"/>
              <a:cs typeface="Roboto Slab"/>
              <a:sym typeface="Roboto Slab"/>
            </a:endParaRPr>
          </a:p>
          <a:p>
            <a:pPr indent="-342900" lvl="0" marL="457200" rtl="0" algn="l">
              <a:lnSpc>
                <a:spcPct val="115000"/>
              </a:lnSpc>
              <a:spcBef>
                <a:spcPts val="0"/>
              </a:spcBef>
              <a:spcAft>
                <a:spcPts val="0"/>
              </a:spcAft>
              <a:buSzPts val="1800"/>
              <a:buFont typeface="Source Sans Pro"/>
              <a:buChar char="-"/>
            </a:pPr>
            <a:r>
              <a:rPr lang="en" sz="1800">
                <a:latin typeface="Roboto Slab"/>
                <a:ea typeface="Roboto Slab"/>
                <a:cs typeface="Roboto Slab"/>
                <a:sym typeface="Roboto Slab"/>
              </a:rPr>
              <a:t>Best </a:t>
            </a:r>
            <a:r>
              <a:rPr b="1" lang="en" sz="1800">
                <a:latin typeface="Roboto Slab"/>
                <a:ea typeface="Roboto Slab"/>
                <a:cs typeface="Roboto Slab"/>
                <a:sym typeface="Roboto Slab"/>
              </a:rPr>
              <a:t>optimized </a:t>
            </a:r>
            <a:r>
              <a:rPr lang="en" sz="1800">
                <a:latin typeface="Roboto Slab"/>
                <a:ea typeface="Roboto Slab"/>
                <a:cs typeface="Roboto Slab"/>
                <a:sym typeface="Roboto Slab"/>
              </a:rPr>
              <a:t>to give an accurate output based on your input</a:t>
            </a:r>
            <a:endParaRPr sz="1800">
              <a:latin typeface="Roboto Slab"/>
              <a:ea typeface="Roboto Slab"/>
              <a:cs typeface="Roboto Slab"/>
              <a:sym typeface="Roboto Slab"/>
            </a:endParaRPr>
          </a:p>
          <a:p>
            <a:pPr indent="0" lvl="0" marL="0" rtl="0" algn="l">
              <a:lnSpc>
                <a:spcPct val="115000"/>
              </a:lnSpc>
              <a:spcBef>
                <a:spcPts val="0"/>
              </a:spcBef>
              <a:spcAft>
                <a:spcPts val="0"/>
              </a:spcAft>
              <a:buNone/>
            </a:pPr>
            <a:r>
              <a:t/>
            </a:r>
            <a:endParaRPr sz="1800">
              <a:latin typeface="Roboto Slab"/>
              <a:ea typeface="Roboto Slab"/>
              <a:cs typeface="Roboto Slab"/>
              <a:sym typeface="Roboto Slab"/>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422" name="Shape 422"/>
        <p:cNvGrpSpPr/>
        <p:nvPr/>
      </p:nvGrpSpPr>
      <p:grpSpPr>
        <a:xfrm>
          <a:off x="0" y="0"/>
          <a:ext cx="0" cy="0"/>
          <a:chOff x="0" y="0"/>
          <a:chExt cx="0" cy="0"/>
        </a:xfrm>
      </p:grpSpPr>
      <p:sp>
        <p:nvSpPr>
          <p:cNvPr id="423" name="Google Shape;423;p62"/>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CC0000"/>
                </a:solidFill>
              </a:rPr>
              <a:t>Choosing an Algorithm</a:t>
            </a:r>
            <a:endParaRPr>
              <a:solidFill>
                <a:srgbClr val="CC0000"/>
              </a:solidFill>
            </a:endParaRPr>
          </a:p>
        </p:txBody>
      </p:sp>
      <p:sp>
        <p:nvSpPr>
          <p:cNvPr id="424" name="Google Shape;424;p62"/>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rgbClr val="C90813"/>
                </a:solidFill>
              </a:rPr>
              <a:t>‹#›</a:t>
            </a:fld>
            <a:endParaRPr>
              <a:solidFill>
                <a:srgbClr val="C90813"/>
              </a:solidFill>
            </a:endParaRPr>
          </a:p>
        </p:txBody>
      </p:sp>
      <p:pic>
        <p:nvPicPr>
          <p:cNvPr id="425" name="Google Shape;425;p62"/>
          <p:cNvPicPr preferRelativeResize="0"/>
          <p:nvPr/>
        </p:nvPicPr>
        <p:blipFill>
          <a:blip r:embed="rId4">
            <a:alphaModFix/>
          </a:blip>
          <a:stretch>
            <a:fillRect/>
          </a:stretch>
        </p:blipFill>
        <p:spPr>
          <a:xfrm>
            <a:off x="718925" y="1413375"/>
            <a:ext cx="7424950" cy="46295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9" name="Shape 429"/>
        <p:cNvGrpSpPr/>
        <p:nvPr/>
      </p:nvGrpSpPr>
      <p:grpSpPr>
        <a:xfrm>
          <a:off x="0" y="0"/>
          <a:ext cx="0" cy="0"/>
          <a:chOff x="0" y="0"/>
          <a:chExt cx="0" cy="0"/>
        </a:xfrm>
      </p:grpSpPr>
      <p:sp>
        <p:nvSpPr>
          <p:cNvPr id="430" name="Google Shape;430;p63"/>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C90813"/>
                </a:solidFill>
              </a:rPr>
              <a:t>Hyperparameter vs </a:t>
            </a:r>
            <a:r>
              <a:rPr lang="en"/>
              <a:t>W</a:t>
            </a:r>
            <a:r>
              <a:rPr lang="en" sz="2400">
                <a:solidFill>
                  <a:srgbClr val="C90813"/>
                </a:solidFill>
              </a:rPr>
              <a:t>eights</a:t>
            </a:r>
            <a:endParaRPr sz="2400">
              <a:solidFill>
                <a:srgbClr val="C90813"/>
              </a:solidFill>
            </a:endParaRPr>
          </a:p>
        </p:txBody>
      </p:sp>
      <p:sp>
        <p:nvSpPr>
          <p:cNvPr id="431" name="Google Shape;431;p63"/>
          <p:cNvSpPr txBox="1"/>
          <p:nvPr>
            <p:ph idx="1" type="body"/>
          </p:nvPr>
        </p:nvSpPr>
        <p:spPr>
          <a:xfrm>
            <a:off x="786150" y="1486322"/>
            <a:ext cx="7571700" cy="3242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latin typeface="Roboto Slab"/>
                <a:ea typeface="Roboto Slab"/>
                <a:cs typeface="Roboto Slab"/>
                <a:sym typeface="Roboto Slab"/>
              </a:rPr>
              <a:t>Hyperparameters:</a:t>
            </a:r>
            <a:endParaRPr b="1" sz="1800">
              <a:latin typeface="Roboto Slab"/>
              <a:ea typeface="Roboto Slab"/>
              <a:cs typeface="Roboto Slab"/>
              <a:sym typeface="Roboto Slab"/>
            </a:endParaRPr>
          </a:p>
          <a:p>
            <a:pPr indent="0" lvl="0" marL="0" rtl="0" algn="l">
              <a:spcBef>
                <a:spcPts val="600"/>
              </a:spcBef>
              <a:spcAft>
                <a:spcPts val="0"/>
              </a:spcAft>
              <a:buNone/>
            </a:pPr>
            <a:r>
              <a:rPr lang="en" sz="1800">
                <a:latin typeface="Roboto Slab"/>
                <a:ea typeface="Roboto Slab"/>
                <a:cs typeface="Roboto Slab"/>
                <a:sym typeface="Roboto Slab"/>
              </a:rPr>
              <a:t>	Parameter whose value is set before the learning begins.</a:t>
            </a:r>
            <a:endParaRPr sz="1800">
              <a:latin typeface="Roboto Slab"/>
              <a:ea typeface="Roboto Slab"/>
              <a:cs typeface="Roboto Slab"/>
              <a:sym typeface="Roboto Slab"/>
            </a:endParaRPr>
          </a:p>
          <a:p>
            <a:pPr indent="0" lvl="0" marL="0" rtl="0" algn="l">
              <a:spcBef>
                <a:spcPts val="600"/>
              </a:spcBef>
              <a:spcAft>
                <a:spcPts val="0"/>
              </a:spcAft>
              <a:buNone/>
            </a:pPr>
            <a:r>
              <a:rPr lang="en" sz="1800">
                <a:latin typeface="Roboto Slab"/>
                <a:ea typeface="Roboto Slab"/>
                <a:cs typeface="Roboto Slab"/>
                <a:sym typeface="Roboto Slab"/>
              </a:rPr>
              <a:t>	Chosen by the human </a:t>
            </a:r>
            <a:endParaRPr sz="1800">
              <a:latin typeface="Roboto Slab"/>
              <a:ea typeface="Roboto Slab"/>
              <a:cs typeface="Roboto Slab"/>
              <a:sym typeface="Roboto Slab"/>
            </a:endParaRPr>
          </a:p>
          <a:p>
            <a:pPr indent="0" lvl="0" marL="0" rtl="0" algn="l">
              <a:spcBef>
                <a:spcPts val="600"/>
              </a:spcBef>
              <a:spcAft>
                <a:spcPts val="0"/>
              </a:spcAft>
              <a:buNone/>
            </a:pPr>
            <a:r>
              <a:rPr lang="en" sz="1800">
                <a:latin typeface="Roboto Slab"/>
                <a:ea typeface="Roboto Slab"/>
                <a:cs typeface="Roboto Slab"/>
                <a:sym typeface="Roboto Slab"/>
              </a:rPr>
              <a:t>	</a:t>
            </a:r>
            <a:r>
              <a:rPr lang="en" sz="1800">
                <a:latin typeface="Roboto Slab"/>
                <a:ea typeface="Roboto Slab"/>
                <a:cs typeface="Roboto Slab"/>
                <a:sym typeface="Roboto Slab"/>
              </a:rPr>
              <a:t>e</a:t>
            </a:r>
            <a:r>
              <a:rPr lang="en" sz="1800">
                <a:latin typeface="Roboto Slab"/>
                <a:ea typeface="Roboto Slab"/>
                <a:cs typeface="Roboto Slab"/>
                <a:sym typeface="Roboto Slab"/>
              </a:rPr>
              <a:t>g: number of epochs, batch size, learning rate, etc. </a:t>
            </a:r>
            <a:endParaRPr sz="1800">
              <a:latin typeface="Roboto Slab"/>
              <a:ea typeface="Roboto Slab"/>
              <a:cs typeface="Roboto Slab"/>
              <a:sym typeface="Roboto Slab"/>
            </a:endParaRPr>
          </a:p>
          <a:p>
            <a:pPr indent="0" lvl="0" marL="0" rtl="0" algn="l">
              <a:spcBef>
                <a:spcPts val="600"/>
              </a:spcBef>
              <a:spcAft>
                <a:spcPts val="0"/>
              </a:spcAft>
              <a:buNone/>
            </a:pPr>
            <a:r>
              <a:t/>
            </a:r>
            <a:endParaRPr sz="1800">
              <a:latin typeface="Roboto Slab"/>
              <a:ea typeface="Roboto Slab"/>
              <a:cs typeface="Roboto Slab"/>
              <a:sym typeface="Roboto Slab"/>
            </a:endParaRPr>
          </a:p>
          <a:p>
            <a:pPr indent="0" lvl="0" marL="0" rtl="0" algn="l">
              <a:spcBef>
                <a:spcPts val="600"/>
              </a:spcBef>
              <a:spcAft>
                <a:spcPts val="0"/>
              </a:spcAft>
              <a:buNone/>
            </a:pPr>
            <a:r>
              <a:rPr b="1" lang="en" sz="1800">
                <a:latin typeface="Roboto Slab"/>
                <a:ea typeface="Roboto Slab"/>
                <a:cs typeface="Roboto Slab"/>
                <a:sym typeface="Roboto Slab"/>
              </a:rPr>
              <a:t>Weights:</a:t>
            </a:r>
            <a:endParaRPr b="1" sz="1800">
              <a:latin typeface="Roboto Slab"/>
              <a:ea typeface="Roboto Slab"/>
              <a:cs typeface="Roboto Slab"/>
              <a:sym typeface="Roboto Slab"/>
            </a:endParaRPr>
          </a:p>
          <a:p>
            <a:pPr indent="0" lvl="0" marL="0" rtl="0" algn="l">
              <a:spcBef>
                <a:spcPts val="600"/>
              </a:spcBef>
              <a:spcAft>
                <a:spcPts val="0"/>
              </a:spcAft>
              <a:buNone/>
            </a:pPr>
            <a:r>
              <a:rPr b="1" lang="en" sz="1800">
                <a:latin typeface="Roboto Slab"/>
                <a:ea typeface="Roboto Slab"/>
                <a:cs typeface="Roboto Slab"/>
                <a:sym typeface="Roboto Slab"/>
              </a:rPr>
              <a:t>	</a:t>
            </a:r>
            <a:r>
              <a:rPr lang="en" sz="1800">
                <a:latin typeface="Roboto Slab"/>
                <a:ea typeface="Roboto Slab"/>
                <a:cs typeface="Roboto Slab"/>
                <a:sym typeface="Roboto Slab"/>
              </a:rPr>
              <a:t>Parameters that are learned by the ML model / algorithm. </a:t>
            </a:r>
            <a:endParaRPr sz="1800">
              <a:latin typeface="Roboto Slab"/>
              <a:ea typeface="Roboto Slab"/>
              <a:cs typeface="Roboto Slab"/>
              <a:sym typeface="Roboto Slab"/>
            </a:endParaRPr>
          </a:p>
          <a:p>
            <a:pPr indent="0" lvl="0" marL="0" rtl="0" algn="l">
              <a:spcBef>
                <a:spcPts val="600"/>
              </a:spcBef>
              <a:spcAft>
                <a:spcPts val="0"/>
              </a:spcAft>
              <a:buNone/>
            </a:pPr>
            <a:r>
              <a:rPr lang="en" sz="1800">
                <a:latin typeface="Roboto Slab"/>
                <a:ea typeface="Roboto Slab"/>
                <a:cs typeface="Roboto Slab"/>
                <a:sym typeface="Roboto Slab"/>
              </a:rPr>
              <a:t>	They are used to make predictions. </a:t>
            </a:r>
            <a:endParaRPr sz="1800">
              <a:latin typeface="Roboto Slab"/>
              <a:ea typeface="Roboto Slab"/>
              <a:cs typeface="Roboto Slab"/>
              <a:sym typeface="Roboto Slab"/>
            </a:endParaRPr>
          </a:p>
          <a:p>
            <a:pPr indent="0" lvl="0" marL="0" rtl="0" algn="l">
              <a:spcBef>
                <a:spcPts val="600"/>
              </a:spcBef>
              <a:spcAft>
                <a:spcPts val="0"/>
              </a:spcAft>
              <a:buNone/>
            </a:pPr>
            <a:r>
              <a:t/>
            </a:r>
            <a:endParaRPr sz="1800">
              <a:latin typeface="Roboto Slab"/>
              <a:ea typeface="Roboto Slab"/>
              <a:cs typeface="Roboto Slab"/>
              <a:sym typeface="Roboto Slab"/>
            </a:endParaRPr>
          </a:p>
          <a:p>
            <a:pPr indent="0" lvl="0" marL="0" rtl="0" algn="l">
              <a:spcBef>
                <a:spcPts val="600"/>
              </a:spcBef>
              <a:spcAft>
                <a:spcPts val="0"/>
              </a:spcAft>
              <a:buNone/>
            </a:pPr>
            <a:r>
              <a:t/>
            </a:r>
            <a:endParaRPr sz="1800">
              <a:latin typeface="Roboto Slab"/>
              <a:ea typeface="Roboto Slab"/>
              <a:cs typeface="Roboto Slab"/>
              <a:sym typeface="Roboto Slab"/>
            </a:endParaRPr>
          </a:p>
        </p:txBody>
      </p:sp>
      <p:sp>
        <p:nvSpPr>
          <p:cNvPr id="432" name="Google Shape;432;p63"/>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rgbClr val="C90813"/>
                </a:solidFill>
              </a:rPr>
              <a:t>‹#›</a:t>
            </a:fld>
            <a:endParaRPr>
              <a:solidFill>
                <a:srgbClr val="C90813"/>
              </a:solidFill>
            </a:endParaRPr>
          </a:p>
        </p:txBody>
      </p:sp>
      <p:sp>
        <p:nvSpPr>
          <p:cNvPr id="433" name="Google Shape;433;p63"/>
          <p:cNvSpPr txBox="1"/>
          <p:nvPr/>
        </p:nvSpPr>
        <p:spPr>
          <a:xfrm>
            <a:off x="786150" y="4778850"/>
            <a:ext cx="7333500" cy="108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Roboto Slab"/>
                <a:ea typeface="Roboto Slab"/>
                <a:cs typeface="Roboto Slab"/>
                <a:sym typeface="Roboto Slab"/>
              </a:rPr>
              <a:t>Goal: </a:t>
            </a:r>
            <a:r>
              <a:rPr lang="en" sz="1800">
                <a:latin typeface="Roboto Slab"/>
                <a:ea typeface="Roboto Slab"/>
                <a:cs typeface="Roboto Slab"/>
                <a:sym typeface="Roboto Slab"/>
              </a:rPr>
              <a:t>Make your model learn the weights that best generalize the problem given the training set. </a:t>
            </a:r>
            <a:endParaRPr sz="1800">
              <a:latin typeface="Roboto Slab"/>
              <a:ea typeface="Roboto Slab"/>
              <a:cs typeface="Roboto Slab"/>
              <a:sym typeface="Roboto Slab"/>
            </a:endParaRPr>
          </a:p>
          <a:p>
            <a:pPr indent="0" lvl="0" marL="0" rtl="0" algn="l">
              <a:spcBef>
                <a:spcPts val="0"/>
              </a:spcBef>
              <a:spcAft>
                <a:spcPts val="0"/>
              </a:spcAft>
              <a:buNone/>
            </a:pPr>
            <a:r>
              <a:rPr lang="en" sz="1800">
                <a:latin typeface="Roboto Slab"/>
                <a:ea typeface="Roboto Slab"/>
                <a:cs typeface="Roboto Slab"/>
                <a:sym typeface="Roboto Slab"/>
              </a:rPr>
              <a:t>→ The weights that make the best predictions.</a:t>
            </a:r>
            <a:endParaRPr sz="1800">
              <a:latin typeface="Roboto Slab"/>
              <a:ea typeface="Roboto Slab"/>
              <a:cs typeface="Roboto Slab"/>
              <a:sym typeface="Roboto Slab"/>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46"/>
          <p:cNvSpPr txBox="1"/>
          <p:nvPr>
            <p:ph idx="1" type="body"/>
          </p:nvPr>
        </p:nvSpPr>
        <p:spPr>
          <a:xfrm>
            <a:off x="786150" y="1568217"/>
            <a:ext cx="7571700" cy="476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000000"/>
                </a:solidFill>
                <a:latin typeface="Roboto Slab"/>
                <a:ea typeface="Roboto Slab"/>
                <a:cs typeface="Roboto Slab"/>
                <a:sym typeface="Roboto Slab"/>
              </a:rPr>
              <a:t>Machine Learning Pipeline (Cont’d)</a:t>
            </a:r>
            <a:endParaRPr>
              <a:solidFill>
                <a:srgbClr val="000000"/>
              </a:solidFill>
              <a:latin typeface="Roboto Slab"/>
              <a:ea typeface="Roboto Slab"/>
              <a:cs typeface="Roboto Slab"/>
              <a:sym typeface="Roboto Slab"/>
            </a:endParaRPr>
          </a:p>
          <a:p>
            <a:pPr indent="0" lvl="0" marL="0" rtl="0" algn="l">
              <a:spcBef>
                <a:spcPts val="0"/>
              </a:spcBef>
              <a:spcAft>
                <a:spcPts val="0"/>
              </a:spcAft>
              <a:buClr>
                <a:schemeClr val="dk1"/>
              </a:buClr>
              <a:buSzPts val="1100"/>
              <a:buFont typeface="Arial"/>
              <a:buNone/>
            </a:pPr>
            <a:r>
              <a:t/>
            </a:r>
            <a:endParaRPr>
              <a:solidFill>
                <a:srgbClr val="000000"/>
              </a:solidFill>
              <a:latin typeface="Roboto Slab"/>
              <a:ea typeface="Roboto Slab"/>
              <a:cs typeface="Roboto Slab"/>
              <a:sym typeface="Roboto Slab"/>
            </a:endParaRPr>
          </a:p>
          <a:p>
            <a:pPr indent="0" lvl="0" marL="0" rtl="0" algn="l">
              <a:spcBef>
                <a:spcPts val="0"/>
              </a:spcBef>
              <a:spcAft>
                <a:spcPts val="0"/>
              </a:spcAft>
              <a:buClr>
                <a:schemeClr val="dk1"/>
              </a:buClr>
              <a:buSzPts val="1100"/>
              <a:buFont typeface="Arial"/>
              <a:buNone/>
            </a:pPr>
            <a:r>
              <a:rPr lang="en">
                <a:solidFill>
                  <a:srgbClr val="000000"/>
                </a:solidFill>
                <a:latin typeface="Roboto Slab"/>
                <a:ea typeface="Roboto Slab"/>
                <a:cs typeface="Roboto Slab"/>
                <a:sym typeface="Roboto Slab"/>
              </a:rPr>
              <a:t>Data Preprocessing</a:t>
            </a:r>
            <a:endParaRPr>
              <a:solidFill>
                <a:srgbClr val="000000"/>
              </a:solidFill>
              <a:latin typeface="Roboto Slab"/>
              <a:ea typeface="Roboto Slab"/>
              <a:cs typeface="Roboto Slab"/>
              <a:sym typeface="Roboto Slab"/>
            </a:endParaRPr>
          </a:p>
          <a:p>
            <a:pPr indent="0" lvl="0" marL="0" rtl="0" algn="l">
              <a:spcBef>
                <a:spcPts val="0"/>
              </a:spcBef>
              <a:spcAft>
                <a:spcPts val="0"/>
              </a:spcAft>
              <a:buClr>
                <a:schemeClr val="dk1"/>
              </a:buClr>
              <a:buSzPts val="1100"/>
              <a:buFont typeface="Arial"/>
              <a:buNone/>
            </a:pPr>
            <a:r>
              <a:t/>
            </a:r>
            <a:endParaRPr>
              <a:solidFill>
                <a:srgbClr val="000000"/>
              </a:solidFill>
              <a:latin typeface="Roboto Slab"/>
              <a:ea typeface="Roboto Slab"/>
              <a:cs typeface="Roboto Slab"/>
              <a:sym typeface="Roboto Slab"/>
            </a:endParaRPr>
          </a:p>
          <a:p>
            <a:pPr indent="0" lvl="0" marL="0" rtl="0" algn="l">
              <a:spcBef>
                <a:spcPts val="0"/>
              </a:spcBef>
              <a:spcAft>
                <a:spcPts val="0"/>
              </a:spcAft>
              <a:buClr>
                <a:schemeClr val="dk1"/>
              </a:buClr>
              <a:buSzPts val="1100"/>
              <a:buFont typeface="Arial"/>
              <a:buNone/>
            </a:pPr>
            <a:r>
              <a:rPr lang="en">
                <a:solidFill>
                  <a:srgbClr val="000000"/>
                </a:solidFill>
                <a:latin typeface="Roboto Slab"/>
                <a:ea typeface="Roboto Slab"/>
                <a:cs typeface="Roboto Slab"/>
                <a:sym typeface="Roboto Slab"/>
              </a:rPr>
              <a:t>Evaluation Metrics </a:t>
            </a:r>
            <a:endParaRPr>
              <a:solidFill>
                <a:srgbClr val="000000"/>
              </a:solidFill>
              <a:latin typeface="Roboto Slab"/>
              <a:ea typeface="Roboto Slab"/>
              <a:cs typeface="Roboto Slab"/>
              <a:sym typeface="Roboto Slab"/>
            </a:endParaRPr>
          </a:p>
          <a:p>
            <a:pPr indent="0" lvl="0" marL="0" rtl="0" algn="l">
              <a:spcBef>
                <a:spcPts val="0"/>
              </a:spcBef>
              <a:spcAft>
                <a:spcPts val="0"/>
              </a:spcAft>
              <a:buClr>
                <a:schemeClr val="dk1"/>
              </a:buClr>
              <a:buSzPts val="1100"/>
              <a:buFont typeface="Arial"/>
              <a:buNone/>
            </a:pPr>
            <a:r>
              <a:t/>
            </a:r>
            <a:endParaRPr>
              <a:solidFill>
                <a:srgbClr val="000000"/>
              </a:solidFill>
              <a:latin typeface="Roboto Slab"/>
              <a:ea typeface="Roboto Slab"/>
              <a:cs typeface="Roboto Slab"/>
              <a:sym typeface="Roboto Slab"/>
            </a:endParaRPr>
          </a:p>
          <a:p>
            <a:pPr indent="0" lvl="0" marL="0" rtl="0" algn="l">
              <a:spcBef>
                <a:spcPts val="0"/>
              </a:spcBef>
              <a:spcAft>
                <a:spcPts val="0"/>
              </a:spcAft>
              <a:buClr>
                <a:schemeClr val="dk1"/>
              </a:buClr>
              <a:buSzPts val="1100"/>
              <a:buFont typeface="Arial"/>
              <a:buNone/>
            </a:pPr>
            <a:r>
              <a:rPr lang="en">
                <a:solidFill>
                  <a:srgbClr val="000000"/>
                </a:solidFill>
                <a:latin typeface="Roboto Slab"/>
                <a:ea typeface="Roboto Slab"/>
                <a:cs typeface="Roboto Slab"/>
                <a:sym typeface="Roboto Slab"/>
              </a:rPr>
              <a:t>Introduction to Basic ML Models and Scikit-Learn</a:t>
            </a:r>
            <a:endParaRPr>
              <a:solidFill>
                <a:srgbClr val="000000"/>
              </a:solidFill>
              <a:latin typeface="Roboto Slab"/>
              <a:ea typeface="Roboto Slab"/>
              <a:cs typeface="Roboto Slab"/>
              <a:sym typeface="Roboto Slab"/>
            </a:endParaRPr>
          </a:p>
          <a:p>
            <a:pPr indent="0" lvl="0" marL="0" rtl="0" algn="l">
              <a:spcBef>
                <a:spcPts val="0"/>
              </a:spcBef>
              <a:spcAft>
                <a:spcPts val="0"/>
              </a:spcAft>
              <a:buClr>
                <a:schemeClr val="dk1"/>
              </a:buClr>
              <a:buSzPts val="1100"/>
              <a:buFont typeface="Arial"/>
              <a:buNone/>
            </a:pPr>
            <a:r>
              <a:t/>
            </a:r>
            <a:endParaRPr>
              <a:solidFill>
                <a:srgbClr val="000000"/>
              </a:solidFill>
              <a:latin typeface="Roboto Slab"/>
              <a:ea typeface="Roboto Slab"/>
              <a:cs typeface="Roboto Slab"/>
              <a:sym typeface="Roboto Slab"/>
            </a:endParaRPr>
          </a:p>
          <a:p>
            <a:pPr indent="0" lvl="0" marL="0" rtl="0" algn="l">
              <a:spcBef>
                <a:spcPts val="0"/>
              </a:spcBef>
              <a:spcAft>
                <a:spcPts val="0"/>
              </a:spcAft>
              <a:buClr>
                <a:schemeClr val="dk1"/>
              </a:buClr>
              <a:buSzPts val="1100"/>
              <a:buFont typeface="Arial"/>
              <a:buNone/>
            </a:pPr>
            <a:r>
              <a:rPr lang="en">
                <a:solidFill>
                  <a:srgbClr val="000000"/>
                </a:solidFill>
                <a:latin typeface="Roboto Slab"/>
                <a:ea typeface="Roboto Slab"/>
                <a:cs typeface="Roboto Slab"/>
                <a:sym typeface="Roboto Slab"/>
              </a:rPr>
              <a:t> </a:t>
            </a:r>
            <a:endParaRPr>
              <a:solidFill>
                <a:srgbClr val="000000"/>
              </a:solidFill>
              <a:latin typeface="Roboto Slab"/>
              <a:ea typeface="Roboto Slab"/>
              <a:cs typeface="Roboto Slab"/>
              <a:sym typeface="Roboto Slab"/>
            </a:endParaRPr>
          </a:p>
          <a:p>
            <a:pPr indent="0" lvl="0" marL="0" rtl="0" algn="l">
              <a:spcBef>
                <a:spcPts val="0"/>
              </a:spcBef>
              <a:spcAft>
                <a:spcPts val="0"/>
              </a:spcAft>
              <a:buClr>
                <a:schemeClr val="dk1"/>
              </a:buClr>
              <a:buSzPts val="1100"/>
              <a:buFont typeface="Arial"/>
              <a:buNone/>
            </a:pPr>
            <a:r>
              <a:t/>
            </a:r>
            <a:endParaRPr>
              <a:solidFill>
                <a:srgbClr val="000000"/>
              </a:solidFill>
              <a:latin typeface="Roboto Slab"/>
              <a:ea typeface="Roboto Slab"/>
              <a:cs typeface="Roboto Slab"/>
              <a:sym typeface="Roboto Slab"/>
            </a:endParaRPr>
          </a:p>
          <a:p>
            <a:pPr indent="0" lvl="0" marL="0" rtl="0" algn="l">
              <a:spcBef>
                <a:spcPts val="0"/>
              </a:spcBef>
              <a:spcAft>
                <a:spcPts val="0"/>
              </a:spcAft>
              <a:buClr>
                <a:schemeClr val="dk1"/>
              </a:buClr>
              <a:buSzPts val="1100"/>
              <a:buFont typeface="Arial"/>
              <a:buNone/>
            </a:pPr>
            <a:r>
              <a:t/>
            </a:r>
            <a:endParaRPr>
              <a:solidFill>
                <a:srgbClr val="000000"/>
              </a:solidFill>
              <a:latin typeface="Roboto Slab"/>
              <a:ea typeface="Roboto Slab"/>
              <a:cs typeface="Roboto Slab"/>
              <a:sym typeface="Roboto Slab"/>
            </a:endParaRPr>
          </a:p>
          <a:p>
            <a:pPr indent="0" lvl="0" marL="0" rtl="0" algn="l">
              <a:spcBef>
                <a:spcPts val="0"/>
              </a:spcBef>
              <a:spcAft>
                <a:spcPts val="0"/>
              </a:spcAft>
              <a:buClr>
                <a:schemeClr val="dk1"/>
              </a:buClr>
              <a:buSzPts val="1100"/>
              <a:buFont typeface="Arial"/>
              <a:buNone/>
            </a:pPr>
            <a:r>
              <a:t/>
            </a:r>
            <a:endParaRPr sz="2000">
              <a:solidFill>
                <a:srgbClr val="000000"/>
              </a:solidFill>
              <a:latin typeface="Roboto Slab"/>
              <a:ea typeface="Roboto Slab"/>
              <a:cs typeface="Roboto Slab"/>
              <a:sym typeface="Roboto Slab"/>
            </a:endParaRPr>
          </a:p>
          <a:p>
            <a:pPr indent="0" lvl="0" marL="0" rtl="0" algn="l">
              <a:spcBef>
                <a:spcPts val="0"/>
              </a:spcBef>
              <a:spcAft>
                <a:spcPts val="0"/>
              </a:spcAft>
              <a:buClr>
                <a:schemeClr val="dk1"/>
              </a:buClr>
              <a:buSzPts val="1100"/>
              <a:buFont typeface="Arial"/>
              <a:buNone/>
            </a:pPr>
            <a:r>
              <a:t/>
            </a:r>
            <a:endParaRPr sz="2000">
              <a:solidFill>
                <a:srgbClr val="000000"/>
              </a:solidFill>
              <a:latin typeface="Roboto Slab"/>
              <a:ea typeface="Roboto Slab"/>
              <a:cs typeface="Roboto Slab"/>
              <a:sym typeface="Roboto Slab"/>
            </a:endParaRPr>
          </a:p>
          <a:p>
            <a:pPr indent="0" lvl="0" marL="0" rtl="0" algn="l">
              <a:spcBef>
                <a:spcPts val="0"/>
              </a:spcBef>
              <a:spcAft>
                <a:spcPts val="0"/>
              </a:spcAft>
              <a:buClr>
                <a:schemeClr val="dk1"/>
              </a:buClr>
              <a:buSzPts val="1100"/>
              <a:buFont typeface="Arial"/>
              <a:buNone/>
            </a:pPr>
            <a:r>
              <a:t/>
            </a:r>
            <a:endParaRPr sz="2000">
              <a:solidFill>
                <a:srgbClr val="000000"/>
              </a:solidFill>
              <a:latin typeface="Roboto Slab"/>
              <a:ea typeface="Roboto Slab"/>
              <a:cs typeface="Roboto Slab"/>
              <a:sym typeface="Roboto Slab"/>
            </a:endParaRPr>
          </a:p>
          <a:p>
            <a:pPr indent="0" lvl="0" marL="0" rtl="0" algn="l">
              <a:spcBef>
                <a:spcPts val="0"/>
              </a:spcBef>
              <a:spcAft>
                <a:spcPts val="0"/>
              </a:spcAft>
              <a:buClr>
                <a:schemeClr val="dk1"/>
              </a:buClr>
              <a:buSzPts val="1100"/>
              <a:buFont typeface="Arial"/>
              <a:buNone/>
            </a:pPr>
            <a:r>
              <a:t/>
            </a:r>
            <a:endParaRPr sz="2000">
              <a:solidFill>
                <a:srgbClr val="000000"/>
              </a:solidFill>
              <a:latin typeface="Roboto Slab"/>
              <a:ea typeface="Roboto Slab"/>
              <a:cs typeface="Roboto Slab"/>
              <a:sym typeface="Roboto Slab"/>
            </a:endParaRPr>
          </a:p>
        </p:txBody>
      </p:sp>
      <p:sp>
        <p:nvSpPr>
          <p:cNvPr id="267" name="Google Shape;267;p46"/>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CC0000"/>
                </a:solidFill>
              </a:rPr>
              <a:t>Today’s Agenda</a:t>
            </a:r>
            <a:endParaRPr sz="2400"/>
          </a:p>
        </p:txBody>
      </p:sp>
      <p:sp>
        <p:nvSpPr>
          <p:cNvPr id="268" name="Google Shape;268;p46"/>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437" name="Shape 437"/>
        <p:cNvGrpSpPr/>
        <p:nvPr/>
      </p:nvGrpSpPr>
      <p:grpSpPr>
        <a:xfrm>
          <a:off x="0" y="0"/>
          <a:ext cx="0" cy="0"/>
          <a:chOff x="0" y="0"/>
          <a:chExt cx="0" cy="0"/>
        </a:xfrm>
      </p:grpSpPr>
      <p:sp>
        <p:nvSpPr>
          <p:cNvPr id="438" name="Google Shape;438;p64"/>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rgbClr val="CC0000"/>
                </a:solidFill>
              </a:rPr>
              <a:t>K-Fold Cross Validation</a:t>
            </a:r>
            <a:endParaRPr sz="3000">
              <a:solidFill>
                <a:srgbClr val="CC0000"/>
              </a:solidFill>
            </a:endParaRPr>
          </a:p>
        </p:txBody>
      </p:sp>
      <p:sp>
        <p:nvSpPr>
          <p:cNvPr id="439" name="Google Shape;439;p64"/>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rgbClr val="C90813"/>
                </a:solidFill>
              </a:rPr>
              <a:t>‹#›</a:t>
            </a:fld>
            <a:endParaRPr>
              <a:solidFill>
                <a:srgbClr val="C90813"/>
              </a:solidFill>
            </a:endParaRPr>
          </a:p>
        </p:txBody>
      </p:sp>
      <p:pic>
        <p:nvPicPr>
          <p:cNvPr id="440" name="Google Shape;440;p64"/>
          <p:cNvPicPr preferRelativeResize="0"/>
          <p:nvPr/>
        </p:nvPicPr>
        <p:blipFill>
          <a:blip r:embed="rId4">
            <a:alphaModFix/>
          </a:blip>
          <a:stretch>
            <a:fillRect/>
          </a:stretch>
        </p:blipFill>
        <p:spPr>
          <a:xfrm>
            <a:off x="316900" y="1440476"/>
            <a:ext cx="8510196" cy="468060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4" name="Shape 444"/>
        <p:cNvGrpSpPr/>
        <p:nvPr/>
      </p:nvGrpSpPr>
      <p:grpSpPr>
        <a:xfrm>
          <a:off x="0" y="0"/>
          <a:ext cx="0" cy="0"/>
          <a:chOff x="0" y="0"/>
          <a:chExt cx="0" cy="0"/>
        </a:xfrm>
      </p:grpSpPr>
      <p:sp>
        <p:nvSpPr>
          <p:cNvPr id="445" name="Google Shape;445;p65"/>
          <p:cNvSpPr txBox="1"/>
          <p:nvPr>
            <p:ph idx="4294967295" type="ctrTitle"/>
          </p:nvPr>
        </p:nvSpPr>
        <p:spPr>
          <a:xfrm>
            <a:off x="870775" y="1868275"/>
            <a:ext cx="7255200" cy="333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3000">
                <a:solidFill>
                  <a:srgbClr val="000000"/>
                </a:solidFill>
              </a:rPr>
              <a:t>Today we will explore how different preprocessing techniques change the result on the same model.</a:t>
            </a:r>
            <a:endParaRPr b="1" sz="3000">
              <a:solidFill>
                <a:srgbClr val="000000"/>
              </a:solidFill>
            </a:endParaRPr>
          </a:p>
          <a:p>
            <a:pPr indent="0" lvl="0" marL="0" rtl="0" algn="ctr">
              <a:spcBef>
                <a:spcPts val="0"/>
              </a:spcBef>
              <a:spcAft>
                <a:spcPts val="0"/>
              </a:spcAft>
              <a:buNone/>
            </a:pPr>
            <a:r>
              <a:t/>
            </a:r>
            <a:endParaRPr b="1" sz="3000">
              <a:solidFill>
                <a:srgbClr val="000000"/>
              </a:solidFill>
            </a:endParaRPr>
          </a:p>
          <a:p>
            <a:pPr indent="0" lvl="0" marL="0" rtl="0" algn="ctr">
              <a:spcBef>
                <a:spcPts val="0"/>
              </a:spcBef>
              <a:spcAft>
                <a:spcPts val="0"/>
              </a:spcAft>
              <a:buNone/>
            </a:pPr>
            <a:r>
              <a:rPr b="1" lang="en" sz="3000">
                <a:solidFill>
                  <a:srgbClr val="000000"/>
                </a:solidFill>
              </a:rPr>
              <a:t>The rest of this course will be focused on learning the differences about each model and how to choose the right one.</a:t>
            </a:r>
            <a:endParaRPr b="1" sz="3000">
              <a:solidFill>
                <a:srgbClr val="000000"/>
              </a:solidFill>
            </a:endParaRPr>
          </a:p>
        </p:txBody>
      </p:sp>
      <p:sp>
        <p:nvSpPr>
          <p:cNvPr id="446" name="Google Shape;446;p65"/>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rgbClr val="C90813"/>
                </a:solidFill>
              </a:rPr>
              <a:t>‹#›</a:t>
            </a:fld>
            <a:endParaRPr>
              <a:solidFill>
                <a:srgbClr val="C90813"/>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0" name="Shape 450"/>
        <p:cNvGrpSpPr/>
        <p:nvPr/>
      </p:nvGrpSpPr>
      <p:grpSpPr>
        <a:xfrm>
          <a:off x="0" y="0"/>
          <a:ext cx="0" cy="0"/>
          <a:chOff x="0" y="0"/>
          <a:chExt cx="0" cy="0"/>
        </a:xfrm>
      </p:grpSpPr>
      <p:sp>
        <p:nvSpPr>
          <p:cNvPr id="451" name="Google Shape;451;p66"/>
          <p:cNvSpPr txBox="1"/>
          <p:nvPr>
            <p:ph type="title"/>
          </p:nvPr>
        </p:nvSpPr>
        <p:spPr>
          <a:xfrm>
            <a:off x="786150" y="410825"/>
            <a:ext cx="7571700" cy="58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CC0000"/>
                </a:solidFill>
              </a:rPr>
              <a:t>Machine Learning Pipeline</a:t>
            </a:r>
            <a:endParaRPr>
              <a:solidFill>
                <a:srgbClr val="CC0000"/>
              </a:solidFill>
            </a:endParaRPr>
          </a:p>
        </p:txBody>
      </p:sp>
      <p:cxnSp>
        <p:nvCxnSpPr>
          <p:cNvPr id="452" name="Google Shape;452;p66"/>
          <p:cNvCxnSpPr/>
          <p:nvPr/>
        </p:nvCxnSpPr>
        <p:spPr>
          <a:xfrm flipH="1" rot="10800000">
            <a:off x="9461445" y="1789142"/>
            <a:ext cx="522300" cy="309900"/>
          </a:xfrm>
          <a:prstGeom prst="straightConnector1">
            <a:avLst/>
          </a:prstGeom>
          <a:noFill/>
          <a:ln cap="flat" cmpd="sng" w="9525">
            <a:solidFill>
              <a:srgbClr val="CFD8DC"/>
            </a:solidFill>
            <a:prstDash val="solid"/>
            <a:round/>
            <a:headEnd len="med" w="med" type="none"/>
            <a:tailEnd len="med" w="med" type="none"/>
          </a:ln>
        </p:spPr>
      </p:cxnSp>
      <p:cxnSp>
        <p:nvCxnSpPr>
          <p:cNvPr id="453" name="Google Shape;453;p66"/>
          <p:cNvCxnSpPr/>
          <p:nvPr/>
        </p:nvCxnSpPr>
        <p:spPr>
          <a:xfrm flipH="1" rot="10800000">
            <a:off x="9294675" y="1213650"/>
            <a:ext cx="648600" cy="737700"/>
          </a:xfrm>
          <a:prstGeom prst="straightConnector1">
            <a:avLst/>
          </a:prstGeom>
          <a:noFill/>
          <a:ln cap="flat" cmpd="sng" w="9525">
            <a:solidFill>
              <a:srgbClr val="CFD8DC"/>
            </a:solidFill>
            <a:prstDash val="solid"/>
            <a:round/>
            <a:headEnd len="med" w="med" type="none"/>
            <a:tailEnd len="med" w="med" type="none"/>
          </a:ln>
        </p:spPr>
      </p:cxnSp>
      <p:sp>
        <p:nvSpPr>
          <p:cNvPr id="454" name="Google Shape;454;p66"/>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55" name="Google Shape;455;p66"/>
          <p:cNvSpPr txBox="1"/>
          <p:nvPr/>
        </p:nvSpPr>
        <p:spPr>
          <a:xfrm>
            <a:off x="786150" y="960450"/>
            <a:ext cx="2316900" cy="42489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999999"/>
                </a:solidFill>
                <a:latin typeface="Roboto Slab"/>
                <a:ea typeface="Roboto Slab"/>
                <a:cs typeface="Roboto Slab"/>
                <a:sym typeface="Roboto Slab"/>
              </a:rPr>
              <a:t>1 Identify Problem</a:t>
            </a:r>
            <a:endParaRPr b="1" sz="1800">
              <a:solidFill>
                <a:srgbClr val="999999"/>
              </a:solidFill>
              <a:latin typeface="Roboto Slab"/>
              <a:ea typeface="Roboto Slab"/>
              <a:cs typeface="Roboto Slab"/>
              <a:sym typeface="Roboto Slab"/>
            </a:endParaRPr>
          </a:p>
          <a:p>
            <a:pPr indent="0" lvl="0" marL="0" rtl="0" algn="l">
              <a:spcBef>
                <a:spcPts val="600"/>
              </a:spcBef>
              <a:spcAft>
                <a:spcPts val="0"/>
              </a:spcAft>
              <a:buNone/>
            </a:pPr>
            <a:r>
              <a:rPr lang="en" sz="1600">
                <a:solidFill>
                  <a:srgbClr val="999999"/>
                </a:solidFill>
                <a:latin typeface="Roboto Slab"/>
                <a:ea typeface="Roboto Slab"/>
                <a:cs typeface="Roboto Slab"/>
                <a:sym typeface="Roboto Slab"/>
              </a:rPr>
              <a:t>Carefully define the problem you want to solve. What specific question are you trying to answer?</a:t>
            </a:r>
            <a:endParaRPr sz="1600">
              <a:solidFill>
                <a:srgbClr val="999999"/>
              </a:solidFill>
              <a:latin typeface="Roboto Slab"/>
              <a:ea typeface="Roboto Slab"/>
              <a:cs typeface="Roboto Slab"/>
              <a:sym typeface="Roboto Slab"/>
            </a:endParaRPr>
          </a:p>
          <a:p>
            <a:pPr indent="0" lvl="0" marL="0" rtl="0" algn="l">
              <a:spcBef>
                <a:spcPts val="600"/>
              </a:spcBef>
              <a:spcAft>
                <a:spcPts val="0"/>
              </a:spcAft>
              <a:buNone/>
            </a:pPr>
            <a:r>
              <a:t/>
            </a:r>
            <a:endParaRPr sz="1800">
              <a:solidFill>
                <a:srgbClr val="999999"/>
              </a:solidFill>
              <a:latin typeface="Roboto Slab"/>
              <a:ea typeface="Roboto Slab"/>
              <a:cs typeface="Roboto Slab"/>
              <a:sym typeface="Roboto Slab"/>
            </a:endParaRPr>
          </a:p>
        </p:txBody>
      </p:sp>
      <p:sp>
        <p:nvSpPr>
          <p:cNvPr id="456" name="Google Shape;456;p66"/>
          <p:cNvSpPr txBox="1"/>
          <p:nvPr/>
        </p:nvSpPr>
        <p:spPr>
          <a:xfrm>
            <a:off x="3330000" y="960450"/>
            <a:ext cx="2419800" cy="40569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999999"/>
                </a:solidFill>
                <a:latin typeface="Roboto Slab"/>
                <a:ea typeface="Roboto Slab"/>
                <a:cs typeface="Roboto Slab"/>
                <a:sym typeface="Roboto Slab"/>
              </a:rPr>
              <a:t>2 Gather Data</a:t>
            </a:r>
            <a:endParaRPr b="1" sz="1800">
              <a:solidFill>
                <a:srgbClr val="999999"/>
              </a:solidFill>
              <a:latin typeface="Roboto Slab"/>
              <a:ea typeface="Roboto Slab"/>
              <a:cs typeface="Roboto Slab"/>
              <a:sym typeface="Roboto Slab"/>
            </a:endParaRPr>
          </a:p>
          <a:p>
            <a:pPr indent="0" lvl="0" marL="0" rtl="0" algn="l">
              <a:spcBef>
                <a:spcPts val="600"/>
              </a:spcBef>
              <a:spcAft>
                <a:spcPts val="0"/>
              </a:spcAft>
              <a:buNone/>
            </a:pPr>
            <a:r>
              <a:rPr lang="en" sz="1600">
                <a:solidFill>
                  <a:srgbClr val="999999"/>
                </a:solidFill>
                <a:latin typeface="Roboto Slab"/>
                <a:ea typeface="Roboto Slab"/>
                <a:cs typeface="Roboto Slab"/>
                <a:sym typeface="Roboto Slab"/>
              </a:rPr>
              <a:t>Figure out what data is needed and where to retrieve it. Does similar data exist or do we need to generate it?</a:t>
            </a:r>
            <a:endParaRPr b="1" sz="1600">
              <a:solidFill>
                <a:srgbClr val="999999"/>
              </a:solidFill>
              <a:latin typeface="Roboto Slab"/>
              <a:ea typeface="Roboto Slab"/>
              <a:cs typeface="Roboto Slab"/>
              <a:sym typeface="Roboto Slab"/>
            </a:endParaRPr>
          </a:p>
        </p:txBody>
      </p:sp>
      <p:sp>
        <p:nvSpPr>
          <p:cNvPr id="457" name="Google Shape;457;p66"/>
          <p:cNvSpPr txBox="1"/>
          <p:nvPr/>
        </p:nvSpPr>
        <p:spPr>
          <a:xfrm>
            <a:off x="5873825" y="960450"/>
            <a:ext cx="2419800" cy="42489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999999"/>
                </a:solidFill>
                <a:latin typeface="Roboto Slab"/>
                <a:ea typeface="Roboto Slab"/>
                <a:cs typeface="Roboto Slab"/>
                <a:sym typeface="Roboto Slab"/>
              </a:rPr>
              <a:t>3 Process Data</a:t>
            </a:r>
            <a:endParaRPr b="1" sz="1800">
              <a:solidFill>
                <a:srgbClr val="999999"/>
              </a:solidFill>
              <a:latin typeface="Roboto Slab"/>
              <a:ea typeface="Roboto Slab"/>
              <a:cs typeface="Roboto Slab"/>
              <a:sym typeface="Roboto Slab"/>
            </a:endParaRPr>
          </a:p>
          <a:p>
            <a:pPr indent="0" lvl="0" marL="0" rtl="0" algn="l">
              <a:spcBef>
                <a:spcPts val="600"/>
              </a:spcBef>
              <a:spcAft>
                <a:spcPts val="0"/>
              </a:spcAft>
              <a:buNone/>
            </a:pPr>
            <a:r>
              <a:rPr lang="en" sz="1600">
                <a:solidFill>
                  <a:srgbClr val="999999"/>
                </a:solidFill>
                <a:latin typeface="Roboto Slab"/>
                <a:ea typeface="Roboto Slab"/>
                <a:cs typeface="Roboto Slab"/>
                <a:sym typeface="Roboto Slab"/>
              </a:rPr>
              <a:t>Format data that can be interpreted by a computer.  That includes cleaning, manipulating and extracting important features to feed into the training model.</a:t>
            </a:r>
            <a:endParaRPr sz="1600">
              <a:solidFill>
                <a:srgbClr val="999999"/>
              </a:solidFill>
              <a:latin typeface="Roboto Slab"/>
              <a:ea typeface="Roboto Slab"/>
              <a:cs typeface="Roboto Slab"/>
              <a:sym typeface="Roboto Slab"/>
            </a:endParaRPr>
          </a:p>
        </p:txBody>
      </p:sp>
      <p:sp>
        <p:nvSpPr>
          <p:cNvPr id="458" name="Google Shape;458;p66"/>
          <p:cNvSpPr txBox="1"/>
          <p:nvPr>
            <p:ph idx="1" type="body"/>
          </p:nvPr>
        </p:nvSpPr>
        <p:spPr>
          <a:xfrm>
            <a:off x="717225" y="3780525"/>
            <a:ext cx="2419800" cy="3940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1800">
                <a:solidFill>
                  <a:srgbClr val="999999"/>
                </a:solidFill>
                <a:latin typeface="Roboto Slab"/>
                <a:ea typeface="Roboto Slab"/>
                <a:cs typeface="Roboto Slab"/>
                <a:sym typeface="Roboto Slab"/>
              </a:rPr>
              <a:t>4 Train Model</a:t>
            </a:r>
            <a:endParaRPr b="1" sz="1800">
              <a:solidFill>
                <a:srgbClr val="999999"/>
              </a:solidFill>
              <a:latin typeface="Roboto Slab"/>
              <a:ea typeface="Roboto Slab"/>
              <a:cs typeface="Roboto Slab"/>
              <a:sym typeface="Roboto Slab"/>
            </a:endParaRPr>
          </a:p>
          <a:p>
            <a:pPr indent="0" lvl="0" marL="0" rtl="0" algn="l">
              <a:spcBef>
                <a:spcPts val="600"/>
              </a:spcBef>
              <a:spcAft>
                <a:spcPts val="0"/>
              </a:spcAft>
              <a:buClr>
                <a:schemeClr val="dk1"/>
              </a:buClr>
              <a:buSzPts val="1100"/>
              <a:buFont typeface="Arial"/>
              <a:buNone/>
            </a:pPr>
            <a:r>
              <a:rPr lang="en" sz="1600">
                <a:solidFill>
                  <a:srgbClr val="999999"/>
                </a:solidFill>
                <a:latin typeface="Roboto Slab"/>
                <a:ea typeface="Roboto Slab"/>
                <a:cs typeface="Roboto Slab"/>
                <a:sym typeface="Roboto Slab"/>
              </a:rPr>
              <a:t>Training the dataset on your selected model. In practice, datasets are split into train, validation and test sets in order to measure model performance.</a:t>
            </a:r>
            <a:endParaRPr b="1" sz="1600">
              <a:solidFill>
                <a:srgbClr val="999999"/>
              </a:solidFill>
              <a:latin typeface="Roboto Slab"/>
              <a:ea typeface="Roboto Slab"/>
              <a:cs typeface="Roboto Slab"/>
              <a:sym typeface="Roboto Slab"/>
            </a:endParaRPr>
          </a:p>
        </p:txBody>
      </p:sp>
      <p:sp>
        <p:nvSpPr>
          <p:cNvPr id="459" name="Google Shape;459;p66"/>
          <p:cNvSpPr txBox="1"/>
          <p:nvPr>
            <p:ph idx="4294967295" type="body"/>
          </p:nvPr>
        </p:nvSpPr>
        <p:spPr>
          <a:xfrm>
            <a:off x="3261075" y="3780525"/>
            <a:ext cx="2419800" cy="3940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CC0000"/>
                </a:solidFill>
                <a:latin typeface="Roboto Slab"/>
                <a:ea typeface="Roboto Slab"/>
                <a:cs typeface="Roboto Slab"/>
                <a:sym typeface="Roboto Slab"/>
              </a:rPr>
              <a:t>5 </a:t>
            </a:r>
            <a:r>
              <a:rPr b="1" lang="en" sz="1800">
                <a:latin typeface="Roboto Slab"/>
                <a:ea typeface="Roboto Slab"/>
                <a:cs typeface="Roboto Slab"/>
                <a:sym typeface="Roboto Slab"/>
              </a:rPr>
              <a:t>Evaluate Results</a:t>
            </a:r>
            <a:endParaRPr b="1" sz="1800">
              <a:latin typeface="Roboto Slab"/>
              <a:ea typeface="Roboto Slab"/>
              <a:cs typeface="Roboto Slab"/>
              <a:sym typeface="Roboto Slab"/>
            </a:endParaRPr>
          </a:p>
          <a:p>
            <a:pPr indent="0" lvl="0" marL="0" rtl="0" algn="l">
              <a:spcBef>
                <a:spcPts val="600"/>
              </a:spcBef>
              <a:spcAft>
                <a:spcPts val="0"/>
              </a:spcAft>
              <a:buClr>
                <a:schemeClr val="dk1"/>
              </a:buClr>
              <a:buSzPts val="1100"/>
              <a:buFont typeface="Arial"/>
              <a:buNone/>
            </a:pPr>
            <a:r>
              <a:rPr lang="en" sz="1600">
                <a:latin typeface="Roboto Slab"/>
                <a:ea typeface="Roboto Slab"/>
                <a:cs typeface="Roboto Slab"/>
                <a:sym typeface="Roboto Slab"/>
              </a:rPr>
              <a:t>Does the trained model solve your initial problem? Does it satisfy your performance requirements?</a:t>
            </a:r>
            <a:endParaRPr b="1" sz="1600">
              <a:latin typeface="Roboto Slab"/>
              <a:ea typeface="Roboto Slab"/>
              <a:cs typeface="Roboto Slab"/>
              <a:sym typeface="Roboto Slab"/>
            </a:endParaRPr>
          </a:p>
        </p:txBody>
      </p:sp>
      <p:sp>
        <p:nvSpPr>
          <p:cNvPr id="460" name="Google Shape;460;p66"/>
          <p:cNvSpPr txBox="1"/>
          <p:nvPr>
            <p:ph idx="4294967295" type="body"/>
          </p:nvPr>
        </p:nvSpPr>
        <p:spPr>
          <a:xfrm>
            <a:off x="5804900" y="3780525"/>
            <a:ext cx="2419800" cy="4229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999999"/>
                </a:solidFill>
                <a:latin typeface="Roboto Slab"/>
                <a:ea typeface="Roboto Slab"/>
                <a:cs typeface="Roboto Slab"/>
                <a:sym typeface="Roboto Slab"/>
              </a:rPr>
              <a:t>6 Repeat!</a:t>
            </a:r>
            <a:endParaRPr b="1" sz="1800">
              <a:solidFill>
                <a:srgbClr val="999999"/>
              </a:solidFill>
              <a:latin typeface="Roboto Slab"/>
              <a:ea typeface="Roboto Slab"/>
              <a:cs typeface="Roboto Slab"/>
              <a:sym typeface="Roboto Slab"/>
            </a:endParaRPr>
          </a:p>
          <a:p>
            <a:pPr indent="0" lvl="0" marL="0" rtl="0" algn="l">
              <a:spcBef>
                <a:spcPts val="600"/>
              </a:spcBef>
              <a:spcAft>
                <a:spcPts val="0"/>
              </a:spcAft>
              <a:buClr>
                <a:schemeClr val="dk1"/>
              </a:buClr>
              <a:buSzPts val="1100"/>
              <a:buFont typeface="Arial"/>
              <a:buNone/>
            </a:pPr>
            <a:r>
              <a:rPr lang="en" sz="1600">
                <a:solidFill>
                  <a:srgbClr val="999999"/>
                </a:solidFill>
                <a:latin typeface="Roboto Slab"/>
                <a:ea typeface="Roboto Slab"/>
                <a:cs typeface="Roboto Slab"/>
                <a:sym typeface="Roboto Slab"/>
              </a:rPr>
              <a:t>Improve your model by reiterating the process! </a:t>
            </a:r>
            <a:endParaRPr b="1" sz="1600">
              <a:solidFill>
                <a:srgbClr val="999999"/>
              </a:solidFill>
              <a:latin typeface="Roboto Slab"/>
              <a:ea typeface="Roboto Slab"/>
              <a:cs typeface="Roboto Slab"/>
              <a:sym typeface="Roboto Slab"/>
            </a:endParaRPr>
          </a:p>
          <a:p>
            <a:pPr indent="0" lvl="0" marL="0" rtl="0" algn="l">
              <a:spcBef>
                <a:spcPts val="600"/>
              </a:spcBef>
              <a:spcAft>
                <a:spcPts val="0"/>
              </a:spcAft>
              <a:buNone/>
            </a:pPr>
            <a:r>
              <a:t/>
            </a:r>
            <a:endParaRPr sz="1200">
              <a:solidFill>
                <a:srgbClr val="999999"/>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464" name="Shape 464"/>
        <p:cNvGrpSpPr/>
        <p:nvPr/>
      </p:nvGrpSpPr>
      <p:grpSpPr>
        <a:xfrm>
          <a:off x="0" y="0"/>
          <a:ext cx="0" cy="0"/>
          <a:chOff x="0" y="0"/>
          <a:chExt cx="0" cy="0"/>
        </a:xfrm>
      </p:grpSpPr>
      <p:sp>
        <p:nvSpPr>
          <p:cNvPr id="465" name="Google Shape;465;p67"/>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rgbClr val="CC0000"/>
                </a:solidFill>
              </a:rPr>
              <a:t>Overfitting vs Underfitting</a:t>
            </a:r>
            <a:endParaRPr sz="3000">
              <a:solidFill>
                <a:srgbClr val="CC0000"/>
              </a:solidFill>
            </a:endParaRPr>
          </a:p>
        </p:txBody>
      </p:sp>
      <p:sp>
        <p:nvSpPr>
          <p:cNvPr id="466" name="Google Shape;466;p67"/>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rgbClr val="C90813"/>
                </a:solidFill>
              </a:rPr>
              <a:t>‹#›</a:t>
            </a:fld>
            <a:endParaRPr>
              <a:solidFill>
                <a:srgbClr val="C90813"/>
              </a:solidFill>
            </a:endParaRPr>
          </a:p>
        </p:txBody>
      </p:sp>
      <p:pic>
        <p:nvPicPr>
          <p:cNvPr id="467" name="Google Shape;467;p67"/>
          <p:cNvPicPr preferRelativeResize="0"/>
          <p:nvPr/>
        </p:nvPicPr>
        <p:blipFill>
          <a:blip r:embed="rId4">
            <a:alphaModFix/>
          </a:blip>
          <a:stretch>
            <a:fillRect/>
          </a:stretch>
        </p:blipFill>
        <p:spPr>
          <a:xfrm>
            <a:off x="1104900" y="1347726"/>
            <a:ext cx="6934200" cy="5200650"/>
          </a:xfrm>
          <a:prstGeom prst="rect">
            <a:avLst/>
          </a:prstGeom>
          <a:noFill/>
          <a:ln>
            <a:noFill/>
          </a:ln>
        </p:spPr>
      </p:pic>
      <p:sp>
        <p:nvSpPr>
          <p:cNvPr id="468" name="Google Shape;468;p67"/>
          <p:cNvSpPr txBox="1"/>
          <p:nvPr/>
        </p:nvSpPr>
        <p:spPr>
          <a:xfrm>
            <a:off x="86100" y="5181225"/>
            <a:ext cx="7953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600"/>
              <a:t>https://www.google.ca/url?sa=i&amp;rct=j&amp;q=&amp;esrc=s&amp;source=images&amp;cd=&amp;cad=rja&amp;uact=8&amp;ved=2ahUKEwjP3cC_-73dAhXq8YMKHbCjDhUQjRx6BAgBEAU&amp;url=https%3A%2F%2Fstats.stackexchange.com%2Fquestions%2F292283%2Fgeneral-question-regarding-over-fitting-vs-complexity-of-models&amp;psig=AOvVaw2w0fUI83QmZj2Wm8HNcyXd&amp;ust=1537133719302285</a:t>
            </a:r>
            <a:endParaRPr sz="6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2" name="Shape 472"/>
        <p:cNvGrpSpPr/>
        <p:nvPr/>
      </p:nvGrpSpPr>
      <p:grpSpPr>
        <a:xfrm>
          <a:off x="0" y="0"/>
          <a:ext cx="0" cy="0"/>
          <a:chOff x="0" y="0"/>
          <a:chExt cx="0" cy="0"/>
        </a:xfrm>
      </p:grpSpPr>
      <p:sp>
        <p:nvSpPr>
          <p:cNvPr id="473" name="Google Shape;473;p68"/>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Metrics to Evaluate Your Model </a:t>
            </a:r>
            <a:endParaRPr/>
          </a:p>
        </p:txBody>
      </p:sp>
      <p:sp>
        <p:nvSpPr>
          <p:cNvPr id="474" name="Google Shape;474;p68"/>
          <p:cNvSpPr txBox="1"/>
          <p:nvPr>
            <p:ph idx="1" type="body"/>
          </p:nvPr>
        </p:nvSpPr>
        <p:spPr>
          <a:xfrm>
            <a:off x="786150" y="1682267"/>
            <a:ext cx="7571700" cy="4764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latin typeface="Roboto Slab"/>
                <a:ea typeface="Roboto Slab"/>
                <a:cs typeface="Roboto Slab"/>
                <a:sym typeface="Roboto Slab"/>
              </a:rPr>
              <a:t>Classification:</a:t>
            </a:r>
            <a:endParaRPr sz="1800">
              <a:latin typeface="Roboto Slab"/>
              <a:ea typeface="Roboto Slab"/>
              <a:cs typeface="Roboto Slab"/>
              <a:sym typeface="Roboto Slab"/>
            </a:endParaRPr>
          </a:p>
          <a:p>
            <a:pPr indent="0" lvl="0" marL="0" rtl="0" algn="l">
              <a:spcBef>
                <a:spcPts val="600"/>
              </a:spcBef>
              <a:spcAft>
                <a:spcPts val="0"/>
              </a:spcAft>
              <a:buNone/>
            </a:pPr>
            <a:r>
              <a:t/>
            </a:r>
            <a:endParaRPr sz="1800">
              <a:latin typeface="Roboto Slab"/>
              <a:ea typeface="Roboto Slab"/>
              <a:cs typeface="Roboto Slab"/>
              <a:sym typeface="Roboto Slab"/>
            </a:endParaRPr>
          </a:p>
          <a:p>
            <a:pPr indent="0" lvl="0" marL="0" rtl="0" algn="l">
              <a:spcBef>
                <a:spcPts val="600"/>
              </a:spcBef>
              <a:spcAft>
                <a:spcPts val="0"/>
              </a:spcAft>
              <a:buNone/>
            </a:pPr>
            <a:r>
              <a:t/>
            </a:r>
            <a:endParaRPr sz="1800">
              <a:latin typeface="Roboto Slab"/>
              <a:ea typeface="Roboto Slab"/>
              <a:cs typeface="Roboto Slab"/>
              <a:sym typeface="Roboto Slab"/>
            </a:endParaRPr>
          </a:p>
          <a:p>
            <a:pPr indent="0" lvl="0" marL="0" rtl="0" algn="l">
              <a:spcBef>
                <a:spcPts val="600"/>
              </a:spcBef>
              <a:spcAft>
                <a:spcPts val="0"/>
              </a:spcAft>
              <a:buNone/>
            </a:pPr>
            <a:r>
              <a:t/>
            </a:r>
            <a:endParaRPr sz="1800">
              <a:latin typeface="Roboto Slab"/>
              <a:ea typeface="Roboto Slab"/>
              <a:cs typeface="Roboto Slab"/>
              <a:sym typeface="Roboto Slab"/>
            </a:endParaRPr>
          </a:p>
          <a:p>
            <a:pPr indent="0" lvl="0" marL="0" rtl="0" algn="l">
              <a:spcBef>
                <a:spcPts val="600"/>
              </a:spcBef>
              <a:spcAft>
                <a:spcPts val="0"/>
              </a:spcAft>
              <a:buNone/>
            </a:pPr>
            <a:r>
              <a:t/>
            </a:r>
            <a:endParaRPr sz="1800">
              <a:latin typeface="Roboto Slab"/>
              <a:ea typeface="Roboto Slab"/>
              <a:cs typeface="Roboto Slab"/>
              <a:sym typeface="Roboto Slab"/>
            </a:endParaRPr>
          </a:p>
          <a:p>
            <a:pPr indent="0" lvl="0" marL="0" rtl="0" algn="l">
              <a:spcBef>
                <a:spcPts val="600"/>
              </a:spcBef>
              <a:spcAft>
                <a:spcPts val="0"/>
              </a:spcAft>
              <a:buNone/>
            </a:pPr>
            <a:r>
              <a:t/>
            </a:r>
            <a:endParaRPr sz="1800">
              <a:latin typeface="Roboto Slab"/>
              <a:ea typeface="Roboto Slab"/>
              <a:cs typeface="Roboto Slab"/>
              <a:sym typeface="Roboto Slab"/>
            </a:endParaRPr>
          </a:p>
          <a:p>
            <a:pPr indent="0" lvl="0" marL="0" rtl="0" algn="l">
              <a:spcBef>
                <a:spcPts val="600"/>
              </a:spcBef>
              <a:spcAft>
                <a:spcPts val="0"/>
              </a:spcAft>
              <a:buNone/>
            </a:pPr>
            <a:r>
              <a:rPr lang="en" sz="1800">
                <a:latin typeface="Roboto Slab"/>
                <a:ea typeface="Roboto Slab"/>
                <a:cs typeface="Roboto Slab"/>
                <a:sym typeface="Roboto Slab"/>
              </a:rPr>
              <a:t>Confusion Matrix:  </a:t>
            </a:r>
            <a:endParaRPr sz="1800">
              <a:latin typeface="Roboto Slab"/>
              <a:ea typeface="Roboto Slab"/>
              <a:cs typeface="Roboto Slab"/>
              <a:sym typeface="Roboto Slab"/>
            </a:endParaRPr>
          </a:p>
          <a:p>
            <a:pPr indent="0" lvl="0" marL="0" rtl="0" algn="l">
              <a:spcBef>
                <a:spcPts val="600"/>
              </a:spcBef>
              <a:spcAft>
                <a:spcPts val="0"/>
              </a:spcAft>
              <a:buNone/>
            </a:pPr>
            <a:r>
              <a:t/>
            </a:r>
            <a:endParaRPr sz="1800">
              <a:latin typeface="Roboto Slab"/>
              <a:ea typeface="Roboto Slab"/>
              <a:cs typeface="Roboto Slab"/>
              <a:sym typeface="Roboto Slab"/>
            </a:endParaRPr>
          </a:p>
          <a:p>
            <a:pPr indent="0" lvl="0" marL="0" rtl="0" algn="l">
              <a:spcBef>
                <a:spcPts val="600"/>
              </a:spcBef>
              <a:spcAft>
                <a:spcPts val="0"/>
              </a:spcAft>
              <a:buNone/>
            </a:pPr>
            <a:r>
              <a:t/>
            </a:r>
            <a:endParaRPr sz="1800">
              <a:latin typeface="Roboto Slab"/>
              <a:ea typeface="Roboto Slab"/>
              <a:cs typeface="Roboto Slab"/>
              <a:sym typeface="Roboto Slab"/>
            </a:endParaRPr>
          </a:p>
        </p:txBody>
      </p:sp>
      <p:sp>
        <p:nvSpPr>
          <p:cNvPr id="475" name="Google Shape;475;p68"/>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76" name="Google Shape;476;p68"/>
          <p:cNvPicPr preferRelativeResize="0"/>
          <p:nvPr/>
        </p:nvPicPr>
        <p:blipFill>
          <a:blip r:embed="rId3">
            <a:alphaModFix/>
          </a:blip>
          <a:stretch>
            <a:fillRect/>
          </a:stretch>
        </p:blipFill>
        <p:spPr>
          <a:xfrm>
            <a:off x="1189500" y="3066525"/>
            <a:ext cx="4453264" cy="724950"/>
          </a:xfrm>
          <a:prstGeom prst="rect">
            <a:avLst/>
          </a:prstGeom>
          <a:noFill/>
          <a:ln>
            <a:noFill/>
          </a:ln>
        </p:spPr>
      </p:pic>
      <p:pic>
        <p:nvPicPr>
          <p:cNvPr id="477" name="Google Shape;477;p68"/>
          <p:cNvPicPr preferRelativeResize="0"/>
          <p:nvPr/>
        </p:nvPicPr>
        <p:blipFill>
          <a:blip r:embed="rId4">
            <a:alphaModFix/>
          </a:blip>
          <a:stretch>
            <a:fillRect/>
          </a:stretch>
        </p:blipFill>
        <p:spPr>
          <a:xfrm>
            <a:off x="1189500" y="2395088"/>
            <a:ext cx="4662610" cy="525000"/>
          </a:xfrm>
          <a:prstGeom prst="rect">
            <a:avLst/>
          </a:prstGeom>
          <a:noFill/>
          <a:ln>
            <a:noFill/>
          </a:ln>
        </p:spPr>
      </p:pic>
      <p:graphicFrame>
        <p:nvGraphicFramePr>
          <p:cNvPr id="478" name="Google Shape;478;p68"/>
          <p:cNvGraphicFramePr/>
          <p:nvPr/>
        </p:nvGraphicFramePr>
        <p:xfrm>
          <a:off x="1189488" y="4491625"/>
          <a:ext cx="3000000" cy="3000000"/>
        </p:xfrm>
        <a:graphic>
          <a:graphicData uri="http://schemas.openxmlformats.org/drawingml/2006/table">
            <a:tbl>
              <a:tblPr>
                <a:noFill/>
                <a:tableStyleId>{5AB693F3-E863-4B8A-AB62-4876E6BCFA9E}</a:tableStyleId>
              </a:tblPr>
              <a:tblGrid>
                <a:gridCol w="1838625"/>
                <a:gridCol w="1838625"/>
                <a:gridCol w="1838625"/>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Predicted: YES</a:t>
                      </a:r>
                      <a:endParaRPr/>
                    </a:p>
                  </a:txBody>
                  <a:tcPr marT="91425" marB="91425" marR="91425" marL="91425"/>
                </a:tc>
                <a:tc>
                  <a:txBody>
                    <a:bodyPr/>
                    <a:lstStyle/>
                    <a:p>
                      <a:pPr indent="0" lvl="0" marL="0" rtl="0" algn="l">
                        <a:spcBef>
                          <a:spcPts val="0"/>
                        </a:spcBef>
                        <a:spcAft>
                          <a:spcPts val="0"/>
                        </a:spcAft>
                        <a:buNone/>
                      </a:pPr>
                      <a:r>
                        <a:rPr lang="en"/>
                        <a:t>Predicted: NO</a:t>
                      </a:r>
                      <a:endParaRPr/>
                    </a:p>
                  </a:txBody>
                  <a:tcPr marT="91425" marB="91425" marR="91425" marL="91425"/>
                </a:tc>
              </a:tr>
              <a:tr h="381000">
                <a:tc>
                  <a:txBody>
                    <a:bodyPr/>
                    <a:lstStyle/>
                    <a:p>
                      <a:pPr indent="0" lvl="0" marL="0" rtl="0" algn="l">
                        <a:spcBef>
                          <a:spcPts val="0"/>
                        </a:spcBef>
                        <a:spcAft>
                          <a:spcPts val="0"/>
                        </a:spcAft>
                        <a:buNone/>
                      </a:pPr>
                      <a:r>
                        <a:rPr lang="en"/>
                        <a:t>Actual: YES</a:t>
                      </a:r>
                      <a:endParaRPr/>
                    </a:p>
                  </a:txBody>
                  <a:tcPr marT="91425" marB="91425" marR="91425" marL="91425"/>
                </a:tc>
                <a:tc>
                  <a:txBody>
                    <a:bodyPr/>
                    <a:lstStyle/>
                    <a:p>
                      <a:pPr indent="0" lvl="0" marL="0" rtl="0" algn="l">
                        <a:spcBef>
                          <a:spcPts val="0"/>
                        </a:spcBef>
                        <a:spcAft>
                          <a:spcPts val="0"/>
                        </a:spcAft>
                        <a:buNone/>
                      </a:pPr>
                      <a:r>
                        <a:rPr lang="en"/>
                        <a:t>TP</a:t>
                      </a:r>
                      <a:endParaRPr/>
                    </a:p>
                  </a:txBody>
                  <a:tcPr marT="91425" marB="91425" marR="91425" marL="91425"/>
                </a:tc>
                <a:tc>
                  <a:txBody>
                    <a:bodyPr/>
                    <a:lstStyle/>
                    <a:p>
                      <a:pPr indent="0" lvl="0" marL="0" rtl="0" algn="l">
                        <a:spcBef>
                          <a:spcPts val="0"/>
                        </a:spcBef>
                        <a:spcAft>
                          <a:spcPts val="0"/>
                        </a:spcAft>
                        <a:buNone/>
                      </a:pPr>
                      <a:r>
                        <a:rPr lang="en"/>
                        <a:t>FN</a:t>
                      </a:r>
                      <a:endParaRPr/>
                    </a:p>
                  </a:txBody>
                  <a:tcPr marT="91425" marB="91425" marR="91425" marL="91425"/>
                </a:tc>
              </a:tr>
              <a:tr h="381000">
                <a:tc>
                  <a:txBody>
                    <a:bodyPr/>
                    <a:lstStyle/>
                    <a:p>
                      <a:pPr indent="0" lvl="0" marL="0" rtl="0" algn="l">
                        <a:spcBef>
                          <a:spcPts val="0"/>
                        </a:spcBef>
                        <a:spcAft>
                          <a:spcPts val="0"/>
                        </a:spcAft>
                        <a:buNone/>
                      </a:pPr>
                      <a:r>
                        <a:rPr lang="en"/>
                        <a:t>Actual: NO</a:t>
                      </a:r>
                      <a:endParaRPr/>
                    </a:p>
                  </a:txBody>
                  <a:tcPr marT="91425" marB="91425" marR="91425" marL="91425"/>
                </a:tc>
                <a:tc>
                  <a:txBody>
                    <a:bodyPr/>
                    <a:lstStyle/>
                    <a:p>
                      <a:pPr indent="0" lvl="0" marL="0" rtl="0" algn="l">
                        <a:spcBef>
                          <a:spcPts val="0"/>
                        </a:spcBef>
                        <a:spcAft>
                          <a:spcPts val="0"/>
                        </a:spcAft>
                        <a:buNone/>
                      </a:pPr>
                      <a:r>
                        <a:rPr lang="en"/>
                        <a:t>FP</a:t>
                      </a:r>
                      <a:endParaRPr/>
                    </a:p>
                  </a:txBody>
                  <a:tcPr marT="91425" marB="91425" marR="91425" marL="91425"/>
                </a:tc>
                <a:tc>
                  <a:txBody>
                    <a:bodyPr/>
                    <a:lstStyle/>
                    <a:p>
                      <a:pPr indent="0" lvl="0" marL="0" rtl="0" algn="l">
                        <a:spcBef>
                          <a:spcPts val="0"/>
                        </a:spcBef>
                        <a:spcAft>
                          <a:spcPts val="0"/>
                        </a:spcAft>
                        <a:buNone/>
                      </a:pPr>
                      <a:r>
                        <a:rPr lang="en"/>
                        <a:t>TN</a:t>
                      </a:r>
                      <a:endParaRPr/>
                    </a:p>
                  </a:txBody>
                  <a:tcPr marT="91425" marB="91425" marR="91425" marL="91425"/>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2" name="Shape 482"/>
        <p:cNvGrpSpPr/>
        <p:nvPr/>
      </p:nvGrpSpPr>
      <p:grpSpPr>
        <a:xfrm>
          <a:off x="0" y="0"/>
          <a:ext cx="0" cy="0"/>
          <a:chOff x="0" y="0"/>
          <a:chExt cx="0" cy="0"/>
        </a:xfrm>
      </p:grpSpPr>
      <p:sp>
        <p:nvSpPr>
          <p:cNvPr id="483" name="Google Shape;483;p69"/>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Metrics to Evaluate Your Model </a:t>
            </a:r>
            <a:endParaRPr/>
          </a:p>
        </p:txBody>
      </p:sp>
      <p:sp>
        <p:nvSpPr>
          <p:cNvPr id="484" name="Google Shape;484;p69"/>
          <p:cNvSpPr txBox="1"/>
          <p:nvPr>
            <p:ph idx="1" type="body"/>
          </p:nvPr>
        </p:nvSpPr>
        <p:spPr>
          <a:xfrm>
            <a:off x="786150" y="1682267"/>
            <a:ext cx="7571700" cy="4764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latin typeface="Roboto Slab"/>
                <a:ea typeface="Roboto Slab"/>
                <a:cs typeface="Roboto Slab"/>
                <a:sym typeface="Roboto Slab"/>
              </a:rPr>
              <a:t>Regression models </a:t>
            </a:r>
            <a:endParaRPr sz="1800">
              <a:latin typeface="Roboto Slab"/>
              <a:ea typeface="Roboto Slab"/>
              <a:cs typeface="Roboto Slab"/>
              <a:sym typeface="Roboto Slab"/>
            </a:endParaRPr>
          </a:p>
          <a:p>
            <a:pPr indent="0" lvl="0" marL="0" rtl="0" algn="l">
              <a:spcBef>
                <a:spcPts val="600"/>
              </a:spcBef>
              <a:spcAft>
                <a:spcPts val="0"/>
              </a:spcAft>
              <a:buNone/>
            </a:pPr>
            <a:r>
              <a:t/>
            </a:r>
            <a:endParaRPr sz="1800">
              <a:latin typeface="Roboto Slab"/>
              <a:ea typeface="Roboto Slab"/>
              <a:cs typeface="Roboto Slab"/>
              <a:sym typeface="Roboto Slab"/>
            </a:endParaRPr>
          </a:p>
          <a:p>
            <a:pPr indent="0" lvl="0" marL="0" rtl="0" algn="l">
              <a:spcBef>
                <a:spcPts val="600"/>
              </a:spcBef>
              <a:spcAft>
                <a:spcPts val="0"/>
              </a:spcAft>
              <a:buNone/>
            </a:pPr>
            <a:r>
              <a:t/>
            </a:r>
            <a:endParaRPr sz="1800">
              <a:latin typeface="Roboto Slab"/>
              <a:ea typeface="Roboto Slab"/>
              <a:cs typeface="Roboto Slab"/>
              <a:sym typeface="Roboto Slab"/>
            </a:endParaRPr>
          </a:p>
        </p:txBody>
      </p:sp>
      <p:sp>
        <p:nvSpPr>
          <p:cNvPr id="485" name="Google Shape;485;p69"/>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86" name="Google Shape;486;p69"/>
          <p:cNvPicPr preferRelativeResize="0"/>
          <p:nvPr/>
        </p:nvPicPr>
        <p:blipFill>
          <a:blip r:embed="rId3">
            <a:alphaModFix/>
          </a:blip>
          <a:stretch>
            <a:fillRect/>
          </a:stretch>
        </p:blipFill>
        <p:spPr>
          <a:xfrm>
            <a:off x="1445600" y="2517538"/>
            <a:ext cx="4004100" cy="740025"/>
          </a:xfrm>
          <a:prstGeom prst="rect">
            <a:avLst/>
          </a:prstGeom>
          <a:noFill/>
          <a:ln>
            <a:noFill/>
          </a:ln>
        </p:spPr>
      </p:pic>
      <p:pic>
        <p:nvPicPr>
          <p:cNvPr id="487" name="Google Shape;487;p69"/>
          <p:cNvPicPr preferRelativeResize="0"/>
          <p:nvPr/>
        </p:nvPicPr>
        <p:blipFill>
          <a:blip r:embed="rId4">
            <a:alphaModFix/>
          </a:blip>
          <a:stretch>
            <a:fillRect/>
          </a:stretch>
        </p:blipFill>
        <p:spPr>
          <a:xfrm>
            <a:off x="1445600" y="3600438"/>
            <a:ext cx="4123004" cy="740025"/>
          </a:xfrm>
          <a:prstGeom prst="rect">
            <a:avLst/>
          </a:prstGeom>
          <a:noFill/>
          <a:ln>
            <a:noFill/>
          </a:ln>
        </p:spPr>
      </p:pic>
      <p:sp>
        <p:nvSpPr>
          <p:cNvPr id="488" name="Google Shape;488;p69"/>
          <p:cNvSpPr txBox="1"/>
          <p:nvPr/>
        </p:nvSpPr>
        <p:spPr>
          <a:xfrm>
            <a:off x="2550200" y="4824725"/>
            <a:ext cx="4997100" cy="14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2" name="Shape 492"/>
        <p:cNvGrpSpPr/>
        <p:nvPr/>
      </p:nvGrpSpPr>
      <p:grpSpPr>
        <a:xfrm>
          <a:off x="0" y="0"/>
          <a:ext cx="0" cy="0"/>
          <a:chOff x="0" y="0"/>
          <a:chExt cx="0" cy="0"/>
        </a:xfrm>
      </p:grpSpPr>
      <p:sp>
        <p:nvSpPr>
          <p:cNvPr id="493" name="Google Shape;493;p70"/>
          <p:cNvSpPr txBox="1"/>
          <p:nvPr>
            <p:ph type="title"/>
          </p:nvPr>
        </p:nvSpPr>
        <p:spPr>
          <a:xfrm>
            <a:off x="786150" y="410825"/>
            <a:ext cx="7571700" cy="58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CC0000"/>
                </a:solidFill>
              </a:rPr>
              <a:t>Machine Learning Pipeline</a:t>
            </a:r>
            <a:endParaRPr>
              <a:solidFill>
                <a:srgbClr val="CC0000"/>
              </a:solidFill>
            </a:endParaRPr>
          </a:p>
        </p:txBody>
      </p:sp>
      <p:cxnSp>
        <p:nvCxnSpPr>
          <p:cNvPr id="494" name="Google Shape;494;p70"/>
          <p:cNvCxnSpPr/>
          <p:nvPr/>
        </p:nvCxnSpPr>
        <p:spPr>
          <a:xfrm flipH="1" rot="10800000">
            <a:off x="9461445" y="1789142"/>
            <a:ext cx="522300" cy="309900"/>
          </a:xfrm>
          <a:prstGeom prst="straightConnector1">
            <a:avLst/>
          </a:prstGeom>
          <a:noFill/>
          <a:ln cap="flat" cmpd="sng" w="9525">
            <a:solidFill>
              <a:srgbClr val="CFD8DC"/>
            </a:solidFill>
            <a:prstDash val="solid"/>
            <a:round/>
            <a:headEnd len="med" w="med" type="none"/>
            <a:tailEnd len="med" w="med" type="none"/>
          </a:ln>
        </p:spPr>
      </p:cxnSp>
      <p:cxnSp>
        <p:nvCxnSpPr>
          <p:cNvPr id="495" name="Google Shape;495;p70"/>
          <p:cNvCxnSpPr/>
          <p:nvPr/>
        </p:nvCxnSpPr>
        <p:spPr>
          <a:xfrm flipH="1" rot="10800000">
            <a:off x="9294675" y="1213650"/>
            <a:ext cx="648600" cy="737700"/>
          </a:xfrm>
          <a:prstGeom prst="straightConnector1">
            <a:avLst/>
          </a:prstGeom>
          <a:noFill/>
          <a:ln cap="flat" cmpd="sng" w="9525">
            <a:solidFill>
              <a:srgbClr val="CFD8DC"/>
            </a:solidFill>
            <a:prstDash val="solid"/>
            <a:round/>
            <a:headEnd len="med" w="med" type="none"/>
            <a:tailEnd len="med" w="med" type="none"/>
          </a:ln>
        </p:spPr>
      </p:cxnSp>
      <p:sp>
        <p:nvSpPr>
          <p:cNvPr id="496" name="Google Shape;496;p70"/>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97" name="Google Shape;497;p70"/>
          <p:cNvSpPr txBox="1"/>
          <p:nvPr/>
        </p:nvSpPr>
        <p:spPr>
          <a:xfrm>
            <a:off x="786150" y="960450"/>
            <a:ext cx="2316900" cy="42489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999999"/>
                </a:solidFill>
                <a:latin typeface="Roboto Slab"/>
                <a:ea typeface="Roboto Slab"/>
                <a:cs typeface="Roboto Slab"/>
                <a:sym typeface="Roboto Slab"/>
              </a:rPr>
              <a:t>1 Identify Problem</a:t>
            </a:r>
            <a:endParaRPr b="1" sz="1800">
              <a:solidFill>
                <a:srgbClr val="999999"/>
              </a:solidFill>
              <a:latin typeface="Roboto Slab"/>
              <a:ea typeface="Roboto Slab"/>
              <a:cs typeface="Roboto Slab"/>
              <a:sym typeface="Roboto Slab"/>
            </a:endParaRPr>
          </a:p>
          <a:p>
            <a:pPr indent="0" lvl="0" marL="0" rtl="0" algn="l">
              <a:spcBef>
                <a:spcPts val="600"/>
              </a:spcBef>
              <a:spcAft>
                <a:spcPts val="0"/>
              </a:spcAft>
              <a:buNone/>
            </a:pPr>
            <a:r>
              <a:rPr lang="en" sz="1600">
                <a:solidFill>
                  <a:srgbClr val="999999"/>
                </a:solidFill>
                <a:latin typeface="Roboto Slab"/>
                <a:ea typeface="Roboto Slab"/>
                <a:cs typeface="Roboto Slab"/>
                <a:sym typeface="Roboto Slab"/>
              </a:rPr>
              <a:t>Carefully define the problem you want to solve. What specific question are you trying to answer?</a:t>
            </a:r>
            <a:endParaRPr sz="1600">
              <a:solidFill>
                <a:srgbClr val="999999"/>
              </a:solidFill>
              <a:latin typeface="Roboto Slab"/>
              <a:ea typeface="Roboto Slab"/>
              <a:cs typeface="Roboto Slab"/>
              <a:sym typeface="Roboto Slab"/>
            </a:endParaRPr>
          </a:p>
          <a:p>
            <a:pPr indent="0" lvl="0" marL="0" rtl="0" algn="l">
              <a:spcBef>
                <a:spcPts val="600"/>
              </a:spcBef>
              <a:spcAft>
                <a:spcPts val="0"/>
              </a:spcAft>
              <a:buNone/>
            </a:pPr>
            <a:r>
              <a:t/>
            </a:r>
            <a:endParaRPr sz="1800">
              <a:solidFill>
                <a:srgbClr val="999999"/>
              </a:solidFill>
              <a:latin typeface="Roboto Slab"/>
              <a:ea typeface="Roboto Slab"/>
              <a:cs typeface="Roboto Slab"/>
              <a:sym typeface="Roboto Slab"/>
            </a:endParaRPr>
          </a:p>
        </p:txBody>
      </p:sp>
      <p:sp>
        <p:nvSpPr>
          <p:cNvPr id="498" name="Google Shape;498;p70"/>
          <p:cNvSpPr txBox="1"/>
          <p:nvPr/>
        </p:nvSpPr>
        <p:spPr>
          <a:xfrm>
            <a:off x="3330000" y="960450"/>
            <a:ext cx="2419800" cy="40569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999999"/>
                </a:solidFill>
                <a:latin typeface="Roboto Slab"/>
                <a:ea typeface="Roboto Slab"/>
                <a:cs typeface="Roboto Slab"/>
                <a:sym typeface="Roboto Slab"/>
              </a:rPr>
              <a:t>2 Gather Data</a:t>
            </a:r>
            <a:endParaRPr b="1" sz="1800">
              <a:solidFill>
                <a:srgbClr val="999999"/>
              </a:solidFill>
              <a:latin typeface="Roboto Slab"/>
              <a:ea typeface="Roboto Slab"/>
              <a:cs typeface="Roboto Slab"/>
              <a:sym typeface="Roboto Slab"/>
            </a:endParaRPr>
          </a:p>
          <a:p>
            <a:pPr indent="0" lvl="0" marL="0" rtl="0" algn="l">
              <a:spcBef>
                <a:spcPts val="600"/>
              </a:spcBef>
              <a:spcAft>
                <a:spcPts val="0"/>
              </a:spcAft>
              <a:buNone/>
            </a:pPr>
            <a:r>
              <a:rPr lang="en" sz="1600">
                <a:solidFill>
                  <a:srgbClr val="999999"/>
                </a:solidFill>
                <a:latin typeface="Roboto Slab"/>
                <a:ea typeface="Roboto Slab"/>
                <a:cs typeface="Roboto Slab"/>
                <a:sym typeface="Roboto Slab"/>
              </a:rPr>
              <a:t>Figure out what data is needed and where to retrieve it. Does similar data exist or do we need to generate it?</a:t>
            </a:r>
            <a:endParaRPr b="1" sz="1600">
              <a:solidFill>
                <a:srgbClr val="999999"/>
              </a:solidFill>
              <a:latin typeface="Roboto Slab"/>
              <a:ea typeface="Roboto Slab"/>
              <a:cs typeface="Roboto Slab"/>
              <a:sym typeface="Roboto Slab"/>
            </a:endParaRPr>
          </a:p>
        </p:txBody>
      </p:sp>
      <p:sp>
        <p:nvSpPr>
          <p:cNvPr id="499" name="Google Shape;499;p70"/>
          <p:cNvSpPr txBox="1"/>
          <p:nvPr/>
        </p:nvSpPr>
        <p:spPr>
          <a:xfrm>
            <a:off x="5873825" y="960450"/>
            <a:ext cx="2419800" cy="42489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999999"/>
                </a:solidFill>
                <a:latin typeface="Roboto Slab"/>
                <a:ea typeface="Roboto Slab"/>
                <a:cs typeface="Roboto Slab"/>
                <a:sym typeface="Roboto Slab"/>
              </a:rPr>
              <a:t>3 Process Data</a:t>
            </a:r>
            <a:endParaRPr b="1" sz="1800">
              <a:solidFill>
                <a:srgbClr val="999999"/>
              </a:solidFill>
              <a:latin typeface="Roboto Slab"/>
              <a:ea typeface="Roboto Slab"/>
              <a:cs typeface="Roboto Slab"/>
              <a:sym typeface="Roboto Slab"/>
            </a:endParaRPr>
          </a:p>
          <a:p>
            <a:pPr indent="0" lvl="0" marL="0" rtl="0" algn="l">
              <a:spcBef>
                <a:spcPts val="600"/>
              </a:spcBef>
              <a:spcAft>
                <a:spcPts val="0"/>
              </a:spcAft>
              <a:buNone/>
            </a:pPr>
            <a:r>
              <a:rPr lang="en" sz="1600">
                <a:solidFill>
                  <a:srgbClr val="999999"/>
                </a:solidFill>
                <a:latin typeface="Roboto Slab"/>
                <a:ea typeface="Roboto Slab"/>
                <a:cs typeface="Roboto Slab"/>
                <a:sym typeface="Roboto Slab"/>
              </a:rPr>
              <a:t>Format data that can be interpreted by a computer.  That includes cleaning, manipulating and extracting important features to feed into the training model.</a:t>
            </a:r>
            <a:endParaRPr sz="1600">
              <a:solidFill>
                <a:srgbClr val="999999"/>
              </a:solidFill>
              <a:latin typeface="Roboto Slab"/>
              <a:ea typeface="Roboto Slab"/>
              <a:cs typeface="Roboto Slab"/>
              <a:sym typeface="Roboto Slab"/>
            </a:endParaRPr>
          </a:p>
        </p:txBody>
      </p:sp>
      <p:sp>
        <p:nvSpPr>
          <p:cNvPr id="500" name="Google Shape;500;p70"/>
          <p:cNvSpPr txBox="1"/>
          <p:nvPr>
            <p:ph idx="1" type="body"/>
          </p:nvPr>
        </p:nvSpPr>
        <p:spPr>
          <a:xfrm>
            <a:off x="717225" y="3780525"/>
            <a:ext cx="2419800" cy="3940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1800">
                <a:solidFill>
                  <a:srgbClr val="999999"/>
                </a:solidFill>
                <a:latin typeface="Roboto Slab"/>
                <a:ea typeface="Roboto Slab"/>
                <a:cs typeface="Roboto Slab"/>
                <a:sym typeface="Roboto Slab"/>
              </a:rPr>
              <a:t>4 Train Model</a:t>
            </a:r>
            <a:endParaRPr b="1" sz="1800">
              <a:solidFill>
                <a:srgbClr val="999999"/>
              </a:solidFill>
              <a:latin typeface="Roboto Slab"/>
              <a:ea typeface="Roboto Slab"/>
              <a:cs typeface="Roboto Slab"/>
              <a:sym typeface="Roboto Slab"/>
            </a:endParaRPr>
          </a:p>
          <a:p>
            <a:pPr indent="0" lvl="0" marL="0" rtl="0" algn="l">
              <a:spcBef>
                <a:spcPts val="600"/>
              </a:spcBef>
              <a:spcAft>
                <a:spcPts val="0"/>
              </a:spcAft>
              <a:buClr>
                <a:schemeClr val="dk1"/>
              </a:buClr>
              <a:buSzPts val="1100"/>
              <a:buFont typeface="Arial"/>
              <a:buNone/>
            </a:pPr>
            <a:r>
              <a:rPr lang="en" sz="1600">
                <a:solidFill>
                  <a:srgbClr val="999999"/>
                </a:solidFill>
                <a:latin typeface="Roboto Slab"/>
                <a:ea typeface="Roboto Slab"/>
                <a:cs typeface="Roboto Slab"/>
                <a:sym typeface="Roboto Slab"/>
              </a:rPr>
              <a:t>Training the dataset on your selected model. In practice, datasets are split into train, validation and test sets in order to measure model performance.</a:t>
            </a:r>
            <a:endParaRPr b="1" sz="1600">
              <a:solidFill>
                <a:srgbClr val="999999"/>
              </a:solidFill>
              <a:latin typeface="Roboto Slab"/>
              <a:ea typeface="Roboto Slab"/>
              <a:cs typeface="Roboto Slab"/>
              <a:sym typeface="Roboto Slab"/>
            </a:endParaRPr>
          </a:p>
        </p:txBody>
      </p:sp>
      <p:sp>
        <p:nvSpPr>
          <p:cNvPr id="501" name="Google Shape;501;p70"/>
          <p:cNvSpPr txBox="1"/>
          <p:nvPr>
            <p:ph idx="4294967295" type="body"/>
          </p:nvPr>
        </p:nvSpPr>
        <p:spPr>
          <a:xfrm>
            <a:off x="3261075" y="3780525"/>
            <a:ext cx="2419800" cy="3940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999999"/>
                </a:solidFill>
                <a:latin typeface="Roboto Slab"/>
                <a:ea typeface="Roboto Slab"/>
                <a:cs typeface="Roboto Slab"/>
                <a:sym typeface="Roboto Slab"/>
              </a:rPr>
              <a:t>5 Evaluate Results</a:t>
            </a:r>
            <a:endParaRPr b="1" sz="1800">
              <a:solidFill>
                <a:srgbClr val="999999"/>
              </a:solidFill>
              <a:latin typeface="Roboto Slab"/>
              <a:ea typeface="Roboto Slab"/>
              <a:cs typeface="Roboto Slab"/>
              <a:sym typeface="Roboto Slab"/>
            </a:endParaRPr>
          </a:p>
          <a:p>
            <a:pPr indent="0" lvl="0" marL="0" rtl="0" algn="l">
              <a:spcBef>
                <a:spcPts val="600"/>
              </a:spcBef>
              <a:spcAft>
                <a:spcPts val="0"/>
              </a:spcAft>
              <a:buClr>
                <a:schemeClr val="dk1"/>
              </a:buClr>
              <a:buSzPts val="1100"/>
              <a:buFont typeface="Arial"/>
              <a:buNone/>
            </a:pPr>
            <a:r>
              <a:rPr lang="en" sz="1600">
                <a:solidFill>
                  <a:srgbClr val="999999"/>
                </a:solidFill>
                <a:latin typeface="Roboto Slab"/>
                <a:ea typeface="Roboto Slab"/>
                <a:cs typeface="Roboto Slab"/>
                <a:sym typeface="Roboto Slab"/>
              </a:rPr>
              <a:t>Does the trained model solve your initial problem? Does it satisfy your performance requirements?</a:t>
            </a:r>
            <a:endParaRPr b="1" sz="1600">
              <a:solidFill>
                <a:srgbClr val="999999"/>
              </a:solidFill>
              <a:latin typeface="Roboto Slab"/>
              <a:ea typeface="Roboto Slab"/>
              <a:cs typeface="Roboto Slab"/>
              <a:sym typeface="Roboto Slab"/>
            </a:endParaRPr>
          </a:p>
        </p:txBody>
      </p:sp>
      <p:sp>
        <p:nvSpPr>
          <p:cNvPr id="502" name="Google Shape;502;p70"/>
          <p:cNvSpPr txBox="1"/>
          <p:nvPr>
            <p:ph idx="4294967295" type="body"/>
          </p:nvPr>
        </p:nvSpPr>
        <p:spPr>
          <a:xfrm>
            <a:off x="5804900" y="3780525"/>
            <a:ext cx="2419800" cy="4229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CC0000"/>
                </a:solidFill>
                <a:latin typeface="Roboto Slab"/>
                <a:ea typeface="Roboto Slab"/>
                <a:cs typeface="Roboto Slab"/>
                <a:sym typeface="Roboto Slab"/>
              </a:rPr>
              <a:t>6 </a:t>
            </a:r>
            <a:r>
              <a:rPr b="1" lang="en" sz="1800">
                <a:latin typeface="Roboto Slab"/>
                <a:ea typeface="Roboto Slab"/>
                <a:cs typeface="Roboto Slab"/>
                <a:sym typeface="Roboto Slab"/>
              </a:rPr>
              <a:t>Repeat!</a:t>
            </a:r>
            <a:endParaRPr b="1" sz="1800">
              <a:latin typeface="Roboto Slab"/>
              <a:ea typeface="Roboto Slab"/>
              <a:cs typeface="Roboto Slab"/>
              <a:sym typeface="Roboto Slab"/>
            </a:endParaRPr>
          </a:p>
          <a:p>
            <a:pPr indent="0" lvl="0" marL="0" rtl="0" algn="l">
              <a:spcBef>
                <a:spcPts val="600"/>
              </a:spcBef>
              <a:spcAft>
                <a:spcPts val="0"/>
              </a:spcAft>
              <a:buClr>
                <a:schemeClr val="dk1"/>
              </a:buClr>
              <a:buSzPts val="1100"/>
              <a:buFont typeface="Arial"/>
              <a:buNone/>
            </a:pPr>
            <a:r>
              <a:rPr lang="en" sz="1600">
                <a:latin typeface="Roboto Slab"/>
                <a:ea typeface="Roboto Slab"/>
                <a:cs typeface="Roboto Slab"/>
                <a:sym typeface="Roboto Slab"/>
              </a:rPr>
              <a:t>Improve your model by reiterating the process! </a:t>
            </a:r>
            <a:endParaRPr b="1" sz="1600">
              <a:latin typeface="Roboto Slab"/>
              <a:ea typeface="Roboto Slab"/>
              <a:cs typeface="Roboto Slab"/>
              <a:sym typeface="Roboto Slab"/>
            </a:endParaRPr>
          </a:p>
          <a:p>
            <a:pPr indent="0" lvl="0" marL="0" rtl="0" algn="l">
              <a:spcBef>
                <a:spcPts val="600"/>
              </a:spcBef>
              <a:spcAft>
                <a:spcPts val="0"/>
              </a:spcAft>
              <a:buNone/>
            </a:pPr>
            <a:r>
              <a:t/>
            </a:r>
            <a:endParaRPr sz="12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6" name="Shape 506"/>
        <p:cNvGrpSpPr/>
        <p:nvPr/>
      </p:nvGrpSpPr>
      <p:grpSpPr>
        <a:xfrm>
          <a:off x="0" y="0"/>
          <a:ext cx="0" cy="0"/>
          <a:chOff x="0" y="0"/>
          <a:chExt cx="0" cy="0"/>
        </a:xfrm>
      </p:grpSpPr>
      <p:sp>
        <p:nvSpPr>
          <p:cNvPr id="507" name="Google Shape;507;p71"/>
          <p:cNvSpPr txBox="1"/>
          <p:nvPr>
            <p:ph idx="4294967295" type="ctrTitle"/>
          </p:nvPr>
        </p:nvSpPr>
        <p:spPr>
          <a:xfrm>
            <a:off x="0" y="2352000"/>
            <a:ext cx="9144000" cy="1546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6000">
                <a:solidFill>
                  <a:srgbClr val="CC0000"/>
                </a:solidFill>
              </a:rPr>
              <a:t>Scikit-Learn</a:t>
            </a:r>
            <a:endParaRPr b="1" sz="6000">
              <a:solidFill>
                <a:srgbClr val="CC0000"/>
              </a:solidFill>
            </a:endParaRPr>
          </a:p>
        </p:txBody>
      </p:sp>
      <p:sp>
        <p:nvSpPr>
          <p:cNvPr id="508" name="Google Shape;508;p71"/>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rgbClr val="C90813"/>
                </a:solidFill>
              </a:rPr>
              <a:t>‹#›</a:t>
            </a:fld>
            <a:endParaRPr>
              <a:solidFill>
                <a:srgbClr val="C90813"/>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2" name="Shape 512"/>
        <p:cNvGrpSpPr/>
        <p:nvPr/>
      </p:nvGrpSpPr>
      <p:grpSpPr>
        <a:xfrm>
          <a:off x="0" y="0"/>
          <a:ext cx="0" cy="0"/>
          <a:chOff x="0" y="0"/>
          <a:chExt cx="0" cy="0"/>
        </a:xfrm>
      </p:grpSpPr>
      <p:sp>
        <p:nvSpPr>
          <p:cNvPr id="513" name="Google Shape;513;p72"/>
          <p:cNvSpPr txBox="1"/>
          <p:nvPr>
            <p:ph idx="1" type="body"/>
          </p:nvPr>
        </p:nvSpPr>
        <p:spPr>
          <a:xfrm>
            <a:off x="786150" y="1682275"/>
            <a:ext cx="7571700" cy="45159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600"/>
              </a:spcBef>
              <a:spcAft>
                <a:spcPts val="0"/>
              </a:spcAft>
              <a:buSzPts val="2000"/>
              <a:buChar char="●"/>
            </a:pPr>
            <a:r>
              <a:rPr b="1" lang="en"/>
              <a:t>Open Source </a:t>
            </a:r>
            <a:r>
              <a:rPr lang="en"/>
              <a:t>tool for simple and efficient data analysis </a:t>
            </a:r>
            <a:endParaRPr/>
          </a:p>
          <a:p>
            <a:pPr indent="-355600" lvl="0" marL="457200" rtl="0" algn="l">
              <a:lnSpc>
                <a:spcPct val="150000"/>
              </a:lnSpc>
              <a:spcBef>
                <a:spcPts val="0"/>
              </a:spcBef>
              <a:spcAft>
                <a:spcPts val="0"/>
              </a:spcAft>
              <a:buSzPts val="2000"/>
              <a:buChar char="●"/>
            </a:pPr>
            <a:r>
              <a:rPr lang="en"/>
              <a:t>Built on NumPy, SciPy and Matplotlib </a:t>
            </a:r>
            <a:endParaRPr/>
          </a:p>
          <a:p>
            <a:pPr indent="-355600" lvl="0" marL="457200" rtl="0" algn="l">
              <a:lnSpc>
                <a:spcPct val="150000"/>
              </a:lnSpc>
              <a:spcBef>
                <a:spcPts val="0"/>
              </a:spcBef>
              <a:spcAft>
                <a:spcPts val="0"/>
              </a:spcAft>
              <a:buSzPts val="2000"/>
              <a:buChar char="●"/>
            </a:pPr>
            <a:r>
              <a:rPr lang="en"/>
              <a:t>Easy use of simple machine learning algorithms </a:t>
            </a:r>
            <a:endParaRPr/>
          </a:p>
          <a:p>
            <a:pPr indent="-355600" lvl="0" marL="457200" rtl="0" algn="l">
              <a:lnSpc>
                <a:spcPct val="150000"/>
              </a:lnSpc>
              <a:spcBef>
                <a:spcPts val="0"/>
              </a:spcBef>
              <a:spcAft>
                <a:spcPts val="0"/>
              </a:spcAft>
              <a:buSzPts val="2000"/>
              <a:buChar char="●"/>
            </a:pPr>
            <a:r>
              <a:rPr lang="en"/>
              <a:t>Well documented and explained ML algorithm API </a:t>
            </a:r>
            <a:endParaRPr/>
          </a:p>
          <a:p>
            <a:pPr indent="0" lvl="0" marL="0" rtl="0" algn="l">
              <a:lnSpc>
                <a:spcPct val="150000"/>
              </a:lnSpc>
              <a:spcBef>
                <a:spcPts val="600"/>
              </a:spcBef>
              <a:spcAft>
                <a:spcPts val="0"/>
              </a:spcAft>
              <a:buNone/>
            </a:pPr>
            <a:r>
              <a:t/>
            </a:r>
            <a:endParaRPr/>
          </a:p>
          <a:p>
            <a:pPr indent="0" lvl="0" marL="0" rtl="0" algn="l">
              <a:lnSpc>
                <a:spcPct val="150000"/>
              </a:lnSpc>
              <a:spcBef>
                <a:spcPts val="600"/>
              </a:spcBef>
              <a:spcAft>
                <a:spcPts val="0"/>
              </a:spcAft>
              <a:buNone/>
            </a:pPr>
            <a:r>
              <a:t/>
            </a:r>
            <a:endParaRPr/>
          </a:p>
        </p:txBody>
      </p:sp>
      <p:sp>
        <p:nvSpPr>
          <p:cNvPr id="514" name="Google Shape;514;p72"/>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Scikit-Learn</a:t>
            </a:r>
            <a:endParaRPr/>
          </a:p>
        </p:txBody>
      </p:sp>
      <p:sp>
        <p:nvSpPr>
          <p:cNvPr id="515" name="Google Shape;515;p72"/>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16" name="Google Shape;516;p72"/>
          <p:cNvPicPr preferRelativeResize="0"/>
          <p:nvPr/>
        </p:nvPicPr>
        <p:blipFill>
          <a:blip r:embed="rId3">
            <a:alphaModFix/>
          </a:blip>
          <a:stretch>
            <a:fillRect/>
          </a:stretch>
        </p:blipFill>
        <p:spPr>
          <a:xfrm>
            <a:off x="3009048" y="4129002"/>
            <a:ext cx="3053868" cy="1617950"/>
          </a:xfrm>
          <a:prstGeom prst="rect">
            <a:avLst/>
          </a:prstGeom>
          <a:noFill/>
          <a:ln>
            <a:noFill/>
          </a:ln>
        </p:spPr>
      </p:pic>
      <p:sp>
        <p:nvSpPr>
          <p:cNvPr id="517" name="Google Shape;517;p72"/>
          <p:cNvSpPr txBox="1"/>
          <p:nvPr/>
        </p:nvSpPr>
        <p:spPr>
          <a:xfrm>
            <a:off x="4786800" y="3921150"/>
            <a:ext cx="3850800" cy="182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1" name="Shape 521"/>
        <p:cNvGrpSpPr/>
        <p:nvPr/>
      </p:nvGrpSpPr>
      <p:grpSpPr>
        <a:xfrm>
          <a:off x="0" y="0"/>
          <a:ext cx="0" cy="0"/>
          <a:chOff x="0" y="0"/>
          <a:chExt cx="0" cy="0"/>
        </a:xfrm>
      </p:grpSpPr>
      <p:sp>
        <p:nvSpPr>
          <p:cNvPr id="522" name="Google Shape;522;p73"/>
          <p:cNvSpPr txBox="1"/>
          <p:nvPr>
            <p:ph idx="4294967295" type="ctrTitle"/>
          </p:nvPr>
        </p:nvSpPr>
        <p:spPr>
          <a:xfrm>
            <a:off x="1277250" y="1235825"/>
            <a:ext cx="5262300" cy="219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6000">
                <a:solidFill>
                  <a:srgbClr val="CC0000"/>
                </a:solidFill>
              </a:rPr>
              <a:t>Homework</a:t>
            </a:r>
            <a:br>
              <a:rPr b="1" lang="en" sz="6000">
                <a:solidFill>
                  <a:srgbClr val="CC0000"/>
                </a:solidFill>
              </a:rPr>
            </a:br>
            <a:r>
              <a:rPr b="1" lang="en" sz="6000">
                <a:solidFill>
                  <a:srgbClr val="CC0000"/>
                </a:solidFill>
              </a:rPr>
              <a:t>Assignment</a:t>
            </a:r>
            <a:endParaRPr b="1" sz="6000">
              <a:solidFill>
                <a:srgbClr val="CC0000"/>
              </a:solidFill>
            </a:endParaRPr>
          </a:p>
        </p:txBody>
      </p:sp>
      <p:sp>
        <p:nvSpPr>
          <p:cNvPr id="523" name="Google Shape;523;p73"/>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24" name="Google Shape;524;p73"/>
          <p:cNvSpPr txBox="1"/>
          <p:nvPr>
            <p:ph idx="4294967295" type="body"/>
          </p:nvPr>
        </p:nvSpPr>
        <p:spPr>
          <a:xfrm>
            <a:off x="318400" y="3612400"/>
            <a:ext cx="8339700" cy="1800600"/>
          </a:xfrm>
          <a:prstGeom prst="rect">
            <a:avLst/>
          </a:prstGeom>
        </p:spPr>
        <p:txBody>
          <a:bodyPr anchorCtr="0" anchor="t" bIns="91425" lIns="91425" spcFirstLastPara="1" rIns="91425" wrap="square" tIns="91425">
            <a:noAutofit/>
          </a:bodyPr>
          <a:lstStyle/>
          <a:p>
            <a:pPr indent="0" lvl="0" marL="914400" rtl="0" algn="l">
              <a:spcBef>
                <a:spcPts val="0"/>
              </a:spcBef>
              <a:spcAft>
                <a:spcPts val="0"/>
              </a:spcAft>
              <a:buNone/>
            </a:pPr>
            <a:r>
              <a:rPr b="1" lang="en" sz="2000">
                <a:solidFill>
                  <a:schemeClr val="dk1"/>
                </a:solidFill>
                <a:latin typeface="Roboto Slab"/>
                <a:ea typeface="Roboto Slab"/>
                <a:cs typeface="Roboto Slab"/>
                <a:sym typeface="Roboto Slab"/>
              </a:rPr>
              <a:t>Practice data preprocessing.</a:t>
            </a:r>
            <a:endParaRPr b="1" sz="2000">
              <a:solidFill>
                <a:schemeClr val="dk1"/>
              </a:solidFill>
              <a:latin typeface="Roboto Slab"/>
              <a:ea typeface="Roboto Slab"/>
              <a:cs typeface="Roboto Slab"/>
              <a:sym typeface="Roboto Slab"/>
            </a:endParaRPr>
          </a:p>
          <a:p>
            <a:pPr indent="0" lvl="0" marL="914400" rtl="0" algn="l">
              <a:spcBef>
                <a:spcPts val="0"/>
              </a:spcBef>
              <a:spcAft>
                <a:spcPts val="0"/>
              </a:spcAft>
              <a:buNone/>
            </a:pPr>
            <a:r>
              <a:t/>
            </a:r>
            <a:endParaRPr b="1" sz="2000">
              <a:solidFill>
                <a:schemeClr val="dk1"/>
              </a:solidFill>
              <a:latin typeface="Roboto Slab"/>
              <a:ea typeface="Roboto Slab"/>
              <a:cs typeface="Roboto Slab"/>
              <a:sym typeface="Roboto Slab"/>
            </a:endParaRPr>
          </a:p>
          <a:p>
            <a:pPr indent="0" lvl="0" marL="914400" rtl="0" algn="l">
              <a:spcBef>
                <a:spcPts val="0"/>
              </a:spcBef>
              <a:spcAft>
                <a:spcPts val="0"/>
              </a:spcAft>
              <a:buNone/>
            </a:pPr>
            <a:r>
              <a:rPr b="1" lang="en" sz="2000">
                <a:solidFill>
                  <a:srgbClr val="1155CC"/>
                </a:solidFill>
                <a:latin typeface="Roboto Slab"/>
                <a:ea typeface="Roboto Slab"/>
                <a:cs typeface="Roboto Slab"/>
                <a:sym typeface="Roboto Slab"/>
              </a:rPr>
              <a:t>Assignment3-DataPreprocessing.ipynb</a:t>
            </a:r>
            <a:r>
              <a:rPr b="1" lang="en" sz="2000">
                <a:solidFill>
                  <a:schemeClr val="dk1"/>
                </a:solidFill>
                <a:latin typeface="Roboto Slab"/>
                <a:ea typeface="Roboto Slab"/>
                <a:cs typeface="Roboto Slab"/>
                <a:sym typeface="Roboto Slab"/>
              </a:rPr>
              <a:t> </a:t>
            </a:r>
            <a:endParaRPr b="1" sz="2000">
              <a:solidFill>
                <a:schemeClr val="dk1"/>
              </a:solidFill>
              <a:latin typeface="Roboto Slab"/>
              <a:ea typeface="Roboto Slab"/>
              <a:cs typeface="Roboto Slab"/>
              <a:sym typeface="Roboto Slab"/>
            </a:endParaRPr>
          </a:p>
          <a:p>
            <a:pPr indent="0" lvl="0" marL="0" rtl="0" algn="l">
              <a:spcBef>
                <a:spcPts val="0"/>
              </a:spcBef>
              <a:spcAft>
                <a:spcPts val="0"/>
              </a:spcAft>
              <a:buClr>
                <a:schemeClr val="dk1"/>
              </a:buClr>
              <a:buSzPts val="1100"/>
              <a:buFont typeface="Arial"/>
              <a:buNone/>
            </a:pPr>
            <a:r>
              <a:t/>
            </a:r>
            <a:endParaRPr sz="2000">
              <a:solidFill>
                <a:schemeClr val="dk1"/>
              </a:solidFill>
              <a:latin typeface="Roboto Slab"/>
              <a:ea typeface="Roboto Slab"/>
              <a:cs typeface="Roboto Slab"/>
              <a:sym typeface="Roboto Slab"/>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47"/>
          <p:cNvSpPr txBox="1"/>
          <p:nvPr>
            <p:ph type="title"/>
          </p:nvPr>
        </p:nvSpPr>
        <p:spPr>
          <a:xfrm>
            <a:off x="786150" y="410825"/>
            <a:ext cx="7571700" cy="58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CC0000"/>
                </a:solidFill>
              </a:rPr>
              <a:t>Machine Learning Pipeline</a:t>
            </a:r>
            <a:endParaRPr>
              <a:solidFill>
                <a:srgbClr val="CC0000"/>
              </a:solidFill>
            </a:endParaRPr>
          </a:p>
        </p:txBody>
      </p:sp>
      <p:cxnSp>
        <p:nvCxnSpPr>
          <p:cNvPr id="274" name="Google Shape;274;p47"/>
          <p:cNvCxnSpPr/>
          <p:nvPr/>
        </p:nvCxnSpPr>
        <p:spPr>
          <a:xfrm flipH="1" rot="10800000">
            <a:off x="9461445" y="1789142"/>
            <a:ext cx="522300" cy="309900"/>
          </a:xfrm>
          <a:prstGeom prst="straightConnector1">
            <a:avLst/>
          </a:prstGeom>
          <a:noFill/>
          <a:ln cap="flat" cmpd="sng" w="9525">
            <a:solidFill>
              <a:srgbClr val="CFD8DC"/>
            </a:solidFill>
            <a:prstDash val="solid"/>
            <a:round/>
            <a:headEnd len="med" w="med" type="none"/>
            <a:tailEnd len="med" w="med" type="none"/>
          </a:ln>
        </p:spPr>
      </p:cxnSp>
      <p:cxnSp>
        <p:nvCxnSpPr>
          <p:cNvPr id="275" name="Google Shape;275;p47"/>
          <p:cNvCxnSpPr/>
          <p:nvPr/>
        </p:nvCxnSpPr>
        <p:spPr>
          <a:xfrm flipH="1" rot="10800000">
            <a:off x="9294675" y="1213650"/>
            <a:ext cx="648600" cy="737700"/>
          </a:xfrm>
          <a:prstGeom prst="straightConnector1">
            <a:avLst/>
          </a:prstGeom>
          <a:noFill/>
          <a:ln cap="flat" cmpd="sng" w="9525">
            <a:solidFill>
              <a:srgbClr val="CFD8DC"/>
            </a:solidFill>
            <a:prstDash val="solid"/>
            <a:round/>
            <a:headEnd len="med" w="med" type="none"/>
            <a:tailEnd len="med" w="med" type="none"/>
          </a:ln>
        </p:spPr>
      </p:cxnSp>
      <p:sp>
        <p:nvSpPr>
          <p:cNvPr id="276" name="Google Shape;276;p47"/>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77" name="Google Shape;277;p47"/>
          <p:cNvSpPr txBox="1"/>
          <p:nvPr/>
        </p:nvSpPr>
        <p:spPr>
          <a:xfrm>
            <a:off x="786150" y="960450"/>
            <a:ext cx="2316900" cy="42489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999999"/>
                </a:solidFill>
                <a:latin typeface="Roboto Slab"/>
                <a:ea typeface="Roboto Slab"/>
                <a:cs typeface="Roboto Slab"/>
                <a:sym typeface="Roboto Slab"/>
              </a:rPr>
              <a:t>1 Identify Problem</a:t>
            </a:r>
            <a:endParaRPr b="1" sz="1800">
              <a:solidFill>
                <a:srgbClr val="999999"/>
              </a:solidFill>
              <a:latin typeface="Roboto Slab"/>
              <a:ea typeface="Roboto Slab"/>
              <a:cs typeface="Roboto Slab"/>
              <a:sym typeface="Roboto Slab"/>
            </a:endParaRPr>
          </a:p>
          <a:p>
            <a:pPr indent="0" lvl="0" marL="0" rtl="0" algn="l">
              <a:spcBef>
                <a:spcPts val="600"/>
              </a:spcBef>
              <a:spcAft>
                <a:spcPts val="0"/>
              </a:spcAft>
              <a:buNone/>
            </a:pPr>
            <a:r>
              <a:rPr lang="en" sz="1600">
                <a:solidFill>
                  <a:srgbClr val="999999"/>
                </a:solidFill>
                <a:latin typeface="Roboto Slab"/>
                <a:ea typeface="Roboto Slab"/>
                <a:cs typeface="Roboto Slab"/>
                <a:sym typeface="Roboto Slab"/>
              </a:rPr>
              <a:t>Carefully define the problem you want to solve. What specific question are you trying to answer?</a:t>
            </a:r>
            <a:endParaRPr sz="1600">
              <a:solidFill>
                <a:srgbClr val="999999"/>
              </a:solidFill>
              <a:latin typeface="Roboto Slab"/>
              <a:ea typeface="Roboto Slab"/>
              <a:cs typeface="Roboto Slab"/>
              <a:sym typeface="Roboto Slab"/>
            </a:endParaRPr>
          </a:p>
          <a:p>
            <a:pPr indent="0" lvl="0" marL="0" rtl="0" algn="l">
              <a:spcBef>
                <a:spcPts val="600"/>
              </a:spcBef>
              <a:spcAft>
                <a:spcPts val="0"/>
              </a:spcAft>
              <a:buNone/>
            </a:pPr>
            <a:r>
              <a:t/>
            </a:r>
            <a:endParaRPr sz="1800">
              <a:solidFill>
                <a:srgbClr val="999999"/>
              </a:solidFill>
              <a:latin typeface="Roboto Slab"/>
              <a:ea typeface="Roboto Slab"/>
              <a:cs typeface="Roboto Slab"/>
              <a:sym typeface="Roboto Slab"/>
            </a:endParaRPr>
          </a:p>
        </p:txBody>
      </p:sp>
      <p:sp>
        <p:nvSpPr>
          <p:cNvPr id="278" name="Google Shape;278;p47"/>
          <p:cNvSpPr txBox="1"/>
          <p:nvPr/>
        </p:nvSpPr>
        <p:spPr>
          <a:xfrm>
            <a:off x="3330000" y="960450"/>
            <a:ext cx="2419800" cy="40569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999999"/>
                </a:solidFill>
                <a:latin typeface="Roboto Slab"/>
                <a:ea typeface="Roboto Slab"/>
                <a:cs typeface="Roboto Slab"/>
                <a:sym typeface="Roboto Slab"/>
              </a:rPr>
              <a:t>2 Gather Data</a:t>
            </a:r>
            <a:endParaRPr b="1" sz="1800">
              <a:solidFill>
                <a:srgbClr val="999999"/>
              </a:solidFill>
              <a:latin typeface="Roboto Slab"/>
              <a:ea typeface="Roboto Slab"/>
              <a:cs typeface="Roboto Slab"/>
              <a:sym typeface="Roboto Slab"/>
            </a:endParaRPr>
          </a:p>
          <a:p>
            <a:pPr indent="0" lvl="0" marL="0" rtl="0" algn="l">
              <a:spcBef>
                <a:spcPts val="600"/>
              </a:spcBef>
              <a:spcAft>
                <a:spcPts val="0"/>
              </a:spcAft>
              <a:buNone/>
            </a:pPr>
            <a:r>
              <a:rPr lang="en" sz="1600">
                <a:solidFill>
                  <a:srgbClr val="999999"/>
                </a:solidFill>
                <a:latin typeface="Roboto Slab"/>
                <a:ea typeface="Roboto Slab"/>
                <a:cs typeface="Roboto Slab"/>
                <a:sym typeface="Roboto Slab"/>
              </a:rPr>
              <a:t>Figure out what data is needed and where to retrieve it. Does similar data exist or do we need to generate it?</a:t>
            </a:r>
            <a:endParaRPr b="1" sz="1600">
              <a:solidFill>
                <a:srgbClr val="999999"/>
              </a:solidFill>
              <a:latin typeface="Roboto Slab"/>
              <a:ea typeface="Roboto Slab"/>
              <a:cs typeface="Roboto Slab"/>
              <a:sym typeface="Roboto Slab"/>
            </a:endParaRPr>
          </a:p>
        </p:txBody>
      </p:sp>
      <p:sp>
        <p:nvSpPr>
          <p:cNvPr id="279" name="Google Shape;279;p47"/>
          <p:cNvSpPr txBox="1"/>
          <p:nvPr/>
        </p:nvSpPr>
        <p:spPr>
          <a:xfrm>
            <a:off x="5873825" y="960450"/>
            <a:ext cx="2419800" cy="42489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CC0000"/>
                </a:solidFill>
                <a:latin typeface="Roboto Slab"/>
                <a:ea typeface="Roboto Slab"/>
                <a:cs typeface="Roboto Slab"/>
                <a:sym typeface="Roboto Slab"/>
              </a:rPr>
              <a:t>3 </a:t>
            </a:r>
            <a:r>
              <a:rPr b="1" lang="en" sz="1800">
                <a:solidFill>
                  <a:srgbClr val="263238"/>
                </a:solidFill>
                <a:latin typeface="Roboto Slab"/>
                <a:ea typeface="Roboto Slab"/>
                <a:cs typeface="Roboto Slab"/>
                <a:sym typeface="Roboto Slab"/>
              </a:rPr>
              <a:t>Process Data</a:t>
            </a:r>
            <a:endParaRPr b="1" sz="1800">
              <a:solidFill>
                <a:srgbClr val="263238"/>
              </a:solidFill>
              <a:latin typeface="Roboto Slab"/>
              <a:ea typeface="Roboto Slab"/>
              <a:cs typeface="Roboto Slab"/>
              <a:sym typeface="Roboto Slab"/>
            </a:endParaRPr>
          </a:p>
          <a:p>
            <a:pPr indent="0" lvl="0" marL="0" rtl="0" algn="l">
              <a:spcBef>
                <a:spcPts val="600"/>
              </a:spcBef>
              <a:spcAft>
                <a:spcPts val="0"/>
              </a:spcAft>
              <a:buNone/>
            </a:pPr>
            <a:r>
              <a:rPr lang="en" sz="1600">
                <a:solidFill>
                  <a:srgbClr val="263238"/>
                </a:solidFill>
                <a:latin typeface="Roboto Slab"/>
                <a:ea typeface="Roboto Slab"/>
                <a:cs typeface="Roboto Slab"/>
                <a:sym typeface="Roboto Slab"/>
              </a:rPr>
              <a:t>Format data that can be interpreted by a computer.  That includes cleaning, manipulating and extracting important features to feed into the training model.</a:t>
            </a:r>
            <a:endParaRPr sz="1600">
              <a:solidFill>
                <a:srgbClr val="263238"/>
              </a:solidFill>
              <a:latin typeface="Roboto Slab"/>
              <a:ea typeface="Roboto Slab"/>
              <a:cs typeface="Roboto Slab"/>
              <a:sym typeface="Roboto Slab"/>
            </a:endParaRPr>
          </a:p>
        </p:txBody>
      </p:sp>
      <p:sp>
        <p:nvSpPr>
          <p:cNvPr id="280" name="Google Shape;280;p47"/>
          <p:cNvSpPr txBox="1"/>
          <p:nvPr>
            <p:ph idx="1" type="body"/>
          </p:nvPr>
        </p:nvSpPr>
        <p:spPr>
          <a:xfrm>
            <a:off x="717225" y="3780525"/>
            <a:ext cx="2419800" cy="3940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1800">
                <a:solidFill>
                  <a:srgbClr val="999999"/>
                </a:solidFill>
                <a:latin typeface="Roboto Slab"/>
                <a:ea typeface="Roboto Slab"/>
                <a:cs typeface="Roboto Slab"/>
                <a:sym typeface="Roboto Slab"/>
              </a:rPr>
              <a:t>4 Train Model</a:t>
            </a:r>
            <a:endParaRPr b="1" sz="1800">
              <a:solidFill>
                <a:srgbClr val="999999"/>
              </a:solidFill>
              <a:latin typeface="Roboto Slab"/>
              <a:ea typeface="Roboto Slab"/>
              <a:cs typeface="Roboto Slab"/>
              <a:sym typeface="Roboto Slab"/>
            </a:endParaRPr>
          </a:p>
          <a:p>
            <a:pPr indent="0" lvl="0" marL="0" rtl="0" algn="l">
              <a:spcBef>
                <a:spcPts val="600"/>
              </a:spcBef>
              <a:spcAft>
                <a:spcPts val="0"/>
              </a:spcAft>
              <a:buClr>
                <a:schemeClr val="dk1"/>
              </a:buClr>
              <a:buSzPts val="1100"/>
              <a:buFont typeface="Arial"/>
              <a:buNone/>
            </a:pPr>
            <a:r>
              <a:rPr lang="en" sz="1600">
                <a:solidFill>
                  <a:srgbClr val="999999"/>
                </a:solidFill>
                <a:latin typeface="Roboto Slab"/>
                <a:ea typeface="Roboto Slab"/>
                <a:cs typeface="Roboto Slab"/>
                <a:sym typeface="Roboto Slab"/>
              </a:rPr>
              <a:t>Training the dataset on your selected model. In practice, datasets are split into train, validation and test sets in order to measure model performance.</a:t>
            </a:r>
            <a:endParaRPr b="1" sz="1600">
              <a:solidFill>
                <a:srgbClr val="999999"/>
              </a:solidFill>
              <a:latin typeface="Roboto Slab"/>
              <a:ea typeface="Roboto Slab"/>
              <a:cs typeface="Roboto Slab"/>
              <a:sym typeface="Roboto Slab"/>
            </a:endParaRPr>
          </a:p>
        </p:txBody>
      </p:sp>
      <p:sp>
        <p:nvSpPr>
          <p:cNvPr id="281" name="Google Shape;281;p47"/>
          <p:cNvSpPr txBox="1"/>
          <p:nvPr>
            <p:ph idx="4294967295" type="body"/>
          </p:nvPr>
        </p:nvSpPr>
        <p:spPr>
          <a:xfrm>
            <a:off x="3261075" y="3780525"/>
            <a:ext cx="2419800" cy="3940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999999"/>
                </a:solidFill>
                <a:latin typeface="Roboto Slab"/>
                <a:ea typeface="Roboto Slab"/>
                <a:cs typeface="Roboto Slab"/>
                <a:sym typeface="Roboto Slab"/>
              </a:rPr>
              <a:t>5 Evaluate Results</a:t>
            </a:r>
            <a:endParaRPr b="1" sz="1800">
              <a:solidFill>
                <a:srgbClr val="999999"/>
              </a:solidFill>
              <a:latin typeface="Roboto Slab"/>
              <a:ea typeface="Roboto Slab"/>
              <a:cs typeface="Roboto Slab"/>
              <a:sym typeface="Roboto Slab"/>
            </a:endParaRPr>
          </a:p>
          <a:p>
            <a:pPr indent="0" lvl="0" marL="0" rtl="0" algn="l">
              <a:spcBef>
                <a:spcPts val="600"/>
              </a:spcBef>
              <a:spcAft>
                <a:spcPts val="0"/>
              </a:spcAft>
              <a:buClr>
                <a:schemeClr val="dk1"/>
              </a:buClr>
              <a:buSzPts val="1100"/>
              <a:buFont typeface="Arial"/>
              <a:buNone/>
            </a:pPr>
            <a:r>
              <a:rPr lang="en" sz="1600">
                <a:solidFill>
                  <a:srgbClr val="999999"/>
                </a:solidFill>
                <a:latin typeface="Roboto Slab"/>
                <a:ea typeface="Roboto Slab"/>
                <a:cs typeface="Roboto Slab"/>
                <a:sym typeface="Roboto Slab"/>
              </a:rPr>
              <a:t>Does the trained model solve your initial problem? Does it satisfy your performance requirements?</a:t>
            </a:r>
            <a:endParaRPr b="1" sz="1600">
              <a:solidFill>
                <a:srgbClr val="999999"/>
              </a:solidFill>
              <a:latin typeface="Roboto Slab"/>
              <a:ea typeface="Roboto Slab"/>
              <a:cs typeface="Roboto Slab"/>
              <a:sym typeface="Roboto Slab"/>
            </a:endParaRPr>
          </a:p>
        </p:txBody>
      </p:sp>
      <p:sp>
        <p:nvSpPr>
          <p:cNvPr id="282" name="Google Shape;282;p47"/>
          <p:cNvSpPr txBox="1"/>
          <p:nvPr>
            <p:ph idx="4294967295" type="body"/>
          </p:nvPr>
        </p:nvSpPr>
        <p:spPr>
          <a:xfrm>
            <a:off x="5804900" y="3780525"/>
            <a:ext cx="2419800" cy="4229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999999"/>
                </a:solidFill>
                <a:latin typeface="Roboto Slab"/>
                <a:ea typeface="Roboto Slab"/>
                <a:cs typeface="Roboto Slab"/>
                <a:sym typeface="Roboto Slab"/>
              </a:rPr>
              <a:t>6 Repeat!</a:t>
            </a:r>
            <a:endParaRPr b="1" sz="1800">
              <a:solidFill>
                <a:srgbClr val="999999"/>
              </a:solidFill>
              <a:latin typeface="Roboto Slab"/>
              <a:ea typeface="Roboto Slab"/>
              <a:cs typeface="Roboto Slab"/>
              <a:sym typeface="Roboto Slab"/>
            </a:endParaRPr>
          </a:p>
          <a:p>
            <a:pPr indent="0" lvl="0" marL="0" rtl="0" algn="l">
              <a:spcBef>
                <a:spcPts val="600"/>
              </a:spcBef>
              <a:spcAft>
                <a:spcPts val="0"/>
              </a:spcAft>
              <a:buClr>
                <a:schemeClr val="dk1"/>
              </a:buClr>
              <a:buSzPts val="1100"/>
              <a:buFont typeface="Arial"/>
              <a:buNone/>
            </a:pPr>
            <a:r>
              <a:rPr lang="en" sz="1600">
                <a:solidFill>
                  <a:srgbClr val="999999"/>
                </a:solidFill>
                <a:latin typeface="Roboto Slab"/>
                <a:ea typeface="Roboto Slab"/>
                <a:cs typeface="Roboto Slab"/>
                <a:sym typeface="Roboto Slab"/>
              </a:rPr>
              <a:t>Improve your model by reiterating the process! </a:t>
            </a:r>
            <a:endParaRPr b="1" sz="1600">
              <a:solidFill>
                <a:srgbClr val="999999"/>
              </a:solidFill>
              <a:latin typeface="Roboto Slab"/>
              <a:ea typeface="Roboto Slab"/>
              <a:cs typeface="Roboto Slab"/>
              <a:sym typeface="Roboto Slab"/>
            </a:endParaRPr>
          </a:p>
          <a:p>
            <a:pPr indent="0" lvl="0" marL="0" rtl="0" algn="l">
              <a:spcBef>
                <a:spcPts val="600"/>
              </a:spcBef>
              <a:spcAft>
                <a:spcPts val="0"/>
              </a:spcAft>
              <a:buNone/>
            </a:pPr>
            <a:r>
              <a:t/>
            </a:r>
            <a:endParaRPr sz="1200">
              <a:solidFill>
                <a:srgbClr val="999999"/>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8" name="Shape 528"/>
        <p:cNvGrpSpPr/>
        <p:nvPr/>
      </p:nvGrpSpPr>
      <p:grpSpPr>
        <a:xfrm>
          <a:off x="0" y="0"/>
          <a:ext cx="0" cy="0"/>
          <a:chOff x="0" y="0"/>
          <a:chExt cx="0" cy="0"/>
        </a:xfrm>
      </p:grpSpPr>
      <p:sp>
        <p:nvSpPr>
          <p:cNvPr id="529" name="Google Shape;529;p74"/>
          <p:cNvSpPr txBox="1"/>
          <p:nvPr>
            <p:ph idx="4294967295" type="ctrTitle"/>
          </p:nvPr>
        </p:nvSpPr>
        <p:spPr>
          <a:xfrm>
            <a:off x="1180675" y="1628073"/>
            <a:ext cx="7772400" cy="1546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6000">
                <a:solidFill>
                  <a:srgbClr val="CC0000"/>
                </a:solidFill>
              </a:rPr>
              <a:t>Thanks!</a:t>
            </a:r>
            <a:endParaRPr b="1" sz="6000">
              <a:solidFill>
                <a:srgbClr val="CC0000"/>
              </a:solidFill>
            </a:endParaRPr>
          </a:p>
        </p:txBody>
      </p:sp>
      <p:sp>
        <p:nvSpPr>
          <p:cNvPr id="530" name="Google Shape;530;p74"/>
          <p:cNvSpPr txBox="1"/>
          <p:nvPr>
            <p:ph idx="4294967295" type="subTitle"/>
          </p:nvPr>
        </p:nvSpPr>
        <p:spPr>
          <a:xfrm>
            <a:off x="1180675" y="3078675"/>
            <a:ext cx="6593700" cy="104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3600"/>
              <a:t>Any questions?</a:t>
            </a:r>
            <a:endParaRPr b="1" sz="3600"/>
          </a:p>
        </p:txBody>
      </p:sp>
      <p:sp>
        <p:nvSpPr>
          <p:cNvPr id="531" name="Google Shape;531;p74"/>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532" name="Google Shape;532;p74"/>
          <p:cNvGrpSpPr/>
          <p:nvPr/>
        </p:nvGrpSpPr>
        <p:grpSpPr>
          <a:xfrm>
            <a:off x="3162652" y="4125077"/>
            <a:ext cx="3027498" cy="793498"/>
            <a:chOff x="3644952" y="1400027"/>
            <a:chExt cx="3027498" cy="793498"/>
          </a:xfrm>
        </p:grpSpPr>
        <p:pic>
          <p:nvPicPr>
            <p:cNvPr id="533" name="Google Shape;533;p74"/>
            <p:cNvPicPr preferRelativeResize="0"/>
            <p:nvPr/>
          </p:nvPicPr>
          <p:blipFill>
            <a:blip r:embed="rId3">
              <a:alphaModFix/>
            </a:blip>
            <a:stretch>
              <a:fillRect/>
            </a:stretch>
          </p:blipFill>
          <p:spPr>
            <a:xfrm>
              <a:off x="3644952" y="1400027"/>
              <a:ext cx="723489" cy="717300"/>
            </a:xfrm>
            <a:prstGeom prst="rect">
              <a:avLst/>
            </a:prstGeom>
            <a:noFill/>
            <a:ln>
              <a:noFill/>
            </a:ln>
          </p:spPr>
        </p:pic>
        <p:sp>
          <p:nvSpPr>
            <p:cNvPr id="534" name="Google Shape;534;p74"/>
            <p:cNvSpPr txBox="1"/>
            <p:nvPr/>
          </p:nvSpPr>
          <p:spPr>
            <a:xfrm>
              <a:off x="4368450" y="1476225"/>
              <a:ext cx="2304000" cy="71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rgbClr val="999999"/>
                  </a:solidFill>
                  <a:latin typeface="Roboto Slab"/>
                  <a:ea typeface="Roboto Slab"/>
                  <a:cs typeface="Roboto Slab"/>
                  <a:sym typeface="Roboto Slab"/>
                </a:rPr>
                <a:t>McGill</a:t>
              </a:r>
              <a:r>
                <a:rPr b="1" lang="en" sz="1200">
                  <a:solidFill>
                    <a:srgbClr val="0091EA"/>
                  </a:solidFill>
                  <a:latin typeface="Roboto Slab"/>
                  <a:ea typeface="Roboto Slab"/>
                  <a:cs typeface="Roboto Slab"/>
                  <a:sym typeface="Roboto Slab"/>
                </a:rPr>
                <a:t> </a:t>
              </a:r>
              <a:r>
                <a:rPr b="1" lang="en" sz="1200">
                  <a:solidFill>
                    <a:srgbClr val="CC0000"/>
                  </a:solidFill>
                  <a:latin typeface="Roboto Slab"/>
                  <a:ea typeface="Roboto Slab"/>
                  <a:cs typeface="Roboto Slab"/>
                  <a:sym typeface="Roboto Slab"/>
                </a:rPr>
                <a:t>Artificial </a:t>
              </a:r>
              <a:endParaRPr b="1" sz="1200">
                <a:solidFill>
                  <a:srgbClr val="CC0000"/>
                </a:solidFill>
                <a:latin typeface="Roboto Slab"/>
                <a:ea typeface="Roboto Slab"/>
                <a:cs typeface="Roboto Slab"/>
                <a:sym typeface="Roboto Slab"/>
              </a:endParaRPr>
            </a:p>
            <a:p>
              <a:pPr indent="0" lvl="0" marL="0" rtl="0" algn="l">
                <a:spcBef>
                  <a:spcPts val="0"/>
                </a:spcBef>
                <a:spcAft>
                  <a:spcPts val="0"/>
                </a:spcAft>
                <a:buNone/>
              </a:pPr>
              <a:r>
                <a:rPr b="1" lang="en" sz="1200">
                  <a:solidFill>
                    <a:srgbClr val="CC0000"/>
                  </a:solidFill>
                  <a:latin typeface="Roboto Slab"/>
                  <a:ea typeface="Roboto Slab"/>
                  <a:cs typeface="Roboto Slab"/>
                  <a:sym typeface="Roboto Slab"/>
                </a:rPr>
                <a:t>Intelligence </a:t>
              </a:r>
              <a:r>
                <a:rPr b="1" lang="en" sz="1200">
                  <a:solidFill>
                    <a:srgbClr val="999999"/>
                  </a:solidFill>
                  <a:latin typeface="Roboto Slab"/>
                  <a:ea typeface="Roboto Slab"/>
                  <a:cs typeface="Roboto Slab"/>
                  <a:sym typeface="Roboto Slab"/>
                </a:rPr>
                <a:t>Society</a:t>
              </a:r>
              <a:endParaRPr sz="1200"/>
            </a:p>
          </p:txBody>
        </p:sp>
      </p:grpSp>
      <p:pic>
        <p:nvPicPr>
          <p:cNvPr id="535" name="Google Shape;535;p74"/>
          <p:cNvPicPr preferRelativeResize="0"/>
          <p:nvPr/>
        </p:nvPicPr>
        <p:blipFill rotWithShape="1">
          <a:blip r:embed="rId4">
            <a:alphaModFix/>
          </a:blip>
          <a:srcRect b="27728" l="0" r="0" t="40212"/>
          <a:stretch/>
        </p:blipFill>
        <p:spPr>
          <a:xfrm>
            <a:off x="1255000" y="4493075"/>
            <a:ext cx="1327200" cy="425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48"/>
          <p:cNvSpPr txBox="1"/>
          <p:nvPr>
            <p:ph type="title"/>
          </p:nvPr>
        </p:nvSpPr>
        <p:spPr>
          <a:xfrm>
            <a:off x="786150" y="661925"/>
            <a:ext cx="7571700" cy="685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CC0000"/>
                </a:solidFill>
              </a:rPr>
              <a:t>Before Fitting the Model </a:t>
            </a:r>
            <a:endParaRPr sz="2400"/>
          </a:p>
        </p:txBody>
      </p:sp>
      <p:sp>
        <p:nvSpPr>
          <p:cNvPr id="288" name="Google Shape;288;p48"/>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89" name="Google Shape;289;p48"/>
          <p:cNvSpPr/>
          <p:nvPr/>
        </p:nvSpPr>
        <p:spPr>
          <a:xfrm>
            <a:off x="4341300" y="1732700"/>
            <a:ext cx="1759200" cy="953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48"/>
          <p:cNvSpPr/>
          <p:nvPr/>
        </p:nvSpPr>
        <p:spPr>
          <a:xfrm>
            <a:off x="1377700" y="1732700"/>
            <a:ext cx="1759200" cy="953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48"/>
          <p:cNvSpPr/>
          <p:nvPr/>
        </p:nvSpPr>
        <p:spPr>
          <a:xfrm>
            <a:off x="7052000" y="1732700"/>
            <a:ext cx="1759200" cy="953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2" name="Google Shape;292;p48"/>
          <p:cNvCxnSpPr>
            <a:stCxn id="290" idx="3"/>
            <a:endCxn id="289" idx="1"/>
          </p:cNvCxnSpPr>
          <p:nvPr/>
        </p:nvCxnSpPr>
        <p:spPr>
          <a:xfrm>
            <a:off x="3136900" y="2209400"/>
            <a:ext cx="1204500" cy="0"/>
          </a:xfrm>
          <a:prstGeom prst="straightConnector1">
            <a:avLst/>
          </a:prstGeom>
          <a:noFill/>
          <a:ln cap="flat" cmpd="sng" w="9525">
            <a:solidFill>
              <a:schemeClr val="dk2"/>
            </a:solidFill>
            <a:prstDash val="solid"/>
            <a:round/>
            <a:headEnd len="med" w="med" type="none"/>
            <a:tailEnd len="med" w="med" type="triangle"/>
          </a:ln>
        </p:spPr>
      </p:cxnSp>
      <p:cxnSp>
        <p:nvCxnSpPr>
          <p:cNvPr id="293" name="Google Shape;293;p48"/>
          <p:cNvCxnSpPr>
            <a:stCxn id="289" idx="3"/>
            <a:endCxn id="291" idx="1"/>
          </p:cNvCxnSpPr>
          <p:nvPr/>
        </p:nvCxnSpPr>
        <p:spPr>
          <a:xfrm>
            <a:off x="6100500" y="2209400"/>
            <a:ext cx="951600" cy="0"/>
          </a:xfrm>
          <a:prstGeom prst="straightConnector1">
            <a:avLst/>
          </a:prstGeom>
          <a:noFill/>
          <a:ln cap="flat" cmpd="sng" w="9525">
            <a:solidFill>
              <a:schemeClr val="dk2"/>
            </a:solidFill>
            <a:prstDash val="solid"/>
            <a:round/>
            <a:headEnd len="med" w="med" type="none"/>
            <a:tailEnd len="med" w="med" type="triangle"/>
          </a:ln>
        </p:spPr>
      </p:cxnSp>
      <p:cxnSp>
        <p:nvCxnSpPr>
          <p:cNvPr id="294" name="Google Shape;294;p48"/>
          <p:cNvCxnSpPr>
            <a:endCxn id="290" idx="1"/>
          </p:cNvCxnSpPr>
          <p:nvPr/>
        </p:nvCxnSpPr>
        <p:spPr>
          <a:xfrm flipH="1" rot="10800000">
            <a:off x="776500" y="2209400"/>
            <a:ext cx="601200" cy="8400"/>
          </a:xfrm>
          <a:prstGeom prst="straightConnector1">
            <a:avLst/>
          </a:prstGeom>
          <a:noFill/>
          <a:ln cap="flat" cmpd="sng" w="9525">
            <a:solidFill>
              <a:schemeClr val="dk2"/>
            </a:solidFill>
            <a:prstDash val="solid"/>
            <a:round/>
            <a:headEnd len="med" w="med" type="none"/>
            <a:tailEnd len="med" w="med" type="triangle"/>
          </a:ln>
        </p:spPr>
      </p:cxnSp>
      <p:cxnSp>
        <p:nvCxnSpPr>
          <p:cNvPr id="295" name="Google Shape;295;p48"/>
          <p:cNvCxnSpPr/>
          <p:nvPr/>
        </p:nvCxnSpPr>
        <p:spPr>
          <a:xfrm>
            <a:off x="777288" y="2217800"/>
            <a:ext cx="1200" cy="652200"/>
          </a:xfrm>
          <a:prstGeom prst="straightConnector1">
            <a:avLst/>
          </a:prstGeom>
          <a:noFill/>
          <a:ln cap="flat" cmpd="sng" w="9525">
            <a:solidFill>
              <a:schemeClr val="dk2"/>
            </a:solidFill>
            <a:prstDash val="solid"/>
            <a:round/>
            <a:headEnd len="med" w="med" type="none"/>
            <a:tailEnd len="med" w="med" type="none"/>
          </a:ln>
        </p:spPr>
      </p:cxnSp>
      <p:sp>
        <p:nvSpPr>
          <p:cNvPr id="296" name="Google Shape;296;p48"/>
          <p:cNvSpPr txBox="1"/>
          <p:nvPr/>
        </p:nvSpPr>
        <p:spPr>
          <a:xfrm>
            <a:off x="1480575" y="1820450"/>
            <a:ext cx="1388700" cy="78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Preprocessing/</a:t>
            </a:r>
            <a:endParaRPr/>
          </a:p>
          <a:p>
            <a:pPr indent="0" lvl="0" marL="0" rtl="0" algn="l">
              <a:spcBef>
                <a:spcPts val="0"/>
              </a:spcBef>
              <a:spcAft>
                <a:spcPts val="0"/>
              </a:spcAft>
              <a:buNone/>
            </a:pPr>
            <a:r>
              <a:rPr lang="en"/>
              <a:t>Feature Construction</a:t>
            </a:r>
            <a:endParaRPr/>
          </a:p>
        </p:txBody>
      </p:sp>
      <p:sp>
        <p:nvSpPr>
          <p:cNvPr id="297" name="Google Shape;297;p48"/>
          <p:cNvSpPr txBox="1"/>
          <p:nvPr/>
        </p:nvSpPr>
        <p:spPr>
          <a:xfrm>
            <a:off x="4367163" y="1816250"/>
            <a:ext cx="1557000" cy="78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Feature Selection</a:t>
            </a:r>
            <a:endParaRPr/>
          </a:p>
        </p:txBody>
      </p:sp>
      <p:sp>
        <p:nvSpPr>
          <p:cNvPr id="298" name="Google Shape;298;p48"/>
          <p:cNvSpPr txBox="1"/>
          <p:nvPr/>
        </p:nvSpPr>
        <p:spPr>
          <a:xfrm>
            <a:off x="6100488" y="1665750"/>
            <a:ext cx="801000" cy="9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Feature</a:t>
            </a:r>
            <a:endParaRPr/>
          </a:p>
          <a:p>
            <a:pPr indent="0" lvl="0" marL="0" rtl="0" algn="l">
              <a:spcBef>
                <a:spcPts val="0"/>
              </a:spcBef>
              <a:spcAft>
                <a:spcPts val="0"/>
              </a:spcAft>
              <a:buNone/>
            </a:pPr>
            <a:r>
              <a:rPr lang="en"/>
              <a:t>Subset</a:t>
            </a:r>
            <a:endParaRPr/>
          </a:p>
        </p:txBody>
      </p:sp>
      <p:sp>
        <p:nvSpPr>
          <p:cNvPr id="299" name="Google Shape;299;p48"/>
          <p:cNvSpPr txBox="1"/>
          <p:nvPr/>
        </p:nvSpPr>
        <p:spPr>
          <a:xfrm>
            <a:off x="3162675" y="1665750"/>
            <a:ext cx="1204500" cy="68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Constructed Features</a:t>
            </a:r>
            <a:endParaRPr/>
          </a:p>
        </p:txBody>
      </p:sp>
      <p:sp>
        <p:nvSpPr>
          <p:cNvPr id="300" name="Google Shape;300;p48"/>
          <p:cNvSpPr txBox="1"/>
          <p:nvPr/>
        </p:nvSpPr>
        <p:spPr>
          <a:xfrm>
            <a:off x="332775" y="2891975"/>
            <a:ext cx="1287900" cy="52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Raw features</a:t>
            </a:r>
            <a:endParaRPr/>
          </a:p>
        </p:txBody>
      </p:sp>
      <p:sp>
        <p:nvSpPr>
          <p:cNvPr id="301" name="Google Shape;301;p48"/>
          <p:cNvSpPr txBox="1"/>
          <p:nvPr/>
        </p:nvSpPr>
        <p:spPr>
          <a:xfrm>
            <a:off x="7268575" y="1849800"/>
            <a:ext cx="1287900" cy="68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ML Model/</a:t>
            </a:r>
            <a:endParaRPr/>
          </a:p>
          <a:p>
            <a:pPr indent="0" lvl="0" marL="0" rtl="0" algn="l">
              <a:spcBef>
                <a:spcPts val="0"/>
              </a:spcBef>
              <a:spcAft>
                <a:spcPts val="0"/>
              </a:spcAft>
              <a:buNone/>
            </a:pPr>
            <a:r>
              <a:rPr lang="en"/>
              <a:t>Predictor</a:t>
            </a:r>
            <a:endParaRPr/>
          </a:p>
        </p:txBody>
      </p:sp>
      <p:sp>
        <p:nvSpPr>
          <p:cNvPr id="302" name="Google Shape;302;p48"/>
          <p:cNvSpPr txBox="1"/>
          <p:nvPr/>
        </p:nvSpPr>
        <p:spPr>
          <a:xfrm>
            <a:off x="434850" y="3563175"/>
            <a:ext cx="8274300" cy="290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latin typeface="Roboto Slab"/>
                <a:ea typeface="Roboto Slab"/>
                <a:cs typeface="Roboto Slab"/>
                <a:sym typeface="Roboto Slab"/>
              </a:rPr>
              <a:t>Raw </a:t>
            </a:r>
            <a:r>
              <a:rPr b="1" lang="en" sz="1600">
                <a:latin typeface="Roboto Slab"/>
                <a:ea typeface="Roboto Slab"/>
                <a:cs typeface="Roboto Slab"/>
                <a:sym typeface="Roboto Slab"/>
              </a:rPr>
              <a:t>f</a:t>
            </a:r>
            <a:r>
              <a:rPr b="1" lang="en" sz="1600">
                <a:latin typeface="Roboto Slab"/>
                <a:ea typeface="Roboto Slab"/>
                <a:cs typeface="Roboto Slab"/>
                <a:sym typeface="Roboto Slab"/>
              </a:rPr>
              <a:t>eatures </a:t>
            </a:r>
            <a:r>
              <a:rPr lang="en" sz="1600">
                <a:latin typeface="Roboto Slab"/>
                <a:ea typeface="Roboto Slab"/>
                <a:cs typeface="Roboto Slab"/>
                <a:sym typeface="Roboto Slab"/>
              </a:rPr>
              <a:t>may  include missing values, useless data, class imbalance, etc.</a:t>
            </a:r>
            <a:endParaRPr sz="1600">
              <a:latin typeface="Roboto Slab"/>
              <a:ea typeface="Roboto Slab"/>
              <a:cs typeface="Roboto Slab"/>
              <a:sym typeface="Roboto Slab"/>
            </a:endParaRPr>
          </a:p>
          <a:p>
            <a:pPr indent="0" lvl="0" marL="0" rtl="0" algn="l">
              <a:spcBef>
                <a:spcPts val="0"/>
              </a:spcBef>
              <a:spcAft>
                <a:spcPts val="0"/>
              </a:spcAft>
              <a:buNone/>
            </a:pPr>
            <a:r>
              <a:t/>
            </a:r>
            <a:endParaRPr sz="1600">
              <a:latin typeface="Roboto Slab"/>
              <a:ea typeface="Roboto Slab"/>
              <a:cs typeface="Roboto Slab"/>
              <a:sym typeface="Roboto Slab"/>
            </a:endParaRPr>
          </a:p>
          <a:p>
            <a:pPr indent="0" lvl="0" marL="0" rtl="0" algn="l">
              <a:spcBef>
                <a:spcPts val="0"/>
              </a:spcBef>
              <a:spcAft>
                <a:spcPts val="0"/>
              </a:spcAft>
              <a:buNone/>
            </a:pPr>
            <a:r>
              <a:rPr b="1" lang="en" sz="1600">
                <a:latin typeface="Roboto Slab"/>
                <a:ea typeface="Roboto Slab"/>
                <a:cs typeface="Roboto Slab"/>
                <a:sym typeface="Roboto Slab"/>
              </a:rPr>
              <a:t>Preprocessing / Feature construction: </a:t>
            </a:r>
            <a:r>
              <a:rPr lang="en" sz="1600">
                <a:latin typeface="Roboto Slab"/>
                <a:ea typeface="Roboto Slab"/>
                <a:cs typeface="Roboto Slab"/>
                <a:sym typeface="Roboto Slab"/>
              </a:rPr>
              <a:t>build intermediate features from the original ones in the dataset with the goal of building more efficient features for the machine learning task. </a:t>
            </a:r>
            <a:endParaRPr sz="1600">
              <a:latin typeface="Roboto Slab"/>
              <a:ea typeface="Roboto Slab"/>
              <a:cs typeface="Roboto Slab"/>
              <a:sym typeface="Roboto Slab"/>
            </a:endParaRPr>
          </a:p>
          <a:p>
            <a:pPr indent="0" lvl="0" marL="0" rtl="0" algn="l">
              <a:spcBef>
                <a:spcPts val="0"/>
              </a:spcBef>
              <a:spcAft>
                <a:spcPts val="0"/>
              </a:spcAft>
              <a:buNone/>
            </a:pPr>
            <a:r>
              <a:t/>
            </a:r>
            <a:endParaRPr sz="1600">
              <a:latin typeface="Roboto Slab"/>
              <a:ea typeface="Roboto Slab"/>
              <a:cs typeface="Roboto Slab"/>
              <a:sym typeface="Roboto Slab"/>
            </a:endParaRPr>
          </a:p>
          <a:p>
            <a:pPr indent="0" lvl="0" marL="0" rtl="0" algn="l">
              <a:spcBef>
                <a:spcPts val="0"/>
              </a:spcBef>
              <a:spcAft>
                <a:spcPts val="0"/>
              </a:spcAft>
              <a:buNone/>
            </a:pPr>
            <a:r>
              <a:rPr lang="en" sz="1600">
                <a:latin typeface="Roboto Slab"/>
                <a:ea typeface="Roboto Slab"/>
                <a:cs typeface="Roboto Slab"/>
                <a:sym typeface="Roboto Slab"/>
              </a:rPr>
              <a:t>e</a:t>
            </a:r>
            <a:r>
              <a:rPr lang="en" sz="1600">
                <a:latin typeface="Roboto Slab"/>
                <a:ea typeface="Roboto Slab"/>
                <a:cs typeface="Roboto Slab"/>
                <a:sym typeface="Roboto Slab"/>
              </a:rPr>
              <a:t>xample: year of birth → (current year - year of birth) → age</a:t>
            </a:r>
            <a:endParaRPr sz="1600">
              <a:latin typeface="Roboto Slab"/>
              <a:ea typeface="Roboto Slab"/>
              <a:cs typeface="Roboto Slab"/>
              <a:sym typeface="Roboto Slab"/>
            </a:endParaRPr>
          </a:p>
          <a:p>
            <a:pPr indent="0" lvl="0" marL="0" rtl="0" algn="l">
              <a:spcBef>
                <a:spcPts val="0"/>
              </a:spcBef>
              <a:spcAft>
                <a:spcPts val="0"/>
              </a:spcAft>
              <a:buNone/>
            </a:pPr>
            <a:r>
              <a:t/>
            </a:r>
            <a:endParaRPr sz="1600">
              <a:latin typeface="Roboto Slab"/>
              <a:ea typeface="Roboto Slab"/>
              <a:cs typeface="Roboto Slab"/>
              <a:sym typeface="Roboto Slab"/>
            </a:endParaRPr>
          </a:p>
          <a:p>
            <a:pPr indent="0" lvl="0" marL="0" rtl="0" algn="l">
              <a:spcBef>
                <a:spcPts val="0"/>
              </a:spcBef>
              <a:spcAft>
                <a:spcPts val="0"/>
              </a:spcAft>
              <a:buNone/>
            </a:pPr>
            <a:r>
              <a:rPr b="1" lang="en" sz="1600">
                <a:latin typeface="Roboto Slab"/>
                <a:ea typeface="Roboto Slab"/>
                <a:cs typeface="Roboto Slab"/>
                <a:sym typeface="Roboto Slab"/>
              </a:rPr>
              <a:t>Feature selection</a:t>
            </a:r>
            <a:r>
              <a:rPr lang="en" sz="1600">
                <a:latin typeface="Roboto Slab"/>
                <a:ea typeface="Roboto Slab"/>
                <a:cs typeface="Roboto Slab"/>
                <a:sym typeface="Roboto Slab"/>
              </a:rPr>
              <a:t>: choosing the useful subset of feather to feed into your model</a:t>
            </a:r>
            <a:endParaRPr sz="1600">
              <a:latin typeface="Roboto Slab"/>
              <a:ea typeface="Roboto Slab"/>
              <a:cs typeface="Roboto Slab"/>
              <a:sym typeface="Roboto Slab"/>
            </a:endParaRPr>
          </a:p>
          <a:p>
            <a:pPr indent="0" lvl="0" marL="0" rtl="0" algn="l">
              <a:spcBef>
                <a:spcPts val="0"/>
              </a:spcBef>
              <a:spcAft>
                <a:spcPts val="0"/>
              </a:spcAft>
              <a:buNone/>
            </a:pPr>
            <a:r>
              <a:rPr lang="en" sz="1600">
                <a:latin typeface="Roboto Slab"/>
                <a:ea typeface="Roboto Slab"/>
                <a:cs typeface="Roboto Slab"/>
                <a:sym typeface="Roboto Slab"/>
              </a:rPr>
              <a:t>(not all features are useful, and some of them might only be noisy for your model!) </a:t>
            </a:r>
            <a:endParaRPr sz="1600">
              <a:latin typeface="Roboto Slab"/>
              <a:ea typeface="Roboto Slab"/>
              <a:cs typeface="Roboto Slab"/>
              <a:sym typeface="Roboto Slab"/>
            </a:endParaRPr>
          </a:p>
          <a:p>
            <a:pPr indent="0" lvl="0" marL="0" rtl="0" algn="l">
              <a:spcBef>
                <a:spcPts val="0"/>
              </a:spcBef>
              <a:spcAft>
                <a:spcPts val="0"/>
              </a:spcAft>
              <a:buNone/>
            </a:pPr>
            <a:r>
              <a:t/>
            </a:r>
            <a:endParaRPr b="1" sz="1600">
              <a:latin typeface="Roboto Slab"/>
              <a:ea typeface="Roboto Slab"/>
              <a:cs typeface="Roboto Slab"/>
              <a:sym typeface="Roboto Slab"/>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49"/>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solidFill>
                  <a:srgbClr val="CC0000"/>
                </a:solidFill>
              </a:rPr>
              <a:t>Goal of preprocessing </a:t>
            </a:r>
            <a:endParaRPr/>
          </a:p>
        </p:txBody>
      </p:sp>
      <p:sp>
        <p:nvSpPr>
          <p:cNvPr id="308" name="Google Shape;308;p49"/>
          <p:cNvSpPr txBox="1"/>
          <p:nvPr>
            <p:ph idx="1" type="body"/>
          </p:nvPr>
        </p:nvSpPr>
        <p:spPr>
          <a:xfrm>
            <a:off x="786150" y="1568217"/>
            <a:ext cx="7571700" cy="4764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Improve overall model performance</a:t>
            </a:r>
            <a:endParaRPr sz="1800">
              <a:solidFill>
                <a:schemeClr val="dk1"/>
              </a:solidFill>
              <a:latin typeface="Roboto Slab"/>
              <a:ea typeface="Roboto Slab"/>
              <a:cs typeface="Roboto Slab"/>
              <a:sym typeface="Roboto Slab"/>
            </a:endParaRPr>
          </a:p>
          <a:p>
            <a:pPr indent="-342900" lvl="1" marL="9144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Reduce noise by removing unnecessary / noisy data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Clr>
                <a:schemeClr val="dk1"/>
              </a:buClr>
              <a:buSzPts val="1100"/>
              <a:buFont typeface="Arial"/>
              <a:buNone/>
            </a:pPr>
            <a:r>
              <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Improve interpretability</a:t>
            </a:r>
            <a:endParaRPr sz="1800">
              <a:solidFill>
                <a:schemeClr val="dk1"/>
              </a:solidFill>
              <a:latin typeface="Roboto Slab"/>
              <a:ea typeface="Roboto Slab"/>
              <a:cs typeface="Roboto Slab"/>
              <a:sym typeface="Roboto Slab"/>
            </a:endParaRPr>
          </a:p>
          <a:p>
            <a:pPr indent="0" lvl="0" marL="457200" rtl="0" algn="l">
              <a:spcBef>
                <a:spcPts val="0"/>
              </a:spcBef>
              <a:spcAft>
                <a:spcPts val="0"/>
              </a:spcAft>
              <a:buClr>
                <a:schemeClr val="dk1"/>
              </a:buClr>
              <a:buSzPts val="1100"/>
              <a:buFont typeface="Arial"/>
              <a:buNone/>
            </a:pPr>
            <a:r>
              <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Reduce memory / time loads</a:t>
            </a:r>
            <a:endParaRPr sz="1800">
              <a:solidFill>
                <a:schemeClr val="dk1"/>
              </a:solidFill>
              <a:latin typeface="Roboto Slab"/>
              <a:ea typeface="Roboto Slab"/>
              <a:cs typeface="Roboto Slab"/>
              <a:sym typeface="Roboto Slab"/>
            </a:endParaRPr>
          </a:p>
          <a:p>
            <a:pPr indent="-342900" lvl="1" marL="9144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Can save significant compute time / resources </a:t>
            </a:r>
            <a:endParaRPr sz="1800">
              <a:solidFill>
                <a:schemeClr val="dk1"/>
              </a:solidFill>
              <a:latin typeface="Roboto Slab"/>
              <a:ea typeface="Roboto Slab"/>
              <a:cs typeface="Roboto Slab"/>
              <a:sym typeface="Roboto Slab"/>
            </a:endParaRPr>
          </a:p>
          <a:p>
            <a:pPr indent="-342900" lvl="1" marL="9144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Very crucial in machine learning (especially deep learning)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p:txBody>
      </p:sp>
      <p:sp>
        <p:nvSpPr>
          <p:cNvPr id="309" name="Google Shape;309;p49"/>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rgbClr val="C90813"/>
                </a:solidFill>
              </a:rPr>
              <a:t>‹#›</a:t>
            </a:fld>
            <a:endParaRPr>
              <a:solidFill>
                <a:srgbClr val="C90813"/>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50"/>
          <p:cNvSpPr txBox="1"/>
          <p:nvPr>
            <p:ph idx="4294967295" type="ctrTitle"/>
          </p:nvPr>
        </p:nvSpPr>
        <p:spPr>
          <a:xfrm>
            <a:off x="888525" y="2799700"/>
            <a:ext cx="9845400" cy="1546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6000">
                <a:solidFill>
                  <a:srgbClr val="CC0000"/>
                </a:solidFill>
              </a:rPr>
              <a:t>Data Preprocessing</a:t>
            </a:r>
            <a:endParaRPr b="1" sz="6000">
              <a:solidFill>
                <a:srgbClr val="CC0000"/>
              </a:solidFill>
            </a:endParaRPr>
          </a:p>
          <a:p>
            <a:pPr indent="0" lvl="0" marL="0" rtl="0" algn="l">
              <a:spcBef>
                <a:spcPts val="0"/>
              </a:spcBef>
              <a:spcAft>
                <a:spcPts val="0"/>
              </a:spcAft>
              <a:buNone/>
            </a:pPr>
            <a:r>
              <a:rPr b="1" lang="en" sz="6000">
                <a:solidFill>
                  <a:srgbClr val="CC0000"/>
                </a:solidFill>
              </a:rPr>
              <a:t>Techniques</a:t>
            </a:r>
            <a:endParaRPr b="1" sz="6000">
              <a:solidFill>
                <a:srgbClr val="CC0000"/>
              </a:solidFill>
            </a:endParaRPr>
          </a:p>
        </p:txBody>
      </p:sp>
      <p:sp>
        <p:nvSpPr>
          <p:cNvPr id="315" name="Google Shape;315;p50"/>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rgbClr val="C90813"/>
                </a:solidFill>
              </a:rPr>
              <a:t>‹#›</a:t>
            </a:fld>
            <a:endParaRPr>
              <a:solidFill>
                <a:srgbClr val="C90813"/>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51"/>
          <p:cNvSpPr txBox="1"/>
          <p:nvPr>
            <p:ph idx="1" type="body"/>
          </p:nvPr>
        </p:nvSpPr>
        <p:spPr>
          <a:xfrm>
            <a:off x="786150" y="1458267"/>
            <a:ext cx="7571700" cy="47649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Clr>
                <a:schemeClr val="dk1"/>
              </a:buClr>
              <a:buSzPts val="1100"/>
              <a:buFont typeface="Arial"/>
              <a:buNone/>
            </a:pPr>
            <a:r>
              <a:rPr b="1" lang="en" sz="1800">
                <a:latin typeface="Roboto Slab"/>
                <a:ea typeface="Roboto Slab"/>
                <a:cs typeface="Roboto Slab"/>
                <a:sym typeface="Roboto Slab"/>
              </a:rPr>
              <a:t>Ignore the data row </a:t>
            </a:r>
            <a:endParaRPr b="1" sz="1800">
              <a:latin typeface="Roboto Slab"/>
              <a:ea typeface="Roboto Slab"/>
              <a:cs typeface="Roboto Slab"/>
              <a:sym typeface="Roboto Slab"/>
            </a:endParaRPr>
          </a:p>
          <a:p>
            <a:pPr indent="0" lvl="0" marL="0" rtl="0" algn="l">
              <a:lnSpc>
                <a:spcPct val="115000"/>
              </a:lnSpc>
              <a:spcBef>
                <a:spcPts val="600"/>
              </a:spcBef>
              <a:spcAft>
                <a:spcPts val="0"/>
              </a:spcAft>
              <a:buNone/>
            </a:pPr>
            <a:r>
              <a:t/>
            </a:r>
            <a:endParaRPr sz="1800">
              <a:latin typeface="Roboto Slab"/>
              <a:ea typeface="Roboto Slab"/>
              <a:cs typeface="Roboto Slab"/>
              <a:sym typeface="Roboto Slab"/>
            </a:endParaRPr>
          </a:p>
          <a:p>
            <a:pPr indent="0" lvl="0" marL="0" rtl="0" algn="l">
              <a:lnSpc>
                <a:spcPct val="115000"/>
              </a:lnSpc>
              <a:spcBef>
                <a:spcPts val="600"/>
              </a:spcBef>
              <a:spcAft>
                <a:spcPts val="0"/>
              </a:spcAft>
              <a:buNone/>
            </a:pPr>
            <a:r>
              <a:rPr b="1" lang="en" sz="1800">
                <a:latin typeface="Roboto Slab"/>
                <a:ea typeface="Roboto Slab"/>
                <a:cs typeface="Roboto Slab"/>
                <a:sym typeface="Roboto Slab"/>
              </a:rPr>
              <a:t>Imputation </a:t>
            </a:r>
            <a:endParaRPr b="1" sz="1800">
              <a:latin typeface="Roboto Slab"/>
              <a:ea typeface="Roboto Slab"/>
              <a:cs typeface="Roboto Slab"/>
              <a:sym typeface="Roboto Slab"/>
            </a:endParaRPr>
          </a:p>
          <a:p>
            <a:pPr indent="-342900" lvl="0" marL="457200" rtl="0" algn="l">
              <a:lnSpc>
                <a:spcPct val="115000"/>
              </a:lnSpc>
              <a:spcBef>
                <a:spcPts val="600"/>
              </a:spcBef>
              <a:spcAft>
                <a:spcPts val="0"/>
              </a:spcAft>
              <a:buSzPts val="1800"/>
              <a:buFont typeface="Roboto Slab"/>
              <a:buChar char="●"/>
            </a:pPr>
            <a:r>
              <a:rPr lang="en" sz="1800">
                <a:latin typeface="Roboto Slab"/>
                <a:ea typeface="Roboto Slab"/>
                <a:cs typeface="Roboto Slab"/>
                <a:sym typeface="Roboto Slab"/>
              </a:rPr>
              <a:t>For numerical values: </a:t>
            </a:r>
            <a:endParaRPr sz="1800">
              <a:latin typeface="Roboto Slab"/>
              <a:ea typeface="Roboto Slab"/>
              <a:cs typeface="Roboto Slab"/>
              <a:sym typeface="Roboto Slab"/>
            </a:endParaRPr>
          </a:p>
          <a:p>
            <a:pPr indent="-342900" lvl="1" marL="914400" rtl="0" algn="l">
              <a:lnSpc>
                <a:spcPct val="115000"/>
              </a:lnSpc>
              <a:spcBef>
                <a:spcPts val="0"/>
              </a:spcBef>
              <a:spcAft>
                <a:spcPts val="0"/>
              </a:spcAft>
              <a:buSzPts val="1800"/>
              <a:buFont typeface="Roboto Slab"/>
              <a:buChar char="○"/>
            </a:pPr>
            <a:r>
              <a:rPr lang="en" sz="1800">
                <a:latin typeface="Roboto Slab"/>
                <a:ea typeface="Roboto Slab"/>
                <a:cs typeface="Roboto Slab"/>
                <a:sym typeface="Roboto Slab"/>
              </a:rPr>
              <a:t>Replace with median or mean of the attribute</a:t>
            </a:r>
            <a:endParaRPr sz="1800">
              <a:latin typeface="Roboto Slab"/>
              <a:ea typeface="Roboto Slab"/>
              <a:cs typeface="Roboto Slab"/>
              <a:sym typeface="Roboto Slab"/>
            </a:endParaRPr>
          </a:p>
          <a:p>
            <a:pPr indent="-342900" lvl="0" marL="457200" rtl="0" algn="l">
              <a:lnSpc>
                <a:spcPct val="115000"/>
              </a:lnSpc>
              <a:spcBef>
                <a:spcPts val="0"/>
              </a:spcBef>
              <a:spcAft>
                <a:spcPts val="0"/>
              </a:spcAft>
              <a:buSzPts val="1800"/>
              <a:buFont typeface="Roboto Slab"/>
              <a:buChar char="●"/>
            </a:pPr>
            <a:r>
              <a:rPr lang="en" sz="1800">
                <a:latin typeface="Roboto Slab"/>
                <a:ea typeface="Roboto Slab"/>
                <a:cs typeface="Roboto Slab"/>
                <a:sym typeface="Roboto Slab"/>
              </a:rPr>
              <a:t>For categorical values: </a:t>
            </a:r>
            <a:endParaRPr sz="1800">
              <a:latin typeface="Roboto Slab"/>
              <a:ea typeface="Roboto Slab"/>
              <a:cs typeface="Roboto Slab"/>
              <a:sym typeface="Roboto Slab"/>
            </a:endParaRPr>
          </a:p>
          <a:p>
            <a:pPr indent="-342900" lvl="1" marL="914400" rtl="0" algn="l">
              <a:lnSpc>
                <a:spcPct val="115000"/>
              </a:lnSpc>
              <a:spcBef>
                <a:spcPts val="0"/>
              </a:spcBef>
              <a:spcAft>
                <a:spcPts val="0"/>
              </a:spcAft>
              <a:buSzPts val="1800"/>
              <a:buFont typeface="Roboto Slab"/>
              <a:buChar char="○"/>
            </a:pPr>
            <a:r>
              <a:rPr lang="en" sz="1800">
                <a:latin typeface="Roboto Slab"/>
                <a:ea typeface="Roboto Slab"/>
                <a:cs typeface="Roboto Slab"/>
                <a:sym typeface="Roboto Slab"/>
              </a:rPr>
              <a:t>Replace with majority class </a:t>
            </a:r>
            <a:endParaRPr sz="1800">
              <a:latin typeface="Roboto Slab"/>
              <a:ea typeface="Roboto Slab"/>
              <a:cs typeface="Roboto Slab"/>
              <a:sym typeface="Roboto Slab"/>
            </a:endParaRPr>
          </a:p>
          <a:p>
            <a:pPr indent="-342900" lvl="0" marL="457200" rtl="0" algn="l">
              <a:lnSpc>
                <a:spcPct val="115000"/>
              </a:lnSpc>
              <a:spcBef>
                <a:spcPts val="0"/>
              </a:spcBef>
              <a:spcAft>
                <a:spcPts val="0"/>
              </a:spcAft>
              <a:buSzPts val="1800"/>
              <a:buFont typeface="Roboto Slab"/>
              <a:buChar char="●"/>
            </a:pPr>
            <a:r>
              <a:rPr lang="en" sz="1800">
                <a:latin typeface="Roboto Slab"/>
                <a:ea typeface="Roboto Slab"/>
                <a:cs typeface="Roboto Slab"/>
                <a:sym typeface="Roboto Slab"/>
              </a:rPr>
              <a:t>Use regression / machine learning models to predict what the missing values may be</a:t>
            </a:r>
            <a:endParaRPr sz="1800">
              <a:latin typeface="Roboto Slab"/>
              <a:ea typeface="Roboto Slab"/>
              <a:cs typeface="Roboto Slab"/>
              <a:sym typeface="Roboto Slab"/>
            </a:endParaRPr>
          </a:p>
          <a:p>
            <a:pPr indent="0" lvl="0" marL="0" rtl="0" algn="l">
              <a:lnSpc>
                <a:spcPct val="115000"/>
              </a:lnSpc>
              <a:spcBef>
                <a:spcPts val="600"/>
              </a:spcBef>
              <a:spcAft>
                <a:spcPts val="0"/>
              </a:spcAft>
              <a:buNone/>
            </a:pPr>
            <a:r>
              <a:t/>
            </a:r>
            <a:endParaRPr sz="1800">
              <a:latin typeface="Roboto Slab"/>
              <a:ea typeface="Roboto Slab"/>
              <a:cs typeface="Roboto Slab"/>
              <a:sym typeface="Roboto Slab"/>
            </a:endParaRPr>
          </a:p>
          <a:p>
            <a:pPr indent="0" lvl="0" marL="0" rtl="0" algn="l">
              <a:lnSpc>
                <a:spcPct val="115000"/>
              </a:lnSpc>
              <a:spcBef>
                <a:spcPts val="600"/>
              </a:spcBef>
              <a:spcAft>
                <a:spcPts val="0"/>
              </a:spcAft>
              <a:buNone/>
            </a:pPr>
            <a:r>
              <a:rPr b="1" lang="en" sz="1800">
                <a:latin typeface="Roboto Slab"/>
                <a:ea typeface="Roboto Slab"/>
                <a:cs typeface="Roboto Slab"/>
                <a:sym typeface="Roboto Slab"/>
              </a:rPr>
              <a:t>Problem</a:t>
            </a:r>
            <a:r>
              <a:rPr lang="en" sz="1800">
                <a:latin typeface="Roboto Slab"/>
                <a:ea typeface="Roboto Slab"/>
                <a:cs typeface="Roboto Slab"/>
                <a:sym typeface="Roboto Slab"/>
              </a:rPr>
              <a:t> with imputation: </a:t>
            </a:r>
            <a:endParaRPr sz="1800">
              <a:latin typeface="Roboto Slab"/>
              <a:ea typeface="Roboto Slab"/>
              <a:cs typeface="Roboto Slab"/>
              <a:sym typeface="Roboto Slab"/>
            </a:endParaRPr>
          </a:p>
          <a:p>
            <a:pPr indent="457200" lvl="0" marL="0" rtl="0" algn="l">
              <a:lnSpc>
                <a:spcPct val="115000"/>
              </a:lnSpc>
              <a:spcBef>
                <a:spcPts val="600"/>
              </a:spcBef>
              <a:spcAft>
                <a:spcPts val="0"/>
              </a:spcAft>
              <a:buNone/>
            </a:pPr>
            <a:r>
              <a:rPr lang="en" sz="1800">
                <a:latin typeface="Roboto Slab"/>
                <a:ea typeface="Roboto Slab"/>
                <a:cs typeface="Roboto Slab"/>
                <a:sym typeface="Roboto Slab"/>
              </a:rPr>
              <a:t>Bias the dataset (the data may not be correct) </a:t>
            </a:r>
            <a:endParaRPr sz="1800">
              <a:latin typeface="Roboto Slab"/>
              <a:ea typeface="Roboto Slab"/>
              <a:cs typeface="Roboto Slab"/>
              <a:sym typeface="Roboto Slab"/>
            </a:endParaRPr>
          </a:p>
          <a:p>
            <a:pPr indent="0" lvl="0" marL="0" rtl="0" algn="l">
              <a:lnSpc>
                <a:spcPct val="115000"/>
              </a:lnSpc>
              <a:spcBef>
                <a:spcPts val="600"/>
              </a:spcBef>
              <a:spcAft>
                <a:spcPts val="0"/>
              </a:spcAft>
              <a:buNone/>
            </a:pPr>
            <a:r>
              <a:t/>
            </a:r>
            <a:endParaRPr sz="1800">
              <a:latin typeface="Roboto Slab"/>
              <a:ea typeface="Roboto Slab"/>
              <a:cs typeface="Roboto Slab"/>
              <a:sym typeface="Roboto Slab"/>
            </a:endParaRPr>
          </a:p>
        </p:txBody>
      </p:sp>
      <p:sp>
        <p:nvSpPr>
          <p:cNvPr id="321" name="Google Shape;321;p51"/>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Missing data (NaN)</a:t>
            </a:r>
            <a:endParaRPr sz="2400"/>
          </a:p>
        </p:txBody>
      </p:sp>
      <p:sp>
        <p:nvSpPr>
          <p:cNvPr id="322" name="Google Shape;322;p51"/>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rgbClr val="C90813"/>
                </a:solidFill>
              </a:rPr>
              <a:t>‹#›</a:t>
            </a:fld>
            <a:endParaRPr>
              <a:solidFill>
                <a:srgbClr val="C90813"/>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52"/>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One-Hot Encoding</a:t>
            </a:r>
            <a:endParaRPr sz="2400"/>
          </a:p>
        </p:txBody>
      </p:sp>
      <p:sp>
        <p:nvSpPr>
          <p:cNvPr id="328" name="Google Shape;328;p52"/>
          <p:cNvSpPr txBox="1"/>
          <p:nvPr>
            <p:ph idx="1" type="body"/>
          </p:nvPr>
        </p:nvSpPr>
        <p:spPr>
          <a:xfrm>
            <a:off x="786150" y="1682269"/>
            <a:ext cx="7571700" cy="936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latin typeface="Roboto Slab"/>
                <a:ea typeface="Roboto Slab"/>
                <a:cs typeface="Roboto Slab"/>
                <a:sym typeface="Roboto Slab"/>
              </a:rPr>
              <a:t>Converts categorical data into a form that your computer / algorithm can understand. </a:t>
            </a:r>
            <a:endParaRPr sz="1800">
              <a:latin typeface="Roboto Slab"/>
              <a:ea typeface="Roboto Slab"/>
              <a:cs typeface="Roboto Slab"/>
              <a:sym typeface="Roboto Slab"/>
            </a:endParaRPr>
          </a:p>
          <a:p>
            <a:pPr indent="0" lvl="0" marL="0" rtl="0" algn="l">
              <a:spcBef>
                <a:spcPts val="600"/>
              </a:spcBef>
              <a:spcAft>
                <a:spcPts val="0"/>
              </a:spcAft>
              <a:buNone/>
            </a:pPr>
            <a:r>
              <a:t/>
            </a:r>
            <a:endParaRPr sz="1800">
              <a:latin typeface="Roboto Slab"/>
              <a:ea typeface="Roboto Slab"/>
              <a:cs typeface="Roboto Slab"/>
              <a:sym typeface="Roboto Slab"/>
            </a:endParaRPr>
          </a:p>
          <a:p>
            <a:pPr indent="0" lvl="0" marL="0" rtl="0" algn="l">
              <a:spcBef>
                <a:spcPts val="600"/>
              </a:spcBef>
              <a:spcAft>
                <a:spcPts val="0"/>
              </a:spcAft>
              <a:buNone/>
            </a:pPr>
            <a:r>
              <a:t/>
            </a:r>
            <a:endParaRPr sz="1800">
              <a:latin typeface="Roboto Slab"/>
              <a:ea typeface="Roboto Slab"/>
              <a:cs typeface="Roboto Slab"/>
              <a:sym typeface="Roboto Slab"/>
            </a:endParaRPr>
          </a:p>
        </p:txBody>
      </p:sp>
      <p:sp>
        <p:nvSpPr>
          <p:cNvPr id="329" name="Google Shape;329;p52"/>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rgbClr val="C90813"/>
                </a:solidFill>
              </a:rPr>
              <a:t>‹#›</a:t>
            </a:fld>
            <a:endParaRPr>
              <a:solidFill>
                <a:srgbClr val="C90813"/>
              </a:solidFill>
            </a:endParaRPr>
          </a:p>
        </p:txBody>
      </p:sp>
      <p:pic>
        <p:nvPicPr>
          <p:cNvPr id="330" name="Google Shape;330;p52"/>
          <p:cNvPicPr preferRelativeResize="0"/>
          <p:nvPr/>
        </p:nvPicPr>
        <p:blipFill>
          <a:blip r:embed="rId3">
            <a:alphaModFix/>
          </a:blip>
          <a:stretch>
            <a:fillRect/>
          </a:stretch>
        </p:blipFill>
        <p:spPr>
          <a:xfrm>
            <a:off x="1634600" y="2953724"/>
            <a:ext cx="5874799" cy="2303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Google Shape;335;p53"/>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Normalization</a:t>
            </a:r>
            <a:endParaRPr/>
          </a:p>
        </p:txBody>
      </p:sp>
      <p:sp>
        <p:nvSpPr>
          <p:cNvPr id="336" name="Google Shape;336;p53"/>
          <p:cNvSpPr txBox="1"/>
          <p:nvPr>
            <p:ph idx="1" type="body"/>
          </p:nvPr>
        </p:nvSpPr>
        <p:spPr>
          <a:xfrm>
            <a:off x="786150" y="1682267"/>
            <a:ext cx="7571700" cy="4764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latin typeface="Roboto Slab"/>
                <a:ea typeface="Roboto Slab"/>
                <a:cs typeface="Roboto Slab"/>
                <a:sym typeface="Roboto Slab"/>
              </a:rPr>
              <a:t>Make the attributes fall between 0 and 1. </a:t>
            </a:r>
            <a:endParaRPr sz="1800">
              <a:latin typeface="Roboto Slab"/>
              <a:ea typeface="Roboto Slab"/>
              <a:cs typeface="Roboto Slab"/>
              <a:sym typeface="Roboto Slab"/>
            </a:endParaRPr>
          </a:p>
          <a:p>
            <a:pPr indent="0" lvl="0" marL="0" rtl="0" algn="l">
              <a:spcBef>
                <a:spcPts val="600"/>
              </a:spcBef>
              <a:spcAft>
                <a:spcPts val="0"/>
              </a:spcAft>
              <a:buNone/>
            </a:pPr>
            <a:r>
              <a:t/>
            </a:r>
            <a:endParaRPr sz="1800">
              <a:latin typeface="Roboto Slab"/>
              <a:ea typeface="Roboto Slab"/>
              <a:cs typeface="Roboto Slab"/>
              <a:sym typeface="Roboto Slab"/>
            </a:endParaRPr>
          </a:p>
          <a:p>
            <a:pPr indent="0" lvl="0" marL="0" rtl="0" algn="l">
              <a:spcBef>
                <a:spcPts val="600"/>
              </a:spcBef>
              <a:spcAft>
                <a:spcPts val="0"/>
              </a:spcAft>
              <a:buNone/>
            </a:pPr>
            <a:r>
              <a:rPr b="1" lang="en" sz="1800">
                <a:latin typeface="Roboto Slab"/>
                <a:ea typeface="Roboto Slab"/>
                <a:cs typeface="Roboto Slab"/>
                <a:sym typeface="Roboto Slab"/>
              </a:rPr>
              <a:t>Why?</a:t>
            </a:r>
            <a:endParaRPr sz="1800">
              <a:latin typeface="Roboto Slab"/>
              <a:ea typeface="Roboto Slab"/>
              <a:cs typeface="Roboto Slab"/>
              <a:sym typeface="Roboto Slab"/>
            </a:endParaRPr>
          </a:p>
          <a:p>
            <a:pPr indent="-342900" lvl="0" marL="457200" rtl="0" algn="l">
              <a:spcBef>
                <a:spcPts val="600"/>
              </a:spcBef>
              <a:spcAft>
                <a:spcPts val="0"/>
              </a:spcAft>
              <a:buSzPts val="1800"/>
              <a:buFont typeface="Roboto Slab"/>
              <a:buChar char="●"/>
            </a:pPr>
            <a:r>
              <a:rPr lang="en" sz="1800">
                <a:latin typeface="Roboto Slab"/>
                <a:ea typeface="Roboto Slab"/>
                <a:cs typeface="Roboto Slab"/>
                <a:sym typeface="Roboto Slab"/>
              </a:rPr>
              <a:t>Puts all the inputs on the same scale [0, 1] to avoid problems created by large ranges </a:t>
            </a:r>
            <a:endParaRPr sz="1800">
              <a:latin typeface="Roboto Slab"/>
              <a:ea typeface="Roboto Slab"/>
              <a:cs typeface="Roboto Slab"/>
              <a:sym typeface="Roboto Slab"/>
            </a:endParaRPr>
          </a:p>
          <a:p>
            <a:pPr indent="-342900" lvl="0" marL="457200" rtl="0" algn="l">
              <a:spcBef>
                <a:spcPts val="0"/>
              </a:spcBef>
              <a:spcAft>
                <a:spcPts val="0"/>
              </a:spcAft>
              <a:buSzPts val="1800"/>
              <a:buFont typeface="Roboto Slab"/>
              <a:buChar char="●"/>
            </a:pPr>
            <a:r>
              <a:rPr lang="en" sz="1800">
                <a:latin typeface="Roboto Slab"/>
                <a:ea typeface="Roboto Slab"/>
                <a:cs typeface="Roboto Slab"/>
                <a:sym typeface="Roboto Slab"/>
              </a:rPr>
              <a:t>Normalization maintains general distribution and ratios of the dataset </a:t>
            </a:r>
            <a:endParaRPr sz="1800">
              <a:latin typeface="Roboto Slab"/>
              <a:ea typeface="Roboto Slab"/>
              <a:cs typeface="Roboto Slab"/>
              <a:sym typeface="Roboto Slab"/>
            </a:endParaRPr>
          </a:p>
          <a:p>
            <a:pPr indent="0" lvl="0" marL="0" rtl="0" algn="l">
              <a:spcBef>
                <a:spcPts val="600"/>
              </a:spcBef>
              <a:spcAft>
                <a:spcPts val="0"/>
              </a:spcAft>
              <a:buNone/>
            </a:pPr>
            <a:r>
              <a:t/>
            </a:r>
            <a:endParaRPr sz="1800">
              <a:latin typeface="Roboto Slab"/>
              <a:ea typeface="Roboto Slab"/>
              <a:cs typeface="Roboto Slab"/>
              <a:sym typeface="Roboto Slab"/>
            </a:endParaRPr>
          </a:p>
        </p:txBody>
      </p:sp>
      <p:sp>
        <p:nvSpPr>
          <p:cNvPr id="337" name="Google Shape;337;p53"/>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rgbClr val="C90813"/>
                </a:solidFill>
              </a:rPr>
              <a:t>‹#›</a:t>
            </a:fld>
            <a:endParaRPr>
              <a:solidFill>
                <a:srgbClr val="C90813"/>
              </a:solidFill>
            </a:endParaRPr>
          </a:p>
        </p:txBody>
      </p:sp>
      <p:sp>
        <p:nvSpPr>
          <p:cNvPr id="338" name="Google Shape;338;p53"/>
          <p:cNvSpPr txBox="1"/>
          <p:nvPr/>
        </p:nvSpPr>
        <p:spPr>
          <a:xfrm>
            <a:off x="850600" y="4997025"/>
            <a:ext cx="6944100" cy="84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Slab"/>
                <a:ea typeface="Roboto Slab"/>
                <a:cs typeface="Roboto Slab"/>
                <a:sym typeface="Roboto Slab"/>
              </a:rPr>
              <a:t>All this can be done using </a:t>
            </a:r>
            <a:r>
              <a:rPr b="1" lang="en" sz="1800">
                <a:latin typeface="Roboto Slab"/>
                <a:ea typeface="Roboto Slab"/>
                <a:cs typeface="Roboto Slab"/>
                <a:sym typeface="Roboto Slab"/>
              </a:rPr>
              <a:t>Pandas</a:t>
            </a:r>
            <a:endParaRPr b="1" sz="1800">
              <a:latin typeface="Roboto Slab"/>
              <a:ea typeface="Roboto Slab"/>
              <a:cs typeface="Roboto Slab"/>
              <a:sym typeface="Roboto Slab"/>
            </a:endParaRPr>
          </a:p>
        </p:txBody>
      </p:sp>
    </p:spTree>
  </p:cSld>
  <p:clrMapOvr>
    <a:masterClrMapping/>
  </p:clrMapOvr>
</p:sld>
</file>

<file path=ppt/theme/theme1.xml><?xml version="1.0" encoding="utf-8"?>
<a:theme xmlns:a="http://schemas.openxmlformats.org/drawingml/2006/main" xmlns:r="http://schemas.openxmlformats.org/officeDocument/2006/relationships" name="Cordel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ordel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Cordel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Cordel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