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9" r:id="rId5"/>
    <p:sldMasterId id="2147483680" r:id="rId6"/>
    <p:sldMasterId id="2147483681"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 id="279" r:id="rId32"/>
    <p:sldId id="280" r:id="rId33"/>
    <p:sldId id="281" r:id="rId34"/>
    <p:sldId id="282" r:id="rId35"/>
    <p:sldId id="283" r:id="rId36"/>
    <p:sldId id="284" r:id="rId37"/>
    <p:sldId id="285" r:id="rId38"/>
    <p:sldId id="286" r:id="rId39"/>
    <p:sldId id="287" r:id="rId40"/>
    <p:sldId id="288" r:id="rId41"/>
    <p:sldId id="289" r:id="rId42"/>
    <p:sldId id="290" r:id="rId43"/>
    <p:sldId id="291" r:id="rId44"/>
    <p:sldId id="292" r:id="rId45"/>
    <p:sldId id="293" r:id="rId46"/>
    <p:sldId id="294" r:id="rId47"/>
    <p:sldId id="295" r:id="rId48"/>
    <p:sldId id="296" r:id="rId49"/>
  </p:sldIdLst>
  <p:sldSz cy="6858000" cx="9144000"/>
  <p:notesSz cx="6858000" cy="9144000"/>
  <p:embeddedFontLst>
    <p:embeddedFont>
      <p:font typeface="Roboto Slab"/>
      <p:regular r:id="rId50"/>
      <p:bold r:id="rId51"/>
    </p:embeddedFont>
    <p:embeddedFont>
      <p:font typeface="Source Sans Pro"/>
      <p:regular r:id="rId52"/>
      <p:bold r:id="rId53"/>
      <p:italic r:id="rId54"/>
      <p:boldItalic r:id="rId5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Author clrIdx="0" id="0" initials="" lastIdx="1" name="Tiffany Wang"/>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2.xml"/><Relationship Id="rId42" Type="http://schemas.openxmlformats.org/officeDocument/2006/relationships/slide" Target="slides/slide34.xml"/><Relationship Id="rId41" Type="http://schemas.openxmlformats.org/officeDocument/2006/relationships/slide" Target="slides/slide33.xml"/><Relationship Id="rId44" Type="http://schemas.openxmlformats.org/officeDocument/2006/relationships/slide" Target="slides/slide36.xml"/><Relationship Id="rId43" Type="http://schemas.openxmlformats.org/officeDocument/2006/relationships/slide" Target="slides/slide35.xml"/><Relationship Id="rId46" Type="http://schemas.openxmlformats.org/officeDocument/2006/relationships/slide" Target="slides/slide38.xml"/><Relationship Id="rId45" Type="http://schemas.openxmlformats.org/officeDocument/2006/relationships/slide" Target="slides/slide3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commentAuthors" Target="commentAuthors.xml"/><Relationship Id="rId9" Type="http://schemas.openxmlformats.org/officeDocument/2006/relationships/slide" Target="slides/slide1.xml"/><Relationship Id="rId48" Type="http://schemas.openxmlformats.org/officeDocument/2006/relationships/slide" Target="slides/slide40.xml"/><Relationship Id="rId47" Type="http://schemas.openxmlformats.org/officeDocument/2006/relationships/slide" Target="slides/slide39.xml"/><Relationship Id="rId49" Type="http://schemas.openxmlformats.org/officeDocument/2006/relationships/slide" Target="slides/slide41.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slideMaster" Target="slideMasters/slideMaster3.xml"/><Relationship Id="rId8" Type="http://schemas.openxmlformats.org/officeDocument/2006/relationships/notesMaster" Target="notesMasters/notesMaster1.xml"/><Relationship Id="rId31" Type="http://schemas.openxmlformats.org/officeDocument/2006/relationships/slide" Target="slides/slide23.xml"/><Relationship Id="rId30" Type="http://schemas.openxmlformats.org/officeDocument/2006/relationships/slide" Target="slides/slide22.xml"/><Relationship Id="rId33" Type="http://schemas.openxmlformats.org/officeDocument/2006/relationships/slide" Target="slides/slide25.xml"/><Relationship Id="rId32" Type="http://schemas.openxmlformats.org/officeDocument/2006/relationships/slide" Target="slides/slide24.xml"/><Relationship Id="rId35" Type="http://schemas.openxmlformats.org/officeDocument/2006/relationships/slide" Target="slides/slide27.xml"/><Relationship Id="rId34" Type="http://schemas.openxmlformats.org/officeDocument/2006/relationships/slide" Target="slides/slide26.xml"/><Relationship Id="rId37" Type="http://schemas.openxmlformats.org/officeDocument/2006/relationships/slide" Target="slides/slide29.xml"/><Relationship Id="rId36" Type="http://schemas.openxmlformats.org/officeDocument/2006/relationships/slide" Target="slides/slide28.xml"/><Relationship Id="rId39" Type="http://schemas.openxmlformats.org/officeDocument/2006/relationships/slide" Target="slides/slide31.xml"/><Relationship Id="rId38" Type="http://schemas.openxmlformats.org/officeDocument/2006/relationships/slide" Target="slides/slide30.xml"/><Relationship Id="rId20" Type="http://schemas.openxmlformats.org/officeDocument/2006/relationships/slide" Target="slides/slide12.xml"/><Relationship Id="rId22" Type="http://schemas.openxmlformats.org/officeDocument/2006/relationships/slide" Target="slides/slide14.xml"/><Relationship Id="rId21" Type="http://schemas.openxmlformats.org/officeDocument/2006/relationships/slide" Target="slides/slide13.xml"/><Relationship Id="rId24" Type="http://schemas.openxmlformats.org/officeDocument/2006/relationships/slide" Target="slides/slide16.xml"/><Relationship Id="rId23" Type="http://schemas.openxmlformats.org/officeDocument/2006/relationships/slide" Target="slides/slide15.xml"/><Relationship Id="rId26" Type="http://schemas.openxmlformats.org/officeDocument/2006/relationships/slide" Target="slides/slide18.xml"/><Relationship Id="rId25" Type="http://schemas.openxmlformats.org/officeDocument/2006/relationships/slide" Target="slides/slide17.xml"/><Relationship Id="rId28" Type="http://schemas.openxmlformats.org/officeDocument/2006/relationships/slide" Target="slides/slide20.xml"/><Relationship Id="rId27" Type="http://schemas.openxmlformats.org/officeDocument/2006/relationships/slide" Target="slides/slide19.xml"/><Relationship Id="rId29" Type="http://schemas.openxmlformats.org/officeDocument/2006/relationships/slide" Target="slides/slide21.xml"/><Relationship Id="rId51" Type="http://schemas.openxmlformats.org/officeDocument/2006/relationships/font" Target="fonts/RobotoSlab-bold.fntdata"/><Relationship Id="rId50" Type="http://schemas.openxmlformats.org/officeDocument/2006/relationships/font" Target="fonts/RobotoSlab-regular.fntdata"/><Relationship Id="rId53" Type="http://schemas.openxmlformats.org/officeDocument/2006/relationships/font" Target="fonts/SourceSansPro-bold.fntdata"/><Relationship Id="rId52" Type="http://schemas.openxmlformats.org/officeDocument/2006/relationships/font" Target="fonts/SourceSansPro-regular.fntdata"/><Relationship Id="rId11" Type="http://schemas.openxmlformats.org/officeDocument/2006/relationships/slide" Target="slides/slide3.xml"/><Relationship Id="rId55" Type="http://schemas.openxmlformats.org/officeDocument/2006/relationships/font" Target="fonts/SourceSansPro-boldItalic.fntdata"/><Relationship Id="rId10" Type="http://schemas.openxmlformats.org/officeDocument/2006/relationships/slide" Target="slides/slide2.xml"/><Relationship Id="rId54" Type="http://schemas.openxmlformats.org/officeDocument/2006/relationships/font" Target="fonts/SourceSansPro-italic.fntdata"/><Relationship Id="rId13" Type="http://schemas.openxmlformats.org/officeDocument/2006/relationships/slide" Target="slides/slide5.xml"/><Relationship Id="rId12" Type="http://schemas.openxmlformats.org/officeDocument/2006/relationships/slide" Target="slides/slide4.xml"/><Relationship Id="rId15" Type="http://schemas.openxmlformats.org/officeDocument/2006/relationships/slide" Target="slides/slide7.xml"/><Relationship Id="rId14" Type="http://schemas.openxmlformats.org/officeDocument/2006/relationships/slide" Target="slides/slide6.xml"/><Relationship Id="rId17" Type="http://schemas.openxmlformats.org/officeDocument/2006/relationships/slide" Target="slides/slide9.xml"/><Relationship Id="rId16" Type="http://schemas.openxmlformats.org/officeDocument/2006/relationships/slide" Target="slides/slide8.xml"/><Relationship Id="rId19" Type="http://schemas.openxmlformats.org/officeDocument/2006/relationships/slide" Target="slides/slide11.xml"/><Relationship Id="rId18" Type="http://schemas.openxmlformats.org/officeDocument/2006/relationships/slide" Target="slides/slide10.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1" dt="2019-07-09T07:54:35.000">
    <p:pos x="495" y="1059"/>
    <p:text>Maybe add texts explaining what an adaptive learning rate is vs. regular learning rate (I'm covering learning rates in Lecture 4 too!).</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youtube.com/watch?v=tIeHLnjs5U8" TargetMode="Externa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Google Shape;175;g5ceefdf5ba_0_71:notes"/>
          <p:cNvSpPr/>
          <p:nvPr>
            <p:ph idx="2" type="sldImg"/>
          </p:nvPr>
        </p:nvSpPr>
        <p:spPr>
          <a:xfrm>
            <a:off x="1143200"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5ceefdf5ba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5" name="Shape 245"/>
        <p:cNvGrpSpPr/>
        <p:nvPr/>
      </p:nvGrpSpPr>
      <p:grpSpPr>
        <a:xfrm>
          <a:off x="0" y="0"/>
          <a:ext cx="0" cy="0"/>
          <a:chOff x="0" y="0"/>
          <a:chExt cx="0" cy="0"/>
        </a:xfrm>
      </p:grpSpPr>
      <p:sp>
        <p:nvSpPr>
          <p:cNvPr id="246" name="Google Shape;246;g59566e5f87_0_28:notes"/>
          <p:cNvSpPr/>
          <p:nvPr>
            <p:ph idx="2" type="sldImg"/>
          </p:nvPr>
        </p:nvSpPr>
        <p:spPr>
          <a:xfrm>
            <a:off x="1143200"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59566e5f87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Just another visualization, this time with more detail as to what goes on in the hidden units! Now, let’s take a look at how the nodes interact and make a prediction!</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2" name="Shape 252"/>
        <p:cNvGrpSpPr/>
        <p:nvPr/>
      </p:nvGrpSpPr>
      <p:grpSpPr>
        <a:xfrm>
          <a:off x="0" y="0"/>
          <a:ext cx="0" cy="0"/>
          <a:chOff x="0" y="0"/>
          <a:chExt cx="0" cy="0"/>
        </a:xfrm>
      </p:grpSpPr>
      <p:sp>
        <p:nvSpPr>
          <p:cNvPr id="253" name="Google Shape;253;g5b0df8d172_0_34:notes"/>
          <p:cNvSpPr/>
          <p:nvPr>
            <p:ph idx="2" type="sldImg"/>
          </p:nvPr>
        </p:nvSpPr>
        <p:spPr>
          <a:xfrm>
            <a:off x="1143200"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5b0df8d172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So, this is where the magic begins. One neuron is able to learn a simple function, but a network of neurons can learn MUCH more complex functions. In a traditional neural network, we always have an input layer, one or more hidden layers, and the output layers. Basically, as the arrows indicate, the output of the input layer flow into the hidden layer, whereas the outputs of the hidden layer “flow” into the output layer. As such, the outputs of layer k would serve as the inputs to layers k+1. There are no feedback connections in which outputs of the model are fed back into itself (not even within intermediate steps)</a:t>
            </a:r>
            <a:endParaRPr/>
          </a:p>
          <a:p>
            <a:pPr indent="-298450" lvl="0" marL="457200" rtl="0" algn="l">
              <a:spcBef>
                <a:spcPts val="0"/>
              </a:spcBef>
              <a:spcAft>
                <a:spcPts val="0"/>
              </a:spcAft>
              <a:buSzPts val="1100"/>
              <a:buChar char="●"/>
            </a:pPr>
            <a:r>
              <a:rPr lang="en-GB"/>
              <a:t>When there are feedback connections, they’re called recurrent neural networks, or RNNs </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Point to f1, f2, f3 → the length of the chain is what gives the </a:t>
            </a:r>
            <a:r>
              <a:rPr b="1" lang="en-GB"/>
              <a:t>depth </a:t>
            </a:r>
            <a:r>
              <a:rPr lang="en-GB"/>
              <a:t>of the model</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Now, take a look at what’s going on in each of the hidden units</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2" name="Shape 262"/>
        <p:cNvGrpSpPr/>
        <p:nvPr/>
      </p:nvGrpSpPr>
      <p:grpSpPr>
        <a:xfrm>
          <a:off x="0" y="0"/>
          <a:ext cx="0" cy="0"/>
          <a:chOff x="0" y="0"/>
          <a:chExt cx="0" cy="0"/>
        </a:xfrm>
      </p:grpSpPr>
      <p:sp>
        <p:nvSpPr>
          <p:cNvPr id="263" name="Google Shape;263;g5b0df8d172_0_20:notes"/>
          <p:cNvSpPr/>
          <p:nvPr>
            <p:ph idx="2" type="sldImg"/>
          </p:nvPr>
        </p:nvSpPr>
        <p:spPr>
          <a:xfrm>
            <a:off x="1143200"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5b0df8d172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This slide basically shows a reduced version of the previous figure,where our input space lies in R2. (Ask class if neuron framework reminds them of anything) - ans: logistic regression using sigmoid function (Slide)</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0" name="Shape 270"/>
        <p:cNvGrpSpPr/>
        <p:nvPr/>
      </p:nvGrpSpPr>
      <p:grpSpPr>
        <a:xfrm>
          <a:off x="0" y="0"/>
          <a:ext cx="0" cy="0"/>
          <a:chOff x="0" y="0"/>
          <a:chExt cx="0" cy="0"/>
        </a:xfrm>
      </p:grpSpPr>
      <p:sp>
        <p:nvSpPr>
          <p:cNvPr id="271" name="Google Shape;271;g5b0df8d172_0_27:notes"/>
          <p:cNvSpPr/>
          <p:nvPr>
            <p:ph idx="2" type="sldImg"/>
          </p:nvPr>
        </p:nvSpPr>
        <p:spPr>
          <a:xfrm>
            <a:off x="1143200"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5b0df8d172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Apart from the sigmoid/ logistic function, there are other functions used as “activation” within each neuron. There are just a few conditions to choose these functions, three of them being (read slide)</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(Slide)</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9" name="Shape 279"/>
        <p:cNvGrpSpPr/>
        <p:nvPr/>
      </p:nvGrpSpPr>
      <p:grpSpPr>
        <a:xfrm>
          <a:off x="0" y="0"/>
          <a:ext cx="0" cy="0"/>
          <a:chOff x="0" y="0"/>
          <a:chExt cx="0" cy="0"/>
        </a:xfrm>
      </p:grpSpPr>
      <p:sp>
        <p:nvSpPr>
          <p:cNvPr id="280" name="Google Shape;280;g59566e5f87_0_0:notes"/>
          <p:cNvSpPr/>
          <p:nvPr>
            <p:ph idx="2" type="sldImg"/>
          </p:nvPr>
        </p:nvSpPr>
        <p:spPr>
          <a:xfrm>
            <a:off x="1143200"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59566e5f8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8" name="Shape 288"/>
        <p:cNvGrpSpPr/>
        <p:nvPr/>
      </p:nvGrpSpPr>
      <p:grpSpPr>
        <a:xfrm>
          <a:off x="0" y="0"/>
          <a:ext cx="0" cy="0"/>
          <a:chOff x="0" y="0"/>
          <a:chExt cx="0" cy="0"/>
        </a:xfrm>
      </p:grpSpPr>
      <p:sp>
        <p:nvSpPr>
          <p:cNvPr id="289" name="Google Shape;289;g5b0df8d172_0_56:notes"/>
          <p:cNvSpPr/>
          <p:nvPr>
            <p:ph idx="2" type="sldImg"/>
          </p:nvPr>
        </p:nvSpPr>
        <p:spPr>
          <a:xfrm>
            <a:off x="1143200"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5b0df8d172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Ask class: How does one relate the perceptron to a sigmoid? (Then go to graphing visualization)</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5" name="Shape 295"/>
        <p:cNvGrpSpPr/>
        <p:nvPr/>
      </p:nvGrpSpPr>
      <p:grpSpPr>
        <a:xfrm>
          <a:off x="0" y="0"/>
          <a:ext cx="0" cy="0"/>
          <a:chOff x="0" y="0"/>
          <a:chExt cx="0" cy="0"/>
        </a:xfrm>
      </p:grpSpPr>
      <p:sp>
        <p:nvSpPr>
          <p:cNvPr id="296" name="Google Shape;296;g59566e5f87_0_8:notes"/>
          <p:cNvSpPr/>
          <p:nvPr>
            <p:ph idx="2" type="sldImg"/>
          </p:nvPr>
        </p:nvSpPr>
        <p:spPr>
          <a:xfrm>
            <a:off x="1143200"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59566e5f87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3" name="Shape 303"/>
        <p:cNvGrpSpPr/>
        <p:nvPr/>
      </p:nvGrpSpPr>
      <p:grpSpPr>
        <a:xfrm>
          <a:off x="0" y="0"/>
          <a:ext cx="0" cy="0"/>
          <a:chOff x="0" y="0"/>
          <a:chExt cx="0" cy="0"/>
        </a:xfrm>
      </p:grpSpPr>
      <p:sp>
        <p:nvSpPr>
          <p:cNvPr id="304" name="Google Shape;304;g59566e5f87_0_37:notes"/>
          <p:cNvSpPr/>
          <p:nvPr>
            <p:ph idx="2" type="sldImg"/>
          </p:nvPr>
        </p:nvSpPr>
        <p:spPr>
          <a:xfrm>
            <a:off x="1143200"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59566e5f87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1" name="Shape 311"/>
        <p:cNvGrpSpPr/>
        <p:nvPr/>
      </p:nvGrpSpPr>
      <p:grpSpPr>
        <a:xfrm>
          <a:off x="0" y="0"/>
          <a:ext cx="0" cy="0"/>
          <a:chOff x="0" y="0"/>
          <a:chExt cx="0" cy="0"/>
        </a:xfrm>
      </p:grpSpPr>
      <p:sp>
        <p:nvSpPr>
          <p:cNvPr id="312" name="Google Shape;312;g59566e5f87_0_46:notes"/>
          <p:cNvSpPr/>
          <p:nvPr>
            <p:ph idx="2" type="sldImg"/>
          </p:nvPr>
        </p:nvSpPr>
        <p:spPr>
          <a:xfrm>
            <a:off x="1143200"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59566e5f87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800"/>
              <a:t>Interpretable: linearly separable for classification, or minimizes regression error for regression problems</a:t>
            </a:r>
            <a:endParaRPr sz="1800"/>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8" name="Shape 318"/>
        <p:cNvGrpSpPr/>
        <p:nvPr/>
      </p:nvGrpSpPr>
      <p:grpSpPr>
        <a:xfrm>
          <a:off x="0" y="0"/>
          <a:ext cx="0" cy="0"/>
          <a:chOff x="0" y="0"/>
          <a:chExt cx="0" cy="0"/>
        </a:xfrm>
      </p:grpSpPr>
      <p:sp>
        <p:nvSpPr>
          <p:cNvPr id="319" name="Google Shape;319;g5b0df8d172_0_88:notes"/>
          <p:cNvSpPr/>
          <p:nvPr>
            <p:ph idx="2" type="sldImg"/>
          </p:nvPr>
        </p:nvSpPr>
        <p:spPr>
          <a:xfrm>
            <a:off x="1143200"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5b0df8d172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800"/>
              <a:t>Go over flow from input to output, showing how a single prediction is made - this is what we call “forward propagation”</a:t>
            </a:r>
            <a:endParaRPr sz="1800"/>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Google Shape;184;g519da2210f_0_12:notes"/>
          <p:cNvSpPr/>
          <p:nvPr>
            <p:ph idx="2" type="sldImg"/>
          </p:nvPr>
        </p:nvSpPr>
        <p:spPr>
          <a:xfrm>
            <a:off x="1143200"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519da2210f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5" name="Shape 325"/>
        <p:cNvGrpSpPr/>
        <p:nvPr/>
      </p:nvGrpSpPr>
      <p:grpSpPr>
        <a:xfrm>
          <a:off x="0" y="0"/>
          <a:ext cx="0" cy="0"/>
          <a:chOff x="0" y="0"/>
          <a:chExt cx="0" cy="0"/>
        </a:xfrm>
      </p:grpSpPr>
      <p:sp>
        <p:nvSpPr>
          <p:cNvPr id="326" name="Google Shape;326;g5b0df8d172_0_94:notes"/>
          <p:cNvSpPr/>
          <p:nvPr>
            <p:ph idx="2" type="sldImg"/>
          </p:nvPr>
        </p:nvSpPr>
        <p:spPr>
          <a:xfrm>
            <a:off x="1143200"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5b0df8d172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800"/>
              <a:t>So let’s take a more geometric interpretation of a neural network’ s learning capability. After seeing what the hidden layers in a neural network do, it’s easier to talk about how expressive a neural network is. By expressivity, we usually mean how c</a:t>
            </a:r>
            <a:r>
              <a:rPr lang="en-GB" sz="1800"/>
              <a:t>omplex </a:t>
            </a:r>
            <a:r>
              <a:rPr lang="en-GB" sz="1800"/>
              <a:t>of a function a neural network can learn. When comparing with, for example, logistic regression, we were able to find a threshold between two classes by essentially using a single sigmoid neuron . (Slide)</a:t>
            </a:r>
            <a:endParaRPr sz="1800"/>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4" name="Shape 334"/>
        <p:cNvGrpSpPr/>
        <p:nvPr/>
      </p:nvGrpSpPr>
      <p:grpSpPr>
        <a:xfrm>
          <a:off x="0" y="0"/>
          <a:ext cx="0" cy="0"/>
          <a:chOff x="0" y="0"/>
          <a:chExt cx="0" cy="0"/>
        </a:xfrm>
      </p:grpSpPr>
      <p:sp>
        <p:nvSpPr>
          <p:cNvPr id="335" name="Google Shape;335;g5b0df8d172_0_102:notes"/>
          <p:cNvSpPr/>
          <p:nvPr>
            <p:ph idx="2" type="sldImg"/>
          </p:nvPr>
        </p:nvSpPr>
        <p:spPr>
          <a:xfrm>
            <a:off x="1143200"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5b0df8d172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800"/>
              <a:t>With many hidden units in neural networks, we are able to learn more complex thresholds between your input space and desired output, instead of the simple linear decision boundaries we’ve seen in previous learning algorithms. This idea is similar to kernels, which maps instances from one feature space to another feature space that is more interpretable, e.g. linearly separable, except you don’t need to specify the kernel beforehand.</a:t>
            </a:r>
            <a:endParaRPr sz="1800"/>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2" name="Shape 342"/>
        <p:cNvGrpSpPr/>
        <p:nvPr/>
      </p:nvGrpSpPr>
      <p:grpSpPr>
        <a:xfrm>
          <a:off x="0" y="0"/>
          <a:ext cx="0" cy="0"/>
          <a:chOff x="0" y="0"/>
          <a:chExt cx="0" cy="0"/>
        </a:xfrm>
      </p:grpSpPr>
      <p:sp>
        <p:nvSpPr>
          <p:cNvPr id="343" name="Google Shape;343;g5b0df8d172_0_109:notes"/>
          <p:cNvSpPr/>
          <p:nvPr>
            <p:ph idx="2" type="sldImg"/>
          </p:nvPr>
        </p:nvSpPr>
        <p:spPr>
          <a:xfrm>
            <a:off x="1143200"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5b0df8d172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sz="1800"/>
              <a:t>Instead, learns the non-linear manifolds in the data using a network of neurons with non-linear activation functions</a:t>
            </a:r>
            <a:endParaRPr sz="1800"/>
          </a:p>
          <a:p>
            <a:pPr indent="-342900" lvl="0" marL="457200" rtl="0" algn="l">
              <a:spcBef>
                <a:spcPts val="0"/>
              </a:spcBef>
              <a:spcAft>
                <a:spcPts val="0"/>
              </a:spcAft>
              <a:buSzPts val="1800"/>
              <a:buChar char="●"/>
            </a:pPr>
            <a:r>
              <a:rPr lang="en-GB" sz="1800"/>
              <a:t>Hornik: But might require a number of hidden units that is exponential in</a:t>
            </a:r>
            <a:br>
              <a:rPr lang="en-GB" sz="1800"/>
            </a:br>
            <a:r>
              <a:rPr lang="en-GB" sz="1800"/>
              <a:t>the number of inputs (worst case is one hidden unit for each input configuration)</a:t>
            </a:r>
            <a:endParaRPr sz="1800"/>
          </a:p>
          <a:p>
            <a:pPr indent="-342900" lvl="0" marL="457200" rtl="0" algn="l">
              <a:spcBef>
                <a:spcPts val="0"/>
              </a:spcBef>
              <a:spcAft>
                <a:spcPts val="0"/>
              </a:spcAft>
              <a:buSzPts val="1800"/>
              <a:buChar char="●"/>
            </a:pPr>
            <a:r>
              <a:rPr lang="en-GB" sz="1800"/>
              <a:t>So a feedforward neural network with a single layer is sufficient to represent any function, but layer could be unfeasibly large, and can fail to generalize correctly → use many layers instead</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GB" sz="1800"/>
              <a:t>So now we have a bunch of theorems that tell us how accurate a neural network can be in terms of function mapping, great! Are all our problems solved? Not really… although we can guarantee arbitrary precision from NNs, we lose other practical advantages..</a:t>
            </a:r>
            <a:endParaRPr sz="1800"/>
          </a:p>
          <a:p>
            <a:pPr indent="0" lvl="0" marL="45720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9" name="Shape 349"/>
        <p:cNvGrpSpPr/>
        <p:nvPr/>
      </p:nvGrpSpPr>
      <p:grpSpPr>
        <a:xfrm>
          <a:off x="0" y="0"/>
          <a:ext cx="0" cy="0"/>
          <a:chOff x="0" y="0"/>
          <a:chExt cx="0" cy="0"/>
        </a:xfrm>
      </p:grpSpPr>
      <p:sp>
        <p:nvSpPr>
          <p:cNvPr id="350" name="Google Shape;350;g5b0df8d172_0_117:notes"/>
          <p:cNvSpPr/>
          <p:nvPr>
            <p:ph idx="2" type="sldImg"/>
          </p:nvPr>
        </p:nvSpPr>
        <p:spPr>
          <a:xfrm>
            <a:off x="1143200"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5b0df8d172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t/>
            </a:r>
            <a:endParaRPr sz="1800"/>
          </a:p>
          <a:p>
            <a:pPr indent="0" lvl="0" marL="0" rtl="0" algn="l">
              <a:spcBef>
                <a:spcPts val="0"/>
              </a:spcBef>
              <a:spcAft>
                <a:spcPts val="0"/>
              </a:spcAft>
              <a:buNone/>
            </a:pPr>
            <a:r>
              <a:t/>
            </a:r>
            <a:endParaRPr sz="1800"/>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8" name="Shape 358"/>
        <p:cNvGrpSpPr/>
        <p:nvPr/>
      </p:nvGrpSpPr>
      <p:grpSpPr>
        <a:xfrm>
          <a:off x="0" y="0"/>
          <a:ext cx="0" cy="0"/>
          <a:chOff x="0" y="0"/>
          <a:chExt cx="0" cy="0"/>
        </a:xfrm>
      </p:grpSpPr>
      <p:sp>
        <p:nvSpPr>
          <p:cNvPr id="359" name="Google Shape;359;g5b0df8d172_0_132:notes"/>
          <p:cNvSpPr/>
          <p:nvPr>
            <p:ph idx="2" type="sldImg"/>
          </p:nvPr>
        </p:nvSpPr>
        <p:spPr>
          <a:xfrm>
            <a:off x="1143200"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5b0df8d172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8" name="Shape 368"/>
        <p:cNvGrpSpPr/>
        <p:nvPr/>
      </p:nvGrpSpPr>
      <p:grpSpPr>
        <a:xfrm>
          <a:off x="0" y="0"/>
          <a:ext cx="0" cy="0"/>
          <a:chOff x="0" y="0"/>
          <a:chExt cx="0" cy="0"/>
        </a:xfrm>
      </p:grpSpPr>
      <p:sp>
        <p:nvSpPr>
          <p:cNvPr id="369" name="Google Shape;369;g5b0df8d172_0_124:notes"/>
          <p:cNvSpPr/>
          <p:nvPr>
            <p:ph idx="2" type="sldImg"/>
          </p:nvPr>
        </p:nvSpPr>
        <p:spPr>
          <a:xfrm>
            <a:off x="1143200"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5b0df8d172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800"/>
              <a:t>To quantify, or measure, how well we're achieving this goal of finding good network weights, we once again define an objective function, also referred to as a cost/loss function. Remember that for an algorithm to learn via gradient descent, what we really want to do is simply learn algorithm parameter weights that minimize this objective function!</a:t>
            </a:r>
            <a:endParaRPr sz="1800"/>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7" name="Shape 377"/>
        <p:cNvGrpSpPr/>
        <p:nvPr/>
      </p:nvGrpSpPr>
      <p:grpSpPr>
        <a:xfrm>
          <a:off x="0" y="0"/>
          <a:ext cx="0" cy="0"/>
          <a:chOff x="0" y="0"/>
          <a:chExt cx="0" cy="0"/>
        </a:xfrm>
      </p:grpSpPr>
      <p:sp>
        <p:nvSpPr>
          <p:cNvPr id="378" name="Google Shape;378;g596515c986_0_1:notes"/>
          <p:cNvSpPr/>
          <p:nvPr>
            <p:ph idx="2" type="sldImg"/>
          </p:nvPr>
        </p:nvSpPr>
        <p:spPr>
          <a:xfrm>
            <a:off x="1143200"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79" name="Google Shape;379;g596515c986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400"/>
              <a:t>On choosing the optimal number of hidden units/layer, number of hidden layers, there is no definite answer or formula to follow whatsoever. Typically, we start with smaller architectures for a given task and evaluate performance on a validation set before moving to larger, more time and computationally expensive models to train.</a:t>
            </a:r>
            <a:endParaRPr sz="1400"/>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4" name="Shape 384"/>
        <p:cNvGrpSpPr/>
        <p:nvPr/>
      </p:nvGrpSpPr>
      <p:grpSpPr>
        <a:xfrm>
          <a:off x="0" y="0"/>
          <a:ext cx="0" cy="0"/>
          <a:chOff x="0" y="0"/>
          <a:chExt cx="0" cy="0"/>
        </a:xfrm>
      </p:grpSpPr>
      <p:sp>
        <p:nvSpPr>
          <p:cNvPr id="385" name="Google Shape;385;g5b0df8d172_0_144:notes"/>
          <p:cNvSpPr/>
          <p:nvPr>
            <p:ph idx="2" type="sldImg"/>
          </p:nvPr>
        </p:nvSpPr>
        <p:spPr>
          <a:xfrm>
            <a:off x="1143200"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86" name="Google Shape;386;g5b0df8d172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5" name="Shape 395"/>
        <p:cNvGrpSpPr/>
        <p:nvPr/>
      </p:nvGrpSpPr>
      <p:grpSpPr>
        <a:xfrm>
          <a:off x="0" y="0"/>
          <a:ext cx="0" cy="0"/>
          <a:chOff x="0" y="0"/>
          <a:chExt cx="0" cy="0"/>
        </a:xfrm>
      </p:grpSpPr>
      <p:sp>
        <p:nvSpPr>
          <p:cNvPr id="396" name="Google Shape;396;g5c6e09cd69_0_15:notes"/>
          <p:cNvSpPr/>
          <p:nvPr>
            <p:ph idx="2" type="sldImg"/>
          </p:nvPr>
        </p:nvSpPr>
        <p:spPr>
          <a:xfrm>
            <a:off x="1143200"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97" name="Google Shape;397;g5c6e09cd69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400"/>
              <a:t>Let’s imagine a very simple example, where we have a neural network with two layers of neurons, with a single neuron in each layer. For notation’s sake, let’s call the last neuron aL, then the previous neuron feeding into it would be called a L-1. We’ll be learning this under a supervised learning context, so we know what the desired output for this single training instance is, denoted by y. Let’s use the LMS function to be the cost function. To relate the prediction of the network aL to what we’ve seen before, the output of the previous neuron is taken, multiplied by some weight, with some bias added to it, then we pass it through some non-linear activation function. Let’s call this term z(L).</a:t>
            </a:r>
            <a:endParaRPr sz="1400"/>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7" name="Shape 407"/>
        <p:cNvGrpSpPr/>
        <p:nvPr/>
      </p:nvGrpSpPr>
      <p:grpSpPr>
        <a:xfrm>
          <a:off x="0" y="0"/>
          <a:ext cx="0" cy="0"/>
          <a:chOff x="0" y="0"/>
          <a:chExt cx="0" cy="0"/>
        </a:xfrm>
      </p:grpSpPr>
      <p:sp>
        <p:nvSpPr>
          <p:cNvPr id="408" name="Google Shape;408;g5c6e09cd69_0_29:notes"/>
          <p:cNvSpPr/>
          <p:nvPr>
            <p:ph idx="2" type="sldImg"/>
          </p:nvPr>
        </p:nvSpPr>
        <p:spPr>
          <a:xfrm>
            <a:off x="1143200"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09" name="Google Shape;409;g5c6e09cd69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800"/>
              <a:t>Notice in this scenario, that we cannot directly compute the change of the cost function relative to the weight wL directly! We use the chain rule to find out how C0 is affected by the activation function aL, which is in turn affected by the weighted sum zL, from which we can finally compute the change with respect to the weight wL.</a:t>
            </a:r>
            <a:endParaRPr sz="1800"/>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g5b0df8d172_0_243:notes"/>
          <p:cNvSpPr/>
          <p:nvPr>
            <p:ph idx="2" type="sldImg"/>
          </p:nvPr>
        </p:nvSpPr>
        <p:spPr>
          <a:xfrm>
            <a:off x="1143200"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5b0df8d172_0_2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GB"/>
              <a:t>Unlike many other prediction techniques, ANN does not impose any restrictions on the input variables (like how they should be distributed). Additionally, many studies have shown that ANNs can better model heteroskedasticity i.e. data with high volatility and non-constant variance, given its ability to learn hidden relationships in the data without imposing any fixed relationships in the data. This is something very useful in financial time series forecasting (e.g. stock prices) where data volatility is very high.</a:t>
            </a:r>
            <a:endParaRPr/>
          </a:p>
          <a:p>
            <a:pPr indent="-298450" lvl="0" marL="457200" rtl="0" algn="l">
              <a:spcBef>
                <a:spcPts val="0"/>
              </a:spcBef>
              <a:spcAft>
                <a:spcPts val="0"/>
              </a:spcAft>
              <a:buSzPts val="1100"/>
              <a:buChar char="●"/>
            </a:pPr>
            <a:r>
              <a:rPr lang="en-GB"/>
              <a:t>For example, you can’t assume that for images of different classes, you’ll be able to linear classify between samples from different classes.</a:t>
            </a:r>
            <a:endParaRPr/>
          </a:p>
          <a:p>
            <a:pPr indent="-298450" lvl="0" marL="457200" rtl="0" algn="l">
              <a:spcBef>
                <a:spcPts val="0"/>
              </a:spcBef>
              <a:spcAft>
                <a:spcPts val="0"/>
              </a:spcAft>
              <a:buSzPts val="1100"/>
              <a:buChar char="●"/>
            </a:pPr>
            <a:r>
              <a:rPr lang="en-GB"/>
              <a:t>Neural networks are used to learn more complex, non-linear relationships between your input data. So why do we call them neural networks?  (Slide)</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9" name="Shape 419"/>
        <p:cNvGrpSpPr/>
        <p:nvPr/>
      </p:nvGrpSpPr>
      <p:grpSpPr>
        <a:xfrm>
          <a:off x="0" y="0"/>
          <a:ext cx="0" cy="0"/>
          <a:chOff x="0" y="0"/>
          <a:chExt cx="0" cy="0"/>
        </a:xfrm>
      </p:grpSpPr>
      <p:sp>
        <p:nvSpPr>
          <p:cNvPr id="420" name="Google Shape;420;g5ceefdf5ba_0_218:notes"/>
          <p:cNvSpPr/>
          <p:nvPr>
            <p:ph idx="2" type="sldImg"/>
          </p:nvPr>
        </p:nvSpPr>
        <p:spPr>
          <a:xfrm>
            <a:off x="1143200"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21" name="Google Shape;421;g5ceefdf5ba_0_2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800"/>
              <a:t>Notice in this scenario, that we cannot directly compute the change of the cost function relative to the weight wL directly! We use the chain rule to find out how C0 is affected by the activation function aL, which is in turn affected by the weighted sum zL, from which we can finally compute the change with respect to the weight wL.</a:t>
            </a:r>
            <a:endParaRPr sz="1800"/>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1" name="Shape 431"/>
        <p:cNvGrpSpPr/>
        <p:nvPr/>
      </p:nvGrpSpPr>
      <p:grpSpPr>
        <a:xfrm>
          <a:off x="0" y="0"/>
          <a:ext cx="0" cy="0"/>
          <a:chOff x="0" y="0"/>
          <a:chExt cx="0" cy="0"/>
        </a:xfrm>
      </p:grpSpPr>
      <p:sp>
        <p:nvSpPr>
          <p:cNvPr id="432" name="Google Shape;432;g5c6e09cd69_0_55:notes"/>
          <p:cNvSpPr/>
          <p:nvPr>
            <p:ph idx="2" type="sldImg"/>
          </p:nvPr>
        </p:nvSpPr>
        <p:spPr>
          <a:xfrm>
            <a:off x="1143200"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33" name="Google Shape;433;g5c6e09cd69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800"/>
              <a:t>Let’s take a step back and look at what the derivatives actually mean: </a:t>
            </a:r>
            <a:endParaRPr sz="1800"/>
          </a:p>
          <a:p>
            <a:pPr indent="-342900" lvl="0" marL="457200" rtl="0" algn="l">
              <a:spcBef>
                <a:spcPts val="0"/>
              </a:spcBef>
              <a:spcAft>
                <a:spcPts val="0"/>
              </a:spcAft>
              <a:buSzPts val="1800"/>
              <a:buChar char="●"/>
            </a:pPr>
            <a:r>
              <a:rPr lang="en-GB" sz="1800"/>
              <a:t>The first derivative is simply the ROC of the cost function wrt the output of the activation function of the neuron in the last layer L</a:t>
            </a:r>
            <a:endParaRPr sz="1800"/>
          </a:p>
          <a:p>
            <a:pPr indent="-342900" lvl="0" marL="457200" rtl="0" algn="l">
              <a:spcBef>
                <a:spcPts val="0"/>
              </a:spcBef>
              <a:spcAft>
                <a:spcPts val="0"/>
              </a:spcAft>
              <a:buSzPts val="1800"/>
              <a:buChar char="●"/>
            </a:pPr>
            <a:r>
              <a:rPr lang="en-GB" sz="1800"/>
              <a:t>The second derivative is the ROC of the non-linear activation function, e.g. the derivative of a sigmoid, ReLU, etc.</a:t>
            </a:r>
            <a:endParaRPr sz="1800"/>
          </a:p>
          <a:p>
            <a:pPr indent="-342900" lvl="0" marL="457200" rtl="0" algn="l">
              <a:spcBef>
                <a:spcPts val="0"/>
              </a:spcBef>
              <a:spcAft>
                <a:spcPts val="0"/>
              </a:spcAft>
              <a:buSzPts val="1800"/>
              <a:buChar char="●"/>
            </a:pPr>
            <a:r>
              <a:rPr lang="en-GB" sz="1800"/>
              <a:t>As for the 3rd derivative, we can see that the ROC of the weight is based off how strong the activation of the previous neuron is</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GB" sz="1800"/>
              <a:t>Now, we’ve developed an expression for the “influence” of a single weight on the output of the neural network, but this is only for a single training example, and only for a single neuron. </a:t>
            </a:r>
            <a:endParaRPr sz="1800"/>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2" name="Shape 442"/>
        <p:cNvGrpSpPr/>
        <p:nvPr/>
      </p:nvGrpSpPr>
      <p:grpSpPr>
        <a:xfrm>
          <a:off x="0" y="0"/>
          <a:ext cx="0" cy="0"/>
          <a:chOff x="0" y="0"/>
          <a:chExt cx="0" cy="0"/>
        </a:xfrm>
      </p:grpSpPr>
      <p:sp>
        <p:nvSpPr>
          <p:cNvPr id="443" name="Google Shape;443;g5b0df8d172_0_152:notes"/>
          <p:cNvSpPr/>
          <p:nvPr>
            <p:ph idx="2" type="sldImg"/>
          </p:nvPr>
        </p:nvSpPr>
        <p:spPr>
          <a:xfrm>
            <a:off x="1143200"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44" name="Google Shape;444;g5b0df8d172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800"/>
              <a:t>Tying it all together, we’ve only studied the expression for the cost function error over a single example. To generalize to our training data, we compute this error over all the training examples to see the expected influence of a single weight, wL, on the cost function. This expression was used just to understand how a single weight is updated, and can be extended to many hidden layers.</a:t>
            </a:r>
            <a:endParaRPr sz="1800"/>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1" name="Shape 451"/>
        <p:cNvGrpSpPr/>
        <p:nvPr/>
      </p:nvGrpSpPr>
      <p:grpSpPr>
        <a:xfrm>
          <a:off x="0" y="0"/>
          <a:ext cx="0" cy="0"/>
          <a:chOff x="0" y="0"/>
          <a:chExt cx="0" cy="0"/>
        </a:xfrm>
      </p:grpSpPr>
      <p:sp>
        <p:nvSpPr>
          <p:cNvPr id="452" name="Google Shape;452;g5c6e09cd69_0_69:notes"/>
          <p:cNvSpPr/>
          <p:nvPr>
            <p:ph idx="2" type="sldImg"/>
          </p:nvPr>
        </p:nvSpPr>
        <p:spPr>
          <a:xfrm>
            <a:off x="1143200"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53" name="Google Shape;453;g5c6e09cd69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800"/>
              <a:t>TO DO Clarify here: </a:t>
            </a:r>
            <a:r>
              <a:rPr lang="en-GB" u="sng">
                <a:solidFill>
                  <a:schemeClr val="hlink"/>
                </a:solidFill>
                <a:hlinkClick r:id="rId2"/>
              </a:rPr>
              <a:t>https://www.youtube.com/watch?v=tIeHLnjs5U8</a:t>
            </a:r>
            <a:r>
              <a:rPr lang="en-GB" sz="1800"/>
              <a:t> </a:t>
            </a:r>
            <a:endParaRPr sz="1800"/>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0" name="Shape 460"/>
        <p:cNvGrpSpPr/>
        <p:nvPr/>
      </p:nvGrpSpPr>
      <p:grpSpPr>
        <a:xfrm>
          <a:off x="0" y="0"/>
          <a:ext cx="0" cy="0"/>
          <a:chOff x="0" y="0"/>
          <a:chExt cx="0" cy="0"/>
        </a:xfrm>
      </p:grpSpPr>
      <p:sp>
        <p:nvSpPr>
          <p:cNvPr id="461" name="Google Shape;461;g5c6e09cd69_0_80:notes"/>
          <p:cNvSpPr/>
          <p:nvPr>
            <p:ph idx="2" type="sldImg"/>
          </p:nvPr>
        </p:nvSpPr>
        <p:spPr>
          <a:xfrm>
            <a:off x="1143200"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62" name="Google Shape;462;g5c6e09cd69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800"/>
              <a:t>We’ve done most of the work now, we just have to use the gradient previously computed to update the new weight value, using the equation in the box. (Read off alpha). If alpha is too small however, we also won’t converge because the weights are updating too slowly and might get stuck at a saddle point in the cost function. (Slide)</a:t>
            </a:r>
            <a:endParaRPr sz="1800"/>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9" name="Shape 469"/>
        <p:cNvGrpSpPr/>
        <p:nvPr/>
      </p:nvGrpSpPr>
      <p:grpSpPr>
        <a:xfrm>
          <a:off x="0" y="0"/>
          <a:ext cx="0" cy="0"/>
          <a:chOff x="0" y="0"/>
          <a:chExt cx="0" cy="0"/>
        </a:xfrm>
      </p:grpSpPr>
      <p:sp>
        <p:nvSpPr>
          <p:cNvPr id="470" name="Google Shape;470;g5b0df8d172_0_161:notes"/>
          <p:cNvSpPr/>
          <p:nvPr>
            <p:ph idx="2" type="sldImg"/>
          </p:nvPr>
        </p:nvSpPr>
        <p:spPr>
          <a:xfrm>
            <a:off x="1143200"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71" name="Google Shape;471;g5b0df8d172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000"/>
              <a:t>From sampling theory, a larger sample is better than a smaller sample size to better truly represent your true distribution. Hence, batch gradient descent is, in theory, the best way to update your gradients and hence, your weights. However, in practice, it would take way too long to compute a single update after going through all training instances (in real life, your data set might have millions - hundreds of millions of examples). So in practice what we do instead is use mini-batch gradient descent, where we take random subsets of the training set, and compute a gradient update on that minibatch. Since we have less samples, the weight update is more of an approximation compared to the full batch gradient descent approach, but it updates a lot faster and will converge a lot faster in practice. </a:t>
            </a:r>
            <a:endParaRPr sz="1000"/>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7" name="Shape 477"/>
        <p:cNvGrpSpPr/>
        <p:nvPr/>
      </p:nvGrpSpPr>
      <p:grpSpPr>
        <a:xfrm>
          <a:off x="0" y="0"/>
          <a:ext cx="0" cy="0"/>
          <a:chOff x="0" y="0"/>
          <a:chExt cx="0" cy="0"/>
        </a:xfrm>
      </p:grpSpPr>
      <p:sp>
        <p:nvSpPr>
          <p:cNvPr id="478" name="Google Shape;478;g5b0df8d172_0_168:notes"/>
          <p:cNvSpPr/>
          <p:nvPr>
            <p:ph idx="2" type="sldImg"/>
          </p:nvPr>
        </p:nvSpPr>
        <p:spPr>
          <a:xfrm>
            <a:off x="1143200"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79" name="Google Shape;479;g5b0df8d172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800"/>
              <a:t>So in practice, there are many optimization methods that are used in practice that can compute the optimal learning rate alpha that would best suit learning. Typically, we use larger learning rates at the beginning (to take bigger steps towards a local minima) and start to slow down as we get closer to the desired value (once again, to not oscillate too much). For non-convex optimization surfaces, which happen for the most part, we need larger learning rates to gain “momentum” and keep on moving towards the desired optimal points. We won’t really be covering these optimization methods, as they require a lot deeper math knowledge.</a:t>
            </a:r>
            <a:endParaRPr sz="1800"/>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6" name="Shape 486"/>
        <p:cNvGrpSpPr/>
        <p:nvPr/>
      </p:nvGrpSpPr>
      <p:grpSpPr>
        <a:xfrm>
          <a:off x="0" y="0"/>
          <a:ext cx="0" cy="0"/>
          <a:chOff x="0" y="0"/>
          <a:chExt cx="0" cy="0"/>
        </a:xfrm>
      </p:grpSpPr>
      <p:sp>
        <p:nvSpPr>
          <p:cNvPr id="487" name="Google Shape;487;g5b0df8d172_0_176:notes"/>
          <p:cNvSpPr/>
          <p:nvPr>
            <p:ph idx="2" type="sldImg"/>
          </p:nvPr>
        </p:nvSpPr>
        <p:spPr>
          <a:xfrm>
            <a:off x="1143200"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88" name="Google Shape;488;g5b0df8d172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br>
              <a:rPr lang="en-GB"/>
            </a:b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2" name="Shape 492"/>
        <p:cNvGrpSpPr/>
        <p:nvPr/>
      </p:nvGrpSpPr>
      <p:grpSpPr>
        <a:xfrm>
          <a:off x="0" y="0"/>
          <a:ext cx="0" cy="0"/>
          <a:chOff x="0" y="0"/>
          <a:chExt cx="0" cy="0"/>
        </a:xfrm>
      </p:grpSpPr>
      <p:sp>
        <p:nvSpPr>
          <p:cNvPr id="493" name="Google Shape;493;g5b0df8d172_0_0:notes"/>
          <p:cNvSpPr/>
          <p:nvPr>
            <p:ph idx="2" type="sldImg"/>
          </p:nvPr>
        </p:nvSpPr>
        <p:spPr>
          <a:xfrm>
            <a:off x="1143200"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94" name="Google Shape;494;g5b0df8d17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9" name="Shape 499"/>
        <p:cNvGrpSpPr/>
        <p:nvPr/>
      </p:nvGrpSpPr>
      <p:grpSpPr>
        <a:xfrm>
          <a:off x="0" y="0"/>
          <a:ext cx="0" cy="0"/>
          <a:chOff x="0" y="0"/>
          <a:chExt cx="0" cy="0"/>
        </a:xfrm>
      </p:grpSpPr>
      <p:sp>
        <p:nvSpPr>
          <p:cNvPr id="500" name="Google Shape;500;g5d0e2d422d_5_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501" name="Google Shape;501;g5d0e2d422d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Google Shape;200;g5b0df8d172_0_6:notes"/>
          <p:cNvSpPr/>
          <p:nvPr>
            <p:ph idx="2" type="sldImg"/>
          </p:nvPr>
        </p:nvSpPr>
        <p:spPr>
          <a:xfrm>
            <a:off x="1143200"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5b0df8d172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GB"/>
              <a:t>Unlike many other prediction techniques, ANN does not impose any restrictions on the input variables (like how they should be distributed). Additionally, many studies have shown that ANNs can better model heteroskedasticity i.e. data with high volatility and non-constant variance, given its ability to learn hidden relationships in the data without imposing any fixed relationships in the data. This is something very useful in financial time series forecasting (e.g. stock prices) where data volatility is very high.</a:t>
            </a:r>
            <a:endParaRPr/>
          </a:p>
          <a:p>
            <a:pPr indent="-298450" lvl="0" marL="457200" rtl="0" algn="l">
              <a:spcBef>
                <a:spcPts val="0"/>
              </a:spcBef>
              <a:spcAft>
                <a:spcPts val="0"/>
              </a:spcAft>
              <a:buSzPts val="1100"/>
              <a:buChar char="●"/>
            </a:pPr>
            <a:r>
              <a:rPr lang="en-GB"/>
              <a:t>For example, you can’t assume that for images of different classes, you’ll be able to linear classify between samples from different classes.</a:t>
            </a:r>
            <a:endParaRPr/>
          </a:p>
          <a:p>
            <a:pPr indent="-298450" lvl="0" marL="457200" rtl="0" algn="l">
              <a:spcBef>
                <a:spcPts val="0"/>
              </a:spcBef>
              <a:spcAft>
                <a:spcPts val="0"/>
              </a:spcAft>
              <a:buSzPts val="1100"/>
              <a:buChar char="●"/>
            </a:pPr>
            <a:r>
              <a:rPr lang="en-GB"/>
              <a:t>Neural networks are used to learn more complex, non-linear relationships between your input data. So why do we call them neural networks?  (Slide)</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5" name="Shape 505"/>
        <p:cNvGrpSpPr/>
        <p:nvPr/>
      </p:nvGrpSpPr>
      <p:grpSpPr>
        <a:xfrm>
          <a:off x="0" y="0"/>
          <a:ext cx="0" cy="0"/>
          <a:chOff x="0" y="0"/>
          <a:chExt cx="0" cy="0"/>
        </a:xfrm>
      </p:grpSpPr>
      <p:sp>
        <p:nvSpPr>
          <p:cNvPr id="506" name="Google Shape;506;g5d0e2d422d_4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07" name="Google Shape;507;g5d0e2d422d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2" name="Shape 512"/>
        <p:cNvGrpSpPr/>
        <p:nvPr/>
      </p:nvGrpSpPr>
      <p:grpSpPr>
        <a:xfrm>
          <a:off x="0" y="0"/>
          <a:ext cx="0" cy="0"/>
          <a:chOff x="0" y="0"/>
          <a:chExt cx="0" cy="0"/>
        </a:xfrm>
      </p:grpSpPr>
      <p:sp>
        <p:nvSpPr>
          <p:cNvPr id="513" name="Google Shape;513;g5ceefdf5ba_0_0:notes"/>
          <p:cNvSpPr/>
          <p:nvPr>
            <p:ph idx="2" type="sldImg"/>
          </p:nvPr>
        </p:nvSpPr>
        <p:spPr>
          <a:xfrm>
            <a:off x="1143200"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14" name="Google Shape;514;g5ceefdf5b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Google Shape;208;g5b0df8d172_0_322:notes"/>
          <p:cNvSpPr/>
          <p:nvPr>
            <p:ph idx="2" type="sldImg"/>
          </p:nvPr>
        </p:nvSpPr>
        <p:spPr>
          <a:xfrm>
            <a:off x="1143200"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5b0df8d172_0_3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5" name="Shape 215"/>
        <p:cNvGrpSpPr/>
        <p:nvPr/>
      </p:nvGrpSpPr>
      <p:grpSpPr>
        <a:xfrm>
          <a:off x="0" y="0"/>
          <a:ext cx="0" cy="0"/>
          <a:chOff x="0" y="0"/>
          <a:chExt cx="0" cy="0"/>
        </a:xfrm>
      </p:grpSpPr>
      <p:sp>
        <p:nvSpPr>
          <p:cNvPr id="216" name="Google Shape;216;g5b0df8d172_0_402:notes"/>
          <p:cNvSpPr/>
          <p:nvPr>
            <p:ph idx="2" type="sldImg"/>
          </p:nvPr>
        </p:nvSpPr>
        <p:spPr>
          <a:xfrm>
            <a:off x="1143200"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5b0df8d172_0_4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800"/>
              <a:t>Recall that for linear and logistic regression, the parameters learned were the W and b parameters of the affine/linear model </a:t>
            </a:r>
            <a:endParaRPr sz="1800"/>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4" name="Shape 224"/>
        <p:cNvGrpSpPr/>
        <p:nvPr/>
      </p:nvGrpSpPr>
      <p:grpSpPr>
        <a:xfrm>
          <a:off x="0" y="0"/>
          <a:ext cx="0" cy="0"/>
          <a:chOff x="0" y="0"/>
          <a:chExt cx="0" cy="0"/>
        </a:xfrm>
      </p:grpSpPr>
      <p:sp>
        <p:nvSpPr>
          <p:cNvPr id="225" name="Google Shape;225;g5b0df8d172_0_13:notes"/>
          <p:cNvSpPr/>
          <p:nvPr>
            <p:ph idx="2" type="sldImg"/>
          </p:nvPr>
        </p:nvSpPr>
        <p:spPr>
          <a:xfrm>
            <a:off x="1143200"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5b0df8d172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Basically, the neural network was first inspired by the biological neuron, or brain cell, although neural networks in AI have definitely deviated from this original source of inspiration. However, one of the key takeaways from this biological phenomena remains the similarities between a biological neuron, and an artificial neuron.</a:t>
            </a:r>
            <a:endParaRPr/>
          </a:p>
          <a:p>
            <a:pPr indent="-298450" lvl="0" marL="457200" rtl="0" algn="l">
              <a:spcBef>
                <a:spcPts val="0"/>
              </a:spcBef>
              <a:spcAft>
                <a:spcPts val="0"/>
              </a:spcAft>
              <a:buSzPts val="1100"/>
              <a:buChar char="●"/>
            </a:pPr>
            <a:r>
              <a:rPr lang="en-GB"/>
              <a:t>This lies mostly in the input/output structure, where we take a weighted sum of the inputs, apply an activation function, threshold its value and output a numerical value (Slide)</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1" name="Shape 231"/>
        <p:cNvGrpSpPr/>
        <p:nvPr/>
      </p:nvGrpSpPr>
      <p:grpSpPr>
        <a:xfrm>
          <a:off x="0" y="0"/>
          <a:ext cx="0" cy="0"/>
          <a:chOff x="0" y="0"/>
          <a:chExt cx="0" cy="0"/>
        </a:xfrm>
      </p:grpSpPr>
      <p:sp>
        <p:nvSpPr>
          <p:cNvPr id="232" name="Google Shape;232;g5ceefdf5ba_0_209:notes"/>
          <p:cNvSpPr/>
          <p:nvPr>
            <p:ph idx="2" type="sldImg"/>
          </p:nvPr>
        </p:nvSpPr>
        <p:spPr>
          <a:xfrm>
            <a:off x="1143200"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5ceefdf5ba_0_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Basically, the neural network was first inspired by the biological neuron, or brain cell, although neural networks in AI have definitely deviated from this original source of inspiration. However, one of the key takeaways from this biological phenomena remains the similarities between a biological neuron, and an artificial neuron.</a:t>
            </a:r>
            <a:endParaRPr/>
          </a:p>
          <a:p>
            <a:pPr indent="-298450" lvl="0" marL="457200" rtl="0" algn="l">
              <a:spcBef>
                <a:spcPts val="0"/>
              </a:spcBef>
              <a:spcAft>
                <a:spcPts val="0"/>
              </a:spcAft>
              <a:buSzPts val="1100"/>
              <a:buChar char="●"/>
            </a:pPr>
            <a:r>
              <a:rPr lang="en-GB"/>
              <a:t>This lies mostly in the input/output structure, where we take a weighted sum of the inputs, apply an activation function, threshold its value and output a numerical value (Slide)</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8" name="Shape 238"/>
        <p:cNvGrpSpPr/>
        <p:nvPr/>
      </p:nvGrpSpPr>
      <p:grpSpPr>
        <a:xfrm>
          <a:off x="0" y="0"/>
          <a:ext cx="0" cy="0"/>
          <a:chOff x="0" y="0"/>
          <a:chExt cx="0" cy="0"/>
        </a:xfrm>
      </p:grpSpPr>
      <p:sp>
        <p:nvSpPr>
          <p:cNvPr id="239" name="Google Shape;239;g59566e5f87_0_16:notes"/>
          <p:cNvSpPr/>
          <p:nvPr>
            <p:ph idx="2" type="sldImg"/>
          </p:nvPr>
        </p:nvSpPr>
        <p:spPr>
          <a:xfrm>
            <a:off x="1143200"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59566e5f87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Clr>
                <a:schemeClr val="dk1"/>
              </a:buClr>
              <a:buSzPts val="1100"/>
              <a:buChar char="●"/>
            </a:pPr>
            <a:r>
              <a:rPr lang="en-GB">
                <a:solidFill>
                  <a:schemeClr val="dk1"/>
                </a:solidFill>
              </a:rPr>
              <a:t>When you combine a lot of these neurons together, you get a network of neurons, aka a neural network (Slide)</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5.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2.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9.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7.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0.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6.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992767"/>
            <a:ext cx="8520600" cy="27369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3778833"/>
            <a:ext cx="8520600" cy="10569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474833"/>
            <a:ext cx="8520600" cy="26181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4202967"/>
            <a:ext cx="8520600" cy="17343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type="title">
  <p:cSld name="TITLE">
    <p:bg>
      <p:bgPr>
        <a:blipFill>
          <a:blip r:embed="rId2">
            <a:alphaModFix/>
          </a:blip>
          <a:stretch>
            <a:fillRect/>
          </a:stretch>
        </a:blipFill>
      </p:bgPr>
    </p:bg>
    <p:spTree>
      <p:nvGrpSpPr>
        <p:cNvPr id="54" name="Shape 54"/>
        <p:cNvGrpSpPr/>
        <p:nvPr/>
      </p:nvGrpSpPr>
      <p:grpSpPr>
        <a:xfrm>
          <a:off x="0" y="0"/>
          <a:ext cx="0" cy="0"/>
          <a:chOff x="0" y="0"/>
          <a:chExt cx="0" cy="0"/>
        </a:xfrm>
      </p:grpSpPr>
      <p:sp>
        <p:nvSpPr>
          <p:cNvPr id="55" name="Google Shape;55;p14"/>
          <p:cNvSpPr txBox="1"/>
          <p:nvPr>
            <p:ph type="ctrTitle"/>
          </p:nvPr>
        </p:nvSpPr>
        <p:spPr>
          <a:xfrm>
            <a:off x="1700185" y="1360350"/>
            <a:ext cx="5807400" cy="15465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0091EA"/>
              </a:buClr>
              <a:buSzPts val="6000"/>
              <a:buNone/>
              <a:defRPr b="1" sz="6000">
                <a:solidFill>
                  <a:srgbClr val="0091EA"/>
                </a:solidFill>
              </a:defRPr>
            </a:lvl1pPr>
            <a:lvl2pPr lvl="1" rtl="0">
              <a:spcBef>
                <a:spcPts val="0"/>
              </a:spcBef>
              <a:spcAft>
                <a:spcPts val="0"/>
              </a:spcAft>
              <a:buClr>
                <a:srgbClr val="0091EA"/>
              </a:buClr>
              <a:buSzPts val="6000"/>
              <a:buNone/>
              <a:defRPr b="1" sz="6000">
                <a:solidFill>
                  <a:srgbClr val="0091EA"/>
                </a:solidFill>
              </a:defRPr>
            </a:lvl2pPr>
            <a:lvl3pPr lvl="2" rtl="0">
              <a:spcBef>
                <a:spcPts val="0"/>
              </a:spcBef>
              <a:spcAft>
                <a:spcPts val="0"/>
              </a:spcAft>
              <a:buClr>
                <a:srgbClr val="0091EA"/>
              </a:buClr>
              <a:buSzPts val="6000"/>
              <a:buNone/>
              <a:defRPr b="1" sz="6000">
                <a:solidFill>
                  <a:srgbClr val="0091EA"/>
                </a:solidFill>
              </a:defRPr>
            </a:lvl3pPr>
            <a:lvl4pPr lvl="3" rtl="0">
              <a:spcBef>
                <a:spcPts val="0"/>
              </a:spcBef>
              <a:spcAft>
                <a:spcPts val="0"/>
              </a:spcAft>
              <a:buClr>
                <a:srgbClr val="0091EA"/>
              </a:buClr>
              <a:buSzPts val="6000"/>
              <a:buNone/>
              <a:defRPr b="1" sz="6000">
                <a:solidFill>
                  <a:srgbClr val="0091EA"/>
                </a:solidFill>
              </a:defRPr>
            </a:lvl4pPr>
            <a:lvl5pPr lvl="4" rtl="0">
              <a:spcBef>
                <a:spcPts val="0"/>
              </a:spcBef>
              <a:spcAft>
                <a:spcPts val="0"/>
              </a:spcAft>
              <a:buClr>
                <a:srgbClr val="0091EA"/>
              </a:buClr>
              <a:buSzPts val="6000"/>
              <a:buNone/>
              <a:defRPr b="1" sz="6000">
                <a:solidFill>
                  <a:srgbClr val="0091EA"/>
                </a:solidFill>
              </a:defRPr>
            </a:lvl5pPr>
            <a:lvl6pPr lvl="5" rtl="0">
              <a:spcBef>
                <a:spcPts val="0"/>
              </a:spcBef>
              <a:spcAft>
                <a:spcPts val="0"/>
              </a:spcAft>
              <a:buClr>
                <a:srgbClr val="0091EA"/>
              </a:buClr>
              <a:buSzPts val="6000"/>
              <a:buNone/>
              <a:defRPr b="1" sz="6000">
                <a:solidFill>
                  <a:srgbClr val="0091EA"/>
                </a:solidFill>
              </a:defRPr>
            </a:lvl6pPr>
            <a:lvl7pPr lvl="6" rtl="0">
              <a:spcBef>
                <a:spcPts val="0"/>
              </a:spcBef>
              <a:spcAft>
                <a:spcPts val="0"/>
              </a:spcAft>
              <a:buClr>
                <a:srgbClr val="0091EA"/>
              </a:buClr>
              <a:buSzPts val="6000"/>
              <a:buNone/>
              <a:defRPr b="1" sz="6000">
                <a:solidFill>
                  <a:srgbClr val="0091EA"/>
                </a:solidFill>
              </a:defRPr>
            </a:lvl7pPr>
            <a:lvl8pPr lvl="7" rtl="0">
              <a:spcBef>
                <a:spcPts val="0"/>
              </a:spcBef>
              <a:spcAft>
                <a:spcPts val="0"/>
              </a:spcAft>
              <a:buClr>
                <a:srgbClr val="0091EA"/>
              </a:buClr>
              <a:buSzPts val="6000"/>
              <a:buNone/>
              <a:defRPr b="1" sz="6000">
                <a:solidFill>
                  <a:srgbClr val="0091EA"/>
                </a:solidFill>
              </a:defRPr>
            </a:lvl8pPr>
            <a:lvl9pPr lvl="8" rtl="0">
              <a:spcBef>
                <a:spcPts val="0"/>
              </a:spcBef>
              <a:spcAft>
                <a:spcPts val="0"/>
              </a:spcAft>
              <a:buClr>
                <a:srgbClr val="0091EA"/>
              </a:buClr>
              <a:buSzPts val="6000"/>
              <a:buNone/>
              <a:defRPr b="1" sz="6000">
                <a:solidFill>
                  <a:srgbClr val="0091EA"/>
                </a:solidFill>
              </a:defRPr>
            </a:lvl9pPr>
          </a:lstStyle>
          <a:p/>
        </p:txBody>
      </p:sp>
      <p:sp>
        <p:nvSpPr>
          <p:cNvPr id="56" name="Google Shape;56;p14"/>
          <p:cNvSpPr/>
          <p:nvPr/>
        </p:nvSpPr>
        <p:spPr>
          <a:xfrm>
            <a:off x="6897625" y="6199950"/>
            <a:ext cx="126900" cy="126900"/>
          </a:xfrm>
          <a:prstGeom prst="ellipse">
            <a:avLst/>
          </a:prstGeom>
          <a:solidFill>
            <a:srgbClr val="0091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4"/>
          <p:cNvSpPr/>
          <p:nvPr/>
        </p:nvSpPr>
        <p:spPr>
          <a:xfrm>
            <a:off x="7454375" y="5638800"/>
            <a:ext cx="126900" cy="126900"/>
          </a:xfrm>
          <a:prstGeom prst="ellipse">
            <a:avLst/>
          </a:prstGeom>
          <a:solidFill>
            <a:srgbClr val="0091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4"/>
          <p:cNvSpPr/>
          <p:nvPr/>
        </p:nvSpPr>
        <p:spPr>
          <a:xfrm>
            <a:off x="8827727" y="4597554"/>
            <a:ext cx="75900" cy="75900"/>
          </a:xfrm>
          <a:prstGeom prst="ellipse">
            <a:avLst/>
          </a:prstGeom>
          <a:solidFill>
            <a:srgbClr val="0091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14"/>
          <p:cNvSpPr/>
          <p:nvPr/>
        </p:nvSpPr>
        <p:spPr>
          <a:xfrm>
            <a:off x="8677050" y="6577875"/>
            <a:ext cx="126900" cy="126900"/>
          </a:xfrm>
          <a:prstGeom prst="ellipse">
            <a:avLst/>
          </a:prstGeom>
          <a:solidFill>
            <a:srgbClr val="0091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14"/>
          <p:cNvSpPr/>
          <p:nvPr/>
        </p:nvSpPr>
        <p:spPr>
          <a:xfrm>
            <a:off x="2972225" y="633400"/>
            <a:ext cx="126900" cy="126900"/>
          </a:xfrm>
          <a:prstGeom prst="ellipse">
            <a:avLst/>
          </a:prstGeom>
          <a:solidFill>
            <a:srgbClr val="0091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4"/>
          <p:cNvSpPr/>
          <p:nvPr/>
        </p:nvSpPr>
        <p:spPr>
          <a:xfrm>
            <a:off x="579635" y="3373479"/>
            <a:ext cx="126900" cy="126900"/>
          </a:xfrm>
          <a:prstGeom prst="ellipse">
            <a:avLst/>
          </a:prstGeom>
          <a:solidFill>
            <a:srgbClr val="0091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4"/>
          <p:cNvSpPr/>
          <p:nvPr/>
        </p:nvSpPr>
        <p:spPr>
          <a:xfrm>
            <a:off x="311843" y="791518"/>
            <a:ext cx="126900" cy="126900"/>
          </a:xfrm>
          <a:prstGeom prst="ellipse">
            <a:avLst/>
          </a:prstGeom>
          <a:solidFill>
            <a:srgbClr val="0091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4"/>
          <p:cNvSpPr/>
          <p:nvPr/>
        </p:nvSpPr>
        <p:spPr>
          <a:xfrm>
            <a:off x="626322" y="1339872"/>
            <a:ext cx="253800" cy="253500"/>
          </a:xfrm>
          <a:prstGeom prst="ellipse">
            <a:avLst/>
          </a:prstGeom>
          <a:noFill/>
          <a:ln cap="flat" cmpd="sng" w="19050">
            <a:solidFill>
              <a:srgbClr val="0091E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4"/>
          <p:cNvSpPr/>
          <p:nvPr/>
        </p:nvSpPr>
        <p:spPr>
          <a:xfrm>
            <a:off x="8104500" y="4963100"/>
            <a:ext cx="190200" cy="190500"/>
          </a:xfrm>
          <a:prstGeom prst="ellipse">
            <a:avLst/>
          </a:prstGeom>
          <a:noFill/>
          <a:ln cap="flat" cmpd="sng" w="19050">
            <a:solidFill>
              <a:srgbClr val="0091E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4"/>
          <p:cNvSpPr/>
          <p:nvPr/>
        </p:nvSpPr>
        <p:spPr>
          <a:xfrm>
            <a:off x="8803950" y="5654657"/>
            <a:ext cx="190200" cy="190500"/>
          </a:xfrm>
          <a:prstGeom prst="ellipse">
            <a:avLst/>
          </a:prstGeom>
          <a:noFill/>
          <a:ln cap="flat" cmpd="sng" w="19050">
            <a:solidFill>
              <a:srgbClr val="0091E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14"/>
          <p:cNvSpPr/>
          <p:nvPr/>
        </p:nvSpPr>
        <p:spPr>
          <a:xfrm>
            <a:off x="196310" y="1990890"/>
            <a:ext cx="75900" cy="75900"/>
          </a:xfrm>
          <a:prstGeom prst="ellipse">
            <a:avLst/>
          </a:prstGeom>
          <a:solidFill>
            <a:srgbClr val="0091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4"/>
          <p:cNvSpPr/>
          <p:nvPr/>
        </p:nvSpPr>
        <p:spPr>
          <a:xfrm>
            <a:off x="1738050" y="271322"/>
            <a:ext cx="253800" cy="253500"/>
          </a:xfrm>
          <a:prstGeom prst="ellipse">
            <a:avLst/>
          </a:prstGeom>
          <a:noFill/>
          <a:ln cap="flat" cmpd="sng" w="19050">
            <a:solidFill>
              <a:srgbClr val="0091E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4"/>
          <p:cNvSpPr/>
          <p:nvPr/>
        </p:nvSpPr>
        <p:spPr>
          <a:xfrm>
            <a:off x="771659" y="2504485"/>
            <a:ext cx="75900" cy="75900"/>
          </a:xfrm>
          <a:prstGeom prst="ellipse">
            <a:avLst/>
          </a:prstGeom>
          <a:solidFill>
            <a:srgbClr val="0091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4"/>
          <p:cNvSpPr/>
          <p:nvPr/>
        </p:nvSpPr>
        <p:spPr>
          <a:xfrm>
            <a:off x="4271584" y="474825"/>
            <a:ext cx="75900" cy="75900"/>
          </a:xfrm>
          <a:prstGeom prst="ellipse">
            <a:avLst/>
          </a:prstGeom>
          <a:solidFill>
            <a:srgbClr val="0091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4"/>
          <p:cNvSpPr/>
          <p:nvPr/>
        </p:nvSpPr>
        <p:spPr>
          <a:xfrm>
            <a:off x="7729213" y="6127438"/>
            <a:ext cx="253800" cy="254100"/>
          </a:xfrm>
          <a:prstGeom prst="ellipse">
            <a:avLst/>
          </a:prstGeom>
          <a:noFill/>
          <a:ln cap="flat" cmpd="sng" w="19050">
            <a:solidFill>
              <a:srgbClr val="0091E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ubtitle">
  <p:cSld name="TITLE_1">
    <p:bg>
      <p:bgPr>
        <a:blipFill>
          <a:blip r:embed="rId2">
            <a:alphaModFix/>
          </a:blip>
          <a:stretch>
            <a:fillRect/>
          </a:stretch>
        </a:blipFill>
      </p:bgPr>
    </p:bg>
    <p:spTree>
      <p:nvGrpSpPr>
        <p:cNvPr id="71" name="Shape 71"/>
        <p:cNvGrpSpPr/>
        <p:nvPr/>
      </p:nvGrpSpPr>
      <p:grpSpPr>
        <a:xfrm>
          <a:off x="0" y="0"/>
          <a:ext cx="0" cy="0"/>
          <a:chOff x="0" y="0"/>
          <a:chExt cx="0" cy="0"/>
        </a:xfrm>
      </p:grpSpPr>
      <p:sp>
        <p:nvSpPr>
          <p:cNvPr id="72" name="Google Shape;72;p15"/>
          <p:cNvSpPr txBox="1"/>
          <p:nvPr>
            <p:ph type="ctrTitle"/>
          </p:nvPr>
        </p:nvSpPr>
        <p:spPr>
          <a:xfrm>
            <a:off x="1546025" y="2034925"/>
            <a:ext cx="5832600" cy="1546500"/>
          </a:xfrm>
          <a:prstGeom prst="rect">
            <a:avLst/>
          </a:prstGeom>
        </p:spPr>
        <p:txBody>
          <a:bodyPr anchorCtr="0" anchor="b" bIns="91425" lIns="91425" spcFirstLastPara="1" rIns="91425" wrap="square" tIns="91425">
            <a:noAutofit/>
          </a:bodyPr>
          <a:lstStyle>
            <a:lvl1pPr lvl="0" rtl="0">
              <a:spcBef>
                <a:spcPts val="0"/>
              </a:spcBef>
              <a:spcAft>
                <a:spcPts val="0"/>
              </a:spcAft>
              <a:buSzPts val="4800"/>
              <a:buNone/>
              <a:defRPr b="1" sz="4800"/>
            </a:lvl1pPr>
            <a:lvl2pPr lvl="1" rtl="0">
              <a:spcBef>
                <a:spcPts val="0"/>
              </a:spcBef>
              <a:spcAft>
                <a:spcPts val="0"/>
              </a:spcAft>
              <a:buSzPts val="4800"/>
              <a:buNone/>
              <a:defRPr b="1" sz="4800"/>
            </a:lvl2pPr>
            <a:lvl3pPr lvl="2" rtl="0">
              <a:spcBef>
                <a:spcPts val="0"/>
              </a:spcBef>
              <a:spcAft>
                <a:spcPts val="0"/>
              </a:spcAft>
              <a:buSzPts val="4800"/>
              <a:buNone/>
              <a:defRPr b="1" sz="4800"/>
            </a:lvl3pPr>
            <a:lvl4pPr lvl="3" rtl="0">
              <a:spcBef>
                <a:spcPts val="0"/>
              </a:spcBef>
              <a:spcAft>
                <a:spcPts val="0"/>
              </a:spcAft>
              <a:buSzPts val="4800"/>
              <a:buNone/>
              <a:defRPr b="1" sz="4800"/>
            </a:lvl4pPr>
            <a:lvl5pPr lvl="4" rtl="0">
              <a:spcBef>
                <a:spcPts val="0"/>
              </a:spcBef>
              <a:spcAft>
                <a:spcPts val="0"/>
              </a:spcAft>
              <a:buSzPts val="4800"/>
              <a:buNone/>
              <a:defRPr b="1" sz="4800"/>
            </a:lvl5pPr>
            <a:lvl6pPr lvl="5" rtl="0">
              <a:spcBef>
                <a:spcPts val="0"/>
              </a:spcBef>
              <a:spcAft>
                <a:spcPts val="0"/>
              </a:spcAft>
              <a:buSzPts val="4800"/>
              <a:buNone/>
              <a:defRPr b="1" sz="4800"/>
            </a:lvl6pPr>
            <a:lvl7pPr lvl="6" rtl="0">
              <a:spcBef>
                <a:spcPts val="0"/>
              </a:spcBef>
              <a:spcAft>
                <a:spcPts val="0"/>
              </a:spcAft>
              <a:buSzPts val="4800"/>
              <a:buNone/>
              <a:defRPr b="1" sz="4800"/>
            </a:lvl7pPr>
            <a:lvl8pPr lvl="7" rtl="0">
              <a:spcBef>
                <a:spcPts val="0"/>
              </a:spcBef>
              <a:spcAft>
                <a:spcPts val="0"/>
              </a:spcAft>
              <a:buSzPts val="4800"/>
              <a:buNone/>
              <a:defRPr b="1" sz="4800"/>
            </a:lvl8pPr>
            <a:lvl9pPr lvl="8" rtl="0">
              <a:spcBef>
                <a:spcPts val="0"/>
              </a:spcBef>
              <a:spcAft>
                <a:spcPts val="0"/>
              </a:spcAft>
              <a:buSzPts val="4800"/>
              <a:buNone/>
              <a:defRPr b="1" sz="4800"/>
            </a:lvl9pPr>
          </a:lstStyle>
          <a:p/>
        </p:txBody>
      </p:sp>
      <p:sp>
        <p:nvSpPr>
          <p:cNvPr id="73" name="Google Shape;73;p15"/>
          <p:cNvSpPr txBox="1"/>
          <p:nvPr>
            <p:ph idx="1" type="subTitle"/>
          </p:nvPr>
        </p:nvSpPr>
        <p:spPr>
          <a:xfrm>
            <a:off x="1546025" y="3710548"/>
            <a:ext cx="5832600" cy="10464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607D8B"/>
              </a:buClr>
              <a:buSzPts val="3000"/>
              <a:buNone/>
              <a:defRPr>
                <a:solidFill>
                  <a:srgbClr val="607D8B"/>
                </a:solidFill>
              </a:defRPr>
            </a:lvl1pPr>
            <a:lvl2pPr lvl="1" rtl="0">
              <a:spcBef>
                <a:spcPts val="0"/>
              </a:spcBef>
              <a:spcAft>
                <a:spcPts val="0"/>
              </a:spcAft>
              <a:buClr>
                <a:srgbClr val="607D8B"/>
              </a:buClr>
              <a:buSzPts val="3000"/>
              <a:buNone/>
              <a:defRPr sz="3000">
                <a:solidFill>
                  <a:srgbClr val="607D8B"/>
                </a:solidFill>
              </a:defRPr>
            </a:lvl2pPr>
            <a:lvl3pPr lvl="2" rtl="0">
              <a:spcBef>
                <a:spcPts val="0"/>
              </a:spcBef>
              <a:spcAft>
                <a:spcPts val="0"/>
              </a:spcAft>
              <a:buClr>
                <a:srgbClr val="607D8B"/>
              </a:buClr>
              <a:buSzPts val="3000"/>
              <a:buNone/>
              <a:defRPr sz="3000">
                <a:solidFill>
                  <a:srgbClr val="607D8B"/>
                </a:solidFill>
              </a:defRPr>
            </a:lvl3pPr>
            <a:lvl4pPr lvl="3" rtl="0">
              <a:spcBef>
                <a:spcPts val="0"/>
              </a:spcBef>
              <a:spcAft>
                <a:spcPts val="0"/>
              </a:spcAft>
              <a:buClr>
                <a:srgbClr val="607D8B"/>
              </a:buClr>
              <a:buSzPts val="3000"/>
              <a:buNone/>
              <a:defRPr sz="3000">
                <a:solidFill>
                  <a:srgbClr val="607D8B"/>
                </a:solidFill>
              </a:defRPr>
            </a:lvl4pPr>
            <a:lvl5pPr lvl="4" rtl="0">
              <a:spcBef>
                <a:spcPts val="0"/>
              </a:spcBef>
              <a:spcAft>
                <a:spcPts val="0"/>
              </a:spcAft>
              <a:buClr>
                <a:srgbClr val="607D8B"/>
              </a:buClr>
              <a:buSzPts val="3000"/>
              <a:buNone/>
              <a:defRPr sz="3000">
                <a:solidFill>
                  <a:srgbClr val="607D8B"/>
                </a:solidFill>
              </a:defRPr>
            </a:lvl5pPr>
            <a:lvl6pPr lvl="5" rtl="0">
              <a:spcBef>
                <a:spcPts val="0"/>
              </a:spcBef>
              <a:spcAft>
                <a:spcPts val="0"/>
              </a:spcAft>
              <a:buClr>
                <a:srgbClr val="607D8B"/>
              </a:buClr>
              <a:buSzPts val="3000"/>
              <a:buNone/>
              <a:defRPr sz="3000">
                <a:solidFill>
                  <a:srgbClr val="607D8B"/>
                </a:solidFill>
              </a:defRPr>
            </a:lvl6pPr>
            <a:lvl7pPr lvl="6" rtl="0">
              <a:spcBef>
                <a:spcPts val="0"/>
              </a:spcBef>
              <a:spcAft>
                <a:spcPts val="0"/>
              </a:spcAft>
              <a:buClr>
                <a:srgbClr val="607D8B"/>
              </a:buClr>
              <a:buSzPts val="3000"/>
              <a:buNone/>
              <a:defRPr sz="3000">
                <a:solidFill>
                  <a:srgbClr val="607D8B"/>
                </a:solidFill>
              </a:defRPr>
            </a:lvl7pPr>
            <a:lvl8pPr lvl="7" rtl="0">
              <a:spcBef>
                <a:spcPts val="0"/>
              </a:spcBef>
              <a:spcAft>
                <a:spcPts val="0"/>
              </a:spcAft>
              <a:buClr>
                <a:srgbClr val="607D8B"/>
              </a:buClr>
              <a:buSzPts val="3000"/>
              <a:buNone/>
              <a:defRPr sz="3000">
                <a:solidFill>
                  <a:srgbClr val="607D8B"/>
                </a:solidFill>
              </a:defRPr>
            </a:lvl8pPr>
            <a:lvl9pPr lvl="8" rtl="0">
              <a:spcBef>
                <a:spcPts val="0"/>
              </a:spcBef>
              <a:spcAft>
                <a:spcPts val="0"/>
              </a:spcAft>
              <a:buClr>
                <a:srgbClr val="607D8B"/>
              </a:buClr>
              <a:buSzPts val="3000"/>
              <a:buNone/>
              <a:defRPr sz="3000">
                <a:solidFill>
                  <a:srgbClr val="607D8B"/>
                </a:solidFill>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p:cSld name="TITLE_1_1">
    <p:spTree>
      <p:nvGrpSpPr>
        <p:cNvPr id="74" name="Shape 74"/>
        <p:cNvGrpSpPr/>
        <p:nvPr/>
      </p:nvGrpSpPr>
      <p:grpSpPr>
        <a:xfrm>
          <a:off x="0" y="0"/>
          <a:ext cx="0" cy="0"/>
          <a:chOff x="0" y="0"/>
          <a:chExt cx="0" cy="0"/>
        </a:xfrm>
      </p:grpSpPr>
      <p:pic>
        <p:nvPicPr>
          <p:cNvPr descr="connections-05.png" id="75" name="Google Shape;75;p16"/>
          <p:cNvPicPr preferRelativeResize="0"/>
          <p:nvPr/>
        </p:nvPicPr>
        <p:blipFill>
          <a:blip r:embed="rId2">
            <a:alphaModFix/>
          </a:blip>
          <a:stretch>
            <a:fillRect/>
          </a:stretch>
        </p:blipFill>
        <p:spPr>
          <a:xfrm flipH="1" rot="10800000">
            <a:off x="5945" y="3000375"/>
            <a:ext cx="5136812" cy="3857625"/>
          </a:xfrm>
          <a:prstGeom prst="rect">
            <a:avLst/>
          </a:prstGeom>
          <a:noFill/>
          <a:ln>
            <a:noFill/>
          </a:ln>
        </p:spPr>
      </p:pic>
      <p:sp>
        <p:nvSpPr>
          <p:cNvPr id="76" name="Google Shape;76;p16"/>
          <p:cNvSpPr txBox="1"/>
          <p:nvPr>
            <p:ph idx="1" type="body"/>
          </p:nvPr>
        </p:nvSpPr>
        <p:spPr>
          <a:xfrm>
            <a:off x="1215300" y="2501400"/>
            <a:ext cx="6713400" cy="1093200"/>
          </a:xfrm>
          <a:prstGeom prst="rect">
            <a:avLst/>
          </a:prstGeom>
        </p:spPr>
        <p:txBody>
          <a:bodyPr anchorCtr="0" anchor="t" bIns="91425" lIns="91425" spcFirstLastPara="1" rIns="91425" wrap="square" tIns="91425">
            <a:noAutofit/>
          </a:bodyPr>
          <a:lstStyle>
            <a:lvl1pPr indent="-457200" lvl="0" marL="457200" rtl="0" algn="ctr">
              <a:spcBef>
                <a:spcPts val="600"/>
              </a:spcBef>
              <a:spcAft>
                <a:spcPts val="0"/>
              </a:spcAft>
              <a:buClr>
                <a:srgbClr val="263238"/>
              </a:buClr>
              <a:buSzPts val="3600"/>
              <a:buChar char="◎"/>
              <a:defRPr i="1" sz="3600"/>
            </a:lvl1pPr>
            <a:lvl2pPr indent="-457200" lvl="1" marL="914400" rtl="0" algn="ctr">
              <a:spcBef>
                <a:spcPts val="0"/>
              </a:spcBef>
              <a:spcAft>
                <a:spcPts val="0"/>
              </a:spcAft>
              <a:buClr>
                <a:srgbClr val="263238"/>
              </a:buClr>
              <a:buSzPts val="3600"/>
              <a:buChar char="○"/>
              <a:defRPr i="1" sz="3600"/>
            </a:lvl2pPr>
            <a:lvl3pPr indent="-457200" lvl="2" marL="1371600" rtl="0" algn="ctr">
              <a:spcBef>
                <a:spcPts val="0"/>
              </a:spcBef>
              <a:spcAft>
                <a:spcPts val="0"/>
              </a:spcAft>
              <a:buClr>
                <a:srgbClr val="263238"/>
              </a:buClr>
              <a:buSzPts val="3600"/>
              <a:buChar char="◉"/>
              <a:defRPr i="1" sz="3600"/>
            </a:lvl3pPr>
            <a:lvl4pPr indent="-457200" lvl="3" marL="1828800" rtl="0" algn="ctr">
              <a:spcBef>
                <a:spcPts val="0"/>
              </a:spcBef>
              <a:spcAft>
                <a:spcPts val="0"/>
              </a:spcAft>
              <a:buClr>
                <a:srgbClr val="263238"/>
              </a:buClr>
              <a:buSzPts val="3600"/>
              <a:buChar char="●"/>
              <a:defRPr i="1" sz="3600"/>
            </a:lvl4pPr>
            <a:lvl5pPr indent="-457200" lvl="4" marL="2286000" rtl="0" algn="ctr">
              <a:spcBef>
                <a:spcPts val="0"/>
              </a:spcBef>
              <a:spcAft>
                <a:spcPts val="0"/>
              </a:spcAft>
              <a:buClr>
                <a:srgbClr val="263238"/>
              </a:buClr>
              <a:buSzPts val="3600"/>
              <a:buChar char="○"/>
              <a:defRPr i="1" sz="3600"/>
            </a:lvl5pPr>
            <a:lvl6pPr indent="-457200" lvl="5" marL="2743200" rtl="0" algn="ctr">
              <a:spcBef>
                <a:spcPts val="0"/>
              </a:spcBef>
              <a:spcAft>
                <a:spcPts val="0"/>
              </a:spcAft>
              <a:buClr>
                <a:srgbClr val="263238"/>
              </a:buClr>
              <a:buSzPts val="3600"/>
              <a:buChar char="■"/>
              <a:defRPr i="1" sz="3600"/>
            </a:lvl6pPr>
            <a:lvl7pPr indent="-457200" lvl="6" marL="3200400" rtl="0" algn="ctr">
              <a:spcBef>
                <a:spcPts val="0"/>
              </a:spcBef>
              <a:spcAft>
                <a:spcPts val="0"/>
              </a:spcAft>
              <a:buClr>
                <a:srgbClr val="263238"/>
              </a:buClr>
              <a:buSzPts val="3600"/>
              <a:buChar char="●"/>
              <a:defRPr i="1" sz="3600"/>
            </a:lvl7pPr>
            <a:lvl8pPr indent="-457200" lvl="7" marL="3657600" rtl="0" algn="ctr">
              <a:spcBef>
                <a:spcPts val="0"/>
              </a:spcBef>
              <a:spcAft>
                <a:spcPts val="0"/>
              </a:spcAft>
              <a:buClr>
                <a:srgbClr val="263238"/>
              </a:buClr>
              <a:buSzPts val="3600"/>
              <a:buChar char="○"/>
              <a:defRPr i="1" sz="3600"/>
            </a:lvl8pPr>
            <a:lvl9pPr indent="-457200" lvl="8" marL="4114800" rtl="0" algn="ctr">
              <a:spcBef>
                <a:spcPts val="0"/>
              </a:spcBef>
              <a:spcAft>
                <a:spcPts val="0"/>
              </a:spcAft>
              <a:buClr>
                <a:srgbClr val="263238"/>
              </a:buClr>
              <a:buSzPts val="3600"/>
              <a:buChar char="■"/>
              <a:defRPr i="1" sz="3600"/>
            </a:lvl9pPr>
          </a:lstStyle>
          <a:p/>
        </p:txBody>
      </p:sp>
      <p:grpSp>
        <p:nvGrpSpPr>
          <p:cNvPr id="77" name="Google Shape;77;p16"/>
          <p:cNvGrpSpPr/>
          <p:nvPr/>
        </p:nvGrpSpPr>
        <p:grpSpPr>
          <a:xfrm>
            <a:off x="3593400" y="1074285"/>
            <a:ext cx="1957200" cy="1093200"/>
            <a:chOff x="3593400" y="1760085"/>
            <a:chExt cx="1957200" cy="1093200"/>
          </a:xfrm>
        </p:grpSpPr>
        <p:sp>
          <p:nvSpPr>
            <p:cNvPr id="78" name="Google Shape;78;p16"/>
            <p:cNvSpPr txBox="1"/>
            <p:nvPr/>
          </p:nvSpPr>
          <p:spPr>
            <a:xfrm>
              <a:off x="3593400" y="1872097"/>
              <a:ext cx="1957200" cy="871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sz="6000">
                  <a:solidFill>
                    <a:srgbClr val="0091EA"/>
                  </a:solidFill>
                  <a:latin typeface="Source Sans Pro"/>
                  <a:ea typeface="Source Sans Pro"/>
                  <a:cs typeface="Source Sans Pro"/>
                  <a:sym typeface="Source Sans Pro"/>
                </a:rPr>
                <a:t>“</a:t>
              </a:r>
              <a:endParaRPr b="1" sz="6000">
                <a:solidFill>
                  <a:srgbClr val="0091EA"/>
                </a:solidFill>
                <a:latin typeface="Source Sans Pro"/>
                <a:ea typeface="Source Sans Pro"/>
                <a:cs typeface="Source Sans Pro"/>
                <a:sym typeface="Source Sans Pro"/>
              </a:endParaRPr>
            </a:p>
          </p:txBody>
        </p:sp>
        <p:sp>
          <p:nvSpPr>
            <p:cNvPr id="79" name="Google Shape;79;p16"/>
            <p:cNvSpPr/>
            <p:nvPr/>
          </p:nvSpPr>
          <p:spPr>
            <a:xfrm>
              <a:off x="4025400" y="1760085"/>
              <a:ext cx="1093200" cy="1093200"/>
            </a:xfrm>
            <a:prstGeom prst="ellipse">
              <a:avLst/>
            </a:prstGeom>
            <a:noFill/>
            <a:ln cap="flat" cmpd="sng" w="9525">
              <a:solidFill>
                <a:srgbClr val="CFD8D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6"/>
            <p:cNvSpPr/>
            <p:nvPr/>
          </p:nvSpPr>
          <p:spPr>
            <a:xfrm>
              <a:off x="4190700" y="1925385"/>
              <a:ext cx="762600" cy="762600"/>
            </a:xfrm>
            <a:prstGeom prst="ellipse">
              <a:avLst/>
            </a:prstGeom>
            <a:noFill/>
            <a:ln cap="flat" cmpd="sng" w="19050">
              <a:solidFill>
                <a:srgbClr val="CFD8D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81" name="Google Shape;81;p16"/>
          <p:cNvCxnSpPr>
            <a:endCxn id="79" idx="1"/>
          </p:cNvCxnSpPr>
          <p:nvPr/>
        </p:nvCxnSpPr>
        <p:spPr>
          <a:xfrm>
            <a:off x="3742095" y="871980"/>
            <a:ext cx="443400" cy="362400"/>
          </a:xfrm>
          <a:prstGeom prst="straightConnector1">
            <a:avLst/>
          </a:prstGeom>
          <a:noFill/>
          <a:ln cap="flat" cmpd="sng" w="9525">
            <a:solidFill>
              <a:srgbClr val="CFD8DC"/>
            </a:solidFill>
            <a:prstDash val="solid"/>
            <a:round/>
            <a:headEnd len="med" w="med" type="none"/>
            <a:tailEnd len="med" w="med" type="none"/>
          </a:ln>
        </p:spPr>
      </p:cxnSp>
      <p:cxnSp>
        <p:nvCxnSpPr>
          <p:cNvPr id="82" name="Google Shape;82;p16"/>
          <p:cNvCxnSpPr/>
          <p:nvPr/>
        </p:nvCxnSpPr>
        <p:spPr>
          <a:xfrm rot="10800000">
            <a:off x="4114800" y="269985"/>
            <a:ext cx="457200" cy="804300"/>
          </a:xfrm>
          <a:prstGeom prst="straightConnector1">
            <a:avLst/>
          </a:prstGeom>
          <a:noFill/>
          <a:ln cap="flat" cmpd="sng" w="9525">
            <a:solidFill>
              <a:srgbClr val="CFD8DC"/>
            </a:solidFill>
            <a:prstDash val="solid"/>
            <a:round/>
            <a:headEnd len="med" w="med" type="none"/>
            <a:tailEnd len="med" w="med" type="none"/>
          </a:ln>
        </p:spPr>
      </p:cxnSp>
      <p:cxnSp>
        <p:nvCxnSpPr>
          <p:cNvPr id="83" name="Google Shape;83;p16"/>
          <p:cNvCxnSpPr/>
          <p:nvPr/>
        </p:nvCxnSpPr>
        <p:spPr>
          <a:xfrm flipH="1" rot="10800000">
            <a:off x="4749075" y="753125"/>
            <a:ext cx="95100" cy="348900"/>
          </a:xfrm>
          <a:prstGeom prst="straightConnector1">
            <a:avLst/>
          </a:prstGeom>
          <a:noFill/>
          <a:ln cap="flat" cmpd="sng" w="9525">
            <a:solidFill>
              <a:srgbClr val="CFD8DC"/>
            </a:solidFill>
            <a:prstDash val="solid"/>
            <a:round/>
            <a:headEnd len="med" w="med" type="none"/>
            <a:tailEnd len="med" w="med" type="none"/>
          </a:ln>
        </p:spPr>
      </p:cxnSp>
      <p:sp>
        <p:nvSpPr>
          <p:cNvPr id="84" name="Google Shape;84;p16"/>
          <p:cNvSpPr txBox="1"/>
          <p:nvPr>
            <p:ph idx="12" type="sldNum"/>
          </p:nvPr>
        </p:nvSpPr>
        <p:spPr>
          <a:xfrm>
            <a:off x="-87" y="6333125"/>
            <a:ext cx="9144000" cy="524700"/>
          </a:xfrm>
          <a:prstGeom prst="rect">
            <a:avLst/>
          </a:prstGeom>
        </p:spPr>
        <p:txBody>
          <a:bodyPr anchorCtr="0" anchor="t" bIns="91425" lIns="91425" spcFirstLastPara="1" rIns="91425" wrap="square" tIns="91425">
            <a:noAutofit/>
          </a:bodyPr>
          <a:lstStyle>
            <a:lvl1pPr lvl="0" rtl="0" algn="ctr">
              <a:buNone/>
              <a:defRPr/>
            </a:lvl1pPr>
            <a:lvl2pPr lvl="1" rtl="0" algn="ctr">
              <a:buNone/>
              <a:defRPr/>
            </a:lvl2pPr>
            <a:lvl3pPr lvl="2" rtl="0" algn="ctr">
              <a:buNone/>
              <a:defRPr/>
            </a:lvl3pPr>
            <a:lvl4pPr lvl="3" rtl="0" algn="ctr">
              <a:buNone/>
              <a:defRPr/>
            </a:lvl4pPr>
            <a:lvl5pPr lvl="4" rtl="0" algn="ctr">
              <a:buNone/>
              <a:defRPr/>
            </a:lvl5pPr>
            <a:lvl6pPr lvl="5" rtl="0" algn="ctr">
              <a:buNone/>
              <a:defRPr/>
            </a:lvl6pPr>
            <a:lvl7pPr lvl="6" rtl="0" algn="ctr">
              <a:buNone/>
              <a:defRPr/>
            </a:lvl7pPr>
            <a:lvl8pPr lvl="7" rtl="0" algn="ctr">
              <a:buNone/>
              <a:defRPr/>
            </a:lvl8pPr>
            <a:lvl9pPr lvl="8" rtl="0" algn="ctr">
              <a:buNone/>
              <a:defRPr/>
            </a:lvl9pPr>
          </a:lstStyle>
          <a:p>
            <a:pPr indent="0" lvl="0" marL="0" rtl="0" algn="ct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1 column" type="tx">
  <p:cSld name="TITLE_AND_BODY">
    <p:spTree>
      <p:nvGrpSpPr>
        <p:cNvPr id="85" name="Shape 85"/>
        <p:cNvGrpSpPr/>
        <p:nvPr/>
      </p:nvGrpSpPr>
      <p:grpSpPr>
        <a:xfrm>
          <a:off x="0" y="0"/>
          <a:ext cx="0" cy="0"/>
          <a:chOff x="0" y="0"/>
          <a:chExt cx="0" cy="0"/>
        </a:xfrm>
      </p:grpSpPr>
      <p:sp>
        <p:nvSpPr>
          <p:cNvPr id="86" name="Google Shape;86;p17"/>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p:txBody>
      </p:sp>
      <p:sp>
        <p:nvSpPr>
          <p:cNvPr id="87" name="Google Shape;87;p17"/>
          <p:cNvSpPr txBox="1"/>
          <p:nvPr>
            <p:ph idx="1" type="body"/>
          </p:nvPr>
        </p:nvSpPr>
        <p:spPr>
          <a:xfrm>
            <a:off x="786150" y="1682267"/>
            <a:ext cx="7571700" cy="4764900"/>
          </a:xfrm>
          <a:prstGeom prst="rect">
            <a:avLst/>
          </a:prstGeom>
        </p:spPr>
        <p:txBody>
          <a:bodyPr anchorCtr="0" anchor="t" bIns="91425" lIns="91425" spcFirstLastPara="1" rIns="91425" wrap="square" tIns="91425">
            <a:noAutofit/>
          </a:bodyPr>
          <a:lstStyle>
            <a:lvl1pPr indent="-419100" lvl="0" marL="457200" rtl="0">
              <a:spcBef>
                <a:spcPts val="600"/>
              </a:spcBef>
              <a:spcAft>
                <a:spcPts val="0"/>
              </a:spcAft>
              <a:buSzPts val="30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
        <p:nvSpPr>
          <p:cNvPr id="88" name="Google Shape;88;p17"/>
          <p:cNvSpPr txBox="1"/>
          <p:nvPr>
            <p:ph idx="12" type="sldNum"/>
          </p:nvPr>
        </p:nvSpPr>
        <p:spPr>
          <a:xfrm>
            <a:off x="8404384" y="6333134"/>
            <a:ext cx="548700" cy="524700"/>
          </a:xfrm>
          <a:prstGeom prst="rect">
            <a:avLst/>
          </a:prstGeom>
        </p:spPr>
        <p:txBody>
          <a:bodyPr anchorCtr="0" anchor="t" bIns="91425" lIns="91425" spcFirstLastPara="1" rIns="91425" wrap="square" tIns="91425">
            <a:noAutofit/>
          </a:bodyPr>
          <a:lstStyle>
            <a:lvl1pPr lvl="0" rtl="0">
              <a:buNone/>
              <a:defRPr>
                <a:solidFill>
                  <a:srgbClr val="C90813"/>
                </a:solidFill>
              </a:defRPr>
            </a:lvl1pPr>
            <a:lvl2pPr lvl="1" rtl="0">
              <a:buNone/>
              <a:defRPr>
                <a:solidFill>
                  <a:srgbClr val="C90813"/>
                </a:solidFill>
              </a:defRPr>
            </a:lvl2pPr>
            <a:lvl3pPr lvl="2" rtl="0">
              <a:buNone/>
              <a:defRPr>
                <a:solidFill>
                  <a:srgbClr val="C90813"/>
                </a:solidFill>
              </a:defRPr>
            </a:lvl3pPr>
            <a:lvl4pPr lvl="3" rtl="0">
              <a:buNone/>
              <a:defRPr>
                <a:solidFill>
                  <a:srgbClr val="C90813"/>
                </a:solidFill>
              </a:defRPr>
            </a:lvl4pPr>
            <a:lvl5pPr lvl="4" rtl="0">
              <a:buNone/>
              <a:defRPr>
                <a:solidFill>
                  <a:srgbClr val="C90813"/>
                </a:solidFill>
              </a:defRPr>
            </a:lvl5pPr>
            <a:lvl6pPr lvl="5" rtl="0">
              <a:buNone/>
              <a:defRPr>
                <a:solidFill>
                  <a:srgbClr val="C90813"/>
                </a:solidFill>
              </a:defRPr>
            </a:lvl6pPr>
            <a:lvl7pPr lvl="6" rtl="0">
              <a:buNone/>
              <a:defRPr>
                <a:solidFill>
                  <a:srgbClr val="C90813"/>
                </a:solidFill>
              </a:defRPr>
            </a:lvl7pPr>
            <a:lvl8pPr lvl="7" rtl="0">
              <a:buNone/>
              <a:defRPr>
                <a:solidFill>
                  <a:srgbClr val="C90813"/>
                </a:solidFill>
              </a:defRPr>
            </a:lvl8pPr>
            <a:lvl9pPr lvl="8" rtl="0">
              <a:buNone/>
              <a:defRPr>
                <a:solidFill>
                  <a:srgbClr val="C90813"/>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2 columns" type="twoColTx">
  <p:cSld name="TITLE_AND_TWO_COLUMNS">
    <p:spTree>
      <p:nvGrpSpPr>
        <p:cNvPr id="89" name="Shape 89"/>
        <p:cNvGrpSpPr/>
        <p:nvPr/>
      </p:nvGrpSpPr>
      <p:grpSpPr>
        <a:xfrm>
          <a:off x="0" y="0"/>
          <a:ext cx="0" cy="0"/>
          <a:chOff x="0" y="0"/>
          <a:chExt cx="0" cy="0"/>
        </a:xfrm>
      </p:grpSpPr>
      <p:sp>
        <p:nvSpPr>
          <p:cNvPr id="90" name="Google Shape;90;p18"/>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p:txBody>
      </p:sp>
      <p:sp>
        <p:nvSpPr>
          <p:cNvPr id="91" name="Google Shape;91;p18"/>
          <p:cNvSpPr txBox="1"/>
          <p:nvPr>
            <p:ph idx="1" type="body"/>
          </p:nvPr>
        </p:nvSpPr>
        <p:spPr>
          <a:xfrm>
            <a:off x="786137" y="1600200"/>
            <a:ext cx="3675300" cy="4967700"/>
          </a:xfrm>
          <a:prstGeom prst="rect">
            <a:avLst/>
          </a:prstGeom>
        </p:spPr>
        <p:txBody>
          <a:bodyPr anchorCtr="0" anchor="t" bIns="91425" lIns="91425" spcFirstLastPara="1" rIns="91425" wrap="square" tIns="91425">
            <a:noAutofit/>
          </a:bodyPr>
          <a:lstStyle>
            <a:lvl1pPr indent="-393700" lvl="0" marL="457200" rtl="0">
              <a:spcBef>
                <a:spcPts val="600"/>
              </a:spcBef>
              <a:spcAft>
                <a:spcPts val="0"/>
              </a:spcAft>
              <a:buSzPts val="2600"/>
              <a:buChar char="◎"/>
              <a:defRPr sz="2600"/>
            </a:lvl1pPr>
            <a:lvl2pPr indent="-393700" lvl="1" marL="914400" rtl="0">
              <a:spcBef>
                <a:spcPts val="0"/>
              </a:spcBef>
              <a:spcAft>
                <a:spcPts val="0"/>
              </a:spcAft>
              <a:buSzPts val="2600"/>
              <a:buChar char="○"/>
              <a:defRPr sz="2600"/>
            </a:lvl2pPr>
            <a:lvl3pPr indent="-393700" lvl="2" marL="1371600" rtl="0">
              <a:spcBef>
                <a:spcPts val="0"/>
              </a:spcBef>
              <a:spcAft>
                <a:spcPts val="0"/>
              </a:spcAft>
              <a:buSzPts val="2600"/>
              <a:buChar char="◉"/>
              <a:defRPr sz="2600"/>
            </a:lvl3pPr>
            <a:lvl4pPr indent="-393700" lvl="3" marL="1828800" rtl="0">
              <a:spcBef>
                <a:spcPts val="0"/>
              </a:spcBef>
              <a:spcAft>
                <a:spcPts val="0"/>
              </a:spcAft>
              <a:buSzPts val="2600"/>
              <a:buChar char="●"/>
              <a:defRPr sz="2600"/>
            </a:lvl4pPr>
            <a:lvl5pPr indent="-393700" lvl="4" marL="2286000" rtl="0">
              <a:spcBef>
                <a:spcPts val="0"/>
              </a:spcBef>
              <a:spcAft>
                <a:spcPts val="0"/>
              </a:spcAft>
              <a:buSzPts val="2600"/>
              <a:buChar char="○"/>
              <a:defRPr sz="2600"/>
            </a:lvl5pPr>
            <a:lvl6pPr indent="-393700" lvl="5" marL="2743200" rtl="0">
              <a:spcBef>
                <a:spcPts val="0"/>
              </a:spcBef>
              <a:spcAft>
                <a:spcPts val="0"/>
              </a:spcAft>
              <a:buSzPts val="2600"/>
              <a:buChar char="■"/>
              <a:defRPr sz="2600"/>
            </a:lvl6pPr>
            <a:lvl7pPr indent="-393700" lvl="6" marL="3200400" rtl="0">
              <a:spcBef>
                <a:spcPts val="0"/>
              </a:spcBef>
              <a:spcAft>
                <a:spcPts val="0"/>
              </a:spcAft>
              <a:buSzPts val="2600"/>
              <a:buChar char="●"/>
              <a:defRPr sz="2600"/>
            </a:lvl7pPr>
            <a:lvl8pPr indent="-393700" lvl="7" marL="3657600" rtl="0">
              <a:spcBef>
                <a:spcPts val="0"/>
              </a:spcBef>
              <a:spcAft>
                <a:spcPts val="0"/>
              </a:spcAft>
              <a:buSzPts val="2600"/>
              <a:buChar char="○"/>
              <a:defRPr sz="2600"/>
            </a:lvl8pPr>
            <a:lvl9pPr indent="-393700" lvl="8" marL="4114800" rtl="0">
              <a:spcBef>
                <a:spcPts val="0"/>
              </a:spcBef>
              <a:spcAft>
                <a:spcPts val="0"/>
              </a:spcAft>
              <a:buSzPts val="2600"/>
              <a:buChar char="■"/>
              <a:defRPr sz="2600"/>
            </a:lvl9pPr>
          </a:lstStyle>
          <a:p/>
        </p:txBody>
      </p:sp>
      <p:sp>
        <p:nvSpPr>
          <p:cNvPr id="92" name="Google Shape;92;p18"/>
          <p:cNvSpPr txBox="1"/>
          <p:nvPr>
            <p:ph idx="2" type="body"/>
          </p:nvPr>
        </p:nvSpPr>
        <p:spPr>
          <a:xfrm>
            <a:off x="4682659" y="1600200"/>
            <a:ext cx="3675300" cy="4967700"/>
          </a:xfrm>
          <a:prstGeom prst="rect">
            <a:avLst/>
          </a:prstGeom>
        </p:spPr>
        <p:txBody>
          <a:bodyPr anchorCtr="0" anchor="t" bIns="91425" lIns="91425" spcFirstLastPara="1" rIns="91425" wrap="square" tIns="91425">
            <a:noAutofit/>
          </a:bodyPr>
          <a:lstStyle>
            <a:lvl1pPr indent="-393700" lvl="0" marL="457200" rtl="0">
              <a:spcBef>
                <a:spcPts val="600"/>
              </a:spcBef>
              <a:spcAft>
                <a:spcPts val="0"/>
              </a:spcAft>
              <a:buSzPts val="2600"/>
              <a:buChar char="◎"/>
              <a:defRPr sz="2600"/>
            </a:lvl1pPr>
            <a:lvl2pPr indent="-393700" lvl="1" marL="914400" rtl="0">
              <a:spcBef>
                <a:spcPts val="0"/>
              </a:spcBef>
              <a:spcAft>
                <a:spcPts val="0"/>
              </a:spcAft>
              <a:buSzPts val="2600"/>
              <a:buChar char="○"/>
              <a:defRPr sz="2600"/>
            </a:lvl2pPr>
            <a:lvl3pPr indent="-393700" lvl="2" marL="1371600" rtl="0">
              <a:spcBef>
                <a:spcPts val="0"/>
              </a:spcBef>
              <a:spcAft>
                <a:spcPts val="0"/>
              </a:spcAft>
              <a:buSzPts val="2600"/>
              <a:buChar char="◉"/>
              <a:defRPr sz="2600"/>
            </a:lvl3pPr>
            <a:lvl4pPr indent="-393700" lvl="3" marL="1828800" rtl="0">
              <a:spcBef>
                <a:spcPts val="0"/>
              </a:spcBef>
              <a:spcAft>
                <a:spcPts val="0"/>
              </a:spcAft>
              <a:buSzPts val="2600"/>
              <a:buChar char="●"/>
              <a:defRPr sz="2600"/>
            </a:lvl4pPr>
            <a:lvl5pPr indent="-393700" lvl="4" marL="2286000" rtl="0">
              <a:spcBef>
                <a:spcPts val="0"/>
              </a:spcBef>
              <a:spcAft>
                <a:spcPts val="0"/>
              </a:spcAft>
              <a:buSzPts val="2600"/>
              <a:buChar char="○"/>
              <a:defRPr sz="2600"/>
            </a:lvl5pPr>
            <a:lvl6pPr indent="-393700" lvl="5" marL="2743200" rtl="0">
              <a:spcBef>
                <a:spcPts val="0"/>
              </a:spcBef>
              <a:spcAft>
                <a:spcPts val="0"/>
              </a:spcAft>
              <a:buSzPts val="2600"/>
              <a:buChar char="■"/>
              <a:defRPr sz="2600"/>
            </a:lvl6pPr>
            <a:lvl7pPr indent="-393700" lvl="6" marL="3200400" rtl="0">
              <a:spcBef>
                <a:spcPts val="0"/>
              </a:spcBef>
              <a:spcAft>
                <a:spcPts val="0"/>
              </a:spcAft>
              <a:buSzPts val="2600"/>
              <a:buChar char="●"/>
              <a:defRPr sz="2600"/>
            </a:lvl7pPr>
            <a:lvl8pPr indent="-393700" lvl="7" marL="3657600" rtl="0">
              <a:spcBef>
                <a:spcPts val="0"/>
              </a:spcBef>
              <a:spcAft>
                <a:spcPts val="0"/>
              </a:spcAft>
              <a:buSzPts val="2600"/>
              <a:buChar char="○"/>
              <a:defRPr sz="2600"/>
            </a:lvl8pPr>
            <a:lvl9pPr indent="-393700" lvl="8" marL="4114800" rtl="0">
              <a:spcBef>
                <a:spcPts val="0"/>
              </a:spcBef>
              <a:spcAft>
                <a:spcPts val="0"/>
              </a:spcAft>
              <a:buSzPts val="2600"/>
              <a:buChar char="■"/>
              <a:defRPr sz="2600"/>
            </a:lvl9pPr>
          </a:lstStyle>
          <a:p/>
        </p:txBody>
      </p:sp>
      <p:sp>
        <p:nvSpPr>
          <p:cNvPr id="93" name="Google Shape;93;p18"/>
          <p:cNvSpPr txBox="1"/>
          <p:nvPr>
            <p:ph idx="12" type="sldNum"/>
          </p:nvPr>
        </p:nvSpPr>
        <p:spPr>
          <a:xfrm>
            <a:off x="8404384" y="6333134"/>
            <a:ext cx="548700" cy="5247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3 columns">
  <p:cSld name="TITLE_AND_TWO_COLUMNS_1">
    <p:spTree>
      <p:nvGrpSpPr>
        <p:cNvPr id="94" name="Shape 94"/>
        <p:cNvGrpSpPr/>
        <p:nvPr/>
      </p:nvGrpSpPr>
      <p:grpSpPr>
        <a:xfrm>
          <a:off x="0" y="0"/>
          <a:ext cx="0" cy="0"/>
          <a:chOff x="0" y="0"/>
          <a:chExt cx="0" cy="0"/>
        </a:xfrm>
      </p:grpSpPr>
      <p:sp>
        <p:nvSpPr>
          <p:cNvPr id="95" name="Google Shape;95;p19"/>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p:txBody>
      </p:sp>
      <p:sp>
        <p:nvSpPr>
          <p:cNvPr id="96" name="Google Shape;96;p19"/>
          <p:cNvSpPr txBox="1"/>
          <p:nvPr>
            <p:ph idx="1" type="body"/>
          </p:nvPr>
        </p:nvSpPr>
        <p:spPr>
          <a:xfrm>
            <a:off x="786150" y="1600200"/>
            <a:ext cx="2419800" cy="4967700"/>
          </a:xfrm>
          <a:prstGeom prst="rect">
            <a:avLst/>
          </a:prstGeom>
        </p:spPr>
        <p:txBody>
          <a:bodyPr anchorCtr="0" anchor="t" bIns="91425" lIns="91425" spcFirstLastPara="1" rIns="91425" wrap="square" tIns="91425">
            <a:noAutofit/>
          </a:bodyPr>
          <a:lstStyle>
            <a:lvl1pPr indent="-355600" lvl="0" marL="457200" rtl="0">
              <a:spcBef>
                <a:spcPts val="600"/>
              </a:spcBef>
              <a:spcAft>
                <a:spcPts val="0"/>
              </a:spcAft>
              <a:buSzPts val="2000"/>
              <a:buChar char="◎"/>
              <a:defRPr sz="2000"/>
            </a:lvl1pPr>
            <a:lvl2pPr indent="-355600" lvl="1" marL="914400" rtl="0">
              <a:spcBef>
                <a:spcPts val="0"/>
              </a:spcBef>
              <a:spcAft>
                <a:spcPts val="0"/>
              </a:spcAft>
              <a:buSzPts val="2000"/>
              <a:buChar char="○"/>
              <a:defRPr sz="2000"/>
            </a:lvl2pPr>
            <a:lvl3pPr indent="-355600" lvl="2" marL="1371600" rtl="0">
              <a:spcBef>
                <a:spcPts val="0"/>
              </a:spcBef>
              <a:spcAft>
                <a:spcPts val="0"/>
              </a:spcAft>
              <a:buSzPts val="2000"/>
              <a:buChar char="◉"/>
              <a:defRPr sz="2000"/>
            </a:lvl3pPr>
            <a:lvl4pPr indent="-355600" lvl="3" marL="1828800" rtl="0">
              <a:spcBef>
                <a:spcPts val="0"/>
              </a:spcBef>
              <a:spcAft>
                <a:spcPts val="0"/>
              </a:spcAft>
              <a:buSzPts val="2000"/>
              <a:buChar char="●"/>
              <a:defRPr sz="2000"/>
            </a:lvl4pPr>
            <a:lvl5pPr indent="-355600" lvl="4" marL="2286000" rtl="0">
              <a:spcBef>
                <a:spcPts val="0"/>
              </a:spcBef>
              <a:spcAft>
                <a:spcPts val="0"/>
              </a:spcAft>
              <a:buSzPts val="2000"/>
              <a:buChar char="○"/>
              <a:defRPr sz="2000"/>
            </a:lvl5pPr>
            <a:lvl6pPr indent="-355600" lvl="5" marL="2743200" rtl="0">
              <a:spcBef>
                <a:spcPts val="0"/>
              </a:spcBef>
              <a:spcAft>
                <a:spcPts val="0"/>
              </a:spcAft>
              <a:buSzPts val="2000"/>
              <a:buChar char="■"/>
              <a:defRPr sz="2000"/>
            </a:lvl6pPr>
            <a:lvl7pPr indent="-355600" lvl="6" marL="3200400" rtl="0">
              <a:spcBef>
                <a:spcPts val="0"/>
              </a:spcBef>
              <a:spcAft>
                <a:spcPts val="0"/>
              </a:spcAft>
              <a:buSzPts val="2000"/>
              <a:buChar char="●"/>
              <a:defRPr sz="2000"/>
            </a:lvl7pPr>
            <a:lvl8pPr indent="-355600" lvl="7" marL="3657600" rtl="0">
              <a:spcBef>
                <a:spcPts val="0"/>
              </a:spcBef>
              <a:spcAft>
                <a:spcPts val="0"/>
              </a:spcAft>
              <a:buSzPts val="2000"/>
              <a:buChar char="○"/>
              <a:defRPr sz="2000"/>
            </a:lvl8pPr>
            <a:lvl9pPr indent="-355600" lvl="8" marL="4114800" rtl="0">
              <a:spcBef>
                <a:spcPts val="0"/>
              </a:spcBef>
              <a:spcAft>
                <a:spcPts val="0"/>
              </a:spcAft>
              <a:buSzPts val="2000"/>
              <a:buChar char="■"/>
              <a:defRPr sz="2000"/>
            </a:lvl9pPr>
          </a:lstStyle>
          <a:p/>
        </p:txBody>
      </p:sp>
      <p:sp>
        <p:nvSpPr>
          <p:cNvPr id="97" name="Google Shape;97;p19"/>
          <p:cNvSpPr txBox="1"/>
          <p:nvPr>
            <p:ph idx="2" type="body"/>
          </p:nvPr>
        </p:nvSpPr>
        <p:spPr>
          <a:xfrm>
            <a:off x="3329992" y="1600200"/>
            <a:ext cx="2419800" cy="4967700"/>
          </a:xfrm>
          <a:prstGeom prst="rect">
            <a:avLst/>
          </a:prstGeom>
        </p:spPr>
        <p:txBody>
          <a:bodyPr anchorCtr="0" anchor="t" bIns="91425" lIns="91425" spcFirstLastPara="1" rIns="91425" wrap="square" tIns="91425">
            <a:noAutofit/>
          </a:bodyPr>
          <a:lstStyle>
            <a:lvl1pPr indent="-355600" lvl="0" marL="457200" rtl="0">
              <a:spcBef>
                <a:spcPts val="600"/>
              </a:spcBef>
              <a:spcAft>
                <a:spcPts val="0"/>
              </a:spcAft>
              <a:buSzPts val="2000"/>
              <a:buChar char="◎"/>
              <a:defRPr sz="2000"/>
            </a:lvl1pPr>
            <a:lvl2pPr indent="-355600" lvl="1" marL="914400" rtl="0">
              <a:spcBef>
                <a:spcPts val="0"/>
              </a:spcBef>
              <a:spcAft>
                <a:spcPts val="0"/>
              </a:spcAft>
              <a:buSzPts val="2000"/>
              <a:buChar char="○"/>
              <a:defRPr sz="2000"/>
            </a:lvl2pPr>
            <a:lvl3pPr indent="-355600" lvl="2" marL="1371600" rtl="0">
              <a:spcBef>
                <a:spcPts val="0"/>
              </a:spcBef>
              <a:spcAft>
                <a:spcPts val="0"/>
              </a:spcAft>
              <a:buSzPts val="2000"/>
              <a:buChar char="◉"/>
              <a:defRPr sz="2000"/>
            </a:lvl3pPr>
            <a:lvl4pPr indent="-355600" lvl="3" marL="1828800" rtl="0">
              <a:spcBef>
                <a:spcPts val="0"/>
              </a:spcBef>
              <a:spcAft>
                <a:spcPts val="0"/>
              </a:spcAft>
              <a:buSzPts val="2000"/>
              <a:buChar char="●"/>
              <a:defRPr sz="2000"/>
            </a:lvl4pPr>
            <a:lvl5pPr indent="-355600" lvl="4" marL="2286000" rtl="0">
              <a:spcBef>
                <a:spcPts val="0"/>
              </a:spcBef>
              <a:spcAft>
                <a:spcPts val="0"/>
              </a:spcAft>
              <a:buSzPts val="2000"/>
              <a:buChar char="○"/>
              <a:defRPr sz="2000"/>
            </a:lvl5pPr>
            <a:lvl6pPr indent="-355600" lvl="5" marL="2743200" rtl="0">
              <a:spcBef>
                <a:spcPts val="0"/>
              </a:spcBef>
              <a:spcAft>
                <a:spcPts val="0"/>
              </a:spcAft>
              <a:buSzPts val="2000"/>
              <a:buChar char="■"/>
              <a:defRPr sz="2000"/>
            </a:lvl6pPr>
            <a:lvl7pPr indent="-355600" lvl="6" marL="3200400" rtl="0">
              <a:spcBef>
                <a:spcPts val="0"/>
              </a:spcBef>
              <a:spcAft>
                <a:spcPts val="0"/>
              </a:spcAft>
              <a:buSzPts val="2000"/>
              <a:buChar char="●"/>
              <a:defRPr sz="2000"/>
            </a:lvl7pPr>
            <a:lvl8pPr indent="-355600" lvl="7" marL="3657600" rtl="0">
              <a:spcBef>
                <a:spcPts val="0"/>
              </a:spcBef>
              <a:spcAft>
                <a:spcPts val="0"/>
              </a:spcAft>
              <a:buSzPts val="2000"/>
              <a:buChar char="○"/>
              <a:defRPr sz="2000"/>
            </a:lvl8pPr>
            <a:lvl9pPr indent="-355600" lvl="8" marL="4114800" rtl="0">
              <a:spcBef>
                <a:spcPts val="0"/>
              </a:spcBef>
              <a:spcAft>
                <a:spcPts val="0"/>
              </a:spcAft>
              <a:buSzPts val="2000"/>
              <a:buChar char="■"/>
              <a:defRPr sz="2000"/>
            </a:lvl9pPr>
          </a:lstStyle>
          <a:p/>
        </p:txBody>
      </p:sp>
      <p:sp>
        <p:nvSpPr>
          <p:cNvPr id="98" name="Google Shape;98;p19"/>
          <p:cNvSpPr txBox="1"/>
          <p:nvPr>
            <p:ph idx="3" type="body"/>
          </p:nvPr>
        </p:nvSpPr>
        <p:spPr>
          <a:xfrm>
            <a:off x="5873834" y="1600200"/>
            <a:ext cx="2419800" cy="4967700"/>
          </a:xfrm>
          <a:prstGeom prst="rect">
            <a:avLst/>
          </a:prstGeom>
        </p:spPr>
        <p:txBody>
          <a:bodyPr anchorCtr="0" anchor="t" bIns="91425" lIns="91425" spcFirstLastPara="1" rIns="91425" wrap="square" tIns="91425">
            <a:noAutofit/>
          </a:bodyPr>
          <a:lstStyle>
            <a:lvl1pPr indent="-355600" lvl="0" marL="457200" rtl="0">
              <a:spcBef>
                <a:spcPts val="600"/>
              </a:spcBef>
              <a:spcAft>
                <a:spcPts val="0"/>
              </a:spcAft>
              <a:buSzPts val="2000"/>
              <a:buChar char="◎"/>
              <a:defRPr sz="2000"/>
            </a:lvl1pPr>
            <a:lvl2pPr indent="-355600" lvl="1" marL="914400" rtl="0">
              <a:spcBef>
                <a:spcPts val="0"/>
              </a:spcBef>
              <a:spcAft>
                <a:spcPts val="0"/>
              </a:spcAft>
              <a:buSzPts val="2000"/>
              <a:buChar char="○"/>
              <a:defRPr sz="2000"/>
            </a:lvl2pPr>
            <a:lvl3pPr indent="-355600" lvl="2" marL="1371600" rtl="0">
              <a:spcBef>
                <a:spcPts val="0"/>
              </a:spcBef>
              <a:spcAft>
                <a:spcPts val="0"/>
              </a:spcAft>
              <a:buSzPts val="2000"/>
              <a:buChar char="◉"/>
              <a:defRPr sz="2000"/>
            </a:lvl3pPr>
            <a:lvl4pPr indent="-355600" lvl="3" marL="1828800" rtl="0">
              <a:spcBef>
                <a:spcPts val="0"/>
              </a:spcBef>
              <a:spcAft>
                <a:spcPts val="0"/>
              </a:spcAft>
              <a:buSzPts val="2000"/>
              <a:buChar char="●"/>
              <a:defRPr sz="2000"/>
            </a:lvl4pPr>
            <a:lvl5pPr indent="-355600" lvl="4" marL="2286000" rtl="0">
              <a:spcBef>
                <a:spcPts val="0"/>
              </a:spcBef>
              <a:spcAft>
                <a:spcPts val="0"/>
              </a:spcAft>
              <a:buSzPts val="2000"/>
              <a:buChar char="○"/>
              <a:defRPr sz="2000"/>
            </a:lvl5pPr>
            <a:lvl6pPr indent="-355600" lvl="5" marL="2743200" rtl="0">
              <a:spcBef>
                <a:spcPts val="0"/>
              </a:spcBef>
              <a:spcAft>
                <a:spcPts val="0"/>
              </a:spcAft>
              <a:buSzPts val="2000"/>
              <a:buChar char="■"/>
              <a:defRPr sz="2000"/>
            </a:lvl6pPr>
            <a:lvl7pPr indent="-355600" lvl="6" marL="3200400" rtl="0">
              <a:spcBef>
                <a:spcPts val="0"/>
              </a:spcBef>
              <a:spcAft>
                <a:spcPts val="0"/>
              </a:spcAft>
              <a:buSzPts val="2000"/>
              <a:buChar char="●"/>
              <a:defRPr sz="2000"/>
            </a:lvl7pPr>
            <a:lvl8pPr indent="-355600" lvl="7" marL="3657600" rtl="0">
              <a:spcBef>
                <a:spcPts val="0"/>
              </a:spcBef>
              <a:spcAft>
                <a:spcPts val="0"/>
              </a:spcAft>
              <a:buSzPts val="2000"/>
              <a:buChar char="○"/>
              <a:defRPr sz="2000"/>
            </a:lvl8pPr>
            <a:lvl9pPr indent="-355600" lvl="8" marL="4114800" rtl="0">
              <a:spcBef>
                <a:spcPts val="0"/>
              </a:spcBef>
              <a:spcAft>
                <a:spcPts val="0"/>
              </a:spcAft>
              <a:buSzPts val="2000"/>
              <a:buChar char="■"/>
              <a:defRPr sz="2000"/>
            </a:lvl9pPr>
          </a:lstStyle>
          <a:p/>
        </p:txBody>
      </p:sp>
      <p:sp>
        <p:nvSpPr>
          <p:cNvPr id="99" name="Google Shape;99;p19"/>
          <p:cNvSpPr txBox="1"/>
          <p:nvPr>
            <p:ph idx="12" type="sldNum"/>
          </p:nvPr>
        </p:nvSpPr>
        <p:spPr>
          <a:xfrm>
            <a:off x="8404384" y="6333134"/>
            <a:ext cx="548700" cy="5247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bg>
      <p:bgPr>
        <a:blipFill>
          <a:blip r:embed="rId2">
            <a:alphaModFix/>
          </a:blip>
          <a:stretch>
            <a:fillRect/>
          </a:stretch>
        </a:blipFill>
      </p:bgPr>
    </p:bg>
    <p:spTree>
      <p:nvGrpSpPr>
        <p:cNvPr id="100" name="Shape 100"/>
        <p:cNvGrpSpPr/>
        <p:nvPr/>
      </p:nvGrpSpPr>
      <p:grpSpPr>
        <a:xfrm>
          <a:off x="0" y="0"/>
          <a:ext cx="0" cy="0"/>
          <a:chOff x="0" y="0"/>
          <a:chExt cx="0" cy="0"/>
        </a:xfrm>
      </p:grpSpPr>
      <p:sp>
        <p:nvSpPr>
          <p:cNvPr id="101" name="Google Shape;101;p20"/>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p:txBody>
      </p:sp>
      <p:sp>
        <p:nvSpPr>
          <p:cNvPr id="102" name="Google Shape;102;p20"/>
          <p:cNvSpPr txBox="1"/>
          <p:nvPr>
            <p:ph idx="12" type="sldNum"/>
          </p:nvPr>
        </p:nvSpPr>
        <p:spPr>
          <a:xfrm>
            <a:off x="8404384" y="6333134"/>
            <a:ext cx="548700" cy="5247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bg>
      <p:bgPr>
        <a:blipFill>
          <a:blip r:embed="rId2">
            <a:alphaModFix/>
          </a:blip>
          <a:stretch>
            <a:fillRect/>
          </a:stretch>
        </a:blipFill>
      </p:bgPr>
    </p:bg>
    <p:spTree>
      <p:nvGrpSpPr>
        <p:cNvPr id="103" name="Shape 103"/>
        <p:cNvGrpSpPr/>
        <p:nvPr/>
      </p:nvGrpSpPr>
      <p:grpSpPr>
        <a:xfrm>
          <a:off x="0" y="0"/>
          <a:ext cx="0" cy="0"/>
          <a:chOff x="0" y="0"/>
          <a:chExt cx="0" cy="0"/>
        </a:xfrm>
      </p:grpSpPr>
      <p:sp>
        <p:nvSpPr>
          <p:cNvPr id="104" name="Google Shape;104;p21"/>
          <p:cNvSpPr txBox="1"/>
          <p:nvPr>
            <p:ph idx="1" type="body"/>
          </p:nvPr>
        </p:nvSpPr>
        <p:spPr>
          <a:xfrm>
            <a:off x="457200" y="5407123"/>
            <a:ext cx="8229600" cy="491700"/>
          </a:xfrm>
          <a:prstGeom prst="rect">
            <a:avLst/>
          </a:prstGeom>
        </p:spPr>
        <p:txBody>
          <a:bodyPr anchorCtr="0" anchor="t" bIns="91425" lIns="91425" spcFirstLastPara="1" rIns="91425" wrap="square" tIns="91425">
            <a:noAutofit/>
          </a:bodyPr>
          <a:lstStyle>
            <a:lvl1pPr indent="-228600" lvl="0" marL="457200" rtl="0" algn="ctr">
              <a:spcBef>
                <a:spcPts val="360"/>
              </a:spcBef>
              <a:spcAft>
                <a:spcPts val="0"/>
              </a:spcAft>
              <a:buSzPts val="1800"/>
              <a:buNone/>
              <a:defRPr sz="1800"/>
            </a:lvl1pPr>
          </a:lstStyle>
          <a:p/>
        </p:txBody>
      </p:sp>
      <p:sp>
        <p:nvSpPr>
          <p:cNvPr id="105" name="Google Shape;105;p21"/>
          <p:cNvSpPr txBox="1"/>
          <p:nvPr>
            <p:ph idx="12" type="sldNum"/>
          </p:nvPr>
        </p:nvSpPr>
        <p:spPr>
          <a:xfrm>
            <a:off x="-92" y="6333125"/>
            <a:ext cx="9144000" cy="524700"/>
          </a:xfrm>
          <a:prstGeom prst="rect">
            <a:avLst/>
          </a:prstGeom>
        </p:spPr>
        <p:txBody>
          <a:bodyPr anchorCtr="0" anchor="t" bIns="91425" lIns="91425" spcFirstLastPara="1" rIns="91425" wrap="square" tIns="91425">
            <a:noAutofit/>
          </a:bodyPr>
          <a:lstStyle>
            <a:lvl1pPr lvl="0" rtl="0" algn="ctr">
              <a:buNone/>
              <a:defRPr/>
            </a:lvl1pPr>
            <a:lvl2pPr lvl="1" rtl="0" algn="ctr">
              <a:buNone/>
              <a:defRPr/>
            </a:lvl2pPr>
            <a:lvl3pPr lvl="2" rtl="0" algn="ctr">
              <a:buNone/>
              <a:defRPr/>
            </a:lvl3pPr>
            <a:lvl4pPr lvl="3" rtl="0" algn="ctr">
              <a:buNone/>
              <a:defRPr/>
            </a:lvl4pPr>
            <a:lvl5pPr lvl="4" rtl="0" algn="ctr">
              <a:buNone/>
              <a:defRPr/>
            </a:lvl5pPr>
            <a:lvl6pPr lvl="5" rtl="0" algn="ctr">
              <a:buNone/>
              <a:defRPr/>
            </a:lvl6pPr>
            <a:lvl7pPr lvl="6" rtl="0" algn="ctr">
              <a:buNone/>
              <a:defRPr/>
            </a:lvl7pPr>
            <a:lvl8pPr lvl="7" rtl="0" algn="ctr">
              <a:buNone/>
              <a:defRPr/>
            </a:lvl8pPr>
            <a:lvl9pPr lvl="8" rtl="0" algn="ctr">
              <a:buNone/>
              <a:defRPr/>
            </a:lvl9pPr>
          </a:lstStyle>
          <a:p>
            <a:pPr indent="0" lvl="0" marL="0" rtl="0" algn="ct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867800"/>
            <a:ext cx="8520600" cy="11223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bg>
      <p:bgPr>
        <a:blipFill>
          <a:blip r:embed="rId2">
            <a:alphaModFix/>
          </a:blip>
          <a:stretch>
            <a:fillRect/>
          </a:stretch>
        </a:blipFill>
      </p:bgPr>
    </p:bg>
    <p:spTree>
      <p:nvGrpSpPr>
        <p:cNvPr id="106" name="Shape 106"/>
        <p:cNvGrpSpPr/>
        <p:nvPr/>
      </p:nvGrpSpPr>
      <p:grpSpPr>
        <a:xfrm>
          <a:off x="0" y="0"/>
          <a:ext cx="0" cy="0"/>
          <a:chOff x="0" y="0"/>
          <a:chExt cx="0" cy="0"/>
        </a:xfrm>
      </p:grpSpPr>
      <p:sp>
        <p:nvSpPr>
          <p:cNvPr id="107" name="Google Shape;107;p22"/>
          <p:cNvSpPr txBox="1"/>
          <p:nvPr>
            <p:ph idx="12" type="sldNum"/>
          </p:nvPr>
        </p:nvSpPr>
        <p:spPr>
          <a:xfrm>
            <a:off x="8404384" y="6333134"/>
            <a:ext cx="548700" cy="5247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complete pattern">
  <p:cSld name="BLANK_1">
    <p:bg>
      <p:bgPr>
        <a:blipFill>
          <a:blip r:embed="rId2">
            <a:alphaModFix/>
          </a:blip>
          <a:stretch>
            <a:fillRect/>
          </a:stretch>
        </a:blipFill>
      </p:bgPr>
    </p:bg>
    <p:spTree>
      <p:nvGrpSpPr>
        <p:cNvPr id="108" name="Shape 108"/>
        <p:cNvGrpSpPr/>
        <p:nvPr/>
      </p:nvGrpSpPr>
      <p:grpSpPr>
        <a:xfrm>
          <a:off x="0" y="0"/>
          <a:ext cx="0" cy="0"/>
          <a:chOff x="0" y="0"/>
          <a:chExt cx="0" cy="0"/>
        </a:xfrm>
      </p:grpSpPr>
      <p:sp>
        <p:nvSpPr>
          <p:cNvPr id="109" name="Google Shape;109;p23"/>
          <p:cNvSpPr/>
          <p:nvPr/>
        </p:nvSpPr>
        <p:spPr>
          <a:xfrm>
            <a:off x="-26550" y="-19800"/>
            <a:ext cx="9197100" cy="6897600"/>
          </a:xfrm>
          <a:prstGeom prst="rect">
            <a:avLst/>
          </a:prstGeom>
          <a:solidFill>
            <a:srgbClr val="CFD8DC">
              <a:alpha val="492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23"/>
          <p:cNvSpPr txBox="1"/>
          <p:nvPr>
            <p:ph idx="12" type="sldNum"/>
          </p:nvPr>
        </p:nvSpPr>
        <p:spPr>
          <a:xfrm>
            <a:off x="8404384" y="6333134"/>
            <a:ext cx="548700" cy="5247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type="title">
  <p:cSld name="TITLE">
    <p:bg>
      <p:bgPr>
        <a:blipFill>
          <a:blip r:embed="rId2">
            <a:alphaModFix/>
          </a:blip>
          <a:stretch>
            <a:fillRect/>
          </a:stretch>
        </a:blipFill>
      </p:bgPr>
    </p:bg>
    <p:spTree>
      <p:nvGrpSpPr>
        <p:cNvPr id="115" name="Shape 115"/>
        <p:cNvGrpSpPr/>
        <p:nvPr/>
      </p:nvGrpSpPr>
      <p:grpSpPr>
        <a:xfrm>
          <a:off x="0" y="0"/>
          <a:ext cx="0" cy="0"/>
          <a:chOff x="0" y="0"/>
          <a:chExt cx="0" cy="0"/>
        </a:xfrm>
      </p:grpSpPr>
      <p:sp>
        <p:nvSpPr>
          <p:cNvPr id="116" name="Google Shape;116;p25"/>
          <p:cNvSpPr txBox="1"/>
          <p:nvPr>
            <p:ph type="ctrTitle"/>
          </p:nvPr>
        </p:nvSpPr>
        <p:spPr>
          <a:xfrm>
            <a:off x="1700185" y="1360350"/>
            <a:ext cx="5807400" cy="1546500"/>
          </a:xfrm>
          <a:prstGeom prst="rect">
            <a:avLst/>
          </a:prstGeom>
        </p:spPr>
        <p:txBody>
          <a:bodyPr anchorCtr="0" anchor="t" bIns="91425" lIns="91425" spcFirstLastPara="1" rIns="91425" wrap="square" tIns="91425">
            <a:noAutofit/>
          </a:bodyPr>
          <a:lstStyle>
            <a:lvl1pPr lvl="0" rtl="0">
              <a:spcBef>
                <a:spcPts val="0"/>
              </a:spcBef>
              <a:spcAft>
                <a:spcPts val="0"/>
              </a:spcAft>
              <a:buSzPts val="6000"/>
              <a:buNone/>
              <a:defRPr b="1" sz="6000"/>
            </a:lvl1pPr>
            <a:lvl2pPr lvl="1" rtl="0">
              <a:spcBef>
                <a:spcPts val="0"/>
              </a:spcBef>
              <a:spcAft>
                <a:spcPts val="0"/>
              </a:spcAft>
              <a:buClr>
                <a:srgbClr val="0091EA"/>
              </a:buClr>
              <a:buSzPts val="6000"/>
              <a:buNone/>
              <a:defRPr b="1" sz="6000">
                <a:solidFill>
                  <a:srgbClr val="0091EA"/>
                </a:solidFill>
              </a:defRPr>
            </a:lvl2pPr>
            <a:lvl3pPr lvl="2" rtl="0">
              <a:spcBef>
                <a:spcPts val="0"/>
              </a:spcBef>
              <a:spcAft>
                <a:spcPts val="0"/>
              </a:spcAft>
              <a:buClr>
                <a:srgbClr val="0091EA"/>
              </a:buClr>
              <a:buSzPts val="6000"/>
              <a:buNone/>
              <a:defRPr b="1" sz="6000">
                <a:solidFill>
                  <a:srgbClr val="0091EA"/>
                </a:solidFill>
              </a:defRPr>
            </a:lvl3pPr>
            <a:lvl4pPr lvl="3" rtl="0">
              <a:spcBef>
                <a:spcPts val="0"/>
              </a:spcBef>
              <a:spcAft>
                <a:spcPts val="0"/>
              </a:spcAft>
              <a:buClr>
                <a:srgbClr val="0091EA"/>
              </a:buClr>
              <a:buSzPts val="6000"/>
              <a:buNone/>
              <a:defRPr b="1" sz="6000">
                <a:solidFill>
                  <a:srgbClr val="0091EA"/>
                </a:solidFill>
              </a:defRPr>
            </a:lvl4pPr>
            <a:lvl5pPr lvl="4" rtl="0">
              <a:spcBef>
                <a:spcPts val="0"/>
              </a:spcBef>
              <a:spcAft>
                <a:spcPts val="0"/>
              </a:spcAft>
              <a:buClr>
                <a:srgbClr val="0091EA"/>
              </a:buClr>
              <a:buSzPts val="6000"/>
              <a:buNone/>
              <a:defRPr b="1" sz="6000">
                <a:solidFill>
                  <a:srgbClr val="0091EA"/>
                </a:solidFill>
              </a:defRPr>
            </a:lvl5pPr>
            <a:lvl6pPr lvl="5" rtl="0">
              <a:spcBef>
                <a:spcPts val="0"/>
              </a:spcBef>
              <a:spcAft>
                <a:spcPts val="0"/>
              </a:spcAft>
              <a:buClr>
                <a:srgbClr val="0091EA"/>
              </a:buClr>
              <a:buSzPts val="6000"/>
              <a:buNone/>
              <a:defRPr b="1" sz="6000">
                <a:solidFill>
                  <a:srgbClr val="0091EA"/>
                </a:solidFill>
              </a:defRPr>
            </a:lvl6pPr>
            <a:lvl7pPr lvl="6" rtl="0">
              <a:spcBef>
                <a:spcPts val="0"/>
              </a:spcBef>
              <a:spcAft>
                <a:spcPts val="0"/>
              </a:spcAft>
              <a:buClr>
                <a:srgbClr val="0091EA"/>
              </a:buClr>
              <a:buSzPts val="6000"/>
              <a:buNone/>
              <a:defRPr b="1" sz="6000">
                <a:solidFill>
                  <a:srgbClr val="0091EA"/>
                </a:solidFill>
              </a:defRPr>
            </a:lvl7pPr>
            <a:lvl8pPr lvl="7" rtl="0">
              <a:spcBef>
                <a:spcPts val="0"/>
              </a:spcBef>
              <a:spcAft>
                <a:spcPts val="0"/>
              </a:spcAft>
              <a:buClr>
                <a:srgbClr val="0091EA"/>
              </a:buClr>
              <a:buSzPts val="6000"/>
              <a:buNone/>
              <a:defRPr b="1" sz="6000">
                <a:solidFill>
                  <a:srgbClr val="0091EA"/>
                </a:solidFill>
              </a:defRPr>
            </a:lvl8pPr>
            <a:lvl9pPr lvl="8" rtl="0">
              <a:spcBef>
                <a:spcPts val="0"/>
              </a:spcBef>
              <a:spcAft>
                <a:spcPts val="0"/>
              </a:spcAft>
              <a:buClr>
                <a:srgbClr val="0091EA"/>
              </a:buClr>
              <a:buSzPts val="6000"/>
              <a:buNone/>
              <a:defRPr b="1" sz="6000">
                <a:solidFill>
                  <a:srgbClr val="0091EA"/>
                </a:solidFill>
              </a:defRPr>
            </a:lvl9pPr>
          </a:lstStyle>
          <a:p/>
        </p:txBody>
      </p:sp>
      <p:sp>
        <p:nvSpPr>
          <p:cNvPr id="117" name="Google Shape;117;p25"/>
          <p:cNvSpPr/>
          <p:nvPr/>
        </p:nvSpPr>
        <p:spPr>
          <a:xfrm>
            <a:off x="6897625" y="6199950"/>
            <a:ext cx="126900" cy="126900"/>
          </a:xfrm>
          <a:prstGeom prst="ellipse">
            <a:avLst/>
          </a:pr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999999"/>
              </a:solidFill>
            </a:endParaRPr>
          </a:p>
        </p:txBody>
      </p:sp>
      <p:sp>
        <p:nvSpPr>
          <p:cNvPr id="118" name="Google Shape;118;p25"/>
          <p:cNvSpPr/>
          <p:nvPr/>
        </p:nvSpPr>
        <p:spPr>
          <a:xfrm>
            <a:off x="7454375" y="5638800"/>
            <a:ext cx="126900" cy="126900"/>
          </a:xfrm>
          <a:prstGeom prst="ellipse">
            <a:avLst/>
          </a:pr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999999"/>
              </a:solidFill>
            </a:endParaRPr>
          </a:p>
        </p:txBody>
      </p:sp>
      <p:sp>
        <p:nvSpPr>
          <p:cNvPr id="119" name="Google Shape;119;p25"/>
          <p:cNvSpPr/>
          <p:nvPr/>
        </p:nvSpPr>
        <p:spPr>
          <a:xfrm>
            <a:off x="8827727" y="4597554"/>
            <a:ext cx="75900" cy="75900"/>
          </a:xfrm>
          <a:prstGeom prst="ellipse">
            <a:avLst/>
          </a:pr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999999"/>
              </a:solidFill>
            </a:endParaRPr>
          </a:p>
        </p:txBody>
      </p:sp>
      <p:sp>
        <p:nvSpPr>
          <p:cNvPr id="120" name="Google Shape;120;p25"/>
          <p:cNvSpPr/>
          <p:nvPr/>
        </p:nvSpPr>
        <p:spPr>
          <a:xfrm>
            <a:off x="8677050" y="6577875"/>
            <a:ext cx="126900" cy="126900"/>
          </a:xfrm>
          <a:prstGeom prst="ellipse">
            <a:avLst/>
          </a:pr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999999"/>
              </a:solidFill>
            </a:endParaRPr>
          </a:p>
        </p:txBody>
      </p:sp>
      <p:sp>
        <p:nvSpPr>
          <p:cNvPr id="121" name="Google Shape;121;p25"/>
          <p:cNvSpPr/>
          <p:nvPr/>
        </p:nvSpPr>
        <p:spPr>
          <a:xfrm>
            <a:off x="2972225" y="633400"/>
            <a:ext cx="126900" cy="126900"/>
          </a:xfrm>
          <a:prstGeom prst="ellipse">
            <a:avLst/>
          </a:pr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25"/>
          <p:cNvSpPr/>
          <p:nvPr/>
        </p:nvSpPr>
        <p:spPr>
          <a:xfrm>
            <a:off x="579635" y="3373479"/>
            <a:ext cx="126900" cy="126900"/>
          </a:xfrm>
          <a:prstGeom prst="ellipse">
            <a:avLst/>
          </a:pr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999999"/>
              </a:solidFill>
            </a:endParaRPr>
          </a:p>
        </p:txBody>
      </p:sp>
      <p:sp>
        <p:nvSpPr>
          <p:cNvPr id="123" name="Google Shape;123;p25"/>
          <p:cNvSpPr/>
          <p:nvPr/>
        </p:nvSpPr>
        <p:spPr>
          <a:xfrm>
            <a:off x="311843" y="791518"/>
            <a:ext cx="126900" cy="126900"/>
          </a:xfrm>
          <a:prstGeom prst="ellipse">
            <a:avLst/>
          </a:pr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999999"/>
              </a:solidFill>
            </a:endParaRPr>
          </a:p>
        </p:txBody>
      </p:sp>
      <p:sp>
        <p:nvSpPr>
          <p:cNvPr id="124" name="Google Shape;124;p25"/>
          <p:cNvSpPr/>
          <p:nvPr/>
        </p:nvSpPr>
        <p:spPr>
          <a:xfrm>
            <a:off x="626322" y="1339872"/>
            <a:ext cx="253800" cy="253800"/>
          </a:xfrm>
          <a:prstGeom prst="ellipse">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999999"/>
              </a:solidFill>
            </a:endParaRPr>
          </a:p>
        </p:txBody>
      </p:sp>
      <p:sp>
        <p:nvSpPr>
          <p:cNvPr id="125" name="Google Shape;125;p25"/>
          <p:cNvSpPr/>
          <p:nvPr/>
        </p:nvSpPr>
        <p:spPr>
          <a:xfrm>
            <a:off x="8104500" y="4963100"/>
            <a:ext cx="190200" cy="190500"/>
          </a:xfrm>
          <a:prstGeom prst="ellipse">
            <a:avLst/>
          </a:pr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999999"/>
              </a:solidFill>
            </a:endParaRPr>
          </a:p>
        </p:txBody>
      </p:sp>
      <p:sp>
        <p:nvSpPr>
          <p:cNvPr id="126" name="Google Shape;126;p25"/>
          <p:cNvSpPr/>
          <p:nvPr/>
        </p:nvSpPr>
        <p:spPr>
          <a:xfrm>
            <a:off x="8803950" y="5654657"/>
            <a:ext cx="190200" cy="190500"/>
          </a:xfrm>
          <a:prstGeom prst="ellipse">
            <a:avLst/>
          </a:pr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999999"/>
              </a:solidFill>
            </a:endParaRPr>
          </a:p>
        </p:txBody>
      </p:sp>
      <p:sp>
        <p:nvSpPr>
          <p:cNvPr id="127" name="Google Shape;127;p25"/>
          <p:cNvSpPr/>
          <p:nvPr/>
        </p:nvSpPr>
        <p:spPr>
          <a:xfrm>
            <a:off x="196310" y="1990890"/>
            <a:ext cx="75900" cy="75900"/>
          </a:xfrm>
          <a:prstGeom prst="ellipse">
            <a:avLst/>
          </a:pr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999999"/>
              </a:solidFill>
            </a:endParaRPr>
          </a:p>
        </p:txBody>
      </p:sp>
      <p:sp>
        <p:nvSpPr>
          <p:cNvPr id="128" name="Google Shape;128;p25"/>
          <p:cNvSpPr/>
          <p:nvPr/>
        </p:nvSpPr>
        <p:spPr>
          <a:xfrm>
            <a:off x="1738050" y="271322"/>
            <a:ext cx="253800" cy="253800"/>
          </a:xfrm>
          <a:prstGeom prst="ellipse">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999999"/>
              </a:solidFill>
            </a:endParaRPr>
          </a:p>
        </p:txBody>
      </p:sp>
      <p:sp>
        <p:nvSpPr>
          <p:cNvPr id="129" name="Google Shape;129;p25"/>
          <p:cNvSpPr/>
          <p:nvPr/>
        </p:nvSpPr>
        <p:spPr>
          <a:xfrm>
            <a:off x="771659" y="2504485"/>
            <a:ext cx="75900" cy="75900"/>
          </a:xfrm>
          <a:prstGeom prst="ellipse">
            <a:avLst/>
          </a:pr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999999"/>
              </a:solidFill>
            </a:endParaRPr>
          </a:p>
        </p:txBody>
      </p:sp>
      <p:sp>
        <p:nvSpPr>
          <p:cNvPr id="130" name="Google Shape;130;p25"/>
          <p:cNvSpPr/>
          <p:nvPr/>
        </p:nvSpPr>
        <p:spPr>
          <a:xfrm>
            <a:off x="4271584" y="474825"/>
            <a:ext cx="75900" cy="75900"/>
          </a:xfrm>
          <a:prstGeom prst="ellipse">
            <a:avLst/>
          </a:pr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25"/>
          <p:cNvSpPr/>
          <p:nvPr/>
        </p:nvSpPr>
        <p:spPr>
          <a:xfrm>
            <a:off x="7729213" y="6127438"/>
            <a:ext cx="253800" cy="254100"/>
          </a:xfrm>
          <a:prstGeom prst="ellipse">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25"/>
          <p:cNvSpPr txBox="1"/>
          <p:nvPr>
            <p:ph idx="12" type="sldNum"/>
          </p:nvPr>
        </p:nvSpPr>
        <p:spPr>
          <a:xfrm>
            <a:off x="8556784" y="6333134"/>
            <a:ext cx="548700" cy="525000"/>
          </a:xfrm>
          <a:prstGeom prst="rect">
            <a:avLst/>
          </a:prstGeom>
        </p:spPr>
        <p:txBody>
          <a:bodyPr anchorCtr="0" anchor="t" bIns="91425" lIns="91425" spcFirstLastPara="1" rIns="91425" wrap="square" tIns="91425">
            <a:noAutofit/>
          </a:bodyPr>
          <a:lstStyle>
            <a:lvl1pPr lvl="0" rtl="0">
              <a:buNone/>
              <a:defRPr>
                <a:solidFill>
                  <a:srgbClr val="263238"/>
                </a:solidFill>
              </a:defRPr>
            </a:lvl1pPr>
            <a:lvl2pPr lvl="1" rtl="0">
              <a:buNone/>
              <a:defRPr>
                <a:solidFill>
                  <a:srgbClr val="263238"/>
                </a:solidFill>
              </a:defRPr>
            </a:lvl2pPr>
            <a:lvl3pPr lvl="2" rtl="0">
              <a:buNone/>
              <a:defRPr>
                <a:solidFill>
                  <a:srgbClr val="263238"/>
                </a:solidFill>
              </a:defRPr>
            </a:lvl3pPr>
            <a:lvl4pPr lvl="3" rtl="0">
              <a:buNone/>
              <a:defRPr>
                <a:solidFill>
                  <a:srgbClr val="263238"/>
                </a:solidFill>
              </a:defRPr>
            </a:lvl4pPr>
            <a:lvl5pPr lvl="4" rtl="0">
              <a:buNone/>
              <a:defRPr>
                <a:solidFill>
                  <a:srgbClr val="263238"/>
                </a:solidFill>
              </a:defRPr>
            </a:lvl5pPr>
            <a:lvl6pPr lvl="5" rtl="0">
              <a:buNone/>
              <a:defRPr>
                <a:solidFill>
                  <a:srgbClr val="263238"/>
                </a:solidFill>
              </a:defRPr>
            </a:lvl6pPr>
            <a:lvl7pPr lvl="6" rtl="0">
              <a:buNone/>
              <a:defRPr>
                <a:solidFill>
                  <a:srgbClr val="263238"/>
                </a:solidFill>
              </a:defRPr>
            </a:lvl7pPr>
            <a:lvl8pPr lvl="7" rtl="0">
              <a:buNone/>
              <a:defRPr>
                <a:solidFill>
                  <a:srgbClr val="263238"/>
                </a:solidFill>
              </a:defRPr>
            </a:lvl8pPr>
            <a:lvl9pPr lvl="8" rtl="0">
              <a:buNone/>
              <a:defRPr>
                <a:solidFill>
                  <a:srgbClr val="263238"/>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ubtitle">
  <p:cSld name="TITLE_1">
    <p:bg>
      <p:bgPr>
        <a:blipFill>
          <a:blip r:embed="rId2">
            <a:alphaModFix/>
          </a:blip>
          <a:stretch>
            <a:fillRect/>
          </a:stretch>
        </a:blipFill>
      </p:bgPr>
    </p:bg>
    <p:spTree>
      <p:nvGrpSpPr>
        <p:cNvPr id="133" name="Shape 133"/>
        <p:cNvGrpSpPr/>
        <p:nvPr/>
      </p:nvGrpSpPr>
      <p:grpSpPr>
        <a:xfrm>
          <a:off x="0" y="0"/>
          <a:ext cx="0" cy="0"/>
          <a:chOff x="0" y="0"/>
          <a:chExt cx="0" cy="0"/>
        </a:xfrm>
      </p:grpSpPr>
      <p:sp>
        <p:nvSpPr>
          <p:cNvPr id="134" name="Google Shape;134;p26"/>
          <p:cNvSpPr txBox="1"/>
          <p:nvPr>
            <p:ph type="ctrTitle"/>
          </p:nvPr>
        </p:nvSpPr>
        <p:spPr>
          <a:xfrm>
            <a:off x="1546025" y="2034925"/>
            <a:ext cx="5832600" cy="1546500"/>
          </a:xfrm>
          <a:prstGeom prst="rect">
            <a:avLst/>
          </a:prstGeom>
        </p:spPr>
        <p:txBody>
          <a:bodyPr anchorCtr="0" anchor="b" bIns="91425" lIns="91425" spcFirstLastPara="1" rIns="91425" wrap="square" tIns="91425">
            <a:noAutofit/>
          </a:bodyPr>
          <a:lstStyle>
            <a:lvl1pPr lvl="0" rtl="0">
              <a:spcBef>
                <a:spcPts val="0"/>
              </a:spcBef>
              <a:spcAft>
                <a:spcPts val="0"/>
              </a:spcAft>
              <a:buSzPts val="4800"/>
              <a:buNone/>
              <a:defRPr b="1" sz="4800"/>
            </a:lvl1pPr>
            <a:lvl2pPr lvl="1" rtl="0">
              <a:spcBef>
                <a:spcPts val="0"/>
              </a:spcBef>
              <a:spcAft>
                <a:spcPts val="0"/>
              </a:spcAft>
              <a:buSzPts val="4800"/>
              <a:buNone/>
              <a:defRPr b="1" sz="4800"/>
            </a:lvl2pPr>
            <a:lvl3pPr lvl="2" rtl="0">
              <a:spcBef>
                <a:spcPts val="0"/>
              </a:spcBef>
              <a:spcAft>
                <a:spcPts val="0"/>
              </a:spcAft>
              <a:buSzPts val="4800"/>
              <a:buNone/>
              <a:defRPr b="1" sz="4800"/>
            </a:lvl3pPr>
            <a:lvl4pPr lvl="3" rtl="0">
              <a:spcBef>
                <a:spcPts val="0"/>
              </a:spcBef>
              <a:spcAft>
                <a:spcPts val="0"/>
              </a:spcAft>
              <a:buSzPts val="4800"/>
              <a:buNone/>
              <a:defRPr b="1" sz="4800"/>
            </a:lvl4pPr>
            <a:lvl5pPr lvl="4" rtl="0">
              <a:spcBef>
                <a:spcPts val="0"/>
              </a:spcBef>
              <a:spcAft>
                <a:spcPts val="0"/>
              </a:spcAft>
              <a:buSzPts val="4800"/>
              <a:buNone/>
              <a:defRPr b="1" sz="4800"/>
            </a:lvl5pPr>
            <a:lvl6pPr lvl="5" rtl="0">
              <a:spcBef>
                <a:spcPts val="0"/>
              </a:spcBef>
              <a:spcAft>
                <a:spcPts val="0"/>
              </a:spcAft>
              <a:buSzPts val="4800"/>
              <a:buNone/>
              <a:defRPr b="1" sz="4800"/>
            </a:lvl6pPr>
            <a:lvl7pPr lvl="6" rtl="0">
              <a:spcBef>
                <a:spcPts val="0"/>
              </a:spcBef>
              <a:spcAft>
                <a:spcPts val="0"/>
              </a:spcAft>
              <a:buSzPts val="4800"/>
              <a:buNone/>
              <a:defRPr b="1" sz="4800"/>
            </a:lvl7pPr>
            <a:lvl8pPr lvl="7" rtl="0">
              <a:spcBef>
                <a:spcPts val="0"/>
              </a:spcBef>
              <a:spcAft>
                <a:spcPts val="0"/>
              </a:spcAft>
              <a:buSzPts val="4800"/>
              <a:buNone/>
              <a:defRPr b="1" sz="4800"/>
            </a:lvl8pPr>
            <a:lvl9pPr lvl="8" rtl="0">
              <a:spcBef>
                <a:spcPts val="0"/>
              </a:spcBef>
              <a:spcAft>
                <a:spcPts val="0"/>
              </a:spcAft>
              <a:buSzPts val="4800"/>
              <a:buNone/>
              <a:defRPr b="1" sz="4800"/>
            </a:lvl9pPr>
          </a:lstStyle>
          <a:p/>
        </p:txBody>
      </p:sp>
      <p:sp>
        <p:nvSpPr>
          <p:cNvPr id="135" name="Google Shape;135;p26"/>
          <p:cNvSpPr txBox="1"/>
          <p:nvPr>
            <p:ph idx="1" type="subTitle"/>
          </p:nvPr>
        </p:nvSpPr>
        <p:spPr>
          <a:xfrm>
            <a:off x="1546025" y="3710548"/>
            <a:ext cx="5832600" cy="10464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607D8B"/>
              </a:buClr>
              <a:buSzPts val="3000"/>
              <a:buNone/>
              <a:defRPr>
                <a:solidFill>
                  <a:srgbClr val="607D8B"/>
                </a:solidFill>
              </a:defRPr>
            </a:lvl1pPr>
            <a:lvl2pPr lvl="1" rtl="0">
              <a:spcBef>
                <a:spcPts val="0"/>
              </a:spcBef>
              <a:spcAft>
                <a:spcPts val="0"/>
              </a:spcAft>
              <a:buClr>
                <a:srgbClr val="607D8B"/>
              </a:buClr>
              <a:buSzPts val="3000"/>
              <a:buNone/>
              <a:defRPr sz="3000">
                <a:solidFill>
                  <a:srgbClr val="607D8B"/>
                </a:solidFill>
              </a:defRPr>
            </a:lvl2pPr>
            <a:lvl3pPr lvl="2" rtl="0">
              <a:spcBef>
                <a:spcPts val="0"/>
              </a:spcBef>
              <a:spcAft>
                <a:spcPts val="0"/>
              </a:spcAft>
              <a:buClr>
                <a:srgbClr val="607D8B"/>
              </a:buClr>
              <a:buSzPts val="3000"/>
              <a:buNone/>
              <a:defRPr sz="3000">
                <a:solidFill>
                  <a:srgbClr val="607D8B"/>
                </a:solidFill>
              </a:defRPr>
            </a:lvl3pPr>
            <a:lvl4pPr lvl="3" rtl="0">
              <a:spcBef>
                <a:spcPts val="0"/>
              </a:spcBef>
              <a:spcAft>
                <a:spcPts val="0"/>
              </a:spcAft>
              <a:buClr>
                <a:srgbClr val="607D8B"/>
              </a:buClr>
              <a:buSzPts val="3000"/>
              <a:buNone/>
              <a:defRPr sz="3000">
                <a:solidFill>
                  <a:srgbClr val="607D8B"/>
                </a:solidFill>
              </a:defRPr>
            </a:lvl4pPr>
            <a:lvl5pPr lvl="4" rtl="0">
              <a:spcBef>
                <a:spcPts val="0"/>
              </a:spcBef>
              <a:spcAft>
                <a:spcPts val="0"/>
              </a:spcAft>
              <a:buClr>
                <a:srgbClr val="607D8B"/>
              </a:buClr>
              <a:buSzPts val="3000"/>
              <a:buNone/>
              <a:defRPr sz="3000">
                <a:solidFill>
                  <a:srgbClr val="607D8B"/>
                </a:solidFill>
              </a:defRPr>
            </a:lvl5pPr>
            <a:lvl6pPr lvl="5" rtl="0">
              <a:spcBef>
                <a:spcPts val="0"/>
              </a:spcBef>
              <a:spcAft>
                <a:spcPts val="0"/>
              </a:spcAft>
              <a:buClr>
                <a:srgbClr val="607D8B"/>
              </a:buClr>
              <a:buSzPts val="3000"/>
              <a:buNone/>
              <a:defRPr sz="3000">
                <a:solidFill>
                  <a:srgbClr val="607D8B"/>
                </a:solidFill>
              </a:defRPr>
            </a:lvl6pPr>
            <a:lvl7pPr lvl="6" rtl="0">
              <a:spcBef>
                <a:spcPts val="0"/>
              </a:spcBef>
              <a:spcAft>
                <a:spcPts val="0"/>
              </a:spcAft>
              <a:buClr>
                <a:srgbClr val="607D8B"/>
              </a:buClr>
              <a:buSzPts val="3000"/>
              <a:buNone/>
              <a:defRPr sz="3000">
                <a:solidFill>
                  <a:srgbClr val="607D8B"/>
                </a:solidFill>
              </a:defRPr>
            </a:lvl7pPr>
            <a:lvl8pPr lvl="7" rtl="0">
              <a:spcBef>
                <a:spcPts val="0"/>
              </a:spcBef>
              <a:spcAft>
                <a:spcPts val="0"/>
              </a:spcAft>
              <a:buClr>
                <a:srgbClr val="607D8B"/>
              </a:buClr>
              <a:buSzPts val="3000"/>
              <a:buNone/>
              <a:defRPr sz="3000">
                <a:solidFill>
                  <a:srgbClr val="607D8B"/>
                </a:solidFill>
              </a:defRPr>
            </a:lvl8pPr>
            <a:lvl9pPr lvl="8" rtl="0">
              <a:spcBef>
                <a:spcPts val="0"/>
              </a:spcBef>
              <a:spcAft>
                <a:spcPts val="0"/>
              </a:spcAft>
              <a:buClr>
                <a:srgbClr val="607D8B"/>
              </a:buClr>
              <a:buSzPts val="3000"/>
              <a:buNone/>
              <a:defRPr sz="3000">
                <a:solidFill>
                  <a:srgbClr val="607D8B"/>
                </a:solidFill>
              </a:defRPr>
            </a:lvl9pPr>
          </a:lstStyle>
          <a:p/>
        </p:txBody>
      </p:sp>
      <p:sp>
        <p:nvSpPr>
          <p:cNvPr id="136" name="Google Shape;136;p26"/>
          <p:cNvSpPr txBox="1"/>
          <p:nvPr>
            <p:ph idx="12" type="sldNum"/>
          </p:nvPr>
        </p:nvSpPr>
        <p:spPr>
          <a:xfrm>
            <a:off x="8556784" y="6333134"/>
            <a:ext cx="548700" cy="525000"/>
          </a:xfrm>
          <a:prstGeom prst="rect">
            <a:avLst/>
          </a:prstGeom>
        </p:spPr>
        <p:txBody>
          <a:bodyPr anchorCtr="0" anchor="t" bIns="91425" lIns="91425" spcFirstLastPara="1" rIns="91425" wrap="square" tIns="91425">
            <a:noAutofit/>
          </a:bodyPr>
          <a:lstStyle>
            <a:lvl1pPr lvl="0" rtl="0">
              <a:buNone/>
              <a:defRPr>
                <a:solidFill>
                  <a:srgbClr val="263238"/>
                </a:solidFill>
              </a:defRPr>
            </a:lvl1pPr>
            <a:lvl2pPr lvl="1" rtl="0">
              <a:buNone/>
              <a:defRPr>
                <a:solidFill>
                  <a:srgbClr val="263238"/>
                </a:solidFill>
              </a:defRPr>
            </a:lvl2pPr>
            <a:lvl3pPr lvl="2" rtl="0">
              <a:buNone/>
              <a:defRPr>
                <a:solidFill>
                  <a:srgbClr val="263238"/>
                </a:solidFill>
              </a:defRPr>
            </a:lvl3pPr>
            <a:lvl4pPr lvl="3" rtl="0">
              <a:buNone/>
              <a:defRPr>
                <a:solidFill>
                  <a:srgbClr val="263238"/>
                </a:solidFill>
              </a:defRPr>
            </a:lvl4pPr>
            <a:lvl5pPr lvl="4" rtl="0">
              <a:buNone/>
              <a:defRPr>
                <a:solidFill>
                  <a:srgbClr val="263238"/>
                </a:solidFill>
              </a:defRPr>
            </a:lvl5pPr>
            <a:lvl6pPr lvl="5" rtl="0">
              <a:buNone/>
              <a:defRPr>
                <a:solidFill>
                  <a:srgbClr val="263238"/>
                </a:solidFill>
              </a:defRPr>
            </a:lvl6pPr>
            <a:lvl7pPr lvl="6" rtl="0">
              <a:buNone/>
              <a:defRPr>
                <a:solidFill>
                  <a:srgbClr val="263238"/>
                </a:solidFill>
              </a:defRPr>
            </a:lvl7pPr>
            <a:lvl8pPr lvl="7" rtl="0">
              <a:buNone/>
              <a:defRPr>
                <a:solidFill>
                  <a:srgbClr val="263238"/>
                </a:solidFill>
              </a:defRPr>
            </a:lvl8pPr>
            <a:lvl9pPr lvl="8" rtl="0">
              <a:buNone/>
              <a:defRPr>
                <a:solidFill>
                  <a:srgbClr val="263238"/>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p:cSld name="TITLE_1_1">
    <p:spTree>
      <p:nvGrpSpPr>
        <p:cNvPr id="137" name="Shape 137"/>
        <p:cNvGrpSpPr/>
        <p:nvPr/>
      </p:nvGrpSpPr>
      <p:grpSpPr>
        <a:xfrm>
          <a:off x="0" y="0"/>
          <a:ext cx="0" cy="0"/>
          <a:chOff x="0" y="0"/>
          <a:chExt cx="0" cy="0"/>
        </a:xfrm>
      </p:grpSpPr>
      <p:pic>
        <p:nvPicPr>
          <p:cNvPr descr="connections-05.png" id="138" name="Google Shape;138;p27"/>
          <p:cNvPicPr preferRelativeResize="0"/>
          <p:nvPr/>
        </p:nvPicPr>
        <p:blipFill>
          <a:blip r:embed="rId2">
            <a:alphaModFix/>
          </a:blip>
          <a:stretch>
            <a:fillRect/>
          </a:stretch>
        </p:blipFill>
        <p:spPr>
          <a:xfrm flipH="1" rot="10800000">
            <a:off x="5945" y="0"/>
            <a:ext cx="9132109" cy="6858000"/>
          </a:xfrm>
          <a:prstGeom prst="rect">
            <a:avLst/>
          </a:prstGeom>
          <a:noFill/>
          <a:ln>
            <a:noFill/>
          </a:ln>
        </p:spPr>
      </p:pic>
      <p:sp>
        <p:nvSpPr>
          <p:cNvPr id="139" name="Google Shape;139;p27"/>
          <p:cNvSpPr txBox="1"/>
          <p:nvPr>
            <p:ph idx="1" type="body"/>
          </p:nvPr>
        </p:nvSpPr>
        <p:spPr>
          <a:xfrm>
            <a:off x="1215300" y="2501400"/>
            <a:ext cx="6713400" cy="1093200"/>
          </a:xfrm>
          <a:prstGeom prst="rect">
            <a:avLst/>
          </a:prstGeom>
        </p:spPr>
        <p:txBody>
          <a:bodyPr anchorCtr="0" anchor="t" bIns="91425" lIns="91425" spcFirstLastPara="1" rIns="91425" wrap="square" tIns="91425">
            <a:noAutofit/>
          </a:bodyPr>
          <a:lstStyle>
            <a:lvl1pPr indent="-457200" lvl="0" marL="457200" rtl="0" algn="ctr">
              <a:spcBef>
                <a:spcPts val="600"/>
              </a:spcBef>
              <a:spcAft>
                <a:spcPts val="0"/>
              </a:spcAft>
              <a:buClr>
                <a:srgbClr val="263238"/>
              </a:buClr>
              <a:buSzPts val="3600"/>
              <a:buChar char="◎"/>
              <a:defRPr i="1" sz="3600"/>
            </a:lvl1pPr>
            <a:lvl2pPr indent="-457200" lvl="1" marL="914400" rtl="0" algn="ctr">
              <a:spcBef>
                <a:spcPts val="0"/>
              </a:spcBef>
              <a:spcAft>
                <a:spcPts val="0"/>
              </a:spcAft>
              <a:buClr>
                <a:srgbClr val="263238"/>
              </a:buClr>
              <a:buSzPts val="3600"/>
              <a:buChar char="○"/>
              <a:defRPr i="1" sz="3600"/>
            </a:lvl2pPr>
            <a:lvl3pPr indent="-457200" lvl="2" marL="1371600" rtl="0" algn="ctr">
              <a:spcBef>
                <a:spcPts val="0"/>
              </a:spcBef>
              <a:spcAft>
                <a:spcPts val="0"/>
              </a:spcAft>
              <a:buClr>
                <a:srgbClr val="263238"/>
              </a:buClr>
              <a:buSzPts val="3600"/>
              <a:buChar char="◉"/>
              <a:defRPr i="1" sz="3600"/>
            </a:lvl3pPr>
            <a:lvl4pPr indent="-457200" lvl="3" marL="1828800" rtl="0" algn="ctr">
              <a:spcBef>
                <a:spcPts val="0"/>
              </a:spcBef>
              <a:spcAft>
                <a:spcPts val="0"/>
              </a:spcAft>
              <a:buClr>
                <a:srgbClr val="263238"/>
              </a:buClr>
              <a:buSzPts val="3600"/>
              <a:buChar char="●"/>
              <a:defRPr i="1" sz="3600"/>
            </a:lvl4pPr>
            <a:lvl5pPr indent="-457200" lvl="4" marL="2286000" rtl="0" algn="ctr">
              <a:spcBef>
                <a:spcPts val="0"/>
              </a:spcBef>
              <a:spcAft>
                <a:spcPts val="0"/>
              </a:spcAft>
              <a:buClr>
                <a:srgbClr val="263238"/>
              </a:buClr>
              <a:buSzPts val="3600"/>
              <a:buChar char="○"/>
              <a:defRPr i="1" sz="3600"/>
            </a:lvl5pPr>
            <a:lvl6pPr indent="-457200" lvl="5" marL="2743200" rtl="0" algn="ctr">
              <a:spcBef>
                <a:spcPts val="0"/>
              </a:spcBef>
              <a:spcAft>
                <a:spcPts val="0"/>
              </a:spcAft>
              <a:buClr>
                <a:srgbClr val="263238"/>
              </a:buClr>
              <a:buSzPts val="3600"/>
              <a:buChar char="■"/>
              <a:defRPr i="1" sz="3600"/>
            </a:lvl6pPr>
            <a:lvl7pPr indent="-457200" lvl="6" marL="3200400" rtl="0" algn="ctr">
              <a:spcBef>
                <a:spcPts val="0"/>
              </a:spcBef>
              <a:spcAft>
                <a:spcPts val="0"/>
              </a:spcAft>
              <a:buClr>
                <a:srgbClr val="263238"/>
              </a:buClr>
              <a:buSzPts val="3600"/>
              <a:buChar char="●"/>
              <a:defRPr i="1" sz="3600"/>
            </a:lvl7pPr>
            <a:lvl8pPr indent="-457200" lvl="7" marL="3657600" rtl="0" algn="ctr">
              <a:spcBef>
                <a:spcPts val="0"/>
              </a:spcBef>
              <a:spcAft>
                <a:spcPts val="0"/>
              </a:spcAft>
              <a:buClr>
                <a:srgbClr val="263238"/>
              </a:buClr>
              <a:buSzPts val="3600"/>
              <a:buChar char="○"/>
              <a:defRPr i="1" sz="3600"/>
            </a:lvl8pPr>
            <a:lvl9pPr indent="-457200" lvl="8" marL="4114800" rtl="0" algn="ctr">
              <a:spcBef>
                <a:spcPts val="0"/>
              </a:spcBef>
              <a:spcAft>
                <a:spcPts val="0"/>
              </a:spcAft>
              <a:buClr>
                <a:srgbClr val="263238"/>
              </a:buClr>
              <a:buSzPts val="3600"/>
              <a:buChar char="■"/>
              <a:defRPr i="1" sz="3600"/>
            </a:lvl9pPr>
          </a:lstStyle>
          <a:p/>
        </p:txBody>
      </p:sp>
      <p:grpSp>
        <p:nvGrpSpPr>
          <p:cNvPr id="140" name="Google Shape;140;p27"/>
          <p:cNvGrpSpPr/>
          <p:nvPr/>
        </p:nvGrpSpPr>
        <p:grpSpPr>
          <a:xfrm>
            <a:off x="3593400" y="1074285"/>
            <a:ext cx="1957200" cy="1093200"/>
            <a:chOff x="3593400" y="1760085"/>
            <a:chExt cx="1957200" cy="1093200"/>
          </a:xfrm>
        </p:grpSpPr>
        <p:sp>
          <p:nvSpPr>
            <p:cNvPr id="141" name="Google Shape;141;p27"/>
            <p:cNvSpPr txBox="1"/>
            <p:nvPr/>
          </p:nvSpPr>
          <p:spPr>
            <a:xfrm>
              <a:off x="3593400" y="1872097"/>
              <a:ext cx="1957200" cy="871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sz="6000">
                  <a:solidFill>
                    <a:srgbClr val="C90813"/>
                  </a:solidFill>
                  <a:latin typeface="Source Sans Pro"/>
                  <a:ea typeface="Source Sans Pro"/>
                  <a:cs typeface="Source Sans Pro"/>
                  <a:sym typeface="Source Sans Pro"/>
                </a:rPr>
                <a:t>“</a:t>
              </a:r>
              <a:endParaRPr b="1" sz="6000">
                <a:solidFill>
                  <a:srgbClr val="C90813"/>
                </a:solidFill>
                <a:latin typeface="Source Sans Pro"/>
                <a:ea typeface="Source Sans Pro"/>
                <a:cs typeface="Source Sans Pro"/>
                <a:sym typeface="Source Sans Pro"/>
              </a:endParaRPr>
            </a:p>
          </p:txBody>
        </p:sp>
        <p:sp>
          <p:nvSpPr>
            <p:cNvPr id="142" name="Google Shape;142;p27"/>
            <p:cNvSpPr/>
            <p:nvPr/>
          </p:nvSpPr>
          <p:spPr>
            <a:xfrm>
              <a:off x="4025400" y="1760085"/>
              <a:ext cx="1093200" cy="1093200"/>
            </a:xfrm>
            <a:prstGeom prst="ellipse">
              <a:avLst/>
            </a:prstGeom>
            <a:noFill/>
            <a:ln cap="flat" cmpd="sng" w="9525">
              <a:solidFill>
                <a:srgbClr val="CFD8D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C90813"/>
                </a:solidFill>
              </a:endParaRPr>
            </a:p>
          </p:txBody>
        </p:sp>
        <p:sp>
          <p:nvSpPr>
            <p:cNvPr id="143" name="Google Shape;143;p27"/>
            <p:cNvSpPr/>
            <p:nvPr/>
          </p:nvSpPr>
          <p:spPr>
            <a:xfrm>
              <a:off x="4190700" y="1925385"/>
              <a:ext cx="762600" cy="762600"/>
            </a:xfrm>
            <a:prstGeom prst="ellipse">
              <a:avLst/>
            </a:prstGeom>
            <a:noFill/>
            <a:ln cap="flat" cmpd="sng" w="19050">
              <a:solidFill>
                <a:srgbClr val="CFD8D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C90813"/>
                </a:solidFill>
              </a:endParaRPr>
            </a:p>
          </p:txBody>
        </p:sp>
      </p:grpSp>
      <p:cxnSp>
        <p:nvCxnSpPr>
          <p:cNvPr id="144" name="Google Shape;144;p27"/>
          <p:cNvCxnSpPr>
            <a:endCxn id="142" idx="1"/>
          </p:cNvCxnSpPr>
          <p:nvPr/>
        </p:nvCxnSpPr>
        <p:spPr>
          <a:xfrm>
            <a:off x="3742095" y="871980"/>
            <a:ext cx="443400" cy="362400"/>
          </a:xfrm>
          <a:prstGeom prst="straightConnector1">
            <a:avLst/>
          </a:prstGeom>
          <a:noFill/>
          <a:ln cap="flat" cmpd="sng" w="9525">
            <a:solidFill>
              <a:srgbClr val="CFD8DC"/>
            </a:solidFill>
            <a:prstDash val="solid"/>
            <a:round/>
            <a:headEnd len="med" w="med" type="none"/>
            <a:tailEnd len="med" w="med" type="none"/>
          </a:ln>
        </p:spPr>
      </p:cxnSp>
      <p:cxnSp>
        <p:nvCxnSpPr>
          <p:cNvPr id="145" name="Google Shape;145;p27"/>
          <p:cNvCxnSpPr/>
          <p:nvPr/>
        </p:nvCxnSpPr>
        <p:spPr>
          <a:xfrm rot="10800000">
            <a:off x="4114800" y="269685"/>
            <a:ext cx="457200" cy="804600"/>
          </a:xfrm>
          <a:prstGeom prst="straightConnector1">
            <a:avLst/>
          </a:prstGeom>
          <a:noFill/>
          <a:ln cap="flat" cmpd="sng" w="9525">
            <a:solidFill>
              <a:srgbClr val="CFD8DC"/>
            </a:solidFill>
            <a:prstDash val="solid"/>
            <a:round/>
            <a:headEnd len="med" w="med" type="none"/>
            <a:tailEnd len="med" w="med" type="none"/>
          </a:ln>
        </p:spPr>
      </p:cxnSp>
      <p:cxnSp>
        <p:nvCxnSpPr>
          <p:cNvPr id="146" name="Google Shape;146;p27"/>
          <p:cNvCxnSpPr/>
          <p:nvPr/>
        </p:nvCxnSpPr>
        <p:spPr>
          <a:xfrm flipH="1" rot="10800000">
            <a:off x="4749075" y="753125"/>
            <a:ext cx="95100" cy="348900"/>
          </a:xfrm>
          <a:prstGeom prst="straightConnector1">
            <a:avLst/>
          </a:prstGeom>
          <a:noFill/>
          <a:ln cap="flat" cmpd="sng" w="9525">
            <a:solidFill>
              <a:srgbClr val="CFD8DC"/>
            </a:solidFill>
            <a:prstDash val="solid"/>
            <a:round/>
            <a:headEnd len="med" w="med" type="none"/>
            <a:tailEnd len="med" w="med" type="none"/>
          </a:ln>
        </p:spPr>
      </p:cxnSp>
      <p:sp>
        <p:nvSpPr>
          <p:cNvPr id="147" name="Google Shape;147;p27"/>
          <p:cNvSpPr txBox="1"/>
          <p:nvPr>
            <p:ph idx="12" type="sldNum"/>
          </p:nvPr>
        </p:nvSpPr>
        <p:spPr>
          <a:xfrm>
            <a:off x="-87" y="6333125"/>
            <a:ext cx="9144000" cy="525000"/>
          </a:xfrm>
          <a:prstGeom prst="rect">
            <a:avLst/>
          </a:prstGeom>
        </p:spPr>
        <p:txBody>
          <a:bodyPr anchorCtr="0" anchor="t" bIns="91425" lIns="91425" spcFirstLastPara="1" rIns="91425" wrap="square" tIns="91425">
            <a:noAutofit/>
          </a:bodyPr>
          <a:lstStyle>
            <a:lvl1pPr lvl="0" rtl="0" algn="ctr">
              <a:buNone/>
              <a:defRPr>
                <a:solidFill>
                  <a:srgbClr val="C90813"/>
                </a:solidFill>
              </a:defRPr>
            </a:lvl1pPr>
            <a:lvl2pPr lvl="1" rtl="0" algn="ctr">
              <a:buNone/>
              <a:defRPr>
                <a:solidFill>
                  <a:srgbClr val="C90813"/>
                </a:solidFill>
              </a:defRPr>
            </a:lvl2pPr>
            <a:lvl3pPr lvl="2" rtl="0" algn="ctr">
              <a:buNone/>
              <a:defRPr>
                <a:solidFill>
                  <a:srgbClr val="C90813"/>
                </a:solidFill>
              </a:defRPr>
            </a:lvl3pPr>
            <a:lvl4pPr lvl="3" rtl="0" algn="ctr">
              <a:buNone/>
              <a:defRPr>
                <a:solidFill>
                  <a:srgbClr val="C90813"/>
                </a:solidFill>
              </a:defRPr>
            </a:lvl4pPr>
            <a:lvl5pPr lvl="4" rtl="0" algn="ctr">
              <a:buNone/>
              <a:defRPr>
                <a:solidFill>
                  <a:srgbClr val="C90813"/>
                </a:solidFill>
              </a:defRPr>
            </a:lvl5pPr>
            <a:lvl6pPr lvl="5" rtl="0" algn="ctr">
              <a:buNone/>
              <a:defRPr>
                <a:solidFill>
                  <a:srgbClr val="C90813"/>
                </a:solidFill>
              </a:defRPr>
            </a:lvl6pPr>
            <a:lvl7pPr lvl="6" rtl="0" algn="ctr">
              <a:buNone/>
              <a:defRPr>
                <a:solidFill>
                  <a:srgbClr val="C90813"/>
                </a:solidFill>
              </a:defRPr>
            </a:lvl7pPr>
            <a:lvl8pPr lvl="7" rtl="0" algn="ctr">
              <a:buNone/>
              <a:defRPr>
                <a:solidFill>
                  <a:srgbClr val="C90813"/>
                </a:solidFill>
              </a:defRPr>
            </a:lvl8pPr>
            <a:lvl9pPr lvl="8" rtl="0" algn="ctr">
              <a:buNone/>
              <a:defRPr>
                <a:solidFill>
                  <a:srgbClr val="C90813"/>
                </a:solidFill>
              </a:defRPr>
            </a:lvl9pPr>
          </a:lstStyle>
          <a:p>
            <a:pPr indent="0" lvl="0" marL="0" rtl="0" algn="ct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1 column" type="tx">
  <p:cSld name="TITLE_AND_BODY">
    <p:spTree>
      <p:nvGrpSpPr>
        <p:cNvPr id="148" name="Shape 148"/>
        <p:cNvGrpSpPr/>
        <p:nvPr/>
      </p:nvGrpSpPr>
      <p:grpSpPr>
        <a:xfrm>
          <a:off x="0" y="0"/>
          <a:ext cx="0" cy="0"/>
          <a:chOff x="0" y="0"/>
          <a:chExt cx="0" cy="0"/>
        </a:xfrm>
      </p:grpSpPr>
      <p:sp>
        <p:nvSpPr>
          <p:cNvPr id="149" name="Google Shape;149;p28"/>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50" name="Google Shape;150;p28"/>
          <p:cNvSpPr txBox="1"/>
          <p:nvPr>
            <p:ph idx="1" type="body"/>
          </p:nvPr>
        </p:nvSpPr>
        <p:spPr>
          <a:xfrm>
            <a:off x="786150" y="1682267"/>
            <a:ext cx="7571700" cy="4764900"/>
          </a:xfrm>
          <a:prstGeom prst="rect">
            <a:avLst/>
          </a:prstGeom>
        </p:spPr>
        <p:txBody>
          <a:bodyPr anchorCtr="0" anchor="t" bIns="91425" lIns="91425" spcFirstLastPara="1" rIns="91425" wrap="square" tIns="91425">
            <a:noAutofit/>
          </a:bodyPr>
          <a:lstStyle>
            <a:lvl1pPr indent="-419100" lvl="0" marL="457200" rtl="0">
              <a:spcBef>
                <a:spcPts val="600"/>
              </a:spcBef>
              <a:spcAft>
                <a:spcPts val="0"/>
              </a:spcAft>
              <a:buSzPts val="30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
        <p:nvSpPr>
          <p:cNvPr id="151" name="Google Shape;151;p28"/>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lvl1pPr lvl="0" rtl="0">
              <a:buNone/>
              <a:defRPr>
                <a:solidFill>
                  <a:srgbClr val="C90813"/>
                </a:solidFill>
              </a:defRPr>
            </a:lvl1pPr>
            <a:lvl2pPr lvl="1" rtl="0">
              <a:buNone/>
              <a:defRPr>
                <a:solidFill>
                  <a:srgbClr val="C90813"/>
                </a:solidFill>
              </a:defRPr>
            </a:lvl2pPr>
            <a:lvl3pPr lvl="2" rtl="0">
              <a:buNone/>
              <a:defRPr>
                <a:solidFill>
                  <a:srgbClr val="C90813"/>
                </a:solidFill>
              </a:defRPr>
            </a:lvl3pPr>
            <a:lvl4pPr lvl="3" rtl="0">
              <a:buNone/>
              <a:defRPr>
                <a:solidFill>
                  <a:srgbClr val="C90813"/>
                </a:solidFill>
              </a:defRPr>
            </a:lvl4pPr>
            <a:lvl5pPr lvl="4" rtl="0">
              <a:buNone/>
              <a:defRPr>
                <a:solidFill>
                  <a:srgbClr val="C90813"/>
                </a:solidFill>
              </a:defRPr>
            </a:lvl5pPr>
            <a:lvl6pPr lvl="5" rtl="0">
              <a:buNone/>
              <a:defRPr>
                <a:solidFill>
                  <a:srgbClr val="C90813"/>
                </a:solidFill>
              </a:defRPr>
            </a:lvl6pPr>
            <a:lvl7pPr lvl="6" rtl="0">
              <a:buNone/>
              <a:defRPr>
                <a:solidFill>
                  <a:srgbClr val="C90813"/>
                </a:solidFill>
              </a:defRPr>
            </a:lvl7pPr>
            <a:lvl8pPr lvl="7" rtl="0">
              <a:buNone/>
              <a:defRPr>
                <a:solidFill>
                  <a:srgbClr val="C90813"/>
                </a:solidFill>
              </a:defRPr>
            </a:lvl8pPr>
            <a:lvl9pPr lvl="8" rtl="0">
              <a:buNone/>
              <a:defRPr>
                <a:solidFill>
                  <a:srgbClr val="C90813"/>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2 columns" type="twoColTx">
  <p:cSld name="TITLE_AND_TWO_COLUMNS">
    <p:spTree>
      <p:nvGrpSpPr>
        <p:cNvPr id="152" name="Shape 152"/>
        <p:cNvGrpSpPr/>
        <p:nvPr/>
      </p:nvGrpSpPr>
      <p:grpSpPr>
        <a:xfrm>
          <a:off x="0" y="0"/>
          <a:ext cx="0" cy="0"/>
          <a:chOff x="0" y="0"/>
          <a:chExt cx="0" cy="0"/>
        </a:xfrm>
      </p:grpSpPr>
      <p:sp>
        <p:nvSpPr>
          <p:cNvPr id="153" name="Google Shape;153;p29"/>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p:txBody>
      </p:sp>
      <p:sp>
        <p:nvSpPr>
          <p:cNvPr id="154" name="Google Shape;154;p29"/>
          <p:cNvSpPr txBox="1"/>
          <p:nvPr>
            <p:ph idx="1" type="body"/>
          </p:nvPr>
        </p:nvSpPr>
        <p:spPr>
          <a:xfrm>
            <a:off x="786137" y="1600200"/>
            <a:ext cx="3675300" cy="4967700"/>
          </a:xfrm>
          <a:prstGeom prst="rect">
            <a:avLst/>
          </a:prstGeom>
        </p:spPr>
        <p:txBody>
          <a:bodyPr anchorCtr="0" anchor="t" bIns="91425" lIns="91425" spcFirstLastPara="1" rIns="91425" wrap="square" tIns="91425">
            <a:noAutofit/>
          </a:bodyPr>
          <a:lstStyle>
            <a:lvl1pPr indent="-393700" lvl="0" marL="457200" rtl="0">
              <a:spcBef>
                <a:spcPts val="600"/>
              </a:spcBef>
              <a:spcAft>
                <a:spcPts val="0"/>
              </a:spcAft>
              <a:buSzPts val="2600"/>
              <a:buChar char="◎"/>
              <a:defRPr sz="2600"/>
            </a:lvl1pPr>
            <a:lvl2pPr indent="-393700" lvl="1" marL="914400" rtl="0">
              <a:spcBef>
                <a:spcPts val="0"/>
              </a:spcBef>
              <a:spcAft>
                <a:spcPts val="0"/>
              </a:spcAft>
              <a:buSzPts val="2600"/>
              <a:buChar char="○"/>
              <a:defRPr sz="2600"/>
            </a:lvl2pPr>
            <a:lvl3pPr indent="-393700" lvl="2" marL="1371600" rtl="0">
              <a:spcBef>
                <a:spcPts val="0"/>
              </a:spcBef>
              <a:spcAft>
                <a:spcPts val="0"/>
              </a:spcAft>
              <a:buSzPts val="2600"/>
              <a:buChar char="◉"/>
              <a:defRPr sz="2600"/>
            </a:lvl3pPr>
            <a:lvl4pPr indent="-393700" lvl="3" marL="1828800" rtl="0">
              <a:spcBef>
                <a:spcPts val="0"/>
              </a:spcBef>
              <a:spcAft>
                <a:spcPts val="0"/>
              </a:spcAft>
              <a:buSzPts val="2600"/>
              <a:buChar char="●"/>
              <a:defRPr sz="2600"/>
            </a:lvl4pPr>
            <a:lvl5pPr indent="-393700" lvl="4" marL="2286000" rtl="0">
              <a:spcBef>
                <a:spcPts val="0"/>
              </a:spcBef>
              <a:spcAft>
                <a:spcPts val="0"/>
              </a:spcAft>
              <a:buSzPts val="2600"/>
              <a:buChar char="○"/>
              <a:defRPr sz="2600"/>
            </a:lvl5pPr>
            <a:lvl6pPr indent="-393700" lvl="5" marL="2743200" rtl="0">
              <a:spcBef>
                <a:spcPts val="0"/>
              </a:spcBef>
              <a:spcAft>
                <a:spcPts val="0"/>
              </a:spcAft>
              <a:buSzPts val="2600"/>
              <a:buChar char="■"/>
              <a:defRPr sz="2600"/>
            </a:lvl6pPr>
            <a:lvl7pPr indent="-393700" lvl="6" marL="3200400" rtl="0">
              <a:spcBef>
                <a:spcPts val="0"/>
              </a:spcBef>
              <a:spcAft>
                <a:spcPts val="0"/>
              </a:spcAft>
              <a:buSzPts val="2600"/>
              <a:buChar char="●"/>
              <a:defRPr sz="2600"/>
            </a:lvl7pPr>
            <a:lvl8pPr indent="-393700" lvl="7" marL="3657600" rtl="0">
              <a:spcBef>
                <a:spcPts val="0"/>
              </a:spcBef>
              <a:spcAft>
                <a:spcPts val="0"/>
              </a:spcAft>
              <a:buSzPts val="2600"/>
              <a:buChar char="○"/>
              <a:defRPr sz="2600"/>
            </a:lvl8pPr>
            <a:lvl9pPr indent="-393700" lvl="8" marL="4114800" rtl="0">
              <a:spcBef>
                <a:spcPts val="0"/>
              </a:spcBef>
              <a:spcAft>
                <a:spcPts val="0"/>
              </a:spcAft>
              <a:buSzPts val="2600"/>
              <a:buChar char="■"/>
              <a:defRPr sz="2600"/>
            </a:lvl9pPr>
          </a:lstStyle>
          <a:p/>
        </p:txBody>
      </p:sp>
      <p:sp>
        <p:nvSpPr>
          <p:cNvPr id="155" name="Google Shape;155;p29"/>
          <p:cNvSpPr txBox="1"/>
          <p:nvPr>
            <p:ph idx="2" type="body"/>
          </p:nvPr>
        </p:nvSpPr>
        <p:spPr>
          <a:xfrm>
            <a:off x="4682659" y="1600200"/>
            <a:ext cx="3675300" cy="4967700"/>
          </a:xfrm>
          <a:prstGeom prst="rect">
            <a:avLst/>
          </a:prstGeom>
        </p:spPr>
        <p:txBody>
          <a:bodyPr anchorCtr="0" anchor="t" bIns="91425" lIns="91425" spcFirstLastPara="1" rIns="91425" wrap="square" tIns="91425">
            <a:noAutofit/>
          </a:bodyPr>
          <a:lstStyle>
            <a:lvl1pPr indent="-393700" lvl="0" marL="457200" rtl="0">
              <a:spcBef>
                <a:spcPts val="600"/>
              </a:spcBef>
              <a:spcAft>
                <a:spcPts val="0"/>
              </a:spcAft>
              <a:buSzPts val="2600"/>
              <a:buChar char="◎"/>
              <a:defRPr sz="2600"/>
            </a:lvl1pPr>
            <a:lvl2pPr indent="-393700" lvl="1" marL="914400" rtl="0">
              <a:spcBef>
                <a:spcPts val="0"/>
              </a:spcBef>
              <a:spcAft>
                <a:spcPts val="0"/>
              </a:spcAft>
              <a:buSzPts val="2600"/>
              <a:buChar char="○"/>
              <a:defRPr sz="2600"/>
            </a:lvl2pPr>
            <a:lvl3pPr indent="-393700" lvl="2" marL="1371600" rtl="0">
              <a:spcBef>
                <a:spcPts val="0"/>
              </a:spcBef>
              <a:spcAft>
                <a:spcPts val="0"/>
              </a:spcAft>
              <a:buSzPts val="2600"/>
              <a:buChar char="◉"/>
              <a:defRPr sz="2600"/>
            </a:lvl3pPr>
            <a:lvl4pPr indent="-393700" lvl="3" marL="1828800" rtl="0">
              <a:spcBef>
                <a:spcPts val="0"/>
              </a:spcBef>
              <a:spcAft>
                <a:spcPts val="0"/>
              </a:spcAft>
              <a:buSzPts val="2600"/>
              <a:buChar char="●"/>
              <a:defRPr sz="2600"/>
            </a:lvl4pPr>
            <a:lvl5pPr indent="-393700" lvl="4" marL="2286000" rtl="0">
              <a:spcBef>
                <a:spcPts val="0"/>
              </a:spcBef>
              <a:spcAft>
                <a:spcPts val="0"/>
              </a:spcAft>
              <a:buSzPts val="2600"/>
              <a:buChar char="○"/>
              <a:defRPr sz="2600"/>
            </a:lvl5pPr>
            <a:lvl6pPr indent="-393700" lvl="5" marL="2743200" rtl="0">
              <a:spcBef>
                <a:spcPts val="0"/>
              </a:spcBef>
              <a:spcAft>
                <a:spcPts val="0"/>
              </a:spcAft>
              <a:buSzPts val="2600"/>
              <a:buChar char="■"/>
              <a:defRPr sz="2600"/>
            </a:lvl6pPr>
            <a:lvl7pPr indent="-393700" lvl="6" marL="3200400" rtl="0">
              <a:spcBef>
                <a:spcPts val="0"/>
              </a:spcBef>
              <a:spcAft>
                <a:spcPts val="0"/>
              </a:spcAft>
              <a:buSzPts val="2600"/>
              <a:buChar char="●"/>
              <a:defRPr sz="2600"/>
            </a:lvl7pPr>
            <a:lvl8pPr indent="-393700" lvl="7" marL="3657600" rtl="0">
              <a:spcBef>
                <a:spcPts val="0"/>
              </a:spcBef>
              <a:spcAft>
                <a:spcPts val="0"/>
              </a:spcAft>
              <a:buSzPts val="2600"/>
              <a:buChar char="○"/>
              <a:defRPr sz="2600"/>
            </a:lvl8pPr>
            <a:lvl9pPr indent="-393700" lvl="8" marL="4114800" rtl="0">
              <a:spcBef>
                <a:spcPts val="0"/>
              </a:spcBef>
              <a:spcAft>
                <a:spcPts val="0"/>
              </a:spcAft>
              <a:buSzPts val="2600"/>
              <a:buChar char="■"/>
              <a:defRPr sz="2600"/>
            </a:lvl9pPr>
          </a:lstStyle>
          <a:p/>
        </p:txBody>
      </p:sp>
      <p:sp>
        <p:nvSpPr>
          <p:cNvPr id="156" name="Google Shape;156;p29"/>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lvl1pPr lvl="0" rtl="0">
              <a:buNone/>
              <a:defRPr>
                <a:solidFill>
                  <a:srgbClr val="C90813"/>
                </a:solidFill>
              </a:defRPr>
            </a:lvl1pPr>
            <a:lvl2pPr lvl="1" rtl="0">
              <a:buNone/>
              <a:defRPr>
                <a:solidFill>
                  <a:srgbClr val="C90813"/>
                </a:solidFill>
              </a:defRPr>
            </a:lvl2pPr>
            <a:lvl3pPr lvl="2" rtl="0">
              <a:buNone/>
              <a:defRPr>
                <a:solidFill>
                  <a:srgbClr val="C90813"/>
                </a:solidFill>
              </a:defRPr>
            </a:lvl3pPr>
            <a:lvl4pPr lvl="3" rtl="0">
              <a:buNone/>
              <a:defRPr>
                <a:solidFill>
                  <a:srgbClr val="C90813"/>
                </a:solidFill>
              </a:defRPr>
            </a:lvl4pPr>
            <a:lvl5pPr lvl="4" rtl="0">
              <a:buNone/>
              <a:defRPr>
                <a:solidFill>
                  <a:srgbClr val="C90813"/>
                </a:solidFill>
              </a:defRPr>
            </a:lvl5pPr>
            <a:lvl6pPr lvl="5" rtl="0">
              <a:buNone/>
              <a:defRPr>
                <a:solidFill>
                  <a:srgbClr val="C90813"/>
                </a:solidFill>
              </a:defRPr>
            </a:lvl6pPr>
            <a:lvl7pPr lvl="6" rtl="0">
              <a:buNone/>
              <a:defRPr>
                <a:solidFill>
                  <a:srgbClr val="C90813"/>
                </a:solidFill>
              </a:defRPr>
            </a:lvl7pPr>
            <a:lvl8pPr lvl="7" rtl="0">
              <a:buNone/>
              <a:defRPr>
                <a:solidFill>
                  <a:srgbClr val="C90813"/>
                </a:solidFill>
              </a:defRPr>
            </a:lvl8pPr>
            <a:lvl9pPr lvl="8" rtl="0">
              <a:buNone/>
              <a:defRPr>
                <a:solidFill>
                  <a:srgbClr val="C90813"/>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3 columns">
  <p:cSld name="TITLE_AND_TWO_COLUMNS_1">
    <p:spTree>
      <p:nvGrpSpPr>
        <p:cNvPr id="157" name="Shape 157"/>
        <p:cNvGrpSpPr/>
        <p:nvPr/>
      </p:nvGrpSpPr>
      <p:grpSpPr>
        <a:xfrm>
          <a:off x="0" y="0"/>
          <a:ext cx="0" cy="0"/>
          <a:chOff x="0" y="0"/>
          <a:chExt cx="0" cy="0"/>
        </a:xfrm>
      </p:grpSpPr>
      <p:sp>
        <p:nvSpPr>
          <p:cNvPr id="158" name="Google Shape;158;p30"/>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59" name="Google Shape;159;p30"/>
          <p:cNvSpPr txBox="1"/>
          <p:nvPr>
            <p:ph idx="1" type="body"/>
          </p:nvPr>
        </p:nvSpPr>
        <p:spPr>
          <a:xfrm>
            <a:off x="786150" y="1600200"/>
            <a:ext cx="2419800" cy="4967700"/>
          </a:xfrm>
          <a:prstGeom prst="rect">
            <a:avLst/>
          </a:prstGeom>
        </p:spPr>
        <p:txBody>
          <a:bodyPr anchorCtr="0" anchor="t" bIns="91425" lIns="91425" spcFirstLastPara="1" rIns="91425" wrap="square" tIns="91425">
            <a:noAutofit/>
          </a:bodyPr>
          <a:lstStyle>
            <a:lvl1pPr indent="-355600" lvl="0" marL="457200" rtl="0">
              <a:spcBef>
                <a:spcPts val="600"/>
              </a:spcBef>
              <a:spcAft>
                <a:spcPts val="0"/>
              </a:spcAft>
              <a:buSzPts val="2000"/>
              <a:buChar char="◎"/>
              <a:defRPr sz="2000"/>
            </a:lvl1pPr>
            <a:lvl2pPr indent="-355600" lvl="1" marL="914400" rtl="0">
              <a:spcBef>
                <a:spcPts val="0"/>
              </a:spcBef>
              <a:spcAft>
                <a:spcPts val="0"/>
              </a:spcAft>
              <a:buSzPts val="2000"/>
              <a:buChar char="○"/>
              <a:defRPr sz="2000"/>
            </a:lvl2pPr>
            <a:lvl3pPr indent="-355600" lvl="2" marL="1371600" rtl="0">
              <a:spcBef>
                <a:spcPts val="0"/>
              </a:spcBef>
              <a:spcAft>
                <a:spcPts val="0"/>
              </a:spcAft>
              <a:buSzPts val="2000"/>
              <a:buChar char="◉"/>
              <a:defRPr sz="2000"/>
            </a:lvl3pPr>
            <a:lvl4pPr indent="-355600" lvl="3" marL="1828800" rtl="0">
              <a:spcBef>
                <a:spcPts val="0"/>
              </a:spcBef>
              <a:spcAft>
                <a:spcPts val="0"/>
              </a:spcAft>
              <a:buSzPts val="2000"/>
              <a:buChar char="●"/>
              <a:defRPr sz="2000"/>
            </a:lvl4pPr>
            <a:lvl5pPr indent="-355600" lvl="4" marL="2286000" rtl="0">
              <a:spcBef>
                <a:spcPts val="0"/>
              </a:spcBef>
              <a:spcAft>
                <a:spcPts val="0"/>
              </a:spcAft>
              <a:buSzPts val="2000"/>
              <a:buChar char="○"/>
              <a:defRPr sz="2000"/>
            </a:lvl5pPr>
            <a:lvl6pPr indent="-355600" lvl="5" marL="2743200" rtl="0">
              <a:spcBef>
                <a:spcPts val="0"/>
              </a:spcBef>
              <a:spcAft>
                <a:spcPts val="0"/>
              </a:spcAft>
              <a:buSzPts val="2000"/>
              <a:buChar char="■"/>
              <a:defRPr sz="2000"/>
            </a:lvl6pPr>
            <a:lvl7pPr indent="-355600" lvl="6" marL="3200400" rtl="0">
              <a:spcBef>
                <a:spcPts val="0"/>
              </a:spcBef>
              <a:spcAft>
                <a:spcPts val="0"/>
              </a:spcAft>
              <a:buSzPts val="2000"/>
              <a:buChar char="●"/>
              <a:defRPr sz="2000"/>
            </a:lvl7pPr>
            <a:lvl8pPr indent="-355600" lvl="7" marL="3657600" rtl="0">
              <a:spcBef>
                <a:spcPts val="0"/>
              </a:spcBef>
              <a:spcAft>
                <a:spcPts val="0"/>
              </a:spcAft>
              <a:buSzPts val="2000"/>
              <a:buChar char="○"/>
              <a:defRPr sz="2000"/>
            </a:lvl8pPr>
            <a:lvl9pPr indent="-355600" lvl="8" marL="4114800" rtl="0">
              <a:spcBef>
                <a:spcPts val="0"/>
              </a:spcBef>
              <a:spcAft>
                <a:spcPts val="0"/>
              </a:spcAft>
              <a:buSzPts val="2000"/>
              <a:buChar char="■"/>
              <a:defRPr sz="2000"/>
            </a:lvl9pPr>
          </a:lstStyle>
          <a:p/>
        </p:txBody>
      </p:sp>
      <p:sp>
        <p:nvSpPr>
          <p:cNvPr id="160" name="Google Shape;160;p30"/>
          <p:cNvSpPr txBox="1"/>
          <p:nvPr>
            <p:ph idx="2" type="body"/>
          </p:nvPr>
        </p:nvSpPr>
        <p:spPr>
          <a:xfrm>
            <a:off x="3329992" y="1600200"/>
            <a:ext cx="2419800" cy="4967700"/>
          </a:xfrm>
          <a:prstGeom prst="rect">
            <a:avLst/>
          </a:prstGeom>
        </p:spPr>
        <p:txBody>
          <a:bodyPr anchorCtr="0" anchor="t" bIns="91425" lIns="91425" spcFirstLastPara="1" rIns="91425" wrap="square" tIns="91425">
            <a:noAutofit/>
          </a:bodyPr>
          <a:lstStyle>
            <a:lvl1pPr indent="-355600" lvl="0" marL="457200" rtl="0">
              <a:spcBef>
                <a:spcPts val="600"/>
              </a:spcBef>
              <a:spcAft>
                <a:spcPts val="0"/>
              </a:spcAft>
              <a:buSzPts val="2000"/>
              <a:buChar char="◎"/>
              <a:defRPr sz="2000"/>
            </a:lvl1pPr>
            <a:lvl2pPr indent="-355600" lvl="1" marL="914400" rtl="0">
              <a:spcBef>
                <a:spcPts val="0"/>
              </a:spcBef>
              <a:spcAft>
                <a:spcPts val="0"/>
              </a:spcAft>
              <a:buSzPts val="2000"/>
              <a:buChar char="○"/>
              <a:defRPr sz="2000"/>
            </a:lvl2pPr>
            <a:lvl3pPr indent="-355600" lvl="2" marL="1371600" rtl="0">
              <a:spcBef>
                <a:spcPts val="0"/>
              </a:spcBef>
              <a:spcAft>
                <a:spcPts val="0"/>
              </a:spcAft>
              <a:buSzPts val="2000"/>
              <a:buChar char="◉"/>
              <a:defRPr sz="2000"/>
            </a:lvl3pPr>
            <a:lvl4pPr indent="-355600" lvl="3" marL="1828800" rtl="0">
              <a:spcBef>
                <a:spcPts val="0"/>
              </a:spcBef>
              <a:spcAft>
                <a:spcPts val="0"/>
              </a:spcAft>
              <a:buSzPts val="2000"/>
              <a:buChar char="●"/>
              <a:defRPr sz="2000"/>
            </a:lvl4pPr>
            <a:lvl5pPr indent="-355600" lvl="4" marL="2286000" rtl="0">
              <a:spcBef>
                <a:spcPts val="0"/>
              </a:spcBef>
              <a:spcAft>
                <a:spcPts val="0"/>
              </a:spcAft>
              <a:buSzPts val="2000"/>
              <a:buChar char="○"/>
              <a:defRPr sz="2000"/>
            </a:lvl5pPr>
            <a:lvl6pPr indent="-355600" lvl="5" marL="2743200" rtl="0">
              <a:spcBef>
                <a:spcPts val="0"/>
              </a:spcBef>
              <a:spcAft>
                <a:spcPts val="0"/>
              </a:spcAft>
              <a:buSzPts val="2000"/>
              <a:buChar char="■"/>
              <a:defRPr sz="2000"/>
            </a:lvl6pPr>
            <a:lvl7pPr indent="-355600" lvl="6" marL="3200400" rtl="0">
              <a:spcBef>
                <a:spcPts val="0"/>
              </a:spcBef>
              <a:spcAft>
                <a:spcPts val="0"/>
              </a:spcAft>
              <a:buSzPts val="2000"/>
              <a:buChar char="●"/>
              <a:defRPr sz="2000"/>
            </a:lvl7pPr>
            <a:lvl8pPr indent="-355600" lvl="7" marL="3657600" rtl="0">
              <a:spcBef>
                <a:spcPts val="0"/>
              </a:spcBef>
              <a:spcAft>
                <a:spcPts val="0"/>
              </a:spcAft>
              <a:buSzPts val="2000"/>
              <a:buChar char="○"/>
              <a:defRPr sz="2000"/>
            </a:lvl8pPr>
            <a:lvl9pPr indent="-355600" lvl="8" marL="4114800" rtl="0">
              <a:spcBef>
                <a:spcPts val="0"/>
              </a:spcBef>
              <a:spcAft>
                <a:spcPts val="0"/>
              </a:spcAft>
              <a:buSzPts val="2000"/>
              <a:buChar char="■"/>
              <a:defRPr sz="2000"/>
            </a:lvl9pPr>
          </a:lstStyle>
          <a:p/>
        </p:txBody>
      </p:sp>
      <p:sp>
        <p:nvSpPr>
          <p:cNvPr id="161" name="Google Shape;161;p30"/>
          <p:cNvSpPr txBox="1"/>
          <p:nvPr>
            <p:ph idx="3" type="body"/>
          </p:nvPr>
        </p:nvSpPr>
        <p:spPr>
          <a:xfrm>
            <a:off x="5873834" y="1600200"/>
            <a:ext cx="2419800" cy="4967700"/>
          </a:xfrm>
          <a:prstGeom prst="rect">
            <a:avLst/>
          </a:prstGeom>
        </p:spPr>
        <p:txBody>
          <a:bodyPr anchorCtr="0" anchor="t" bIns="91425" lIns="91425" spcFirstLastPara="1" rIns="91425" wrap="square" tIns="91425">
            <a:noAutofit/>
          </a:bodyPr>
          <a:lstStyle>
            <a:lvl1pPr indent="-355600" lvl="0" marL="457200" rtl="0">
              <a:spcBef>
                <a:spcPts val="600"/>
              </a:spcBef>
              <a:spcAft>
                <a:spcPts val="0"/>
              </a:spcAft>
              <a:buSzPts val="2000"/>
              <a:buChar char="◎"/>
              <a:defRPr sz="2000"/>
            </a:lvl1pPr>
            <a:lvl2pPr indent="-355600" lvl="1" marL="914400" rtl="0">
              <a:spcBef>
                <a:spcPts val="0"/>
              </a:spcBef>
              <a:spcAft>
                <a:spcPts val="0"/>
              </a:spcAft>
              <a:buSzPts val="2000"/>
              <a:buChar char="○"/>
              <a:defRPr sz="2000"/>
            </a:lvl2pPr>
            <a:lvl3pPr indent="-355600" lvl="2" marL="1371600" rtl="0">
              <a:spcBef>
                <a:spcPts val="0"/>
              </a:spcBef>
              <a:spcAft>
                <a:spcPts val="0"/>
              </a:spcAft>
              <a:buSzPts val="2000"/>
              <a:buChar char="◉"/>
              <a:defRPr sz="2000"/>
            </a:lvl3pPr>
            <a:lvl4pPr indent="-355600" lvl="3" marL="1828800" rtl="0">
              <a:spcBef>
                <a:spcPts val="0"/>
              </a:spcBef>
              <a:spcAft>
                <a:spcPts val="0"/>
              </a:spcAft>
              <a:buSzPts val="2000"/>
              <a:buChar char="●"/>
              <a:defRPr sz="2000"/>
            </a:lvl4pPr>
            <a:lvl5pPr indent="-355600" lvl="4" marL="2286000" rtl="0">
              <a:spcBef>
                <a:spcPts val="0"/>
              </a:spcBef>
              <a:spcAft>
                <a:spcPts val="0"/>
              </a:spcAft>
              <a:buSzPts val="2000"/>
              <a:buChar char="○"/>
              <a:defRPr sz="2000"/>
            </a:lvl5pPr>
            <a:lvl6pPr indent="-355600" lvl="5" marL="2743200" rtl="0">
              <a:spcBef>
                <a:spcPts val="0"/>
              </a:spcBef>
              <a:spcAft>
                <a:spcPts val="0"/>
              </a:spcAft>
              <a:buSzPts val="2000"/>
              <a:buChar char="■"/>
              <a:defRPr sz="2000"/>
            </a:lvl6pPr>
            <a:lvl7pPr indent="-355600" lvl="6" marL="3200400" rtl="0">
              <a:spcBef>
                <a:spcPts val="0"/>
              </a:spcBef>
              <a:spcAft>
                <a:spcPts val="0"/>
              </a:spcAft>
              <a:buSzPts val="2000"/>
              <a:buChar char="●"/>
              <a:defRPr sz="2000"/>
            </a:lvl7pPr>
            <a:lvl8pPr indent="-355600" lvl="7" marL="3657600" rtl="0">
              <a:spcBef>
                <a:spcPts val="0"/>
              </a:spcBef>
              <a:spcAft>
                <a:spcPts val="0"/>
              </a:spcAft>
              <a:buSzPts val="2000"/>
              <a:buChar char="○"/>
              <a:defRPr sz="2000"/>
            </a:lvl8pPr>
            <a:lvl9pPr indent="-355600" lvl="8" marL="4114800" rtl="0">
              <a:spcBef>
                <a:spcPts val="0"/>
              </a:spcBef>
              <a:spcAft>
                <a:spcPts val="0"/>
              </a:spcAft>
              <a:buSzPts val="2000"/>
              <a:buChar char="■"/>
              <a:defRPr sz="2000"/>
            </a:lvl9pPr>
          </a:lstStyle>
          <a:p/>
        </p:txBody>
      </p:sp>
      <p:sp>
        <p:nvSpPr>
          <p:cNvPr id="162" name="Google Shape;162;p30"/>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lvl1pPr lvl="0" rtl="0">
              <a:buNone/>
              <a:defRPr>
                <a:solidFill>
                  <a:srgbClr val="C90813"/>
                </a:solidFill>
              </a:defRPr>
            </a:lvl1pPr>
            <a:lvl2pPr lvl="1" rtl="0">
              <a:buNone/>
              <a:defRPr>
                <a:solidFill>
                  <a:srgbClr val="C90813"/>
                </a:solidFill>
              </a:defRPr>
            </a:lvl2pPr>
            <a:lvl3pPr lvl="2" rtl="0">
              <a:buNone/>
              <a:defRPr>
                <a:solidFill>
                  <a:srgbClr val="C90813"/>
                </a:solidFill>
              </a:defRPr>
            </a:lvl3pPr>
            <a:lvl4pPr lvl="3" rtl="0">
              <a:buNone/>
              <a:defRPr>
                <a:solidFill>
                  <a:srgbClr val="C90813"/>
                </a:solidFill>
              </a:defRPr>
            </a:lvl4pPr>
            <a:lvl5pPr lvl="4" rtl="0">
              <a:buNone/>
              <a:defRPr>
                <a:solidFill>
                  <a:srgbClr val="C90813"/>
                </a:solidFill>
              </a:defRPr>
            </a:lvl5pPr>
            <a:lvl6pPr lvl="5" rtl="0">
              <a:buNone/>
              <a:defRPr>
                <a:solidFill>
                  <a:srgbClr val="C90813"/>
                </a:solidFill>
              </a:defRPr>
            </a:lvl6pPr>
            <a:lvl7pPr lvl="6" rtl="0">
              <a:buNone/>
              <a:defRPr>
                <a:solidFill>
                  <a:srgbClr val="C90813"/>
                </a:solidFill>
              </a:defRPr>
            </a:lvl7pPr>
            <a:lvl8pPr lvl="7" rtl="0">
              <a:buNone/>
              <a:defRPr>
                <a:solidFill>
                  <a:srgbClr val="C90813"/>
                </a:solidFill>
              </a:defRPr>
            </a:lvl8pPr>
            <a:lvl9pPr lvl="8" rtl="0">
              <a:buNone/>
              <a:defRPr>
                <a:solidFill>
                  <a:srgbClr val="C90813"/>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bg>
      <p:bgPr>
        <a:blipFill>
          <a:blip r:embed="rId2">
            <a:alphaModFix/>
          </a:blip>
          <a:stretch>
            <a:fillRect/>
          </a:stretch>
        </a:blipFill>
      </p:bgPr>
    </p:bg>
    <p:spTree>
      <p:nvGrpSpPr>
        <p:cNvPr id="163" name="Shape 163"/>
        <p:cNvGrpSpPr/>
        <p:nvPr/>
      </p:nvGrpSpPr>
      <p:grpSpPr>
        <a:xfrm>
          <a:off x="0" y="0"/>
          <a:ext cx="0" cy="0"/>
          <a:chOff x="0" y="0"/>
          <a:chExt cx="0" cy="0"/>
        </a:xfrm>
      </p:grpSpPr>
      <p:sp>
        <p:nvSpPr>
          <p:cNvPr id="164" name="Google Shape;164;p31"/>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p:txBody>
      </p:sp>
      <p:sp>
        <p:nvSpPr>
          <p:cNvPr id="165" name="Google Shape;165;p31"/>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lvl1pPr lvl="0" rtl="0">
              <a:buNone/>
              <a:defRPr>
                <a:solidFill>
                  <a:srgbClr val="C90813"/>
                </a:solidFill>
              </a:defRPr>
            </a:lvl1pPr>
            <a:lvl2pPr lvl="1" rtl="0">
              <a:buNone/>
              <a:defRPr>
                <a:solidFill>
                  <a:srgbClr val="C90813"/>
                </a:solidFill>
              </a:defRPr>
            </a:lvl2pPr>
            <a:lvl3pPr lvl="2" rtl="0">
              <a:buNone/>
              <a:defRPr>
                <a:solidFill>
                  <a:srgbClr val="C90813"/>
                </a:solidFill>
              </a:defRPr>
            </a:lvl3pPr>
            <a:lvl4pPr lvl="3" rtl="0">
              <a:buNone/>
              <a:defRPr>
                <a:solidFill>
                  <a:srgbClr val="C90813"/>
                </a:solidFill>
              </a:defRPr>
            </a:lvl4pPr>
            <a:lvl5pPr lvl="4" rtl="0">
              <a:buNone/>
              <a:defRPr>
                <a:solidFill>
                  <a:srgbClr val="C90813"/>
                </a:solidFill>
              </a:defRPr>
            </a:lvl5pPr>
            <a:lvl6pPr lvl="5" rtl="0">
              <a:buNone/>
              <a:defRPr>
                <a:solidFill>
                  <a:srgbClr val="C90813"/>
                </a:solidFill>
              </a:defRPr>
            </a:lvl6pPr>
            <a:lvl7pPr lvl="6" rtl="0">
              <a:buNone/>
              <a:defRPr>
                <a:solidFill>
                  <a:srgbClr val="C90813"/>
                </a:solidFill>
              </a:defRPr>
            </a:lvl7pPr>
            <a:lvl8pPr lvl="7" rtl="0">
              <a:buNone/>
              <a:defRPr>
                <a:solidFill>
                  <a:srgbClr val="C90813"/>
                </a:solidFill>
              </a:defRPr>
            </a:lvl8pPr>
            <a:lvl9pPr lvl="8" rtl="0">
              <a:buNone/>
              <a:defRPr>
                <a:solidFill>
                  <a:srgbClr val="C90813"/>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bg>
      <p:bgPr>
        <a:blipFill>
          <a:blip r:embed="rId2">
            <a:alphaModFix/>
          </a:blip>
          <a:stretch>
            <a:fillRect/>
          </a:stretch>
        </a:blipFill>
      </p:bgPr>
    </p:bg>
    <p:spTree>
      <p:nvGrpSpPr>
        <p:cNvPr id="166" name="Shape 166"/>
        <p:cNvGrpSpPr/>
        <p:nvPr/>
      </p:nvGrpSpPr>
      <p:grpSpPr>
        <a:xfrm>
          <a:off x="0" y="0"/>
          <a:ext cx="0" cy="0"/>
          <a:chOff x="0" y="0"/>
          <a:chExt cx="0" cy="0"/>
        </a:xfrm>
      </p:grpSpPr>
      <p:sp>
        <p:nvSpPr>
          <p:cNvPr id="167" name="Google Shape;167;p32"/>
          <p:cNvSpPr txBox="1"/>
          <p:nvPr>
            <p:ph idx="1" type="body"/>
          </p:nvPr>
        </p:nvSpPr>
        <p:spPr>
          <a:xfrm>
            <a:off x="457200" y="5407123"/>
            <a:ext cx="8229600" cy="491400"/>
          </a:xfrm>
          <a:prstGeom prst="rect">
            <a:avLst/>
          </a:prstGeom>
        </p:spPr>
        <p:txBody>
          <a:bodyPr anchorCtr="0" anchor="t" bIns="91425" lIns="91425" spcFirstLastPara="1" rIns="91425" wrap="square" tIns="91425">
            <a:noAutofit/>
          </a:bodyPr>
          <a:lstStyle>
            <a:lvl1pPr indent="-228600" lvl="0" marL="457200" rtl="0" algn="ctr">
              <a:spcBef>
                <a:spcPts val="360"/>
              </a:spcBef>
              <a:spcAft>
                <a:spcPts val="0"/>
              </a:spcAft>
              <a:buSzPts val="1800"/>
              <a:buNone/>
              <a:defRPr sz="1800"/>
            </a:lvl1pPr>
          </a:lstStyle>
          <a:p/>
        </p:txBody>
      </p:sp>
      <p:sp>
        <p:nvSpPr>
          <p:cNvPr id="168" name="Google Shape;168;p32"/>
          <p:cNvSpPr txBox="1"/>
          <p:nvPr>
            <p:ph idx="12" type="sldNum"/>
          </p:nvPr>
        </p:nvSpPr>
        <p:spPr>
          <a:xfrm>
            <a:off x="-92" y="6333125"/>
            <a:ext cx="9144000" cy="525000"/>
          </a:xfrm>
          <a:prstGeom prst="rect">
            <a:avLst/>
          </a:prstGeom>
        </p:spPr>
        <p:txBody>
          <a:bodyPr anchorCtr="0" anchor="t" bIns="91425" lIns="91425" spcFirstLastPara="1" rIns="91425" wrap="square" tIns="91425">
            <a:noAutofit/>
          </a:bodyPr>
          <a:lstStyle>
            <a:lvl1pPr lvl="0" rtl="0" algn="ctr">
              <a:buNone/>
              <a:defRPr>
                <a:solidFill>
                  <a:srgbClr val="C90813"/>
                </a:solidFill>
              </a:defRPr>
            </a:lvl1pPr>
            <a:lvl2pPr lvl="1" rtl="0" algn="ctr">
              <a:buNone/>
              <a:defRPr>
                <a:solidFill>
                  <a:srgbClr val="C90813"/>
                </a:solidFill>
              </a:defRPr>
            </a:lvl2pPr>
            <a:lvl3pPr lvl="2" rtl="0" algn="ctr">
              <a:buNone/>
              <a:defRPr>
                <a:solidFill>
                  <a:srgbClr val="C90813"/>
                </a:solidFill>
              </a:defRPr>
            </a:lvl3pPr>
            <a:lvl4pPr lvl="3" rtl="0" algn="ctr">
              <a:buNone/>
              <a:defRPr>
                <a:solidFill>
                  <a:srgbClr val="C90813"/>
                </a:solidFill>
              </a:defRPr>
            </a:lvl4pPr>
            <a:lvl5pPr lvl="4" rtl="0" algn="ctr">
              <a:buNone/>
              <a:defRPr>
                <a:solidFill>
                  <a:srgbClr val="C90813"/>
                </a:solidFill>
              </a:defRPr>
            </a:lvl5pPr>
            <a:lvl6pPr lvl="5" rtl="0" algn="ctr">
              <a:buNone/>
              <a:defRPr>
                <a:solidFill>
                  <a:srgbClr val="C90813"/>
                </a:solidFill>
              </a:defRPr>
            </a:lvl6pPr>
            <a:lvl7pPr lvl="6" rtl="0" algn="ctr">
              <a:buNone/>
              <a:defRPr>
                <a:solidFill>
                  <a:srgbClr val="C90813"/>
                </a:solidFill>
              </a:defRPr>
            </a:lvl7pPr>
            <a:lvl8pPr lvl="7" rtl="0" algn="ctr">
              <a:buNone/>
              <a:defRPr>
                <a:solidFill>
                  <a:srgbClr val="C90813"/>
                </a:solidFill>
              </a:defRPr>
            </a:lvl8pPr>
            <a:lvl9pPr lvl="8" rtl="0" algn="ctr">
              <a:buNone/>
              <a:defRPr>
                <a:solidFill>
                  <a:srgbClr val="C90813"/>
                </a:solidFill>
              </a:defRPr>
            </a:lvl9pPr>
          </a:lstStyle>
          <a:p>
            <a:pPr indent="0" lvl="0" marL="0" rtl="0" algn="ct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536633"/>
            <a:ext cx="8520600" cy="4555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bg>
      <p:bgPr>
        <a:blipFill>
          <a:blip r:embed="rId2">
            <a:alphaModFix/>
          </a:blip>
          <a:stretch>
            <a:fillRect/>
          </a:stretch>
        </a:blipFill>
      </p:bgPr>
    </p:bg>
    <p:spTree>
      <p:nvGrpSpPr>
        <p:cNvPr id="169" name="Shape 169"/>
        <p:cNvGrpSpPr/>
        <p:nvPr/>
      </p:nvGrpSpPr>
      <p:grpSpPr>
        <a:xfrm>
          <a:off x="0" y="0"/>
          <a:ext cx="0" cy="0"/>
          <a:chOff x="0" y="0"/>
          <a:chExt cx="0" cy="0"/>
        </a:xfrm>
      </p:grpSpPr>
      <p:sp>
        <p:nvSpPr>
          <p:cNvPr id="170" name="Google Shape;170;p33"/>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lvl1pPr lvl="0" rtl="0">
              <a:buNone/>
              <a:defRPr>
                <a:solidFill>
                  <a:srgbClr val="C90813"/>
                </a:solidFill>
              </a:defRPr>
            </a:lvl1pPr>
            <a:lvl2pPr lvl="1" rtl="0">
              <a:buNone/>
              <a:defRPr>
                <a:solidFill>
                  <a:srgbClr val="C90813"/>
                </a:solidFill>
              </a:defRPr>
            </a:lvl2pPr>
            <a:lvl3pPr lvl="2" rtl="0">
              <a:buNone/>
              <a:defRPr>
                <a:solidFill>
                  <a:srgbClr val="C90813"/>
                </a:solidFill>
              </a:defRPr>
            </a:lvl3pPr>
            <a:lvl4pPr lvl="3" rtl="0">
              <a:buNone/>
              <a:defRPr>
                <a:solidFill>
                  <a:srgbClr val="C90813"/>
                </a:solidFill>
              </a:defRPr>
            </a:lvl4pPr>
            <a:lvl5pPr lvl="4" rtl="0">
              <a:buNone/>
              <a:defRPr>
                <a:solidFill>
                  <a:srgbClr val="C90813"/>
                </a:solidFill>
              </a:defRPr>
            </a:lvl5pPr>
            <a:lvl6pPr lvl="5" rtl="0">
              <a:buNone/>
              <a:defRPr>
                <a:solidFill>
                  <a:srgbClr val="C90813"/>
                </a:solidFill>
              </a:defRPr>
            </a:lvl6pPr>
            <a:lvl7pPr lvl="6" rtl="0">
              <a:buNone/>
              <a:defRPr>
                <a:solidFill>
                  <a:srgbClr val="C90813"/>
                </a:solidFill>
              </a:defRPr>
            </a:lvl7pPr>
            <a:lvl8pPr lvl="7" rtl="0">
              <a:buNone/>
              <a:defRPr>
                <a:solidFill>
                  <a:srgbClr val="C90813"/>
                </a:solidFill>
              </a:defRPr>
            </a:lvl8pPr>
            <a:lvl9pPr lvl="8" rtl="0">
              <a:buNone/>
              <a:defRPr>
                <a:solidFill>
                  <a:srgbClr val="C90813"/>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complete pattern">
  <p:cSld name="BLANK_1">
    <p:bg>
      <p:bgPr>
        <a:blipFill>
          <a:blip r:embed="rId2">
            <a:alphaModFix/>
          </a:blip>
          <a:stretch>
            <a:fillRect/>
          </a:stretch>
        </a:blipFill>
      </p:bgPr>
    </p:bg>
    <p:spTree>
      <p:nvGrpSpPr>
        <p:cNvPr id="171" name="Shape 171"/>
        <p:cNvGrpSpPr/>
        <p:nvPr/>
      </p:nvGrpSpPr>
      <p:grpSpPr>
        <a:xfrm>
          <a:off x="0" y="0"/>
          <a:ext cx="0" cy="0"/>
          <a:chOff x="0" y="0"/>
          <a:chExt cx="0" cy="0"/>
        </a:xfrm>
      </p:grpSpPr>
      <p:sp>
        <p:nvSpPr>
          <p:cNvPr id="172" name="Google Shape;172;p34"/>
          <p:cNvSpPr/>
          <p:nvPr/>
        </p:nvSpPr>
        <p:spPr>
          <a:xfrm>
            <a:off x="-26550" y="-19800"/>
            <a:ext cx="9197100" cy="6897600"/>
          </a:xfrm>
          <a:prstGeom prst="rect">
            <a:avLst/>
          </a:prstGeom>
          <a:solidFill>
            <a:srgbClr val="CFD8DC">
              <a:alpha val="492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34"/>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lvl1pPr lvl="0" rtl="0">
              <a:buNone/>
              <a:defRPr>
                <a:solidFill>
                  <a:srgbClr val="C90813"/>
                </a:solidFill>
              </a:defRPr>
            </a:lvl1pPr>
            <a:lvl2pPr lvl="1" rtl="0">
              <a:buNone/>
              <a:defRPr>
                <a:solidFill>
                  <a:srgbClr val="C90813"/>
                </a:solidFill>
              </a:defRPr>
            </a:lvl2pPr>
            <a:lvl3pPr lvl="2" rtl="0">
              <a:buNone/>
              <a:defRPr>
                <a:solidFill>
                  <a:srgbClr val="C90813"/>
                </a:solidFill>
              </a:defRPr>
            </a:lvl3pPr>
            <a:lvl4pPr lvl="3" rtl="0">
              <a:buNone/>
              <a:defRPr>
                <a:solidFill>
                  <a:srgbClr val="C90813"/>
                </a:solidFill>
              </a:defRPr>
            </a:lvl4pPr>
            <a:lvl5pPr lvl="4" rtl="0">
              <a:buNone/>
              <a:defRPr>
                <a:solidFill>
                  <a:srgbClr val="C90813"/>
                </a:solidFill>
              </a:defRPr>
            </a:lvl5pPr>
            <a:lvl6pPr lvl="5" rtl="0">
              <a:buNone/>
              <a:defRPr>
                <a:solidFill>
                  <a:srgbClr val="C90813"/>
                </a:solidFill>
              </a:defRPr>
            </a:lvl6pPr>
            <a:lvl7pPr lvl="6" rtl="0">
              <a:buNone/>
              <a:defRPr>
                <a:solidFill>
                  <a:srgbClr val="C90813"/>
                </a:solidFill>
              </a:defRPr>
            </a:lvl7pPr>
            <a:lvl8pPr lvl="7" rtl="0">
              <a:buNone/>
              <a:defRPr>
                <a:solidFill>
                  <a:srgbClr val="C90813"/>
                </a:solidFill>
              </a:defRPr>
            </a:lvl8pPr>
            <a:lvl9pPr lvl="8" rtl="0">
              <a:buNone/>
              <a:defRPr>
                <a:solidFill>
                  <a:srgbClr val="C90813"/>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536633"/>
            <a:ext cx="3999900" cy="4555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536633"/>
            <a:ext cx="3999900" cy="4555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740800"/>
            <a:ext cx="2808000" cy="1007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852800"/>
            <a:ext cx="2808000" cy="42393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600200"/>
            <a:ext cx="6367800" cy="54543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67"/>
            <a:ext cx="4572000" cy="68580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644233"/>
            <a:ext cx="4045200" cy="19764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3737433"/>
            <a:ext cx="4045200" cy="16467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965433"/>
            <a:ext cx="3837000" cy="49269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5640767"/>
            <a:ext cx="5998800" cy="8067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11" Type="http://schemas.openxmlformats.org/officeDocument/2006/relationships/slideLayout" Target="../slideLayouts/slideLayout21.xml"/><Relationship Id="rId10" Type="http://schemas.openxmlformats.org/officeDocument/2006/relationships/slideLayout" Target="../slideLayouts/slideLayout20.xml"/><Relationship Id="rId12" Type="http://schemas.openxmlformats.org/officeDocument/2006/relationships/theme" Target="../theme/theme1.xml"/><Relationship Id="rId9" Type="http://schemas.openxmlformats.org/officeDocument/2006/relationships/slideLayout" Target="../slideLayouts/slideLayout19.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_rels/slideMaster3.xml.rels><?xml version="1.0" encoding="UTF-8" standalone="yes"?>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22.xml"/><Relationship Id="rId3" Type="http://schemas.openxmlformats.org/officeDocument/2006/relationships/slideLayout" Target="../slideLayouts/slideLayout23.xml"/><Relationship Id="rId4" Type="http://schemas.openxmlformats.org/officeDocument/2006/relationships/slideLayout" Target="../slideLayouts/slideLayout24.xml"/><Relationship Id="rId11" Type="http://schemas.openxmlformats.org/officeDocument/2006/relationships/slideLayout" Target="../slideLayouts/slideLayout31.xml"/><Relationship Id="rId10" Type="http://schemas.openxmlformats.org/officeDocument/2006/relationships/slideLayout" Target="../slideLayouts/slideLayout30.xml"/><Relationship Id="rId12" Type="http://schemas.openxmlformats.org/officeDocument/2006/relationships/theme" Target="../theme/theme3.xml"/><Relationship Id="rId9" Type="http://schemas.openxmlformats.org/officeDocument/2006/relationships/slideLayout" Target="../slideLayouts/slideLayout29.xml"/><Relationship Id="rId5" Type="http://schemas.openxmlformats.org/officeDocument/2006/relationships/slideLayout" Target="../slideLayouts/slideLayout25.xml"/><Relationship Id="rId6" Type="http://schemas.openxmlformats.org/officeDocument/2006/relationships/slideLayout" Target="../slideLayouts/slideLayout26.xml"/><Relationship Id="rId7" Type="http://schemas.openxmlformats.org/officeDocument/2006/relationships/slideLayout" Target="../slideLayouts/slideLayout27.xml"/><Relationship Id="rId8" Type="http://schemas.openxmlformats.org/officeDocument/2006/relationships/slideLayout" Target="../slideLayouts/slideLayout2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
    <p:bg>
      <p:bgPr>
        <a:blipFill>
          <a:blip r:embed="rId1">
            <a:alphaModFix/>
          </a:blip>
          <a:stretch>
            <a:fillRect/>
          </a:stretch>
        </a:blip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786150" y="410826"/>
            <a:ext cx="7571700" cy="936900"/>
          </a:xfrm>
          <a:prstGeom prst="rect">
            <a:avLst/>
          </a:prstGeom>
          <a:noFill/>
          <a:ln>
            <a:noFill/>
          </a:ln>
        </p:spPr>
        <p:txBody>
          <a:bodyPr anchorCtr="0" anchor="b" bIns="91425" lIns="91425" spcFirstLastPara="1" rIns="91425" wrap="square" tIns="91425">
            <a:noAutofit/>
          </a:bodyPr>
          <a:lstStyle>
            <a:lvl1pPr lvl="0" rtl="0">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1pPr>
            <a:lvl2pPr lvl="1" rtl="0">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2pPr>
            <a:lvl3pPr lvl="2" rtl="0">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3pPr>
            <a:lvl4pPr lvl="3" rtl="0">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4pPr>
            <a:lvl5pPr lvl="4" rtl="0">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5pPr>
            <a:lvl6pPr lvl="5" rtl="0">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6pPr>
            <a:lvl7pPr lvl="6" rtl="0">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7pPr>
            <a:lvl8pPr lvl="7" rtl="0">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8pPr>
            <a:lvl9pPr lvl="8" rtl="0">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9pPr>
          </a:lstStyle>
          <a:p/>
        </p:txBody>
      </p:sp>
      <p:sp>
        <p:nvSpPr>
          <p:cNvPr id="52" name="Google Shape;52;p13"/>
          <p:cNvSpPr txBox="1"/>
          <p:nvPr>
            <p:ph idx="1" type="body"/>
          </p:nvPr>
        </p:nvSpPr>
        <p:spPr>
          <a:xfrm>
            <a:off x="786150" y="1682267"/>
            <a:ext cx="7571700" cy="4764900"/>
          </a:xfrm>
          <a:prstGeom prst="rect">
            <a:avLst/>
          </a:prstGeom>
          <a:noFill/>
          <a:ln>
            <a:noFill/>
          </a:ln>
        </p:spPr>
        <p:txBody>
          <a:bodyPr anchorCtr="0" anchor="t" bIns="91425" lIns="91425" spcFirstLastPara="1" rIns="91425" wrap="square" tIns="91425">
            <a:noAutofit/>
          </a:bodyPr>
          <a:lstStyle>
            <a:lvl1pPr indent="-419100" lvl="0" marL="457200" rtl="0">
              <a:spcBef>
                <a:spcPts val="600"/>
              </a:spcBef>
              <a:spcAft>
                <a:spcPts val="0"/>
              </a:spcAft>
              <a:buClr>
                <a:srgbClr val="CFD8DC"/>
              </a:buClr>
              <a:buSzPts val="3000"/>
              <a:buFont typeface="Source Sans Pro"/>
              <a:buChar char="◎"/>
              <a:defRPr sz="3000">
                <a:solidFill>
                  <a:srgbClr val="263238"/>
                </a:solidFill>
                <a:latin typeface="Source Sans Pro"/>
                <a:ea typeface="Source Sans Pro"/>
                <a:cs typeface="Source Sans Pro"/>
                <a:sym typeface="Source Sans Pro"/>
              </a:defRPr>
            </a:lvl1pPr>
            <a:lvl2pPr indent="-381000" lvl="1" marL="914400" rtl="0">
              <a:spcBef>
                <a:spcPts val="0"/>
              </a:spcBef>
              <a:spcAft>
                <a:spcPts val="0"/>
              </a:spcAft>
              <a:buClr>
                <a:srgbClr val="CFD8DC"/>
              </a:buClr>
              <a:buSzPts val="2400"/>
              <a:buFont typeface="Source Sans Pro"/>
              <a:buChar char="○"/>
              <a:defRPr sz="2400">
                <a:solidFill>
                  <a:srgbClr val="263238"/>
                </a:solidFill>
                <a:latin typeface="Source Sans Pro"/>
                <a:ea typeface="Source Sans Pro"/>
                <a:cs typeface="Source Sans Pro"/>
                <a:sym typeface="Source Sans Pro"/>
              </a:defRPr>
            </a:lvl2pPr>
            <a:lvl3pPr indent="-381000" lvl="2" marL="1371600" rtl="0">
              <a:spcBef>
                <a:spcPts val="0"/>
              </a:spcBef>
              <a:spcAft>
                <a:spcPts val="0"/>
              </a:spcAft>
              <a:buClr>
                <a:srgbClr val="CFD8DC"/>
              </a:buClr>
              <a:buSzPts val="2400"/>
              <a:buFont typeface="Source Sans Pro"/>
              <a:buChar char="◉"/>
              <a:defRPr sz="2400">
                <a:solidFill>
                  <a:srgbClr val="263238"/>
                </a:solidFill>
                <a:latin typeface="Source Sans Pro"/>
                <a:ea typeface="Source Sans Pro"/>
                <a:cs typeface="Source Sans Pro"/>
                <a:sym typeface="Source Sans Pro"/>
              </a:defRPr>
            </a:lvl3pPr>
            <a:lvl4pPr indent="-342900" lvl="3" marL="1828800" rtl="0">
              <a:spcBef>
                <a:spcPts val="0"/>
              </a:spcBef>
              <a:spcAft>
                <a:spcPts val="0"/>
              </a:spcAft>
              <a:buClr>
                <a:srgbClr val="CFD8DC"/>
              </a:buClr>
              <a:buSzPts val="1800"/>
              <a:buFont typeface="Source Sans Pro"/>
              <a:buChar char="●"/>
              <a:defRPr sz="1800">
                <a:solidFill>
                  <a:srgbClr val="263238"/>
                </a:solidFill>
                <a:latin typeface="Source Sans Pro"/>
                <a:ea typeface="Source Sans Pro"/>
                <a:cs typeface="Source Sans Pro"/>
                <a:sym typeface="Source Sans Pro"/>
              </a:defRPr>
            </a:lvl4pPr>
            <a:lvl5pPr indent="-342900" lvl="4" marL="2286000" rtl="0">
              <a:spcBef>
                <a:spcPts val="0"/>
              </a:spcBef>
              <a:spcAft>
                <a:spcPts val="0"/>
              </a:spcAft>
              <a:buClr>
                <a:srgbClr val="CFD8DC"/>
              </a:buClr>
              <a:buSzPts val="1800"/>
              <a:buFont typeface="Source Sans Pro"/>
              <a:buChar char="○"/>
              <a:defRPr sz="1800">
                <a:solidFill>
                  <a:srgbClr val="263238"/>
                </a:solidFill>
                <a:latin typeface="Source Sans Pro"/>
                <a:ea typeface="Source Sans Pro"/>
                <a:cs typeface="Source Sans Pro"/>
                <a:sym typeface="Source Sans Pro"/>
              </a:defRPr>
            </a:lvl5pPr>
            <a:lvl6pPr indent="-342900" lvl="5" marL="2743200" rtl="0">
              <a:spcBef>
                <a:spcPts val="0"/>
              </a:spcBef>
              <a:spcAft>
                <a:spcPts val="0"/>
              </a:spcAft>
              <a:buClr>
                <a:srgbClr val="CFD8DC"/>
              </a:buClr>
              <a:buSzPts val="1800"/>
              <a:buFont typeface="Source Sans Pro"/>
              <a:buChar char="■"/>
              <a:defRPr sz="1800">
                <a:solidFill>
                  <a:srgbClr val="263238"/>
                </a:solidFill>
                <a:latin typeface="Source Sans Pro"/>
                <a:ea typeface="Source Sans Pro"/>
                <a:cs typeface="Source Sans Pro"/>
                <a:sym typeface="Source Sans Pro"/>
              </a:defRPr>
            </a:lvl6pPr>
            <a:lvl7pPr indent="-342900" lvl="6" marL="3200400" rtl="0">
              <a:spcBef>
                <a:spcPts val="0"/>
              </a:spcBef>
              <a:spcAft>
                <a:spcPts val="0"/>
              </a:spcAft>
              <a:buClr>
                <a:srgbClr val="CFD8DC"/>
              </a:buClr>
              <a:buSzPts val="1800"/>
              <a:buFont typeface="Source Sans Pro"/>
              <a:buChar char="●"/>
              <a:defRPr sz="1800">
                <a:solidFill>
                  <a:srgbClr val="263238"/>
                </a:solidFill>
                <a:latin typeface="Source Sans Pro"/>
                <a:ea typeface="Source Sans Pro"/>
                <a:cs typeface="Source Sans Pro"/>
                <a:sym typeface="Source Sans Pro"/>
              </a:defRPr>
            </a:lvl7pPr>
            <a:lvl8pPr indent="-342900" lvl="7" marL="3657600" rtl="0">
              <a:spcBef>
                <a:spcPts val="0"/>
              </a:spcBef>
              <a:spcAft>
                <a:spcPts val="0"/>
              </a:spcAft>
              <a:buClr>
                <a:srgbClr val="CFD8DC"/>
              </a:buClr>
              <a:buSzPts val="1800"/>
              <a:buFont typeface="Source Sans Pro"/>
              <a:buChar char="○"/>
              <a:defRPr sz="1800">
                <a:solidFill>
                  <a:srgbClr val="263238"/>
                </a:solidFill>
                <a:latin typeface="Source Sans Pro"/>
                <a:ea typeface="Source Sans Pro"/>
                <a:cs typeface="Source Sans Pro"/>
                <a:sym typeface="Source Sans Pro"/>
              </a:defRPr>
            </a:lvl8pPr>
            <a:lvl9pPr indent="-342900" lvl="8" marL="4114800" rtl="0">
              <a:spcBef>
                <a:spcPts val="0"/>
              </a:spcBef>
              <a:spcAft>
                <a:spcPts val="0"/>
              </a:spcAft>
              <a:buClr>
                <a:srgbClr val="CFD8DC"/>
              </a:buClr>
              <a:buSzPts val="1800"/>
              <a:buFont typeface="Source Sans Pro"/>
              <a:buChar char="■"/>
              <a:defRPr sz="1800">
                <a:solidFill>
                  <a:srgbClr val="263238"/>
                </a:solidFill>
                <a:latin typeface="Source Sans Pro"/>
                <a:ea typeface="Source Sans Pro"/>
                <a:cs typeface="Source Sans Pro"/>
                <a:sym typeface="Source Sans Pro"/>
              </a:defRPr>
            </a:lvl9pPr>
          </a:lstStyle>
          <a:p/>
        </p:txBody>
      </p:sp>
      <p:sp>
        <p:nvSpPr>
          <p:cNvPr id="53" name="Google Shape;53;p13"/>
          <p:cNvSpPr txBox="1"/>
          <p:nvPr>
            <p:ph idx="12" type="sldNum"/>
          </p:nvPr>
        </p:nvSpPr>
        <p:spPr>
          <a:xfrm>
            <a:off x="8404384" y="6333134"/>
            <a:ext cx="548700" cy="524700"/>
          </a:xfrm>
          <a:prstGeom prst="rect">
            <a:avLst/>
          </a:prstGeom>
          <a:noFill/>
          <a:ln>
            <a:noFill/>
          </a:ln>
        </p:spPr>
        <p:txBody>
          <a:bodyPr anchorCtr="0" anchor="t" bIns="91425" lIns="91425" spcFirstLastPara="1" rIns="91425" wrap="square" tIns="91425">
            <a:noAutofit/>
          </a:bodyPr>
          <a:lstStyle>
            <a:lvl1pPr lvl="0" rtl="0" algn="r">
              <a:buNone/>
              <a:defRPr b="1" sz="1300">
                <a:solidFill>
                  <a:srgbClr val="0091EA"/>
                </a:solidFill>
                <a:latin typeface="Source Sans Pro"/>
                <a:ea typeface="Source Sans Pro"/>
                <a:cs typeface="Source Sans Pro"/>
                <a:sym typeface="Source Sans Pro"/>
              </a:defRPr>
            </a:lvl1pPr>
            <a:lvl2pPr lvl="1" rtl="0" algn="r">
              <a:buNone/>
              <a:defRPr b="1" sz="1300">
                <a:solidFill>
                  <a:srgbClr val="0091EA"/>
                </a:solidFill>
                <a:latin typeface="Source Sans Pro"/>
                <a:ea typeface="Source Sans Pro"/>
                <a:cs typeface="Source Sans Pro"/>
                <a:sym typeface="Source Sans Pro"/>
              </a:defRPr>
            </a:lvl2pPr>
            <a:lvl3pPr lvl="2" rtl="0" algn="r">
              <a:buNone/>
              <a:defRPr b="1" sz="1300">
                <a:solidFill>
                  <a:srgbClr val="0091EA"/>
                </a:solidFill>
                <a:latin typeface="Source Sans Pro"/>
                <a:ea typeface="Source Sans Pro"/>
                <a:cs typeface="Source Sans Pro"/>
                <a:sym typeface="Source Sans Pro"/>
              </a:defRPr>
            </a:lvl3pPr>
            <a:lvl4pPr lvl="3" rtl="0" algn="r">
              <a:buNone/>
              <a:defRPr b="1" sz="1300">
                <a:solidFill>
                  <a:srgbClr val="0091EA"/>
                </a:solidFill>
                <a:latin typeface="Source Sans Pro"/>
                <a:ea typeface="Source Sans Pro"/>
                <a:cs typeface="Source Sans Pro"/>
                <a:sym typeface="Source Sans Pro"/>
              </a:defRPr>
            </a:lvl4pPr>
            <a:lvl5pPr lvl="4" rtl="0" algn="r">
              <a:buNone/>
              <a:defRPr b="1" sz="1300">
                <a:solidFill>
                  <a:srgbClr val="0091EA"/>
                </a:solidFill>
                <a:latin typeface="Source Sans Pro"/>
                <a:ea typeface="Source Sans Pro"/>
                <a:cs typeface="Source Sans Pro"/>
                <a:sym typeface="Source Sans Pro"/>
              </a:defRPr>
            </a:lvl5pPr>
            <a:lvl6pPr lvl="5" rtl="0" algn="r">
              <a:buNone/>
              <a:defRPr b="1" sz="1300">
                <a:solidFill>
                  <a:srgbClr val="0091EA"/>
                </a:solidFill>
                <a:latin typeface="Source Sans Pro"/>
                <a:ea typeface="Source Sans Pro"/>
                <a:cs typeface="Source Sans Pro"/>
                <a:sym typeface="Source Sans Pro"/>
              </a:defRPr>
            </a:lvl6pPr>
            <a:lvl7pPr lvl="6" rtl="0" algn="r">
              <a:buNone/>
              <a:defRPr b="1" sz="1300">
                <a:solidFill>
                  <a:srgbClr val="0091EA"/>
                </a:solidFill>
                <a:latin typeface="Source Sans Pro"/>
                <a:ea typeface="Source Sans Pro"/>
                <a:cs typeface="Source Sans Pro"/>
                <a:sym typeface="Source Sans Pro"/>
              </a:defRPr>
            </a:lvl7pPr>
            <a:lvl8pPr lvl="7" rtl="0" algn="r">
              <a:buNone/>
              <a:defRPr b="1" sz="1300">
                <a:solidFill>
                  <a:srgbClr val="0091EA"/>
                </a:solidFill>
                <a:latin typeface="Source Sans Pro"/>
                <a:ea typeface="Source Sans Pro"/>
                <a:cs typeface="Source Sans Pro"/>
                <a:sym typeface="Source Sans Pro"/>
              </a:defRPr>
            </a:lvl8pPr>
            <a:lvl9pPr lvl="8" rtl="0" algn="r">
              <a:buNone/>
              <a:defRPr b="1" sz="1300">
                <a:solidFill>
                  <a:srgbClr val="0091EA"/>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GB"/>
              <a:t>‹#›</a:t>
            </a:fld>
            <a:endParaRPr>
              <a:latin typeface="Roboto Slab"/>
              <a:ea typeface="Roboto Slab"/>
              <a:cs typeface="Roboto Slab"/>
              <a:sym typeface="Roboto Slab"/>
            </a:endParaRPr>
          </a:p>
        </p:txBody>
      </p:sp>
    </p:spTree>
  </p:cSld>
  <p:clrMap accent1="accent1" accent2="accent2" accent3="accent3" accent4="accent4" accent5="accent5" accent6="accent6" bg1="lt1" bg2="dk2" tx1="dk1" tx2="lt2" folHlink="folHlink" hlink="hlink"/>
  <p:sldLayoutIdLst>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Lst>
  <p:transition>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
    <p:bg>
      <p:bgPr>
        <a:blipFill>
          <a:blip r:embed="rId1">
            <a:alphaModFix/>
          </a:blip>
          <a:stretch>
            <a:fillRect/>
          </a:stretch>
        </a:blipFill>
      </p:bgPr>
    </p:bg>
    <p:spTree>
      <p:nvGrpSpPr>
        <p:cNvPr id="111" name="Shape 111"/>
        <p:cNvGrpSpPr/>
        <p:nvPr/>
      </p:nvGrpSpPr>
      <p:grpSpPr>
        <a:xfrm>
          <a:off x="0" y="0"/>
          <a:ext cx="0" cy="0"/>
          <a:chOff x="0" y="0"/>
          <a:chExt cx="0" cy="0"/>
        </a:xfrm>
      </p:grpSpPr>
      <p:sp>
        <p:nvSpPr>
          <p:cNvPr id="112" name="Google Shape;112;p24"/>
          <p:cNvSpPr txBox="1"/>
          <p:nvPr>
            <p:ph type="title"/>
          </p:nvPr>
        </p:nvSpPr>
        <p:spPr>
          <a:xfrm>
            <a:off x="786150" y="410826"/>
            <a:ext cx="7571700" cy="936900"/>
          </a:xfrm>
          <a:prstGeom prst="rect">
            <a:avLst/>
          </a:prstGeom>
          <a:noFill/>
          <a:ln>
            <a:noFill/>
          </a:ln>
        </p:spPr>
        <p:txBody>
          <a:bodyPr anchorCtr="0" anchor="b" bIns="91425" lIns="91425" spcFirstLastPara="1" rIns="91425" wrap="square" tIns="91425">
            <a:noAutofit/>
          </a:bodyPr>
          <a:lstStyle>
            <a:lvl1pPr lvl="0" rtl="0">
              <a:spcBef>
                <a:spcPts val="0"/>
              </a:spcBef>
              <a:spcAft>
                <a:spcPts val="0"/>
              </a:spcAft>
              <a:buClr>
                <a:srgbClr val="C90813"/>
              </a:buClr>
              <a:buSzPts val="2000"/>
              <a:buFont typeface="Roboto Slab"/>
              <a:buNone/>
              <a:defRPr sz="2000">
                <a:solidFill>
                  <a:srgbClr val="C90813"/>
                </a:solidFill>
                <a:latin typeface="Roboto Slab"/>
                <a:ea typeface="Roboto Slab"/>
                <a:cs typeface="Roboto Slab"/>
                <a:sym typeface="Roboto Slab"/>
              </a:defRPr>
            </a:lvl1pPr>
            <a:lvl2pPr lvl="1" rtl="0">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2pPr>
            <a:lvl3pPr lvl="2" rtl="0">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3pPr>
            <a:lvl4pPr lvl="3" rtl="0">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4pPr>
            <a:lvl5pPr lvl="4" rtl="0">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5pPr>
            <a:lvl6pPr lvl="5" rtl="0">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6pPr>
            <a:lvl7pPr lvl="6" rtl="0">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7pPr>
            <a:lvl8pPr lvl="7" rtl="0">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8pPr>
            <a:lvl9pPr lvl="8" rtl="0">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9pPr>
          </a:lstStyle>
          <a:p/>
        </p:txBody>
      </p:sp>
      <p:sp>
        <p:nvSpPr>
          <p:cNvPr id="113" name="Google Shape;113;p24"/>
          <p:cNvSpPr txBox="1"/>
          <p:nvPr>
            <p:ph idx="1" type="body"/>
          </p:nvPr>
        </p:nvSpPr>
        <p:spPr>
          <a:xfrm>
            <a:off x="786150" y="1682267"/>
            <a:ext cx="7571700" cy="4764900"/>
          </a:xfrm>
          <a:prstGeom prst="rect">
            <a:avLst/>
          </a:prstGeom>
          <a:noFill/>
          <a:ln>
            <a:noFill/>
          </a:ln>
        </p:spPr>
        <p:txBody>
          <a:bodyPr anchorCtr="0" anchor="t" bIns="91425" lIns="91425" spcFirstLastPara="1" rIns="91425" wrap="square" tIns="91425">
            <a:noAutofit/>
          </a:bodyPr>
          <a:lstStyle>
            <a:lvl1pPr indent="-419100" lvl="0" marL="457200" rtl="0">
              <a:spcBef>
                <a:spcPts val="600"/>
              </a:spcBef>
              <a:spcAft>
                <a:spcPts val="0"/>
              </a:spcAft>
              <a:buClr>
                <a:srgbClr val="CFD8DC"/>
              </a:buClr>
              <a:buSzPts val="3000"/>
              <a:buFont typeface="Source Sans Pro"/>
              <a:buChar char="◎"/>
              <a:defRPr sz="3000">
                <a:solidFill>
                  <a:srgbClr val="263238"/>
                </a:solidFill>
                <a:latin typeface="Source Sans Pro"/>
                <a:ea typeface="Source Sans Pro"/>
                <a:cs typeface="Source Sans Pro"/>
                <a:sym typeface="Source Sans Pro"/>
              </a:defRPr>
            </a:lvl1pPr>
            <a:lvl2pPr indent="-381000" lvl="1" marL="914400" rtl="0">
              <a:spcBef>
                <a:spcPts val="0"/>
              </a:spcBef>
              <a:spcAft>
                <a:spcPts val="0"/>
              </a:spcAft>
              <a:buClr>
                <a:srgbClr val="CFD8DC"/>
              </a:buClr>
              <a:buSzPts val="2400"/>
              <a:buFont typeface="Source Sans Pro"/>
              <a:buChar char="○"/>
              <a:defRPr sz="2400">
                <a:solidFill>
                  <a:srgbClr val="263238"/>
                </a:solidFill>
                <a:latin typeface="Source Sans Pro"/>
                <a:ea typeface="Source Sans Pro"/>
                <a:cs typeface="Source Sans Pro"/>
                <a:sym typeface="Source Sans Pro"/>
              </a:defRPr>
            </a:lvl2pPr>
            <a:lvl3pPr indent="-381000" lvl="2" marL="1371600" rtl="0">
              <a:spcBef>
                <a:spcPts val="0"/>
              </a:spcBef>
              <a:spcAft>
                <a:spcPts val="0"/>
              </a:spcAft>
              <a:buClr>
                <a:srgbClr val="CFD8DC"/>
              </a:buClr>
              <a:buSzPts val="2400"/>
              <a:buFont typeface="Source Sans Pro"/>
              <a:buChar char="◉"/>
              <a:defRPr sz="2400">
                <a:solidFill>
                  <a:srgbClr val="263238"/>
                </a:solidFill>
                <a:latin typeface="Source Sans Pro"/>
                <a:ea typeface="Source Sans Pro"/>
                <a:cs typeface="Source Sans Pro"/>
                <a:sym typeface="Source Sans Pro"/>
              </a:defRPr>
            </a:lvl3pPr>
            <a:lvl4pPr indent="-342900" lvl="3" marL="1828800" rtl="0">
              <a:spcBef>
                <a:spcPts val="0"/>
              </a:spcBef>
              <a:spcAft>
                <a:spcPts val="0"/>
              </a:spcAft>
              <a:buClr>
                <a:srgbClr val="CFD8DC"/>
              </a:buClr>
              <a:buSzPts val="1800"/>
              <a:buFont typeface="Source Sans Pro"/>
              <a:buChar char="●"/>
              <a:defRPr sz="1800">
                <a:solidFill>
                  <a:srgbClr val="263238"/>
                </a:solidFill>
                <a:latin typeface="Source Sans Pro"/>
                <a:ea typeface="Source Sans Pro"/>
                <a:cs typeface="Source Sans Pro"/>
                <a:sym typeface="Source Sans Pro"/>
              </a:defRPr>
            </a:lvl4pPr>
            <a:lvl5pPr indent="-342900" lvl="4" marL="2286000" rtl="0">
              <a:spcBef>
                <a:spcPts val="0"/>
              </a:spcBef>
              <a:spcAft>
                <a:spcPts val="0"/>
              </a:spcAft>
              <a:buClr>
                <a:srgbClr val="CFD8DC"/>
              </a:buClr>
              <a:buSzPts val="1800"/>
              <a:buFont typeface="Source Sans Pro"/>
              <a:buChar char="○"/>
              <a:defRPr sz="1800">
                <a:solidFill>
                  <a:srgbClr val="263238"/>
                </a:solidFill>
                <a:latin typeface="Source Sans Pro"/>
                <a:ea typeface="Source Sans Pro"/>
                <a:cs typeface="Source Sans Pro"/>
                <a:sym typeface="Source Sans Pro"/>
              </a:defRPr>
            </a:lvl5pPr>
            <a:lvl6pPr indent="-342900" lvl="5" marL="2743200" rtl="0">
              <a:spcBef>
                <a:spcPts val="0"/>
              </a:spcBef>
              <a:spcAft>
                <a:spcPts val="0"/>
              </a:spcAft>
              <a:buClr>
                <a:srgbClr val="CFD8DC"/>
              </a:buClr>
              <a:buSzPts val="1800"/>
              <a:buFont typeface="Source Sans Pro"/>
              <a:buChar char="■"/>
              <a:defRPr sz="1800">
                <a:solidFill>
                  <a:srgbClr val="263238"/>
                </a:solidFill>
                <a:latin typeface="Source Sans Pro"/>
                <a:ea typeface="Source Sans Pro"/>
                <a:cs typeface="Source Sans Pro"/>
                <a:sym typeface="Source Sans Pro"/>
              </a:defRPr>
            </a:lvl6pPr>
            <a:lvl7pPr indent="-342900" lvl="6" marL="3200400" rtl="0">
              <a:spcBef>
                <a:spcPts val="0"/>
              </a:spcBef>
              <a:spcAft>
                <a:spcPts val="0"/>
              </a:spcAft>
              <a:buClr>
                <a:srgbClr val="CFD8DC"/>
              </a:buClr>
              <a:buSzPts val="1800"/>
              <a:buFont typeface="Source Sans Pro"/>
              <a:buChar char="●"/>
              <a:defRPr sz="1800">
                <a:solidFill>
                  <a:srgbClr val="263238"/>
                </a:solidFill>
                <a:latin typeface="Source Sans Pro"/>
                <a:ea typeface="Source Sans Pro"/>
                <a:cs typeface="Source Sans Pro"/>
                <a:sym typeface="Source Sans Pro"/>
              </a:defRPr>
            </a:lvl7pPr>
            <a:lvl8pPr indent="-342900" lvl="7" marL="3657600" rtl="0">
              <a:spcBef>
                <a:spcPts val="0"/>
              </a:spcBef>
              <a:spcAft>
                <a:spcPts val="0"/>
              </a:spcAft>
              <a:buClr>
                <a:srgbClr val="CFD8DC"/>
              </a:buClr>
              <a:buSzPts val="1800"/>
              <a:buFont typeface="Source Sans Pro"/>
              <a:buChar char="○"/>
              <a:defRPr sz="1800">
                <a:solidFill>
                  <a:srgbClr val="263238"/>
                </a:solidFill>
                <a:latin typeface="Source Sans Pro"/>
                <a:ea typeface="Source Sans Pro"/>
                <a:cs typeface="Source Sans Pro"/>
                <a:sym typeface="Source Sans Pro"/>
              </a:defRPr>
            </a:lvl8pPr>
            <a:lvl9pPr indent="-342900" lvl="8" marL="4114800" rtl="0">
              <a:spcBef>
                <a:spcPts val="0"/>
              </a:spcBef>
              <a:spcAft>
                <a:spcPts val="0"/>
              </a:spcAft>
              <a:buClr>
                <a:srgbClr val="CFD8DC"/>
              </a:buClr>
              <a:buSzPts val="1800"/>
              <a:buFont typeface="Source Sans Pro"/>
              <a:buChar char="■"/>
              <a:defRPr sz="1800">
                <a:solidFill>
                  <a:srgbClr val="263238"/>
                </a:solidFill>
                <a:latin typeface="Source Sans Pro"/>
                <a:ea typeface="Source Sans Pro"/>
                <a:cs typeface="Source Sans Pro"/>
                <a:sym typeface="Source Sans Pro"/>
              </a:defRPr>
            </a:lvl9pPr>
          </a:lstStyle>
          <a:p/>
        </p:txBody>
      </p:sp>
      <p:sp>
        <p:nvSpPr>
          <p:cNvPr id="114" name="Google Shape;114;p24"/>
          <p:cNvSpPr txBox="1"/>
          <p:nvPr>
            <p:ph idx="12" type="sldNum"/>
          </p:nvPr>
        </p:nvSpPr>
        <p:spPr>
          <a:xfrm>
            <a:off x="8404384" y="6333134"/>
            <a:ext cx="548700" cy="525000"/>
          </a:xfrm>
          <a:prstGeom prst="rect">
            <a:avLst/>
          </a:prstGeom>
          <a:noFill/>
          <a:ln>
            <a:noFill/>
          </a:ln>
        </p:spPr>
        <p:txBody>
          <a:bodyPr anchorCtr="0" anchor="t" bIns="91425" lIns="91425" spcFirstLastPara="1" rIns="91425" wrap="square" tIns="91425">
            <a:noAutofit/>
          </a:bodyPr>
          <a:lstStyle>
            <a:lvl1pPr lvl="0" rtl="0" algn="r">
              <a:buNone/>
              <a:defRPr b="1" sz="1300">
                <a:solidFill>
                  <a:srgbClr val="C90813"/>
                </a:solidFill>
                <a:latin typeface="Source Sans Pro"/>
                <a:ea typeface="Source Sans Pro"/>
                <a:cs typeface="Source Sans Pro"/>
                <a:sym typeface="Source Sans Pro"/>
              </a:defRPr>
            </a:lvl1pPr>
            <a:lvl2pPr lvl="1" rtl="0" algn="r">
              <a:buNone/>
              <a:defRPr b="1" sz="1300">
                <a:solidFill>
                  <a:srgbClr val="C90813"/>
                </a:solidFill>
                <a:latin typeface="Source Sans Pro"/>
                <a:ea typeface="Source Sans Pro"/>
                <a:cs typeface="Source Sans Pro"/>
                <a:sym typeface="Source Sans Pro"/>
              </a:defRPr>
            </a:lvl2pPr>
            <a:lvl3pPr lvl="2" rtl="0" algn="r">
              <a:buNone/>
              <a:defRPr b="1" sz="1300">
                <a:solidFill>
                  <a:srgbClr val="C90813"/>
                </a:solidFill>
                <a:latin typeface="Source Sans Pro"/>
                <a:ea typeface="Source Sans Pro"/>
                <a:cs typeface="Source Sans Pro"/>
                <a:sym typeface="Source Sans Pro"/>
              </a:defRPr>
            </a:lvl3pPr>
            <a:lvl4pPr lvl="3" rtl="0" algn="r">
              <a:buNone/>
              <a:defRPr b="1" sz="1300">
                <a:solidFill>
                  <a:srgbClr val="C90813"/>
                </a:solidFill>
                <a:latin typeface="Source Sans Pro"/>
                <a:ea typeface="Source Sans Pro"/>
                <a:cs typeface="Source Sans Pro"/>
                <a:sym typeface="Source Sans Pro"/>
              </a:defRPr>
            </a:lvl4pPr>
            <a:lvl5pPr lvl="4" rtl="0" algn="r">
              <a:buNone/>
              <a:defRPr b="1" sz="1300">
                <a:solidFill>
                  <a:srgbClr val="C90813"/>
                </a:solidFill>
                <a:latin typeface="Source Sans Pro"/>
                <a:ea typeface="Source Sans Pro"/>
                <a:cs typeface="Source Sans Pro"/>
                <a:sym typeface="Source Sans Pro"/>
              </a:defRPr>
            </a:lvl5pPr>
            <a:lvl6pPr lvl="5" rtl="0" algn="r">
              <a:buNone/>
              <a:defRPr b="1" sz="1300">
                <a:solidFill>
                  <a:srgbClr val="C90813"/>
                </a:solidFill>
                <a:latin typeface="Source Sans Pro"/>
                <a:ea typeface="Source Sans Pro"/>
                <a:cs typeface="Source Sans Pro"/>
                <a:sym typeface="Source Sans Pro"/>
              </a:defRPr>
            </a:lvl6pPr>
            <a:lvl7pPr lvl="6" rtl="0" algn="r">
              <a:buNone/>
              <a:defRPr b="1" sz="1300">
                <a:solidFill>
                  <a:srgbClr val="C90813"/>
                </a:solidFill>
                <a:latin typeface="Source Sans Pro"/>
                <a:ea typeface="Source Sans Pro"/>
                <a:cs typeface="Source Sans Pro"/>
                <a:sym typeface="Source Sans Pro"/>
              </a:defRPr>
            </a:lvl7pPr>
            <a:lvl8pPr lvl="7" rtl="0" algn="r">
              <a:buNone/>
              <a:defRPr b="1" sz="1300">
                <a:solidFill>
                  <a:srgbClr val="C90813"/>
                </a:solidFill>
                <a:latin typeface="Source Sans Pro"/>
                <a:ea typeface="Source Sans Pro"/>
                <a:cs typeface="Source Sans Pro"/>
                <a:sym typeface="Source Sans Pro"/>
              </a:defRPr>
            </a:lvl8pPr>
            <a:lvl9pPr lvl="8" rtl="0" algn="r">
              <a:buNone/>
              <a:defRPr b="1" sz="1300">
                <a:solidFill>
                  <a:srgbClr val="C90813"/>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GB"/>
              <a:t>‹#›</a:t>
            </a:fld>
            <a:endParaRPr>
              <a:latin typeface="Roboto Slab"/>
              <a:ea typeface="Roboto Slab"/>
              <a:cs typeface="Roboto Slab"/>
              <a:sym typeface="Roboto Slab"/>
            </a:endParaRPr>
          </a:p>
        </p:txBody>
      </p:sp>
    </p:spTree>
  </p:cSld>
  <p:clrMap accent1="accent1" accent2="accent2" accent3="accent3" accent4="accent4" accent5="accent5" accent6="accent6" bg1="lt1" bg2="dk2" tx1="dk1" tx2="lt2" folHlink="folHlink" hlink="hlink"/>
  <p:sldLayoutIdLst>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Lst>
  <p:transition>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xml"/><Relationship Id="rId3" Type="http://schemas.openxmlformats.org/officeDocument/2006/relationships/image" Target="../media/image17.png"/><Relationship Id="rId4" Type="http://schemas.openxmlformats.org/officeDocument/2006/relationships/image" Target="../media/image3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0.xml"/><Relationship Id="rId3" Type="http://schemas.openxmlformats.org/officeDocument/2006/relationships/image" Target="../media/image2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1.xml"/><Relationship Id="rId3" Type="http://schemas.openxmlformats.org/officeDocument/2006/relationships/image" Target="../media/image21.png"/><Relationship Id="rId4" Type="http://schemas.openxmlformats.org/officeDocument/2006/relationships/image" Target="../media/image2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2.xml"/><Relationship Id="rId3" Type="http://schemas.openxmlformats.org/officeDocument/2006/relationships/image" Target="../media/image2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3.xml"/><Relationship Id="rId3" Type="http://schemas.openxmlformats.org/officeDocument/2006/relationships/image" Target="../media/image24.png"/><Relationship Id="rId4" Type="http://schemas.openxmlformats.org/officeDocument/2006/relationships/hyperlink" Target="https://www.kdnuggets.com/wp-content/uploads/activation.png"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4.xml"/><Relationship Id="rId3" Type="http://schemas.openxmlformats.org/officeDocument/2006/relationships/image" Target="../media/image24.png"/><Relationship Id="rId4" Type="http://schemas.openxmlformats.org/officeDocument/2006/relationships/hyperlink" Target="https://www.kdnuggets.com/wp-content/uploads/activation.png"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6.xml"/><Relationship Id="rId3" Type="http://schemas.openxmlformats.org/officeDocument/2006/relationships/image" Target="../media/image2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7.xml"/><Relationship Id="rId3" Type="http://schemas.openxmlformats.org/officeDocument/2006/relationships/image" Target="../media/image1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8.xml"/><Relationship Id="rId3" Type="http://schemas.openxmlformats.org/officeDocument/2006/relationships/image" Target="../media/image3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9.xml"/><Relationship Id="rId3" Type="http://schemas.openxmlformats.org/officeDocument/2006/relationships/image" Target="../media/image3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0.xml"/><Relationship Id="rId3" Type="http://schemas.openxmlformats.org/officeDocument/2006/relationships/image" Target="../media/image1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1.xml"/><Relationship Id="rId3" Type="http://schemas.openxmlformats.org/officeDocument/2006/relationships/image" Target="../media/image35.png"/><Relationship Id="rId4" Type="http://schemas.openxmlformats.org/officeDocument/2006/relationships/hyperlink" Target="https://drive.google.com/file/d/0ByUKRdiCDK7-c2s2RjBiSms2UzA/view"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3.xml"/><Relationship Id="rId3" Type="http://schemas.openxmlformats.org/officeDocument/2006/relationships/image" Target="../media/image3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4.xml"/><Relationship Id="rId3" Type="http://schemas.openxmlformats.org/officeDocument/2006/relationships/image" Target="../media/image4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5.xml"/><Relationship Id="rId3" Type="http://schemas.openxmlformats.org/officeDocument/2006/relationships/image" Target="../media/image36.gi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7.xml"/><Relationship Id="rId3" Type="http://schemas.openxmlformats.org/officeDocument/2006/relationships/image" Target="../media/image42.png"/><Relationship Id="rId4" Type="http://schemas.openxmlformats.org/officeDocument/2006/relationships/hyperlink" Target="https://en.wikipedia.org/wiki/Chain_rule" TargetMode="External"/><Relationship Id="rId5" Type="http://schemas.openxmlformats.org/officeDocument/2006/relationships/image" Target="../media/image4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8.xml"/><Relationship Id="rId3" Type="http://schemas.openxmlformats.org/officeDocument/2006/relationships/hyperlink" Target="https://www.youtube.com/watch?v=tIeHLnjs5U8" TargetMode="External"/><Relationship Id="rId4" Type="http://schemas.openxmlformats.org/officeDocument/2006/relationships/image" Target="../media/image37.png"/><Relationship Id="rId5" Type="http://schemas.openxmlformats.org/officeDocument/2006/relationships/image" Target="../media/image43.png"/><Relationship Id="rId6" Type="http://schemas.openxmlformats.org/officeDocument/2006/relationships/image" Target="../media/image20.png"/><Relationship Id="rId7" Type="http://schemas.openxmlformats.org/officeDocument/2006/relationships/image" Target="../media/image4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9.xml"/><Relationship Id="rId3" Type="http://schemas.openxmlformats.org/officeDocument/2006/relationships/hyperlink" Target="https://www.youtube.com/watch?v=tIeHLnjs5U8" TargetMode="External"/><Relationship Id="rId4" Type="http://schemas.openxmlformats.org/officeDocument/2006/relationships/image" Target="../media/image37.png"/><Relationship Id="rId5" Type="http://schemas.openxmlformats.org/officeDocument/2006/relationships/image" Target="../media/image43.png"/><Relationship Id="rId6" Type="http://schemas.openxmlformats.org/officeDocument/2006/relationships/image" Target="../media/image4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xml"/><Relationship Id="rId3" Type="http://schemas.openxmlformats.org/officeDocument/2006/relationships/image" Target="../media/image25.png"/><Relationship Id="rId4" Type="http://schemas.openxmlformats.org/officeDocument/2006/relationships/hyperlink" Target="https://cdn-images-1.medium.com/max/1200/1*QJZVKh-YHhPn5Q83kzJ96Q.png"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0.xml"/><Relationship Id="rId3" Type="http://schemas.openxmlformats.org/officeDocument/2006/relationships/hyperlink" Target="https://www.youtube.com/watch?v=tIeHLnjs5U8" TargetMode="External"/><Relationship Id="rId4" Type="http://schemas.openxmlformats.org/officeDocument/2006/relationships/image" Target="../media/image43.png"/><Relationship Id="rId5" Type="http://schemas.openxmlformats.org/officeDocument/2006/relationships/image" Target="../media/image37.png"/><Relationship Id="rId6" Type="http://schemas.openxmlformats.org/officeDocument/2006/relationships/image" Target="../media/image4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1.xml"/><Relationship Id="rId3" Type="http://schemas.openxmlformats.org/officeDocument/2006/relationships/hyperlink" Target="https://www.youtube.com/watch?v=tIeHLnjs5U8" TargetMode="External"/><Relationship Id="rId4" Type="http://schemas.openxmlformats.org/officeDocument/2006/relationships/image" Target="../media/image37.png"/><Relationship Id="rId5" Type="http://schemas.openxmlformats.org/officeDocument/2006/relationships/image" Target="../media/image45.png"/><Relationship Id="rId6" Type="http://schemas.openxmlformats.org/officeDocument/2006/relationships/image" Target="../media/image5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2.xml"/><Relationship Id="rId3" Type="http://schemas.openxmlformats.org/officeDocument/2006/relationships/image" Target="../media/image47.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3.xml"/><Relationship Id="rId3" Type="http://schemas.openxmlformats.org/officeDocument/2006/relationships/image" Target="../media/image5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4.xml"/><Relationship Id="rId3" Type="http://schemas.openxmlformats.org/officeDocument/2006/relationships/image" Target="../media/image49.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6.xml"/><Relationship Id="rId3" Type="http://schemas.openxmlformats.org/officeDocument/2006/relationships/comments" Target="../comments/comment1.xml"/><Relationship Id="rId4" Type="http://schemas.openxmlformats.org/officeDocument/2006/relationships/hyperlink" Target="http://ruder.io/optimizing-gradient-descent/" TargetMode="External"/><Relationship Id="rId5" Type="http://schemas.openxmlformats.org/officeDocument/2006/relationships/image" Target="../media/image48.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8.xml"/><Relationship Id="rId3" Type="http://schemas.openxmlformats.org/officeDocument/2006/relationships/hyperlink" Target="https://www.deeplearningbook.org/contents/mlp.html" TargetMode="External"/><Relationship Id="rId4" Type="http://schemas.openxmlformats.org/officeDocument/2006/relationships/hyperlink" Target="https://towardsdatascience.com/how-does-back-propagation-in-artificial-neural-networks-work-c7cad873ea7" TargetMode="External"/><Relationship Id="rId9" Type="http://schemas.openxmlformats.org/officeDocument/2006/relationships/hyperlink" Target="http://colah.github.io/posts/2014-03-NN-Manifolds-Topology/" TargetMode="External"/><Relationship Id="rId5" Type="http://schemas.openxmlformats.org/officeDocument/2006/relationships/hyperlink" Target="http://neuralnetworksanddeeplearning.com/chap2.html" TargetMode="External"/><Relationship Id="rId6" Type="http://schemas.openxmlformats.org/officeDocument/2006/relationships/hyperlink" Target="https://medium.com/tinymind/a-practical-guide-to-relu-b83ca804f1f7" TargetMode="External"/><Relationship Id="rId7" Type="http://schemas.openxmlformats.org/officeDocument/2006/relationships/hyperlink" Target="https://arxiv.org/pdf/1505.00853.pdf" TargetMode="External"/><Relationship Id="rId8" Type="http://schemas.openxmlformats.org/officeDocument/2006/relationships/hyperlink" Target="https://arxiv.org/pdf/1505.00853.pdf"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9.xml"/><Relationship Id="rId3" Type="http://schemas.openxmlformats.org/officeDocument/2006/relationships/hyperlink" Target="https://www.3blue1brown.com/"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xml"/><Relationship Id="rId3" Type="http://schemas.openxmlformats.org/officeDocument/2006/relationships/image" Target="../media/image30.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41.xml"/><Relationship Id="rId3" Type="http://schemas.openxmlformats.org/officeDocument/2006/relationships/image" Target="../media/image46.png"/><Relationship Id="rId4" Type="http://schemas.openxmlformats.org/officeDocument/2006/relationships/image" Target="../media/image5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xml"/><Relationship Id="rId3" Type="http://schemas.openxmlformats.org/officeDocument/2006/relationships/image" Target="../media/image1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xml"/><Relationship Id="rId3" Type="http://schemas.openxmlformats.org/officeDocument/2006/relationships/image" Target="../media/image33.png"/><Relationship Id="rId4" Type="http://schemas.openxmlformats.org/officeDocument/2006/relationships/image" Target="../media/image3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7.xml"/><Relationship Id="rId3" Type="http://schemas.openxmlformats.org/officeDocument/2006/relationships/image" Target="../media/image2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8.xml"/><Relationship Id="rId3" Type="http://schemas.openxmlformats.org/officeDocument/2006/relationships/image" Target="../media/image2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9.xml"/><Relationship Id="rId3"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Google Shape;178;p35"/>
          <p:cNvSpPr txBox="1"/>
          <p:nvPr>
            <p:ph type="ctrTitle"/>
          </p:nvPr>
        </p:nvSpPr>
        <p:spPr>
          <a:xfrm>
            <a:off x="1457775" y="2530550"/>
            <a:ext cx="6803100" cy="2480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solidFill>
                  <a:srgbClr val="000000"/>
                </a:solidFill>
              </a:rPr>
              <a:t>Lecture 7: </a:t>
            </a:r>
            <a:endParaRPr>
              <a:solidFill>
                <a:srgbClr val="000000"/>
              </a:solidFill>
            </a:endParaRPr>
          </a:p>
          <a:p>
            <a:pPr indent="0" lvl="0" marL="0" rtl="0" algn="l">
              <a:spcBef>
                <a:spcPts val="0"/>
              </a:spcBef>
              <a:spcAft>
                <a:spcPts val="0"/>
              </a:spcAft>
              <a:buNone/>
            </a:pPr>
            <a:r>
              <a:rPr lang="en-GB">
                <a:solidFill>
                  <a:srgbClr val="000000"/>
                </a:solidFill>
              </a:rPr>
              <a:t>Feed Forward </a:t>
            </a:r>
            <a:endParaRPr>
              <a:solidFill>
                <a:srgbClr val="000000"/>
              </a:solidFill>
            </a:endParaRPr>
          </a:p>
          <a:p>
            <a:pPr indent="0" lvl="0" marL="0" rtl="0" algn="l">
              <a:spcBef>
                <a:spcPts val="0"/>
              </a:spcBef>
              <a:spcAft>
                <a:spcPts val="0"/>
              </a:spcAft>
              <a:buNone/>
            </a:pPr>
            <a:r>
              <a:rPr lang="en-GB">
                <a:solidFill>
                  <a:srgbClr val="000000"/>
                </a:solidFill>
              </a:rPr>
              <a:t>Neural Networks</a:t>
            </a:r>
            <a:endParaRPr>
              <a:solidFill>
                <a:srgbClr val="000000"/>
              </a:solidFill>
            </a:endParaRPr>
          </a:p>
        </p:txBody>
      </p:sp>
      <p:grpSp>
        <p:nvGrpSpPr>
          <p:cNvPr id="179" name="Google Shape;179;p35"/>
          <p:cNvGrpSpPr/>
          <p:nvPr/>
        </p:nvGrpSpPr>
        <p:grpSpPr>
          <a:xfrm>
            <a:off x="3451552" y="1737052"/>
            <a:ext cx="3027498" cy="793498"/>
            <a:chOff x="3644952" y="1400027"/>
            <a:chExt cx="3027498" cy="793498"/>
          </a:xfrm>
        </p:grpSpPr>
        <p:pic>
          <p:nvPicPr>
            <p:cNvPr id="180" name="Google Shape;180;p35"/>
            <p:cNvPicPr preferRelativeResize="0"/>
            <p:nvPr/>
          </p:nvPicPr>
          <p:blipFill>
            <a:blip r:embed="rId3">
              <a:alphaModFix/>
            </a:blip>
            <a:stretch>
              <a:fillRect/>
            </a:stretch>
          </p:blipFill>
          <p:spPr>
            <a:xfrm>
              <a:off x="3644952" y="1400027"/>
              <a:ext cx="723489" cy="717300"/>
            </a:xfrm>
            <a:prstGeom prst="rect">
              <a:avLst/>
            </a:prstGeom>
            <a:noFill/>
            <a:ln>
              <a:noFill/>
            </a:ln>
          </p:spPr>
        </p:pic>
        <p:sp>
          <p:nvSpPr>
            <p:cNvPr id="181" name="Google Shape;181;p35"/>
            <p:cNvSpPr txBox="1"/>
            <p:nvPr/>
          </p:nvSpPr>
          <p:spPr>
            <a:xfrm>
              <a:off x="4368450" y="1476225"/>
              <a:ext cx="2304000" cy="717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GB" sz="1200">
                  <a:solidFill>
                    <a:srgbClr val="999999"/>
                  </a:solidFill>
                  <a:latin typeface="Roboto Slab"/>
                  <a:ea typeface="Roboto Slab"/>
                  <a:cs typeface="Roboto Slab"/>
                  <a:sym typeface="Roboto Slab"/>
                </a:rPr>
                <a:t>McGill</a:t>
              </a:r>
              <a:r>
                <a:rPr b="1" lang="en-GB" sz="1200">
                  <a:solidFill>
                    <a:srgbClr val="0091EA"/>
                  </a:solidFill>
                  <a:latin typeface="Roboto Slab"/>
                  <a:ea typeface="Roboto Slab"/>
                  <a:cs typeface="Roboto Slab"/>
                  <a:sym typeface="Roboto Slab"/>
                </a:rPr>
                <a:t> </a:t>
              </a:r>
              <a:r>
                <a:rPr b="1" lang="en-GB" sz="1200">
                  <a:solidFill>
                    <a:srgbClr val="CC0000"/>
                  </a:solidFill>
                  <a:latin typeface="Roboto Slab"/>
                  <a:ea typeface="Roboto Slab"/>
                  <a:cs typeface="Roboto Slab"/>
                  <a:sym typeface="Roboto Slab"/>
                </a:rPr>
                <a:t>Artificial </a:t>
              </a:r>
              <a:endParaRPr b="1" sz="1200">
                <a:solidFill>
                  <a:srgbClr val="CC0000"/>
                </a:solidFill>
                <a:latin typeface="Roboto Slab"/>
                <a:ea typeface="Roboto Slab"/>
                <a:cs typeface="Roboto Slab"/>
                <a:sym typeface="Roboto Slab"/>
              </a:endParaRPr>
            </a:p>
            <a:p>
              <a:pPr indent="0" lvl="0" marL="0" rtl="0" algn="l">
                <a:spcBef>
                  <a:spcPts val="0"/>
                </a:spcBef>
                <a:spcAft>
                  <a:spcPts val="0"/>
                </a:spcAft>
                <a:buNone/>
              </a:pPr>
              <a:r>
                <a:rPr b="1" lang="en-GB" sz="1200">
                  <a:solidFill>
                    <a:srgbClr val="CC0000"/>
                  </a:solidFill>
                  <a:latin typeface="Roboto Slab"/>
                  <a:ea typeface="Roboto Slab"/>
                  <a:cs typeface="Roboto Slab"/>
                  <a:sym typeface="Roboto Slab"/>
                </a:rPr>
                <a:t>Intelligence </a:t>
              </a:r>
              <a:r>
                <a:rPr b="1" lang="en-GB" sz="1200">
                  <a:solidFill>
                    <a:srgbClr val="999999"/>
                  </a:solidFill>
                  <a:latin typeface="Roboto Slab"/>
                  <a:ea typeface="Roboto Slab"/>
                  <a:cs typeface="Roboto Slab"/>
                  <a:sym typeface="Roboto Slab"/>
                </a:rPr>
                <a:t>Society</a:t>
              </a:r>
              <a:endParaRPr sz="1200"/>
            </a:p>
          </p:txBody>
        </p:sp>
      </p:grpSp>
      <p:pic>
        <p:nvPicPr>
          <p:cNvPr id="182" name="Google Shape;182;p35"/>
          <p:cNvPicPr preferRelativeResize="0"/>
          <p:nvPr/>
        </p:nvPicPr>
        <p:blipFill rotWithShape="1">
          <a:blip r:embed="rId4">
            <a:alphaModFix/>
          </a:blip>
          <a:srcRect b="27728" l="0" r="0" t="40212"/>
          <a:stretch/>
        </p:blipFill>
        <p:spPr>
          <a:xfrm>
            <a:off x="1543900" y="2105050"/>
            <a:ext cx="1327200" cy="4255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8" name="Shape 248"/>
        <p:cNvGrpSpPr/>
        <p:nvPr/>
      </p:nvGrpSpPr>
      <p:grpSpPr>
        <a:xfrm>
          <a:off x="0" y="0"/>
          <a:ext cx="0" cy="0"/>
          <a:chOff x="0" y="0"/>
          <a:chExt cx="0" cy="0"/>
        </a:xfrm>
      </p:grpSpPr>
      <p:sp>
        <p:nvSpPr>
          <p:cNvPr id="249" name="Google Shape;249;p44"/>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2400">
                <a:solidFill>
                  <a:srgbClr val="CC0000"/>
                </a:solidFill>
              </a:rPr>
              <a:t>Neural Network Visualization - Directed Graph</a:t>
            </a:r>
            <a:endParaRPr sz="2400"/>
          </a:p>
        </p:txBody>
      </p:sp>
      <p:sp>
        <p:nvSpPr>
          <p:cNvPr id="250" name="Google Shape;250;p44"/>
          <p:cNvSpPr txBox="1"/>
          <p:nvPr>
            <p:ph idx="12" type="sldNum"/>
          </p:nvPr>
        </p:nvSpPr>
        <p:spPr>
          <a:xfrm>
            <a:off x="8404384" y="6333134"/>
            <a:ext cx="548700" cy="5247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pic>
        <p:nvPicPr>
          <p:cNvPr id="251" name="Google Shape;251;p44"/>
          <p:cNvPicPr preferRelativeResize="0"/>
          <p:nvPr/>
        </p:nvPicPr>
        <p:blipFill>
          <a:blip r:embed="rId3">
            <a:alphaModFix/>
          </a:blip>
          <a:stretch>
            <a:fillRect/>
          </a:stretch>
        </p:blipFill>
        <p:spPr>
          <a:xfrm>
            <a:off x="1043326" y="2046123"/>
            <a:ext cx="6799826" cy="30239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5" name="Shape 255"/>
        <p:cNvGrpSpPr/>
        <p:nvPr/>
      </p:nvGrpSpPr>
      <p:grpSpPr>
        <a:xfrm>
          <a:off x="0" y="0"/>
          <a:ext cx="0" cy="0"/>
          <a:chOff x="0" y="0"/>
          <a:chExt cx="0" cy="0"/>
        </a:xfrm>
      </p:grpSpPr>
      <p:sp>
        <p:nvSpPr>
          <p:cNvPr id="256" name="Google Shape;256;p45"/>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2400">
                <a:solidFill>
                  <a:srgbClr val="CC0000"/>
                </a:solidFill>
              </a:rPr>
              <a:t>Biological Inspiration - A Layered Architecture</a:t>
            </a:r>
            <a:endParaRPr sz="2400"/>
          </a:p>
        </p:txBody>
      </p:sp>
      <p:sp>
        <p:nvSpPr>
          <p:cNvPr id="257" name="Google Shape;257;p45"/>
          <p:cNvSpPr txBox="1"/>
          <p:nvPr>
            <p:ph idx="12" type="sldNum"/>
          </p:nvPr>
        </p:nvSpPr>
        <p:spPr>
          <a:xfrm>
            <a:off x="8404384" y="6333134"/>
            <a:ext cx="548700" cy="5247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
        <p:nvSpPr>
          <p:cNvPr id="258" name="Google Shape;258;p45"/>
          <p:cNvSpPr txBox="1"/>
          <p:nvPr/>
        </p:nvSpPr>
        <p:spPr>
          <a:xfrm>
            <a:off x="588750" y="5040725"/>
            <a:ext cx="8694600" cy="129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600">
                <a:latin typeface="Source Sans Pro"/>
                <a:ea typeface="Source Sans Pro"/>
                <a:cs typeface="Source Sans Pro"/>
                <a:sym typeface="Source Sans Pro"/>
              </a:rPr>
              <a:t>Input Layer: </a:t>
            </a:r>
            <a:r>
              <a:rPr lang="en-GB" sz="1600">
                <a:latin typeface="Source Sans Pro"/>
                <a:ea typeface="Source Sans Pro"/>
                <a:cs typeface="Source Sans Pro"/>
                <a:sym typeface="Source Sans Pro"/>
              </a:rPr>
              <a:t>takes in input data (size corresponds to input space)</a:t>
            </a:r>
            <a:endParaRPr sz="1600">
              <a:latin typeface="Source Sans Pro"/>
              <a:ea typeface="Source Sans Pro"/>
              <a:cs typeface="Source Sans Pro"/>
              <a:sym typeface="Source Sans Pro"/>
            </a:endParaRPr>
          </a:p>
          <a:p>
            <a:pPr indent="0" lvl="0" marL="0" rtl="0" algn="l">
              <a:spcBef>
                <a:spcPts val="0"/>
              </a:spcBef>
              <a:spcAft>
                <a:spcPts val="0"/>
              </a:spcAft>
              <a:buNone/>
            </a:pPr>
            <a:r>
              <a:rPr b="1" lang="en-GB" sz="1600">
                <a:latin typeface="Source Sans Pro"/>
                <a:ea typeface="Source Sans Pro"/>
                <a:cs typeface="Source Sans Pro"/>
                <a:sym typeface="Source Sans Pro"/>
              </a:rPr>
              <a:t>Hidden Layer: </a:t>
            </a:r>
            <a:r>
              <a:rPr lang="en-GB" sz="1600">
                <a:latin typeface="Source Sans Pro"/>
                <a:ea typeface="Source Sans Pro"/>
                <a:cs typeface="Source Sans Pro"/>
                <a:sym typeface="Source Sans Pro"/>
              </a:rPr>
              <a:t>neurons hidden from view (this is where the magic happens)</a:t>
            </a:r>
            <a:endParaRPr sz="1600">
              <a:latin typeface="Source Sans Pro"/>
              <a:ea typeface="Source Sans Pro"/>
              <a:cs typeface="Source Sans Pro"/>
              <a:sym typeface="Source Sans Pro"/>
            </a:endParaRPr>
          </a:p>
          <a:p>
            <a:pPr indent="0" lvl="0" marL="0" rtl="0" algn="l">
              <a:spcBef>
                <a:spcPts val="0"/>
              </a:spcBef>
              <a:spcAft>
                <a:spcPts val="0"/>
              </a:spcAft>
              <a:buNone/>
            </a:pPr>
            <a:r>
              <a:rPr b="1" lang="en-GB" sz="1600">
                <a:latin typeface="Source Sans Pro"/>
                <a:ea typeface="Source Sans Pro"/>
                <a:cs typeface="Source Sans Pro"/>
                <a:sym typeface="Source Sans Pro"/>
              </a:rPr>
              <a:t>Output Layer: </a:t>
            </a:r>
            <a:r>
              <a:rPr lang="en-GB" sz="1600">
                <a:latin typeface="Source Sans Pro"/>
                <a:ea typeface="Source Sans Pro"/>
                <a:cs typeface="Source Sans Pro"/>
                <a:sym typeface="Source Sans Pro"/>
              </a:rPr>
              <a:t>neurons in this layer provide the output of the network</a:t>
            </a:r>
            <a:endParaRPr sz="1600">
              <a:latin typeface="Source Sans Pro"/>
              <a:ea typeface="Source Sans Pro"/>
              <a:cs typeface="Source Sans Pro"/>
              <a:sym typeface="Source Sans Pro"/>
            </a:endParaRPr>
          </a:p>
        </p:txBody>
      </p:sp>
      <p:pic>
        <p:nvPicPr>
          <p:cNvPr id="259" name="Google Shape;259;p45"/>
          <p:cNvPicPr preferRelativeResize="0"/>
          <p:nvPr/>
        </p:nvPicPr>
        <p:blipFill>
          <a:blip r:embed="rId3">
            <a:alphaModFix/>
          </a:blip>
          <a:stretch>
            <a:fillRect/>
          </a:stretch>
        </p:blipFill>
        <p:spPr>
          <a:xfrm>
            <a:off x="5277350" y="4169775"/>
            <a:ext cx="2496250" cy="417800"/>
          </a:xfrm>
          <a:prstGeom prst="rect">
            <a:avLst/>
          </a:prstGeom>
          <a:noFill/>
          <a:ln>
            <a:noFill/>
          </a:ln>
        </p:spPr>
      </p:pic>
      <p:pic>
        <p:nvPicPr>
          <p:cNvPr id="260" name="Google Shape;260;p45"/>
          <p:cNvPicPr preferRelativeResize="0"/>
          <p:nvPr/>
        </p:nvPicPr>
        <p:blipFill>
          <a:blip r:embed="rId4">
            <a:alphaModFix/>
          </a:blip>
          <a:stretch>
            <a:fillRect/>
          </a:stretch>
        </p:blipFill>
        <p:spPr>
          <a:xfrm>
            <a:off x="588750" y="1780575"/>
            <a:ext cx="3983251" cy="2806999"/>
          </a:xfrm>
          <a:prstGeom prst="rect">
            <a:avLst/>
          </a:prstGeom>
          <a:noFill/>
          <a:ln>
            <a:noFill/>
          </a:ln>
        </p:spPr>
      </p:pic>
      <p:sp>
        <p:nvSpPr>
          <p:cNvPr id="261" name="Google Shape;261;p45"/>
          <p:cNvSpPr txBox="1"/>
          <p:nvPr/>
        </p:nvSpPr>
        <p:spPr>
          <a:xfrm>
            <a:off x="4721425" y="1562575"/>
            <a:ext cx="3608100" cy="25464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Font typeface="Source Sans Pro"/>
              <a:buChar char="●"/>
            </a:pPr>
            <a:r>
              <a:rPr lang="en-GB" sz="1800">
                <a:latin typeface="Roboto Slab"/>
                <a:ea typeface="Roboto Slab"/>
                <a:cs typeface="Roboto Slab"/>
                <a:sym typeface="Roboto Slab"/>
              </a:rPr>
              <a:t>Outputs of layer k would serve as the inputs to layers k+1 → “</a:t>
            </a:r>
            <a:r>
              <a:rPr b="1" lang="en-GB" sz="1800">
                <a:latin typeface="Roboto Slab"/>
                <a:ea typeface="Roboto Slab"/>
                <a:cs typeface="Roboto Slab"/>
                <a:sym typeface="Roboto Slab"/>
              </a:rPr>
              <a:t>feedforward</a:t>
            </a:r>
            <a:r>
              <a:rPr lang="en-GB" sz="1800">
                <a:latin typeface="Roboto Slab"/>
                <a:ea typeface="Roboto Slab"/>
                <a:cs typeface="Roboto Slab"/>
                <a:sym typeface="Roboto Slab"/>
              </a:rPr>
              <a:t>” (no feedback connections)</a:t>
            </a:r>
            <a:br>
              <a:rPr lang="en-GB" sz="1800">
                <a:latin typeface="Roboto Slab"/>
                <a:ea typeface="Roboto Slab"/>
                <a:cs typeface="Roboto Slab"/>
                <a:sym typeface="Roboto Slab"/>
              </a:rPr>
            </a:br>
            <a:endParaRPr sz="1800">
              <a:latin typeface="Roboto Slab"/>
              <a:ea typeface="Roboto Slab"/>
              <a:cs typeface="Roboto Slab"/>
              <a:sym typeface="Roboto Slab"/>
            </a:endParaRPr>
          </a:p>
          <a:p>
            <a:pPr indent="-342900" lvl="0" marL="457200" rtl="0" algn="l">
              <a:spcBef>
                <a:spcPts val="0"/>
              </a:spcBef>
              <a:spcAft>
                <a:spcPts val="0"/>
              </a:spcAft>
              <a:buSzPts val="1800"/>
              <a:buFont typeface="Source Sans Pro"/>
              <a:buChar char="●"/>
            </a:pPr>
            <a:r>
              <a:rPr b="1" lang="en-GB" sz="1800">
                <a:latin typeface="Roboto Slab"/>
                <a:ea typeface="Roboto Slab"/>
                <a:cs typeface="Roboto Slab"/>
                <a:sym typeface="Roboto Slab"/>
              </a:rPr>
              <a:t>“Networks” </a:t>
            </a:r>
            <a:r>
              <a:rPr lang="en-GB" sz="1800">
                <a:latin typeface="Roboto Slab"/>
                <a:ea typeface="Roboto Slab"/>
                <a:cs typeface="Roboto Slab"/>
                <a:sym typeface="Roboto Slab"/>
              </a:rPr>
              <a:t>: typically represented by composing a chain of different functions:</a:t>
            </a:r>
            <a:endParaRPr sz="1800">
              <a:latin typeface="Roboto Slab"/>
              <a:ea typeface="Roboto Slab"/>
              <a:cs typeface="Roboto Slab"/>
              <a:sym typeface="Roboto Slab"/>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5" name="Shape 265"/>
        <p:cNvGrpSpPr/>
        <p:nvPr/>
      </p:nvGrpSpPr>
      <p:grpSpPr>
        <a:xfrm>
          <a:off x="0" y="0"/>
          <a:ext cx="0" cy="0"/>
          <a:chOff x="0" y="0"/>
          <a:chExt cx="0" cy="0"/>
        </a:xfrm>
      </p:grpSpPr>
      <p:sp>
        <p:nvSpPr>
          <p:cNvPr id="266" name="Google Shape;266;p46"/>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2400">
                <a:solidFill>
                  <a:srgbClr val="CC0000"/>
                </a:solidFill>
              </a:rPr>
              <a:t>The Hidden Unit</a:t>
            </a:r>
            <a:endParaRPr sz="2400"/>
          </a:p>
        </p:txBody>
      </p:sp>
      <p:sp>
        <p:nvSpPr>
          <p:cNvPr id="267" name="Google Shape;267;p46"/>
          <p:cNvSpPr txBox="1"/>
          <p:nvPr>
            <p:ph idx="12" type="sldNum"/>
          </p:nvPr>
        </p:nvSpPr>
        <p:spPr>
          <a:xfrm>
            <a:off x="8404384" y="6333134"/>
            <a:ext cx="548700" cy="5247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pic>
        <p:nvPicPr>
          <p:cNvPr id="268" name="Google Shape;268;p46"/>
          <p:cNvPicPr preferRelativeResize="0"/>
          <p:nvPr/>
        </p:nvPicPr>
        <p:blipFill>
          <a:blip r:embed="rId3">
            <a:alphaModFix/>
          </a:blip>
          <a:stretch>
            <a:fillRect/>
          </a:stretch>
        </p:blipFill>
        <p:spPr>
          <a:xfrm>
            <a:off x="1304125" y="1442450"/>
            <a:ext cx="4450981" cy="1900825"/>
          </a:xfrm>
          <a:prstGeom prst="rect">
            <a:avLst/>
          </a:prstGeom>
          <a:noFill/>
          <a:ln>
            <a:noFill/>
          </a:ln>
        </p:spPr>
      </p:pic>
      <p:sp>
        <p:nvSpPr>
          <p:cNvPr id="269" name="Google Shape;269;p46"/>
          <p:cNvSpPr txBox="1"/>
          <p:nvPr/>
        </p:nvSpPr>
        <p:spPr>
          <a:xfrm>
            <a:off x="786150" y="3343265"/>
            <a:ext cx="7151400" cy="290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800">
                <a:latin typeface="Roboto Slab"/>
                <a:ea typeface="Roboto Slab"/>
                <a:cs typeface="Roboto Slab"/>
                <a:sym typeface="Roboto Slab"/>
              </a:rPr>
              <a:t>Given a vector of inputs </a:t>
            </a:r>
            <a:r>
              <a:rPr b="1" lang="en-GB" sz="1800">
                <a:latin typeface="Roboto Slab"/>
                <a:ea typeface="Roboto Slab"/>
                <a:cs typeface="Roboto Slab"/>
                <a:sym typeface="Roboto Slab"/>
              </a:rPr>
              <a:t>X</a:t>
            </a:r>
            <a:r>
              <a:rPr lang="en-GB" sz="1800">
                <a:latin typeface="Roboto Slab"/>
                <a:ea typeface="Roboto Slab"/>
                <a:cs typeface="Roboto Slab"/>
                <a:sym typeface="Roboto Slab"/>
              </a:rPr>
              <a:t>… </a:t>
            </a:r>
            <a:endParaRPr sz="1800">
              <a:latin typeface="Roboto Slab"/>
              <a:ea typeface="Roboto Slab"/>
              <a:cs typeface="Roboto Slab"/>
              <a:sym typeface="Roboto Slab"/>
            </a:endParaRPr>
          </a:p>
          <a:p>
            <a:pPr indent="-342900" lvl="0" marL="457200" rtl="0" algn="l">
              <a:spcBef>
                <a:spcPts val="0"/>
              </a:spcBef>
              <a:spcAft>
                <a:spcPts val="0"/>
              </a:spcAft>
              <a:buSzPts val="1800"/>
              <a:buFont typeface="Source Sans Pro"/>
              <a:buChar char="●"/>
            </a:pPr>
            <a:r>
              <a:rPr lang="en-GB" sz="1800">
                <a:latin typeface="Roboto Slab"/>
                <a:ea typeface="Roboto Slab"/>
                <a:cs typeface="Roboto Slab"/>
                <a:sym typeface="Roboto Slab"/>
              </a:rPr>
              <a:t>Compute an affine transformation on </a:t>
            </a:r>
            <a:r>
              <a:rPr b="1" lang="en-GB" sz="1800">
                <a:latin typeface="Roboto Slab"/>
                <a:ea typeface="Roboto Slab"/>
                <a:cs typeface="Roboto Slab"/>
                <a:sym typeface="Roboto Slab"/>
              </a:rPr>
              <a:t>X</a:t>
            </a:r>
            <a:r>
              <a:rPr lang="en-GB" sz="1800">
                <a:latin typeface="Roboto Slab"/>
                <a:ea typeface="Roboto Slab"/>
                <a:cs typeface="Roboto Slab"/>
                <a:sym typeface="Roboto Slab"/>
              </a:rPr>
              <a:t> → </a:t>
            </a:r>
            <a:r>
              <a:rPr b="1" lang="en-GB" sz="1800">
                <a:latin typeface="Roboto Slab"/>
                <a:ea typeface="Roboto Slab"/>
                <a:cs typeface="Roboto Slab"/>
                <a:sym typeface="Roboto Slab"/>
              </a:rPr>
              <a:t>z </a:t>
            </a:r>
            <a:r>
              <a:rPr lang="en-GB" sz="1800">
                <a:latin typeface="Roboto Slab"/>
                <a:ea typeface="Roboto Slab"/>
                <a:cs typeface="Roboto Slab"/>
                <a:sym typeface="Roboto Slab"/>
              </a:rPr>
              <a:t>= </a:t>
            </a:r>
            <a:r>
              <a:rPr b="1" lang="en-GB" sz="1800">
                <a:solidFill>
                  <a:schemeClr val="dk1"/>
                </a:solidFill>
                <a:latin typeface="Roboto Slab"/>
                <a:ea typeface="Roboto Slab"/>
                <a:cs typeface="Roboto Slab"/>
                <a:sym typeface="Roboto Slab"/>
              </a:rPr>
              <a:t>W</a:t>
            </a:r>
            <a:r>
              <a:rPr b="1" baseline="30000" lang="en-GB" sz="1800">
                <a:solidFill>
                  <a:schemeClr val="dk1"/>
                </a:solidFill>
                <a:latin typeface="Roboto Slab"/>
                <a:ea typeface="Roboto Slab"/>
                <a:cs typeface="Roboto Slab"/>
                <a:sym typeface="Roboto Slab"/>
              </a:rPr>
              <a:t>T</a:t>
            </a:r>
            <a:r>
              <a:rPr b="1" lang="en-GB" sz="1800">
                <a:solidFill>
                  <a:schemeClr val="dk1"/>
                </a:solidFill>
                <a:latin typeface="Roboto Slab"/>
                <a:ea typeface="Roboto Slab"/>
                <a:cs typeface="Roboto Slab"/>
                <a:sym typeface="Roboto Slab"/>
              </a:rPr>
              <a:t> X +b</a:t>
            </a:r>
            <a:endParaRPr sz="1800">
              <a:latin typeface="Roboto Slab"/>
              <a:ea typeface="Roboto Slab"/>
              <a:cs typeface="Roboto Slab"/>
              <a:sym typeface="Roboto Slab"/>
            </a:endParaRPr>
          </a:p>
          <a:p>
            <a:pPr indent="-342900" lvl="1" marL="914400" rtl="0" algn="l">
              <a:spcBef>
                <a:spcPts val="0"/>
              </a:spcBef>
              <a:spcAft>
                <a:spcPts val="0"/>
              </a:spcAft>
              <a:buSzPts val="1800"/>
              <a:buFont typeface="Source Sans Pro"/>
              <a:buChar char="○"/>
            </a:pPr>
            <a:r>
              <a:rPr lang="en-GB" sz="1800">
                <a:latin typeface="Roboto Slab"/>
                <a:ea typeface="Roboto Slab"/>
                <a:cs typeface="Roboto Slab"/>
                <a:sym typeface="Roboto Slab"/>
              </a:rPr>
              <a:t>Inputs </a:t>
            </a:r>
            <a:r>
              <a:rPr b="1" lang="en-GB" sz="1800">
                <a:latin typeface="Roboto Slab"/>
                <a:ea typeface="Roboto Slab"/>
                <a:cs typeface="Roboto Slab"/>
                <a:sym typeface="Roboto Slab"/>
              </a:rPr>
              <a:t>X</a:t>
            </a:r>
            <a:r>
              <a:rPr lang="en-GB" sz="1800">
                <a:latin typeface="Roboto Slab"/>
                <a:ea typeface="Roboto Slab"/>
                <a:cs typeface="Roboto Slab"/>
                <a:sym typeface="Roboto Slab"/>
              </a:rPr>
              <a:t> to the neuron are multiplied by weights </a:t>
            </a:r>
            <a:r>
              <a:rPr b="1" lang="en-GB" sz="1800">
                <a:latin typeface="Roboto Slab"/>
                <a:ea typeface="Roboto Slab"/>
                <a:cs typeface="Roboto Slab"/>
                <a:sym typeface="Roboto Slab"/>
              </a:rPr>
              <a:t>W</a:t>
            </a:r>
            <a:endParaRPr b="1" sz="1800">
              <a:latin typeface="Roboto Slab"/>
              <a:ea typeface="Roboto Slab"/>
              <a:cs typeface="Roboto Slab"/>
              <a:sym typeface="Roboto Slab"/>
            </a:endParaRPr>
          </a:p>
          <a:p>
            <a:pPr indent="-342900" lvl="1" marL="914400" rtl="0" algn="l">
              <a:spcBef>
                <a:spcPts val="0"/>
              </a:spcBef>
              <a:spcAft>
                <a:spcPts val="0"/>
              </a:spcAft>
              <a:buSzPts val="1800"/>
              <a:buFont typeface="Source Sans Pro"/>
              <a:buChar char="○"/>
            </a:pPr>
            <a:r>
              <a:rPr lang="en-GB" sz="1800">
                <a:latin typeface="Roboto Slab"/>
                <a:ea typeface="Roboto Slab"/>
                <a:cs typeface="Roboto Slab"/>
                <a:sym typeface="Roboto Slab"/>
              </a:rPr>
              <a:t>Bias </a:t>
            </a:r>
            <a:r>
              <a:rPr b="1" lang="en-GB" sz="1800">
                <a:latin typeface="Roboto Slab"/>
                <a:ea typeface="Roboto Slab"/>
                <a:cs typeface="Roboto Slab"/>
                <a:sym typeface="Roboto Slab"/>
              </a:rPr>
              <a:t>b</a:t>
            </a:r>
            <a:r>
              <a:rPr lang="en-GB" sz="1800">
                <a:latin typeface="Roboto Slab"/>
                <a:ea typeface="Roboto Slab"/>
                <a:cs typeface="Roboto Slab"/>
                <a:sym typeface="Roboto Slab"/>
              </a:rPr>
              <a:t> then summed with weighted inputs</a:t>
            </a:r>
            <a:endParaRPr sz="1800">
              <a:latin typeface="Roboto Slab"/>
              <a:ea typeface="Roboto Slab"/>
              <a:cs typeface="Roboto Slab"/>
              <a:sym typeface="Roboto Slab"/>
            </a:endParaRPr>
          </a:p>
          <a:p>
            <a:pPr indent="-342900" lvl="0" marL="457200" rtl="0" algn="l">
              <a:spcBef>
                <a:spcPts val="0"/>
              </a:spcBef>
              <a:spcAft>
                <a:spcPts val="0"/>
              </a:spcAft>
              <a:buSzPts val="1800"/>
              <a:buFont typeface="Source Sans Pro"/>
              <a:buChar char="●"/>
            </a:pPr>
            <a:r>
              <a:rPr lang="en-GB" sz="1800">
                <a:latin typeface="Roboto Slab"/>
                <a:ea typeface="Roboto Slab"/>
                <a:cs typeface="Roboto Slab"/>
                <a:sym typeface="Roboto Slab"/>
              </a:rPr>
              <a:t>Non-linear activation function </a:t>
            </a:r>
            <a:r>
              <a:rPr b="1" lang="en-GB" sz="1800">
                <a:latin typeface="Roboto Slab"/>
                <a:ea typeface="Roboto Slab"/>
                <a:cs typeface="Roboto Slab"/>
                <a:sym typeface="Roboto Slab"/>
              </a:rPr>
              <a:t>g(z)</a:t>
            </a:r>
            <a:r>
              <a:rPr lang="en-GB" sz="1800">
                <a:latin typeface="Roboto Slab"/>
                <a:ea typeface="Roboto Slab"/>
                <a:cs typeface="Roboto Slab"/>
                <a:sym typeface="Roboto Slab"/>
              </a:rPr>
              <a:t> applied on </a:t>
            </a:r>
            <a:r>
              <a:rPr b="1" lang="en-GB" sz="1800">
                <a:latin typeface="Roboto Slab"/>
                <a:ea typeface="Roboto Slab"/>
                <a:cs typeface="Roboto Slab"/>
                <a:sym typeface="Roboto Slab"/>
              </a:rPr>
              <a:t>z</a:t>
            </a:r>
            <a:endParaRPr b="1" sz="1800">
              <a:latin typeface="Roboto Slab"/>
              <a:ea typeface="Roboto Slab"/>
              <a:cs typeface="Roboto Slab"/>
              <a:sym typeface="Roboto Slab"/>
            </a:endParaRPr>
          </a:p>
          <a:p>
            <a:pPr indent="0" lvl="0" marL="0" rtl="0" algn="l">
              <a:spcBef>
                <a:spcPts val="0"/>
              </a:spcBef>
              <a:spcAft>
                <a:spcPts val="0"/>
              </a:spcAft>
              <a:buNone/>
            </a:pPr>
            <a:r>
              <a:t/>
            </a:r>
            <a:endParaRPr b="1" sz="1800">
              <a:latin typeface="Roboto Slab"/>
              <a:ea typeface="Roboto Slab"/>
              <a:cs typeface="Roboto Slab"/>
              <a:sym typeface="Roboto Slab"/>
            </a:endParaRPr>
          </a:p>
          <a:p>
            <a:pPr indent="0" lvl="0" marL="0" rtl="0" algn="l">
              <a:spcBef>
                <a:spcPts val="0"/>
              </a:spcBef>
              <a:spcAft>
                <a:spcPts val="0"/>
              </a:spcAft>
              <a:buNone/>
            </a:pPr>
            <a:r>
              <a:rPr lang="en-GB" sz="1800">
                <a:latin typeface="Roboto Slab"/>
                <a:ea typeface="Roboto Slab"/>
                <a:cs typeface="Roboto Slab"/>
                <a:sym typeface="Roboto Slab"/>
              </a:rPr>
              <a:t>For most hidden units, the sole difference lies within the form of the “activation function” </a:t>
            </a:r>
            <a:r>
              <a:rPr b="1" lang="en-GB" sz="1800">
                <a:latin typeface="Roboto Slab"/>
                <a:ea typeface="Roboto Slab"/>
                <a:cs typeface="Roboto Slab"/>
                <a:sym typeface="Roboto Slab"/>
              </a:rPr>
              <a:t>g(z)</a:t>
            </a:r>
            <a:r>
              <a:rPr lang="en-GB" sz="1800">
                <a:latin typeface="Roboto Slab"/>
                <a:ea typeface="Roboto Slab"/>
                <a:cs typeface="Roboto Slab"/>
                <a:sym typeface="Roboto Slab"/>
              </a:rPr>
              <a:t>!</a:t>
            </a:r>
            <a:endParaRPr sz="1800">
              <a:latin typeface="Roboto Slab"/>
              <a:ea typeface="Roboto Slab"/>
              <a:cs typeface="Roboto Slab"/>
              <a:sym typeface="Roboto Slab"/>
            </a:endParaRPr>
          </a:p>
          <a:p>
            <a:pPr indent="0" lvl="0" marL="0" rtl="0" algn="l">
              <a:spcBef>
                <a:spcPts val="0"/>
              </a:spcBef>
              <a:spcAft>
                <a:spcPts val="0"/>
              </a:spcAft>
              <a:buNone/>
            </a:pPr>
            <a:r>
              <a:t/>
            </a:r>
            <a:endParaRPr b="1" sz="1800">
              <a:latin typeface="Roboto Slab"/>
              <a:ea typeface="Roboto Slab"/>
              <a:cs typeface="Roboto Slab"/>
              <a:sym typeface="Roboto Slab"/>
            </a:endParaRPr>
          </a:p>
          <a:p>
            <a:pPr indent="0" lvl="0" marL="0" rtl="0" algn="l">
              <a:spcBef>
                <a:spcPts val="0"/>
              </a:spcBef>
              <a:spcAft>
                <a:spcPts val="0"/>
              </a:spcAft>
              <a:buNone/>
            </a:pPr>
            <a:r>
              <a:t/>
            </a:r>
            <a:endParaRPr sz="1800">
              <a:latin typeface="Roboto Slab"/>
              <a:ea typeface="Roboto Slab"/>
              <a:cs typeface="Roboto Slab"/>
              <a:sym typeface="Roboto Slab"/>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3" name="Shape 273"/>
        <p:cNvGrpSpPr/>
        <p:nvPr/>
      </p:nvGrpSpPr>
      <p:grpSpPr>
        <a:xfrm>
          <a:off x="0" y="0"/>
          <a:ext cx="0" cy="0"/>
          <a:chOff x="0" y="0"/>
          <a:chExt cx="0" cy="0"/>
        </a:xfrm>
      </p:grpSpPr>
      <p:sp>
        <p:nvSpPr>
          <p:cNvPr id="274" name="Google Shape;274;p47"/>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sz="2400">
                <a:solidFill>
                  <a:srgbClr val="CC0000"/>
                </a:solidFill>
              </a:rPr>
              <a:t>Activation Functions</a:t>
            </a:r>
            <a:endParaRPr/>
          </a:p>
        </p:txBody>
      </p:sp>
      <p:sp>
        <p:nvSpPr>
          <p:cNvPr id="275" name="Google Shape;275;p47"/>
          <p:cNvSpPr txBox="1"/>
          <p:nvPr>
            <p:ph idx="12" type="sldNum"/>
          </p:nvPr>
        </p:nvSpPr>
        <p:spPr>
          <a:xfrm>
            <a:off x="8404384" y="6333134"/>
            <a:ext cx="548700" cy="5247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
        <p:nvSpPr>
          <p:cNvPr id="276" name="Google Shape;276;p47"/>
          <p:cNvSpPr txBox="1"/>
          <p:nvPr/>
        </p:nvSpPr>
        <p:spPr>
          <a:xfrm>
            <a:off x="786150" y="1876075"/>
            <a:ext cx="7908900" cy="179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800">
                <a:latin typeface="Roboto Slab"/>
                <a:ea typeface="Roboto Slab"/>
                <a:cs typeface="Roboto Slab"/>
                <a:sym typeface="Roboto Slab"/>
              </a:rPr>
              <a:t>For gradient descent to work, we ne</a:t>
            </a:r>
            <a:r>
              <a:rPr lang="en-GB" sz="1800">
                <a:latin typeface="Roboto Slab"/>
                <a:ea typeface="Roboto Slab"/>
                <a:cs typeface="Roboto Slab"/>
                <a:sym typeface="Roboto Slab"/>
              </a:rPr>
              <a:t>ed</a:t>
            </a:r>
            <a:r>
              <a:rPr lang="en-GB" sz="1800">
                <a:latin typeface="Roboto Slab"/>
                <a:ea typeface="Roboto Slab"/>
                <a:cs typeface="Roboto Slab"/>
                <a:sym typeface="Roboto Slab"/>
              </a:rPr>
              <a:t> activation functions that are:</a:t>
            </a:r>
            <a:endParaRPr sz="1800">
              <a:latin typeface="Roboto Slab"/>
              <a:ea typeface="Roboto Slab"/>
              <a:cs typeface="Roboto Slab"/>
              <a:sym typeface="Roboto Slab"/>
            </a:endParaRPr>
          </a:p>
          <a:p>
            <a:pPr indent="-342900" lvl="0" marL="457200" rtl="0" algn="l">
              <a:spcBef>
                <a:spcPts val="0"/>
              </a:spcBef>
              <a:spcAft>
                <a:spcPts val="0"/>
              </a:spcAft>
              <a:buSzPts val="1800"/>
              <a:buFont typeface="Roboto Slab"/>
              <a:buChar char="●"/>
            </a:pPr>
            <a:r>
              <a:rPr lang="en-GB" sz="1800">
                <a:latin typeface="Roboto Slab"/>
                <a:ea typeface="Roboto Slab"/>
                <a:cs typeface="Roboto Slab"/>
                <a:sym typeface="Roboto Slab"/>
              </a:rPr>
              <a:t>Continuous</a:t>
            </a:r>
            <a:endParaRPr sz="1800">
              <a:latin typeface="Roboto Slab"/>
              <a:ea typeface="Roboto Slab"/>
              <a:cs typeface="Roboto Slab"/>
              <a:sym typeface="Roboto Slab"/>
            </a:endParaRPr>
          </a:p>
          <a:p>
            <a:pPr indent="-342900" lvl="0" marL="457200" rtl="0" algn="l">
              <a:spcBef>
                <a:spcPts val="0"/>
              </a:spcBef>
              <a:spcAft>
                <a:spcPts val="0"/>
              </a:spcAft>
              <a:buSzPts val="1800"/>
              <a:buFont typeface="Roboto Slab"/>
              <a:buChar char="●"/>
            </a:pPr>
            <a:r>
              <a:rPr lang="en-GB" sz="1800">
                <a:latin typeface="Roboto Slab"/>
                <a:ea typeface="Roboto Slab"/>
                <a:cs typeface="Roboto Slab"/>
                <a:sym typeface="Roboto Slab"/>
              </a:rPr>
              <a:t>Differentiable: to compute gradients for each activation function * </a:t>
            </a:r>
            <a:endParaRPr sz="1800">
              <a:latin typeface="Roboto Slab"/>
              <a:ea typeface="Roboto Slab"/>
              <a:cs typeface="Roboto Slab"/>
              <a:sym typeface="Roboto Slab"/>
            </a:endParaRPr>
          </a:p>
          <a:p>
            <a:pPr indent="-342900" lvl="0" marL="457200" rtl="0" algn="l">
              <a:spcBef>
                <a:spcPts val="0"/>
              </a:spcBef>
              <a:spcAft>
                <a:spcPts val="0"/>
              </a:spcAft>
              <a:buSzPts val="1800"/>
              <a:buFont typeface="Roboto Slab"/>
              <a:buChar char="●"/>
            </a:pPr>
            <a:r>
              <a:rPr lang="en-GB" sz="1800">
                <a:latin typeface="Roboto Slab"/>
                <a:ea typeface="Roboto Slab"/>
                <a:cs typeface="Roboto Slab"/>
                <a:sym typeface="Roboto Slab"/>
              </a:rPr>
              <a:t>Monotonic: the error surface associated with a single-layer model is guaranteed to be convex</a:t>
            </a:r>
            <a:endParaRPr sz="1800">
              <a:latin typeface="Roboto Slab"/>
              <a:ea typeface="Roboto Slab"/>
              <a:cs typeface="Roboto Slab"/>
              <a:sym typeface="Roboto Slab"/>
            </a:endParaRPr>
          </a:p>
        </p:txBody>
      </p:sp>
      <p:pic>
        <p:nvPicPr>
          <p:cNvPr id="277" name="Google Shape;277;p47"/>
          <p:cNvPicPr preferRelativeResize="0"/>
          <p:nvPr/>
        </p:nvPicPr>
        <p:blipFill rotWithShape="1">
          <a:blip r:embed="rId3">
            <a:alphaModFix/>
          </a:blip>
          <a:srcRect b="13510" l="740" r="-739" t="-13510"/>
          <a:stretch/>
        </p:blipFill>
        <p:spPr>
          <a:xfrm>
            <a:off x="964750" y="3478000"/>
            <a:ext cx="7336818" cy="2143125"/>
          </a:xfrm>
          <a:prstGeom prst="rect">
            <a:avLst/>
          </a:prstGeom>
          <a:noFill/>
          <a:ln>
            <a:noFill/>
          </a:ln>
        </p:spPr>
      </p:pic>
      <p:sp>
        <p:nvSpPr>
          <p:cNvPr id="278" name="Google Shape;278;p47"/>
          <p:cNvSpPr txBox="1"/>
          <p:nvPr/>
        </p:nvSpPr>
        <p:spPr>
          <a:xfrm>
            <a:off x="7720050" y="6494733"/>
            <a:ext cx="637800" cy="20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600" u="sng">
                <a:solidFill>
                  <a:schemeClr val="hlink"/>
                </a:solidFill>
                <a:latin typeface="Source Sans Pro"/>
                <a:ea typeface="Source Sans Pro"/>
                <a:cs typeface="Source Sans Pro"/>
                <a:sym typeface="Source Sans Pro"/>
                <a:hlinkClick r:id="rId4"/>
              </a:rPr>
              <a:t>Image Credits</a:t>
            </a:r>
            <a:endParaRPr sz="600">
              <a:latin typeface="Source Sans Pro"/>
              <a:ea typeface="Source Sans Pro"/>
              <a:cs typeface="Source Sans Pro"/>
              <a:sym typeface="Source Sans Pr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2" name="Shape 282"/>
        <p:cNvGrpSpPr/>
        <p:nvPr/>
      </p:nvGrpSpPr>
      <p:grpSpPr>
        <a:xfrm>
          <a:off x="0" y="0"/>
          <a:ext cx="0" cy="0"/>
          <a:chOff x="0" y="0"/>
          <a:chExt cx="0" cy="0"/>
        </a:xfrm>
      </p:grpSpPr>
      <p:sp>
        <p:nvSpPr>
          <p:cNvPr id="283" name="Google Shape;283;p48"/>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sz="2400">
                <a:solidFill>
                  <a:srgbClr val="CC0000"/>
                </a:solidFill>
              </a:rPr>
              <a:t>Activation Functions</a:t>
            </a:r>
            <a:endParaRPr/>
          </a:p>
        </p:txBody>
      </p:sp>
      <p:sp>
        <p:nvSpPr>
          <p:cNvPr id="284" name="Google Shape;284;p48"/>
          <p:cNvSpPr txBox="1"/>
          <p:nvPr>
            <p:ph idx="12" type="sldNum"/>
          </p:nvPr>
        </p:nvSpPr>
        <p:spPr>
          <a:xfrm>
            <a:off x="8404384" y="6333134"/>
            <a:ext cx="548700" cy="5247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
        <p:nvSpPr>
          <p:cNvPr id="285" name="Google Shape;285;p48"/>
          <p:cNvSpPr txBox="1"/>
          <p:nvPr/>
        </p:nvSpPr>
        <p:spPr>
          <a:xfrm>
            <a:off x="894025" y="1562083"/>
            <a:ext cx="7795800" cy="23091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Font typeface="Roboto Slab"/>
              <a:buChar char="●"/>
            </a:pPr>
            <a:r>
              <a:rPr lang="en-GB" sz="1800">
                <a:latin typeface="Roboto Slab"/>
                <a:ea typeface="Roboto Slab"/>
                <a:cs typeface="Roboto Slab"/>
                <a:sym typeface="Roboto Slab"/>
              </a:rPr>
              <a:t>The set of weights from all the hidden units form the set of parameters </a:t>
            </a:r>
            <a:r>
              <a:rPr lang="en-GB" sz="1800">
                <a:solidFill>
                  <a:schemeClr val="dk1"/>
                </a:solidFill>
                <a:latin typeface="Roboto Slab"/>
                <a:ea typeface="Roboto Slab"/>
                <a:cs typeface="Roboto Slab"/>
                <a:sym typeface="Roboto Slab"/>
              </a:rPr>
              <a:t>𝚹 the network learns</a:t>
            </a:r>
            <a:endParaRPr sz="1800">
              <a:solidFill>
                <a:schemeClr val="dk1"/>
              </a:solidFill>
              <a:latin typeface="Roboto Slab"/>
              <a:ea typeface="Roboto Slab"/>
              <a:cs typeface="Roboto Slab"/>
              <a:sym typeface="Roboto Slab"/>
            </a:endParaRPr>
          </a:p>
          <a:p>
            <a:pPr indent="-342900" lvl="0" marL="457200" rtl="0" algn="l">
              <a:spcBef>
                <a:spcPts val="0"/>
              </a:spcBef>
              <a:spcAft>
                <a:spcPts val="0"/>
              </a:spcAft>
              <a:buClr>
                <a:schemeClr val="dk1"/>
              </a:buClr>
              <a:buSzPts val="1800"/>
              <a:buFont typeface="Source Sans Pro"/>
              <a:buChar char="●"/>
            </a:pPr>
            <a:r>
              <a:rPr lang="en-GB" sz="1800">
                <a:solidFill>
                  <a:schemeClr val="dk1"/>
                </a:solidFill>
                <a:latin typeface="Roboto Slab"/>
                <a:ea typeface="Roboto Slab"/>
                <a:cs typeface="Roboto Slab"/>
                <a:sym typeface="Roboto Slab"/>
              </a:rPr>
              <a:t>As with parametric learning algorithms, neural networks also learn via </a:t>
            </a:r>
            <a:r>
              <a:rPr b="1" lang="en-GB" sz="1800">
                <a:solidFill>
                  <a:schemeClr val="dk1"/>
                </a:solidFill>
                <a:latin typeface="Roboto Slab"/>
                <a:ea typeface="Roboto Slab"/>
                <a:cs typeface="Roboto Slab"/>
                <a:sym typeface="Roboto Slab"/>
              </a:rPr>
              <a:t>gradient descent</a:t>
            </a:r>
            <a:r>
              <a:rPr lang="en-GB" sz="1800">
                <a:solidFill>
                  <a:schemeClr val="dk1"/>
                </a:solidFill>
                <a:latin typeface="Roboto Slab"/>
                <a:ea typeface="Roboto Slab"/>
                <a:cs typeface="Roboto Slab"/>
                <a:sym typeface="Roboto Slab"/>
              </a:rPr>
              <a:t> (why we need differentiable activation functions in the hidden layers)</a:t>
            </a:r>
            <a:endParaRPr sz="1800">
              <a:solidFill>
                <a:schemeClr val="dk1"/>
              </a:solidFill>
              <a:latin typeface="Roboto Slab"/>
              <a:ea typeface="Roboto Slab"/>
              <a:cs typeface="Roboto Slab"/>
              <a:sym typeface="Roboto Slab"/>
            </a:endParaRPr>
          </a:p>
          <a:p>
            <a:pPr indent="0" lvl="0" marL="0" rtl="0" algn="l">
              <a:spcBef>
                <a:spcPts val="0"/>
              </a:spcBef>
              <a:spcAft>
                <a:spcPts val="0"/>
              </a:spcAft>
              <a:buNone/>
            </a:pPr>
            <a:r>
              <a:t/>
            </a:r>
            <a:endParaRPr sz="1800">
              <a:solidFill>
                <a:schemeClr val="dk1"/>
              </a:solidFill>
              <a:latin typeface="Roboto Slab"/>
              <a:ea typeface="Roboto Slab"/>
              <a:cs typeface="Roboto Slab"/>
              <a:sym typeface="Roboto Slab"/>
            </a:endParaRPr>
          </a:p>
          <a:p>
            <a:pPr indent="0" lvl="0" marL="0" rtl="0" algn="l">
              <a:spcBef>
                <a:spcPts val="0"/>
              </a:spcBef>
              <a:spcAft>
                <a:spcPts val="0"/>
              </a:spcAft>
              <a:buNone/>
            </a:pPr>
            <a:r>
              <a:rPr b="1" lang="en-GB" sz="1800">
                <a:solidFill>
                  <a:schemeClr val="dk1"/>
                </a:solidFill>
                <a:latin typeface="Roboto Slab"/>
                <a:ea typeface="Roboto Slab"/>
                <a:cs typeface="Roboto Slab"/>
                <a:sym typeface="Roboto Slab"/>
              </a:rPr>
              <a:t>NOTE</a:t>
            </a:r>
            <a:r>
              <a:rPr lang="en-GB" sz="1800">
                <a:solidFill>
                  <a:schemeClr val="dk1"/>
                </a:solidFill>
                <a:latin typeface="Roboto Slab"/>
                <a:ea typeface="Roboto Slab"/>
                <a:cs typeface="Roboto Slab"/>
                <a:sym typeface="Roboto Slab"/>
              </a:rPr>
              <a:t>: In practice, the activation function just needs to be differentiable at most points, e.g. ReLU’s gradient is undefined at x = 0</a:t>
            </a:r>
            <a:endParaRPr sz="1800">
              <a:solidFill>
                <a:schemeClr val="dk1"/>
              </a:solidFill>
              <a:latin typeface="Roboto Slab"/>
              <a:ea typeface="Roboto Slab"/>
              <a:cs typeface="Roboto Slab"/>
              <a:sym typeface="Roboto Slab"/>
            </a:endParaRPr>
          </a:p>
          <a:p>
            <a:pPr indent="0" lvl="0" marL="457200" rtl="0" algn="l">
              <a:spcBef>
                <a:spcPts val="0"/>
              </a:spcBef>
              <a:spcAft>
                <a:spcPts val="0"/>
              </a:spcAft>
              <a:buNone/>
            </a:pPr>
            <a:r>
              <a:t/>
            </a:r>
            <a:endParaRPr sz="1800">
              <a:solidFill>
                <a:schemeClr val="dk1"/>
              </a:solidFill>
              <a:latin typeface="Roboto Slab"/>
              <a:ea typeface="Roboto Slab"/>
              <a:cs typeface="Roboto Slab"/>
              <a:sym typeface="Roboto Slab"/>
            </a:endParaRPr>
          </a:p>
          <a:p>
            <a:pPr indent="0" lvl="0" marL="0" rtl="0" algn="l">
              <a:spcBef>
                <a:spcPts val="0"/>
              </a:spcBef>
              <a:spcAft>
                <a:spcPts val="0"/>
              </a:spcAft>
              <a:buNone/>
            </a:pPr>
            <a:r>
              <a:t/>
            </a:r>
            <a:endParaRPr sz="1800">
              <a:solidFill>
                <a:schemeClr val="dk1"/>
              </a:solidFill>
              <a:latin typeface="Roboto Slab"/>
              <a:ea typeface="Roboto Slab"/>
              <a:cs typeface="Roboto Slab"/>
              <a:sym typeface="Roboto Slab"/>
            </a:endParaRPr>
          </a:p>
          <a:p>
            <a:pPr indent="0" lvl="0" marL="0" rtl="0" algn="l">
              <a:spcBef>
                <a:spcPts val="0"/>
              </a:spcBef>
              <a:spcAft>
                <a:spcPts val="0"/>
              </a:spcAft>
              <a:buNone/>
            </a:pPr>
            <a:r>
              <a:t/>
            </a:r>
            <a:endParaRPr sz="1800">
              <a:solidFill>
                <a:schemeClr val="dk1"/>
              </a:solidFill>
              <a:latin typeface="Roboto Slab"/>
              <a:ea typeface="Roboto Slab"/>
              <a:cs typeface="Roboto Slab"/>
              <a:sym typeface="Roboto Slab"/>
            </a:endParaRPr>
          </a:p>
          <a:p>
            <a:pPr indent="0" lvl="0" marL="0" rtl="0" algn="l">
              <a:spcBef>
                <a:spcPts val="0"/>
              </a:spcBef>
              <a:spcAft>
                <a:spcPts val="0"/>
              </a:spcAft>
              <a:buNone/>
            </a:pPr>
            <a:r>
              <a:t/>
            </a:r>
            <a:endParaRPr sz="1800">
              <a:solidFill>
                <a:schemeClr val="dk1"/>
              </a:solidFill>
              <a:latin typeface="Roboto Slab"/>
              <a:ea typeface="Roboto Slab"/>
              <a:cs typeface="Roboto Slab"/>
              <a:sym typeface="Roboto Slab"/>
            </a:endParaRPr>
          </a:p>
        </p:txBody>
      </p:sp>
      <p:pic>
        <p:nvPicPr>
          <p:cNvPr id="286" name="Google Shape;286;p48"/>
          <p:cNvPicPr preferRelativeResize="0"/>
          <p:nvPr/>
        </p:nvPicPr>
        <p:blipFill>
          <a:blip r:embed="rId3">
            <a:alphaModFix/>
          </a:blip>
          <a:stretch>
            <a:fillRect/>
          </a:stretch>
        </p:blipFill>
        <p:spPr>
          <a:xfrm>
            <a:off x="1135825" y="3993653"/>
            <a:ext cx="6584226" cy="1923266"/>
          </a:xfrm>
          <a:prstGeom prst="rect">
            <a:avLst/>
          </a:prstGeom>
          <a:noFill/>
          <a:ln>
            <a:noFill/>
          </a:ln>
        </p:spPr>
      </p:pic>
      <p:sp>
        <p:nvSpPr>
          <p:cNvPr id="287" name="Google Shape;287;p48"/>
          <p:cNvSpPr txBox="1"/>
          <p:nvPr/>
        </p:nvSpPr>
        <p:spPr>
          <a:xfrm>
            <a:off x="7720050" y="6494733"/>
            <a:ext cx="637800" cy="20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600" u="sng">
                <a:solidFill>
                  <a:schemeClr val="hlink"/>
                </a:solidFill>
                <a:latin typeface="Source Sans Pro"/>
                <a:ea typeface="Source Sans Pro"/>
                <a:cs typeface="Source Sans Pro"/>
                <a:sym typeface="Source Sans Pro"/>
                <a:hlinkClick r:id="rId4"/>
              </a:rPr>
              <a:t>Image Credits</a:t>
            </a:r>
            <a:endParaRPr sz="600">
              <a:latin typeface="Source Sans Pro"/>
              <a:ea typeface="Source Sans Pro"/>
              <a:cs typeface="Source Sans Pro"/>
              <a:sym typeface="Source Sans Pr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1" name="Shape 291"/>
        <p:cNvGrpSpPr/>
        <p:nvPr/>
      </p:nvGrpSpPr>
      <p:grpSpPr>
        <a:xfrm>
          <a:off x="0" y="0"/>
          <a:ext cx="0" cy="0"/>
          <a:chOff x="0" y="0"/>
          <a:chExt cx="0" cy="0"/>
        </a:xfrm>
      </p:grpSpPr>
      <p:sp>
        <p:nvSpPr>
          <p:cNvPr id="292" name="Google Shape;292;p49"/>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sz="2400">
                <a:solidFill>
                  <a:srgbClr val="CC0000"/>
                </a:solidFill>
              </a:rPr>
              <a:t>A Note On Choosing </a:t>
            </a:r>
            <a:r>
              <a:rPr lang="en-GB" sz="2400">
                <a:solidFill>
                  <a:srgbClr val="CC0000"/>
                </a:solidFill>
              </a:rPr>
              <a:t>Activation Functions</a:t>
            </a:r>
            <a:endParaRPr/>
          </a:p>
        </p:txBody>
      </p:sp>
      <p:sp>
        <p:nvSpPr>
          <p:cNvPr id="293" name="Google Shape;293;p49"/>
          <p:cNvSpPr txBox="1"/>
          <p:nvPr>
            <p:ph idx="12" type="sldNum"/>
          </p:nvPr>
        </p:nvSpPr>
        <p:spPr>
          <a:xfrm>
            <a:off x="8404384" y="6333134"/>
            <a:ext cx="548700" cy="5247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
        <p:nvSpPr>
          <p:cNvPr id="294" name="Google Shape;294;p49"/>
          <p:cNvSpPr txBox="1"/>
          <p:nvPr/>
        </p:nvSpPr>
        <p:spPr>
          <a:xfrm>
            <a:off x="786150" y="1716899"/>
            <a:ext cx="7571700" cy="440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800">
                <a:latin typeface="Roboto Slab"/>
                <a:ea typeface="Roboto Slab"/>
                <a:cs typeface="Roboto Slab"/>
                <a:sym typeface="Roboto Slab"/>
              </a:rPr>
              <a:t>Still an experimental field, no definitive rules by default</a:t>
            </a:r>
            <a:endParaRPr sz="1800">
              <a:latin typeface="Roboto Slab"/>
              <a:ea typeface="Roboto Slab"/>
              <a:cs typeface="Roboto Slab"/>
              <a:sym typeface="Roboto Slab"/>
            </a:endParaRPr>
          </a:p>
          <a:p>
            <a:pPr indent="0" lvl="0" marL="0" rtl="0" algn="l">
              <a:spcBef>
                <a:spcPts val="0"/>
              </a:spcBef>
              <a:spcAft>
                <a:spcPts val="0"/>
              </a:spcAft>
              <a:buNone/>
            </a:pPr>
            <a:r>
              <a:t/>
            </a:r>
            <a:endParaRPr sz="1800">
              <a:latin typeface="Roboto Slab"/>
              <a:ea typeface="Roboto Slab"/>
              <a:cs typeface="Roboto Slab"/>
              <a:sym typeface="Roboto Slab"/>
            </a:endParaRPr>
          </a:p>
          <a:p>
            <a:pPr indent="-342900" lvl="0" marL="457200" rtl="0" algn="l">
              <a:spcBef>
                <a:spcPts val="0"/>
              </a:spcBef>
              <a:spcAft>
                <a:spcPts val="0"/>
              </a:spcAft>
              <a:buSzPts val="1800"/>
              <a:buFont typeface="Roboto Slab"/>
              <a:buChar char="●"/>
            </a:pPr>
            <a:r>
              <a:rPr lang="en-GB" sz="1800">
                <a:latin typeface="Roboto Slab"/>
                <a:ea typeface="Roboto Slab"/>
                <a:cs typeface="Roboto Slab"/>
                <a:sym typeface="Roboto Slab"/>
              </a:rPr>
              <a:t>ReLU is typically a good choice, does not experience vanishing gradient problem sigmoid and TanH functions have (also faster)</a:t>
            </a:r>
            <a:endParaRPr sz="1800">
              <a:latin typeface="Roboto Slab"/>
              <a:ea typeface="Roboto Slab"/>
              <a:cs typeface="Roboto Slab"/>
              <a:sym typeface="Roboto Slab"/>
            </a:endParaRPr>
          </a:p>
          <a:p>
            <a:pPr indent="-342900" lvl="0" marL="457200" rtl="0" algn="l">
              <a:spcBef>
                <a:spcPts val="0"/>
              </a:spcBef>
              <a:spcAft>
                <a:spcPts val="0"/>
              </a:spcAft>
              <a:buSzPts val="1800"/>
              <a:buFont typeface="Source Sans Pro"/>
              <a:buChar char="●"/>
            </a:pPr>
            <a:r>
              <a:rPr lang="en-GB" sz="1800">
                <a:latin typeface="Roboto Slab"/>
                <a:ea typeface="Roboto Slab"/>
                <a:cs typeface="Roboto Slab"/>
                <a:sym typeface="Roboto Slab"/>
              </a:rPr>
              <a:t>Predicting which activation function work best in advance is </a:t>
            </a:r>
            <a:r>
              <a:rPr b="1" lang="en-GB" sz="1800">
                <a:latin typeface="Roboto Slab"/>
                <a:ea typeface="Roboto Slab"/>
                <a:cs typeface="Roboto Slab"/>
                <a:sym typeface="Roboto Slab"/>
              </a:rPr>
              <a:t>impossible</a:t>
            </a:r>
            <a:r>
              <a:rPr lang="en-GB" sz="1800">
                <a:latin typeface="Roboto Slab"/>
                <a:ea typeface="Roboto Slab"/>
                <a:cs typeface="Roboto Slab"/>
                <a:sym typeface="Roboto Slab"/>
              </a:rPr>
              <a:t> in practice</a:t>
            </a:r>
            <a:endParaRPr sz="1800">
              <a:latin typeface="Roboto Slab"/>
              <a:ea typeface="Roboto Slab"/>
              <a:cs typeface="Roboto Slab"/>
              <a:sym typeface="Roboto Slab"/>
            </a:endParaRPr>
          </a:p>
          <a:p>
            <a:pPr indent="0" lvl="0" marL="0" rtl="0" algn="l">
              <a:spcBef>
                <a:spcPts val="0"/>
              </a:spcBef>
              <a:spcAft>
                <a:spcPts val="0"/>
              </a:spcAft>
              <a:buNone/>
            </a:pPr>
            <a:r>
              <a:t/>
            </a:r>
            <a:endParaRPr sz="1800">
              <a:latin typeface="Roboto Slab"/>
              <a:ea typeface="Roboto Slab"/>
              <a:cs typeface="Roboto Slab"/>
              <a:sym typeface="Roboto Slab"/>
            </a:endParaRPr>
          </a:p>
          <a:p>
            <a:pPr indent="0" lvl="0" marL="0" rtl="0" algn="l">
              <a:spcBef>
                <a:spcPts val="0"/>
              </a:spcBef>
              <a:spcAft>
                <a:spcPts val="0"/>
              </a:spcAft>
              <a:buNone/>
            </a:pPr>
            <a:r>
              <a:rPr b="1" lang="en-GB" sz="1800">
                <a:latin typeface="Roboto Slab"/>
                <a:ea typeface="Roboto Slab"/>
                <a:cs typeface="Roboto Slab"/>
                <a:sym typeface="Roboto Slab"/>
              </a:rPr>
              <a:t>Design Protocol - Trial and Error</a:t>
            </a:r>
            <a:endParaRPr b="1" sz="1800">
              <a:latin typeface="Roboto Slab"/>
              <a:ea typeface="Roboto Slab"/>
              <a:cs typeface="Roboto Slab"/>
              <a:sym typeface="Roboto Slab"/>
            </a:endParaRPr>
          </a:p>
          <a:p>
            <a:pPr indent="0" lvl="0" marL="0" rtl="0" algn="l">
              <a:spcBef>
                <a:spcPts val="0"/>
              </a:spcBef>
              <a:spcAft>
                <a:spcPts val="0"/>
              </a:spcAft>
              <a:buNone/>
            </a:pPr>
            <a:r>
              <a:t/>
            </a:r>
            <a:endParaRPr b="1" sz="1800">
              <a:latin typeface="Roboto Slab"/>
              <a:ea typeface="Roboto Slab"/>
              <a:cs typeface="Roboto Slab"/>
              <a:sym typeface="Roboto Slab"/>
            </a:endParaRPr>
          </a:p>
          <a:p>
            <a:pPr indent="-342900" lvl="0" marL="457200" rtl="0" algn="l">
              <a:spcBef>
                <a:spcPts val="0"/>
              </a:spcBef>
              <a:spcAft>
                <a:spcPts val="0"/>
              </a:spcAft>
              <a:buSzPts val="1800"/>
              <a:buFont typeface="Roboto Slab"/>
              <a:buAutoNum type="arabicPeriod"/>
            </a:pPr>
            <a:r>
              <a:rPr lang="en-GB" sz="1800">
                <a:latin typeface="Roboto Slab"/>
                <a:ea typeface="Roboto Slab"/>
                <a:cs typeface="Roboto Slab"/>
                <a:sym typeface="Roboto Slab"/>
              </a:rPr>
              <a:t>Pick a hidden unit you think will work well for neural network.</a:t>
            </a:r>
            <a:endParaRPr sz="1800">
              <a:latin typeface="Roboto Slab"/>
              <a:ea typeface="Roboto Slab"/>
              <a:cs typeface="Roboto Slab"/>
              <a:sym typeface="Roboto Slab"/>
            </a:endParaRPr>
          </a:p>
          <a:p>
            <a:pPr indent="-342900" lvl="0" marL="457200" rtl="0" algn="l">
              <a:spcBef>
                <a:spcPts val="0"/>
              </a:spcBef>
              <a:spcAft>
                <a:spcPts val="0"/>
              </a:spcAft>
              <a:buSzPts val="1800"/>
              <a:buFont typeface="Roboto Slab"/>
              <a:buAutoNum type="arabicPeriod"/>
            </a:pPr>
            <a:r>
              <a:rPr lang="en-GB" sz="1800">
                <a:latin typeface="Roboto Slab"/>
                <a:ea typeface="Roboto Slab"/>
                <a:cs typeface="Roboto Slab"/>
                <a:sym typeface="Roboto Slab"/>
              </a:rPr>
              <a:t>Train network with that type of hidden unit.</a:t>
            </a:r>
            <a:endParaRPr sz="1800">
              <a:latin typeface="Roboto Slab"/>
              <a:ea typeface="Roboto Slab"/>
              <a:cs typeface="Roboto Slab"/>
              <a:sym typeface="Roboto Slab"/>
            </a:endParaRPr>
          </a:p>
          <a:p>
            <a:pPr indent="-342900" lvl="0" marL="457200" rtl="0" algn="l">
              <a:spcBef>
                <a:spcPts val="0"/>
              </a:spcBef>
              <a:spcAft>
                <a:spcPts val="0"/>
              </a:spcAft>
              <a:buSzPts val="1800"/>
              <a:buFont typeface="Roboto Slab"/>
              <a:buAutoNum type="arabicPeriod"/>
            </a:pPr>
            <a:r>
              <a:rPr lang="en-GB" sz="1800">
                <a:latin typeface="Roboto Slab"/>
                <a:ea typeface="Roboto Slab"/>
                <a:cs typeface="Roboto Slab"/>
                <a:sym typeface="Roboto Slab"/>
              </a:rPr>
              <a:t>Evaluate network performance on validation set.</a:t>
            </a:r>
            <a:endParaRPr sz="1800">
              <a:latin typeface="Roboto Slab"/>
              <a:ea typeface="Roboto Slab"/>
              <a:cs typeface="Roboto Slab"/>
              <a:sym typeface="Roboto Slab"/>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8" name="Shape 298"/>
        <p:cNvGrpSpPr/>
        <p:nvPr/>
      </p:nvGrpSpPr>
      <p:grpSpPr>
        <a:xfrm>
          <a:off x="0" y="0"/>
          <a:ext cx="0" cy="0"/>
          <a:chOff x="0" y="0"/>
          <a:chExt cx="0" cy="0"/>
        </a:xfrm>
      </p:grpSpPr>
      <p:sp>
        <p:nvSpPr>
          <p:cNvPr id="299" name="Google Shape;299;p50"/>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2400">
                <a:solidFill>
                  <a:srgbClr val="CC0000"/>
                </a:solidFill>
              </a:rPr>
              <a:t>A Brief Note on Output Units</a:t>
            </a:r>
            <a:endParaRPr sz="2400"/>
          </a:p>
        </p:txBody>
      </p:sp>
      <p:sp>
        <p:nvSpPr>
          <p:cNvPr id="300" name="Google Shape;300;p50"/>
          <p:cNvSpPr txBox="1"/>
          <p:nvPr>
            <p:ph idx="12" type="sldNum"/>
          </p:nvPr>
        </p:nvSpPr>
        <p:spPr>
          <a:xfrm>
            <a:off x="8404384" y="6333134"/>
            <a:ext cx="548700" cy="5247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
        <p:nvSpPr>
          <p:cNvPr id="301" name="Google Shape;301;p50"/>
          <p:cNvSpPr txBox="1"/>
          <p:nvPr/>
        </p:nvSpPr>
        <p:spPr>
          <a:xfrm>
            <a:off x="772825" y="1811233"/>
            <a:ext cx="7277700" cy="417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800">
                <a:latin typeface="Roboto Slab"/>
                <a:ea typeface="Roboto Slab"/>
                <a:cs typeface="Roboto Slab"/>
                <a:sym typeface="Roboto Slab"/>
              </a:rPr>
              <a:t>So far we’ve only talked about activation functions in </a:t>
            </a:r>
            <a:r>
              <a:rPr b="1" lang="en-GB" sz="1800">
                <a:latin typeface="Roboto Slab"/>
                <a:ea typeface="Roboto Slab"/>
                <a:cs typeface="Roboto Slab"/>
                <a:sym typeface="Roboto Slab"/>
              </a:rPr>
              <a:t>hidden units</a:t>
            </a:r>
            <a:r>
              <a:rPr lang="en-GB" sz="1800">
                <a:latin typeface="Roboto Slab"/>
                <a:ea typeface="Roboto Slab"/>
                <a:cs typeface="Roboto Slab"/>
                <a:sym typeface="Roboto Slab"/>
              </a:rPr>
              <a:t>. Depending on the task at hand, we define an appropriate output unit activation function, and corresponding cost function.</a:t>
            </a:r>
            <a:endParaRPr sz="1800">
              <a:latin typeface="Roboto Slab"/>
              <a:ea typeface="Roboto Slab"/>
              <a:cs typeface="Roboto Slab"/>
              <a:sym typeface="Roboto Slab"/>
            </a:endParaRPr>
          </a:p>
          <a:p>
            <a:pPr indent="0" lvl="0" marL="0" rtl="0" algn="l">
              <a:spcBef>
                <a:spcPts val="0"/>
              </a:spcBef>
              <a:spcAft>
                <a:spcPts val="0"/>
              </a:spcAft>
              <a:buNone/>
            </a:pPr>
            <a:r>
              <a:t/>
            </a:r>
            <a:endParaRPr sz="1800">
              <a:latin typeface="Roboto Slab"/>
              <a:ea typeface="Roboto Slab"/>
              <a:cs typeface="Roboto Slab"/>
              <a:sym typeface="Roboto Slab"/>
            </a:endParaRPr>
          </a:p>
          <a:p>
            <a:pPr indent="0" lvl="0" marL="0" rtl="0" algn="l">
              <a:spcBef>
                <a:spcPts val="0"/>
              </a:spcBef>
              <a:spcAft>
                <a:spcPts val="0"/>
              </a:spcAft>
              <a:buNone/>
            </a:pPr>
            <a:r>
              <a:rPr lang="en-GB" sz="1800">
                <a:latin typeface="Roboto Slab"/>
                <a:ea typeface="Roboto Slab"/>
                <a:cs typeface="Roboto Slab"/>
                <a:sym typeface="Roboto Slab"/>
              </a:rPr>
              <a:t>Can imagine the output of the hidden layers as a set of </a:t>
            </a:r>
            <a:r>
              <a:rPr b="1" lang="en-GB" sz="1800">
                <a:latin typeface="Roboto Slab"/>
                <a:ea typeface="Roboto Slab"/>
                <a:cs typeface="Roboto Slab"/>
                <a:sym typeface="Roboto Slab"/>
              </a:rPr>
              <a:t>hidden features </a:t>
            </a:r>
            <a:r>
              <a:rPr lang="en-GB" sz="1800">
                <a:latin typeface="Roboto Slab"/>
                <a:ea typeface="Roboto Slab"/>
                <a:cs typeface="Roboto Slab"/>
                <a:sym typeface="Roboto Slab"/>
              </a:rPr>
              <a:t>to the </a:t>
            </a:r>
            <a:r>
              <a:rPr b="1" lang="en-GB" sz="1800">
                <a:latin typeface="Roboto Slab"/>
                <a:ea typeface="Roboto Slab"/>
                <a:cs typeface="Roboto Slab"/>
                <a:sym typeface="Roboto Slab"/>
              </a:rPr>
              <a:t>output layer</a:t>
            </a:r>
            <a:r>
              <a:rPr lang="en-GB" sz="1800">
                <a:latin typeface="Roboto Slab"/>
                <a:ea typeface="Roboto Slab"/>
                <a:cs typeface="Roboto Slab"/>
                <a:sym typeface="Roboto Slab"/>
              </a:rPr>
              <a:t>:         </a:t>
            </a:r>
            <a:endParaRPr sz="1800">
              <a:latin typeface="Roboto Slab"/>
              <a:ea typeface="Roboto Slab"/>
              <a:cs typeface="Roboto Slab"/>
              <a:sym typeface="Roboto Slab"/>
            </a:endParaRPr>
          </a:p>
          <a:p>
            <a:pPr indent="0" lvl="0" marL="0" rtl="0" algn="l">
              <a:spcBef>
                <a:spcPts val="0"/>
              </a:spcBef>
              <a:spcAft>
                <a:spcPts val="0"/>
              </a:spcAft>
              <a:buNone/>
            </a:pPr>
            <a:r>
              <a:t/>
            </a:r>
            <a:endParaRPr sz="1800">
              <a:latin typeface="Roboto Slab"/>
              <a:ea typeface="Roboto Slab"/>
              <a:cs typeface="Roboto Slab"/>
              <a:sym typeface="Roboto Slab"/>
            </a:endParaRPr>
          </a:p>
          <a:p>
            <a:pPr indent="0" lvl="0" marL="0" rtl="0" algn="l">
              <a:spcBef>
                <a:spcPts val="0"/>
              </a:spcBef>
              <a:spcAft>
                <a:spcPts val="0"/>
              </a:spcAft>
              <a:buNone/>
            </a:pPr>
            <a:r>
              <a:t/>
            </a:r>
            <a:endParaRPr sz="1800">
              <a:latin typeface="Roboto Slab"/>
              <a:ea typeface="Roboto Slab"/>
              <a:cs typeface="Roboto Slab"/>
              <a:sym typeface="Roboto Slab"/>
            </a:endParaRPr>
          </a:p>
          <a:p>
            <a:pPr indent="0" lvl="0" marL="0" rtl="0" algn="l">
              <a:spcBef>
                <a:spcPts val="0"/>
              </a:spcBef>
              <a:spcAft>
                <a:spcPts val="0"/>
              </a:spcAft>
              <a:buNone/>
            </a:pPr>
            <a:r>
              <a:t/>
            </a:r>
            <a:endParaRPr sz="1800">
              <a:latin typeface="Roboto Slab"/>
              <a:ea typeface="Roboto Slab"/>
              <a:cs typeface="Roboto Slab"/>
              <a:sym typeface="Roboto Slab"/>
            </a:endParaRPr>
          </a:p>
          <a:p>
            <a:pPr indent="0" lvl="0" marL="0" rtl="0" algn="l">
              <a:spcBef>
                <a:spcPts val="0"/>
              </a:spcBef>
              <a:spcAft>
                <a:spcPts val="0"/>
              </a:spcAft>
              <a:buNone/>
            </a:pPr>
            <a:r>
              <a:rPr lang="en-GB" sz="1800">
                <a:latin typeface="Roboto Slab"/>
                <a:ea typeface="Roboto Slab"/>
                <a:cs typeface="Roboto Slab"/>
                <a:sym typeface="Roboto Slab"/>
              </a:rPr>
              <a:t>Then, the role of the output layer is to transform the set of hidden features to complete the task the network must perform                             </a:t>
            </a:r>
            <a:endParaRPr sz="1800">
              <a:latin typeface="Roboto Slab"/>
              <a:ea typeface="Roboto Slab"/>
              <a:cs typeface="Roboto Slab"/>
              <a:sym typeface="Roboto Slab"/>
            </a:endParaRPr>
          </a:p>
        </p:txBody>
      </p:sp>
      <p:pic>
        <p:nvPicPr>
          <p:cNvPr id="302" name="Google Shape;302;p50"/>
          <p:cNvPicPr preferRelativeResize="0"/>
          <p:nvPr/>
        </p:nvPicPr>
        <p:blipFill>
          <a:blip r:embed="rId3">
            <a:alphaModFix/>
          </a:blip>
          <a:stretch>
            <a:fillRect/>
          </a:stretch>
        </p:blipFill>
        <p:spPr>
          <a:xfrm>
            <a:off x="3672333" y="3722356"/>
            <a:ext cx="1478682" cy="5247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6" name="Shape 306"/>
        <p:cNvGrpSpPr/>
        <p:nvPr/>
      </p:nvGrpSpPr>
      <p:grpSpPr>
        <a:xfrm>
          <a:off x="0" y="0"/>
          <a:ext cx="0" cy="0"/>
          <a:chOff x="0" y="0"/>
          <a:chExt cx="0" cy="0"/>
        </a:xfrm>
      </p:grpSpPr>
      <p:sp>
        <p:nvSpPr>
          <p:cNvPr id="307" name="Google Shape;307;p51"/>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2400">
                <a:solidFill>
                  <a:srgbClr val="CC0000"/>
                </a:solidFill>
              </a:rPr>
              <a:t>A Brief Note on Output Units</a:t>
            </a:r>
            <a:endParaRPr sz="2400"/>
          </a:p>
        </p:txBody>
      </p:sp>
      <p:sp>
        <p:nvSpPr>
          <p:cNvPr id="308" name="Google Shape;308;p51"/>
          <p:cNvSpPr txBox="1"/>
          <p:nvPr>
            <p:ph idx="12" type="sldNum"/>
          </p:nvPr>
        </p:nvSpPr>
        <p:spPr>
          <a:xfrm>
            <a:off x="8404384" y="6333134"/>
            <a:ext cx="548700" cy="5247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
        <p:nvSpPr>
          <p:cNvPr id="309" name="Google Shape;309;p51"/>
          <p:cNvSpPr txBox="1"/>
          <p:nvPr/>
        </p:nvSpPr>
        <p:spPr>
          <a:xfrm>
            <a:off x="772825" y="1811233"/>
            <a:ext cx="7277700" cy="417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800">
                <a:latin typeface="Roboto Slab"/>
                <a:ea typeface="Roboto Slab"/>
                <a:cs typeface="Roboto Slab"/>
                <a:sym typeface="Roboto Slab"/>
              </a:rPr>
              <a:t>For regression, can use linear unit → </a:t>
            </a:r>
            <a:r>
              <a:rPr b="1" lang="en-GB" sz="1800">
                <a:latin typeface="Roboto Slab"/>
                <a:ea typeface="Roboto Slab"/>
                <a:cs typeface="Roboto Slab"/>
                <a:sym typeface="Roboto Slab"/>
              </a:rPr>
              <a:t>hidden </a:t>
            </a:r>
            <a:r>
              <a:rPr lang="en-GB" sz="1800">
                <a:latin typeface="Roboto Slab"/>
                <a:ea typeface="Roboto Slab"/>
                <a:cs typeface="Roboto Slab"/>
                <a:sym typeface="Roboto Slab"/>
              </a:rPr>
              <a:t>features are the inputs of a linear model</a:t>
            </a:r>
            <a:endParaRPr sz="1800">
              <a:latin typeface="Roboto Slab"/>
              <a:ea typeface="Roboto Slab"/>
              <a:cs typeface="Roboto Slab"/>
              <a:sym typeface="Roboto Slab"/>
            </a:endParaRPr>
          </a:p>
          <a:p>
            <a:pPr indent="0" lvl="0" marL="0" rtl="0" algn="l">
              <a:spcBef>
                <a:spcPts val="0"/>
              </a:spcBef>
              <a:spcAft>
                <a:spcPts val="0"/>
              </a:spcAft>
              <a:buNone/>
            </a:pPr>
            <a:r>
              <a:t/>
            </a:r>
            <a:endParaRPr sz="1800">
              <a:latin typeface="Roboto Slab"/>
              <a:ea typeface="Roboto Slab"/>
              <a:cs typeface="Roboto Slab"/>
              <a:sym typeface="Roboto Slab"/>
            </a:endParaRPr>
          </a:p>
          <a:p>
            <a:pPr indent="0" lvl="0" marL="0" rtl="0" algn="l">
              <a:spcBef>
                <a:spcPts val="0"/>
              </a:spcBef>
              <a:spcAft>
                <a:spcPts val="0"/>
              </a:spcAft>
              <a:buNone/>
            </a:pPr>
            <a:r>
              <a:rPr lang="en-GB" sz="1800">
                <a:latin typeface="Roboto Slab"/>
                <a:ea typeface="Roboto Slab"/>
                <a:cs typeface="Roboto Slab"/>
                <a:sym typeface="Roboto Slab"/>
              </a:rPr>
              <a:t>For binary classification, can use sigmoid → </a:t>
            </a:r>
            <a:r>
              <a:rPr b="1" lang="en-GB" sz="1800">
                <a:latin typeface="Roboto Slab"/>
                <a:ea typeface="Roboto Slab"/>
                <a:cs typeface="Roboto Slab"/>
                <a:sym typeface="Roboto Slab"/>
              </a:rPr>
              <a:t>hidden features</a:t>
            </a:r>
            <a:r>
              <a:rPr lang="en-GB" sz="1800">
                <a:latin typeface="Roboto Slab"/>
                <a:ea typeface="Roboto Slab"/>
                <a:cs typeface="Roboto Slab"/>
                <a:sym typeface="Roboto Slab"/>
              </a:rPr>
              <a:t> are input of logistic regression</a:t>
            </a:r>
            <a:r>
              <a:rPr lang="en-GB" sz="1800">
                <a:latin typeface="Roboto Slab"/>
                <a:ea typeface="Roboto Slab"/>
                <a:cs typeface="Roboto Slab"/>
                <a:sym typeface="Roboto Slab"/>
              </a:rPr>
              <a:t>         </a:t>
            </a:r>
            <a:endParaRPr sz="1800">
              <a:latin typeface="Roboto Slab"/>
              <a:ea typeface="Roboto Slab"/>
              <a:cs typeface="Roboto Slab"/>
              <a:sym typeface="Roboto Slab"/>
            </a:endParaRPr>
          </a:p>
          <a:p>
            <a:pPr indent="0" lvl="0" marL="0" rtl="0" algn="l">
              <a:spcBef>
                <a:spcPts val="0"/>
              </a:spcBef>
              <a:spcAft>
                <a:spcPts val="0"/>
              </a:spcAft>
              <a:buNone/>
            </a:pPr>
            <a:r>
              <a:t/>
            </a:r>
            <a:endParaRPr sz="1800">
              <a:latin typeface="Roboto Slab"/>
              <a:ea typeface="Roboto Slab"/>
              <a:cs typeface="Roboto Slab"/>
              <a:sym typeface="Roboto Slab"/>
            </a:endParaRPr>
          </a:p>
          <a:p>
            <a:pPr indent="0" lvl="0" marL="0" rtl="0" algn="l">
              <a:spcBef>
                <a:spcPts val="0"/>
              </a:spcBef>
              <a:spcAft>
                <a:spcPts val="0"/>
              </a:spcAft>
              <a:buNone/>
            </a:pPr>
            <a:r>
              <a:rPr lang="en-GB" sz="1800">
                <a:latin typeface="Roboto Slab"/>
                <a:ea typeface="Roboto Slab"/>
                <a:cs typeface="Roboto Slab"/>
                <a:sym typeface="Roboto Slab"/>
              </a:rPr>
              <a:t>Many other activation functions possible     </a:t>
            </a:r>
            <a:endParaRPr sz="1800">
              <a:latin typeface="Roboto Slab"/>
              <a:ea typeface="Roboto Slab"/>
              <a:cs typeface="Roboto Slab"/>
              <a:sym typeface="Roboto Slab"/>
            </a:endParaRPr>
          </a:p>
        </p:txBody>
      </p:sp>
      <p:pic>
        <p:nvPicPr>
          <p:cNvPr id="310" name="Google Shape;310;p51"/>
          <p:cNvPicPr preferRelativeResize="0"/>
          <p:nvPr/>
        </p:nvPicPr>
        <p:blipFill>
          <a:blip r:embed="rId3">
            <a:alphaModFix/>
          </a:blip>
          <a:stretch>
            <a:fillRect/>
          </a:stretch>
        </p:blipFill>
        <p:spPr>
          <a:xfrm>
            <a:off x="2877450" y="4078050"/>
            <a:ext cx="3389100" cy="22550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4" name="Shape 314"/>
        <p:cNvGrpSpPr/>
        <p:nvPr/>
      </p:nvGrpSpPr>
      <p:grpSpPr>
        <a:xfrm>
          <a:off x="0" y="0"/>
          <a:ext cx="0" cy="0"/>
          <a:chOff x="0" y="0"/>
          <a:chExt cx="0" cy="0"/>
        </a:xfrm>
      </p:grpSpPr>
      <p:sp>
        <p:nvSpPr>
          <p:cNvPr id="315" name="Google Shape;315;p52"/>
          <p:cNvSpPr txBox="1"/>
          <p:nvPr>
            <p:ph idx="12" type="sldNum"/>
          </p:nvPr>
        </p:nvSpPr>
        <p:spPr>
          <a:xfrm>
            <a:off x="-92" y="6333125"/>
            <a:ext cx="9144000" cy="524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GB">
                <a:solidFill>
                  <a:srgbClr val="C90813"/>
                </a:solidFill>
              </a:rPr>
              <a:t>‹#›</a:t>
            </a:fld>
            <a:endParaRPr>
              <a:solidFill>
                <a:srgbClr val="C90813"/>
              </a:solidFill>
            </a:endParaRPr>
          </a:p>
        </p:txBody>
      </p:sp>
      <p:pic>
        <p:nvPicPr>
          <p:cNvPr id="316" name="Google Shape;316;p52"/>
          <p:cNvPicPr preferRelativeResize="0"/>
          <p:nvPr/>
        </p:nvPicPr>
        <p:blipFill>
          <a:blip r:embed="rId3">
            <a:alphaModFix/>
          </a:blip>
          <a:stretch>
            <a:fillRect/>
          </a:stretch>
        </p:blipFill>
        <p:spPr>
          <a:xfrm>
            <a:off x="2202600" y="3348349"/>
            <a:ext cx="4106664" cy="2310000"/>
          </a:xfrm>
          <a:prstGeom prst="rect">
            <a:avLst/>
          </a:prstGeom>
          <a:noFill/>
          <a:ln>
            <a:noFill/>
          </a:ln>
        </p:spPr>
      </p:pic>
      <p:sp>
        <p:nvSpPr>
          <p:cNvPr id="317" name="Google Shape;317;p52"/>
          <p:cNvSpPr txBox="1"/>
          <p:nvPr/>
        </p:nvSpPr>
        <p:spPr>
          <a:xfrm>
            <a:off x="776150" y="1490925"/>
            <a:ext cx="7441200" cy="23100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GB" sz="1800">
                <a:latin typeface="Roboto Slab"/>
                <a:ea typeface="Roboto Slab"/>
                <a:cs typeface="Roboto Slab"/>
                <a:sym typeface="Roboto Slab"/>
              </a:rPr>
              <a:t>Essentially, a neural network learns features that are more interpretable* for the output layer, which simply consists of a layer of neurons that performs tasks that we have previously seen...</a:t>
            </a:r>
            <a:endParaRPr b="1" sz="1800">
              <a:latin typeface="Roboto Slab"/>
              <a:ea typeface="Roboto Slab"/>
              <a:cs typeface="Roboto Slab"/>
              <a:sym typeface="Roboto Slab"/>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1" name="Shape 321"/>
        <p:cNvGrpSpPr/>
        <p:nvPr/>
      </p:nvGrpSpPr>
      <p:grpSpPr>
        <a:xfrm>
          <a:off x="0" y="0"/>
          <a:ext cx="0" cy="0"/>
          <a:chOff x="0" y="0"/>
          <a:chExt cx="0" cy="0"/>
        </a:xfrm>
      </p:grpSpPr>
      <p:sp>
        <p:nvSpPr>
          <p:cNvPr id="322" name="Google Shape;322;p53"/>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2400">
                <a:solidFill>
                  <a:srgbClr val="CC0000"/>
                </a:solidFill>
              </a:rPr>
              <a:t>Neural Networks in Matrix Form</a:t>
            </a:r>
            <a:endParaRPr/>
          </a:p>
        </p:txBody>
      </p:sp>
      <p:sp>
        <p:nvSpPr>
          <p:cNvPr id="323" name="Google Shape;323;p53"/>
          <p:cNvSpPr txBox="1"/>
          <p:nvPr>
            <p:ph idx="12" type="sldNum"/>
          </p:nvPr>
        </p:nvSpPr>
        <p:spPr>
          <a:xfrm>
            <a:off x="8404384" y="6333134"/>
            <a:ext cx="548700" cy="5247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pic>
        <p:nvPicPr>
          <p:cNvPr id="324" name="Google Shape;324;p53"/>
          <p:cNvPicPr preferRelativeResize="0"/>
          <p:nvPr/>
        </p:nvPicPr>
        <p:blipFill>
          <a:blip r:embed="rId3">
            <a:alphaModFix/>
          </a:blip>
          <a:stretch>
            <a:fillRect/>
          </a:stretch>
        </p:blipFill>
        <p:spPr>
          <a:xfrm>
            <a:off x="1320362" y="1858626"/>
            <a:ext cx="6503274" cy="42047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Google Shape;187;p36"/>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2400">
                <a:solidFill>
                  <a:srgbClr val="CC0000"/>
                </a:solidFill>
              </a:rPr>
              <a:t>Today’s Agenda</a:t>
            </a:r>
            <a:endParaRPr sz="2400"/>
          </a:p>
        </p:txBody>
      </p:sp>
      <p:sp>
        <p:nvSpPr>
          <p:cNvPr id="188" name="Google Shape;188;p36"/>
          <p:cNvSpPr txBox="1"/>
          <p:nvPr>
            <p:ph idx="1" type="body"/>
          </p:nvPr>
        </p:nvSpPr>
        <p:spPr>
          <a:xfrm>
            <a:off x="786150" y="1682267"/>
            <a:ext cx="7571700" cy="4764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000">
                <a:solidFill>
                  <a:schemeClr val="dk1"/>
                </a:solidFill>
                <a:latin typeface="Roboto Slab"/>
                <a:ea typeface="Roboto Slab"/>
                <a:cs typeface="Roboto Slab"/>
                <a:sym typeface="Roboto Slab"/>
              </a:rPr>
              <a:t>Motivation and biological inspiration</a:t>
            </a:r>
            <a:endParaRPr sz="2000">
              <a:solidFill>
                <a:schemeClr val="dk1"/>
              </a:solidFill>
              <a:latin typeface="Roboto Slab"/>
              <a:ea typeface="Roboto Slab"/>
              <a:cs typeface="Roboto Slab"/>
              <a:sym typeface="Roboto Slab"/>
            </a:endParaRPr>
          </a:p>
          <a:p>
            <a:pPr indent="0" lvl="0" marL="457200" rtl="0" algn="l">
              <a:spcBef>
                <a:spcPts val="0"/>
              </a:spcBef>
              <a:spcAft>
                <a:spcPts val="0"/>
              </a:spcAft>
              <a:buNone/>
            </a:pPr>
            <a:r>
              <a:t/>
            </a:r>
            <a:endParaRPr sz="2000">
              <a:solidFill>
                <a:schemeClr val="dk1"/>
              </a:solidFill>
              <a:latin typeface="Roboto Slab"/>
              <a:ea typeface="Roboto Slab"/>
              <a:cs typeface="Roboto Slab"/>
              <a:sym typeface="Roboto Slab"/>
            </a:endParaRPr>
          </a:p>
          <a:p>
            <a:pPr indent="0" lvl="0" marL="0" rtl="0" algn="l">
              <a:spcBef>
                <a:spcPts val="0"/>
              </a:spcBef>
              <a:spcAft>
                <a:spcPts val="0"/>
              </a:spcAft>
              <a:buNone/>
            </a:pPr>
            <a:r>
              <a:rPr lang="en-GB" sz="2000">
                <a:solidFill>
                  <a:schemeClr val="dk1"/>
                </a:solidFill>
                <a:latin typeface="Roboto Slab"/>
                <a:ea typeface="Roboto Slab"/>
                <a:cs typeface="Roboto Slab"/>
                <a:sym typeface="Roboto Slab"/>
              </a:rPr>
              <a:t>Feed forward neural networks</a:t>
            </a:r>
            <a:endParaRPr sz="2000">
              <a:solidFill>
                <a:schemeClr val="dk1"/>
              </a:solidFill>
              <a:latin typeface="Roboto Slab"/>
              <a:ea typeface="Roboto Slab"/>
              <a:cs typeface="Roboto Slab"/>
              <a:sym typeface="Roboto Slab"/>
            </a:endParaRPr>
          </a:p>
          <a:p>
            <a:pPr indent="0" lvl="0" marL="0" rtl="0" algn="l">
              <a:spcBef>
                <a:spcPts val="0"/>
              </a:spcBef>
              <a:spcAft>
                <a:spcPts val="0"/>
              </a:spcAft>
              <a:buNone/>
            </a:pPr>
            <a:r>
              <a:t/>
            </a:r>
            <a:endParaRPr sz="2000">
              <a:solidFill>
                <a:schemeClr val="dk1"/>
              </a:solidFill>
              <a:latin typeface="Roboto Slab"/>
              <a:ea typeface="Roboto Slab"/>
              <a:cs typeface="Roboto Slab"/>
              <a:sym typeface="Roboto Slab"/>
            </a:endParaRPr>
          </a:p>
          <a:p>
            <a:pPr indent="0" lvl="0" marL="0" rtl="0" algn="l">
              <a:spcBef>
                <a:spcPts val="0"/>
              </a:spcBef>
              <a:spcAft>
                <a:spcPts val="0"/>
              </a:spcAft>
              <a:buNone/>
            </a:pPr>
            <a:r>
              <a:rPr lang="en-GB" sz="2000">
                <a:solidFill>
                  <a:schemeClr val="dk1"/>
                </a:solidFill>
                <a:latin typeface="Roboto Slab"/>
                <a:ea typeface="Roboto Slab"/>
                <a:cs typeface="Roboto Slab"/>
                <a:sym typeface="Roboto Slab"/>
              </a:rPr>
              <a:t>Hidden Units and Activation Functions</a:t>
            </a:r>
            <a:endParaRPr sz="2000">
              <a:solidFill>
                <a:schemeClr val="dk1"/>
              </a:solidFill>
              <a:latin typeface="Roboto Slab"/>
              <a:ea typeface="Roboto Slab"/>
              <a:cs typeface="Roboto Slab"/>
              <a:sym typeface="Roboto Slab"/>
            </a:endParaRPr>
          </a:p>
          <a:p>
            <a:pPr indent="0" lvl="0" marL="0" rtl="0" algn="l">
              <a:spcBef>
                <a:spcPts val="0"/>
              </a:spcBef>
              <a:spcAft>
                <a:spcPts val="0"/>
              </a:spcAft>
              <a:buNone/>
            </a:pPr>
            <a:r>
              <a:t/>
            </a:r>
            <a:endParaRPr sz="2000">
              <a:solidFill>
                <a:schemeClr val="dk1"/>
              </a:solidFill>
              <a:latin typeface="Roboto Slab"/>
              <a:ea typeface="Roboto Slab"/>
              <a:cs typeface="Roboto Slab"/>
              <a:sym typeface="Roboto Slab"/>
            </a:endParaRPr>
          </a:p>
          <a:p>
            <a:pPr indent="0" lvl="0" marL="0" rtl="0" algn="l">
              <a:spcBef>
                <a:spcPts val="0"/>
              </a:spcBef>
              <a:spcAft>
                <a:spcPts val="0"/>
              </a:spcAft>
              <a:buNone/>
            </a:pPr>
            <a:r>
              <a:rPr lang="en-GB" sz="2000">
                <a:solidFill>
                  <a:schemeClr val="dk1"/>
                </a:solidFill>
                <a:latin typeface="Roboto Slab"/>
                <a:ea typeface="Roboto Slab"/>
                <a:cs typeface="Roboto Slab"/>
                <a:sym typeface="Roboto Slab"/>
              </a:rPr>
              <a:t>Output Units</a:t>
            </a:r>
            <a:endParaRPr sz="2000">
              <a:solidFill>
                <a:schemeClr val="dk1"/>
              </a:solidFill>
              <a:latin typeface="Roboto Slab"/>
              <a:ea typeface="Roboto Slab"/>
              <a:cs typeface="Roboto Slab"/>
              <a:sym typeface="Roboto Slab"/>
            </a:endParaRPr>
          </a:p>
          <a:p>
            <a:pPr indent="0" lvl="0" marL="0" rtl="0" algn="l">
              <a:spcBef>
                <a:spcPts val="0"/>
              </a:spcBef>
              <a:spcAft>
                <a:spcPts val="0"/>
              </a:spcAft>
              <a:buNone/>
            </a:pPr>
            <a:r>
              <a:t/>
            </a:r>
            <a:endParaRPr sz="2000">
              <a:solidFill>
                <a:schemeClr val="dk1"/>
              </a:solidFill>
              <a:latin typeface="Roboto Slab"/>
              <a:ea typeface="Roboto Slab"/>
              <a:cs typeface="Roboto Slab"/>
              <a:sym typeface="Roboto Slab"/>
            </a:endParaRPr>
          </a:p>
          <a:p>
            <a:pPr indent="0" lvl="0" marL="0" rtl="0" algn="l">
              <a:spcBef>
                <a:spcPts val="0"/>
              </a:spcBef>
              <a:spcAft>
                <a:spcPts val="0"/>
              </a:spcAft>
              <a:buNone/>
            </a:pPr>
            <a:r>
              <a:rPr lang="en-GB" sz="2000">
                <a:solidFill>
                  <a:schemeClr val="dk1"/>
                </a:solidFill>
                <a:latin typeface="Roboto Slab"/>
                <a:ea typeface="Roboto Slab"/>
                <a:cs typeface="Roboto Slab"/>
                <a:sym typeface="Roboto Slab"/>
              </a:rPr>
              <a:t>Universal Approximation Theorem</a:t>
            </a:r>
            <a:endParaRPr sz="2000">
              <a:solidFill>
                <a:schemeClr val="dk1"/>
              </a:solidFill>
              <a:latin typeface="Roboto Slab"/>
              <a:ea typeface="Roboto Slab"/>
              <a:cs typeface="Roboto Slab"/>
              <a:sym typeface="Roboto Slab"/>
            </a:endParaRPr>
          </a:p>
          <a:p>
            <a:pPr indent="0" lvl="0" marL="0" rtl="0" algn="l">
              <a:spcBef>
                <a:spcPts val="0"/>
              </a:spcBef>
              <a:spcAft>
                <a:spcPts val="0"/>
              </a:spcAft>
              <a:buNone/>
            </a:pPr>
            <a:r>
              <a:t/>
            </a:r>
            <a:endParaRPr sz="2000">
              <a:solidFill>
                <a:schemeClr val="dk1"/>
              </a:solidFill>
              <a:latin typeface="Roboto Slab"/>
              <a:ea typeface="Roboto Slab"/>
              <a:cs typeface="Roboto Slab"/>
              <a:sym typeface="Roboto Slab"/>
            </a:endParaRPr>
          </a:p>
          <a:p>
            <a:pPr indent="0" lvl="0" marL="0" rtl="0" algn="l">
              <a:spcBef>
                <a:spcPts val="0"/>
              </a:spcBef>
              <a:spcAft>
                <a:spcPts val="0"/>
              </a:spcAft>
              <a:buNone/>
            </a:pPr>
            <a:r>
              <a:rPr lang="en-GB" sz="2000">
                <a:solidFill>
                  <a:schemeClr val="dk1"/>
                </a:solidFill>
                <a:latin typeface="Roboto Slab"/>
                <a:ea typeface="Roboto Slab"/>
                <a:cs typeface="Roboto Slab"/>
                <a:sym typeface="Roboto Slab"/>
              </a:rPr>
              <a:t>Learning and backpropagation</a:t>
            </a:r>
            <a:endParaRPr sz="2000">
              <a:solidFill>
                <a:schemeClr val="dk1"/>
              </a:solidFill>
              <a:latin typeface="Roboto Slab"/>
              <a:ea typeface="Roboto Slab"/>
              <a:cs typeface="Roboto Slab"/>
              <a:sym typeface="Roboto Slab"/>
            </a:endParaRPr>
          </a:p>
          <a:p>
            <a:pPr indent="0" lvl="0" marL="0" rtl="0" algn="l">
              <a:spcBef>
                <a:spcPts val="0"/>
              </a:spcBef>
              <a:spcAft>
                <a:spcPts val="0"/>
              </a:spcAft>
              <a:buNone/>
            </a:pPr>
            <a:r>
              <a:t/>
            </a:r>
            <a:endParaRPr sz="2000">
              <a:solidFill>
                <a:schemeClr val="dk1"/>
              </a:solidFill>
              <a:latin typeface="Roboto Slab"/>
              <a:ea typeface="Roboto Slab"/>
              <a:cs typeface="Roboto Slab"/>
              <a:sym typeface="Roboto Slab"/>
            </a:endParaRPr>
          </a:p>
          <a:p>
            <a:pPr indent="0" lvl="0" marL="0" rtl="0" algn="l">
              <a:spcBef>
                <a:spcPts val="0"/>
              </a:spcBef>
              <a:spcAft>
                <a:spcPts val="0"/>
              </a:spcAft>
              <a:buNone/>
            </a:pPr>
            <a:r>
              <a:rPr lang="en-GB" sz="2000">
                <a:solidFill>
                  <a:schemeClr val="dk1"/>
                </a:solidFill>
                <a:latin typeface="Roboto Slab"/>
                <a:ea typeface="Roboto Slab"/>
                <a:cs typeface="Roboto Slab"/>
                <a:sym typeface="Roboto Slab"/>
              </a:rPr>
              <a:t>Activity: Introduction to Python keras library</a:t>
            </a:r>
            <a:endParaRPr sz="2000">
              <a:solidFill>
                <a:schemeClr val="dk1"/>
              </a:solidFill>
              <a:latin typeface="Roboto Slab"/>
              <a:ea typeface="Roboto Slab"/>
              <a:cs typeface="Roboto Slab"/>
              <a:sym typeface="Roboto Slab"/>
            </a:endParaRPr>
          </a:p>
          <a:p>
            <a:pPr indent="0" lvl="0" marL="0" rtl="0" algn="l">
              <a:spcBef>
                <a:spcPts val="0"/>
              </a:spcBef>
              <a:spcAft>
                <a:spcPts val="0"/>
              </a:spcAft>
              <a:buNone/>
            </a:pPr>
            <a:r>
              <a:t/>
            </a:r>
            <a:endParaRPr sz="2000">
              <a:solidFill>
                <a:schemeClr val="dk1"/>
              </a:solidFill>
              <a:latin typeface="Roboto Slab"/>
              <a:ea typeface="Roboto Slab"/>
              <a:cs typeface="Roboto Slab"/>
              <a:sym typeface="Roboto Slab"/>
            </a:endParaRPr>
          </a:p>
          <a:p>
            <a:pPr indent="0" lvl="0" marL="0" rtl="0" algn="l">
              <a:spcBef>
                <a:spcPts val="0"/>
              </a:spcBef>
              <a:spcAft>
                <a:spcPts val="0"/>
              </a:spcAft>
              <a:buNone/>
            </a:pPr>
            <a:r>
              <a:t/>
            </a:r>
            <a:endParaRPr sz="2000">
              <a:solidFill>
                <a:schemeClr val="dk1"/>
              </a:solidFill>
              <a:latin typeface="Roboto Slab"/>
              <a:ea typeface="Roboto Slab"/>
              <a:cs typeface="Roboto Slab"/>
              <a:sym typeface="Roboto Slab"/>
            </a:endParaRPr>
          </a:p>
          <a:p>
            <a:pPr indent="0" lvl="0" marL="0" rtl="0" algn="l">
              <a:spcBef>
                <a:spcPts val="0"/>
              </a:spcBef>
              <a:spcAft>
                <a:spcPts val="0"/>
              </a:spcAft>
              <a:buNone/>
            </a:pPr>
            <a:r>
              <a:t/>
            </a:r>
            <a:endParaRPr sz="2000">
              <a:solidFill>
                <a:schemeClr val="dk1"/>
              </a:solidFill>
              <a:latin typeface="Roboto Slab"/>
              <a:ea typeface="Roboto Slab"/>
              <a:cs typeface="Roboto Slab"/>
              <a:sym typeface="Roboto Slab"/>
            </a:endParaRPr>
          </a:p>
          <a:p>
            <a:pPr indent="0" lvl="0" marL="0" rtl="0" algn="l">
              <a:spcBef>
                <a:spcPts val="0"/>
              </a:spcBef>
              <a:spcAft>
                <a:spcPts val="0"/>
              </a:spcAft>
              <a:buNone/>
            </a:pPr>
            <a:r>
              <a:t/>
            </a:r>
            <a:endParaRPr sz="2000">
              <a:solidFill>
                <a:schemeClr val="dk1"/>
              </a:solidFill>
              <a:latin typeface="Roboto Slab"/>
              <a:ea typeface="Roboto Slab"/>
              <a:cs typeface="Roboto Slab"/>
              <a:sym typeface="Roboto Slab"/>
            </a:endParaRPr>
          </a:p>
          <a:p>
            <a:pPr indent="0" lvl="0" marL="0" rtl="0" algn="l">
              <a:spcBef>
                <a:spcPts val="0"/>
              </a:spcBef>
              <a:spcAft>
                <a:spcPts val="0"/>
              </a:spcAft>
              <a:buNone/>
            </a:pPr>
            <a:r>
              <a:t/>
            </a:r>
            <a:endParaRPr sz="2000">
              <a:solidFill>
                <a:schemeClr val="dk1"/>
              </a:solidFill>
              <a:latin typeface="Roboto Slab"/>
              <a:ea typeface="Roboto Slab"/>
              <a:cs typeface="Roboto Slab"/>
              <a:sym typeface="Roboto Slab"/>
            </a:endParaRPr>
          </a:p>
          <a:p>
            <a:pPr indent="0" lvl="0" marL="0" rtl="0" algn="l">
              <a:spcBef>
                <a:spcPts val="0"/>
              </a:spcBef>
              <a:spcAft>
                <a:spcPts val="0"/>
              </a:spcAft>
              <a:buNone/>
            </a:pPr>
            <a:r>
              <a:t/>
            </a:r>
            <a:endParaRPr sz="2000">
              <a:solidFill>
                <a:schemeClr val="dk1"/>
              </a:solidFill>
              <a:latin typeface="Roboto Slab"/>
              <a:ea typeface="Roboto Slab"/>
              <a:cs typeface="Roboto Slab"/>
              <a:sym typeface="Roboto Slab"/>
            </a:endParaRPr>
          </a:p>
        </p:txBody>
      </p:sp>
      <p:sp>
        <p:nvSpPr>
          <p:cNvPr id="189" name="Google Shape;189;p36"/>
          <p:cNvSpPr txBox="1"/>
          <p:nvPr>
            <p:ph idx="12" type="sldNum"/>
          </p:nvPr>
        </p:nvSpPr>
        <p:spPr>
          <a:xfrm>
            <a:off x="8404384" y="6333134"/>
            <a:ext cx="548700" cy="5247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8" name="Shape 328"/>
        <p:cNvGrpSpPr/>
        <p:nvPr/>
      </p:nvGrpSpPr>
      <p:grpSpPr>
        <a:xfrm>
          <a:off x="0" y="0"/>
          <a:ext cx="0" cy="0"/>
          <a:chOff x="0" y="0"/>
          <a:chExt cx="0" cy="0"/>
        </a:xfrm>
      </p:grpSpPr>
      <p:sp>
        <p:nvSpPr>
          <p:cNvPr id="329" name="Google Shape;329;p54"/>
          <p:cNvSpPr txBox="1"/>
          <p:nvPr>
            <p:ph idx="1" type="body"/>
          </p:nvPr>
        </p:nvSpPr>
        <p:spPr>
          <a:xfrm>
            <a:off x="786150" y="1682267"/>
            <a:ext cx="7571700" cy="4764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2000">
              <a:solidFill>
                <a:schemeClr val="dk1"/>
              </a:solidFill>
              <a:latin typeface="Roboto Slab"/>
              <a:ea typeface="Roboto Slab"/>
              <a:cs typeface="Roboto Slab"/>
              <a:sym typeface="Roboto Slab"/>
            </a:endParaRPr>
          </a:p>
          <a:p>
            <a:pPr indent="0" lvl="0" marL="0" rtl="0" algn="l">
              <a:spcBef>
                <a:spcPts val="0"/>
              </a:spcBef>
              <a:spcAft>
                <a:spcPts val="0"/>
              </a:spcAft>
              <a:buNone/>
            </a:pPr>
            <a:r>
              <a:rPr lang="en-GB" sz="2000">
                <a:solidFill>
                  <a:schemeClr val="dk1"/>
                </a:solidFill>
                <a:latin typeface="Roboto Slab"/>
                <a:ea typeface="Roboto Slab"/>
                <a:cs typeface="Roboto Slab"/>
                <a:sym typeface="Roboto Slab"/>
              </a:rPr>
              <a:t> </a:t>
            </a:r>
            <a:endParaRPr sz="2000">
              <a:solidFill>
                <a:schemeClr val="dk1"/>
              </a:solidFill>
              <a:latin typeface="Roboto Slab"/>
              <a:ea typeface="Roboto Slab"/>
              <a:cs typeface="Roboto Slab"/>
              <a:sym typeface="Roboto Slab"/>
            </a:endParaRPr>
          </a:p>
          <a:p>
            <a:pPr indent="0" lvl="0" marL="0" rtl="0" algn="l">
              <a:spcBef>
                <a:spcPts val="0"/>
              </a:spcBef>
              <a:spcAft>
                <a:spcPts val="0"/>
              </a:spcAft>
              <a:buNone/>
            </a:pPr>
            <a:r>
              <a:t/>
            </a:r>
            <a:endParaRPr sz="2000">
              <a:solidFill>
                <a:schemeClr val="dk1"/>
              </a:solidFill>
              <a:latin typeface="Roboto Slab"/>
              <a:ea typeface="Roboto Slab"/>
              <a:cs typeface="Roboto Slab"/>
              <a:sym typeface="Roboto Slab"/>
            </a:endParaRPr>
          </a:p>
          <a:p>
            <a:pPr indent="0" lvl="0" marL="0" rtl="0" algn="l">
              <a:spcBef>
                <a:spcPts val="0"/>
              </a:spcBef>
              <a:spcAft>
                <a:spcPts val="0"/>
              </a:spcAft>
              <a:buNone/>
            </a:pPr>
            <a:r>
              <a:t/>
            </a:r>
            <a:endParaRPr sz="2000">
              <a:solidFill>
                <a:schemeClr val="dk1"/>
              </a:solidFill>
              <a:latin typeface="Roboto Slab"/>
              <a:ea typeface="Roboto Slab"/>
              <a:cs typeface="Roboto Slab"/>
              <a:sym typeface="Roboto Slab"/>
            </a:endParaRPr>
          </a:p>
          <a:p>
            <a:pPr indent="0" lvl="0" marL="0" rtl="0" algn="l">
              <a:spcBef>
                <a:spcPts val="0"/>
              </a:spcBef>
              <a:spcAft>
                <a:spcPts val="0"/>
              </a:spcAft>
              <a:buNone/>
            </a:pPr>
            <a:r>
              <a:t/>
            </a:r>
            <a:endParaRPr sz="2000">
              <a:solidFill>
                <a:schemeClr val="dk1"/>
              </a:solidFill>
              <a:latin typeface="Roboto Slab"/>
              <a:ea typeface="Roboto Slab"/>
              <a:cs typeface="Roboto Slab"/>
              <a:sym typeface="Roboto Slab"/>
            </a:endParaRPr>
          </a:p>
        </p:txBody>
      </p:sp>
      <p:sp>
        <p:nvSpPr>
          <p:cNvPr id="330" name="Google Shape;330;p54"/>
          <p:cNvSpPr txBox="1"/>
          <p:nvPr>
            <p:ph idx="12" type="sldNum"/>
          </p:nvPr>
        </p:nvSpPr>
        <p:spPr>
          <a:xfrm>
            <a:off x="8404384" y="6333134"/>
            <a:ext cx="548700" cy="5247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
        <p:nvSpPr>
          <p:cNvPr id="331" name="Google Shape;331;p54"/>
          <p:cNvSpPr txBox="1"/>
          <p:nvPr/>
        </p:nvSpPr>
        <p:spPr>
          <a:xfrm>
            <a:off x="5442175" y="6028500"/>
            <a:ext cx="3510900" cy="7233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t/>
            </a:r>
            <a:endParaRPr sz="800"/>
          </a:p>
        </p:txBody>
      </p:sp>
      <p:pic>
        <p:nvPicPr>
          <p:cNvPr id="332" name="Google Shape;332;p54"/>
          <p:cNvPicPr preferRelativeResize="0"/>
          <p:nvPr/>
        </p:nvPicPr>
        <p:blipFill>
          <a:blip r:embed="rId3">
            <a:alphaModFix/>
          </a:blip>
          <a:stretch>
            <a:fillRect/>
          </a:stretch>
        </p:blipFill>
        <p:spPr>
          <a:xfrm>
            <a:off x="1994918" y="1973332"/>
            <a:ext cx="5154162" cy="3429575"/>
          </a:xfrm>
          <a:prstGeom prst="rect">
            <a:avLst/>
          </a:prstGeom>
          <a:noFill/>
          <a:ln>
            <a:noFill/>
          </a:ln>
        </p:spPr>
      </p:pic>
      <p:sp>
        <p:nvSpPr>
          <p:cNvPr id="333" name="Google Shape;333;p54"/>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2400">
                <a:solidFill>
                  <a:srgbClr val="CC0000"/>
                </a:solidFill>
              </a:rPr>
              <a:t>Neural Network Expressivity</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7" name="Shape 337"/>
        <p:cNvGrpSpPr/>
        <p:nvPr/>
      </p:nvGrpSpPr>
      <p:grpSpPr>
        <a:xfrm>
          <a:off x="0" y="0"/>
          <a:ext cx="0" cy="0"/>
          <a:chOff x="0" y="0"/>
          <a:chExt cx="0" cy="0"/>
        </a:xfrm>
      </p:grpSpPr>
      <p:sp>
        <p:nvSpPr>
          <p:cNvPr id="338" name="Google Shape;338;p55"/>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2400">
                <a:solidFill>
                  <a:srgbClr val="CC0000"/>
                </a:solidFill>
              </a:rPr>
              <a:t>Neural Network Expressivity</a:t>
            </a:r>
            <a:endParaRPr/>
          </a:p>
        </p:txBody>
      </p:sp>
      <p:sp>
        <p:nvSpPr>
          <p:cNvPr id="339" name="Google Shape;339;p55"/>
          <p:cNvSpPr txBox="1"/>
          <p:nvPr>
            <p:ph idx="12" type="sldNum"/>
          </p:nvPr>
        </p:nvSpPr>
        <p:spPr>
          <a:xfrm>
            <a:off x="8404384" y="6333134"/>
            <a:ext cx="548700" cy="5247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pic>
        <p:nvPicPr>
          <p:cNvPr id="340" name="Google Shape;340;p55"/>
          <p:cNvPicPr preferRelativeResize="0"/>
          <p:nvPr/>
        </p:nvPicPr>
        <p:blipFill>
          <a:blip r:embed="rId3">
            <a:alphaModFix/>
          </a:blip>
          <a:stretch>
            <a:fillRect/>
          </a:stretch>
        </p:blipFill>
        <p:spPr>
          <a:xfrm>
            <a:off x="1715775" y="1834425"/>
            <a:ext cx="5712425" cy="3467625"/>
          </a:xfrm>
          <a:prstGeom prst="rect">
            <a:avLst/>
          </a:prstGeom>
          <a:noFill/>
          <a:ln>
            <a:noFill/>
          </a:ln>
        </p:spPr>
      </p:pic>
      <p:sp>
        <p:nvSpPr>
          <p:cNvPr id="341" name="Google Shape;341;p55"/>
          <p:cNvSpPr txBox="1"/>
          <p:nvPr/>
        </p:nvSpPr>
        <p:spPr>
          <a:xfrm>
            <a:off x="5875825" y="6461675"/>
            <a:ext cx="2601900" cy="33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900" u="sng">
                <a:solidFill>
                  <a:schemeClr val="hlink"/>
                </a:solidFill>
                <a:latin typeface="Roboto Slab"/>
                <a:ea typeface="Roboto Slab"/>
                <a:cs typeface="Roboto Slab"/>
                <a:sym typeface="Roboto Slab"/>
                <a:hlinkClick r:id="rId4"/>
              </a:rPr>
              <a:t>Image taken from Hugo Larochelle's Slides</a:t>
            </a:r>
            <a:endParaRPr sz="900">
              <a:latin typeface="Roboto Slab"/>
              <a:ea typeface="Roboto Slab"/>
              <a:cs typeface="Roboto Slab"/>
              <a:sym typeface="Roboto Slab"/>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5" name="Shape 345"/>
        <p:cNvGrpSpPr/>
        <p:nvPr/>
      </p:nvGrpSpPr>
      <p:grpSpPr>
        <a:xfrm>
          <a:off x="0" y="0"/>
          <a:ext cx="0" cy="0"/>
          <a:chOff x="0" y="0"/>
          <a:chExt cx="0" cy="0"/>
        </a:xfrm>
      </p:grpSpPr>
      <p:sp>
        <p:nvSpPr>
          <p:cNvPr id="346" name="Google Shape;346;p56"/>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2400">
                <a:solidFill>
                  <a:srgbClr val="CC0000"/>
                </a:solidFill>
              </a:rPr>
              <a:t>Neural Network Expressiveness</a:t>
            </a:r>
            <a:endParaRPr/>
          </a:p>
        </p:txBody>
      </p:sp>
      <p:sp>
        <p:nvSpPr>
          <p:cNvPr id="347" name="Google Shape;347;p56"/>
          <p:cNvSpPr txBox="1"/>
          <p:nvPr>
            <p:ph idx="12" type="sldNum"/>
          </p:nvPr>
        </p:nvSpPr>
        <p:spPr>
          <a:xfrm>
            <a:off x="8404384" y="6333134"/>
            <a:ext cx="548700" cy="5247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
        <p:nvSpPr>
          <p:cNvPr id="348" name="Google Shape;348;p56"/>
          <p:cNvSpPr txBox="1"/>
          <p:nvPr/>
        </p:nvSpPr>
        <p:spPr>
          <a:xfrm>
            <a:off x="823800" y="1597375"/>
            <a:ext cx="7496400" cy="430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800">
                <a:latin typeface="Roboto Slab"/>
                <a:ea typeface="Roboto Slab"/>
                <a:cs typeface="Roboto Slab"/>
                <a:sym typeface="Roboto Slab"/>
              </a:rPr>
              <a:t>Neural networks approximate functions without </a:t>
            </a:r>
            <a:br>
              <a:rPr lang="en-GB" sz="1800">
                <a:latin typeface="Roboto Slab"/>
                <a:ea typeface="Roboto Slab"/>
                <a:cs typeface="Roboto Slab"/>
                <a:sym typeface="Roboto Slab"/>
              </a:rPr>
            </a:br>
            <a:r>
              <a:rPr lang="en-GB" sz="1800">
                <a:latin typeface="Roboto Slab"/>
                <a:ea typeface="Roboto Slab"/>
                <a:cs typeface="Roboto Slab"/>
                <a:sym typeface="Roboto Slab"/>
              </a:rPr>
              <a:t>assuming an initial data distribution.</a:t>
            </a:r>
            <a:endParaRPr sz="1800">
              <a:latin typeface="Roboto Slab"/>
              <a:ea typeface="Roboto Slab"/>
              <a:cs typeface="Roboto Slab"/>
              <a:sym typeface="Roboto Slab"/>
            </a:endParaRPr>
          </a:p>
          <a:p>
            <a:pPr indent="0" lvl="0" marL="0" rtl="0" algn="l">
              <a:spcBef>
                <a:spcPts val="0"/>
              </a:spcBef>
              <a:spcAft>
                <a:spcPts val="0"/>
              </a:spcAft>
              <a:buNone/>
            </a:pPr>
            <a:r>
              <a:t/>
            </a:r>
            <a:endParaRPr b="1" sz="1800">
              <a:latin typeface="Roboto Slab"/>
              <a:ea typeface="Roboto Slab"/>
              <a:cs typeface="Roboto Slab"/>
              <a:sym typeface="Roboto Slab"/>
            </a:endParaRPr>
          </a:p>
          <a:p>
            <a:pPr indent="0" lvl="0" marL="0" rtl="0" algn="l">
              <a:spcBef>
                <a:spcPts val="0"/>
              </a:spcBef>
              <a:spcAft>
                <a:spcPts val="0"/>
              </a:spcAft>
              <a:buNone/>
            </a:pPr>
            <a:r>
              <a:rPr b="1" lang="en-GB" sz="1800">
                <a:latin typeface="Roboto Slab"/>
                <a:ea typeface="Roboto Slab"/>
                <a:cs typeface="Roboto Slab"/>
                <a:sym typeface="Roboto Slab"/>
              </a:rPr>
              <a:t>Universal Approximation Theorem</a:t>
            </a:r>
            <a:r>
              <a:rPr lang="en-GB" sz="1800">
                <a:latin typeface="Roboto Slab"/>
                <a:ea typeface="Roboto Slab"/>
                <a:cs typeface="Roboto Slab"/>
                <a:sym typeface="Roboto Slab"/>
              </a:rPr>
              <a:t> </a:t>
            </a:r>
            <a:endParaRPr sz="1800">
              <a:latin typeface="Roboto Slab"/>
              <a:ea typeface="Roboto Slab"/>
              <a:cs typeface="Roboto Slab"/>
              <a:sym typeface="Roboto Slab"/>
            </a:endParaRPr>
          </a:p>
          <a:p>
            <a:pPr indent="0" lvl="0" marL="0" rtl="0" algn="l">
              <a:spcBef>
                <a:spcPts val="0"/>
              </a:spcBef>
              <a:spcAft>
                <a:spcPts val="0"/>
              </a:spcAft>
              <a:buNone/>
            </a:pPr>
            <a:r>
              <a:t/>
            </a:r>
            <a:endParaRPr sz="1800">
              <a:latin typeface="Roboto Slab"/>
              <a:ea typeface="Roboto Slab"/>
              <a:cs typeface="Roboto Slab"/>
              <a:sym typeface="Roboto Slab"/>
            </a:endParaRPr>
          </a:p>
          <a:p>
            <a:pPr indent="0" lvl="0" marL="0" rtl="0" algn="l">
              <a:spcBef>
                <a:spcPts val="0"/>
              </a:spcBef>
              <a:spcAft>
                <a:spcPts val="0"/>
              </a:spcAft>
              <a:buClr>
                <a:schemeClr val="dk1"/>
              </a:buClr>
              <a:buSzPts val="1100"/>
              <a:buFont typeface="Arial"/>
              <a:buNone/>
            </a:pPr>
            <a:r>
              <a:rPr lang="en-GB" sz="1800">
                <a:latin typeface="Roboto Slab"/>
                <a:ea typeface="Roboto Slab"/>
                <a:cs typeface="Roboto Slab"/>
                <a:sym typeface="Roboto Slab"/>
              </a:rPr>
              <a:t>“Every bounded continuous function can be approximated with</a:t>
            </a:r>
            <a:endParaRPr sz="1800">
              <a:latin typeface="Roboto Slab"/>
              <a:ea typeface="Roboto Slab"/>
              <a:cs typeface="Roboto Slab"/>
              <a:sym typeface="Roboto Slab"/>
            </a:endParaRPr>
          </a:p>
          <a:p>
            <a:pPr indent="0" lvl="0" marL="0" rtl="0" algn="l">
              <a:spcBef>
                <a:spcPts val="0"/>
              </a:spcBef>
              <a:spcAft>
                <a:spcPts val="0"/>
              </a:spcAft>
              <a:buNone/>
            </a:pPr>
            <a:r>
              <a:rPr lang="en-GB" sz="1800">
                <a:latin typeface="Roboto Slab"/>
                <a:ea typeface="Roboto Slab"/>
                <a:cs typeface="Roboto Slab"/>
                <a:sym typeface="Roboto Slab"/>
              </a:rPr>
              <a:t>arbitrary precision by a single-layer neural network”  (Hornik, 1991)</a:t>
            </a:r>
            <a:endParaRPr sz="1800">
              <a:latin typeface="Roboto Slab"/>
              <a:ea typeface="Roboto Slab"/>
              <a:cs typeface="Roboto Slab"/>
              <a:sym typeface="Roboto Slab"/>
            </a:endParaRPr>
          </a:p>
          <a:p>
            <a:pPr indent="0" lvl="0" marL="0" rtl="0" algn="l">
              <a:spcBef>
                <a:spcPts val="0"/>
              </a:spcBef>
              <a:spcAft>
                <a:spcPts val="0"/>
              </a:spcAft>
              <a:buNone/>
            </a:pPr>
            <a:r>
              <a:t/>
            </a:r>
            <a:endParaRPr sz="1800">
              <a:latin typeface="Roboto Slab"/>
              <a:ea typeface="Roboto Slab"/>
              <a:cs typeface="Roboto Slab"/>
              <a:sym typeface="Roboto Slab"/>
            </a:endParaRPr>
          </a:p>
          <a:p>
            <a:pPr indent="0" lvl="0" marL="0" rtl="0" algn="l">
              <a:spcBef>
                <a:spcPts val="0"/>
              </a:spcBef>
              <a:spcAft>
                <a:spcPts val="0"/>
              </a:spcAft>
              <a:buNone/>
            </a:pPr>
            <a:r>
              <a:rPr lang="en-GB" sz="1800">
                <a:latin typeface="Roboto Slab"/>
                <a:ea typeface="Roboto Slab"/>
                <a:cs typeface="Roboto Slab"/>
                <a:sym typeface="Roboto Slab"/>
              </a:rPr>
              <a:t>In practice, use deeper models instead:</a:t>
            </a:r>
            <a:endParaRPr sz="1800">
              <a:latin typeface="Roboto Slab"/>
              <a:ea typeface="Roboto Slab"/>
              <a:cs typeface="Roboto Slab"/>
              <a:sym typeface="Roboto Slab"/>
            </a:endParaRPr>
          </a:p>
          <a:p>
            <a:pPr indent="-342900" lvl="0" marL="457200" rtl="0" algn="l">
              <a:spcBef>
                <a:spcPts val="0"/>
              </a:spcBef>
              <a:spcAft>
                <a:spcPts val="0"/>
              </a:spcAft>
              <a:buSzPts val="1800"/>
              <a:buFont typeface="Roboto Slab"/>
              <a:buChar char="●"/>
            </a:pPr>
            <a:r>
              <a:rPr lang="en-GB" sz="1800">
                <a:latin typeface="Roboto Slab"/>
                <a:ea typeface="Roboto Slab"/>
                <a:cs typeface="Roboto Slab"/>
                <a:sym typeface="Roboto Slab"/>
              </a:rPr>
              <a:t>Can Reduce number of units required to represent desired function</a:t>
            </a:r>
            <a:endParaRPr sz="1800">
              <a:latin typeface="Roboto Slab"/>
              <a:ea typeface="Roboto Slab"/>
              <a:cs typeface="Roboto Slab"/>
              <a:sym typeface="Roboto Slab"/>
            </a:endParaRPr>
          </a:p>
          <a:p>
            <a:pPr indent="-342900" lvl="0" marL="457200" rtl="0" algn="l">
              <a:spcBef>
                <a:spcPts val="0"/>
              </a:spcBef>
              <a:spcAft>
                <a:spcPts val="0"/>
              </a:spcAft>
              <a:buSzPts val="1800"/>
              <a:buFont typeface="Roboto Slab"/>
              <a:buChar char="●"/>
            </a:pPr>
            <a:r>
              <a:rPr lang="en-GB" sz="1800">
                <a:latin typeface="Roboto Slab"/>
                <a:ea typeface="Roboto Slab"/>
                <a:cs typeface="Roboto Slab"/>
                <a:sym typeface="Roboto Slab"/>
              </a:rPr>
              <a:t>Can reduce generalization error</a:t>
            </a:r>
            <a:endParaRPr sz="1800">
              <a:latin typeface="Roboto Slab"/>
              <a:ea typeface="Roboto Slab"/>
              <a:cs typeface="Roboto Slab"/>
              <a:sym typeface="Roboto Slab"/>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2" name="Shape 352"/>
        <p:cNvGrpSpPr/>
        <p:nvPr/>
      </p:nvGrpSpPr>
      <p:grpSpPr>
        <a:xfrm>
          <a:off x="0" y="0"/>
          <a:ext cx="0" cy="0"/>
          <a:chOff x="0" y="0"/>
          <a:chExt cx="0" cy="0"/>
        </a:xfrm>
      </p:grpSpPr>
      <p:sp>
        <p:nvSpPr>
          <p:cNvPr id="353" name="Google Shape;353;p57"/>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2400">
                <a:solidFill>
                  <a:srgbClr val="CC0000"/>
                </a:solidFill>
              </a:rPr>
              <a:t>Learning in Neural Networks</a:t>
            </a:r>
            <a:endParaRPr sz="2400"/>
          </a:p>
        </p:txBody>
      </p:sp>
      <p:sp>
        <p:nvSpPr>
          <p:cNvPr id="354" name="Google Shape;354;p57"/>
          <p:cNvSpPr txBox="1"/>
          <p:nvPr>
            <p:ph idx="4294967295" type="body"/>
          </p:nvPr>
        </p:nvSpPr>
        <p:spPr>
          <a:xfrm>
            <a:off x="786150" y="1682267"/>
            <a:ext cx="7571700" cy="4764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2000">
              <a:solidFill>
                <a:schemeClr val="dk1"/>
              </a:solidFill>
              <a:latin typeface="Roboto Slab"/>
              <a:ea typeface="Roboto Slab"/>
              <a:cs typeface="Roboto Slab"/>
              <a:sym typeface="Roboto Slab"/>
            </a:endParaRPr>
          </a:p>
          <a:p>
            <a:pPr indent="0" lvl="0" marL="0" rtl="0" algn="l">
              <a:spcBef>
                <a:spcPts val="0"/>
              </a:spcBef>
              <a:spcAft>
                <a:spcPts val="0"/>
              </a:spcAft>
              <a:buNone/>
            </a:pPr>
            <a:r>
              <a:t/>
            </a:r>
            <a:endParaRPr sz="2000">
              <a:solidFill>
                <a:schemeClr val="dk1"/>
              </a:solidFill>
              <a:latin typeface="Roboto Slab"/>
              <a:ea typeface="Roboto Slab"/>
              <a:cs typeface="Roboto Slab"/>
              <a:sym typeface="Roboto Slab"/>
            </a:endParaRPr>
          </a:p>
          <a:p>
            <a:pPr indent="0" lvl="0" marL="0" rtl="0" algn="l">
              <a:spcBef>
                <a:spcPts val="0"/>
              </a:spcBef>
              <a:spcAft>
                <a:spcPts val="0"/>
              </a:spcAft>
              <a:buNone/>
            </a:pPr>
            <a:r>
              <a:t/>
            </a:r>
            <a:endParaRPr sz="2000">
              <a:solidFill>
                <a:schemeClr val="dk1"/>
              </a:solidFill>
              <a:latin typeface="Roboto Slab"/>
              <a:ea typeface="Roboto Slab"/>
              <a:cs typeface="Roboto Slab"/>
              <a:sym typeface="Roboto Slab"/>
            </a:endParaRPr>
          </a:p>
        </p:txBody>
      </p:sp>
      <p:sp>
        <p:nvSpPr>
          <p:cNvPr id="355" name="Google Shape;355;p57"/>
          <p:cNvSpPr txBox="1"/>
          <p:nvPr>
            <p:ph idx="12" type="sldNum"/>
          </p:nvPr>
        </p:nvSpPr>
        <p:spPr>
          <a:xfrm>
            <a:off x="8404384" y="6333134"/>
            <a:ext cx="548700" cy="5247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pic>
        <p:nvPicPr>
          <p:cNvPr id="356" name="Google Shape;356;p57"/>
          <p:cNvPicPr preferRelativeResize="0"/>
          <p:nvPr/>
        </p:nvPicPr>
        <p:blipFill>
          <a:blip r:embed="rId3">
            <a:alphaModFix/>
          </a:blip>
          <a:stretch>
            <a:fillRect/>
          </a:stretch>
        </p:blipFill>
        <p:spPr>
          <a:xfrm>
            <a:off x="2148623" y="1440585"/>
            <a:ext cx="3222875" cy="2095950"/>
          </a:xfrm>
          <a:prstGeom prst="rect">
            <a:avLst/>
          </a:prstGeom>
          <a:noFill/>
          <a:ln>
            <a:noFill/>
          </a:ln>
        </p:spPr>
      </p:pic>
      <p:sp>
        <p:nvSpPr>
          <p:cNvPr id="357" name="Google Shape;357;p57"/>
          <p:cNvSpPr txBox="1"/>
          <p:nvPr/>
        </p:nvSpPr>
        <p:spPr>
          <a:xfrm>
            <a:off x="726900" y="3629375"/>
            <a:ext cx="7690200" cy="23748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Font typeface="Roboto Slab"/>
              <a:buChar char="●"/>
            </a:pPr>
            <a:r>
              <a:rPr lang="en-GB" sz="1800">
                <a:solidFill>
                  <a:schemeClr val="dk1"/>
                </a:solidFill>
                <a:latin typeface="Roboto Slab"/>
                <a:ea typeface="Roboto Slab"/>
                <a:cs typeface="Roboto Slab"/>
                <a:sym typeface="Roboto Slab"/>
              </a:rPr>
              <a:t>From an interpretability point of view, the neural network seems like a black box </a:t>
            </a:r>
            <a:endParaRPr sz="1800">
              <a:solidFill>
                <a:schemeClr val="dk1"/>
              </a:solidFill>
              <a:latin typeface="Roboto Slab"/>
              <a:ea typeface="Roboto Slab"/>
              <a:cs typeface="Roboto Slab"/>
              <a:sym typeface="Roboto Slab"/>
            </a:endParaRPr>
          </a:p>
          <a:p>
            <a:pPr indent="-342900" lvl="0" marL="457200" rtl="0" algn="l">
              <a:spcBef>
                <a:spcPts val="0"/>
              </a:spcBef>
              <a:spcAft>
                <a:spcPts val="0"/>
              </a:spcAft>
              <a:buClr>
                <a:schemeClr val="dk1"/>
              </a:buClr>
              <a:buSzPts val="1800"/>
              <a:buFont typeface="Roboto Slab"/>
              <a:buChar char="●"/>
            </a:pPr>
            <a:r>
              <a:rPr lang="en-GB" sz="1800">
                <a:solidFill>
                  <a:schemeClr val="dk1"/>
                </a:solidFill>
                <a:latin typeface="Roboto Slab"/>
                <a:ea typeface="Roboto Slab"/>
                <a:cs typeface="Roboto Slab"/>
                <a:sym typeface="Roboto Slab"/>
              </a:rPr>
              <a:t>Neural networks as a black box: Modern networks often times have hundreds of millions of parameters, sometimes even billions</a:t>
            </a:r>
            <a:endParaRPr sz="1800">
              <a:solidFill>
                <a:schemeClr val="dk1"/>
              </a:solidFill>
              <a:latin typeface="Roboto Slab"/>
              <a:ea typeface="Roboto Slab"/>
              <a:cs typeface="Roboto Slab"/>
              <a:sym typeface="Roboto Slab"/>
            </a:endParaRPr>
          </a:p>
          <a:p>
            <a:pPr indent="-342900" lvl="0" marL="457200" rtl="0" algn="l">
              <a:spcBef>
                <a:spcPts val="0"/>
              </a:spcBef>
              <a:spcAft>
                <a:spcPts val="0"/>
              </a:spcAft>
              <a:buClr>
                <a:schemeClr val="dk1"/>
              </a:buClr>
              <a:buSzPts val="1800"/>
              <a:buFont typeface="Source Sans Pro"/>
              <a:buChar char="●"/>
            </a:pPr>
            <a:r>
              <a:rPr lang="en-GB" sz="1800">
                <a:solidFill>
                  <a:schemeClr val="dk1"/>
                </a:solidFill>
                <a:latin typeface="Roboto Slab"/>
                <a:ea typeface="Roboto Slab"/>
                <a:cs typeface="Roboto Slab"/>
                <a:sym typeface="Roboto Slab"/>
              </a:rPr>
              <a:t>Since we have so many parameters to learn, need </a:t>
            </a:r>
            <a:r>
              <a:rPr b="1" lang="en-GB" sz="1800">
                <a:solidFill>
                  <a:schemeClr val="dk1"/>
                </a:solidFill>
                <a:latin typeface="Roboto Slab"/>
                <a:ea typeface="Roboto Slab"/>
                <a:cs typeface="Roboto Slab"/>
                <a:sym typeface="Roboto Slab"/>
              </a:rPr>
              <a:t>lots of data </a:t>
            </a:r>
            <a:endParaRPr b="1" sz="1800">
              <a:solidFill>
                <a:schemeClr val="dk1"/>
              </a:solidFill>
              <a:latin typeface="Roboto Slab"/>
              <a:ea typeface="Roboto Slab"/>
              <a:cs typeface="Roboto Slab"/>
              <a:sym typeface="Roboto Slab"/>
            </a:endParaRPr>
          </a:p>
          <a:p>
            <a:pPr indent="0" lvl="0" marL="457200" rtl="0" algn="l">
              <a:spcBef>
                <a:spcPts val="0"/>
              </a:spcBef>
              <a:spcAft>
                <a:spcPts val="0"/>
              </a:spcAft>
              <a:buNone/>
            </a:pPr>
            <a:r>
              <a:t/>
            </a:r>
            <a:endParaRPr b="1" sz="1800">
              <a:solidFill>
                <a:schemeClr val="dk1"/>
              </a:solidFill>
              <a:latin typeface="Roboto Slab"/>
              <a:ea typeface="Roboto Slab"/>
              <a:cs typeface="Roboto Slab"/>
              <a:sym typeface="Roboto Slab"/>
            </a:endParaRPr>
          </a:p>
          <a:p>
            <a:pPr indent="0" lvl="0" marL="457200" rtl="0" algn="l">
              <a:spcBef>
                <a:spcPts val="0"/>
              </a:spcBef>
              <a:spcAft>
                <a:spcPts val="0"/>
              </a:spcAft>
              <a:buNone/>
            </a:pPr>
            <a:r>
              <a:rPr lang="en-GB" sz="1800">
                <a:solidFill>
                  <a:schemeClr val="dk1"/>
                </a:solidFill>
                <a:latin typeface="Roboto Slab"/>
                <a:ea typeface="Roboto Slab"/>
                <a:cs typeface="Roboto Slab"/>
                <a:sym typeface="Roboto Slab"/>
              </a:rPr>
              <a:t>How do we learn these parameters?</a:t>
            </a:r>
            <a:endParaRPr sz="1800">
              <a:solidFill>
                <a:schemeClr val="dk1"/>
              </a:solidFill>
              <a:latin typeface="Roboto Slab"/>
              <a:ea typeface="Roboto Slab"/>
              <a:cs typeface="Roboto Slab"/>
              <a:sym typeface="Roboto Slab"/>
            </a:endParaRPr>
          </a:p>
          <a:p>
            <a:pPr indent="0" lvl="0" marL="457200" rtl="0" algn="l">
              <a:spcBef>
                <a:spcPts val="0"/>
              </a:spcBef>
              <a:spcAft>
                <a:spcPts val="0"/>
              </a:spcAft>
              <a:buNone/>
            </a:pPr>
            <a:r>
              <a:t/>
            </a:r>
            <a:endParaRPr sz="1800">
              <a:solidFill>
                <a:schemeClr val="dk1"/>
              </a:solidFill>
              <a:latin typeface="Roboto Slab"/>
              <a:ea typeface="Roboto Slab"/>
              <a:cs typeface="Roboto Slab"/>
              <a:sym typeface="Roboto Slab"/>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1" name="Shape 361"/>
        <p:cNvGrpSpPr/>
        <p:nvPr/>
      </p:nvGrpSpPr>
      <p:grpSpPr>
        <a:xfrm>
          <a:off x="0" y="0"/>
          <a:ext cx="0" cy="0"/>
          <a:chOff x="0" y="0"/>
          <a:chExt cx="0" cy="0"/>
        </a:xfrm>
      </p:grpSpPr>
      <p:sp>
        <p:nvSpPr>
          <p:cNvPr id="362" name="Google Shape;362;p58"/>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2400">
                <a:solidFill>
                  <a:srgbClr val="CC0000"/>
                </a:solidFill>
              </a:rPr>
              <a:t>Learning Algorithm - Gradient Descent</a:t>
            </a:r>
            <a:endParaRPr/>
          </a:p>
        </p:txBody>
      </p:sp>
      <p:sp>
        <p:nvSpPr>
          <p:cNvPr id="363" name="Google Shape;363;p58"/>
          <p:cNvSpPr txBox="1"/>
          <p:nvPr>
            <p:ph idx="12" type="sldNum"/>
          </p:nvPr>
        </p:nvSpPr>
        <p:spPr>
          <a:xfrm>
            <a:off x="8404384" y="6333134"/>
            <a:ext cx="548700" cy="5247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
        <p:nvSpPr>
          <p:cNvPr id="364" name="Google Shape;364;p58"/>
          <p:cNvSpPr txBox="1"/>
          <p:nvPr/>
        </p:nvSpPr>
        <p:spPr>
          <a:xfrm>
            <a:off x="786150" y="1429500"/>
            <a:ext cx="7142700" cy="52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600">
              <a:latin typeface="Source Sans Pro"/>
              <a:ea typeface="Source Sans Pro"/>
              <a:cs typeface="Source Sans Pro"/>
              <a:sym typeface="Source Sans Pro"/>
            </a:endParaRPr>
          </a:p>
          <a:p>
            <a:pPr indent="0" lvl="0" marL="0" rtl="0" algn="l">
              <a:spcBef>
                <a:spcPts val="0"/>
              </a:spcBef>
              <a:spcAft>
                <a:spcPts val="0"/>
              </a:spcAft>
              <a:buNone/>
            </a:pPr>
            <a:r>
              <a:t/>
            </a:r>
            <a:endParaRPr sz="1600"/>
          </a:p>
          <a:p>
            <a:pPr indent="0" lvl="0" marL="0" rtl="0" algn="l">
              <a:spcBef>
                <a:spcPts val="0"/>
              </a:spcBef>
              <a:spcAft>
                <a:spcPts val="0"/>
              </a:spcAft>
              <a:buNone/>
            </a:pPr>
            <a:r>
              <a:t/>
            </a:r>
            <a:endParaRPr/>
          </a:p>
        </p:txBody>
      </p:sp>
      <p:sp>
        <p:nvSpPr>
          <p:cNvPr id="365" name="Google Shape;365;p58"/>
          <p:cNvSpPr txBox="1"/>
          <p:nvPr/>
        </p:nvSpPr>
        <p:spPr>
          <a:xfrm>
            <a:off x="5499000" y="3002700"/>
            <a:ext cx="3096000" cy="75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58"/>
          <p:cNvSpPr txBox="1"/>
          <p:nvPr/>
        </p:nvSpPr>
        <p:spPr>
          <a:xfrm>
            <a:off x="786150" y="1429508"/>
            <a:ext cx="7142700" cy="447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800">
                <a:latin typeface="Roboto Slab"/>
                <a:ea typeface="Roboto Slab"/>
                <a:cs typeface="Roboto Slab"/>
                <a:sym typeface="Roboto Slab"/>
              </a:rPr>
              <a:t>Goal</a:t>
            </a:r>
            <a:r>
              <a:rPr lang="en-GB" sz="1800">
                <a:latin typeface="Roboto Slab"/>
                <a:ea typeface="Roboto Slab"/>
                <a:cs typeface="Roboto Slab"/>
                <a:sym typeface="Roboto Slab"/>
              </a:rPr>
              <a:t>: algorithm which lets us find weights and biases so that the output from the network approximates y(x) for all training inputs x.</a:t>
            </a:r>
            <a:endParaRPr sz="1800">
              <a:latin typeface="Roboto Slab"/>
              <a:ea typeface="Roboto Slab"/>
              <a:cs typeface="Roboto Slab"/>
              <a:sym typeface="Roboto Slab"/>
            </a:endParaRPr>
          </a:p>
          <a:p>
            <a:pPr indent="0" lvl="0" marL="0" rtl="0" algn="l">
              <a:spcBef>
                <a:spcPts val="0"/>
              </a:spcBef>
              <a:spcAft>
                <a:spcPts val="0"/>
              </a:spcAft>
              <a:buNone/>
            </a:pPr>
            <a:r>
              <a:t/>
            </a:r>
            <a:endParaRPr sz="1800">
              <a:latin typeface="Roboto Slab"/>
              <a:ea typeface="Roboto Slab"/>
              <a:cs typeface="Roboto Slab"/>
              <a:sym typeface="Roboto Slab"/>
            </a:endParaRPr>
          </a:p>
          <a:p>
            <a:pPr indent="0" lvl="0" marL="0" rtl="0" algn="l">
              <a:spcBef>
                <a:spcPts val="0"/>
              </a:spcBef>
              <a:spcAft>
                <a:spcPts val="0"/>
              </a:spcAft>
              <a:buNone/>
            </a:pPr>
            <a:r>
              <a:rPr lang="en-GB" sz="1800">
                <a:latin typeface="Roboto Slab"/>
                <a:ea typeface="Roboto Slab"/>
                <a:cs typeface="Roboto Slab"/>
                <a:sym typeface="Roboto Slab"/>
              </a:rPr>
              <a:t>No closed form solution to approximate weights, so once again we use the gradient of our objective function to learn network weights.</a:t>
            </a:r>
            <a:endParaRPr sz="1800">
              <a:latin typeface="Roboto Slab"/>
              <a:ea typeface="Roboto Slab"/>
              <a:cs typeface="Roboto Slab"/>
              <a:sym typeface="Roboto Slab"/>
            </a:endParaRPr>
          </a:p>
          <a:p>
            <a:pPr indent="0" lvl="0" marL="0" rtl="0" algn="l">
              <a:spcBef>
                <a:spcPts val="0"/>
              </a:spcBef>
              <a:spcAft>
                <a:spcPts val="0"/>
              </a:spcAft>
              <a:buNone/>
            </a:pPr>
            <a:r>
              <a:t/>
            </a:r>
            <a:endParaRPr sz="1800">
              <a:latin typeface="Roboto Slab"/>
              <a:ea typeface="Roboto Slab"/>
              <a:cs typeface="Roboto Slab"/>
              <a:sym typeface="Roboto Slab"/>
            </a:endParaRPr>
          </a:p>
          <a:p>
            <a:pPr indent="0" lvl="0" marL="0" rtl="0" algn="l">
              <a:spcBef>
                <a:spcPts val="0"/>
              </a:spcBef>
              <a:spcAft>
                <a:spcPts val="0"/>
              </a:spcAft>
              <a:buNone/>
            </a:pPr>
            <a:r>
              <a:t/>
            </a:r>
            <a:endParaRPr sz="1800">
              <a:latin typeface="Roboto Slab"/>
              <a:ea typeface="Roboto Slab"/>
              <a:cs typeface="Roboto Slab"/>
              <a:sym typeface="Roboto Slab"/>
            </a:endParaRPr>
          </a:p>
          <a:p>
            <a:pPr indent="0" lvl="0" marL="0" rtl="0" algn="l">
              <a:spcBef>
                <a:spcPts val="0"/>
              </a:spcBef>
              <a:spcAft>
                <a:spcPts val="0"/>
              </a:spcAft>
              <a:buNone/>
            </a:pPr>
            <a:r>
              <a:t/>
            </a:r>
            <a:endParaRPr sz="1800">
              <a:latin typeface="Roboto Slab"/>
              <a:ea typeface="Roboto Slab"/>
              <a:cs typeface="Roboto Slab"/>
              <a:sym typeface="Roboto Slab"/>
            </a:endParaRPr>
          </a:p>
          <a:p>
            <a:pPr indent="0" lvl="0" marL="0" rtl="0" algn="l">
              <a:spcBef>
                <a:spcPts val="0"/>
              </a:spcBef>
              <a:spcAft>
                <a:spcPts val="0"/>
              </a:spcAft>
              <a:buNone/>
            </a:pPr>
            <a:r>
              <a:t/>
            </a:r>
            <a:endParaRPr sz="1800">
              <a:latin typeface="Roboto Slab"/>
              <a:ea typeface="Roboto Slab"/>
              <a:cs typeface="Roboto Slab"/>
              <a:sym typeface="Roboto Slab"/>
            </a:endParaRPr>
          </a:p>
          <a:p>
            <a:pPr indent="0" lvl="0" marL="0" rtl="0" algn="l">
              <a:spcBef>
                <a:spcPts val="0"/>
              </a:spcBef>
              <a:spcAft>
                <a:spcPts val="0"/>
              </a:spcAft>
              <a:buNone/>
            </a:pPr>
            <a:r>
              <a:rPr b="1" lang="en-GB" sz="1800">
                <a:latin typeface="Roboto Slab"/>
                <a:ea typeface="Roboto Slab"/>
                <a:cs typeface="Roboto Slab"/>
                <a:sym typeface="Roboto Slab"/>
              </a:rPr>
              <a:t>Example</a:t>
            </a:r>
            <a:r>
              <a:rPr lang="en-GB" sz="1800">
                <a:latin typeface="Roboto Slab"/>
                <a:ea typeface="Roboto Slab"/>
                <a:cs typeface="Roboto Slab"/>
                <a:sym typeface="Roboto Slab"/>
              </a:rPr>
              <a:t>: for regression tasks (assuming Gaussian distribution), use Least Mean Squares Loss at output layer of the neural network</a:t>
            </a:r>
            <a:endParaRPr sz="1800">
              <a:latin typeface="Roboto Slab"/>
              <a:ea typeface="Roboto Slab"/>
              <a:cs typeface="Roboto Slab"/>
              <a:sym typeface="Roboto Slab"/>
            </a:endParaRPr>
          </a:p>
          <a:p>
            <a:pPr indent="0" lvl="0" marL="0" rtl="0" algn="l">
              <a:spcBef>
                <a:spcPts val="0"/>
              </a:spcBef>
              <a:spcAft>
                <a:spcPts val="0"/>
              </a:spcAft>
              <a:buNone/>
            </a:pPr>
            <a:r>
              <a:t/>
            </a:r>
            <a:endParaRPr sz="1800">
              <a:latin typeface="Roboto Slab"/>
              <a:ea typeface="Roboto Slab"/>
              <a:cs typeface="Roboto Slab"/>
              <a:sym typeface="Roboto Slab"/>
            </a:endParaRPr>
          </a:p>
          <a:p>
            <a:pPr indent="0" lvl="0" marL="0" rtl="0" algn="l">
              <a:spcBef>
                <a:spcPts val="0"/>
              </a:spcBef>
              <a:spcAft>
                <a:spcPts val="0"/>
              </a:spcAft>
              <a:buNone/>
            </a:pPr>
            <a:r>
              <a:t/>
            </a:r>
            <a:endParaRPr sz="1800">
              <a:latin typeface="Roboto Slab"/>
              <a:ea typeface="Roboto Slab"/>
              <a:cs typeface="Roboto Slab"/>
              <a:sym typeface="Roboto Slab"/>
            </a:endParaRPr>
          </a:p>
        </p:txBody>
      </p:sp>
      <p:pic>
        <p:nvPicPr>
          <p:cNvPr id="367" name="Google Shape;367;p58"/>
          <p:cNvPicPr preferRelativeResize="0"/>
          <p:nvPr/>
        </p:nvPicPr>
        <p:blipFill>
          <a:blip r:embed="rId3">
            <a:alphaModFix/>
          </a:blip>
          <a:stretch>
            <a:fillRect/>
          </a:stretch>
        </p:blipFill>
        <p:spPr>
          <a:xfrm>
            <a:off x="1829675" y="3592772"/>
            <a:ext cx="4256825" cy="6266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1" name="Shape 371"/>
        <p:cNvGrpSpPr/>
        <p:nvPr/>
      </p:nvGrpSpPr>
      <p:grpSpPr>
        <a:xfrm>
          <a:off x="0" y="0"/>
          <a:ext cx="0" cy="0"/>
          <a:chOff x="0" y="0"/>
          <a:chExt cx="0" cy="0"/>
        </a:xfrm>
      </p:grpSpPr>
      <p:sp>
        <p:nvSpPr>
          <p:cNvPr id="372" name="Google Shape;372;p59"/>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2400">
                <a:solidFill>
                  <a:srgbClr val="CC0000"/>
                </a:solidFill>
              </a:rPr>
              <a:t>Learning Weights</a:t>
            </a:r>
            <a:r>
              <a:rPr lang="en-GB" sz="2400">
                <a:solidFill>
                  <a:srgbClr val="CC0000"/>
                </a:solidFill>
              </a:rPr>
              <a:t> Via Gradient Descent</a:t>
            </a:r>
            <a:endParaRPr sz="2400"/>
          </a:p>
        </p:txBody>
      </p:sp>
      <p:sp>
        <p:nvSpPr>
          <p:cNvPr id="373" name="Google Shape;373;p59"/>
          <p:cNvSpPr txBox="1"/>
          <p:nvPr>
            <p:ph idx="1" type="body"/>
          </p:nvPr>
        </p:nvSpPr>
        <p:spPr>
          <a:xfrm>
            <a:off x="786150" y="1682267"/>
            <a:ext cx="7571700" cy="4764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2000">
              <a:solidFill>
                <a:schemeClr val="dk1"/>
              </a:solidFill>
              <a:latin typeface="Roboto Slab"/>
              <a:ea typeface="Roboto Slab"/>
              <a:cs typeface="Roboto Slab"/>
              <a:sym typeface="Roboto Slab"/>
            </a:endParaRPr>
          </a:p>
          <a:p>
            <a:pPr indent="0" lvl="0" marL="0" rtl="0" algn="l">
              <a:spcBef>
                <a:spcPts val="0"/>
              </a:spcBef>
              <a:spcAft>
                <a:spcPts val="0"/>
              </a:spcAft>
              <a:buNone/>
            </a:pPr>
            <a:r>
              <a:t/>
            </a:r>
            <a:endParaRPr sz="2000">
              <a:solidFill>
                <a:schemeClr val="dk1"/>
              </a:solidFill>
              <a:latin typeface="Roboto Slab"/>
              <a:ea typeface="Roboto Slab"/>
              <a:cs typeface="Roboto Slab"/>
              <a:sym typeface="Roboto Slab"/>
            </a:endParaRPr>
          </a:p>
          <a:p>
            <a:pPr indent="0" lvl="0" marL="0" rtl="0" algn="l">
              <a:spcBef>
                <a:spcPts val="0"/>
              </a:spcBef>
              <a:spcAft>
                <a:spcPts val="0"/>
              </a:spcAft>
              <a:buNone/>
            </a:pPr>
            <a:r>
              <a:t/>
            </a:r>
            <a:endParaRPr sz="2000">
              <a:solidFill>
                <a:schemeClr val="dk1"/>
              </a:solidFill>
              <a:latin typeface="Roboto Slab"/>
              <a:ea typeface="Roboto Slab"/>
              <a:cs typeface="Roboto Slab"/>
              <a:sym typeface="Roboto Slab"/>
            </a:endParaRPr>
          </a:p>
        </p:txBody>
      </p:sp>
      <p:sp>
        <p:nvSpPr>
          <p:cNvPr id="374" name="Google Shape;374;p59"/>
          <p:cNvSpPr txBox="1"/>
          <p:nvPr>
            <p:ph idx="12" type="sldNum"/>
          </p:nvPr>
        </p:nvSpPr>
        <p:spPr>
          <a:xfrm>
            <a:off x="8404384" y="6333134"/>
            <a:ext cx="548700" cy="5247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
        <p:nvSpPr>
          <p:cNvPr id="375" name="Google Shape;375;p59"/>
          <p:cNvSpPr txBox="1"/>
          <p:nvPr/>
        </p:nvSpPr>
        <p:spPr>
          <a:xfrm>
            <a:off x="5442175" y="6028500"/>
            <a:ext cx="3510900" cy="72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800"/>
          </a:p>
        </p:txBody>
      </p:sp>
      <p:pic>
        <p:nvPicPr>
          <p:cNvPr id="376" name="Google Shape;376;p59"/>
          <p:cNvPicPr preferRelativeResize="0"/>
          <p:nvPr/>
        </p:nvPicPr>
        <p:blipFill>
          <a:blip r:embed="rId3">
            <a:alphaModFix/>
          </a:blip>
          <a:stretch>
            <a:fillRect/>
          </a:stretch>
        </p:blipFill>
        <p:spPr>
          <a:xfrm>
            <a:off x="1923393" y="2017525"/>
            <a:ext cx="5297225" cy="35264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0" name="Shape 380"/>
        <p:cNvGrpSpPr/>
        <p:nvPr/>
      </p:nvGrpSpPr>
      <p:grpSpPr>
        <a:xfrm>
          <a:off x="0" y="0"/>
          <a:ext cx="0" cy="0"/>
          <a:chOff x="0" y="0"/>
          <a:chExt cx="0" cy="0"/>
        </a:xfrm>
      </p:grpSpPr>
      <p:sp>
        <p:nvSpPr>
          <p:cNvPr id="381" name="Google Shape;381;p60"/>
          <p:cNvSpPr txBox="1"/>
          <p:nvPr>
            <p:ph type="title"/>
          </p:nvPr>
        </p:nvSpPr>
        <p:spPr>
          <a:xfrm>
            <a:off x="786150" y="630975"/>
            <a:ext cx="5519700" cy="643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2400">
                <a:solidFill>
                  <a:srgbClr val="CC0000"/>
                </a:solidFill>
              </a:rPr>
              <a:t>Gradient Descent Procedure </a:t>
            </a:r>
            <a:endParaRPr/>
          </a:p>
        </p:txBody>
      </p:sp>
      <p:sp>
        <p:nvSpPr>
          <p:cNvPr id="382" name="Google Shape;382;p60"/>
          <p:cNvSpPr txBox="1"/>
          <p:nvPr>
            <p:ph idx="12" type="sldNum"/>
          </p:nvPr>
        </p:nvSpPr>
        <p:spPr>
          <a:xfrm>
            <a:off x="8404384" y="6333134"/>
            <a:ext cx="548700" cy="5247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
        <p:nvSpPr>
          <p:cNvPr id="383" name="Google Shape;383;p60"/>
          <p:cNvSpPr txBox="1"/>
          <p:nvPr/>
        </p:nvSpPr>
        <p:spPr>
          <a:xfrm>
            <a:off x="847475" y="1407675"/>
            <a:ext cx="7384500" cy="42111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Font typeface="Roboto Slab"/>
              <a:buAutoNum type="arabicPeriod"/>
            </a:pPr>
            <a:r>
              <a:rPr b="1" lang="en-GB" sz="1800">
                <a:latin typeface="Roboto Slab"/>
                <a:ea typeface="Roboto Slab"/>
                <a:cs typeface="Roboto Slab"/>
                <a:sym typeface="Roboto Slab"/>
              </a:rPr>
              <a:t>Specify the neural network architecture:</a:t>
            </a:r>
            <a:endParaRPr b="1" sz="1800">
              <a:latin typeface="Roboto Slab"/>
              <a:ea typeface="Roboto Slab"/>
              <a:cs typeface="Roboto Slab"/>
              <a:sym typeface="Roboto Slab"/>
            </a:endParaRPr>
          </a:p>
          <a:p>
            <a:pPr indent="-342900" lvl="1" marL="914400" rtl="0" algn="l">
              <a:spcBef>
                <a:spcPts val="0"/>
              </a:spcBef>
              <a:spcAft>
                <a:spcPts val="0"/>
              </a:spcAft>
              <a:buSzPts val="1800"/>
              <a:buFont typeface="Roboto Slab"/>
              <a:buAutoNum type="alphaLcPeriod"/>
            </a:pPr>
            <a:r>
              <a:rPr lang="en-GB" sz="1800">
                <a:latin typeface="Roboto Slab"/>
                <a:ea typeface="Roboto Slab"/>
                <a:cs typeface="Roboto Slab"/>
                <a:sym typeface="Roboto Slab"/>
              </a:rPr>
              <a:t>Input layer size → how many input features we feed into network </a:t>
            </a:r>
            <a:endParaRPr sz="1800">
              <a:latin typeface="Roboto Slab"/>
              <a:ea typeface="Roboto Slab"/>
              <a:cs typeface="Roboto Slab"/>
              <a:sym typeface="Roboto Slab"/>
            </a:endParaRPr>
          </a:p>
          <a:p>
            <a:pPr indent="-342900" lvl="1" marL="914400" rtl="0" algn="l">
              <a:spcBef>
                <a:spcPts val="0"/>
              </a:spcBef>
              <a:spcAft>
                <a:spcPts val="0"/>
              </a:spcAft>
              <a:buSzPts val="1800"/>
              <a:buFont typeface="Roboto Slab"/>
              <a:buAutoNum type="alphaLcPeriod"/>
            </a:pPr>
            <a:r>
              <a:rPr lang="en-GB" sz="1800">
                <a:latin typeface="Roboto Slab"/>
                <a:ea typeface="Roboto Slab"/>
                <a:cs typeface="Roboto Slab"/>
                <a:sym typeface="Roboto Slab"/>
              </a:rPr>
              <a:t>Output layer size, output unit type → depends on output shape, task at hand</a:t>
            </a:r>
            <a:endParaRPr sz="1800">
              <a:latin typeface="Roboto Slab"/>
              <a:ea typeface="Roboto Slab"/>
              <a:cs typeface="Roboto Slab"/>
              <a:sym typeface="Roboto Slab"/>
            </a:endParaRPr>
          </a:p>
          <a:p>
            <a:pPr indent="-342900" lvl="1" marL="914400" rtl="0" algn="l">
              <a:spcBef>
                <a:spcPts val="0"/>
              </a:spcBef>
              <a:spcAft>
                <a:spcPts val="0"/>
              </a:spcAft>
              <a:buSzPts val="1800"/>
              <a:buFont typeface="Roboto Slab"/>
              <a:buAutoNum type="alphaLcPeriod"/>
            </a:pPr>
            <a:r>
              <a:rPr lang="en-GB" sz="1800">
                <a:latin typeface="Roboto Slab"/>
                <a:ea typeface="Roboto Slab"/>
                <a:cs typeface="Roboto Slab"/>
                <a:sym typeface="Roboto Slab"/>
              </a:rPr>
              <a:t>Hidden units/layer, number of hidden layers*</a:t>
            </a:r>
            <a:br>
              <a:rPr lang="en-GB" sz="1800">
                <a:latin typeface="Roboto Slab"/>
                <a:ea typeface="Roboto Slab"/>
                <a:cs typeface="Roboto Slab"/>
                <a:sym typeface="Roboto Slab"/>
              </a:rPr>
            </a:br>
            <a:endParaRPr sz="1800">
              <a:latin typeface="Roboto Slab"/>
              <a:ea typeface="Roboto Slab"/>
              <a:cs typeface="Roboto Slab"/>
              <a:sym typeface="Roboto Slab"/>
            </a:endParaRPr>
          </a:p>
          <a:p>
            <a:pPr indent="-342900" lvl="0" marL="457200" rtl="0" algn="just">
              <a:spcBef>
                <a:spcPts val="0"/>
              </a:spcBef>
              <a:spcAft>
                <a:spcPts val="0"/>
              </a:spcAft>
              <a:buSzPts val="1800"/>
              <a:buFont typeface="Roboto Slab"/>
              <a:buAutoNum type="arabicPeriod"/>
            </a:pPr>
            <a:r>
              <a:rPr b="1" lang="en-GB" sz="1800">
                <a:solidFill>
                  <a:schemeClr val="dk1"/>
                </a:solidFill>
                <a:latin typeface="Roboto Slab"/>
                <a:ea typeface="Roboto Slab"/>
                <a:cs typeface="Roboto Slab"/>
                <a:sym typeface="Roboto Slab"/>
              </a:rPr>
              <a:t>Initialize weights to small random numbers.</a:t>
            </a:r>
            <a:br>
              <a:rPr b="1" lang="en-GB" sz="1800">
                <a:solidFill>
                  <a:schemeClr val="dk1"/>
                </a:solidFill>
                <a:latin typeface="Roboto Slab"/>
                <a:ea typeface="Roboto Slab"/>
                <a:cs typeface="Roboto Slab"/>
                <a:sym typeface="Roboto Slab"/>
              </a:rPr>
            </a:br>
            <a:endParaRPr b="1" sz="1800">
              <a:solidFill>
                <a:schemeClr val="dk1"/>
              </a:solidFill>
              <a:latin typeface="Roboto Slab"/>
              <a:ea typeface="Roboto Slab"/>
              <a:cs typeface="Roboto Slab"/>
              <a:sym typeface="Roboto Slab"/>
            </a:endParaRPr>
          </a:p>
          <a:p>
            <a:pPr indent="-342900" lvl="0" marL="457200" rtl="0" algn="just">
              <a:spcBef>
                <a:spcPts val="0"/>
              </a:spcBef>
              <a:spcAft>
                <a:spcPts val="0"/>
              </a:spcAft>
              <a:buClr>
                <a:schemeClr val="dk1"/>
              </a:buClr>
              <a:buSzPts val="1800"/>
              <a:buFont typeface="Roboto Slab"/>
              <a:buAutoNum type="arabicPeriod"/>
            </a:pPr>
            <a:r>
              <a:rPr b="1" lang="en-GB" sz="1800">
                <a:solidFill>
                  <a:schemeClr val="dk1"/>
                </a:solidFill>
                <a:latin typeface="Roboto Slab"/>
                <a:ea typeface="Roboto Slab"/>
                <a:cs typeface="Roboto Slab"/>
                <a:sym typeface="Roboto Slab"/>
              </a:rPr>
              <a:t>Repeat following until convergence:</a:t>
            </a:r>
            <a:endParaRPr b="1" sz="1800">
              <a:solidFill>
                <a:schemeClr val="dk1"/>
              </a:solidFill>
              <a:latin typeface="Roboto Slab"/>
              <a:ea typeface="Roboto Slab"/>
              <a:cs typeface="Roboto Slab"/>
              <a:sym typeface="Roboto Slab"/>
            </a:endParaRPr>
          </a:p>
          <a:p>
            <a:pPr indent="-342900" lvl="1" marL="914400" rtl="0" algn="just">
              <a:spcBef>
                <a:spcPts val="0"/>
              </a:spcBef>
              <a:spcAft>
                <a:spcPts val="0"/>
              </a:spcAft>
              <a:buClr>
                <a:schemeClr val="dk1"/>
              </a:buClr>
              <a:buSzPts val="1800"/>
              <a:buFont typeface="Roboto Slab"/>
              <a:buAutoNum type="alphaLcPeriod"/>
            </a:pPr>
            <a:r>
              <a:rPr lang="en-GB" sz="1800">
                <a:solidFill>
                  <a:schemeClr val="dk1"/>
                </a:solidFill>
                <a:latin typeface="Roboto Slab"/>
                <a:ea typeface="Roboto Slab"/>
                <a:cs typeface="Roboto Slab"/>
                <a:sym typeface="Roboto Slab"/>
              </a:rPr>
              <a:t>Forward pass</a:t>
            </a:r>
            <a:endParaRPr sz="1800">
              <a:solidFill>
                <a:schemeClr val="dk1"/>
              </a:solidFill>
              <a:latin typeface="Roboto Slab"/>
              <a:ea typeface="Roboto Slab"/>
              <a:cs typeface="Roboto Slab"/>
              <a:sym typeface="Roboto Slab"/>
            </a:endParaRPr>
          </a:p>
          <a:p>
            <a:pPr indent="-342900" lvl="1" marL="914400" rtl="0" algn="just">
              <a:spcBef>
                <a:spcPts val="0"/>
              </a:spcBef>
              <a:spcAft>
                <a:spcPts val="0"/>
              </a:spcAft>
              <a:buClr>
                <a:schemeClr val="dk1"/>
              </a:buClr>
              <a:buSzPts val="1800"/>
              <a:buFont typeface="Roboto Slab"/>
              <a:buAutoNum type="alphaLcPeriod"/>
            </a:pPr>
            <a:r>
              <a:rPr lang="en-GB" sz="1800">
                <a:solidFill>
                  <a:schemeClr val="dk1"/>
                </a:solidFill>
                <a:latin typeface="Roboto Slab"/>
                <a:ea typeface="Roboto Slab"/>
                <a:cs typeface="Roboto Slab"/>
                <a:sym typeface="Roboto Slab"/>
              </a:rPr>
              <a:t>Backpropagation</a:t>
            </a:r>
            <a:endParaRPr sz="1800">
              <a:solidFill>
                <a:schemeClr val="dk1"/>
              </a:solidFill>
              <a:latin typeface="Roboto Slab"/>
              <a:ea typeface="Roboto Slab"/>
              <a:cs typeface="Roboto Slab"/>
              <a:sym typeface="Roboto Slab"/>
            </a:endParaRPr>
          </a:p>
          <a:p>
            <a:pPr indent="-342900" lvl="2" marL="1371600" rtl="0" algn="just">
              <a:spcBef>
                <a:spcPts val="0"/>
              </a:spcBef>
              <a:spcAft>
                <a:spcPts val="0"/>
              </a:spcAft>
              <a:buClr>
                <a:schemeClr val="dk1"/>
              </a:buClr>
              <a:buSzPts val="1800"/>
              <a:buFont typeface="Roboto Slab"/>
              <a:buAutoNum type="romanLcPeriod"/>
            </a:pPr>
            <a:r>
              <a:rPr lang="en-GB" sz="1800">
                <a:solidFill>
                  <a:schemeClr val="dk1"/>
                </a:solidFill>
                <a:latin typeface="Roboto Slab"/>
                <a:ea typeface="Roboto Slab"/>
                <a:cs typeface="Roboto Slab"/>
                <a:sym typeface="Roboto Slab"/>
              </a:rPr>
              <a:t>Compute share of error at the output unit</a:t>
            </a:r>
            <a:endParaRPr sz="1800">
              <a:solidFill>
                <a:schemeClr val="dk1"/>
              </a:solidFill>
              <a:latin typeface="Roboto Slab"/>
              <a:ea typeface="Roboto Slab"/>
              <a:cs typeface="Roboto Slab"/>
              <a:sym typeface="Roboto Slab"/>
            </a:endParaRPr>
          </a:p>
          <a:p>
            <a:pPr indent="-342900" lvl="2" marL="1371600" rtl="0" algn="just">
              <a:spcBef>
                <a:spcPts val="0"/>
              </a:spcBef>
              <a:spcAft>
                <a:spcPts val="0"/>
              </a:spcAft>
              <a:buClr>
                <a:schemeClr val="dk1"/>
              </a:buClr>
              <a:buSzPts val="1800"/>
              <a:buFont typeface="Roboto Slab"/>
              <a:buAutoNum type="romanLcPeriod"/>
            </a:pPr>
            <a:r>
              <a:rPr lang="en-GB" sz="1800">
                <a:solidFill>
                  <a:schemeClr val="dk1"/>
                </a:solidFill>
                <a:latin typeface="Roboto Slab"/>
                <a:ea typeface="Roboto Slab"/>
                <a:cs typeface="Roboto Slab"/>
                <a:sym typeface="Roboto Slab"/>
              </a:rPr>
              <a:t>Propagate share of error for hidden units</a:t>
            </a:r>
            <a:endParaRPr sz="1800">
              <a:solidFill>
                <a:schemeClr val="dk1"/>
              </a:solidFill>
              <a:latin typeface="Roboto Slab"/>
              <a:ea typeface="Roboto Slab"/>
              <a:cs typeface="Roboto Slab"/>
              <a:sym typeface="Roboto Slab"/>
            </a:endParaRPr>
          </a:p>
          <a:p>
            <a:pPr indent="-342900" lvl="1" marL="914400" rtl="0" algn="just">
              <a:spcBef>
                <a:spcPts val="0"/>
              </a:spcBef>
              <a:spcAft>
                <a:spcPts val="0"/>
              </a:spcAft>
              <a:buClr>
                <a:schemeClr val="dk1"/>
              </a:buClr>
              <a:buSzPts val="1800"/>
              <a:buFont typeface="Roboto Slab"/>
              <a:buAutoNum type="alphaLcPeriod"/>
            </a:pPr>
            <a:r>
              <a:rPr lang="en-GB" sz="1800">
                <a:solidFill>
                  <a:schemeClr val="dk1"/>
                </a:solidFill>
                <a:latin typeface="Roboto Slab"/>
                <a:ea typeface="Roboto Slab"/>
                <a:cs typeface="Roboto Slab"/>
                <a:sym typeface="Roboto Slab"/>
              </a:rPr>
              <a:t>Gradient Descent</a:t>
            </a:r>
            <a:endParaRPr sz="1800">
              <a:solidFill>
                <a:schemeClr val="dk1"/>
              </a:solidFill>
              <a:latin typeface="Roboto Slab"/>
              <a:ea typeface="Roboto Slab"/>
              <a:cs typeface="Roboto Slab"/>
              <a:sym typeface="Roboto Slab"/>
            </a:endParaRPr>
          </a:p>
          <a:p>
            <a:pPr indent="-342900" lvl="2" marL="1371600" rtl="0" algn="just">
              <a:spcBef>
                <a:spcPts val="0"/>
              </a:spcBef>
              <a:spcAft>
                <a:spcPts val="0"/>
              </a:spcAft>
              <a:buClr>
                <a:schemeClr val="dk1"/>
              </a:buClr>
              <a:buSzPts val="1800"/>
              <a:buFont typeface="Roboto Slab"/>
              <a:buAutoNum type="romanLcPeriod"/>
            </a:pPr>
            <a:r>
              <a:rPr lang="en-GB" sz="1800">
                <a:solidFill>
                  <a:schemeClr val="dk1"/>
                </a:solidFill>
                <a:latin typeface="Roboto Slab"/>
                <a:ea typeface="Roboto Slab"/>
                <a:cs typeface="Roboto Slab"/>
                <a:sym typeface="Roboto Slab"/>
              </a:rPr>
              <a:t>Update each network weight based on gradient</a:t>
            </a:r>
            <a:endParaRPr sz="1800">
              <a:solidFill>
                <a:schemeClr val="dk1"/>
              </a:solidFill>
              <a:latin typeface="Roboto Slab"/>
              <a:ea typeface="Roboto Slab"/>
              <a:cs typeface="Roboto Slab"/>
              <a:sym typeface="Roboto Slab"/>
            </a:endParaRPr>
          </a:p>
          <a:p>
            <a:pPr indent="0" lvl="0" marL="0" rtl="0" algn="l">
              <a:spcBef>
                <a:spcPts val="0"/>
              </a:spcBef>
              <a:spcAft>
                <a:spcPts val="0"/>
              </a:spcAft>
              <a:buNone/>
            </a:pPr>
            <a:r>
              <a:t/>
            </a:r>
            <a:endParaRPr sz="1800">
              <a:latin typeface="Roboto Slab"/>
              <a:ea typeface="Roboto Slab"/>
              <a:cs typeface="Roboto Slab"/>
              <a:sym typeface="Roboto Slab"/>
            </a:endParaRPr>
          </a:p>
          <a:p>
            <a:pPr indent="0" lvl="0" marL="0" rtl="0" algn="l">
              <a:spcBef>
                <a:spcPts val="0"/>
              </a:spcBef>
              <a:spcAft>
                <a:spcPts val="0"/>
              </a:spcAft>
              <a:buNone/>
            </a:pPr>
            <a:r>
              <a:t/>
            </a:r>
            <a:endParaRPr sz="1800">
              <a:latin typeface="Roboto Slab"/>
              <a:ea typeface="Roboto Slab"/>
              <a:cs typeface="Roboto Slab"/>
              <a:sym typeface="Roboto Slab"/>
            </a:endParaRPr>
          </a:p>
          <a:p>
            <a:pPr indent="0" lvl="0" marL="0" rtl="0" algn="l">
              <a:spcBef>
                <a:spcPts val="0"/>
              </a:spcBef>
              <a:spcAft>
                <a:spcPts val="0"/>
              </a:spcAft>
              <a:buNone/>
            </a:pPr>
            <a:r>
              <a:t/>
            </a:r>
            <a:endParaRPr sz="1800">
              <a:latin typeface="Roboto Slab"/>
              <a:ea typeface="Roboto Slab"/>
              <a:cs typeface="Roboto Slab"/>
              <a:sym typeface="Roboto Slab"/>
            </a:endParaRPr>
          </a:p>
          <a:p>
            <a:pPr indent="0" lvl="0" marL="0" rtl="0" algn="l">
              <a:spcBef>
                <a:spcPts val="0"/>
              </a:spcBef>
              <a:spcAft>
                <a:spcPts val="0"/>
              </a:spcAft>
              <a:buNone/>
            </a:pPr>
            <a:r>
              <a:t/>
            </a:r>
            <a:endParaRPr sz="1800">
              <a:latin typeface="Roboto Slab"/>
              <a:ea typeface="Roboto Slab"/>
              <a:cs typeface="Roboto Slab"/>
              <a:sym typeface="Roboto Slab"/>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7" name="Shape 387"/>
        <p:cNvGrpSpPr/>
        <p:nvPr/>
      </p:nvGrpSpPr>
      <p:grpSpPr>
        <a:xfrm>
          <a:off x="0" y="0"/>
          <a:ext cx="0" cy="0"/>
          <a:chOff x="0" y="0"/>
          <a:chExt cx="0" cy="0"/>
        </a:xfrm>
      </p:grpSpPr>
      <p:sp>
        <p:nvSpPr>
          <p:cNvPr id="388" name="Google Shape;388;p61"/>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2400">
                <a:solidFill>
                  <a:srgbClr val="CC0000"/>
                </a:solidFill>
              </a:rPr>
              <a:t>Backpropagation</a:t>
            </a:r>
            <a:endParaRPr sz="2400"/>
          </a:p>
        </p:txBody>
      </p:sp>
      <p:sp>
        <p:nvSpPr>
          <p:cNvPr id="389" name="Google Shape;389;p61"/>
          <p:cNvSpPr txBox="1"/>
          <p:nvPr>
            <p:ph idx="4294967295" type="body"/>
          </p:nvPr>
        </p:nvSpPr>
        <p:spPr>
          <a:xfrm>
            <a:off x="786150" y="1375767"/>
            <a:ext cx="7571700" cy="4764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800">
                <a:solidFill>
                  <a:schemeClr val="dk1"/>
                </a:solidFill>
                <a:latin typeface="Roboto Slab"/>
                <a:ea typeface="Roboto Slab"/>
                <a:cs typeface="Roboto Slab"/>
                <a:sym typeface="Roboto Slab"/>
              </a:rPr>
              <a:t>Recall that we can describe a feedforward neural network via a </a:t>
            </a:r>
            <a:r>
              <a:rPr b="1" lang="en-GB" sz="1800">
                <a:solidFill>
                  <a:schemeClr val="dk1"/>
                </a:solidFill>
                <a:latin typeface="Roboto Slab"/>
                <a:ea typeface="Roboto Slab"/>
                <a:cs typeface="Roboto Slab"/>
                <a:sym typeface="Roboto Slab"/>
              </a:rPr>
              <a:t>chain</a:t>
            </a:r>
            <a:r>
              <a:rPr lang="en-GB" sz="1800">
                <a:solidFill>
                  <a:schemeClr val="dk1"/>
                </a:solidFill>
                <a:latin typeface="Roboto Slab"/>
                <a:ea typeface="Roboto Slab"/>
                <a:cs typeface="Roboto Slab"/>
                <a:sym typeface="Roboto Slab"/>
              </a:rPr>
              <a:t> of functions, or a composition of multiple functions that ultimately computes our hypothesis, or output. </a:t>
            </a:r>
            <a:endParaRPr sz="1800">
              <a:solidFill>
                <a:schemeClr val="dk1"/>
              </a:solidFill>
              <a:latin typeface="Roboto Slab"/>
              <a:ea typeface="Roboto Slab"/>
              <a:cs typeface="Roboto Slab"/>
              <a:sym typeface="Roboto Slab"/>
            </a:endParaRPr>
          </a:p>
          <a:p>
            <a:pPr indent="0" lvl="0" marL="0" rtl="0" algn="l">
              <a:spcBef>
                <a:spcPts val="0"/>
              </a:spcBef>
              <a:spcAft>
                <a:spcPts val="0"/>
              </a:spcAft>
              <a:buNone/>
            </a:pPr>
            <a:r>
              <a:t/>
            </a:r>
            <a:endParaRPr sz="1800">
              <a:solidFill>
                <a:schemeClr val="dk1"/>
              </a:solidFill>
              <a:latin typeface="Roboto Slab"/>
              <a:ea typeface="Roboto Slab"/>
              <a:cs typeface="Roboto Slab"/>
              <a:sym typeface="Roboto Slab"/>
            </a:endParaRPr>
          </a:p>
          <a:p>
            <a:pPr indent="0" lvl="0" marL="0" rtl="0" algn="l">
              <a:spcBef>
                <a:spcPts val="0"/>
              </a:spcBef>
              <a:spcAft>
                <a:spcPts val="0"/>
              </a:spcAft>
              <a:buNone/>
            </a:pPr>
            <a:r>
              <a:rPr lang="en-GB" sz="1800">
                <a:solidFill>
                  <a:schemeClr val="dk1"/>
                </a:solidFill>
                <a:latin typeface="Roboto Slab"/>
                <a:ea typeface="Roboto Slab"/>
                <a:cs typeface="Roboto Slab"/>
                <a:sym typeface="Roboto Slab"/>
              </a:rPr>
              <a:t>In practice, we use the chain rule to propagate the gradients for each hidden weight in the neural network, and partial derivatives to account for each component up the eventual update in the gradient phase:</a:t>
            </a:r>
            <a:endParaRPr sz="1800">
              <a:solidFill>
                <a:schemeClr val="dk1"/>
              </a:solidFill>
              <a:latin typeface="Roboto Slab"/>
              <a:ea typeface="Roboto Slab"/>
              <a:cs typeface="Roboto Slab"/>
              <a:sym typeface="Roboto Slab"/>
            </a:endParaRPr>
          </a:p>
          <a:p>
            <a:pPr indent="0" lvl="0" marL="0" rtl="0" algn="l">
              <a:spcBef>
                <a:spcPts val="0"/>
              </a:spcBef>
              <a:spcAft>
                <a:spcPts val="0"/>
              </a:spcAft>
              <a:buNone/>
            </a:pPr>
            <a:r>
              <a:t/>
            </a:r>
            <a:endParaRPr sz="1800">
              <a:solidFill>
                <a:schemeClr val="dk1"/>
              </a:solidFill>
              <a:latin typeface="Roboto Slab"/>
              <a:ea typeface="Roboto Slab"/>
              <a:cs typeface="Roboto Slab"/>
              <a:sym typeface="Roboto Slab"/>
            </a:endParaRPr>
          </a:p>
        </p:txBody>
      </p:sp>
      <p:sp>
        <p:nvSpPr>
          <p:cNvPr id="390" name="Google Shape;390;p61"/>
          <p:cNvSpPr txBox="1"/>
          <p:nvPr>
            <p:ph idx="12" type="sldNum"/>
          </p:nvPr>
        </p:nvSpPr>
        <p:spPr>
          <a:xfrm>
            <a:off x="8404384" y="6333134"/>
            <a:ext cx="548700" cy="5247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
        <p:nvSpPr>
          <p:cNvPr id="391" name="Google Shape;391;p61"/>
          <p:cNvSpPr txBox="1"/>
          <p:nvPr/>
        </p:nvSpPr>
        <p:spPr>
          <a:xfrm>
            <a:off x="5442175" y="6028500"/>
            <a:ext cx="3510900" cy="72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800"/>
          </a:p>
        </p:txBody>
      </p:sp>
      <p:pic>
        <p:nvPicPr>
          <p:cNvPr id="392" name="Google Shape;392;p61"/>
          <p:cNvPicPr preferRelativeResize="0"/>
          <p:nvPr/>
        </p:nvPicPr>
        <p:blipFill>
          <a:blip r:embed="rId3">
            <a:alphaModFix/>
          </a:blip>
          <a:stretch>
            <a:fillRect/>
          </a:stretch>
        </p:blipFill>
        <p:spPr>
          <a:xfrm>
            <a:off x="1341004" y="3870647"/>
            <a:ext cx="5840213" cy="921550"/>
          </a:xfrm>
          <a:prstGeom prst="rect">
            <a:avLst/>
          </a:prstGeom>
          <a:noFill/>
          <a:ln>
            <a:noFill/>
          </a:ln>
        </p:spPr>
      </p:pic>
      <p:sp>
        <p:nvSpPr>
          <p:cNvPr id="393" name="Google Shape;393;p61"/>
          <p:cNvSpPr txBox="1"/>
          <p:nvPr/>
        </p:nvSpPr>
        <p:spPr>
          <a:xfrm>
            <a:off x="7566500" y="6168700"/>
            <a:ext cx="953700" cy="44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800" u="sng">
                <a:solidFill>
                  <a:schemeClr val="hlink"/>
                </a:solidFill>
                <a:latin typeface="Source Sans Pro"/>
                <a:ea typeface="Source Sans Pro"/>
                <a:cs typeface="Source Sans Pro"/>
                <a:sym typeface="Source Sans Pro"/>
                <a:hlinkClick r:id="rId4"/>
              </a:rPr>
              <a:t>Wikipedia Source</a:t>
            </a:r>
            <a:endParaRPr sz="800">
              <a:latin typeface="Source Sans Pro"/>
              <a:ea typeface="Source Sans Pro"/>
              <a:cs typeface="Source Sans Pro"/>
              <a:sym typeface="Source Sans Pro"/>
            </a:endParaRPr>
          </a:p>
        </p:txBody>
      </p:sp>
      <p:pic>
        <p:nvPicPr>
          <p:cNvPr id="394" name="Google Shape;394;p61"/>
          <p:cNvPicPr preferRelativeResize="0"/>
          <p:nvPr/>
        </p:nvPicPr>
        <p:blipFill>
          <a:blip r:embed="rId5">
            <a:alphaModFix/>
          </a:blip>
          <a:stretch>
            <a:fillRect/>
          </a:stretch>
        </p:blipFill>
        <p:spPr>
          <a:xfrm>
            <a:off x="3369550" y="4990271"/>
            <a:ext cx="2664875" cy="13428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8" name="Shape 398"/>
        <p:cNvGrpSpPr/>
        <p:nvPr/>
      </p:nvGrpSpPr>
      <p:grpSpPr>
        <a:xfrm>
          <a:off x="0" y="0"/>
          <a:ext cx="0" cy="0"/>
          <a:chOff x="0" y="0"/>
          <a:chExt cx="0" cy="0"/>
        </a:xfrm>
      </p:grpSpPr>
      <p:sp>
        <p:nvSpPr>
          <p:cNvPr id="399" name="Google Shape;399;p62"/>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2400">
                <a:solidFill>
                  <a:srgbClr val="CC0000"/>
                </a:solidFill>
              </a:rPr>
              <a:t>Backpropagation - A Simple Example</a:t>
            </a:r>
            <a:endParaRPr sz="2400"/>
          </a:p>
        </p:txBody>
      </p:sp>
      <p:sp>
        <p:nvSpPr>
          <p:cNvPr id="400" name="Google Shape;400;p62"/>
          <p:cNvSpPr txBox="1"/>
          <p:nvPr>
            <p:ph idx="12" type="sldNum"/>
          </p:nvPr>
        </p:nvSpPr>
        <p:spPr>
          <a:xfrm>
            <a:off x="8404384" y="6333134"/>
            <a:ext cx="548700" cy="5247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
        <p:nvSpPr>
          <p:cNvPr id="401" name="Google Shape;401;p62"/>
          <p:cNvSpPr txBox="1"/>
          <p:nvPr/>
        </p:nvSpPr>
        <p:spPr>
          <a:xfrm>
            <a:off x="5442175" y="6028500"/>
            <a:ext cx="3510900" cy="72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800"/>
          </a:p>
        </p:txBody>
      </p:sp>
      <p:sp>
        <p:nvSpPr>
          <p:cNvPr id="402" name="Google Shape;402;p62"/>
          <p:cNvSpPr txBox="1"/>
          <p:nvPr/>
        </p:nvSpPr>
        <p:spPr>
          <a:xfrm>
            <a:off x="7566500" y="6168700"/>
            <a:ext cx="953700" cy="44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800" u="sng">
                <a:solidFill>
                  <a:schemeClr val="hlink"/>
                </a:solidFill>
                <a:latin typeface="Source Sans Pro"/>
                <a:ea typeface="Source Sans Pro"/>
                <a:cs typeface="Source Sans Pro"/>
                <a:sym typeface="Source Sans Pro"/>
                <a:hlinkClick r:id="rId3"/>
              </a:rPr>
              <a:t>Youtube Source</a:t>
            </a:r>
            <a:endParaRPr sz="800">
              <a:latin typeface="Source Sans Pro"/>
              <a:ea typeface="Source Sans Pro"/>
              <a:cs typeface="Source Sans Pro"/>
              <a:sym typeface="Source Sans Pro"/>
            </a:endParaRPr>
          </a:p>
        </p:txBody>
      </p:sp>
      <p:pic>
        <p:nvPicPr>
          <p:cNvPr id="403" name="Google Shape;403;p62"/>
          <p:cNvPicPr preferRelativeResize="0"/>
          <p:nvPr/>
        </p:nvPicPr>
        <p:blipFill>
          <a:blip r:embed="rId4">
            <a:alphaModFix/>
          </a:blip>
          <a:stretch>
            <a:fillRect/>
          </a:stretch>
        </p:blipFill>
        <p:spPr>
          <a:xfrm>
            <a:off x="5941837" y="3087875"/>
            <a:ext cx="1883699" cy="2270099"/>
          </a:xfrm>
          <a:prstGeom prst="rect">
            <a:avLst/>
          </a:prstGeom>
          <a:noFill/>
          <a:ln>
            <a:noFill/>
          </a:ln>
        </p:spPr>
      </p:pic>
      <p:pic>
        <p:nvPicPr>
          <p:cNvPr id="404" name="Google Shape;404;p62"/>
          <p:cNvPicPr preferRelativeResize="0"/>
          <p:nvPr/>
        </p:nvPicPr>
        <p:blipFill>
          <a:blip r:embed="rId5">
            <a:alphaModFix/>
          </a:blip>
          <a:stretch>
            <a:fillRect/>
          </a:stretch>
        </p:blipFill>
        <p:spPr>
          <a:xfrm>
            <a:off x="7226450" y="1596734"/>
            <a:ext cx="503250" cy="480712"/>
          </a:xfrm>
          <a:prstGeom prst="rect">
            <a:avLst/>
          </a:prstGeom>
          <a:noFill/>
          <a:ln>
            <a:noFill/>
          </a:ln>
        </p:spPr>
      </p:pic>
      <p:pic>
        <p:nvPicPr>
          <p:cNvPr id="405" name="Google Shape;405;p62"/>
          <p:cNvPicPr preferRelativeResize="0"/>
          <p:nvPr/>
        </p:nvPicPr>
        <p:blipFill>
          <a:blip r:embed="rId6">
            <a:alphaModFix/>
          </a:blip>
          <a:stretch>
            <a:fillRect/>
          </a:stretch>
        </p:blipFill>
        <p:spPr>
          <a:xfrm>
            <a:off x="5275784" y="1596726"/>
            <a:ext cx="2911392" cy="1243300"/>
          </a:xfrm>
          <a:prstGeom prst="rect">
            <a:avLst/>
          </a:prstGeom>
          <a:noFill/>
          <a:ln>
            <a:noFill/>
          </a:ln>
        </p:spPr>
      </p:pic>
      <p:pic>
        <p:nvPicPr>
          <p:cNvPr id="406" name="Google Shape;406;p62"/>
          <p:cNvPicPr preferRelativeResize="0"/>
          <p:nvPr/>
        </p:nvPicPr>
        <p:blipFill>
          <a:blip r:embed="rId7">
            <a:alphaModFix/>
          </a:blip>
          <a:stretch>
            <a:fillRect/>
          </a:stretch>
        </p:blipFill>
        <p:spPr>
          <a:xfrm>
            <a:off x="786150" y="1964351"/>
            <a:ext cx="4190549" cy="321587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0" name="Shape 410"/>
        <p:cNvGrpSpPr/>
        <p:nvPr/>
      </p:nvGrpSpPr>
      <p:grpSpPr>
        <a:xfrm>
          <a:off x="0" y="0"/>
          <a:ext cx="0" cy="0"/>
          <a:chOff x="0" y="0"/>
          <a:chExt cx="0" cy="0"/>
        </a:xfrm>
      </p:grpSpPr>
      <p:sp>
        <p:nvSpPr>
          <p:cNvPr id="411" name="Google Shape;411;p63"/>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2400">
                <a:solidFill>
                  <a:srgbClr val="CC0000"/>
                </a:solidFill>
              </a:rPr>
              <a:t>Backpropagation - A Simple Example</a:t>
            </a:r>
            <a:endParaRPr sz="2400"/>
          </a:p>
        </p:txBody>
      </p:sp>
      <p:sp>
        <p:nvSpPr>
          <p:cNvPr id="412" name="Google Shape;412;p63"/>
          <p:cNvSpPr txBox="1"/>
          <p:nvPr>
            <p:ph idx="4294967295" type="body"/>
          </p:nvPr>
        </p:nvSpPr>
        <p:spPr>
          <a:xfrm>
            <a:off x="786150" y="1682267"/>
            <a:ext cx="7571700" cy="4764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800">
                <a:solidFill>
                  <a:schemeClr val="dk1"/>
                </a:solidFill>
                <a:latin typeface="Roboto Slab"/>
                <a:ea typeface="Roboto Slab"/>
                <a:cs typeface="Roboto Slab"/>
                <a:sym typeface="Roboto Slab"/>
              </a:rPr>
              <a:t>To compute the gradients that help update each parameter in the neural network, we </a:t>
            </a:r>
            <a:r>
              <a:rPr lang="en-GB" sz="1800">
                <a:solidFill>
                  <a:schemeClr val="dk1"/>
                </a:solidFill>
                <a:latin typeface="Roboto Slab"/>
                <a:ea typeface="Roboto Slab"/>
                <a:cs typeface="Roboto Slab"/>
                <a:sym typeface="Roboto Slab"/>
              </a:rPr>
              <a:t>Start from the output neuron of the NN:</a:t>
            </a:r>
            <a:endParaRPr sz="1800">
              <a:solidFill>
                <a:schemeClr val="dk1"/>
              </a:solidFill>
              <a:latin typeface="Roboto Slab"/>
              <a:ea typeface="Roboto Slab"/>
              <a:cs typeface="Roboto Slab"/>
              <a:sym typeface="Roboto Slab"/>
            </a:endParaRPr>
          </a:p>
          <a:p>
            <a:pPr indent="0" lvl="0" marL="0" rtl="0" algn="l">
              <a:spcBef>
                <a:spcPts val="0"/>
              </a:spcBef>
              <a:spcAft>
                <a:spcPts val="0"/>
              </a:spcAft>
              <a:buNone/>
            </a:pPr>
            <a:r>
              <a:t/>
            </a:r>
            <a:endParaRPr sz="1800">
              <a:solidFill>
                <a:schemeClr val="dk1"/>
              </a:solidFill>
              <a:latin typeface="Roboto Slab"/>
              <a:ea typeface="Roboto Slab"/>
              <a:cs typeface="Roboto Slab"/>
              <a:sym typeface="Roboto Slab"/>
            </a:endParaRPr>
          </a:p>
          <a:p>
            <a:pPr indent="0" lvl="0" marL="0" rtl="0" algn="l">
              <a:spcBef>
                <a:spcPts val="0"/>
              </a:spcBef>
              <a:spcAft>
                <a:spcPts val="0"/>
              </a:spcAft>
              <a:buNone/>
            </a:pPr>
            <a:r>
              <a:rPr lang="en-GB" sz="1800">
                <a:solidFill>
                  <a:schemeClr val="dk1"/>
                </a:solidFill>
                <a:latin typeface="Roboto Slab"/>
                <a:ea typeface="Roboto Slab"/>
                <a:cs typeface="Roboto Slab"/>
                <a:sym typeface="Roboto Slab"/>
              </a:rPr>
              <a:t>Looking for the ratio, or the rate of change, that the weight w</a:t>
            </a:r>
            <a:r>
              <a:rPr baseline="30000" lang="en-GB" sz="1800">
                <a:solidFill>
                  <a:schemeClr val="dk1"/>
                </a:solidFill>
                <a:latin typeface="Roboto Slab"/>
                <a:ea typeface="Roboto Slab"/>
                <a:cs typeface="Roboto Slab"/>
                <a:sym typeface="Roboto Slab"/>
              </a:rPr>
              <a:t>L</a:t>
            </a:r>
            <a:r>
              <a:rPr lang="en-GB" sz="1800">
                <a:solidFill>
                  <a:schemeClr val="dk1"/>
                </a:solidFill>
                <a:latin typeface="Roboto Slab"/>
                <a:ea typeface="Roboto Slab"/>
                <a:cs typeface="Roboto Slab"/>
                <a:sym typeface="Roboto Slab"/>
              </a:rPr>
              <a:t> has on C</a:t>
            </a:r>
            <a:r>
              <a:rPr baseline="-25000" lang="en-GB" sz="1800">
                <a:solidFill>
                  <a:schemeClr val="dk1"/>
                </a:solidFill>
                <a:latin typeface="Roboto Slab"/>
                <a:ea typeface="Roboto Slab"/>
                <a:cs typeface="Roboto Slab"/>
                <a:sym typeface="Roboto Slab"/>
              </a:rPr>
              <a:t>0</a:t>
            </a:r>
            <a:r>
              <a:rPr lang="en-GB" sz="1800">
                <a:solidFill>
                  <a:schemeClr val="dk1"/>
                </a:solidFill>
                <a:latin typeface="Roboto Slab"/>
                <a:ea typeface="Roboto Slab"/>
                <a:cs typeface="Roboto Slab"/>
                <a:sym typeface="Roboto Slab"/>
              </a:rPr>
              <a:t>:</a:t>
            </a:r>
            <a:endParaRPr sz="1800">
              <a:solidFill>
                <a:schemeClr val="dk1"/>
              </a:solidFill>
              <a:latin typeface="Roboto Slab"/>
              <a:ea typeface="Roboto Slab"/>
              <a:cs typeface="Roboto Slab"/>
              <a:sym typeface="Roboto Slab"/>
            </a:endParaRPr>
          </a:p>
          <a:p>
            <a:pPr indent="0" lvl="0" marL="0" rtl="0" algn="l">
              <a:spcBef>
                <a:spcPts val="0"/>
              </a:spcBef>
              <a:spcAft>
                <a:spcPts val="0"/>
              </a:spcAft>
              <a:buNone/>
            </a:pPr>
            <a:r>
              <a:t/>
            </a:r>
            <a:endParaRPr sz="1800">
              <a:solidFill>
                <a:schemeClr val="dk1"/>
              </a:solidFill>
              <a:latin typeface="Roboto Slab"/>
              <a:ea typeface="Roboto Slab"/>
              <a:cs typeface="Roboto Slab"/>
              <a:sym typeface="Roboto Slab"/>
            </a:endParaRPr>
          </a:p>
          <a:p>
            <a:pPr indent="0" lvl="0" marL="0" rtl="0" algn="l">
              <a:spcBef>
                <a:spcPts val="0"/>
              </a:spcBef>
              <a:spcAft>
                <a:spcPts val="0"/>
              </a:spcAft>
              <a:buNone/>
            </a:pPr>
            <a:r>
              <a:t/>
            </a:r>
            <a:endParaRPr sz="1800">
              <a:solidFill>
                <a:schemeClr val="dk1"/>
              </a:solidFill>
              <a:latin typeface="Roboto Slab"/>
              <a:ea typeface="Roboto Slab"/>
              <a:cs typeface="Roboto Slab"/>
              <a:sym typeface="Roboto Slab"/>
            </a:endParaRPr>
          </a:p>
        </p:txBody>
      </p:sp>
      <p:sp>
        <p:nvSpPr>
          <p:cNvPr id="413" name="Google Shape;413;p63"/>
          <p:cNvSpPr txBox="1"/>
          <p:nvPr>
            <p:ph idx="12" type="sldNum"/>
          </p:nvPr>
        </p:nvSpPr>
        <p:spPr>
          <a:xfrm>
            <a:off x="8404384" y="6333134"/>
            <a:ext cx="548700" cy="5247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fld id="{00000000-1234-1234-1234-123412341234}" type="slidenum">
              <a:rPr lang="en-GB"/>
              <a:t>‹#›</a:t>
            </a:fld>
            <a:endParaRPr/>
          </a:p>
        </p:txBody>
      </p:sp>
      <p:sp>
        <p:nvSpPr>
          <p:cNvPr id="414" name="Google Shape;414;p63"/>
          <p:cNvSpPr txBox="1"/>
          <p:nvPr/>
        </p:nvSpPr>
        <p:spPr>
          <a:xfrm>
            <a:off x="5442175" y="6028500"/>
            <a:ext cx="3510900" cy="72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800"/>
          </a:p>
        </p:txBody>
      </p:sp>
      <p:sp>
        <p:nvSpPr>
          <p:cNvPr id="415" name="Google Shape;415;p63"/>
          <p:cNvSpPr txBox="1"/>
          <p:nvPr/>
        </p:nvSpPr>
        <p:spPr>
          <a:xfrm>
            <a:off x="7566500" y="6168700"/>
            <a:ext cx="953700" cy="44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800" u="sng">
                <a:solidFill>
                  <a:schemeClr val="hlink"/>
                </a:solidFill>
                <a:latin typeface="Source Sans Pro"/>
                <a:ea typeface="Source Sans Pro"/>
                <a:cs typeface="Source Sans Pro"/>
                <a:sym typeface="Source Sans Pro"/>
                <a:hlinkClick r:id="rId3"/>
              </a:rPr>
              <a:t>Youtube Source</a:t>
            </a:r>
            <a:endParaRPr sz="800">
              <a:latin typeface="Source Sans Pro"/>
              <a:ea typeface="Source Sans Pro"/>
              <a:cs typeface="Source Sans Pro"/>
              <a:sym typeface="Source Sans Pro"/>
            </a:endParaRPr>
          </a:p>
        </p:txBody>
      </p:sp>
      <p:pic>
        <p:nvPicPr>
          <p:cNvPr id="416" name="Google Shape;416;p63"/>
          <p:cNvPicPr preferRelativeResize="0"/>
          <p:nvPr/>
        </p:nvPicPr>
        <p:blipFill>
          <a:blip r:embed="rId4">
            <a:alphaModFix/>
          </a:blip>
          <a:stretch>
            <a:fillRect/>
          </a:stretch>
        </p:blipFill>
        <p:spPr>
          <a:xfrm>
            <a:off x="5168000" y="3327250"/>
            <a:ext cx="2010483" cy="2422849"/>
          </a:xfrm>
          <a:prstGeom prst="rect">
            <a:avLst/>
          </a:prstGeom>
          <a:noFill/>
          <a:ln>
            <a:noFill/>
          </a:ln>
        </p:spPr>
      </p:pic>
      <p:pic>
        <p:nvPicPr>
          <p:cNvPr id="417" name="Google Shape;417;p63"/>
          <p:cNvPicPr preferRelativeResize="0"/>
          <p:nvPr/>
        </p:nvPicPr>
        <p:blipFill>
          <a:blip r:embed="rId5">
            <a:alphaModFix/>
          </a:blip>
          <a:stretch>
            <a:fillRect/>
          </a:stretch>
        </p:blipFill>
        <p:spPr>
          <a:xfrm>
            <a:off x="1636400" y="2574453"/>
            <a:ext cx="548700" cy="524124"/>
          </a:xfrm>
          <a:prstGeom prst="rect">
            <a:avLst/>
          </a:prstGeom>
          <a:noFill/>
          <a:ln>
            <a:noFill/>
          </a:ln>
        </p:spPr>
      </p:pic>
      <p:pic>
        <p:nvPicPr>
          <p:cNvPr id="418" name="Google Shape;418;p63"/>
          <p:cNvPicPr preferRelativeResize="0"/>
          <p:nvPr/>
        </p:nvPicPr>
        <p:blipFill>
          <a:blip r:embed="rId6">
            <a:alphaModFix/>
          </a:blip>
          <a:stretch>
            <a:fillRect/>
          </a:stretch>
        </p:blipFill>
        <p:spPr>
          <a:xfrm>
            <a:off x="1349475" y="3327251"/>
            <a:ext cx="3157201" cy="24228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Google Shape;194;p37"/>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2400">
                <a:solidFill>
                  <a:srgbClr val="CC0000"/>
                </a:solidFill>
              </a:rPr>
              <a:t>Motivation</a:t>
            </a:r>
            <a:endParaRPr sz="2400"/>
          </a:p>
        </p:txBody>
      </p:sp>
      <p:sp>
        <p:nvSpPr>
          <p:cNvPr id="195" name="Google Shape;195;p37"/>
          <p:cNvSpPr txBox="1"/>
          <p:nvPr>
            <p:ph idx="1" type="body"/>
          </p:nvPr>
        </p:nvSpPr>
        <p:spPr>
          <a:xfrm>
            <a:off x="786150" y="1682267"/>
            <a:ext cx="7571700" cy="4764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800">
                <a:solidFill>
                  <a:schemeClr val="dk1"/>
                </a:solidFill>
                <a:latin typeface="Roboto Slab"/>
                <a:ea typeface="Roboto Slab"/>
                <a:cs typeface="Roboto Slab"/>
                <a:sym typeface="Roboto Slab"/>
              </a:rPr>
              <a:t>So far we’ve mostly tackled simpler forms of data</a:t>
            </a:r>
            <a:endParaRPr sz="1800">
              <a:solidFill>
                <a:schemeClr val="dk1"/>
              </a:solidFill>
              <a:latin typeface="Roboto Slab"/>
              <a:ea typeface="Roboto Slab"/>
              <a:cs typeface="Roboto Slab"/>
              <a:sym typeface="Roboto Slab"/>
            </a:endParaRPr>
          </a:p>
          <a:p>
            <a:pPr indent="-342900" lvl="0" marL="457200" rtl="0" algn="l">
              <a:spcBef>
                <a:spcPts val="0"/>
              </a:spcBef>
              <a:spcAft>
                <a:spcPts val="0"/>
              </a:spcAft>
              <a:buClr>
                <a:schemeClr val="dk1"/>
              </a:buClr>
              <a:buSzPts val="1800"/>
              <a:buFont typeface="Roboto Slab"/>
              <a:buChar char="●"/>
            </a:pPr>
            <a:r>
              <a:rPr lang="en-GB" sz="1800">
                <a:solidFill>
                  <a:schemeClr val="dk1"/>
                </a:solidFill>
                <a:latin typeface="Roboto Slab"/>
                <a:ea typeface="Roboto Slab"/>
                <a:cs typeface="Roboto Slab"/>
                <a:sym typeface="Roboto Slab"/>
              </a:rPr>
              <a:t>e.g.  linearly separable data</a:t>
            </a:r>
            <a:endParaRPr sz="1800">
              <a:solidFill>
                <a:schemeClr val="dk1"/>
              </a:solidFill>
              <a:latin typeface="Roboto Slab"/>
              <a:ea typeface="Roboto Slab"/>
              <a:cs typeface="Roboto Slab"/>
              <a:sym typeface="Roboto Slab"/>
            </a:endParaRPr>
          </a:p>
          <a:p>
            <a:pPr indent="0" lvl="0" marL="0" marR="0" rtl="0" algn="l">
              <a:lnSpc>
                <a:spcPct val="100000"/>
              </a:lnSpc>
              <a:spcBef>
                <a:spcPts val="0"/>
              </a:spcBef>
              <a:spcAft>
                <a:spcPts val="0"/>
              </a:spcAft>
              <a:buNone/>
            </a:pPr>
            <a:r>
              <a:t/>
            </a:r>
            <a:endParaRPr sz="1800">
              <a:solidFill>
                <a:schemeClr val="dk1"/>
              </a:solidFill>
              <a:latin typeface="Roboto Slab"/>
              <a:ea typeface="Roboto Slab"/>
              <a:cs typeface="Roboto Slab"/>
              <a:sym typeface="Roboto Slab"/>
            </a:endParaRPr>
          </a:p>
          <a:p>
            <a:pPr indent="0" lvl="0" marL="0" rtl="0" algn="l">
              <a:spcBef>
                <a:spcPts val="0"/>
              </a:spcBef>
              <a:spcAft>
                <a:spcPts val="0"/>
              </a:spcAft>
              <a:buNone/>
            </a:pPr>
            <a:r>
              <a:t/>
            </a:r>
            <a:endParaRPr sz="1800">
              <a:solidFill>
                <a:schemeClr val="dk1"/>
              </a:solidFill>
              <a:latin typeface="Roboto Slab"/>
              <a:ea typeface="Roboto Slab"/>
              <a:cs typeface="Roboto Slab"/>
              <a:sym typeface="Roboto Slab"/>
            </a:endParaRPr>
          </a:p>
          <a:p>
            <a:pPr indent="0" lvl="0" marL="0" rtl="0" algn="l">
              <a:spcBef>
                <a:spcPts val="0"/>
              </a:spcBef>
              <a:spcAft>
                <a:spcPts val="0"/>
              </a:spcAft>
              <a:buNone/>
            </a:pPr>
            <a:r>
              <a:t/>
            </a:r>
            <a:endParaRPr sz="1800">
              <a:solidFill>
                <a:schemeClr val="dk1"/>
              </a:solidFill>
              <a:latin typeface="Roboto Slab"/>
              <a:ea typeface="Roboto Slab"/>
              <a:cs typeface="Roboto Slab"/>
              <a:sym typeface="Roboto Slab"/>
            </a:endParaRPr>
          </a:p>
        </p:txBody>
      </p:sp>
      <p:sp>
        <p:nvSpPr>
          <p:cNvPr id="196" name="Google Shape;196;p37"/>
          <p:cNvSpPr txBox="1"/>
          <p:nvPr>
            <p:ph idx="12" type="sldNum"/>
          </p:nvPr>
        </p:nvSpPr>
        <p:spPr>
          <a:xfrm>
            <a:off x="8404384" y="6333134"/>
            <a:ext cx="548700" cy="5247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pic>
        <p:nvPicPr>
          <p:cNvPr id="197" name="Google Shape;197;p37"/>
          <p:cNvPicPr preferRelativeResize="0"/>
          <p:nvPr/>
        </p:nvPicPr>
        <p:blipFill>
          <a:blip r:embed="rId3">
            <a:alphaModFix/>
          </a:blip>
          <a:stretch>
            <a:fillRect/>
          </a:stretch>
        </p:blipFill>
        <p:spPr>
          <a:xfrm>
            <a:off x="2305224" y="2537001"/>
            <a:ext cx="4297425" cy="3439225"/>
          </a:xfrm>
          <a:prstGeom prst="rect">
            <a:avLst/>
          </a:prstGeom>
          <a:noFill/>
          <a:ln>
            <a:noFill/>
          </a:ln>
        </p:spPr>
      </p:pic>
      <p:sp>
        <p:nvSpPr>
          <p:cNvPr id="198" name="Google Shape;198;p37"/>
          <p:cNvSpPr txBox="1"/>
          <p:nvPr/>
        </p:nvSpPr>
        <p:spPr>
          <a:xfrm>
            <a:off x="7958325" y="6333133"/>
            <a:ext cx="743400" cy="39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600" u="sng">
                <a:solidFill>
                  <a:schemeClr val="hlink"/>
                </a:solidFill>
                <a:latin typeface="Source Sans Pro"/>
                <a:ea typeface="Source Sans Pro"/>
                <a:cs typeface="Source Sans Pro"/>
                <a:sym typeface="Source Sans Pro"/>
                <a:hlinkClick r:id="rId4"/>
              </a:rPr>
              <a:t>Image Courtesy</a:t>
            </a:r>
            <a:endParaRPr sz="600">
              <a:latin typeface="Source Sans Pro"/>
              <a:ea typeface="Source Sans Pro"/>
              <a:cs typeface="Source Sans Pro"/>
              <a:sym typeface="Source Sans Pro"/>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2" name="Shape 422"/>
        <p:cNvGrpSpPr/>
        <p:nvPr/>
      </p:nvGrpSpPr>
      <p:grpSpPr>
        <a:xfrm>
          <a:off x="0" y="0"/>
          <a:ext cx="0" cy="0"/>
          <a:chOff x="0" y="0"/>
          <a:chExt cx="0" cy="0"/>
        </a:xfrm>
      </p:grpSpPr>
      <p:sp>
        <p:nvSpPr>
          <p:cNvPr id="423" name="Google Shape;423;p64"/>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2400">
                <a:solidFill>
                  <a:srgbClr val="CC0000"/>
                </a:solidFill>
              </a:rPr>
              <a:t>Backpropagation - A Simple Example</a:t>
            </a:r>
            <a:endParaRPr sz="2400"/>
          </a:p>
        </p:txBody>
      </p:sp>
      <p:sp>
        <p:nvSpPr>
          <p:cNvPr id="424" name="Google Shape;424;p64"/>
          <p:cNvSpPr txBox="1"/>
          <p:nvPr>
            <p:ph idx="4294967295" type="body"/>
          </p:nvPr>
        </p:nvSpPr>
        <p:spPr>
          <a:xfrm>
            <a:off x="786175" y="1375767"/>
            <a:ext cx="7571700" cy="4764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800">
                <a:solidFill>
                  <a:schemeClr val="dk1"/>
                </a:solidFill>
                <a:latin typeface="Roboto Slab"/>
                <a:ea typeface="Roboto Slab"/>
                <a:cs typeface="Roboto Slab"/>
                <a:sym typeface="Roboto Slab"/>
              </a:rPr>
              <a:t>To compute the gradients that help update each parameter in the neural network, we Start from the output neuron of the NN:</a:t>
            </a:r>
            <a:endParaRPr sz="1800">
              <a:solidFill>
                <a:schemeClr val="dk1"/>
              </a:solidFill>
              <a:latin typeface="Roboto Slab"/>
              <a:ea typeface="Roboto Slab"/>
              <a:cs typeface="Roboto Slab"/>
              <a:sym typeface="Roboto Slab"/>
            </a:endParaRPr>
          </a:p>
          <a:p>
            <a:pPr indent="0" lvl="0" marL="0" rtl="0" algn="l">
              <a:spcBef>
                <a:spcPts val="0"/>
              </a:spcBef>
              <a:spcAft>
                <a:spcPts val="0"/>
              </a:spcAft>
              <a:buNone/>
            </a:pPr>
            <a:r>
              <a:t/>
            </a:r>
            <a:endParaRPr sz="1800">
              <a:solidFill>
                <a:schemeClr val="dk1"/>
              </a:solidFill>
              <a:latin typeface="Roboto Slab"/>
              <a:ea typeface="Roboto Slab"/>
              <a:cs typeface="Roboto Slab"/>
              <a:sym typeface="Roboto Slab"/>
            </a:endParaRPr>
          </a:p>
          <a:p>
            <a:pPr indent="0" lvl="0" marL="0" rtl="0" algn="l">
              <a:spcBef>
                <a:spcPts val="0"/>
              </a:spcBef>
              <a:spcAft>
                <a:spcPts val="0"/>
              </a:spcAft>
              <a:buNone/>
            </a:pPr>
            <a:r>
              <a:rPr lang="en-GB" sz="1800">
                <a:solidFill>
                  <a:schemeClr val="dk1"/>
                </a:solidFill>
                <a:latin typeface="Roboto Slab"/>
                <a:ea typeface="Roboto Slab"/>
                <a:cs typeface="Roboto Slab"/>
                <a:sym typeface="Roboto Slab"/>
              </a:rPr>
              <a:t>Looking for the ratio, or the rate of change, that the weight w</a:t>
            </a:r>
            <a:r>
              <a:rPr baseline="30000" lang="en-GB" sz="1800">
                <a:solidFill>
                  <a:schemeClr val="dk1"/>
                </a:solidFill>
                <a:latin typeface="Roboto Slab"/>
                <a:ea typeface="Roboto Slab"/>
                <a:cs typeface="Roboto Slab"/>
                <a:sym typeface="Roboto Slab"/>
              </a:rPr>
              <a:t>L</a:t>
            </a:r>
            <a:r>
              <a:rPr lang="en-GB" sz="1800">
                <a:solidFill>
                  <a:schemeClr val="dk1"/>
                </a:solidFill>
                <a:latin typeface="Roboto Slab"/>
                <a:ea typeface="Roboto Slab"/>
                <a:cs typeface="Roboto Slab"/>
                <a:sym typeface="Roboto Slab"/>
              </a:rPr>
              <a:t> has on C</a:t>
            </a:r>
            <a:r>
              <a:rPr baseline="-25000" lang="en-GB" sz="1800">
                <a:solidFill>
                  <a:schemeClr val="dk1"/>
                </a:solidFill>
                <a:latin typeface="Roboto Slab"/>
                <a:ea typeface="Roboto Slab"/>
                <a:cs typeface="Roboto Slab"/>
                <a:sym typeface="Roboto Slab"/>
              </a:rPr>
              <a:t>0</a:t>
            </a:r>
            <a:r>
              <a:rPr lang="en-GB" sz="1800">
                <a:solidFill>
                  <a:schemeClr val="dk1"/>
                </a:solidFill>
                <a:latin typeface="Roboto Slab"/>
                <a:ea typeface="Roboto Slab"/>
                <a:cs typeface="Roboto Slab"/>
                <a:sym typeface="Roboto Slab"/>
              </a:rPr>
              <a:t>:</a:t>
            </a:r>
            <a:endParaRPr sz="1800">
              <a:solidFill>
                <a:schemeClr val="dk1"/>
              </a:solidFill>
              <a:latin typeface="Roboto Slab"/>
              <a:ea typeface="Roboto Slab"/>
              <a:cs typeface="Roboto Slab"/>
              <a:sym typeface="Roboto Slab"/>
            </a:endParaRPr>
          </a:p>
          <a:p>
            <a:pPr indent="0" lvl="0" marL="0" rtl="0" algn="l">
              <a:spcBef>
                <a:spcPts val="0"/>
              </a:spcBef>
              <a:spcAft>
                <a:spcPts val="0"/>
              </a:spcAft>
              <a:buNone/>
            </a:pPr>
            <a:r>
              <a:t/>
            </a:r>
            <a:endParaRPr sz="1800">
              <a:solidFill>
                <a:schemeClr val="dk1"/>
              </a:solidFill>
              <a:latin typeface="Roboto Slab"/>
              <a:ea typeface="Roboto Slab"/>
              <a:cs typeface="Roboto Slab"/>
              <a:sym typeface="Roboto Slab"/>
            </a:endParaRPr>
          </a:p>
          <a:p>
            <a:pPr indent="0" lvl="0" marL="0" rtl="0" algn="l">
              <a:spcBef>
                <a:spcPts val="0"/>
              </a:spcBef>
              <a:spcAft>
                <a:spcPts val="0"/>
              </a:spcAft>
              <a:buNone/>
            </a:pPr>
            <a:r>
              <a:t/>
            </a:r>
            <a:endParaRPr sz="1800">
              <a:solidFill>
                <a:schemeClr val="dk1"/>
              </a:solidFill>
              <a:latin typeface="Roboto Slab"/>
              <a:ea typeface="Roboto Slab"/>
              <a:cs typeface="Roboto Slab"/>
              <a:sym typeface="Roboto Slab"/>
            </a:endParaRPr>
          </a:p>
        </p:txBody>
      </p:sp>
      <p:sp>
        <p:nvSpPr>
          <p:cNvPr id="425" name="Google Shape;425;p64"/>
          <p:cNvSpPr txBox="1"/>
          <p:nvPr>
            <p:ph idx="12" type="sldNum"/>
          </p:nvPr>
        </p:nvSpPr>
        <p:spPr>
          <a:xfrm>
            <a:off x="8404384" y="6333134"/>
            <a:ext cx="548700" cy="5247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
        <p:nvSpPr>
          <p:cNvPr id="426" name="Google Shape;426;p64"/>
          <p:cNvSpPr txBox="1"/>
          <p:nvPr/>
        </p:nvSpPr>
        <p:spPr>
          <a:xfrm>
            <a:off x="5442175" y="6028500"/>
            <a:ext cx="3510900" cy="72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800"/>
          </a:p>
        </p:txBody>
      </p:sp>
      <p:sp>
        <p:nvSpPr>
          <p:cNvPr id="427" name="Google Shape;427;p64"/>
          <p:cNvSpPr txBox="1"/>
          <p:nvPr/>
        </p:nvSpPr>
        <p:spPr>
          <a:xfrm>
            <a:off x="7566500" y="6168700"/>
            <a:ext cx="953700" cy="44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800" u="sng">
                <a:solidFill>
                  <a:schemeClr val="hlink"/>
                </a:solidFill>
                <a:latin typeface="Source Sans Pro"/>
                <a:ea typeface="Source Sans Pro"/>
                <a:cs typeface="Source Sans Pro"/>
                <a:sym typeface="Source Sans Pro"/>
                <a:hlinkClick r:id="rId3"/>
              </a:rPr>
              <a:t>Youtube Source</a:t>
            </a:r>
            <a:endParaRPr sz="800">
              <a:latin typeface="Source Sans Pro"/>
              <a:ea typeface="Source Sans Pro"/>
              <a:cs typeface="Source Sans Pro"/>
              <a:sym typeface="Source Sans Pro"/>
            </a:endParaRPr>
          </a:p>
        </p:txBody>
      </p:sp>
      <p:pic>
        <p:nvPicPr>
          <p:cNvPr id="428" name="Google Shape;428;p64"/>
          <p:cNvPicPr preferRelativeResize="0"/>
          <p:nvPr/>
        </p:nvPicPr>
        <p:blipFill>
          <a:blip r:embed="rId4">
            <a:alphaModFix/>
          </a:blip>
          <a:stretch>
            <a:fillRect/>
          </a:stretch>
        </p:blipFill>
        <p:spPr>
          <a:xfrm>
            <a:off x="1636400" y="2574453"/>
            <a:ext cx="548700" cy="524124"/>
          </a:xfrm>
          <a:prstGeom prst="rect">
            <a:avLst/>
          </a:prstGeom>
          <a:noFill/>
          <a:ln>
            <a:noFill/>
          </a:ln>
        </p:spPr>
      </p:pic>
      <p:pic>
        <p:nvPicPr>
          <p:cNvPr id="429" name="Google Shape;429;p64"/>
          <p:cNvPicPr preferRelativeResize="0"/>
          <p:nvPr/>
        </p:nvPicPr>
        <p:blipFill>
          <a:blip r:embed="rId5">
            <a:alphaModFix/>
          </a:blip>
          <a:stretch>
            <a:fillRect/>
          </a:stretch>
        </p:blipFill>
        <p:spPr>
          <a:xfrm>
            <a:off x="6342450" y="3428992"/>
            <a:ext cx="1613438" cy="1944393"/>
          </a:xfrm>
          <a:prstGeom prst="rect">
            <a:avLst/>
          </a:prstGeom>
          <a:noFill/>
          <a:ln>
            <a:noFill/>
          </a:ln>
        </p:spPr>
      </p:pic>
      <p:pic>
        <p:nvPicPr>
          <p:cNvPr id="430" name="Google Shape;430;p64"/>
          <p:cNvPicPr preferRelativeResize="0"/>
          <p:nvPr/>
        </p:nvPicPr>
        <p:blipFill>
          <a:blip r:embed="rId6">
            <a:alphaModFix/>
          </a:blip>
          <a:stretch>
            <a:fillRect/>
          </a:stretch>
        </p:blipFill>
        <p:spPr>
          <a:xfrm>
            <a:off x="1006625" y="3744525"/>
            <a:ext cx="3215523" cy="1171369"/>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4" name="Shape 434"/>
        <p:cNvGrpSpPr/>
        <p:nvPr/>
      </p:nvGrpSpPr>
      <p:grpSpPr>
        <a:xfrm>
          <a:off x="0" y="0"/>
          <a:ext cx="0" cy="0"/>
          <a:chOff x="0" y="0"/>
          <a:chExt cx="0" cy="0"/>
        </a:xfrm>
      </p:grpSpPr>
      <p:sp>
        <p:nvSpPr>
          <p:cNvPr id="435" name="Google Shape;435;p65"/>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2400">
                <a:solidFill>
                  <a:srgbClr val="CC0000"/>
                </a:solidFill>
              </a:rPr>
              <a:t>Backpropagation - A Simple Example</a:t>
            </a:r>
            <a:endParaRPr sz="2400"/>
          </a:p>
        </p:txBody>
      </p:sp>
      <p:sp>
        <p:nvSpPr>
          <p:cNvPr id="436" name="Google Shape;436;p65"/>
          <p:cNvSpPr txBox="1"/>
          <p:nvPr>
            <p:ph idx="12" type="sldNum"/>
          </p:nvPr>
        </p:nvSpPr>
        <p:spPr>
          <a:xfrm>
            <a:off x="8404384" y="6333134"/>
            <a:ext cx="548700" cy="5247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
        <p:nvSpPr>
          <p:cNvPr id="437" name="Google Shape;437;p65"/>
          <p:cNvSpPr txBox="1"/>
          <p:nvPr/>
        </p:nvSpPr>
        <p:spPr>
          <a:xfrm>
            <a:off x="5442175" y="6028500"/>
            <a:ext cx="3510900" cy="72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800"/>
          </a:p>
        </p:txBody>
      </p:sp>
      <p:sp>
        <p:nvSpPr>
          <p:cNvPr id="438" name="Google Shape;438;p65"/>
          <p:cNvSpPr txBox="1"/>
          <p:nvPr/>
        </p:nvSpPr>
        <p:spPr>
          <a:xfrm>
            <a:off x="7566500" y="6168700"/>
            <a:ext cx="953700" cy="44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800" u="sng">
                <a:solidFill>
                  <a:schemeClr val="hlink"/>
                </a:solidFill>
                <a:latin typeface="Source Sans Pro"/>
                <a:ea typeface="Source Sans Pro"/>
                <a:cs typeface="Source Sans Pro"/>
                <a:sym typeface="Source Sans Pro"/>
                <a:hlinkClick r:id="rId3"/>
              </a:rPr>
              <a:t>Youtube Source</a:t>
            </a:r>
            <a:endParaRPr sz="800">
              <a:latin typeface="Source Sans Pro"/>
              <a:ea typeface="Source Sans Pro"/>
              <a:cs typeface="Source Sans Pro"/>
              <a:sym typeface="Source Sans Pro"/>
            </a:endParaRPr>
          </a:p>
        </p:txBody>
      </p:sp>
      <p:pic>
        <p:nvPicPr>
          <p:cNvPr id="439" name="Google Shape;439;p65"/>
          <p:cNvPicPr preferRelativeResize="0"/>
          <p:nvPr/>
        </p:nvPicPr>
        <p:blipFill>
          <a:blip r:embed="rId4">
            <a:alphaModFix/>
          </a:blip>
          <a:stretch>
            <a:fillRect/>
          </a:stretch>
        </p:blipFill>
        <p:spPr>
          <a:xfrm>
            <a:off x="4688050" y="1968500"/>
            <a:ext cx="1953725" cy="2354499"/>
          </a:xfrm>
          <a:prstGeom prst="rect">
            <a:avLst/>
          </a:prstGeom>
          <a:noFill/>
          <a:ln>
            <a:noFill/>
          </a:ln>
        </p:spPr>
      </p:pic>
      <p:pic>
        <p:nvPicPr>
          <p:cNvPr id="440" name="Google Shape;440;p65"/>
          <p:cNvPicPr preferRelativeResize="0"/>
          <p:nvPr/>
        </p:nvPicPr>
        <p:blipFill>
          <a:blip r:embed="rId5">
            <a:alphaModFix/>
          </a:blip>
          <a:stretch>
            <a:fillRect/>
          </a:stretch>
        </p:blipFill>
        <p:spPr>
          <a:xfrm>
            <a:off x="1067800" y="1797054"/>
            <a:ext cx="2683818" cy="977681"/>
          </a:xfrm>
          <a:prstGeom prst="rect">
            <a:avLst/>
          </a:prstGeom>
          <a:noFill/>
          <a:ln>
            <a:noFill/>
          </a:ln>
        </p:spPr>
      </p:pic>
      <p:pic>
        <p:nvPicPr>
          <p:cNvPr id="441" name="Google Shape;441;p65"/>
          <p:cNvPicPr preferRelativeResize="0"/>
          <p:nvPr/>
        </p:nvPicPr>
        <p:blipFill>
          <a:blip r:embed="rId6">
            <a:alphaModFix/>
          </a:blip>
          <a:stretch>
            <a:fillRect/>
          </a:stretch>
        </p:blipFill>
        <p:spPr>
          <a:xfrm>
            <a:off x="1825700" y="3224042"/>
            <a:ext cx="1363931" cy="126382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5" name="Shape 445"/>
        <p:cNvGrpSpPr/>
        <p:nvPr/>
      </p:nvGrpSpPr>
      <p:grpSpPr>
        <a:xfrm>
          <a:off x="0" y="0"/>
          <a:ext cx="0" cy="0"/>
          <a:chOff x="0" y="0"/>
          <a:chExt cx="0" cy="0"/>
        </a:xfrm>
      </p:grpSpPr>
      <p:sp>
        <p:nvSpPr>
          <p:cNvPr id="446" name="Google Shape;446;p66"/>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2400">
                <a:solidFill>
                  <a:srgbClr val="CC0000"/>
                </a:solidFill>
              </a:rPr>
              <a:t>Backpropagation - A Simple Example</a:t>
            </a:r>
            <a:endParaRPr/>
          </a:p>
        </p:txBody>
      </p:sp>
      <p:sp>
        <p:nvSpPr>
          <p:cNvPr id="447" name="Google Shape;447;p66"/>
          <p:cNvSpPr txBox="1"/>
          <p:nvPr>
            <p:ph idx="12" type="sldNum"/>
          </p:nvPr>
        </p:nvSpPr>
        <p:spPr>
          <a:xfrm>
            <a:off x="8404384" y="6333134"/>
            <a:ext cx="548700" cy="5247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
        <p:nvSpPr>
          <p:cNvPr id="448" name="Google Shape;448;p66"/>
          <p:cNvSpPr txBox="1"/>
          <p:nvPr/>
        </p:nvSpPr>
        <p:spPr>
          <a:xfrm>
            <a:off x="5499000" y="3002700"/>
            <a:ext cx="3096000" cy="75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66"/>
          <p:cNvSpPr txBox="1"/>
          <p:nvPr/>
        </p:nvSpPr>
        <p:spPr>
          <a:xfrm>
            <a:off x="893550" y="3756300"/>
            <a:ext cx="6485700" cy="52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600"/>
              <a:t>:</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t/>
            </a:r>
            <a:endParaRPr/>
          </a:p>
        </p:txBody>
      </p:sp>
      <p:pic>
        <p:nvPicPr>
          <p:cNvPr id="450" name="Google Shape;450;p66"/>
          <p:cNvPicPr preferRelativeResize="0"/>
          <p:nvPr/>
        </p:nvPicPr>
        <p:blipFill>
          <a:blip r:embed="rId3">
            <a:alphaModFix/>
          </a:blip>
          <a:stretch>
            <a:fillRect/>
          </a:stretch>
        </p:blipFill>
        <p:spPr>
          <a:xfrm>
            <a:off x="1275075" y="1489500"/>
            <a:ext cx="4945370" cy="2724544"/>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4" name="Shape 454"/>
        <p:cNvGrpSpPr/>
        <p:nvPr/>
      </p:nvGrpSpPr>
      <p:grpSpPr>
        <a:xfrm>
          <a:off x="0" y="0"/>
          <a:ext cx="0" cy="0"/>
          <a:chOff x="0" y="0"/>
          <a:chExt cx="0" cy="0"/>
        </a:xfrm>
      </p:grpSpPr>
      <p:sp>
        <p:nvSpPr>
          <p:cNvPr id="455" name="Google Shape;455;p67"/>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2400">
                <a:solidFill>
                  <a:srgbClr val="CC0000"/>
                </a:solidFill>
              </a:rPr>
              <a:t>Backpropagation - A Simple Example c</a:t>
            </a:r>
            <a:endParaRPr/>
          </a:p>
        </p:txBody>
      </p:sp>
      <p:sp>
        <p:nvSpPr>
          <p:cNvPr id="456" name="Google Shape;456;p67"/>
          <p:cNvSpPr txBox="1"/>
          <p:nvPr>
            <p:ph idx="12" type="sldNum"/>
          </p:nvPr>
        </p:nvSpPr>
        <p:spPr>
          <a:xfrm>
            <a:off x="8404384" y="6333134"/>
            <a:ext cx="548700" cy="5247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
        <p:nvSpPr>
          <p:cNvPr id="457" name="Google Shape;457;p67"/>
          <p:cNvSpPr txBox="1"/>
          <p:nvPr/>
        </p:nvSpPr>
        <p:spPr>
          <a:xfrm>
            <a:off x="5499000" y="3002700"/>
            <a:ext cx="3096000" cy="75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67"/>
          <p:cNvSpPr txBox="1"/>
          <p:nvPr/>
        </p:nvSpPr>
        <p:spPr>
          <a:xfrm>
            <a:off x="893550" y="3756300"/>
            <a:ext cx="6485700" cy="52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600"/>
              <a:t>:</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t/>
            </a:r>
            <a:endParaRPr/>
          </a:p>
        </p:txBody>
      </p:sp>
      <p:pic>
        <p:nvPicPr>
          <p:cNvPr id="459" name="Google Shape;459;p67"/>
          <p:cNvPicPr preferRelativeResize="0"/>
          <p:nvPr/>
        </p:nvPicPr>
        <p:blipFill>
          <a:blip r:embed="rId3">
            <a:alphaModFix/>
          </a:blip>
          <a:stretch>
            <a:fillRect/>
          </a:stretch>
        </p:blipFill>
        <p:spPr>
          <a:xfrm>
            <a:off x="997900" y="2335933"/>
            <a:ext cx="4707731" cy="1893094"/>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3" name="Shape 463"/>
        <p:cNvGrpSpPr/>
        <p:nvPr/>
      </p:nvGrpSpPr>
      <p:grpSpPr>
        <a:xfrm>
          <a:off x="0" y="0"/>
          <a:ext cx="0" cy="0"/>
          <a:chOff x="0" y="0"/>
          <a:chExt cx="0" cy="0"/>
        </a:xfrm>
      </p:grpSpPr>
      <p:sp>
        <p:nvSpPr>
          <p:cNvPr id="464" name="Google Shape;464;p68"/>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2400">
                <a:solidFill>
                  <a:srgbClr val="CC0000"/>
                </a:solidFill>
              </a:rPr>
              <a:t>So Now What?</a:t>
            </a:r>
            <a:endParaRPr/>
          </a:p>
        </p:txBody>
      </p:sp>
      <p:sp>
        <p:nvSpPr>
          <p:cNvPr id="465" name="Google Shape;465;p68"/>
          <p:cNvSpPr txBox="1"/>
          <p:nvPr>
            <p:ph idx="12" type="sldNum"/>
          </p:nvPr>
        </p:nvSpPr>
        <p:spPr>
          <a:xfrm>
            <a:off x="8404384" y="6333134"/>
            <a:ext cx="548700" cy="5247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
        <p:nvSpPr>
          <p:cNvPr id="466" name="Google Shape;466;p68"/>
          <p:cNvSpPr txBox="1"/>
          <p:nvPr/>
        </p:nvSpPr>
        <p:spPr>
          <a:xfrm>
            <a:off x="5499000" y="3002700"/>
            <a:ext cx="3096000" cy="75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68"/>
          <p:cNvSpPr txBox="1"/>
          <p:nvPr/>
        </p:nvSpPr>
        <p:spPr>
          <a:xfrm>
            <a:off x="866050" y="1401179"/>
            <a:ext cx="7052400" cy="48684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Clr>
                <a:schemeClr val="dk1"/>
              </a:buClr>
              <a:buSzPts val="1100"/>
              <a:buFont typeface="Arial"/>
              <a:buNone/>
            </a:pPr>
            <a:r>
              <a:rPr lang="en-GB" sz="1800">
                <a:solidFill>
                  <a:schemeClr val="dk1"/>
                </a:solidFill>
                <a:latin typeface="Roboto Slab"/>
                <a:ea typeface="Roboto Slab"/>
                <a:cs typeface="Roboto Slab"/>
                <a:sym typeface="Roboto Slab"/>
              </a:rPr>
              <a:t>Initialize weights to small random numbers</a:t>
            </a:r>
            <a:endParaRPr sz="1800">
              <a:solidFill>
                <a:schemeClr val="dk1"/>
              </a:solidFill>
              <a:latin typeface="Roboto Slab"/>
              <a:ea typeface="Roboto Slab"/>
              <a:cs typeface="Roboto Slab"/>
              <a:sym typeface="Roboto Slab"/>
            </a:endParaRPr>
          </a:p>
          <a:p>
            <a:pPr indent="0" lvl="0" marL="0" rtl="0" algn="just">
              <a:spcBef>
                <a:spcPts val="0"/>
              </a:spcBef>
              <a:spcAft>
                <a:spcPts val="0"/>
              </a:spcAft>
              <a:buClr>
                <a:schemeClr val="dk1"/>
              </a:buClr>
              <a:buSzPts val="1100"/>
              <a:buFont typeface="Arial"/>
              <a:buNone/>
            </a:pPr>
            <a:r>
              <a:t/>
            </a:r>
            <a:endParaRPr sz="1800">
              <a:solidFill>
                <a:schemeClr val="dk1"/>
              </a:solidFill>
              <a:latin typeface="Roboto Slab"/>
              <a:ea typeface="Roboto Slab"/>
              <a:cs typeface="Roboto Slab"/>
              <a:sym typeface="Roboto Slab"/>
            </a:endParaRPr>
          </a:p>
          <a:p>
            <a:pPr indent="0" lvl="0" marL="0" rtl="0" algn="just">
              <a:spcBef>
                <a:spcPts val="0"/>
              </a:spcBef>
              <a:spcAft>
                <a:spcPts val="0"/>
              </a:spcAft>
              <a:buClr>
                <a:schemeClr val="dk1"/>
              </a:buClr>
              <a:buSzPts val="1100"/>
              <a:buFont typeface="Arial"/>
              <a:buNone/>
            </a:pPr>
            <a:r>
              <a:rPr lang="en-GB" sz="1800">
                <a:solidFill>
                  <a:schemeClr val="dk1"/>
                </a:solidFill>
                <a:latin typeface="Roboto Slab"/>
                <a:ea typeface="Roboto Slab"/>
                <a:cs typeface="Roboto Slab"/>
                <a:sym typeface="Roboto Slab"/>
              </a:rPr>
              <a:t>Repeat following until convergence -</a:t>
            </a:r>
            <a:endParaRPr sz="1800">
              <a:solidFill>
                <a:schemeClr val="dk1"/>
              </a:solidFill>
              <a:latin typeface="Roboto Slab"/>
              <a:ea typeface="Roboto Slab"/>
              <a:cs typeface="Roboto Slab"/>
              <a:sym typeface="Roboto Slab"/>
            </a:endParaRPr>
          </a:p>
          <a:p>
            <a:pPr indent="-342900" lvl="0" marL="457200" rtl="0" algn="just">
              <a:spcBef>
                <a:spcPts val="0"/>
              </a:spcBef>
              <a:spcAft>
                <a:spcPts val="0"/>
              </a:spcAft>
              <a:buClr>
                <a:schemeClr val="dk1"/>
              </a:buClr>
              <a:buSzPts val="1800"/>
              <a:buFont typeface="Roboto Slab"/>
              <a:buAutoNum type="arabicPeriod"/>
            </a:pPr>
            <a:r>
              <a:rPr lang="en-GB" sz="1800">
                <a:solidFill>
                  <a:schemeClr val="dk1"/>
                </a:solidFill>
                <a:latin typeface="Roboto Slab"/>
                <a:ea typeface="Roboto Slab"/>
                <a:cs typeface="Roboto Slab"/>
                <a:sym typeface="Roboto Slab"/>
              </a:rPr>
              <a:t>Forward pass</a:t>
            </a:r>
            <a:endParaRPr sz="1800">
              <a:solidFill>
                <a:schemeClr val="dk1"/>
              </a:solidFill>
              <a:latin typeface="Roboto Slab"/>
              <a:ea typeface="Roboto Slab"/>
              <a:cs typeface="Roboto Slab"/>
              <a:sym typeface="Roboto Slab"/>
            </a:endParaRPr>
          </a:p>
          <a:p>
            <a:pPr indent="-342900" lvl="0" marL="457200" rtl="0" algn="just">
              <a:spcBef>
                <a:spcPts val="0"/>
              </a:spcBef>
              <a:spcAft>
                <a:spcPts val="0"/>
              </a:spcAft>
              <a:buClr>
                <a:schemeClr val="dk1"/>
              </a:buClr>
              <a:buSzPts val="1800"/>
              <a:buFont typeface="Roboto Slab"/>
              <a:buAutoNum type="arabicPeriod"/>
            </a:pPr>
            <a:r>
              <a:rPr lang="en-GB" sz="1800">
                <a:solidFill>
                  <a:schemeClr val="dk1"/>
                </a:solidFill>
                <a:latin typeface="Roboto Slab"/>
                <a:ea typeface="Roboto Slab"/>
                <a:cs typeface="Roboto Slab"/>
                <a:sym typeface="Roboto Slab"/>
              </a:rPr>
              <a:t>Backpropagation</a:t>
            </a:r>
            <a:endParaRPr sz="1800">
              <a:solidFill>
                <a:schemeClr val="dk1"/>
              </a:solidFill>
              <a:latin typeface="Roboto Slab"/>
              <a:ea typeface="Roboto Slab"/>
              <a:cs typeface="Roboto Slab"/>
              <a:sym typeface="Roboto Slab"/>
            </a:endParaRPr>
          </a:p>
          <a:p>
            <a:pPr indent="-342900" lvl="1" marL="914400" rtl="0" algn="just">
              <a:spcBef>
                <a:spcPts val="0"/>
              </a:spcBef>
              <a:spcAft>
                <a:spcPts val="0"/>
              </a:spcAft>
              <a:buClr>
                <a:schemeClr val="dk1"/>
              </a:buClr>
              <a:buSzPts val="1800"/>
              <a:buFont typeface="Roboto Slab"/>
              <a:buAutoNum type="alphaLcPeriod"/>
            </a:pPr>
            <a:r>
              <a:rPr lang="en-GB" sz="1800">
                <a:solidFill>
                  <a:schemeClr val="dk1"/>
                </a:solidFill>
                <a:latin typeface="Roboto Slab"/>
                <a:ea typeface="Roboto Slab"/>
                <a:cs typeface="Roboto Slab"/>
                <a:sym typeface="Roboto Slab"/>
              </a:rPr>
              <a:t>Compute share of error at the output unit</a:t>
            </a:r>
            <a:endParaRPr sz="1800">
              <a:solidFill>
                <a:schemeClr val="dk1"/>
              </a:solidFill>
              <a:latin typeface="Roboto Slab"/>
              <a:ea typeface="Roboto Slab"/>
              <a:cs typeface="Roboto Slab"/>
              <a:sym typeface="Roboto Slab"/>
            </a:endParaRPr>
          </a:p>
          <a:p>
            <a:pPr indent="-342900" lvl="1" marL="914400" rtl="0" algn="just">
              <a:spcBef>
                <a:spcPts val="0"/>
              </a:spcBef>
              <a:spcAft>
                <a:spcPts val="0"/>
              </a:spcAft>
              <a:buClr>
                <a:schemeClr val="dk1"/>
              </a:buClr>
              <a:buSzPts val="1800"/>
              <a:buFont typeface="Roboto Slab"/>
              <a:buAutoNum type="alphaLcPeriod"/>
            </a:pPr>
            <a:r>
              <a:rPr lang="en-GB" sz="1800">
                <a:solidFill>
                  <a:schemeClr val="dk1"/>
                </a:solidFill>
                <a:latin typeface="Roboto Slab"/>
                <a:ea typeface="Roboto Slab"/>
                <a:cs typeface="Roboto Slab"/>
                <a:sym typeface="Roboto Slab"/>
              </a:rPr>
              <a:t>Propagate share of error for hidden units </a:t>
            </a:r>
            <a:endParaRPr sz="1800">
              <a:solidFill>
                <a:schemeClr val="dk1"/>
              </a:solidFill>
              <a:latin typeface="Roboto Slab"/>
              <a:ea typeface="Roboto Slab"/>
              <a:cs typeface="Roboto Slab"/>
              <a:sym typeface="Roboto Slab"/>
            </a:endParaRPr>
          </a:p>
          <a:p>
            <a:pPr indent="-342900" lvl="0" marL="457200" rtl="0" algn="just">
              <a:spcBef>
                <a:spcPts val="0"/>
              </a:spcBef>
              <a:spcAft>
                <a:spcPts val="0"/>
              </a:spcAft>
              <a:buClr>
                <a:schemeClr val="dk1"/>
              </a:buClr>
              <a:buSzPts val="1800"/>
              <a:buFont typeface="Roboto Slab"/>
              <a:buAutoNum type="arabicPeriod"/>
            </a:pPr>
            <a:r>
              <a:rPr b="1" lang="en-GB" sz="1800">
                <a:solidFill>
                  <a:schemeClr val="dk1"/>
                </a:solidFill>
                <a:latin typeface="Roboto Slab"/>
                <a:ea typeface="Roboto Slab"/>
                <a:cs typeface="Roboto Slab"/>
                <a:sym typeface="Roboto Slab"/>
              </a:rPr>
              <a:t>Gradient Descent: Update each network weight based on gradient</a:t>
            </a:r>
            <a:endParaRPr b="1" sz="1800">
              <a:solidFill>
                <a:schemeClr val="dk1"/>
              </a:solidFill>
              <a:latin typeface="Roboto Slab"/>
              <a:ea typeface="Roboto Slab"/>
              <a:cs typeface="Roboto Slab"/>
              <a:sym typeface="Roboto Slab"/>
            </a:endParaRPr>
          </a:p>
          <a:p>
            <a:pPr indent="0" lvl="0" marL="0" rtl="0" algn="just">
              <a:spcBef>
                <a:spcPts val="0"/>
              </a:spcBef>
              <a:spcAft>
                <a:spcPts val="0"/>
              </a:spcAft>
              <a:buNone/>
            </a:pPr>
            <a:r>
              <a:t/>
            </a:r>
            <a:endParaRPr sz="1800">
              <a:solidFill>
                <a:schemeClr val="dk1"/>
              </a:solidFill>
              <a:latin typeface="Roboto Slab"/>
              <a:ea typeface="Roboto Slab"/>
              <a:cs typeface="Roboto Slab"/>
              <a:sym typeface="Roboto Slab"/>
            </a:endParaRPr>
          </a:p>
          <a:p>
            <a:pPr indent="0" lvl="0" marL="0" rtl="0" algn="just">
              <a:spcBef>
                <a:spcPts val="0"/>
              </a:spcBef>
              <a:spcAft>
                <a:spcPts val="0"/>
              </a:spcAft>
              <a:buNone/>
            </a:pPr>
            <a:r>
              <a:t/>
            </a:r>
            <a:endParaRPr sz="1800">
              <a:solidFill>
                <a:schemeClr val="dk1"/>
              </a:solidFill>
              <a:latin typeface="Roboto Slab"/>
              <a:ea typeface="Roboto Slab"/>
              <a:cs typeface="Roboto Slab"/>
              <a:sym typeface="Roboto Slab"/>
            </a:endParaRPr>
          </a:p>
          <a:p>
            <a:pPr indent="0" lvl="0" marL="0" rtl="0" algn="just">
              <a:spcBef>
                <a:spcPts val="0"/>
              </a:spcBef>
              <a:spcAft>
                <a:spcPts val="0"/>
              </a:spcAft>
              <a:buNone/>
            </a:pPr>
            <a:r>
              <a:t/>
            </a:r>
            <a:endParaRPr sz="1800">
              <a:solidFill>
                <a:schemeClr val="dk1"/>
              </a:solidFill>
              <a:latin typeface="Roboto Slab"/>
              <a:ea typeface="Roboto Slab"/>
              <a:cs typeface="Roboto Slab"/>
              <a:sym typeface="Roboto Slab"/>
            </a:endParaRPr>
          </a:p>
          <a:p>
            <a:pPr indent="0" lvl="0" marL="0" rtl="0" algn="just">
              <a:spcBef>
                <a:spcPts val="0"/>
              </a:spcBef>
              <a:spcAft>
                <a:spcPts val="0"/>
              </a:spcAft>
              <a:buNone/>
            </a:pPr>
            <a:r>
              <a:t/>
            </a:r>
            <a:endParaRPr sz="1800">
              <a:solidFill>
                <a:schemeClr val="dk1"/>
              </a:solidFill>
              <a:latin typeface="Roboto Slab"/>
              <a:ea typeface="Roboto Slab"/>
              <a:cs typeface="Roboto Slab"/>
              <a:sym typeface="Roboto Slab"/>
            </a:endParaRPr>
          </a:p>
          <a:p>
            <a:pPr indent="0" lvl="0" marL="0" rtl="0" algn="just">
              <a:spcBef>
                <a:spcPts val="0"/>
              </a:spcBef>
              <a:spcAft>
                <a:spcPts val="0"/>
              </a:spcAft>
              <a:buNone/>
            </a:pPr>
            <a:r>
              <a:t/>
            </a:r>
            <a:endParaRPr sz="1800">
              <a:solidFill>
                <a:schemeClr val="dk1"/>
              </a:solidFill>
              <a:latin typeface="Roboto Slab"/>
              <a:ea typeface="Roboto Slab"/>
              <a:cs typeface="Roboto Slab"/>
              <a:sym typeface="Roboto Slab"/>
            </a:endParaRPr>
          </a:p>
          <a:p>
            <a:pPr indent="0" lvl="0" marL="0" rtl="0" algn="just">
              <a:spcBef>
                <a:spcPts val="0"/>
              </a:spcBef>
              <a:spcAft>
                <a:spcPts val="0"/>
              </a:spcAft>
              <a:buNone/>
            </a:pPr>
            <a:r>
              <a:rPr lang="en-GB" sz="1800">
                <a:solidFill>
                  <a:schemeClr val="dk1"/>
                </a:solidFill>
                <a:latin typeface="Roboto Slab"/>
                <a:ea typeface="Roboto Slab"/>
                <a:cs typeface="Roboto Slab"/>
                <a:sym typeface="Roboto Slab"/>
              </a:rPr>
              <a:t>α is the “learning” rate - we want to choose a low value so that the weight update doesn’t oscillate the network too much (weights will not converge to optimal value)</a:t>
            </a:r>
            <a:endParaRPr sz="1800">
              <a:solidFill>
                <a:schemeClr val="dk1"/>
              </a:solidFill>
              <a:latin typeface="Roboto Slab"/>
              <a:ea typeface="Roboto Slab"/>
              <a:cs typeface="Roboto Slab"/>
              <a:sym typeface="Roboto Slab"/>
            </a:endParaRPr>
          </a:p>
        </p:txBody>
      </p:sp>
      <p:pic>
        <p:nvPicPr>
          <p:cNvPr id="468" name="Google Shape;468;p68"/>
          <p:cNvPicPr preferRelativeResize="0"/>
          <p:nvPr/>
        </p:nvPicPr>
        <p:blipFill>
          <a:blip r:embed="rId3">
            <a:alphaModFix/>
          </a:blip>
          <a:stretch>
            <a:fillRect/>
          </a:stretch>
        </p:blipFill>
        <p:spPr>
          <a:xfrm>
            <a:off x="1782175" y="4241327"/>
            <a:ext cx="3096000" cy="846298"/>
          </a:xfrm>
          <a:prstGeom prst="rect">
            <a:avLst/>
          </a:prstGeom>
          <a:noFill/>
          <a:ln cap="flat" cmpd="sng" w="9525">
            <a:solidFill>
              <a:srgbClr val="FF0000"/>
            </a:solidFill>
            <a:prstDash val="solid"/>
            <a:round/>
            <a:headEnd len="sm" w="sm" type="none"/>
            <a:tailEnd len="sm" w="sm" type="none"/>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2" name="Shape 472"/>
        <p:cNvGrpSpPr/>
        <p:nvPr/>
      </p:nvGrpSpPr>
      <p:grpSpPr>
        <a:xfrm>
          <a:off x="0" y="0"/>
          <a:ext cx="0" cy="0"/>
          <a:chOff x="0" y="0"/>
          <a:chExt cx="0" cy="0"/>
        </a:xfrm>
      </p:grpSpPr>
      <p:sp>
        <p:nvSpPr>
          <p:cNvPr id="473" name="Google Shape;473;p69"/>
          <p:cNvSpPr txBox="1"/>
          <p:nvPr>
            <p:ph idx="12" type="sldNum"/>
          </p:nvPr>
        </p:nvSpPr>
        <p:spPr>
          <a:xfrm>
            <a:off x="8404384" y="6333134"/>
            <a:ext cx="548700" cy="5247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
        <p:nvSpPr>
          <p:cNvPr id="474" name="Google Shape;474;p69"/>
          <p:cNvSpPr txBox="1"/>
          <p:nvPr/>
        </p:nvSpPr>
        <p:spPr>
          <a:xfrm>
            <a:off x="5499000" y="3002700"/>
            <a:ext cx="3096000" cy="75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69"/>
          <p:cNvSpPr txBox="1"/>
          <p:nvPr/>
        </p:nvSpPr>
        <p:spPr>
          <a:xfrm>
            <a:off x="786150" y="1856825"/>
            <a:ext cx="7142700" cy="447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800">
                <a:latin typeface="Roboto Slab"/>
                <a:ea typeface="Roboto Slab"/>
                <a:cs typeface="Roboto Slab"/>
                <a:sym typeface="Roboto Slab"/>
              </a:rPr>
              <a:t>Stochastic Gradient Descent</a:t>
            </a:r>
            <a:r>
              <a:rPr lang="en-GB" sz="1800">
                <a:latin typeface="Roboto Slab"/>
                <a:ea typeface="Roboto Slab"/>
                <a:cs typeface="Roboto Slab"/>
                <a:sym typeface="Roboto Slab"/>
              </a:rPr>
              <a:t>: compute error using a single sample at a time, update weights, repeat</a:t>
            </a:r>
            <a:endParaRPr sz="1800">
              <a:latin typeface="Roboto Slab"/>
              <a:ea typeface="Roboto Slab"/>
              <a:cs typeface="Roboto Slab"/>
              <a:sym typeface="Roboto Slab"/>
            </a:endParaRPr>
          </a:p>
          <a:p>
            <a:pPr indent="0" lvl="0" marL="0" rtl="0" algn="l">
              <a:spcBef>
                <a:spcPts val="0"/>
              </a:spcBef>
              <a:spcAft>
                <a:spcPts val="0"/>
              </a:spcAft>
              <a:buNone/>
            </a:pPr>
            <a:r>
              <a:t/>
            </a:r>
            <a:endParaRPr sz="1800">
              <a:latin typeface="Roboto Slab"/>
              <a:ea typeface="Roboto Slab"/>
              <a:cs typeface="Roboto Slab"/>
              <a:sym typeface="Roboto Slab"/>
            </a:endParaRPr>
          </a:p>
          <a:p>
            <a:pPr indent="0" lvl="0" marL="0" rtl="0" algn="l">
              <a:spcBef>
                <a:spcPts val="0"/>
              </a:spcBef>
              <a:spcAft>
                <a:spcPts val="0"/>
              </a:spcAft>
              <a:buNone/>
            </a:pPr>
            <a:r>
              <a:t/>
            </a:r>
            <a:endParaRPr sz="1800">
              <a:latin typeface="Roboto Slab"/>
              <a:ea typeface="Roboto Slab"/>
              <a:cs typeface="Roboto Slab"/>
              <a:sym typeface="Roboto Slab"/>
            </a:endParaRPr>
          </a:p>
          <a:p>
            <a:pPr indent="0" lvl="0" marL="0" rtl="0" algn="l">
              <a:spcBef>
                <a:spcPts val="0"/>
              </a:spcBef>
              <a:spcAft>
                <a:spcPts val="0"/>
              </a:spcAft>
              <a:buNone/>
            </a:pPr>
            <a:r>
              <a:rPr b="1" lang="en-GB" sz="1800">
                <a:latin typeface="Roboto Slab"/>
                <a:ea typeface="Roboto Slab"/>
                <a:cs typeface="Roboto Slab"/>
                <a:sym typeface="Roboto Slab"/>
              </a:rPr>
              <a:t>Batch Gradient Descent</a:t>
            </a:r>
            <a:r>
              <a:rPr lang="en-GB" sz="1800">
                <a:latin typeface="Roboto Slab"/>
                <a:ea typeface="Roboto Slab"/>
                <a:cs typeface="Roboto Slab"/>
                <a:sym typeface="Roboto Slab"/>
              </a:rPr>
              <a:t>: compute error on all examples, update weights based on error, repeat</a:t>
            </a:r>
            <a:endParaRPr sz="1800">
              <a:latin typeface="Roboto Slab"/>
              <a:ea typeface="Roboto Slab"/>
              <a:cs typeface="Roboto Slab"/>
              <a:sym typeface="Roboto Slab"/>
            </a:endParaRPr>
          </a:p>
          <a:p>
            <a:pPr indent="0" lvl="0" marL="0" rtl="0" algn="l">
              <a:spcBef>
                <a:spcPts val="0"/>
              </a:spcBef>
              <a:spcAft>
                <a:spcPts val="0"/>
              </a:spcAft>
              <a:buNone/>
            </a:pPr>
            <a:r>
              <a:t/>
            </a:r>
            <a:endParaRPr sz="1800">
              <a:latin typeface="Roboto Slab"/>
              <a:ea typeface="Roboto Slab"/>
              <a:cs typeface="Roboto Slab"/>
              <a:sym typeface="Roboto Slab"/>
            </a:endParaRPr>
          </a:p>
          <a:p>
            <a:pPr indent="0" lvl="0" marL="0" rtl="0" algn="l">
              <a:spcBef>
                <a:spcPts val="0"/>
              </a:spcBef>
              <a:spcAft>
                <a:spcPts val="0"/>
              </a:spcAft>
              <a:buNone/>
            </a:pPr>
            <a:r>
              <a:t/>
            </a:r>
            <a:endParaRPr sz="1800">
              <a:latin typeface="Roboto Slab"/>
              <a:ea typeface="Roboto Slab"/>
              <a:cs typeface="Roboto Slab"/>
              <a:sym typeface="Roboto Slab"/>
            </a:endParaRPr>
          </a:p>
          <a:p>
            <a:pPr indent="0" lvl="0" marL="0" rtl="0" algn="l">
              <a:spcBef>
                <a:spcPts val="0"/>
              </a:spcBef>
              <a:spcAft>
                <a:spcPts val="0"/>
              </a:spcAft>
              <a:buNone/>
            </a:pPr>
            <a:r>
              <a:rPr b="1" lang="en-GB" sz="1800">
                <a:latin typeface="Roboto Slab"/>
                <a:ea typeface="Roboto Slab"/>
                <a:cs typeface="Roboto Slab"/>
                <a:sym typeface="Roboto Slab"/>
              </a:rPr>
              <a:t>Mini-batch Gradient Descent</a:t>
            </a:r>
            <a:r>
              <a:rPr lang="en-GB" sz="1800">
                <a:latin typeface="Roboto Slab"/>
                <a:ea typeface="Roboto Slab"/>
                <a:cs typeface="Roboto Slab"/>
                <a:sym typeface="Roboto Slab"/>
              </a:rPr>
              <a:t>: randomly select a subset from the training data, calculate error on subset, update weights, repeat</a:t>
            </a:r>
            <a:endParaRPr sz="1800">
              <a:latin typeface="Roboto Slab"/>
              <a:ea typeface="Roboto Slab"/>
              <a:cs typeface="Roboto Slab"/>
              <a:sym typeface="Roboto Slab"/>
            </a:endParaRPr>
          </a:p>
          <a:p>
            <a:pPr indent="0" lvl="0" marL="0" rtl="0" algn="l">
              <a:spcBef>
                <a:spcPts val="0"/>
              </a:spcBef>
              <a:spcAft>
                <a:spcPts val="0"/>
              </a:spcAft>
              <a:buNone/>
            </a:pPr>
            <a:r>
              <a:t/>
            </a:r>
            <a:endParaRPr sz="1800">
              <a:latin typeface="Roboto Slab"/>
              <a:ea typeface="Roboto Slab"/>
              <a:cs typeface="Roboto Slab"/>
              <a:sym typeface="Roboto Slab"/>
            </a:endParaRPr>
          </a:p>
          <a:p>
            <a:pPr indent="0" lvl="0" marL="0" rtl="0" algn="l">
              <a:spcBef>
                <a:spcPts val="0"/>
              </a:spcBef>
              <a:spcAft>
                <a:spcPts val="0"/>
              </a:spcAft>
              <a:buNone/>
            </a:pPr>
            <a:r>
              <a:rPr lang="en-GB" sz="1800">
                <a:latin typeface="Roboto Slab"/>
                <a:ea typeface="Roboto Slab"/>
                <a:cs typeface="Roboto Slab"/>
                <a:sym typeface="Roboto Slab"/>
              </a:rPr>
              <a:t>** Most Commonly Done in Practice </a:t>
            </a:r>
            <a:endParaRPr sz="1800">
              <a:latin typeface="Roboto Slab"/>
              <a:ea typeface="Roboto Slab"/>
              <a:cs typeface="Roboto Slab"/>
              <a:sym typeface="Roboto Slab"/>
            </a:endParaRPr>
          </a:p>
          <a:p>
            <a:pPr indent="0" lvl="0" marL="0" rtl="0" algn="l">
              <a:spcBef>
                <a:spcPts val="0"/>
              </a:spcBef>
              <a:spcAft>
                <a:spcPts val="0"/>
              </a:spcAft>
              <a:buNone/>
            </a:pPr>
            <a:r>
              <a:t/>
            </a:r>
            <a:endParaRPr sz="1800">
              <a:latin typeface="Roboto Slab"/>
              <a:ea typeface="Roboto Slab"/>
              <a:cs typeface="Roboto Slab"/>
              <a:sym typeface="Roboto Slab"/>
            </a:endParaRPr>
          </a:p>
          <a:p>
            <a:pPr indent="0" lvl="0" marL="0" rtl="0" algn="l">
              <a:spcBef>
                <a:spcPts val="0"/>
              </a:spcBef>
              <a:spcAft>
                <a:spcPts val="0"/>
              </a:spcAft>
              <a:buNone/>
            </a:pPr>
            <a:r>
              <a:t/>
            </a:r>
            <a:endParaRPr sz="1800">
              <a:latin typeface="Roboto Slab"/>
              <a:ea typeface="Roboto Slab"/>
              <a:cs typeface="Roboto Slab"/>
              <a:sym typeface="Roboto Slab"/>
            </a:endParaRPr>
          </a:p>
        </p:txBody>
      </p:sp>
      <p:sp>
        <p:nvSpPr>
          <p:cNvPr id="476" name="Google Shape;476;p69"/>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2400">
                <a:solidFill>
                  <a:srgbClr val="CC0000"/>
                </a:solidFill>
              </a:rPr>
              <a:t>Forms of Gradient Descent</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0" name="Shape 480"/>
        <p:cNvGrpSpPr/>
        <p:nvPr/>
      </p:nvGrpSpPr>
      <p:grpSpPr>
        <a:xfrm>
          <a:off x="0" y="0"/>
          <a:ext cx="0" cy="0"/>
          <a:chOff x="0" y="0"/>
          <a:chExt cx="0" cy="0"/>
        </a:xfrm>
      </p:grpSpPr>
      <p:sp>
        <p:nvSpPr>
          <p:cNvPr id="481" name="Google Shape;481;p70"/>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2400">
                <a:solidFill>
                  <a:srgbClr val="CC0000"/>
                </a:solidFill>
              </a:rPr>
              <a:t>Picking 𝛼 - Adaptive Learning Rates</a:t>
            </a:r>
            <a:endParaRPr sz="2400"/>
          </a:p>
        </p:txBody>
      </p:sp>
      <p:sp>
        <p:nvSpPr>
          <p:cNvPr id="482" name="Google Shape;482;p70"/>
          <p:cNvSpPr txBox="1"/>
          <p:nvPr>
            <p:ph idx="1" type="body"/>
          </p:nvPr>
        </p:nvSpPr>
        <p:spPr>
          <a:xfrm>
            <a:off x="786150" y="1682267"/>
            <a:ext cx="7571700" cy="4764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800">
                <a:solidFill>
                  <a:schemeClr val="dk1"/>
                </a:solidFill>
                <a:latin typeface="Roboto Slab"/>
                <a:ea typeface="Roboto Slab"/>
                <a:cs typeface="Roboto Slab"/>
                <a:sym typeface="Roboto Slab"/>
              </a:rPr>
              <a:t>ADAM, RMSProp, Adagrad, etc.</a:t>
            </a:r>
            <a:endParaRPr sz="1800">
              <a:solidFill>
                <a:schemeClr val="dk1"/>
              </a:solidFill>
              <a:latin typeface="Roboto Slab"/>
              <a:ea typeface="Roboto Slab"/>
              <a:cs typeface="Roboto Slab"/>
              <a:sym typeface="Roboto Slab"/>
            </a:endParaRPr>
          </a:p>
          <a:p>
            <a:pPr indent="0" lvl="0" marL="0" rtl="0" algn="l">
              <a:spcBef>
                <a:spcPts val="0"/>
              </a:spcBef>
              <a:spcAft>
                <a:spcPts val="0"/>
              </a:spcAft>
              <a:buNone/>
            </a:pPr>
            <a:r>
              <a:t/>
            </a:r>
            <a:endParaRPr sz="1800">
              <a:solidFill>
                <a:schemeClr val="dk1"/>
              </a:solidFill>
              <a:latin typeface="Roboto Slab"/>
              <a:ea typeface="Roboto Slab"/>
              <a:cs typeface="Roboto Slab"/>
              <a:sym typeface="Roboto Slab"/>
            </a:endParaRPr>
          </a:p>
          <a:p>
            <a:pPr indent="0" lvl="0" marL="0" rtl="0" algn="l">
              <a:spcBef>
                <a:spcPts val="0"/>
              </a:spcBef>
              <a:spcAft>
                <a:spcPts val="0"/>
              </a:spcAft>
              <a:buNone/>
            </a:pPr>
            <a:r>
              <a:rPr lang="en-GB" sz="1800" u="sng">
                <a:solidFill>
                  <a:schemeClr val="hlink"/>
                </a:solidFill>
                <a:latin typeface="Roboto Slab"/>
                <a:ea typeface="Roboto Slab"/>
                <a:cs typeface="Roboto Slab"/>
                <a:sym typeface="Roboto Slab"/>
                <a:hlinkClick r:id="rId4"/>
              </a:rPr>
              <a:t>More Information on Stochastic Gradient Descent and Different Optimization Methods</a:t>
            </a:r>
            <a:endParaRPr sz="1800">
              <a:solidFill>
                <a:schemeClr val="dk1"/>
              </a:solidFill>
              <a:latin typeface="Roboto Slab"/>
              <a:ea typeface="Roboto Slab"/>
              <a:cs typeface="Roboto Slab"/>
              <a:sym typeface="Roboto Slab"/>
            </a:endParaRPr>
          </a:p>
          <a:p>
            <a:pPr indent="0" lvl="0" marL="0" rtl="0" algn="l">
              <a:spcBef>
                <a:spcPts val="0"/>
              </a:spcBef>
              <a:spcAft>
                <a:spcPts val="0"/>
              </a:spcAft>
              <a:buNone/>
            </a:pPr>
            <a:r>
              <a:t/>
            </a:r>
            <a:endParaRPr sz="1800">
              <a:solidFill>
                <a:schemeClr val="dk1"/>
              </a:solidFill>
              <a:latin typeface="Roboto Slab"/>
              <a:ea typeface="Roboto Slab"/>
              <a:cs typeface="Roboto Slab"/>
              <a:sym typeface="Roboto Slab"/>
            </a:endParaRPr>
          </a:p>
          <a:p>
            <a:pPr indent="0" lvl="0" marL="0" rtl="0" algn="l">
              <a:spcBef>
                <a:spcPts val="0"/>
              </a:spcBef>
              <a:spcAft>
                <a:spcPts val="0"/>
              </a:spcAft>
              <a:buNone/>
            </a:pPr>
            <a:r>
              <a:t/>
            </a:r>
            <a:endParaRPr sz="1800">
              <a:solidFill>
                <a:schemeClr val="dk1"/>
              </a:solidFill>
              <a:latin typeface="Roboto Slab"/>
              <a:ea typeface="Roboto Slab"/>
              <a:cs typeface="Roboto Slab"/>
              <a:sym typeface="Roboto Slab"/>
            </a:endParaRPr>
          </a:p>
        </p:txBody>
      </p:sp>
      <p:sp>
        <p:nvSpPr>
          <p:cNvPr id="483" name="Google Shape;483;p70"/>
          <p:cNvSpPr txBox="1"/>
          <p:nvPr>
            <p:ph idx="12" type="sldNum"/>
          </p:nvPr>
        </p:nvSpPr>
        <p:spPr>
          <a:xfrm>
            <a:off x="8404384" y="6333134"/>
            <a:ext cx="548700" cy="5247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
        <p:nvSpPr>
          <p:cNvPr id="484" name="Google Shape;484;p70"/>
          <p:cNvSpPr txBox="1"/>
          <p:nvPr/>
        </p:nvSpPr>
        <p:spPr>
          <a:xfrm>
            <a:off x="5339575" y="6028475"/>
            <a:ext cx="3510900" cy="72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800"/>
          </a:p>
        </p:txBody>
      </p:sp>
      <p:pic>
        <p:nvPicPr>
          <p:cNvPr id="485" name="Google Shape;485;p70"/>
          <p:cNvPicPr preferRelativeResize="0"/>
          <p:nvPr/>
        </p:nvPicPr>
        <p:blipFill>
          <a:blip r:embed="rId5">
            <a:alphaModFix/>
          </a:blip>
          <a:stretch>
            <a:fillRect/>
          </a:stretch>
        </p:blipFill>
        <p:spPr>
          <a:xfrm>
            <a:off x="1308325" y="3519249"/>
            <a:ext cx="5518249" cy="221332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9" name="Shape 489"/>
        <p:cNvGrpSpPr/>
        <p:nvPr/>
      </p:nvGrpSpPr>
      <p:grpSpPr>
        <a:xfrm>
          <a:off x="0" y="0"/>
          <a:ext cx="0" cy="0"/>
          <a:chOff x="0" y="0"/>
          <a:chExt cx="0" cy="0"/>
        </a:xfrm>
      </p:grpSpPr>
      <p:sp>
        <p:nvSpPr>
          <p:cNvPr id="490" name="Google Shape;490;p71"/>
          <p:cNvSpPr txBox="1"/>
          <p:nvPr>
            <p:ph type="title"/>
          </p:nvPr>
        </p:nvSpPr>
        <p:spPr>
          <a:xfrm>
            <a:off x="1116800" y="3056051"/>
            <a:ext cx="7571700" cy="93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GB" sz="4800">
                <a:solidFill>
                  <a:srgbClr val="CC0000"/>
                </a:solidFill>
              </a:rPr>
              <a:t>Coding Demo</a:t>
            </a:r>
            <a:endParaRPr b="1" sz="4800"/>
          </a:p>
        </p:txBody>
      </p:sp>
      <p:sp>
        <p:nvSpPr>
          <p:cNvPr id="491" name="Google Shape;491;p71"/>
          <p:cNvSpPr txBox="1"/>
          <p:nvPr>
            <p:ph idx="12" type="sldNum"/>
          </p:nvPr>
        </p:nvSpPr>
        <p:spPr>
          <a:xfrm>
            <a:off x="8404384" y="6333134"/>
            <a:ext cx="548700" cy="5247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5" name="Shape 495"/>
        <p:cNvGrpSpPr/>
        <p:nvPr/>
      </p:nvGrpSpPr>
      <p:grpSpPr>
        <a:xfrm>
          <a:off x="0" y="0"/>
          <a:ext cx="0" cy="0"/>
          <a:chOff x="0" y="0"/>
          <a:chExt cx="0" cy="0"/>
        </a:xfrm>
      </p:grpSpPr>
      <p:sp>
        <p:nvSpPr>
          <p:cNvPr id="496" name="Google Shape;496;p72"/>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2400">
                <a:solidFill>
                  <a:srgbClr val="CC0000"/>
                </a:solidFill>
              </a:rPr>
              <a:t>Further Readings</a:t>
            </a:r>
            <a:endParaRPr sz="2400"/>
          </a:p>
        </p:txBody>
      </p:sp>
      <p:sp>
        <p:nvSpPr>
          <p:cNvPr id="497" name="Google Shape;497;p72"/>
          <p:cNvSpPr txBox="1"/>
          <p:nvPr>
            <p:ph idx="4294967295" type="body"/>
          </p:nvPr>
        </p:nvSpPr>
        <p:spPr>
          <a:xfrm>
            <a:off x="786150" y="1682267"/>
            <a:ext cx="7571700" cy="4764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800" u="sng">
                <a:solidFill>
                  <a:schemeClr val="hlink"/>
                </a:solidFill>
                <a:latin typeface="Roboto Slab"/>
                <a:ea typeface="Roboto Slab"/>
                <a:cs typeface="Roboto Slab"/>
                <a:sym typeface="Roboto Slab"/>
                <a:hlinkClick r:id="rId3"/>
              </a:rPr>
              <a:t>Deep Learning Chapter 6</a:t>
            </a:r>
            <a:r>
              <a:rPr lang="en-GB" sz="1800">
                <a:solidFill>
                  <a:schemeClr val="dk1"/>
                </a:solidFill>
                <a:latin typeface="Roboto Slab"/>
                <a:ea typeface="Roboto Slab"/>
                <a:cs typeface="Roboto Slab"/>
                <a:sym typeface="Roboto Slab"/>
              </a:rPr>
              <a:t> - Ian GoodFellow, Yoshua Bengio, and Aaron Courville</a:t>
            </a:r>
            <a:endParaRPr sz="1800">
              <a:solidFill>
                <a:schemeClr val="dk1"/>
              </a:solidFill>
              <a:latin typeface="Roboto Slab"/>
              <a:ea typeface="Roboto Slab"/>
              <a:cs typeface="Roboto Slab"/>
              <a:sym typeface="Roboto Slab"/>
            </a:endParaRPr>
          </a:p>
          <a:p>
            <a:pPr indent="0" lvl="0" marL="0" rtl="0" algn="l">
              <a:spcBef>
                <a:spcPts val="0"/>
              </a:spcBef>
              <a:spcAft>
                <a:spcPts val="0"/>
              </a:spcAft>
              <a:buNone/>
            </a:pPr>
            <a:r>
              <a:t/>
            </a:r>
            <a:endParaRPr sz="1800">
              <a:solidFill>
                <a:schemeClr val="dk1"/>
              </a:solidFill>
              <a:latin typeface="Roboto Slab"/>
              <a:ea typeface="Roboto Slab"/>
              <a:cs typeface="Roboto Slab"/>
              <a:sym typeface="Roboto Slab"/>
            </a:endParaRPr>
          </a:p>
          <a:p>
            <a:pPr indent="0" lvl="0" marL="0" rtl="0" algn="l">
              <a:spcBef>
                <a:spcPts val="0"/>
              </a:spcBef>
              <a:spcAft>
                <a:spcPts val="0"/>
              </a:spcAft>
              <a:buNone/>
            </a:pPr>
            <a:r>
              <a:rPr lang="en-GB" sz="1800" u="sng">
                <a:solidFill>
                  <a:schemeClr val="hlink"/>
                </a:solidFill>
                <a:latin typeface="Roboto Slab"/>
                <a:ea typeface="Roboto Slab"/>
                <a:cs typeface="Roboto Slab"/>
                <a:sym typeface="Roboto Slab"/>
                <a:hlinkClick r:id="rId4"/>
              </a:rPr>
              <a:t>Article of Backpropagation and Gradient Descent</a:t>
            </a:r>
            <a:endParaRPr sz="1800">
              <a:solidFill>
                <a:schemeClr val="dk1"/>
              </a:solidFill>
              <a:latin typeface="Roboto Slab"/>
              <a:ea typeface="Roboto Slab"/>
              <a:cs typeface="Roboto Slab"/>
              <a:sym typeface="Roboto Slab"/>
            </a:endParaRPr>
          </a:p>
          <a:p>
            <a:pPr indent="0" lvl="0" marL="0" rtl="0" algn="l">
              <a:spcBef>
                <a:spcPts val="0"/>
              </a:spcBef>
              <a:spcAft>
                <a:spcPts val="0"/>
              </a:spcAft>
              <a:buNone/>
            </a:pPr>
            <a:r>
              <a:t/>
            </a:r>
            <a:endParaRPr sz="1800">
              <a:solidFill>
                <a:schemeClr val="dk1"/>
              </a:solidFill>
              <a:latin typeface="Roboto Slab"/>
              <a:ea typeface="Roboto Slab"/>
              <a:cs typeface="Roboto Slab"/>
              <a:sym typeface="Roboto Slab"/>
            </a:endParaRPr>
          </a:p>
          <a:p>
            <a:pPr indent="0" lvl="0" marL="0" rtl="0" algn="l">
              <a:spcBef>
                <a:spcPts val="0"/>
              </a:spcBef>
              <a:spcAft>
                <a:spcPts val="0"/>
              </a:spcAft>
              <a:buNone/>
            </a:pPr>
            <a:r>
              <a:rPr lang="en-GB" sz="1800" u="sng">
                <a:solidFill>
                  <a:schemeClr val="hlink"/>
                </a:solidFill>
                <a:latin typeface="Roboto Slab"/>
                <a:ea typeface="Roboto Slab"/>
                <a:cs typeface="Roboto Slab"/>
                <a:sym typeface="Roboto Slab"/>
                <a:hlinkClick r:id="rId5"/>
              </a:rPr>
              <a:t>How the backpropagation algorithm works</a:t>
            </a:r>
            <a:r>
              <a:rPr lang="en-GB" sz="1800">
                <a:solidFill>
                  <a:schemeClr val="dk1"/>
                </a:solidFill>
                <a:latin typeface="Roboto Slab"/>
                <a:ea typeface="Roboto Slab"/>
                <a:cs typeface="Roboto Slab"/>
                <a:sym typeface="Roboto Slab"/>
              </a:rPr>
              <a:t> - Michael Nielsen</a:t>
            </a:r>
            <a:endParaRPr sz="1800">
              <a:solidFill>
                <a:schemeClr val="dk1"/>
              </a:solidFill>
              <a:latin typeface="Roboto Slab"/>
              <a:ea typeface="Roboto Slab"/>
              <a:cs typeface="Roboto Slab"/>
              <a:sym typeface="Roboto Slab"/>
            </a:endParaRPr>
          </a:p>
          <a:p>
            <a:pPr indent="0" lvl="0" marL="0" rtl="0" algn="l">
              <a:spcBef>
                <a:spcPts val="0"/>
              </a:spcBef>
              <a:spcAft>
                <a:spcPts val="0"/>
              </a:spcAft>
              <a:buNone/>
            </a:pPr>
            <a:r>
              <a:t/>
            </a:r>
            <a:endParaRPr sz="1800">
              <a:solidFill>
                <a:schemeClr val="dk1"/>
              </a:solidFill>
              <a:latin typeface="Roboto Slab"/>
              <a:ea typeface="Roboto Slab"/>
              <a:cs typeface="Roboto Slab"/>
              <a:sym typeface="Roboto Slab"/>
            </a:endParaRPr>
          </a:p>
          <a:p>
            <a:pPr indent="0" lvl="0" marL="0" rtl="0" algn="l">
              <a:spcBef>
                <a:spcPts val="0"/>
              </a:spcBef>
              <a:spcAft>
                <a:spcPts val="0"/>
              </a:spcAft>
              <a:buNone/>
            </a:pPr>
            <a:r>
              <a:rPr lang="en-GB" sz="1800" u="sng">
                <a:solidFill>
                  <a:schemeClr val="hlink"/>
                </a:solidFill>
                <a:latin typeface="Roboto Slab"/>
                <a:ea typeface="Roboto Slab"/>
                <a:cs typeface="Roboto Slab"/>
                <a:sym typeface="Roboto Slab"/>
                <a:hlinkClick r:id="rId6"/>
              </a:rPr>
              <a:t>A Practical Guide to ReLU</a:t>
            </a:r>
            <a:r>
              <a:rPr lang="en-GB" sz="1800">
                <a:solidFill>
                  <a:schemeClr val="dk1"/>
                </a:solidFill>
                <a:latin typeface="Roboto Slab"/>
                <a:ea typeface="Roboto Slab"/>
                <a:cs typeface="Roboto Slab"/>
                <a:sym typeface="Roboto Slab"/>
              </a:rPr>
              <a:t> </a:t>
            </a:r>
            <a:endParaRPr sz="1800">
              <a:solidFill>
                <a:schemeClr val="dk1"/>
              </a:solidFill>
              <a:latin typeface="Roboto Slab"/>
              <a:ea typeface="Roboto Slab"/>
              <a:cs typeface="Roboto Slab"/>
              <a:sym typeface="Roboto Slab"/>
            </a:endParaRPr>
          </a:p>
          <a:p>
            <a:pPr indent="0" lvl="0" marL="0" rtl="0" algn="l">
              <a:spcBef>
                <a:spcPts val="0"/>
              </a:spcBef>
              <a:spcAft>
                <a:spcPts val="0"/>
              </a:spcAft>
              <a:buNone/>
            </a:pPr>
            <a:r>
              <a:t/>
            </a:r>
            <a:endParaRPr sz="1800">
              <a:solidFill>
                <a:schemeClr val="dk1"/>
              </a:solidFill>
              <a:latin typeface="Roboto Slab"/>
              <a:ea typeface="Roboto Slab"/>
              <a:cs typeface="Roboto Slab"/>
              <a:sym typeface="Roboto Slab"/>
            </a:endParaRPr>
          </a:p>
          <a:p>
            <a:pPr indent="0" lvl="0" marL="0" rtl="0" algn="l">
              <a:spcBef>
                <a:spcPts val="0"/>
              </a:spcBef>
              <a:spcAft>
                <a:spcPts val="0"/>
              </a:spcAft>
              <a:buNone/>
            </a:pPr>
            <a:r>
              <a:rPr lang="en-GB" sz="1800" u="sng">
                <a:solidFill>
                  <a:schemeClr val="hlink"/>
                </a:solidFill>
                <a:latin typeface="Roboto Slab"/>
                <a:ea typeface="Roboto Slab"/>
                <a:cs typeface="Roboto Slab"/>
                <a:sym typeface="Roboto Slab"/>
                <a:hlinkClick r:id="rId7"/>
              </a:rPr>
              <a:t>Empirical Evaluation of Rectified Activations in Convolution</a:t>
            </a:r>
            <a:endParaRPr sz="1800">
              <a:solidFill>
                <a:schemeClr val="dk1"/>
              </a:solidFill>
              <a:latin typeface="Roboto Slab"/>
              <a:ea typeface="Roboto Slab"/>
              <a:cs typeface="Roboto Slab"/>
              <a:sym typeface="Roboto Slab"/>
            </a:endParaRPr>
          </a:p>
          <a:p>
            <a:pPr indent="0" lvl="0" marL="0" rtl="0" algn="l">
              <a:spcBef>
                <a:spcPts val="0"/>
              </a:spcBef>
              <a:spcAft>
                <a:spcPts val="0"/>
              </a:spcAft>
              <a:buNone/>
            </a:pPr>
            <a:r>
              <a:rPr lang="en-GB" sz="1800" u="sng">
                <a:solidFill>
                  <a:schemeClr val="hlink"/>
                </a:solidFill>
                <a:latin typeface="Roboto Slab"/>
                <a:ea typeface="Roboto Slab"/>
                <a:cs typeface="Roboto Slab"/>
                <a:sym typeface="Roboto Slab"/>
                <a:hlinkClick r:id="rId8"/>
              </a:rPr>
              <a:t>Network</a:t>
            </a:r>
            <a:r>
              <a:rPr lang="en-GB" sz="1800">
                <a:solidFill>
                  <a:schemeClr val="dk1"/>
                </a:solidFill>
                <a:latin typeface="Roboto Slab"/>
                <a:ea typeface="Roboto Slab"/>
                <a:cs typeface="Roboto Slab"/>
                <a:sym typeface="Roboto Slab"/>
              </a:rPr>
              <a:t> (Xu et al. 2015)</a:t>
            </a:r>
            <a:endParaRPr sz="1800">
              <a:solidFill>
                <a:schemeClr val="dk1"/>
              </a:solidFill>
              <a:latin typeface="Roboto Slab"/>
              <a:ea typeface="Roboto Slab"/>
              <a:cs typeface="Roboto Slab"/>
              <a:sym typeface="Roboto Slab"/>
            </a:endParaRPr>
          </a:p>
          <a:p>
            <a:pPr indent="0" lvl="0" marL="0" rtl="0" algn="l">
              <a:spcBef>
                <a:spcPts val="0"/>
              </a:spcBef>
              <a:spcAft>
                <a:spcPts val="0"/>
              </a:spcAft>
              <a:buNone/>
            </a:pPr>
            <a:r>
              <a:t/>
            </a:r>
            <a:endParaRPr sz="1800">
              <a:solidFill>
                <a:schemeClr val="dk1"/>
              </a:solidFill>
              <a:latin typeface="Roboto Slab"/>
              <a:ea typeface="Roboto Slab"/>
              <a:cs typeface="Roboto Slab"/>
              <a:sym typeface="Roboto Slab"/>
            </a:endParaRPr>
          </a:p>
          <a:p>
            <a:pPr indent="0" lvl="0" marL="0" rtl="0" algn="l">
              <a:spcBef>
                <a:spcPts val="0"/>
              </a:spcBef>
              <a:spcAft>
                <a:spcPts val="0"/>
              </a:spcAft>
              <a:buNone/>
            </a:pPr>
            <a:r>
              <a:rPr lang="en-GB" sz="1800" u="sng">
                <a:solidFill>
                  <a:schemeClr val="hlink"/>
                </a:solidFill>
                <a:latin typeface="Roboto Slab"/>
                <a:ea typeface="Roboto Slab"/>
                <a:cs typeface="Roboto Slab"/>
                <a:sym typeface="Roboto Slab"/>
                <a:hlinkClick r:id="rId9"/>
              </a:rPr>
              <a:t>Visualizing Neural Networks from a Manifold Perspective</a:t>
            </a:r>
            <a:r>
              <a:rPr lang="en-GB" sz="1800">
                <a:solidFill>
                  <a:schemeClr val="dk1"/>
                </a:solidFill>
                <a:latin typeface="Roboto Slab"/>
                <a:ea typeface="Roboto Slab"/>
                <a:cs typeface="Roboto Slab"/>
                <a:sym typeface="Roboto Slab"/>
              </a:rPr>
              <a:t> (Olah 2014)</a:t>
            </a:r>
            <a:endParaRPr sz="1800">
              <a:solidFill>
                <a:schemeClr val="dk1"/>
              </a:solidFill>
              <a:latin typeface="Roboto Slab"/>
              <a:ea typeface="Roboto Slab"/>
              <a:cs typeface="Roboto Slab"/>
              <a:sym typeface="Roboto Slab"/>
            </a:endParaRPr>
          </a:p>
          <a:p>
            <a:pPr indent="0" lvl="0" marL="0" rtl="0" algn="l">
              <a:spcBef>
                <a:spcPts val="0"/>
              </a:spcBef>
              <a:spcAft>
                <a:spcPts val="0"/>
              </a:spcAft>
              <a:buNone/>
            </a:pPr>
            <a:r>
              <a:t/>
            </a:r>
            <a:endParaRPr sz="1800">
              <a:solidFill>
                <a:schemeClr val="dk1"/>
              </a:solidFill>
              <a:latin typeface="Roboto Slab"/>
              <a:ea typeface="Roboto Slab"/>
              <a:cs typeface="Roboto Slab"/>
              <a:sym typeface="Roboto Slab"/>
            </a:endParaRPr>
          </a:p>
          <a:p>
            <a:pPr indent="0" lvl="0" marL="0" rtl="0" algn="l">
              <a:spcBef>
                <a:spcPts val="0"/>
              </a:spcBef>
              <a:spcAft>
                <a:spcPts val="0"/>
              </a:spcAft>
              <a:buNone/>
            </a:pPr>
            <a:r>
              <a:t/>
            </a:r>
            <a:endParaRPr sz="1800">
              <a:solidFill>
                <a:schemeClr val="dk1"/>
              </a:solidFill>
              <a:latin typeface="Roboto Slab"/>
              <a:ea typeface="Roboto Slab"/>
              <a:cs typeface="Roboto Slab"/>
              <a:sym typeface="Roboto Slab"/>
            </a:endParaRPr>
          </a:p>
          <a:p>
            <a:pPr indent="0" lvl="0" marL="0" rtl="0" algn="l">
              <a:spcBef>
                <a:spcPts val="0"/>
              </a:spcBef>
              <a:spcAft>
                <a:spcPts val="0"/>
              </a:spcAft>
              <a:buNone/>
            </a:pPr>
            <a:r>
              <a:t/>
            </a:r>
            <a:endParaRPr sz="1800">
              <a:solidFill>
                <a:schemeClr val="dk1"/>
              </a:solidFill>
              <a:latin typeface="Roboto Slab"/>
              <a:ea typeface="Roboto Slab"/>
              <a:cs typeface="Roboto Slab"/>
              <a:sym typeface="Roboto Slab"/>
            </a:endParaRPr>
          </a:p>
          <a:p>
            <a:pPr indent="0" lvl="0" marL="0" rtl="0" algn="l">
              <a:spcBef>
                <a:spcPts val="0"/>
              </a:spcBef>
              <a:spcAft>
                <a:spcPts val="0"/>
              </a:spcAft>
              <a:buNone/>
            </a:pPr>
            <a:r>
              <a:t/>
            </a:r>
            <a:endParaRPr sz="1800">
              <a:solidFill>
                <a:schemeClr val="dk1"/>
              </a:solidFill>
              <a:latin typeface="Roboto Slab"/>
              <a:ea typeface="Roboto Slab"/>
              <a:cs typeface="Roboto Slab"/>
              <a:sym typeface="Roboto Slab"/>
            </a:endParaRPr>
          </a:p>
          <a:p>
            <a:pPr indent="0" lvl="0" marL="0" rtl="0" algn="l">
              <a:spcBef>
                <a:spcPts val="0"/>
              </a:spcBef>
              <a:spcAft>
                <a:spcPts val="0"/>
              </a:spcAft>
              <a:buNone/>
            </a:pPr>
            <a:r>
              <a:t/>
            </a:r>
            <a:endParaRPr sz="1800">
              <a:solidFill>
                <a:schemeClr val="dk1"/>
              </a:solidFill>
              <a:latin typeface="Roboto Slab"/>
              <a:ea typeface="Roboto Slab"/>
              <a:cs typeface="Roboto Slab"/>
              <a:sym typeface="Roboto Slab"/>
            </a:endParaRPr>
          </a:p>
          <a:p>
            <a:pPr indent="0" lvl="0" marL="0" rtl="0" algn="l">
              <a:spcBef>
                <a:spcPts val="0"/>
              </a:spcBef>
              <a:spcAft>
                <a:spcPts val="0"/>
              </a:spcAft>
              <a:buNone/>
            </a:pPr>
            <a:r>
              <a:t/>
            </a:r>
            <a:endParaRPr sz="1800">
              <a:solidFill>
                <a:schemeClr val="dk1"/>
              </a:solidFill>
              <a:latin typeface="Roboto Slab"/>
              <a:ea typeface="Roboto Slab"/>
              <a:cs typeface="Roboto Slab"/>
              <a:sym typeface="Roboto Slab"/>
            </a:endParaRPr>
          </a:p>
          <a:p>
            <a:pPr indent="0" lvl="0" marL="0" rtl="0" algn="l">
              <a:spcBef>
                <a:spcPts val="0"/>
              </a:spcBef>
              <a:spcAft>
                <a:spcPts val="0"/>
              </a:spcAft>
              <a:buNone/>
            </a:pPr>
            <a:r>
              <a:t/>
            </a:r>
            <a:endParaRPr sz="1800">
              <a:solidFill>
                <a:schemeClr val="dk1"/>
              </a:solidFill>
              <a:latin typeface="Roboto Slab"/>
              <a:ea typeface="Roboto Slab"/>
              <a:cs typeface="Roboto Slab"/>
              <a:sym typeface="Roboto Slab"/>
            </a:endParaRPr>
          </a:p>
          <a:p>
            <a:pPr indent="0" lvl="0" marL="0" rtl="0" algn="l">
              <a:spcBef>
                <a:spcPts val="0"/>
              </a:spcBef>
              <a:spcAft>
                <a:spcPts val="0"/>
              </a:spcAft>
              <a:buNone/>
            </a:pPr>
            <a:r>
              <a:t/>
            </a:r>
            <a:endParaRPr sz="1800">
              <a:solidFill>
                <a:schemeClr val="dk1"/>
              </a:solidFill>
              <a:latin typeface="Roboto Slab"/>
              <a:ea typeface="Roboto Slab"/>
              <a:cs typeface="Roboto Slab"/>
              <a:sym typeface="Roboto Slab"/>
            </a:endParaRPr>
          </a:p>
        </p:txBody>
      </p:sp>
      <p:sp>
        <p:nvSpPr>
          <p:cNvPr id="498" name="Google Shape;498;p72"/>
          <p:cNvSpPr txBox="1"/>
          <p:nvPr>
            <p:ph idx="12" type="sldNum"/>
          </p:nvPr>
        </p:nvSpPr>
        <p:spPr>
          <a:xfrm>
            <a:off x="8404384" y="6333134"/>
            <a:ext cx="548700" cy="5247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GB">
                <a:solidFill>
                  <a:srgbClr val="0091EA"/>
                </a:solidFill>
              </a:rPr>
              <a:t>‹#›</a:t>
            </a:fld>
            <a:endParaRPr>
              <a:solidFill>
                <a:srgbClr val="0091EA"/>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2" name="Shape 502"/>
        <p:cNvGrpSpPr/>
        <p:nvPr/>
      </p:nvGrpSpPr>
      <p:grpSpPr>
        <a:xfrm>
          <a:off x="0" y="0"/>
          <a:ext cx="0" cy="0"/>
          <a:chOff x="0" y="0"/>
          <a:chExt cx="0" cy="0"/>
        </a:xfrm>
      </p:grpSpPr>
      <p:sp>
        <p:nvSpPr>
          <p:cNvPr id="503" name="Google Shape;503;p73"/>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2400">
                <a:solidFill>
                  <a:srgbClr val="C90813"/>
                </a:solidFill>
              </a:rPr>
              <a:t>Addition resources on back-propagation</a:t>
            </a:r>
            <a:endParaRPr sz="2400">
              <a:solidFill>
                <a:srgbClr val="C90813"/>
              </a:solidFill>
            </a:endParaRPr>
          </a:p>
        </p:txBody>
      </p:sp>
      <p:sp>
        <p:nvSpPr>
          <p:cNvPr id="504" name="Google Shape;504;p73"/>
          <p:cNvSpPr txBox="1"/>
          <p:nvPr>
            <p:ph idx="4294967295" type="body"/>
          </p:nvPr>
        </p:nvSpPr>
        <p:spPr>
          <a:xfrm>
            <a:off x="786150" y="1682267"/>
            <a:ext cx="7571700" cy="4764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800" u="sng">
                <a:solidFill>
                  <a:schemeClr val="hlink"/>
                </a:solidFill>
                <a:latin typeface="Roboto Slab"/>
                <a:ea typeface="Roboto Slab"/>
                <a:cs typeface="Roboto Slab"/>
                <a:sym typeface="Roboto Slab"/>
                <a:hlinkClick r:id="rId3"/>
              </a:rPr>
              <a:t>3blue1bown Youtube series </a:t>
            </a:r>
            <a:endParaRPr sz="1800">
              <a:solidFill>
                <a:schemeClr val="dk1"/>
              </a:solidFill>
              <a:latin typeface="Roboto Slab"/>
              <a:ea typeface="Roboto Slab"/>
              <a:cs typeface="Roboto Slab"/>
              <a:sym typeface="Roboto Slab"/>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 name="Shape 202"/>
        <p:cNvGrpSpPr/>
        <p:nvPr/>
      </p:nvGrpSpPr>
      <p:grpSpPr>
        <a:xfrm>
          <a:off x="0" y="0"/>
          <a:ext cx="0" cy="0"/>
          <a:chOff x="0" y="0"/>
          <a:chExt cx="0" cy="0"/>
        </a:xfrm>
      </p:grpSpPr>
      <p:sp>
        <p:nvSpPr>
          <p:cNvPr id="203" name="Google Shape;203;p38"/>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2400">
                <a:solidFill>
                  <a:srgbClr val="CC0000"/>
                </a:solidFill>
              </a:rPr>
              <a:t>What about more complex data?</a:t>
            </a:r>
            <a:endParaRPr sz="2400"/>
          </a:p>
        </p:txBody>
      </p:sp>
      <p:sp>
        <p:nvSpPr>
          <p:cNvPr id="204" name="Google Shape;204;p38"/>
          <p:cNvSpPr txBox="1"/>
          <p:nvPr>
            <p:ph idx="1" type="body"/>
          </p:nvPr>
        </p:nvSpPr>
        <p:spPr>
          <a:xfrm>
            <a:off x="786150" y="1682267"/>
            <a:ext cx="7571700" cy="4764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Font typeface="Roboto Slab"/>
              <a:buChar char="●"/>
            </a:pPr>
            <a:r>
              <a:rPr lang="en-GB" sz="1800">
                <a:solidFill>
                  <a:schemeClr val="dk1"/>
                </a:solidFill>
                <a:latin typeface="Roboto Slab"/>
                <a:ea typeface="Roboto Slab"/>
                <a:cs typeface="Roboto Slab"/>
                <a:sym typeface="Roboto Slab"/>
              </a:rPr>
              <a:t>Neural networks can</a:t>
            </a:r>
            <a:r>
              <a:rPr lang="en-GB" sz="1800">
                <a:solidFill>
                  <a:schemeClr val="dk1"/>
                </a:solidFill>
                <a:latin typeface="Roboto Slab"/>
                <a:ea typeface="Roboto Slab"/>
                <a:cs typeface="Roboto Slab"/>
                <a:sym typeface="Roboto Slab"/>
              </a:rPr>
              <a:t> learn complex, non-linear functions</a:t>
            </a:r>
            <a:endParaRPr sz="1800">
              <a:solidFill>
                <a:schemeClr val="dk1"/>
              </a:solidFill>
              <a:latin typeface="Roboto Slab"/>
              <a:ea typeface="Roboto Slab"/>
              <a:cs typeface="Roboto Slab"/>
              <a:sym typeface="Roboto Slab"/>
            </a:endParaRPr>
          </a:p>
          <a:p>
            <a:pPr indent="-342900" lvl="0" marL="457200" rtl="0" algn="l">
              <a:spcBef>
                <a:spcPts val="0"/>
              </a:spcBef>
              <a:spcAft>
                <a:spcPts val="0"/>
              </a:spcAft>
              <a:buClr>
                <a:schemeClr val="dk1"/>
              </a:buClr>
              <a:buSzPts val="1800"/>
              <a:buChar char="●"/>
            </a:pPr>
            <a:r>
              <a:rPr b="1" lang="en-GB" sz="1800">
                <a:solidFill>
                  <a:schemeClr val="dk1"/>
                </a:solidFill>
                <a:latin typeface="Roboto Slab"/>
                <a:ea typeface="Roboto Slab"/>
                <a:cs typeface="Roboto Slab"/>
                <a:sym typeface="Roboto Slab"/>
              </a:rPr>
              <a:t>Non-parametric </a:t>
            </a:r>
            <a:r>
              <a:rPr lang="en-GB" sz="1800">
                <a:solidFill>
                  <a:schemeClr val="dk1"/>
                </a:solidFill>
                <a:latin typeface="Roboto Slab"/>
                <a:ea typeface="Roboto Slab"/>
                <a:cs typeface="Roboto Slab"/>
                <a:sym typeface="Roboto Slab"/>
              </a:rPr>
              <a:t>model (versus linear regression, which assumes a set of parameters that fully specifies a Gaussian distribution, e.g. mean variance)</a:t>
            </a:r>
            <a:endParaRPr sz="1800">
              <a:solidFill>
                <a:schemeClr val="dk1"/>
              </a:solidFill>
              <a:latin typeface="Roboto Slab"/>
              <a:ea typeface="Roboto Slab"/>
              <a:cs typeface="Roboto Slab"/>
              <a:sym typeface="Roboto Slab"/>
            </a:endParaRPr>
          </a:p>
          <a:p>
            <a:pPr indent="-342900" lvl="0" marL="457200" rtl="0" algn="l">
              <a:spcBef>
                <a:spcPts val="0"/>
              </a:spcBef>
              <a:spcAft>
                <a:spcPts val="0"/>
              </a:spcAft>
              <a:buClr>
                <a:schemeClr val="dk1"/>
              </a:buClr>
              <a:buSzPts val="1800"/>
              <a:buFont typeface="Roboto Slab"/>
              <a:buChar char="●"/>
            </a:pPr>
            <a:r>
              <a:rPr lang="en-GB" sz="1800">
                <a:solidFill>
                  <a:schemeClr val="dk1"/>
                </a:solidFill>
                <a:latin typeface="Roboto Slab"/>
                <a:ea typeface="Roboto Slab"/>
                <a:cs typeface="Roboto Slab"/>
                <a:sym typeface="Roboto Slab"/>
              </a:rPr>
              <a:t>Does not impose fixed relationships in data (does not assume inherent distribution data is sampled from)</a:t>
            </a:r>
            <a:endParaRPr sz="1800">
              <a:solidFill>
                <a:schemeClr val="dk1"/>
              </a:solidFill>
              <a:latin typeface="Roboto Slab"/>
              <a:ea typeface="Roboto Slab"/>
              <a:cs typeface="Roboto Slab"/>
              <a:sym typeface="Roboto Slab"/>
            </a:endParaRPr>
          </a:p>
          <a:p>
            <a:pPr indent="-342900" lvl="1" marL="914400" rtl="0" algn="l">
              <a:spcBef>
                <a:spcPts val="0"/>
              </a:spcBef>
              <a:spcAft>
                <a:spcPts val="0"/>
              </a:spcAft>
              <a:buClr>
                <a:schemeClr val="dk1"/>
              </a:buClr>
              <a:buSzPts val="1800"/>
              <a:buFont typeface="Roboto Slab"/>
              <a:buChar char="○"/>
            </a:pPr>
            <a:r>
              <a:rPr lang="en-GB" sz="1800">
                <a:solidFill>
                  <a:schemeClr val="dk1"/>
                </a:solidFill>
                <a:latin typeface="Roboto Slab"/>
                <a:ea typeface="Roboto Slab"/>
                <a:cs typeface="Roboto Slab"/>
                <a:sym typeface="Roboto Slab"/>
              </a:rPr>
              <a:t>e.g. better at modeling non-constant variance</a:t>
            </a:r>
            <a:endParaRPr sz="1800">
              <a:solidFill>
                <a:schemeClr val="dk1"/>
              </a:solidFill>
              <a:latin typeface="Roboto Slab"/>
              <a:ea typeface="Roboto Slab"/>
              <a:cs typeface="Roboto Slab"/>
              <a:sym typeface="Roboto Slab"/>
            </a:endParaRPr>
          </a:p>
          <a:p>
            <a:pPr indent="0" lvl="0" marL="0" rtl="0" algn="l">
              <a:spcBef>
                <a:spcPts val="0"/>
              </a:spcBef>
              <a:spcAft>
                <a:spcPts val="0"/>
              </a:spcAft>
              <a:buNone/>
            </a:pPr>
            <a:r>
              <a:t/>
            </a:r>
            <a:endParaRPr sz="1800">
              <a:solidFill>
                <a:schemeClr val="dk1"/>
              </a:solidFill>
              <a:latin typeface="Roboto Slab"/>
              <a:ea typeface="Roboto Slab"/>
              <a:cs typeface="Roboto Slab"/>
              <a:sym typeface="Roboto Slab"/>
            </a:endParaRPr>
          </a:p>
          <a:p>
            <a:pPr indent="0" lvl="0" marL="0" rtl="0" algn="l">
              <a:spcBef>
                <a:spcPts val="0"/>
              </a:spcBef>
              <a:spcAft>
                <a:spcPts val="0"/>
              </a:spcAft>
              <a:buNone/>
            </a:pPr>
            <a:r>
              <a:t/>
            </a:r>
            <a:endParaRPr sz="1800">
              <a:solidFill>
                <a:schemeClr val="dk1"/>
              </a:solidFill>
              <a:latin typeface="Roboto Slab"/>
              <a:ea typeface="Roboto Slab"/>
              <a:cs typeface="Roboto Slab"/>
              <a:sym typeface="Roboto Slab"/>
            </a:endParaRPr>
          </a:p>
        </p:txBody>
      </p:sp>
      <p:sp>
        <p:nvSpPr>
          <p:cNvPr id="205" name="Google Shape;205;p38"/>
          <p:cNvSpPr txBox="1"/>
          <p:nvPr>
            <p:ph idx="12" type="sldNum"/>
          </p:nvPr>
        </p:nvSpPr>
        <p:spPr>
          <a:xfrm>
            <a:off x="8404384" y="6333134"/>
            <a:ext cx="548700" cy="5247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pic>
        <p:nvPicPr>
          <p:cNvPr id="206" name="Google Shape;206;p38"/>
          <p:cNvPicPr preferRelativeResize="0"/>
          <p:nvPr/>
        </p:nvPicPr>
        <p:blipFill>
          <a:blip r:embed="rId3">
            <a:alphaModFix/>
          </a:blip>
          <a:stretch>
            <a:fillRect/>
          </a:stretch>
        </p:blipFill>
        <p:spPr>
          <a:xfrm>
            <a:off x="2363625" y="3835775"/>
            <a:ext cx="5210451" cy="2276900"/>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8" name="Shape 508"/>
        <p:cNvGrpSpPr/>
        <p:nvPr/>
      </p:nvGrpSpPr>
      <p:grpSpPr>
        <a:xfrm>
          <a:off x="0" y="0"/>
          <a:ext cx="0" cy="0"/>
          <a:chOff x="0" y="0"/>
          <a:chExt cx="0" cy="0"/>
        </a:xfrm>
      </p:grpSpPr>
      <p:sp>
        <p:nvSpPr>
          <p:cNvPr id="509" name="Google Shape;509;p74"/>
          <p:cNvSpPr txBox="1"/>
          <p:nvPr>
            <p:ph idx="4294967295" type="ctrTitle"/>
          </p:nvPr>
        </p:nvSpPr>
        <p:spPr>
          <a:xfrm>
            <a:off x="1277250" y="1235825"/>
            <a:ext cx="5262300" cy="2193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GB" sz="6000">
                <a:solidFill>
                  <a:srgbClr val="CC0000"/>
                </a:solidFill>
              </a:rPr>
              <a:t>Homework</a:t>
            </a:r>
            <a:br>
              <a:rPr b="1" lang="en-GB" sz="6000">
                <a:solidFill>
                  <a:srgbClr val="CC0000"/>
                </a:solidFill>
              </a:rPr>
            </a:br>
            <a:r>
              <a:rPr b="1" lang="en-GB" sz="6000">
                <a:solidFill>
                  <a:srgbClr val="CC0000"/>
                </a:solidFill>
              </a:rPr>
              <a:t>Assignment</a:t>
            </a:r>
            <a:endParaRPr b="1" sz="6000">
              <a:solidFill>
                <a:srgbClr val="CC0000"/>
              </a:solidFill>
            </a:endParaRPr>
          </a:p>
        </p:txBody>
      </p:sp>
      <p:sp>
        <p:nvSpPr>
          <p:cNvPr id="510" name="Google Shape;510;p74"/>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
        <p:nvSpPr>
          <p:cNvPr id="511" name="Google Shape;511;p74"/>
          <p:cNvSpPr txBox="1"/>
          <p:nvPr>
            <p:ph idx="4294967295" type="body"/>
          </p:nvPr>
        </p:nvSpPr>
        <p:spPr>
          <a:xfrm>
            <a:off x="318400" y="3612400"/>
            <a:ext cx="8339700" cy="1800600"/>
          </a:xfrm>
          <a:prstGeom prst="rect">
            <a:avLst/>
          </a:prstGeom>
        </p:spPr>
        <p:txBody>
          <a:bodyPr anchorCtr="0" anchor="t" bIns="91425" lIns="91425" spcFirstLastPara="1" rIns="91425" wrap="square" tIns="91425">
            <a:noAutofit/>
          </a:bodyPr>
          <a:lstStyle/>
          <a:p>
            <a:pPr indent="0" lvl="0" marL="914400" rtl="0" algn="l">
              <a:spcBef>
                <a:spcPts val="0"/>
              </a:spcBef>
              <a:spcAft>
                <a:spcPts val="0"/>
              </a:spcAft>
              <a:buNone/>
            </a:pPr>
            <a:r>
              <a:rPr b="1" lang="en-GB" sz="2000">
                <a:solidFill>
                  <a:schemeClr val="dk1"/>
                </a:solidFill>
                <a:latin typeface="Roboto Slab"/>
                <a:ea typeface="Roboto Slab"/>
                <a:cs typeface="Roboto Slab"/>
                <a:sym typeface="Roboto Slab"/>
              </a:rPr>
              <a:t>Theoretical Recap and Feed Forward Neural Networks</a:t>
            </a:r>
            <a:endParaRPr b="1" sz="2000">
              <a:solidFill>
                <a:schemeClr val="dk1"/>
              </a:solidFill>
              <a:latin typeface="Roboto Slab"/>
              <a:ea typeface="Roboto Slab"/>
              <a:cs typeface="Roboto Slab"/>
              <a:sym typeface="Roboto Slab"/>
            </a:endParaRPr>
          </a:p>
          <a:p>
            <a:pPr indent="0" lvl="0" marL="914400" rtl="0" algn="l">
              <a:spcBef>
                <a:spcPts val="0"/>
              </a:spcBef>
              <a:spcAft>
                <a:spcPts val="0"/>
              </a:spcAft>
              <a:buNone/>
            </a:pPr>
            <a:r>
              <a:t/>
            </a:r>
            <a:endParaRPr b="1" sz="2000">
              <a:solidFill>
                <a:schemeClr val="dk1"/>
              </a:solidFill>
              <a:latin typeface="Roboto Slab"/>
              <a:ea typeface="Roboto Slab"/>
              <a:cs typeface="Roboto Slab"/>
              <a:sym typeface="Roboto Slab"/>
            </a:endParaRPr>
          </a:p>
          <a:p>
            <a:pPr indent="0" lvl="0" marL="914400" rtl="0" algn="l">
              <a:spcBef>
                <a:spcPts val="0"/>
              </a:spcBef>
              <a:spcAft>
                <a:spcPts val="0"/>
              </a:spcAft>
              <a:buNone/>
            </a:pPr>
            <a:r>
              <a:rPr b="1" lang="en-GB" sz="2000">
                <a:solidFill>
                  <a:srgbClr val="1155CC"/>
                </a:solidFill>
                <a:latin typeface="Roboto Slab"/>
                <a:ea typeface="Roboto Slab"/>
                <a:cs typeface="Roboto Slab"/>
                <a:sym typeface="Roboto Slab"/>
              </a:rPr>
              <a:t>Assignment7-TheoryRecapAndFeedForwardNN.ipynb</a:t>
            </a:r>
            <a:r>
              <a:rPr b="1" lang="en-GB" sz="2000">
                <a:solidFill>
                  <a:schemeClr val="dk1"/>
                </a:solidFill>
                <a:latin typeface="Roboto Slab"/>
                <a:ea typeface="Roboto Slab"/>
                <a:cs typeface="Roboto Slab"/>
                <a:sym typeface="Roboto Slab"/>
              </a:rPr>
              <a:t> </a:t>
            </a:r>
            <a:endParaRPr b="1" sz="2000">
              <a:solidFill>
                <a:schemeClr val="dk1"/>
              </a:solidFill>
              <a:latin typeface="Roboto Slab"/>
              <a:ea typeface="Roboto Slab"/>
              <a:cs typeface="Roboto Slab"/>
              <a:sym typeface="Roboto Slab"/>
            </a:endParaRPr>
          </a:p>
          <a:p>
            <a:pPr indent="0" lvl="0" marL="0" rtl="0" algn="l">
              <a:spcBef>
                <a:spcPts val="0"/>
              </a:spcBef>
              <a:spcAft>
                <a:spcPts val="0"/>
              </a:spcAft>
              <a:buClr>
                <a:schemeClr val="dk1"/>
              </a:buClr>
              <a:buSzPts val="1100"/>
              <a:buFont typeface="Arial"/>
              <a:buNone/>
            </a:pPr>
            <a:r>
              <a:t/>
            </a:r>
            <a:endParaRPr sz="2000">
              <a:solidFill>
                <a:schemeClr val="dk1"/>
              </a:solidFill>
              <a:latin typeface="Roboto Slab"/>
              <a:ea typeface="Roboto Slab"/>
              <a:cs typeface="Roboto Slab"/>
              <a:sym typeface="Roboto Slab"/>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5" name="Shape 515"/>
        <p:cNvGrpSpPr/>
        <p:nvPr/>
      </p:nvGrpSpPr>
      <p:grpSpPr>
        <a:xfrm>
          <a:off x="0" y="0"/>
          <a:ext cx="0" cy="0"/>
          <a:chOff x="0" y="0"/>
          <a:chExt cx="0" cy="0"/>
        </a:xfrm>
      </p:grpSpPr>
      <p:sp>
        <p:nvSpPr>
          <p:cNvPr id="516" name="Google Shape;516;p75"/>
          <p:cNvSpPr txBox="1"/>
          <p:nvPr>
            <p:ph idx="4294967295" type="ctrTitle"/>
          </p:nvPr>
        </p:nvSpPr>
        <p:spPr>
          <a:xfrm>
            <a:off x="1180675" y="1628073"/>
            <a:ext cx="7772400" cy="1546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GB" sz="6000">
                <a:solidFill>
                  <a:srgbClr val="CC0000"/>
                </a:solidFill>
              </a:rPr>
              <a:t>Thanks!</a:t>
            </a:r>
            <a:endParaRPr b="1" sz="6000">
              <a:solidFill>
                <a:srgbClr val="CC0000"/>
              </a:solidFill>
            </a:endParaRPr>
          </a:p>
        </p:txBody>
      </p:sp>
      <p:sp>
        <p:nvSpPr>
          <p:cNvPr id="517" name="Google Shape;517;p75"/>
          <p:cNvSpPr txBox="1"/>
          <p:nvPr>
            <p:ph idx="4294967295" type="subTitle"/>
          </p:nvPr>
        </p:nvSpPr>
        <p:spPr>
          <a:xfrm>
            <a:off x="1180675" y="3078675"/>
            <a:ext cx="6593700" cy="104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GB" sz="3600"/>
              <a:t>Any questions?</a:t>
            </a:r>
            <a:endParaRPr b="1" sz="3600"/>
          </a:p>
        </p:txBody>
      </p:sp>
      <p:sp>
        <p:nvSpPr>
          <p:cNvPr id="518" name="Google Shape;518;p75"/>
          <p:cNvSpPr txBox="1"/>
          <p:nvPr>
            <p:ph idx="12" type="sldNum"/>
          </p:nvPr>
        </p:nvSpPr>
        <p:spPr>
          <a:xfrm>
            <a:off x="8404384" y="6333134"/>
            <a:ext cx="548700" cy="5247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grpSp>
        <p:nvGrpSpPr>
          <p:cNvPr id="519" name="Google Shape;519;p75"/>
          <p:cNvGrpSpPr/>
          <p:nvPr/>
        </p:nvGrpSpPr>
        <p:grpSpPr>
          <a:xfrm>
            <a:off x="3162652" y="4125077"/>
            <a:ext cx="3027498" cy="793498"/>
            <a:chOff x="3644952" y="1400027"/>
            <a:chExt cx="3027498" cy="793498"/>
          </a:xfrm>
        </p:grpSpPr>
        <p:pic>
          <p:nvPicPr>
            <p:cNvPr id="520" name="Google Shape;520;p75"/>
            <p:cNvPicPr preferRelativeResize="0"/>
            <p:nvPr/>
          </p:nvPicPr>
          <p:blipFill>
            <a:blip r:embed="rId3">
              <a:alphaModFix/>
            </a:blip>
            <a:stretch>
              <a:fillRect/>
            </a:stretch>
          </p:blipFill>
          <p:spPr>
            <a:xfrm>
              <a:off x="3644952" y="1400027"/>
              <a:ext cx="723489" cy="717300"/>
            </a:xfrm>
            <a:prstGeom prst="rect">
              <a:avLst/>
            </a:prstGeom>
            <a:noFill/>
            <a:ln>
              <a:noFill/>
            </a:ln>
          </p:spPr>
        </p:pic>
        <p:sp>
          <p:nvSpPr>
            <p:cNvPr id="521" name="Google Shape;521;p75"/>
            <p:cNvSpPr txBox="1"/>
            <p:nvPr/>
          </p:nvSpPr>
          <p:spPr>
            <a:xfrm>
              <a:off x="4368450" y="1476225"/>
              <a:ext cx="2304000" cy="717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GB" sz="1200">
                  <a:solidFill>
                    <a:srgbClr val="999999"/>
                  </a:solidFill>
                  <a:latin typeface="Roboto Slab"/>
                  <a:ea typeface="Roboto Slab"/>
                  <a:cs typeface="Roboto Slab"/>
                  <a:sym typeface="Roboto Slab"/>
                </a:rPr>
                <a:t>McGill</a:t>
              </a:r>
              <a:r>
                <a:rPr b="1" lang="en-GB" sz="1200">
                  <a:solidFill>
                    <a:srgbClr val="0091EA"/>
                  </a:solidFill>
                  <a:latin typeface="Roboto Slab"/>
                  <a:ea typeface="Roboto Slab"/>
                  <a:cs typeface="Roboto Slab"/>
                  <a:sym typeface="Roboto Slab"/>
                </a:rPr>
                <a:t> </a:t>
              </a:r>
              <a:r>
                <a:rPr b="1" lang="en-GB" sz="1200">
                  <a:solidFill>
                    <a:srgbClr val="CC0000"/>
                  </a:solidFill>
                  <a:latin typeface="Roboto Slab"/>
                  <a:ea typeface="Roboto Slab"/>
                  <a:cs typeface="Roboto Slab"/>
                  <a:sym typeface="Roboto Slab"/>
                </a:rPr>
                <a:t>Artificial </a:t>
              </a:r>
              <a:endParaRPr b="1" sz="1200">
                <a:solidFill>
                  <a:srgbClr val="CC0000"/>
                </a:solidFill>
                <a:latin typeface="Roboto Slab"/>
                <a:ea typeface="Roboto Slab"/>
                <a:cs typeface="Roboto Slab"/>
                <a:sym typeface="Roboto Slab"/>
              </a:endParaRPr>
            </a:p>
            <a:p>
              <a:pPr indent="0" lvl="0" marL="0" rtl="0" algn="l">
                <a:spcBef>
                  <a:spcPts val="0"/>
                </a:spcBef>
                <a:spcAft>
                  <a:spcPts val="0"/>
                </a:spcAft>
                <a:buNone/>
              </a:pPr>
              <a:r>
                <a:rPr b="1" lang="en-GB" sz="1200">
                  <a:solidFill>
                    <a:srgbClr val="CC0000"/>
                  </a:solidFill>
                  <a:latin typeface="Roboto Slab"/>
                  <a:ea typeface="Roboto Slab"/>
                  <a:cs typeface="Roboto Slab"/>
                  <a:sym typeface="Roboto Slab"/>
                </a:rPr>
                <a:t>Intelligence </a:t>
              </a:r>
              <a:r>
                <a:rPr b="1" lang="en-GB" sz="1200">
                  <a:solidFill>
                    <a:srgbClr val="999999"/>
                  </a:solidFill>
                  <a:latin typeface="Roboto Slab"/>
                  <a:ea typeface="Roboto Slab"/>
                  <a:cs typeface="Roboto Slab"/>
                  <a:sym typeface="Roboto Slab"/>
                </a:rPr>
                <a:t>Society</a:t>
              </a:r>
              <a:endParaRPr sz="1200"/>
            </a:p>
          </p:txBody>
        </p:sp>
      </p:grpSp>
      <p:pic>
        <p:nvPicPr>
          <p:cNvPr id="522" name="Google Shape;522;p75"/>
          <p:cNvPicPr preferRelativeResize="0"/>
          <p:nvPr/>
        </p:nvPicPr>
        <p:blipFill rotWithShape="1">
          <a:blip r:embed="rId4">
            <a:alphaModFix/>
          </a:blip>
          <a:srcRect b="27728" l="0" r="0" t="40212"/>
          <a:stretch/>
        </p:blipFill>
        <p:spPr>
          <a:xfrm>
            <a:off x="1255000" y="4493075"/>
            <a:ext cx="1327200" cy="4255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 name="Shape 210"/>
        <p:cNvGrpSpPr/>
        <p:nvPr/>
      </p:nvGrpSpPr>
      <p:grpSpPr>
        <a:xfrm>
          <a:off x="0" y="0"/>
          <a:ext cx="0" cy="0"/>
          <a:chOff x="0" y="0"/>
          <a:chExt cx="0" cy="0"/>
        </a:xfrm>
      </p:grpSpPr>
      <p:sp>
        <p:nvSpPr>
          <p:cNvPr id="211" name="Google Shape;211;p39"/>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2400">
                <a:solidFill>
                  <a:srgbClr val="CC0000"/>
                </a:solidFill>
              </a:rPr>
              <a:t>What do neural networks do?</a:t>
            </a:r>
            <a:endParaRPr sz="2400"/>
          </a:p>
        </p:txBody>
      </p:sp>
      <p:sp>
        <p:nvSpPr>
          <p:cNvPr id="212" name="Google Shape;212;p39"/>
          <p:cNvSpPr txBox="1"/>
          <p:nvPr>
            <p:ph idx="1" type="body"/>
          </p:nvPr>
        </p:nvSpPr>
        <p:spPr>
          <a:xfrm>
            <a:off x="786150" y="1682267"/>
            <a:ext cx="7571700" cy="4764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800">
                <a:solidFill>
                  <a:schemeClr val="dk1"/>
                </a:solidFill>
                <a:latin typeface="Roboto Slab"/>
                <a:ea typeface="Roboto Slab"/>
                <a:cs typeface="Roboto Slab"/>
                <a:sym typeface="Roboto Slab"/>
              </a:rPr>
              <a:t>Today, we’ll be tackling </a:t>
            </a:r>
            <a:r>
              <a:rPr b="1" lang="en-GB" sz="1800">
                <a:solidFill>
                  <a:schemeClr val="dk1"/>
                </a:solidFill>
                <a:latin typeface="Roboto Slab"/>
                <a:ea typeface="Roboto Slab"/>
                <a:cs typeface="Roboto Slab"/>
                <a:sym typeface="Roboto Slab"/>
              </a:rPr>
              <a:t>feed forward</a:t>
            </a:r>
            <a:r>
              <a:rPr lang="en-GB" sz="1800">
                <a:solidFill>
                  <a:schemeClr val="dk1"/>
                </a:solidFill>
                <a:latin typeface="Roboto Slab"/>
                <a:ea typeface="Roboto Slab"/>
                <a:cs typeface="Roboto Slab"/>
                <a:sym typeface="Roboto Slab"/>
              </a:rPr>
              <a:t> neural networks - the fundamental basis of all neural networks</a:t>
            </a:r>
            <a:endParaRPr sz="1800">
              <a:solidFill>
                <a:schemeClr val="dk1"/>
              </a:solidFill>
              <a:latin typeface="Roboto Slab"/>
              <a:ea typeface="Roboto Slab"/>
              <a:cs typeface="Roboto Slab"/>
              <a:sym typeface="Roboto Slab"/>
            </a:endParaRPr>
          </a:p>
          <a:p>
            <a:pPr indent="0" lvl="0" marL="0" rtl="0" algn="l">
              <a:spcBef>
                <a:spcPts val="0"/>
              </a:spcBef>
              <a:spcAft>
                <a:spcPts val="0"/>
              </a:spcAft>
              <a:buNone/>
            </a:pPr>
            <a:r>
              <a:t/>
            </a:r>
            <a:endParaRPr sz="1800">
              <a:solidFill>
                <a:schemeClr val="dk1"/>
              </a:solidFill>
              <a:latin typeface="Roboto Slab"/>
              <a:ea typeface="Roboto Slab"/>
              <a:cs typeface="Roboto Slab"/>
              <a:sym typeface="Roboto Slab"/>
            </a:endParaRPr>
          </a:p>
          <a:p>
            <a:pPr indent="0" lvl="0" marL="0" rtl="0" algn="l">
              <a:spcBef>
                <a:spcPts val="0"/>
              </a:spcBef>
              <a:spcAft>
                <a:spcPts val="0"/>
              </a:spcAft>
              <a:buClr>
                <a:schemeClr val="dk1"/>
              </a:buClr>
              <a:buSzPts val="1100"/>
              <a:buFont typeface="Arial"/>
              <a:buNone/>
            </a:pPr>
            <a:r>
              <a:rPr lang="en-GB" sz="1800">
                <a:solidFill>
                  <a:schemeClr val="dk1"/>
                </a:solidFill>
                <a:latin typeface="Roboto Slab"/>
                <a:ea typeface="Roboto Slab"/>
                <a:cs typeface="Roboto Slab"/>
                <a:sym typeface="Roboto Slab"/>
              </a:rPr>
              <a:t>Other names: deep feed forward neural networks, multilayer perceptrons (MLP)</a:t>
            </a:r>
            <a:endParaRPr sz="1800">
              <a:solidFill>
                <a:schemeClr val="dk1"/>
              </a:solidFill>
              <a:latin typeface="Roboto Slab"/>
              <a:ea typeface="Roboto Slab"/>
              <a:cs typeface="Roboto Slab"/>
              <a:sym typeface="Roboto Slab"/>
            </a:endParaRPr>
          </a:p>
          <a:p>
            <a:pPr indent="0" lvl="0" marL="0" rtl="0" algn="l">
              <a:spcBef>
                <a:spcPts val="0"/>
              </a:spcBef>
              <a:spcAft>
                <a:spcPts val="0"/>
              </a:spcAft>
              <a:buNone/>
            </a:pPr>
            <a:r>
              <a:t/>
            </a:r>
            <a:endParaRPr sz="1800">
              <a:solidFill>
                <a:schemeClr val="dk1"/>
              </a:solidFill>
              <a:latin typeface="Roboto Slab"/>
              <a:ea typeface="Roboto Slab"/>
              <a:cs typeface="Roboto Slab"/>
              <a:sym typeface="Roboto Slab"/>
            </a:endParaRPr>
          </a:p>
          <a:p>
            <a:pPr indent="0" lvl="0" marL="0" rtl="0" algn="l">
              <a:spcBef>
                <a:spcPts val="0"/>
              </a:spcBef>
              <a:spcAft>
                <a:spcPts val="0"/>
              </a:spcAft>
              <a:buNone/>
            </a:pPr>
            <a:r>
              <a:rPr lang="en-GB" sz="1800">
                <a:solidFill>
                  <a:schemeClr val="dk1"/>
                </a:solidFill>
                <a:latin typeface="Roboto Slab"/>
                <a:ea typeface="Roboto Slab"/>
                <a:cs typeface="Roboto Slab"/>
                <a:sym typeface="Roboto Slab"/>
              </a:rPr>
              <a:t>Basis of many modern commercial applications</a:t>
            </a:r>
            <a:endParaRPr sz="1800">
              <a:solidFill>
                <a:schemeClr val="dk1"/>
              </a:solidFill>
              <a:latin typeface="Roboto Slab"/>
              <a:ea typeface="Roboto Slab"/>
              <a:cs typeface="Roboto Slab"/>
              <a:sym typeface="Roboto Slab"/>
            </a:endParaRPr>
          </a:p>
          <a:p>
            <a:pPr indent="-342900" lvl="0" marL="457200" rtl="0" algn="l">
              <a:spcBef>
                <a:spcPts val="0"/>
              </a:spcBef>
              <a:spcAft>
                <a:spcPts val="0"/>
              </a:spcAft>
              <a:buClr>
                <a:schemeClr val="dk1"/>
              </a:buClr>
              <a:buSzPts val="1800"/>
              <a:buFont typeface="Roboto Slab"/>
              <a:buChar char="●"/>
            </a:pPr>
            <a:r>
              <a:rPr lang="en-GB" sz="1800">
                <a:solidFill>
                  <a:schemeClr val="dk1"/>
                </a:solidFill>
                <a:latin typeface="Roboto Slab"/>
                <a:ea typeface="Roboto Slab"/>
                <a:cs typeface="Roboto Slab"/>
                <a:sym typeface="Roboto Slab"/>
              </a:rPr>
              <a:t>Stepping stone in understanding CNNs, RNNs</a:t>
            </a:r>
            <a:endParaRPr sz="1800">
              <a:solidFill>
                <a:schemeClr val="dk1"/>
              </a:solidFill>
              <a:latin typeface="Roboto Slab"/>
              <a:ea typeface="Roboto Slab"/>
              <a:cs typeface="Roboto Slab"/>
              <a:sym typeface="Roboto Slab"/>
            </a:endParaRPr>
          </a:p>
          <a:p>
            <a:pPr indent="0" lvl="0" marL="0" rtl="0" algn="l">
              <a:spcBef>
                <a:spcPts val="0"/>
              </a:spcBef>
              <a:spcAft>
                <a:spcPts val="0"/>
              </a:spcAft>
              <a:buNone/>
            </a:pPr>
            <a:r>
              <a:t/>
            </a:r>
            <a:endParaRPr sz="1800">
              <a:solidFill>
                <a:schemeClr val="dk1"/>
              </a:solidFill>
              <a:latin typeface="Roboto Slab"/>
              <a:ea typeface="Roboto Slab"/>
              <a:cs typeface="Roboto Slab"/>
              <a:sym typeface="Roboto Slab"/>
            </a:endParaRPr>
          </a:p>
          <a:p>
            <a:pPr indent="0" lvl="0" marL="0" rtl="0" algn="l">
              <a:spcBef>
                <a:spcPts val="0"/>
              </a:spcBef>
              <a:spcAft>
                <a:spcPts val="0"/>
              </a:spcAft>
              <a:buNone/>
            </a:pPr>
            <a:r>
              <a:rPr lang="en-GB" sz="1800">
                <a:solidFill>
                  <a:schemeClr val="dk1"/>
                </a:solidFill>
                <a:latin typeface="Roboto Slab"/>
                <a:ea typeface="Roboto Slab"/>
                <a:cs typeface="Roboto Slab"/>
                <a:sym typeface="Roboto Slab"/>
              </a:rPr>
              <a:t>Goal: simply put, neural networks are used to approximate some function </a:t>
            </a:r>
            <a:r>
              <a:rPr i="1" lang="en-GB" sz="1800">
                <a:solidFill>
                  <a:schemeClr val="dk1"/>
                </a:solidFill>
                <a:latin typeface="Roboto Slab"/>
                <a:ea typeface="Roboto Slab"/>
                <a:cs typeface="Roboto Slab"/>
                <a:sym typeface="Roboto Slab"/>
              </a:rPr>
              <a:t>f </a:t>
            </a:r>
            <a:endParaRPr i="1" sz="1800">
              <a:solidFill>
                <a:schemeClr val="dk1"/>
              </a:solidFill>
              <a:latin typeface="Roboto Slab"/>
              <a:ea typeface="Roboto Slab"/>
              <a:cs typeface="Roboto Slab"/>
              <a:sym typeface="Roboto Slab"/>
            </a:endParaRPr>
          </a:p>
          <a:p>
            <a:pPr indent="0" lvl="0" marL="0" rtl="0" algn="l">
              <a:spcBef>
                <a:spcPts val="0"/>
              </a:spcBef>
              <a:spcAft>
                <a:spcPts val="0"/>
              </a:spcAft>
              <a:buNone/>
            </a:pPr>
            <a:r>
              <a:t/>
            </a:r>
            <a:endParaRPr i="1" sz="1800">
              <a:solidFill>
                <a:schemeClr val="dk1"/>
              </a:solidFill>
              <a:latin typeface="Roboto Slab"/>
              <a:ea typeface="Roboto Slab"/>
              <a:cs typeface="Roboto Slab"/>
              <a:sym typeface="Roboto Slab"/>
            </a:endParaRPr>
          </a:p>
          <a:p>
            <a:pPr indent="0" lvl="0" marL="0" rtl="0" algn="l">
              <a:spcBef>
                <a:spcPts val="0"/>
              </a:spcBef>
              <a:spcAft>
                <a:spcPts val="0"/>
              </a:spcAft>
              <a:buNone/>
            </a:pPr>
            <a:r>
              <a:rPr lang="en-GB" sz="1800">
                <a:solidFill>
                  <a:schemeClr val="dk1"/>
                </a:solidFill>
                <a:latin typeface="Roboto Slab"/>
                <a:ea typeface="Roboto Slab"/>
                <a:cs typeface="Roboto Slab"/>
                <a:sym typeface="Roboto Slab"/>
              </a:rPr>
              <a:t>Example: classification, regression</a:t>
            </a:r>
            <a:endParaRPr sz="1800">
              <a:solidFill>
                <a:schemeClr val="dk1"/>
              </a:solidFill>
              <a:latin typeface="Roboto Slab"/>
              <a:ea typeface="Roboto Slab"/>
              <a:cs typeface="Roboto Slab"/>
              <a:sym typeface="Roboto Slab"/>
            </a:endParaRPr>
          </a:p>
          <a:p>
            <a:pPr indent="0" lvl="0" marL="0" rtl="0" algn="l">
              <a:spcBef>
                <a:spcPts val="0"/>
              </a:spcBef>
              <a:spcAft>
                <a:spcPts val="0"/>
              </a:spcAft>
              <a:buNone/>
            </a:pPr>
            <a:r>
              <a:t/>
            </a:r>
            <a:endParaRPr sz="1800">
              <a:solidFill>
                <a:schemeClr val="dk1"/>
              </a:solidFill>
              <a:latin typeface="Roboto Slab"/>
              <a:ea typeface="Roboto Slab"/>
              <a:cs typeface="Roboto Slab"/>
              <a:sym typeface="Roboto Slab"/>
            </a:endParaRPr>
          </a:p>
          <a:p>
            <a:pPr indent="0" lvl="0" marL="0" marR="0" rtl="0" algn="l">
              <a:lnSpc>
                <a:spcPct val="100000"/>
              </a:lnSpc>
              <a:spcBef>
                <a:spcPts val="0"/>
              </a:spcBef>
              <a:spcAft>
                <a:spcPts val="0"/>
              </a:spcAft>
              <a:buNone/>
            </a:pPr>
            <a:r>
              <a:t/>
            </a:r>
            <a:endParaRPr sz="1800">
              <a:solidFill>
                <a:schemeClr val="dk1"/>
              </a:solidFill>
              <a:latin typeface="Roboto Slab"/>
              <a:ea typeface="Roboto Slab"/>
              <a:cs typeface="Roboto Slab"/>
              <a:sym typeface="Roboto Slab"/>
            </a:endParaRPr>
          </a:p>
          <a:p>
            <a:pPr indent="0" lvl="0" marL="0" rtl="0" algn="l">
              <a:spcBef>
                <a:spcPts val="0"/>
              </a:spcBef>
              <a:spcAft>
                <a:spcPts val="0"/>
              </a:spcAft>
              <a:buNone/>
            </a:pPr>
            <a:r>
              <a:t/>
            </a:r>
            <a:endParaRPr sz="1800">
              <a:solidFill>
                <a:schemeClr val="dk1"/>
              </a:solidFill>
              <a:latin typeface="Roboto Slab"/>
              <a:ea typeface="Roboto Slab"/>
              <a:cs typeface="Roboto Slab"/>
              <a:sym typeface="Roboto Slab"/>
            </a:endParaRPr>
          </a:p>
          <a:p>
            <a:pPr indent="0" lvl="0" marL="0" rtl="0" algn="l">
              <a:spcBef>
                <a:spcPts val="0"/>
              </a:spcBef>
              <a:spcAft>
                <a:spcPts val="0"/>
              </a:spcAft>
              <a:buNone/>
            </a:pPr>
            <a:r>
              <a:t/>
            </a:r>
            <a:endParaRPr sz="1800">
              <a:solidFill>
                <a:schemeClr val="dk1"/>
              </a:solidFill>
              <a:latin typeface="Roboto Slab"/>
              <a:ea typeface="Roboto Slab"/>
              <a:cs typeface="Roboto Slab"/>
              <a:sym typeface="Roboto Slab"/>
            </a:endParaRPr>
          </a:p>
        </p:txBody>
      </p:sp>
      <p:sp>
        <p:nvSpPr>
          <p:cNvPr id="213" name="Google Shape;213;p39"/>
          <p:cNvSpPr txBox="1"/>
          <p:nvPr>
            <p:ph idx="12" type="sldNum"/>
          </p:nvPr>
        </p:nvSpPr>
        <p:spPr>
          <a:xfrm>
            <a:off x="8404384" y="6333134"/>
            <a:ext cx="548700" cy="5247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pic>
        <p:nvPicPr>
          <p:cNvPr id="214" name="Google Shape;214;p39"/>
          <p:cNvPicPr preferRelativeResize="0"/>
          <p:nvPr/>
        </p:nvPicPr>
        <p:blipFill>
          <a:blip r:embed="rId3">
            <a:alphaModFix/>
          </a:blip>
          <a:stretch>
            <a:fillRect/>
          </a:stretch>
        </p:blipFill>
        <p:spPr>
          <a:xfrm>
            <a:off x="5238046" y="4574800"/>
            <a:ext cx="2593200" cy="1622533"/>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8" name="Shape 218"/>
        <p:cNvGrpSpPr/>
        <p:nvPr/>
      </p:nvGrpSpPr>
      <p:grpSpPr>
        <a:xfrm>
          <a:off x="0" y="0"/>
          <a:ext cx="0" cy="0"/>
          <a:chOff x="0" y="0"/>
          <a:chExt cx="0" cy="0"/>
        </a:xfrm>
      </p:grpSpPr>
      <p:sp>
        <p:nvSpPr>
          <p:cNvPr id="219" name="Google Shape;219;p40"/>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2400">
                <a:solidFill>
                  <a:srgbClr val="CC0000"/>
                </a:solidFill>
              </a:rPr>
              <a:t>What do neural networks do? (Ct’d)</a:t>
            </a:r>
            <a:endParaRPr sz="2400"/>
          </a:p>
        </p:txBody>
      </p:sp>
      <p:sp>
        <p:nvSpPr>
          <p:cNvPr id="220" name="Google Shape;220;p40"/>
          <p:cNvSpPr txBox="1"/>
          <p:nvPr>
            <p:ph idx="1" type="body"/>
          </p:nvPr>
        </p:nvSpPr>
        <p:spPr>
          <a:xfrm>
            <a:off x="786150" y="1682267"/>
            <a:ext cx="7571700" cy="4764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800">
                <a:solidFill>
                  <a:schemeClr val="dk1"/>
                </a:solidFill>
                <a:latin typeface="Roboto Slab"/>
                <a:ea typeface="Roboto Slab"/>
                <a:cs typeface="Roboto Slab"/>
                <a:sym typeface="Roboto Slab"/>
              </a:rPr>
              <a:t>Example: classification</a:t>
            </a:r>
            <a:endParaRPr sz="1800">
              <a:solidFill>
                <a:schemeClr val="dk1"/>
              </a:solidFill>
              <a:latin typeface="Roboto Slab"/>
              <a:ea typeface="Roboto Slab"/>
              <a:cs typeface="Roboto Slab"/>
              <a:sym typeface="Roboto Slab"/>
            </a:endParaRPr>
          </a:p>
          <a:p>
            <a:pPr indent="0" lvl="0" marL="0" rtl="0" algn="l">
              <a:spcBef>
                <a:spcPts val="0"/>
              </a:spcBef>
              <a:spcAft>
                <a:spcPts val="0"/>
              </a:spcAft>
              <a:buNone/>
            </a:pPr>
            <a:r>
              <a:t/>
            </a:r>
            <a:endParaRPr i="1" sz="1800">
              <a:solidFill>
                <a:schemeClr val="dk1"/>
              </a:solidFill>
              <a:latin typeface="Roboto Slab"/>
              <a:ea typeface="Roboto Slab"/>
              <a:cs typeface="Roboto Slab"/>
              <a:sym typeface="Roboto Slab"/>
            </a:endParaRPr>
          </a:p>
          <a:p>
            <a:pPr indent="0" lvl="0" marL="0" rtl="0" algn="l">
              <a:spcBef>
                <a:spcPts val="0"/>
              </a:spcBef>
              <a:spcAft>
                <a:spcPts val="0"/>
              </a:spcAft>
              <a:buNone/>
            </a:pPr>
            <a:r>
              <a:rPr i="1" lang="en-GB" sz="1800">
                <a:solidFill>
                  <a:schemeClr val="dk1"/>
                </a:solidFill>
                <a:latin typeface="Roboto Slab"/>
                <a:ea typeface="Roboto Slab"/>
                <a:cs typeface="Roboto Slab"/>
                <a:sym typeface="Roboto Slab"/>
              </a:rPr>
              <a:t>                      </a:t>
            </a:r>
            <a:r>
              <a:rPr lang="en-GB" sz="1800">
                <a:solidFill>
                  <a:schemeClr val="dk1"/>
                </a:solidFill>
                <a:latin typeface="Roboto Slab"/>
                <a:ea typeface="Roboto Slab"/>
                <a:cs typeface="Roboto Slab"/>
                <a:sym typeface="Roboto Slab"/>
              </a:rPr>
              <a:t>is a function that maps input </a:t>
            </a:r>
            <a:r>
              <a:rPr i="1" lang="en-GB" sz="1800">
                <a:solidFill>
                  <a:schemeClr val="dk1"/>
                </a:solidFill>
                <a:latin typeface="Roboto Slab"/>
                <a:ea typeface="Roboto Slab"/>
                <a:cs typeface="Roboto Slab"/>
                <a:sym typeface="Roboto Slab"/>
              </a:rPr>
              <a:t>x </a:t>
            </a:r>
            <a:r>
              <a:rPr lang="en-GB" sz="1800">
                <a:solidFill>
                  <a:schemeClr val="dk1"/>
                </a:solidFill>
                <a:latin typeface="Roboto Slab"/>
                <a:ea typeface="Roboto Slab"/>
                <a:cs typeface="Roboto Slab"/>
                <a:sym typeface="Roboto Slab"/>
              </a:rPr>
              <a:t>to a discrete output  variable (category) </a:t>
            </a:r>
            <a:r>
              <a:rPr i="1" lang="en-GB" sz="1800">
                <a:solidFill>
                  <a:schemeClr val="dk1"/>
                </a:solidFill>
                <a:latin typeface="Roboto Slab"/>
                <a:ea typeface="Roboto Slab"/>
                <a:cs typeface="Roboto Slab"/>
                <a:sym typeface="Roboto Slab"/>
              </a:rPr>
              <a:t>y </a:t>
            </a:r>
            <a:endParaRPr i="1" sz="1800">
              <a:solidFill>
                <a:schemeClr val="dk1"/>
              </a:solidFill>
              <a:latin typeface="Roboto Slab"/>
              <a:ea typeface="Roboto Slab"/>
              <a:cs typeface="Roboto Slab"/>
              <a:sym typeface="Roboto Slab"/>
            </a:endParaRPr>
          </a:p>
          <a:p>
            <a:pPr indent="0" lvl="0" marL="0" rtl="0" algn="l">
              <a:spcBef>
                <a:spcPts val="0"/>
              </a:spcBef>
              <a:spcAft>
                <a:spcPts val="0"/>
              </a:spcAft>
              <a:buNone/>
            </a:pPr>
            <a:r>
              <a:t/>
            </a:r>
            <a:endParaRPr i="1" sz="1800">
              <a:solidFill>
                <a:schemeClr val="dk1"/>
              </a:solidFill>
              <a:latin typeface="Roboto Slab"/>
              <a:ea typeface="Roboto Slab"/>
              <a:cs typeface="Roboto Slab"/>
              <a:sym typeface="Roboto Slab"/>
            </a:endParaRPr>
          </a:p>
          <a:p>
            <a:pPr indent="0" lvl="0" marL="0" rtl="0" algn="l">
              <a:spcBef>
                <a:spcPts val="0"/>
              </a:spcBef>
              <a:spcAft>
                <a:spcPts val="0"/>
              </a:spcAft>
              <a:buNone/>
            </a:pPr>
            <a:r>
              <a:rPr lang="en-GB" sz="1800">
                <a:solidFill>
                  <a:schemeClr val="dk1"/>
                </a:solidFill>
                <a:latin typeface="Roboto Slab"/>
                <a:ea typeface="Roboto Slab"/>
                <a:cs typeface="Roboto Slab"/>
                <a:sym typeface="Roboto Slab"/>
              </a:rPr>
              <a:t>Feedforward NNs will then define a mapping:                             </a:t>
            </a:r>
            <a:endParaRPr sz="1800">
              <a:solidFill>
                <a:schemeClr val="dk1"/>
              </a:solidFill>
              <a:latin typeface="Roboto Slab"/>
              <a:ea typeface="Roboto Slab"/>
              <a:cs typeface="Roboto Slab"/>
              <a:sym typeface="Roboto Slab"/>
            </a:endParaRPr>
          </a:p>
          <a:p>
            <a:pPr indent="0" lvl="0" marL="0" rtl="0" algn="l">
              <a:spcBef>
                <a:spcPts val="0"/>
              </a:spcBef>
              <a:spcAft>
                <a:spcPts val="0"/>
              </a:spcAft>
              <a:buNone/>
            </a:pPr>
            <a:r>
              <a:t/>
            </a:r>
            <a:endParaRPr sz="1800">
              <a:solidFill>
                <a:schemeClr val="dk1"/>
              </a:solidFill>
              <a:latin typeface="Roboto Slab"/>
              <a:ea typeface="Roboto Slab"/>
              <a:cs typeface="Roboto Slab"/>
              <a:sym typeface="Roboto Slab"/>
            </a:endParaRPr>
          </a:p>
          <a:p>
            <a:pPr indent="0" lvl="0" marL="0" rtl="0" algn="l">
              <a:spcBef>
                <a:spcPts val="0"/>
              </a:spcBef>
              <a:spcAft>
                <a:spcPts val="0"/>
              </a:spcAft>
              <a:buNone/>
            </a:pPr>
            <a:r>
              <a:rPr lang="en-GB" sz="1800">
                <a:solidFill>
                  <a:schemeClr val="dk1"/>
                </a:solidFill>
                <a:latin typeface="Roboto Slab"/>
                <a:ea typeface="Roboto Slab"/>
                <a:cs typeface="Roboto Slab"/>
                <a:sym typeface="Roboto Slab"/>
              </a:rPr>
              <a:t>→ the neural network then </a:t>
            </a:r>
            <a:r>
              <a:rPr b="1" lang="en-GB" sz="1800">
                <a:solidFill>
                  <a:schemeClr val="dk1"/>
                </a:solidFill>
                <a:latin typeface="Roboto Slab"/>
                <a:ea typeface="Roboto Slab"/>
                <a:cs typeface="Roboto Slab"/>
                <a:sym typeface="Roboto Slab"/>
              </a:rPr>
              <a:t>learns </a:t>
            </a:r>
            <a:r>
              <a:rPr lang="en-GB" sz="1800">
                <a:solidFill>
                  <a:schemeClr val="dk1"/>
                </a:solidFill>
                <a:latin typeface="Roboto Slab"/>
                <a:ea typeface="Roboto Slab"/>
                <a:cs typeface="Roboto Slab"/>
                <a:sym typeface="Roboto Slab"/>
              </a:rPr>
              <a:t>the value of the set of parameters 𝚹 that result in the best function approximation</a:t>
            </a:r>
            <a:endParaRPr sz="1800">
              <a:solidFill>
                <a:schemeClr val="dk1"/>
              </a:solidFill>
              <a:latin typeface="Roboto Slab"/>
              <a:ea typeface="Roboto Slab"/>
              <a:cs typeface="Roboto Slab"/>
              <a:sym typeface="Roboto Slab"/>
            </a:endParaRPr>
          </a:p>
          <a:p>
            <a:pPr indent="0" lvl="0" marL="0" rtl="0" algn="l">
              <a:spcBef>
                <a:spcPts val="0"/>
              </a:spcBef>
              <a:spcAft>
                <a:spcPts val="0"/>
              </a:spcAft>
              <a:buNone/>
            </a:pPr>
            <a:r>
              <a:t/>
            </a:r>
            <a:endParaRPr sz="1800">
              <a:solidFill>
                <a:schemeClr val="dk1"/>
              </a:solidFill>
              <a:latin typeface="Roboto Slab"/>
              <a:ea typeface="Roboto Slab"/>
              <a:cs typeface="Roboto Slab"/>
              <a:sym typeface="Roboto Slab"/>
            </a:endParaRPr>
          </a:p>
          <a:p>
            <a:pPr indent="0" lvl="0" marL="0" rtl="0" algn="l">
              <a:spcBef>
                <a:spcPts val="0"/>
              </a:spcBef>
              <a:spcAft>
                <a:spcPts val="0"/>
              </a:spcAft>
              <a:buNone/>
            </a:pPr>
            <a:r>
              <a:rPr lang="en-GB" sz="1800">
                <a:solidFill>
                  <a:schemeClr val="dk1"/>
                </a:solidFill>
                <a:latin typeface="Roboto Slab"/>
                <a:ea typeface="Roboto Slab"/>
                <a:cs typeface="Roboto Slab"/>
                <a:sym typeface="Roboto Slab"/>
              </a:rPr>
              <a:t>What does this function approximation look like? What does 𝚹 look like?  </a:t>
            </a:r>
            <a:endParaRPr sz="1800">
              <a:solidFill>
                <a:schemeClr val="dk1"/>
              </a:solidFill>
              <a:latin typeface="Roboto Slab"/>
              <a:ea typeface="Roboto Slab"/>
              <a:cs typeface="Roboto Slab"/>
              <a:sym typeface="Roboto Slab"/>
            </a:endParaRPr>
          </a:p>
          <a:p>
            <a:pPr indent="0" lvl="0" marL="0" rtl="0" algn="l">
              <a:spcBef>
                <a:spcPts val="0"/>
              </a:spcBef>
              <a:spcAft>
                <a:spcPts val="0"/>
              </a:spcAft>
              <a:buNone/>
            </a:pPr>
            <a:r>
              <a:t/>
            </a:r>
            <a:endParaRPr sz="1800">
              <a:solidFill>
                <a:schemeClr val="dk1"/>
              </a:solidFill>
              <a:latin typeface="Roboto Slab"/>
              <a:ea typeface="Roboto Slab"/>
              <a:cs typeface="Roboto Slab"/>
              <a:sym typeface="Roboto Slab"/>
            </a:endParaRPr>
          </a:p>
          <a:p>
            <a:pPr indent="0" lvl="0" marL="0" rtl="0" algn="l">
              <a:spcBef>
                <a:spcPts val="0"/>
              </a:spcBef>
              <a:spcAft>
                <a:spcPts val="0"/>
              </a:spcAft>
              <a:buNone/>
            </a:pPr>
            <a:r>
              <a:rPr lang="en-GB" sz="1800">
                <a:solidFill>
                  <a:schemeClr val="dk1"/>
                </a:solidFill>
                <a:latin typeface="Roboto Slab"/>
                <a:ea typeface="Roboto Slab"/>
                <a:cs typeface="Roboto Slab"/>
                <a:sym typeface="Roboto Slab"/>
              </a:rPr>
              <a:t>Easier to understand given visual graph of neural network, biological inspiration.</a:t>
            </a:r>
            <a:endParaRPr sz="1800">
              <a:solidFill>
                <a:schemeClr val="dk1"/>
              </a:solidFill>
              <a:latin typeface="Roboto Slab"/>
              <a:ea typeface="Roboto Slab"/>
              <a:cs typeface="Roboto Slab"/>
              <a:sym typeface="Roboto Slab"/>
            </a:endParaRPr>
          </a:p>
          <a:p>
            <a:pPr indent="0" lvl="0" marL="0" rtl="0" algn="l">
              <a:spcBef>
                <a:spcPts val="0"/>
              </a:spcBef>
              <a:spcAft>
                <a:spcPts val="0"/>
              </a:spcAft>
              <a:buNone/>
            </a:pPr>
            <a:r>
              <a:t/>
            </a:r>
            <a:endParaRPr sz="1800">
              <a:solidFill>
                <a:schemeClr val="dk1"/>
              </a:solidFill>
              <a:latin typeface="Roboto Slab"/>
              <a:ea typeface="Roboto Slab"/>
              <a:cs typeface="Roboto Slab"/>
              <a:sym typeface="Roboto Slab"/>
            </a:endParaRPr>
          </a:p>
          <a:p>
            <a:pPr indent="0" lvl="0" marL="0" rtl="0" algn="l">
              <a:spcBef>
                <a:spcPts val="0"/>
              </a:spcBef>
              <a:spcAft>
                <a:spcPts val="0"/>
              </a:spcAft>
              <a:buNone/>
            </a:pPr>
            <a:r>
              <a:t/>
            </a:r>
            <a:endParaRPr i="1" sz="1800">
              <a:solidFill>
                <a:schemeClr val="dk1"/>
              </a:solidFill>
              <a:latin typeface="Roboto Slab"/>
              <a:ea typeface="Roboto Slab"/>
              <a:cs typeface="Roboto Slab"/>
              <a:sym typeface="Roboto Slab"/>
            </a:endParaRPr>
          </a:p>
          <a:p>
            <a:pPr indent="0" lvl="0" marL="0" rtl="0" algn="l">
              <a:spcBef>
                <a:spcPts val="0"/>
              </a:spcBef>
              <a:spcAft>
                <a:spcPts val="0"/>
              </a:spcAft>
              <a:buNone/>
            </a:pPr>
            <a:r>
              <a:t/>
            </a:r>
            <a:endParaRPr i="1" sz="1800">
              <a:solidFill>
                <a:schemeClr val="dk1"/>
              </a:solidFill>
              <a:latin typeface="Roboto Slab"/>
              <a:ea typeface="Roboto Slab"/>
              <a:cs typeface="Roboto Slab"/>
              <a:sym typeface="Roboto Slab"/>
            </a:endParaRPr>
          </a:p>
          <a:p>
            <a:pPr indent="0" lvl="0" marL="0" rtl="0" algn="l">
              <a:spcBef>
                <a:spcPts val="0"/>
              </a:spcBef>
              <a:spcAft>
                <a:spcPts val="0"/>
              </a:spcAft>
              <a:buNone/>
            </a:pPr>
            <a:r>
              <a:t/>
            </a:r>
            <a:endParaRPr i="1" sz="1800">
              <a:solidFill>
                <a:schemeClr val="dk1"/>
              </a:solidFill>
              <a:latin typeface="Roboto Slab"/>
              <a:ea typeface="Roboto Slab"/>
              <a:cs typeface="Roboto Slab"/>
              <a:sym typeface="Roboto Slab"/>
            </a:endParaRPr>
          </a:p>
          <a:p>
            <a:pPr indent="0" lvl="0" marL="0" rtl="0" algn="l">
              <a:spcBef>
                <a:spcPts val="0"/>
              </a:spcBef>
              <a:spcAft>
                <a:spcPts val="0"/>
              </a:spcAft>
              <a:buNone/>
            </a:pPr>
            <a:r>
              <a:t/>
            </a:r>
            <a:endParaRPr i="1" sz="1800">
              <a:solidFill>
                <a:schemeClr val="dk1"/>
              </a:solidFill>
              <a:latin typeface="Roboto Slab"/>
              <a:ea typeface="Roboto Slab"/>
              <a:cs typeface="Roboto Slab"/>
              <a:sym typeface="Roboto Slab"/>
            </a:endParaRPr>
          </a:p>
          <a:p>
            <a:pPr indent="0" lvl="0" marL="0" rtl="0" algn="l">
              <a:spcBef>
                <a:spcPts val="0"/>
              </a:spcBef>
              <a:spcAft>
                <a:spcPts val="0"/>
              </a:spcAft>
              <a:buNone/>
            </a:pPr>
            <a:r>
              <a:t/>
            </a:r>
            <a:endParaRPr sz="1800">
              <a:solidFill>
                <a:schemeClr val="dk1"/>
              </a:solidFill>
              <a:latin typeface="Roboto Slab"/>
              <a:ea typeface="Roboto Slab"/>
              <a:cs typeface="Roboto Slab"/>
              <a:sym typeface="Roboto Slab"/>
            </a:endParaRPr>
          </a:p>
          <a:p>
            <a:pPr indent="0" lvl="0" marL="0" rtl="0" algn="l">
              <a:spcBef>
                <a:spcPts val="0"/>
              </a:spcBef>
              <a:spcAft>
                <a:spcPts val="0"/>
              </a:spcAft>
              <a:buNone/>
            </a:pPr>
            <a:r>
              <a:t/>
            </a:r>
            <a:endParaRPr sz="1800">
              <a:solidFill>
                <a:schemeClr val="dk1"/>
              </a:solidFill>
              <a:latin typeface="Roboto Slab"/>
              <a:ea typeface="Roboto Slab"/>
              <a:cs typeface="Roboto Slab"/>
              <a:sym typeface="Roboto Slab"/>
            </a:endParaRPr>
          </a:p>
          <a:p>
            <a:pPr indent="0" lvl="0" marL="0" marR="0" rtl="0" algn="l">
              <a:lnSpc>
                <a:spcPct val="100000"/>
              </a:lnSpc>
              <a:spcBef>
                <a:spcPts val="0"/>
              </a:spcBef>
              <a:spcAft>
                <a:spcPts val="0"/>
              </a:spcAft>
              <a:buNone/>
            </a:pPr>
            <a:r>
              <a:t/>
            </a:r>
            <a:endParaRPr sz="1800">
              <a:solidFill>
                <a:schemeClr val="dk1"/>
              </a:solidFill>
              <a:latin typeface="Roboto Slab"/>
              <a:ea typeface="Roboto Slab"/>
              <a:cs typeface="Roboto Slab"/>
              <a:sym typeface="Roboto Slab"/>
            </a:endParaRPr>
          </a:p>
          <a:p>
            <a:pPr indent="0" lvl="0" marL="0" rtl="0" algn="l">
              <a:spcBef>
                <a:spcPts val="0"/>
              </a:spcBef>
              <a:spcAft>
                <a:spcPts val="0"/>
              </a:spcAft>
              <a:buNone/>
            </a:pPr>
            <a:r>
              <a:t/>
            </a:r>
            <a:endParaRPr sz="1800">
              <a:solidFill>
                <a:schemeClr val="dk1"/>
              </a:solidFill>
              <a:latin typeface="Roboto Slab"/>
              <a:ea typeface="Roboto Slab"/>
              <a:cs typeface="Roboto Slab"/>
              <a:sym typeface="Roboto Slab"/>
            </a:endParaRPr>
          </a:p>
          <a:p>
            <a:pPr indent="0" lvl="0" marL="0" rtl="0" algn="l">
              <a:spcBef>
                <a:spcPts val="0"/>
              </a:spcBef>
              <a:spcAft>
                <a:spcPts val="0"/>
              </a:spcAft>
              <a:buNone/>
            </a:pPr>
            <a:r>
              <a:t/>
            </a:r>
            <a:endParaRPr sz="1800">
              <a:solidFill>
                <a:schemeClr val="dk1"/>
              </a:solidFill>
              <a:latin typeface="Roboto Slab"/>
              <a:ea typeface="Roboto Slab"/>
              <a:cs typeface="Roboto Slab"/>
              <a:sym typeface="Roboto Slab"/>
            </a:endParaRPr>
          </a:p>
        </p:txBody>
      </p:sp>
      <p:sp>
        <p:nvSpPr>
          <p:cNvPr id="221" name="Google Shape;221;p40"/>
          <p:cNvSpPr txBox="1"/>
          <p:nvPr>
            <p:ph idx="12" type="sldNum"/>
          </p:nvPr>
        </p:nvSpPr>
        <p:spPr>
          <a:xfrm>
            <a:off x="8404384" y="6333134"/>
            <a:ext cx="548700" cy="5247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pic>
        <p:nvPicPr>
          <p:cNvPr id="222" name="Google Shape;222;p40"/>
          <p:cNvPicPr preferRelativeResize="0"/>
          <p:nvPr/>
        </p:nvPicPr>
        <p:blipFill rotWithShape="1">
          <a:blip r:embed="rId3">
            <a:alphaModFix/>
          </a:blip>
          <a:srcRect b="23477" l="0" r="0" t="0"/>
          <a:stretch/>
        </p:blipFill>
        <p:spPr>
          <a:xfrm>
            <a:off x="847350" y="2171500"/>
            <a:ext cx="1283525" cy="474325"/>
          </a:xfrm>
          <a:prstGeom prst="rect">
            <a:avLst/>
          </a:prstGeom>
          <a:noFill/>
          <a:ln>
            <a:noFill/>
          </a:ln>
        </p:spPr>
      </p:pic>
      <p:pic>
        <p:nvPicPr>
          <p:cNvPr id="223" name="Google Shape;223;p40"/>
          <p:cNvPicPr preferRelativeResize="0"/>
          <p:nvPr/>
        </p:nvPicPr>
        <p:blipFill rotWithShape="1">
          <a:blip r:embed="rId4">
            <a:alphaModFix/>
          </a:blip>
          <a:srcRect b="24397" l="0" r="0" t="0"/>
          <a:stretch/>
        </p:blipFill>
        <p:spPr>
          <a:xfrm>
            <a:off x="5913175" y="3067600"/>
            <a:ext cx="1460584" cy="4743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7" name="Shape 227"/>
        <p:cNvGrpSpPr/>
        <p:nvPr/>
      </p:nvGrpSpPr>
      <p:grpSpPr>
        <a:xfrm>
          <a:off x="0" y="0"/>
          <a:ext cx="0" cy="0"/>
          <a:chOff x="0" y="0"/>
          <a:chExt cx="0" cy="0"/>
        </a:xfrm>
      </p:grpSpPr>
      <p:sp>
        <p:nvSpPr>
          <p:cNvPr id="228" name="Google Shape;228;p41"/>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2400">
                <a:solidFill>
                  <a:srgbClr val="CC0000"/>
                </a:solidFill>
              </a:rPr>
              <a:t>Biological Inspiration</a:t>
            </a:r>
            <a:endParaRPr sz="2400"/>
          </a:p>
        </p:txBody>
      </p:sp>
      <p:sp>
        <p:nvSpPr>
          <p:cNvPr id="229" name="Google Shape;229;p41"/>
          <p:cNvSpPr txBox="1"/>
          <p:nvPr>
            <p:ph idx="12" type="sldNum"/>
          </p:nvPr>
        </p:nvSpPr>
        <p:spPr>
          <a:xfrm>
            <a:off x="8404384" y="6333134"/>
            <a:ext cx="548700" cy="5247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pic>
        <p:nvPicPr>
          <p:cNvPr id="230" name="Google Shape;230;p41"/>
          <p:cNvPicPr preferRelativeResize="0"/>
          <p:nvPr/>
        </p:nvPicPr>
        <p:blipFill>
          <a:blip r:embed="rId3">
            <a:alphaModFix/>
          </a:blip>
          <a:stretch>
            <a:fillRect/>
          </a:stretch>
        </p:blipFill>
        <p:spPr>
          <a:xfrm>
            <a:off x="1175650" y="1564250"/>
            <a:ext cx="5603799" cy="41058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4" name="Shape 234"/>
        <p:cNvGrpSpPr/>
        <p:nvPr/>
      </p:nvGrpSpPr>
      <p:grpSpPr>
        <a:xfrm>
          <a:off x="0" y="0"/>
          <a:ext cx="0" cy="0"/>
          <a:chOff x="0" y="0"/>
          <a:chExt cx="0" cy="0"/>
        </a:xfrm>
      </p:grpSpPr>
      <p:sp>
        <p:nvSpPr>
          <p:cNvPr id="235" name="Google Shape;235;p42"/>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2400">
                <a:solidFill>
                  <a:srgbClr val="CC0000"/>
                </a:solidFill>
              </a:rPr>
              <a:t>Biological Inspiration</a:t>
            </a:r>
            <a:endParaRPr sz="2400"/>
          </a:p>
        </p:txBody>
      </p:sp>
      <p:sp>
        <p:nvSpPr>
          <p:cNvPr id="236" name="Google Shape;236;p42"/>
          <p:cNvSpPr txBox="1"/>
          <p:nvPr>
            <p:ph idx="12" type="sldNum"/>
          </p:nvPr>
        </p:nvSpPr>
        <p:spPr>
          <a:xfrm>
            <a:off x="8404384" y="6333134"/>
            <a:ext cx="548700" cy="5247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pic>
        <p:nvPicPr>
          <p:cNvPr id="237" name="Google Shape;237;p42"/>
          <p:cNvPicPr preferRelativeResize="0"/>
          <p:nvPr/>
        </p:nvPicPr>
        <p:blipFill>
          <a:blip r:embed="rId3">
            <a:alphaModFix/>
          </a:blip>
          <a:stretch>
            <a:fillRect/>
          </a:stretch>
        </p:blipFill>
        <p:spPr>
          <a:xfrm>
            <a:off x="1214775" y="1825300"/>
            <a:ext cx="6322775" cy="38203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1" name="Shape 241"/>
        <p:cNvGrpSpPr/>
        <p:nvPr/>
      </p:nvGrpSpPr>
      <p:grpSpPr>
        <a:xfrm>
          <a:off x="0" y="0"/>
          <a:ext cx="0" cy="0"/>
          <a:chOff x="0" y="0"/>
          <a:chExt cx="0" cy="0"/>
        </a:xfrm>
      </p:grpSpPr>
      <p:sp>
        <p:nvSpPr>
          <p:cNvPr id="242" name="Google Shape;242;p43"/>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2400">
                <a:solidFill>
                  <a:srgbClr val="CC0000"/>
                </a:solidFill>
              </a:rPr>
              <a:t>Neural Network Visualization - Directed Graph</a:t>
            </a:r>
            <a:endParaRPr sz="2400"/>
          </a:p>
        </p:txBody>
      </p:sp>
      <p:sp>
        <p:nvSpPr>
          <p:cNvPr id="243" name="Google Shape;243;p43"/>
          <p:cNvSpPr txBox="1"/>
          <p:nvPr>
            <p:ph idx="12" type="sldNum"/>
          </p:nvPr>
        </p:nvSpPr>
        <p:spPr>
          <a:xfrm>
            <a:off x="8404384" y="6333134"/>
            <a:ext cx="548700" cy="5247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pic>
        <p:nvPicPr>
          <p:cNvPr id="244" name="Google Shape;244;p43"/>
          <p:cNvPicPr preferRelativeResize="0"/>
          <p:nvPr/>
        </p:nvPicPr>
        <p:blipFill>
          <a:blip r:embed="rId3">
            <a:alphaModFix/>
          </a:blip>
          <a:stretch>
            <a:fillRect/>
          </a:stretch>
        </p:blipFill>
        <p:spPr>
          <a:xfrm>
            <a:off x="1663950" y="2031825"/>
            <a:ext cx="4967975" cy="32953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ordelia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Cordelia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