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3530-847B-4EA3-9340-C66C56512A4C}" type="datetimeFigureOut">
              <a:rPr lang="fr-CA" smtClean="0"/>
              <a:t>2014-11-06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4FFF-988F-40D6-B5EF-06972EDC92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213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3530-847B-4EA3-9340-C66C56512A4C}" type="datetimeFigureOut">
              <a:rPr lang="fr-CA" smtClean="0"/>
              <a:t>2014-11-06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4FFF-988F-40D6-B5EF-06972EDC92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05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3530-847B-4EA3-9340-C66C56512A4C}" type="datetimeFigureOut">
              <a:rPr lang="fr-CA" smtClean="0"/>
              <a:t>2014-11-06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4FFF-988F-40D6-B5EF-06972EDC92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644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3530-847B-4EA3-9340-C66C56512A4C}" type="datetimeFigureOut">
              <a:rPr lang="fr-CA" smtClean="0"/>
              <a:t>2014-11-06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4FFF-988F-40D6-B5EF-06972EDC92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646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3530-847B-4EA3-9340-C66C56512A4C}" type="datetimeFigureOut">
              <a:rPr lang="fr-CA" smtClean="0"/>
              <a:t>2014-11-06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4FFF-988F-40D6-B5EF-06972EDC92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59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3530-847B-4EA3-9340-C66C56512A4C}" type="datetimeFigureOut">
              <a:rPr lang="fr-CA" smtClean="0"/>
              <a:t>2014-11-06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4FFF-988F-40D6-B5EF-06972EDC92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143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3530-847B-4EA3-9340-C66C56512A4C}" type="datetimeFigureOut">
              <a:rPr lang="fr-CA" smtClean="0"/>
              <a:t>2014-11-06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4FFF-988F-40D6-B5EF-06972EDC92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968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3530-847B-4EA3-9340-C66C56512A4C}" type="datetimeFigureOut">
              <a:rPr lang="fr-CA" smtClean="0"/>
              <a:t>2014-11-06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4FFF-988F-40D6-B5EF-06972EDC92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778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3530-847B-4EA3-9340-C66C56512A4C}" type="datetimeFigureOut">
              <a:rPr lang="fr-CA" smtClean="0"/>
              <a:t>2014-11-06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4FFF-988F-40D6-B5EF-06972EDC92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476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3530-847B-4EA3-9340-C66C56512A4C}" type="datetimeFigureOut">
              <a:rPr lang="fr-CA" smtClean="0"/>
              <a:t>2014-11-06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4FFF-988F-40D6-B5EF-06972EDC92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6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3530-847B-4EA3-9340-C66C56512A4C}" type="datetimeFigureOut">
              <a:rPr lang="fr-CA" smtClean="0"/>
              <a:t>2014-11-06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4FFF-988F-40D6-B5EF-06972EDC92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353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3530-847B-4EA3-9340-C66C56512A4C}" type="datetimeFigureOut">
              <a:rPr lang="fr-CA" smtClean="0"/>
              <a:t>2014-11-06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4FFF-988F-40D6-B5EF-06972EDC922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69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27363" y="63277"/>
            <a:ext cx="10837092" cy="5197627"/>
            <a:chOff x="727363" y="63277"/>
            <a:chExt cx="10837092" cy="5197627"/>
          </a:xfrm>
        </p:grpSpPr>
        <p:pic>
          <p:nvPicPr>
            <p:cNvPr id="1026" name="Picture 2" descr="Pyrogenesis Canada Inc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772" y="4705668"/>
              <a:ext cx="3858178" cy="555236"/>
            </a:xfrm>
            <a:prstGeom prst="rect">
              <a:avLst/>
            </a:prstGeom>
            <a:ln w="3175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059" y="4658102"/>
              <a:ext cx="2690613" cy="60280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22"/>
            <a:stretch/>
          </p:blipFill>
          <p:spPr>
            <a:xfrm>
              <a:off x="1716921" y="2210064"/>
              <a:ext cx="1986040" cy="224039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4323" y="362232"/>
              <a:ext cx="4980132" cy="10849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099"/>
            <a:stretch/>
          </p:blipFill>
          <p:spPr>
            <a:xfrm>
              <a:off x="727363" y="63277"/>
              <a:ext cx="5439173" cy="1827868"/>
            </a:xfrm>
            <a:prstGeom prst="rect">
              <a:avLst/>
            </a:prstGeom>
          </p:spPr>
        </p:pic>
        <p:pic>
          <p:nvPicPr>
            <p:cNvPr id="12" name="Image 1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245" y="4450457"/>
              <a:ext cx="1997046" cy="75457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8877" y="3118115"/>
              <a:ext cx="3731024" cy="87701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9"/>
            <a:srcRect l="22279" t="25131" r="20860" b="58745"/>
            <a:stretch/>
          </p:blipFill>
          <p:spPr>
            <a:xfrm>
              <a:off x="7122203" y="2210064"/>
              <a:ext cx="4442252" cy="708581"/>
            </a:xfrm>
            <a:prstGeom prst="rect">
              <a:avLst/>
            </a:prstGeom>
          </p:spPr>
        </p:pic>
        <p:pic>
          <p:nvPicPr>
            <p:cNvPr id="1030" name="Picture 6" descr="http://qpirgmcgill.org/culture-shock/wp-content/uploads/2012/09/SSMU-logo.jpe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798" y="2210064"/>
              <a:ext cx="2585568" cy="1968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40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Marc-Olivier Granger</dc:creator>
  <cp:lastModifiedBy>Marc-Olivier Granger</cp:lastModifiedBy>
  <cp:revision>3</cp:revision>
  <dcterms:created xsi:type="dcterms:W3CDTF">2014-11-06T22:02:23Z</dcterms:created>
  <dcterms:modified xsi:type="dcterms:W3CDTF">2014-11-08T21:57:48Z</dcterms:modified>
</cp:coreProperties>
</file>