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jp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2" r:id="rId2"/>
    <p:sldId id="282" r:id="rId3"/>
    <p:sldId id="283" r:id="rId4"/>
    <p:sldId id="286" r:id="rId5"/>
    <p:sldId id="313" r:id="rId6"/>
    <p:sldId id="314" r:id="rId7"/>
    <p:sldId id="299" r:id="rId8"/>
    <p:sldId id="300" r:id="rId9"/>
    <p:sldId id="316" r:id="rId10"/>
    <p:sldId id="317" r:id="rId11"/>
    <p:sldId id="318" r:id="rId12"/>
    <p:sldId id="319" r:id="rId13"/>
    <p:sldId id="320" r:id="rId14"/>
    <p:sldId id="277" r:id="rId15"/>
    <p:sldId id="29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 autoAdjust="0"/>
    <p:restoredTop sz="93125" autoAdjust="0"/>
  </p:normalViewPr>
  <p:slideViewPr>
    <p:cSldViewPr snapToGrid="0" snapToObjects="1">
      <p:cViewPr>
        <p:scale>
          <a:sx n="79" d="100"/>
          <a:sy n="79" d="100"/>
        </p:scale>
        <p:origin x="2056" y="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3EB639-A9F5-A24E-B41A-E1D55FFB9CA1}" type="doc">
      <dgm:prSet loTypeId="urn:microsoft.com/office/officeart/2005/8/layout/hierarchy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2EDDC70-7DAA-0247-B08E-9BE5F55ECFA7}">
      <dgm:prSet phldrT="[Text]"/>
      <dgm:spPr/>
      <dgm:t>
        <a:bodyPr/>
        <a:lstStyle/>
        <a:p>
          <a:r>
            <a:rPr lang="en-US" dirty="0" smtClean="0"/>
            <a:t>Director of Operations</a:t>
          </a:r>
          <a:endParaRPr lang="en-US" dirty="0"/>
        </a:p>
      </dgm:t>
    </dgm:pt>
    <dgm:pt modelId="{941D66A7-D58D-C040-BF91-3E2BFD09E57F}" type="parTrans" cxnId="{6EC56CEE-ED0F-174E-B94B-E4ABBE9FEF46}">
      <dgm:prSet/>
      <dgm:spPr/>
      <dgm:t>
        <a:bodyPr/>
        <a:lstStyle/>
        <a:p>
          <a:endParaRPr lang="en-US"/>
        </a:p>
      </dgm:t>
    </dgm:pt>
    <dgm:pt modelId="{60ACDAFE-603E-6346-81B4-BD28DC398487}" type="sibTrans" cxnId="{6EC56CEE-ED0F-174E-B94B-E4ABBE9FEF46}">
      <dgm:prSet/>
      <dgm:spPr/>
      <dgm:t>
        <a:bodyPr/>
        <a:lstStyle/>
        <a:p>
          <a:endParaRPr lang="en-US"/>
        </a:p>
      </dgm:t>
    </dgm:pt>
    <dgm:pt modelId="{3D66D7A6-41E8-5440-B851-67BBA8E4AB5B}" type="asst">
      <dgm:prSet phldrT="[Text]"/>
      <dgm:spPr/>
      <dgm:t>
        <a:bodyPr/>
        <a:lstStyle/>
        <a:p>
          <a:r>
            <a:rPr lang="en-US" dirty="0" smtClean="0"/>
            <a:t>Director of Business Development (Internal Affairs)</a:t>
          </a:r>
          <a:endParaRPr lang="en-US" dirty="0"/>
        </a:p>
      </dgm:t>
    </dgm:pt>
    <dgm:pt modelId="{A300A3CE-69E6-E64D-BAED-FC5857E4482E}" type="parTrans" cxnId="{4BD8CE02-10D4-EC4E-9E68-5A550B14EA11}">
      <dgm:prSet/>
      <dgm:spPr/>
      <dgm:t>
        <a:bodyPr/>
        <a:lstStyle/>
        <a:p>
          <a:endParaRPr lang="en-US"/>
        </a:p>
      </dgm:t>
    </dgm:pt>
    <dgm:pt modelId="{125BDB75-8DE5-9A43-B85B-9FF0C06A231F}" type="sibTrans" cxnId="{4BD8CE02-10D4-EC4E-9E68-5A550B14EA11}">
      <dgm:prSet/>
      <dgm:spPr/>
      <dgm:t>
        <a:bodyPr/>
        <a:lstStyle/>
        <a:p>
          <a:endParaRPr lang="en-US"/>
        </a:p>
      </dgm:t>
    </dgm:pt>
    <dgm:pt modelId="{18565F0C-750A-B740-9FA1-93D77FF3D373}">
      <dgm:prSet phldrT="[Text]"/>
      <dgm:spPr/>
      <dgm:t>
        <a:bodyPr/>
        <a:lstStyle/>
        <a:p>
          <a:r>
            <a:rPr lang="en-US" dirty="0" smtClean="0"/>
            <a:t>Director of Business Development (External Affairs)</a:t>
          </a:r>
          <a:endParaRPr lang="en-US" dirty="0"/>
        </a:p>
      </dgm:t>
    </dgm:pt>
    <dgm:pt modelId="{5A737211-C5CF-A448-BCB3-5107DC73DD86}" type="parTrans" cxnId="{ECF9E6B3-D36D-9A40-B283-7ACC158C827E}">
      <dgm:prSet/>
      <dgm:spPr/>
      <dgm:t>
        <a:bodyPr/>
        <a:lstStyle/>
        <a:p>
          <a:endParaRPr lang="en-US"/>
        </a:p>
      </dgm:t>
    </dgm:pt>
    <dgm:pt modelId="{9230DC4B-A4C1-364C-86BD-7B8B22193A91}" type="sibTrans" cxnId="{ECF9E6B3-D36D-9A40-B283-7ACC158C827E}">
      <dgm:prSet/>
      <dgm:spPr/>
      <dgm:t>
        <a:bodyPr/>
        <a:lstStyle/>
        <a:p>
          <a:endParaRPr lang="en-US"/>
        </a:p>
      </dgm:t>
    </dgm:pt>
    <dgm:pt modelId="{0B5650D5-09C1-3448-8B57-6BB7D603FCBB}" type="asst">
      <dgm:prSet phldrT="[Text]"/>
      <dgm:spPr/>
      <dgm:t>
        <a:bodyPr/>
        <a:lstStyle/>
        <a:p>
          <a:r>
            <a:rPr lang="en-US" dirty="0" smtClean="0"/>
            <a:t>Portfolio Analysts</a:t>
          </a:r>
          <a:endParaRPr lang="en-US" dirty="0"/>
        </a:p>
      </dgm:t>
    </dgm:pt>
    <dgm:pt modelId="{BA8D7091-6E6C-EA43-BBF7-97DFD124D9FC}" type="parTrans" cxnId="{34C7FDA0-2BB4-E040-9711-11AB6ED58709}">
      <dgm:prSet/>
      <dgm:spPr/>
      <dgm:t>
        <a:bodyPr/>
        <a:lstStyle/>
        <a:p>
          <a:endParaRPr lang="en-US"/>
        </a:p>
      </dgm:t>
    </dgm:pt>
    <dgm:pt modelId="{BCB645AC-B3B6-C64D-B8E7-E80355A4FE1C}" type="sibTrans" cxnId="{34C7FDA0-2BB4-E040-9711-11AB6ED58709}">
      <dgm:prSet/>
      <dgm:spPr/>
      <dgm:t>
        <a:bodyPr/>
        <a:lstStyle/>
        <a:p>
          <a:endParaRPr lang="en-US"/>
        </a:p>
      </dgm:t>
    </dgm:pt>
    <dgm:pt modelId="{0D33CFA8-B972-0042-BCF0-26A9956C4568}" type="asst">
      <dgm:prSet phldrT="[Text]"/>
      <dgm:spPr/>
      <dgm:t>
        <a:bodyPr/>
        <a:lstStyle/>
        <a:p>
          <a:r>
            <a:rPr lang="en-US" dirty="0" smtClean="0"/>
            <a:t>Risk Analysts</a:t>
          </a:r>
          <a:endParaRPr lang="en-US" dirty="0"/>
        </a:p>
      </dgm:t>
    </dgm:pt>
    <dgm:pt modelId="{F36E5D6C-9A3F-B84B-9D00-5BC1BF0BFF91}" type="parTrans" cxnId="{4630DC93-982F-EE4B-8944-B57BB454E92C}">
      <dgm:prSet/>
      <dgm:spPr/>
      <dgm:t>
        <a:bodyPr/>
        <a:lstStyle/>
        <a:p>
          <a:endParaRPr lang="en-US"/>
        </a:p>
      </dgm:t>
    </dgm:pt>
    <dgm:pt modelId="{2BB82F11-175B-EB4B-A8F1-5A25ED603EEF}" type="sibTrans" cxnId="{4630DC93-982F-EE4B-8944-B57BB454E92C}">
      <dgm:prSet/>
      <dgm:spPr/>
      <dgm:t>
        <a:bodyPr/>
        <a:lstStyle/>
        <a:p>
          <a:endParaRPr lang="en-US"/>
        </a:p>
      </dgm:t>
    </dgm:pt>
    <dgm:pt modelId="{C999B2F0-12A7-BD4E-83CB-C72785D62335}">
      <dgm:prSet phldrT="[Text]"/>
      <dgm:spPr/>
      <dgm:t>
        <a:bodyPr/>
        <a:lstStyle/>
        <a:p>
          <a:r>
            <a:rPr lang="en-US" dirty="0" smtClean="0"/>
            <a:t>Marketing Managers</a:t>
          </a:r>
          <a:endParaRPr lang="en-US" dirty="0"/>
        </a:p>
      </dgm:t>
    </dgm:pt>
    <dgm:pt modelId="{5FD0BFDA-036B-B444-A89F-106D9EFF8050}" type="parTrans" cxnId="{92F8DED0-0159-D840-A683-DDAA02B15C23}">
      <dgm:prSet/>
      <dgm:spPr/>
      <dgm:t>
        <a:bodyPr/>
        <a:lstStyle/>
        <a:p>
          <a:endParaRPr lang="en-US"/>
        </a:p>
      </dgm:t>
    </dgm:pt>
    <dgm:pt modelId="{A494241F-C6FE-F44A-8776-136F1012B145}" type="sibTrans" cxnId="{92F8DED0-0159-D840-A683-DDAA02B15C23}">
      <dgm:prSet/>
      <dgm:spPr/>
      <dgm:t>
        <a:bodyPr/>
        <a:lstStyle/>
        <a:p>
          <a:endParaRPr lang="en-US"/>
        </a:p>
      </dgm:t>
    </dgm:pt>
    <dgm:pt modelId="{7E65B194-7BDB-7643-BE33-4E6A37E0AFA9}">
      <dgm:prSet phldrT="[Text]"/>
      <dgm:spPr/>
      <dgm:t>
        <a:bodyPr/>
        <a:lstStyle/>
        <a:p>
          <a:r>
            <a:rPr lang="en-US" dirty="0" smtClean="0"/>
            <a:t>Special Projects Analysts (can report to anyone including Dir. of Ops.)</a:t>
          </a:r>
          <a:endParaRPr lang="en-US" dirty="0"/>
        </a:p>
      </dgm:t>
    </dgm:pt>
    <dgm:pt modelId="{9D6E8E98-18E5-444E-921B-DDCC70CC28C9}" type="parTrans" cxnId="{033BEDAB-2B0B-F143-BA1A-0065E8E766A5}">
      <dgm:prSet/>
      <dgm:spPr>
        <a:ln>
          <a:noFill/>
          <a:prstDash val="dash"/>
        </a:ln>
      </dgm:spPr>
      <dgm:t>
        <a:bodyPr/>
        <a:lstStyle/>
        <a:p>
          <a:endParaRPr lang="en-US"/>
        </a:p>
      </dgm:t>
    </dgm:pt>
    <dgm:pt modelId="{4EB51441-7335-9D45-A0D3-581BD18F6FC5}" type="sibTrans" cxnId="{033BEDAB-2B0B-F143-BA1A-0065E8E766A5}">
      <dgm:prSet/>
      <dgm:spPr/>
      <dgm:t>
        <a:bodyPr/>
        <a:lstStyle/>
        <a:p>
          <a:endParaRPr lang="en-US"/>
        </a:p>
      </dgm:t>
    </dgm:pt>
    <dgm:pt modelId="{A8A12477-1021-044E-9B8A-6B5078A52ADC}">
      <dgm:prSet phldrT="[Text]"/>
      <dgm:spPr/>
      <dgm:t>
        <a:bodyPr/>
        <a:lstStyle/>
        <a:p>
          <a:r>
            <a:rPr lang="en-US" dirty="0" smtClean="0"/>
            <a:t>Marketing Specialists</a:t>
          </a:r>
          <a:endParaRPr lang="en-US" dirty="0"/>
        </a:p>
      </dgm:t>
    </dgm:pt>
    <dgm:pt modelId="{DF06F29E-1D7B-F144-876C-AC380CD88D3E}" type="parTrans" cxnId="{67C0D8A6-B825-284A-9EC8-F45849879419}">
      <dgm:prSet/>
      <dgm:spPr/>
      <dgm:t>
        <a:bodyPr/>
        <a:lstStyle/>
        <a:p>
          <a:endParaRPr lang="en-US"/>
        </a:p>
      </dgm:t>
    </dgm:pt>
    <dgm:pt modelId="{B3963573-4025-D547-A38D-C73702D3C503}" type="sibTrans" cxnId="{67C0D8A6-B825-284A-9EC8-F45849879419}">
      <dgm:prSet/>
      <dgm:spPr/>
      <dgm:t>
        <a:bodyPr/>
        <a:lstStyle/>
        <a:p>
          <a:endParaRPr lang="en-US"/>
        </a:p>
      </dgm:t>
    </dgm:pt>
    <dgm:pt modelId="{6F64DEC9-62AA-4648-BB8C-7DDF9A7DFE0D}" type="pres">
      <dgm:prSet presAssocID="{133EB639-A9F5-A24E-B41A-E1D55FFB9CA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B5D21E8-1ED8-5843-A5B9-364945D3C926}" type="pres">
      <dgm:prSet presAssocID="{52EDDC70-7DAA-0247-B08E-9BE5F55ECFA7}" presName="hierRoot1" presStyleCnt="0"/>
      <dgm:spPr/>
    </dgm:pt>
    <dgm:pt modelId="{11984162-5F49-E742-B878-DFE5608F12BF}" type="pres">
      <dgm:prSet presAssocID="{52EDDC70-7DAA-0247-B08E-9BE5F55ECFA7}" presName="composite" presStyleCnt="0"/>
      <dgm:spPr/>
    </dgm:pt>
    <dgm:pt modelId="{C0AB9BF3-D297-6144-8AA0-C9CA6EFB6D40}" type="pres">
      <dgm:prSet presAssocID="{52EDDC70-7DAA-0247-B08E-9BE5F55ECFA7}" presName="background" presStyleLbl="node0" presStyleIdx="0" presStyleCnt="1"/>
      <dgm:spPr/>
    </dgm:pt>
    <dgm:pt modelId="{5B63341C-853D-534E-B44D-3EA3E4B87236}" type="pres">
      <dgm:prSet presAssocID="{52EDDC70-7DAA-0247-B08E-9BE5F55ECFA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2684CB-59C3-014F-A5F0-E325239519C4}" type="pres">
      <dgm:prSet presAssocID="{52EDDC70-7DAA-0247-B08E-9BE5F55ECFA7}" presName="hierChild2" presStyleCnt="0"/>
      <dgm:spPr/>
    </dgm:pt>
    <dgm:pt modelId="{C359D98B-1A7C-284B-91A8-16FEE24838F2}" type="pres">
      <dgm:prSet presAssocID="{A300A3CE-69E6-E64D-BAED-FC5857E4482E}" presName="Name10" presStyleLbl="parChTrans1D2" presStyleIdx="0" presStyleCnt="2"/>
      <dgm:spPr/>
      <dgm:t>
        <a:bodyPr/>
        <a:lstStyle/>
        <a:p>
          <a:endParaRPr lang="en-US"/>
        </a:p>
      </dgm:t>
    </dgm:pt>
    <dgm:pt modelId="{912A0BC8-5455-884E-A274-6CF59D84D9FF}" type="pres">
      <dgm:prSet presAssocID="{3D66D7A6-41E8-5440-B851-67BBA8E4AB5B}" presName="hierRoot2" presStyleCnt="0"/>
      <dgm:spPr/>
    </dgm:pt>
    <dgm:pt modelId="{941D6A36-7D71-8741-82F7-B3E630E0498D}" type="pres">
      <dgm:prSet presAssocID="{3D66D7A6-41E8-5440-B851-67BBA8E4AB5B}" presName="composite2" presStyleCnt="0"/>
      <dgm:spPr/>
    </dgm:pt>
    <dgm:pt modelId="{8EF7AA66-DE59-1946-B377-F490D305DBDB}" type="pres">
      <dgm:prSet presAssocID="{3D66D7A6-41E8-5440-B851-67BBA8E4AB5B}" presName="background2" presStyleLbl="asst1" presStyleIdx="0" presStyleCnt="3"/>
      <dgm:spPr/>
    </dgm:pt>
    <dgm:pt modelId="{EFA01D72-C262-4340-BA32-3C2808C76FEA}" type="pres">
      <dgm:prSet presAssocID="{3D66D7A6-41E8-5440-B851-67BBA8E4AB5B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E82DDF-3F31-5C40-B783-D7FEBB94E11B}" type="pres">
      <dgm:prSet presAssocID="{3D66D7A6-41E8-5440-B851-67BBA8E4AB5B}" presName="hierChild3" presStyleCnt="0"/>
      <dgm:spPr/>
    </dgm:pt>
    <dgm:pt modelId="{B8157C12-5CDE-BA4F-A52F-4B3467CDB8BD}" type="pres">
      <dgm:prSet presAssocID="{BA8D7091-6E6C-EA43-BBF7-97DFD124D9FC}" presName="Name17" presStyleLbl="parChTrans1D3" presStyleIdx="0" presStyleCnt="3"/>
      <dgm:spPr/>
      <dgm:t>
        <a:bodyPr/>
        <a:lstStyle/>
        <a:p>
          <a:endParaRPr lang="en-US"/>
        </a:p>
      </dgm:t>
    </dgm:pt>
    <dgm:pt modelId="{33F310F6-8C5D-6F49-9D99-F472E2F3B8A8}" type="pres">
      <dgm:prSet presAssocID="{0B5650D5-09C1-3448-8B57-6BB7D603FCBB}" presName="hierRoot3" presStyleCnt="0"/>
      <dgm:spPr/>
    </dgm:pt>
    <dgm:pt modelId="{BA208246-F1AF-1948-806A-29C5D68597CC}" type="pres">
      <dgm:prSet presAssocID="{0B5650D5-09C1-3448-8B57-6BB7D603FCBB}" presName="composite3" presStyleCnt="0"/>
      <dgm:spPr/>
    </dgm:pt>
    <dgm:pt modelId="{4F01621C-5D40-0F48-A8C8-D982F910F8B1}" type="pres">
      <dgm:prSet presAssocID="{0B5650D5-09C1-3448-8B57-6BB7D603FCBB}" presName="background3" presStyleLbl="asst1" presStyleIdx="1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63B2195-B9F4-DB45-A3F5-9313031EB9EB}" type="pres">
      <dgm:prSet presAssocID="{0B5650D5-09C1-3448-8B57-6BB7D603FCBB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2120FB-DCEA-B648-80D0-9779648CC385}" type="pres">
      <dgm:prSet presAssocID="{0B5650D5-09C1-3448-8B57-6BB7D603FCBB}" presName="hierChild4" presStyleCnt="0"/>
      <dgm:spPr/>
    </dgm:pt>
    <dgm:pt modelId="{D3028FC3-CFDE-A349-8350-4298EADA6028}" type="pres">
      <dgm:prSet presAssocID="{F36E5D6C-9A3F-B84B-9D00-5BC1BF0BFF91}" presName="Name17" presStyleLbl="parChTrans1D3" presStyleIdx="1" presStyleCnt="3"/>
      <dgm:spPr/>
      <dgm:t>
        <a:bodyPr/>
        <a:lstStyle/>
        <a:p>
          <a:endParaRPr lang="en-US"/>
        </a:p>
      </dgm:t>
    </dgm:pt>
    <dgm:pt modelId="{53E8AC5B-DFA5-9744-8DD3-997A5A89C3CA}" type="pres">
      <dgm:prSet presAssocID="{0D33CFA8-B972-0042-BCF0-26A9956C4568}" presName="hierRoot3" presStyleCnt="0"/>
      <dgm:spPr/>
    </dgm:pt>
    <dgm:pt modelId="{1A84A818-B126-F042-AA26-EE4716F0C7C7}" type="pres">
      <dgm:prSet presAssocID="{0D33CFA8-B972-0042-BCF0-26A9956C4568}" presName="composite3" presStyleCnt="0"/>
      <dgm:spPr/>
    </dgm:pt>
    <dgm:pt modelId="{59CC2E70-4C6F-D24A-A676-B3D76FFB0D6B}" type="pres">
      <dgm:prSet presAssocID="{0D33CFA8-B972-0042-BCF0-26A9956C4568}" presName="background3" presStyleLbl="asst1" presStyleIdx="2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840E840F-AB9B-294A-A132-EEC1A241EE07}" type="pres">
      <dgm:prSet presAssocID="{0D33CFA8-B972-0042-BCF0-26A9956C4568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2660F8-2EB3-F948-B1F0-C4AD42BE1F4B}" type="pres">
      <dgm:prSet presAssocID="{0D33CFA8-B972-0042-BCF0-26A9956C4568}" presName="hierChild4" presStyleCnt="0"/>
      <dgm:spPr/>
    </dgm:pt>
    <dgm:pt modelId="{C420784B-3851-044E-9546-8D625BB45196}" type="pres">
      <dgm:prSet presAssocID="{5A737211-C5CF-A448-BCB3-5107DC73DD86}" presName="Name10" presStyleLbl="parChTrans1D2" presStyleIdx="1" presStyleCnt="2"/>
      <dgm:spPr/>
      <dgm:t>
        <a:bodyPr/>
        <a:lstStyle/>
        <a:p>
          <a:endParaRPr lang="en-US"/>
        </a:p>
      </dgm:t>
    </dgm:pt>
    <dgm:pt modelId="{31D9629C-83BA-894D-951A-5ED07C81DE22}" type="pres">
      <dgm:prSet presAssocID="{18565F0C-750A-B740-9FA1-93D77FF3D373}" presName="hierRoot2" presStyleCnt="0"/>
      <dgm:spPr/>
    </dgm:pt>
    <dgm:pt modelId="{21C94D31-B05F-404A-9000-FE1CA79E060B}" type="pres">
      <dgm:prSet presAssocID="{18565F0C-750A-B740-9FA1-93D77FF3D373}" presName="composite2" presStyleCnt="0"/>
      <dgm:spPr/>
    </dgm:pt>
    <dgm:pt modelId="{C955073E-BF90-CC4A-B25D-7108FDA23484}" type="pres">
      <dgm:prSet presAssocID="{18565F0C-750A-B740-9FA1-93D77FF3D373}" presName="background2" presStyleLbl="node2" presStyleIdx="0" presStyleCnt="1"/>
      <dgm:spPr/>
    </dgm:pt>
    <dgm:pt modelId="{87C2D7FF-BC56-C84E-B2FD-56B4D7DF3B81}" type="pres">
      <dgm:prSet presAssocID="{18565F0C-750A-B740-9FA1-93D77FF3D373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00178F-9563-794A-8050-9903A544DC7C}" type="pres">
      <dgm:prSet presAssocID="{18565F0C-750A-B740-9FA1-93D77FF3D373}" presName="hierChild3" presStyleCnt="0"/>
      <dgm:spPr/>
    </dgm:pt>
    <dgm:pt modelId="{5D28F844-7BFF-A84D-B7D5-1129BC915605}" type="pres">
      <dgm:prSet presAssocID="{5FD0BFDA-036B-B444-A89F-106D9EFF8050}" presName="Name17" presStyleLbl="parChTrans1D3" presStyleIdx="2" presStyleCnt="3"/>
      <dgm:spPr/>
      <dgm:t>
        <a:bodyPr/>
        <a:lstStyle/>
        <a:p>
          <a:endParaRPr lang="en-US"/>
        </a:p>
      </dgm:t>
    </dgm:pt>
    <dgm:pt modelId="{33BF0BDC-E85A-D64A-A10E-E0306B41D93C}" type="pres">
      <dgm:prSet presAssocID="{C999B2F0-12A7-BD4E-83CB-C72785D62335}" presName="hierRoot3" presStyleCnt="0"/>
      <dgm:spPr/>
    </dgm:pt>
    <dgm:pt modelId="{2E6F2F93-3DA3-B44F-B7E9-22A22E5FF854}" type="pres">
      <dgm:prSet presAssocID="{C999B2F0-12A7-BD4E-83CB-C72785D62335}" presName="composite3" presStyleCnt="0"/>
      <dgm:spPr/>
    </dgm:pt>
    <dgm:pt modelId="{A84C3749-05E6-4A45-9343-D09385C5E164}" type="pres">
      <dgm:prSet presAssocID="{C999B2F0-12A7-BD4E-83CB-C72785D62335}" presName="background3" presStyleLbl="node3" presStyleIdx="0" presStyleCnt="1"/>
      <dgm:spPr/>
      <dgm:t>
        <a:bodyPr/>
        <a:lstStyle/>
        <a:p>
          <a:endParaRPr lang="en-US"/>
        </a:p>
      </dgm:t>
    </dgm:pt>
    <dgm:pt modelId="{CD827E5E-65F3-D44A-8998-9297A8975597}" type="pres">
      <dgm:prSet presAssocID="{C999B2F0-12A7-BD4E-83CB-C72785D62335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35AB15-F1A1-9B4B-BC45-C898A8780061}" type="pres">
      <dgm:prSet presAssocID="{C999B2F0-12A7-BD4E-83CB-C72785D62335}" presName="hierChild4" presStyleCnt="0"/>
      <dgm:spPr/>
    </dgm:pt>
    <dgm:pt modelId="{3CC7B79A-C403-874F-BE6B-F143F6EC2A23}" type="pres">
      <dgm:prSet presAssocID="{DF06F29E-1D7B-F144-876C-AC380CD88D3E}" presName="Name23" presStyleLbl="parChTrans1D4" presStyleIdx="0" presStyleCnt="2"/>
      <dgm:spPr/>
      <dgm:t>
        <a:bodyPr/>
        <a:lstStyle/>
        <a:p>
          <a:endParaRPr lang="en-US"/>
        </a:p>
      </dgm:t>
    </dgm:pt>
    <dgm:pt modelId="{F15082D8-EFE6-D74A-BB5B-28709A76ECD6}" type="pres">
      <dgm:prSet presAssocID="{A8A12477-1021-044E-9B8A-6B5078A52ADC}" presName="hierRoot4" presStyleCnt="0"/>
      <dgm:spPr/>
    </dgm:pt>
    <dgm:pt modelId="{C11CCCDA-BD70-9F4A-8EA8-C3A607C126BC}" type="pres">
      <dgm:prSet presAssocID="{A8A12477-1021-044E-9B8A-6B5078A52ADC}" presName="composite4" presStyleCnt="0"/>
      <dgm:spPr/>
    </dgm:pt>
    <dgm:pt modelId="{746614F8-533C-B74F-9307-B6AFAC5CFEAC}" type="pres">
      <dgm:prSet presAssocID="{A8A12477-1021-044E-9B8A-6B5078A52ADC}" presName="background4" presStyleLbl="node4" presStyleIdx="0" presStyleCnt="2"/>
      <dgm:spPr/>
    </dgm:pt>
    <dgm:pt modelId="{3EFED1AE-65FF-4548-A3FC-1AFC58DDBE44}" type="pres">
      <dgm:prSet presAssocID="{A8A12477-1021-044E-9B8A-6B5078A52ADC}" presName="text4" presStyleLbl="fgAcc4" presStyleIdx="0" presStyleCnt="2" custLinFactX="81544" custLinFactNeighborX="100000" custLinFactNeighborY="-785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96DE61-DCF8-2143-BDC0-B8CE1114225F}" type="pres">
      <dgm:prSet presAssocID="{A8A12477-1021-044E-9B8A-6B5078A52ADC}" presName="hierChild5" presStyleCnt="0"/>
      <dgm:spPr/>
    </dgm:pt>
    <dgm:pt modelId="{5468EA9F-7021-874E-9EE5-23A1D1821FC8}" type="pres">
      <dgm:prSet presAssocID="{9D6E8E98-18E5-444E-921B-DDCC70CC28C9}" presName="Name23" presStyleLbl="parChTrans1D4" presStyleIdx="1" presStyleCnt="2"/>
      <dgm:spPr/>
      <dgm:t>
        <a:bodyPr/>
        <a:lstStyle/>
        <a:p>
          <a:endParaRPr lang="en-US"/>
        </a:p>
      </dgm:t>
    </dgm:pt>
    <dgm:pt modelId="{D55E62A4-8278-8143-8A5C-8E03CA477EFA}" type="pres">
      <dgm:prSet presAssocID="{7E65B194-7BDB-7643-BE33-4E6A37E0AFA9}" presName="hierRoot4" presStyleCnt="0"/>
      <dgm:spPr/>
    </dgm:pt>
    <dgm:pt modelId="{523D44CE-51DE-D047-9C59-A28710917264}" type="pres">
      <dgm:prSet presAssocID="{7E65B194-7BDB-7643-BE33-4E6A37E0AFA9}" presName="composite4" presStyleCnt="0"/>
      <dgm:spPr/>
    </dgm:pt>
    <dgm:pt modelId="{0640A689-C98A-314B-A1AC-86A892797A3C}" type="pres">
      <dgm:prSet presAssocID="{7E65B194-7BDB-7643-BE33-4E6A37E0AFA9}" presName="background4" presStyleLbl="node4" presStyleIdx="1" presStyleCnt="2"/>
      <dgm:spPr/>
    </dgm:pt>
    <dgm:pt modelId="{FEFEAB15-168F-1A4C-9049-04B1DA331B53}" type="pres">
      <dgm:prSet presAssocID="{7E65B194-7BDB-7643-BE33-4E6A37E0AFA9}" presName="text4" presStyleLbl="fgAcc4" presStyleIdx="1" presStyleCnt="2" custLinFactY="-100000" custLinFactNeighborX="60446" custLinFactNeighborY="-1156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C80BC1-88DD-7F46-9FE0-AAAE48624D63}" type="pres">
      <dgm:prSet presAssocID="{7E65B194-7BDB-7643-BE33-4E6A37E0AFA9}" presName="hierChild5" presStyleCnt="0"/>
      <dgm:spPr/>
    </dgm:pt>
  </dgm:ptLst>
  <dgm:cxnLst>
    <dgm:cxn modelId="{67C0D8A6-B825-284A-9EC8-F45849879419}" srcId="{C999B2F0-12A7-BD4E-83CB-C72785D62335}" destId="{A8A12477-1021-044E-9B8A-6B5078A52ADC}" srcOrd="0" destOrd="0" parTransId="{DF06F29E-1D7B-F144-876C-AC380CD88D3E}" sibTransId="{B3963573-4025-D547-A38D-C73702D3C503}"/>
    <dgm:cxn modelId="{ECF9E6B3-D36D-9A40-B283-7ACC158C827E}" srcId="{52EDDC70-7DAA-0247-B08E-9BE5F55ECFA7}" destId="{18565F0C-750A-B740-9FA1-93D77FF3D373}" srcOrd="1" destOrd="0" parTransId="{5A737211-C5CF-A448-BCB3-5107DC73DD86}" sibTransId="{9230DC4B-A4C1-364C-86BD-7B8B22193A91}"/>
    <dgm:cxn modelId="{88C51F18-5EF3-8F45-B321-843678ECAD78}" type="presOf" srcId="{7E65B194-7BDB-7643-BE33-4E6A37E0AFA9}" destId="{FEFEAB15-168F-1A4C-9049-04B1DA331B53}" srcOrd="0" destOrd="0" presId="urn:microsoft.com/office/officeart/2005/8/layout/hierarchy1"/>
    <dgm:cxn modelId="{F73B9AA1-431C-6A46-A5A2-F0DC045B4929}" type="presOf" srcId="{BA8D7091-6E6C-EA43-BBF7-97DFD124D9FC}" destId="{B8157C12-5CDE-BA4F-A52F-4B3467CDB8BD}" srcOrd="0" destOrd="0" presId="urn:microsoft.com/office/officeart/2005/8/layout/hierarchy1"/>
    <dgm:cxn modelId="{DC7AD486-8B6A-C24B-822C-9D97AA15F873}" type="presOf" srcId="{DF06F29E-1D7B-F144-876C-AC380CD88D3E}" destId="{3CC7B79A-C403-874F-BE6B-F143F6EC2A23}" srcOrd="0" destOrd="0" presId="urn:microsoft.com/office/officeart/2005/8/layout/hierarchy1"/>
    <dgm:cxn modelId="{2C4E787C-D6D0-1240-A891-4FE8E16B4A69}" type="presOf" srcId="{C999B2F0-12A7-BD4E-83CB-C72785D62335}" destId="{CD827E5E-65F3-D44A-8998-9297A8975597}" srcOrd="0" destOrd="0" presId="urn:microsoft.com/office/officeart/2005/8/layout/hierarchy1"/>
    <dgm:cxn modelId="{44534136-FF8B-E54F-8650-1369CB7B64C2}" type="presOf" srcId="{A300A3CE-69E6-E64D-BAED-FC5857E4482E}" destId="{C359D98B-1A7C-284B-91A8-16FEE24838F2}" srcOrd="0" destOrd="0" presId="urn:microsoft.com/office/officeart/2005/8/layout/hierarchy1"/>
    <dgm:cxn modelId="{0D2E68C0-2AA9-D04A-9768-67C2BDF5F3BA}" type="presOf" srcId="{5A737211-C5CF-A448-BCB3-5107DC73DD86}" destId="{C420784B-3851-044E-9546-8D625BB45196}" srcOrd="0" destOrd="0" presId="urn:microsoft.com/office/officeart/2005/8/layout/hierarchy1"/>
    <dgm:cxn modelId="{8A15B739-7F6D-CD47-A059-79292B2D0E59}" type="presOf" srcId="{5FD0BFDA-036B-B444-A89F-106D9EFF8050}" destId="{5D28F844-7BFF-A84D-B7D5-1129BC915605}" srcOrd="0" destOrd="0" presId="urn:microsoft.com/office/officeart/2005/8/layout/hierarchy1"/>
    <dgm:cxn modelId="{E339E7BD-3479-2E4C-9CC9-1816010CF188}" type="presOf" srcId="{A8A12477-1021-044E-9B8A-6B5078A52ADC}" destId="{3EFED1AE-65FF-4548-A3FC-1AFC58DDBE44}" srcOrd="0" destOrd="0" presId="urn:microsoft.com/office/officeart/2005/8/layout/hierarchy1"/>
    <dgm:cxn modelId="{033BEDAB-2B0B-F143-BA1A-0065E8E766A5}" srcId="{C999B2F0-12A7-BD4E-83CB-C72785D62335}" destId="{7E65B194-7BDB-7643-BE33-4E6A37E0AFA9}" srcOrd="1" destOrd="0" parTransId="{9D6E8E98-18E5-444E-921B-DDCC70CC28C9}" sibTransId="{4EB51441-7335-9D45-A0D3-581BD18F6FC5}"/>
    <dgm:cxn modelId="{3C8A468F-65EC-2949-B349-5A4B5D45C5F6}" type="presOf" srcId="{3D66D7A6-41E8-5440-B851-67BBA8E4AB5B}" destId="{EFA01D72-C262-4340-BA32-3C2808C76FEA}" srcOrd="0" destOrd="0" presId="urn:microsoft.com/office/officeart/2005/8/layout/hierarchy1"/>
    <dgm:cxn modelId="{6EC56CEE-ED0F-174E-B94B-E4ABBE9FEF46}" srcId="{133EB639-A9F5-A24E-B41A-E1D55FFB9CA1}" destId="{52EDDC70-7DAA-0247-B08E-9BE5F55ECFA7}" srcOrd="0" destOrd="0" parTransId="{941D66A7-D58D-C040-BF91-3E2BFD09E57F}" sibTransId="{60ACDAFE-603E-6346-81B4-BD28DC398487}"/>
    <dgm:cxn modelId="{0A64E13D-74EA-6543-9D80-D8587EF5B060}" type="presOf" srcId="{0D33CFA8-B972-0042-BCF0-26A9956C4568}" destId="{840E840F-AB9B-294A-A132-EEC1A241EE07}" srcOrd="0" destOrd="0" presId="urn:microsoft.com/office/officeart/2005/8/layout/hierarchy1"/>
    <dgm:cxn modelId="{92F8DED0-0159-D840-A683-DDAA02B15C23}" srcId="{18565F0C-750A-B740-9FA1-93D77FF3D373}" destId="{C999B2F0-12A7-BD4E-83CB-C72785D62335}" srcOrd="0" destOrd="0" parTransId="{5FD0BFDA-036B-B444-A89F-106D9EFF8050}" sibTransId="{A494241F-C6FE-F44A-8776-136F1012B145}"/>
    <dgm:cxn modelId="{BE6EE8D6-B021-D94F-B2D2-28B2F31C2A44}" type="presOf" srcId="{9D6E8E98-18E5-444E-921B-DDCC70CC28C9}" destId="{5468EA9F-7021-874E-9EE5-23A1D1821FC8}" srcOrd="0" destOrd="0" presId="urn:microsoft.com/office/officeart/2005/8/layout/hierarchy1"/>
    <dgm:cxn modelId="{4BD8CE02-10D4-EC4E-9E68-5A550B14EA11}" srcId="{52EDDC70-7DAA-0247-B08E-9BE5F55ECFA7}" destId="{3D66D7A6-41E8-5440-B851-67BBA8E4AB5B}" srcOrd="0" destOrd="0" parTransId="{A300A3CE-69E6-E64D-BAED-FC5857E4482E}" sibTransId="{125BDB75-8DE5-9A43-B85B-9FF0C06A231F}"/>
    <dgm:cxn modelId="{F647750D-850E-C54A-B7B0-3C9D9791EE64}" type="presOf" srcId="{0B5650D5-09C1-3448-8B57-6BB7D603FCBB}" destId="{063B2195-B9F4-DB45-A3F5-9313031EB9EB}" srcOrd="0" destOrd="0" presId="urn:microsoft.com/office/officeart/2005/8/layout/hierarchy1"/>
    <dgm:cxn modelId="{69C7882F-B371-4346-9938-A33AF306F086}" type="presOf" srcId="{52EDDC70-7DAA-0247-B08E-9BE5F55ECFA7}" destId="{5B63341C-853D-534E-B44D-3EA3E4B87236}" srcOrd="0" destOrd="0" presId="urn:microsoft.com/office/officeart/2005/8/layout/hierarchy1"/>
    <dgm:cxn modelId="{FE4D7E98-0F4B-F14F-839D-D613DBF0C50E}" type="presOf" srcId="{18565F0C-750A-B740-9FA1-93D77FF3D373}" destId="{87C2D7FF-BC56-C84E-B2FD-56B4D7DF3B81}" srcOrd="0" destOrd="0" presId="urn:microsoft.com/office/officeart/2005/8/layout/hierarchy1"/>
    <dgm:cxn modelId="{4630DC93-982F-EE4B-8944-B57BB454E92C}" srcId="{3D66D7A6-41E8-5440-B851-67BBA8E4AB5B}" destId="{0D33CFA8-B972-0042-BCF0-26A9956C4568}" srcOrd="1" destOrd="0" parTransId="{F36E5D6C-9A3F-B84B-9D00-5BC1BF0BFF91}" sibTransId="{2BB82F11-175B-EB4B-A8F1-5A25ED603EEF}"/>
    <dgm:cxn modelId="{34C7FDA0-2BB4-E040-9711-11AB6ED58709}" srcId="{3D66D7A6-41E8-5440-B851-67BBA8E4AB5B}" destId="{0B5650D5-09C1-3448-8B57-6BB7D603FCBB}" srcOrd="0" destOrd="0" parTransId="{BA8D7091-6E6C-EA43-BBF7-97DFD124D9FC}" sibTransId="{BCB645AC-B3B6-C64D-B8E7-E80355A4FE1C}"/>
    <dgm:cxn modelId="{DF7931EE-535C-C145-AA95-E31317AA2436}" type="presOf" srcId="{133EB639-A9F5-A24E-B41A-E1D55FFB9CA1}" destId="{6F64DEC9-62AA-4648-BB8C-7DDF9A7DFE0D}" srcOrd="0" destOrd="0" presId="urn:microsoft.com/office/officeart/2005/8/layout/hierarchy1"/>
    <dgm:cxn modelId="{B7F0E942-0038-E94F-8C2E-2100BB5E4167}" type="presOf" srcId="{F36E5D6C-9A3F-B84B-9D00-5BC1BF0BFF91}" destId="{D3028FC3-CFDE-A349-8350-4298EADA6028}" srcOrd="0" destOrd="0" presId="urn:microsoft.com/office/officeart/2005/8/layout/hierarchy1"/>
    <dgm:cxn modelId="{4ADD5FCA-8556-A14B-B19D-9BCCF68981EE}" type="presParOf" srcId="{6F64DEC9-62AA-4648-BB8C-7DDF9A7DFE0D}" destId="{8B5D21E8-1ED8-5843-A5B9-364945D3C926}" srcOrd="0" destOrd="0" presId="urn:microsoft.com/office/officeart/2005/8/layout/hierarchy1"/>
    <dgm:cxn modelId="{4FFBEB84-EB1D-E84B-9A30-E9766C86D3EE}" type="presParOf" srcId="{8B5D21E8-1ED8-5843-A5B9-364945D3C926}" destId="{11984162-5F49-E742-B878-DFE5608F12BF}" srcOrd="0" destOrd="0" presId="urn:microsoft.com/office/officeart/2005/8/layout/hierarchy1"/>
    <dgm:cxn modelId="{03AC214A-766E-114F-A3B9-2E5CC6A2510A}" type="presParOf" srcId="{11984162-5F49-E742-B878-DFE5608F12BF}" destId="{C0AB9BF3-D297-6144-8AA0-C9CA6EFB6D40}" srcOrd="0" destOrd="0" presId="urn:microsoft.com/office/officeart/2005/8/layout/hierarchy1"/>
    <dgm:cxn modelId="{BBE4909C-A082-6345-BA1F-D55E68B183F6}" type="presParOf" srcId="{11984162-5F49-E742-B878-DFE5608F12BF}" destId="{5B63341C-853D-534E-B44D-3EA3E4B87236}" srcOrd="1" destOrd="0" presId="urn:microsoft.com/office/officeart/2005/8/layout/hierarchy1"/>
    <dgm:cxn modelId="{DC3C19F9-40BC-864C-8D88-945E920527EF}" type="presParOf" srcId="{8B5D21E8-1ED8-5843-A5B9-364945D3C926}" destId="{C42684CB-59C3-014F-A5F0-E325239519C4}" srcOrd="1" destOrd="0" presId="urn:microsoft.com/office/officeart/2005/8/layout/hierarchy1"/>
    <dgm:cxn modelId="{63511302-43FD-5240-A5EA-ECFA097970E7}" type="presParOf" srcId="{C42684CB-59C3-014F-A5F0-E325239519C4}" destId="{C359D98B-1A7C-284B-91A8-16FEE24838F2}" srcOrd="0" destOrd="0" presId="urn:microsoft.com/office/officeart/2005/8/layout/hierarchy1"/>
    <dgm:cxn modelId="{3B4A2097-4F74-3D43-B56B-0A1846C63FD6}" type="presParOf" srcId="{C42684CB-59C3-014F-A5F0-E325239519C4}" destId="{912A0BC8-5455-884E-A274-6CF59D84D9FF}" srcOrd="1" destOrd="0" presId="urn:microsoft.com/office/officeart/2005/8/layout/hierarchy1"/>
    <dgm:cxn modelId="{2A5097B2-21D3-724E-8AAB-168BA14B37F8}" type="presParOf" srcId="{912A0BC8-5455-884E-A274-6CF59D84D9FF}" destId="{941D6A36-7D71-8741-82F7-B3E630E0498D}" srcOrd="0" destOrd="0" presId="urn:microsoft.com/office/officeart/2005/8/layout/hierarchy1"/>
    <dgm:cxn modelId="{8C9A8D18-5524-2A42-835A-6EB30360330E}" type="presParOf" srcId="{941D6A36-7D71-8741-82F7-B3E630E0498D}" destId="{8EF7AA66-DE59-1946-B377-F490D305DBDB}" srcOrd="0" destOrd="0" presId="urn:microsoft.com/office/officeart/2005/8/layout/hierarchy1"/>
    <dgm:cxn modelId="{28F22DD5-3AA1-FB46-9145-D5C85EC50D0E}" type="presParOf" srcId="{941D6A36-7D71-8741-82F7-B3E630E0498D}" destId="{EFA01D72-C262-4340-BA32-3C2808C76FEA}" srcOrd="1" destOrd="0" presId="urn:microsoft.com/office/officeart/2005/8/layout/hierarchy1"/>
    <dgm:cxn modelId="{F44E75B4-5043-2E47-AC9A-8975A77180F5}" type="presParOf" srcId="{912A0BC8-5455-884E-A274-6CF59D84D9FF}" destId="{5CE82DDF-3F31-5C40-B783-D7FEBB94E11B}" srcOrd="1" destOrd="0" presId="urn:microsoft.com/office/officeart/2005/8/layout/hierarchy1"/>
    <dgm:cxn modelId="{D62C6DF3-E0E1-034C-9DC7-97EDF3BFA41F}" type="presParOf" srcId="{5CE82DDF-3F31-5C40-B783-D7FEBB94E11B}" destId="{B8157C12-5CDE-BA4F-A52F-4B3467CDB8BD}" srcOrd="0" destOrd="0" presId="urn:microsoft.com/office/officeart/2005/8/layout/hierarchy1"/>
    <dgm:cxn modelId="{9394F682-82D4-7143-84D8-05F7AAE8ACEC}" type="presParOf" srcId="{5CE82DDF-3F31-5C40-B783-D7FEBB94E11B}" destId="{33F310F6-8C5D-6F49-9D99-F472E2F3B8A8}" srcOrd="1" destOrd="0" presId="urn:microsoft.com/office/officeart/2005/8/layout/hierarchy1"/>
    <dgm:cxn modelId="{C0DD1517-6097-344F-8B14-501A01C25E74}" type="presParOf" srcId="{33F310F6-8C5D-6F49-9D99-F472E2F3B8A8}" destId="{BA208246-F1AF-1948-806A-29C5D68597CC}" srcOrd="0" destOrd="0" presId="urn:microsoft.com/office/officeart/2005/8/layout/hierarchy1"/>
    <dgm:cxn modelId="{C519B360-7D99-854C-BD41-39F24998D23C}" type="presParOf" srcId="{BA208246-F1AF-1948-806A-29C5D68597CC}" destId="{4F01621C-5D40-0F48-A8C8-D982F910F8B1}" srcOrd="0" destOrd="0" presId="urn:microsoft.com/office/officeart/2005/8/layout/hierarchy1"/>
    <dgm:cxn modelId="{C01DC69A-B8F0-B247-8CAF-9BD0DA05C6D9}" type="presParOf" srcId="{BA208246-F1AF-1948-806A-29C5D68597CC}" destId="{063B2195-B9F4-DB45-A3F5-9313031EB9EB}" srcOrd="1" destOrd="0" presId="urn:microsoft.com/office/officeart/2005/8/layout/hierarchy1"/>
    <dgm:cxn modelId="{9E78A30C-A05F-F448-A1A6-271C7B12FDDE}" type="presParOf" srcId="{33F310F6-8C5D-6F49-9D99-F472E2F3B8A8}" destId="{962120FB-DCEA-B648-80D0-9779648CC385}" srcOrd="1" destOrd="0" presId="urn:microsoft.com/office/officeart/2005/8/layout/hierarchy1"/>
    <dgm:cxn modelId="{31F0BAEB-E543-0E42-976B-B225CE8816B8}" type="presParOf" srcId="{5CE82DDF-3F31-5C40-B783-D7FEBB94E11B}" destId="{D3028FC3-CFDE-A349-8350-4298EADA6028}" srcOrd="2" destOrd="0" presId="urn:microsoft.com/office/officeart/2005/8/layout/hierarchy1"/>
    <dgm:cxn modelId="{22BBD182-9574-8F43-8F84-4DE4B42EE9F6}" type="presParOf" srcId="{5CE82DDF-3F31-5C40-B783-D7FEBB94E11B}" destId="{53E8AC5B-DFA5-9744-8DD3-997A5A89C3CA}" srcOrd="3" destOrd="0" presId="urn:microsoft.com/office/officeart/2005/8/layout/hierarchy1"/>
    <dgm:cxn modelId="{C1D996B1-D3B3-834D-84C6-202D14AC467B}" type="presParOf" srcId="{53E8AC5B-DFA5-9744-8DD3-997A5A89C3CA}" destId="{1A84A818-B126-F042-AA26-EE4716F0C7C7}" srcOrd="0" destOrd="0" presId="urn:microsoft.com/office/officeart/2005/8/layout/hierarchy1"/>
    <dgm:cxn modelId="{D5695BC8-5CE2-2145-AB89-0511A0F7012A}" type="presParOf" srcId="{1A84A818-B126-F042-AA26-EE4716F0C7C7}" destId="{59CC2E70-4C6F-D24A-A676-B3D76FFB0D6B}" srcOrd="0" destOrd="0" presId="urn:microsoft.com/office/officeart/2005/8/layout/hierarchy1"/>
    <dgm:cxn modelId="{F18B13C0-C2A4-7C45-B003-A4928294757D}" type="presParOf" srcId="{1A84A818-B126-F042-AA26-EE4716F0C7C7}" destId="{840E840F-AB9B-294A-A132-EEC1A241EE07}" srcOrd="1" destOrd="0" presId="urn:microsoft.com/office/officeart/2005/8/layout/hierarchy1"/>
    <dgm:cxn modelId="{6D72630C-D875-4F4F-8AC0-9E4FD20DC416}" type="presParOf" srcId="{53E8AC5B-DFA5-9744-8DD3-997A5A89C3CA}" destId="{0B2660F8-2EB3-F948-B1F0-C4AD42BE1F4B}" srcOrd="1" destOrd="0" presId="urn:microsoft.com/office/officeart/2005/8/layout/hierarchy1"/>
    <dgm:cxn modelId="{5F78F8A3-F653-D947-9EC2-98B639D836C1}" type="presParOf" srcId="{C42684CB-59C3-014F-A5F0-E325239519C4}" destId="{C420784B-3851-044E-9546-8D625BB45196}" srcOrd="2" destOrd="0" presId="urn:microsoft.com/office/officeart/2005/8/layout/hierarchy1"/>
    <dgm:cxn modelId="{08BE53A1-0EBA-844E-911D-8EECCA5E80FE}" type="presParOf" srcId="{C42684CB-59C3-014F-A5F0-E325239519C4}" destId="{31D9629C-83BA-894D-951A-5ED07C81DE22}" srcOrd="3" destOrd="0" presId="urn:microsoft.com/office/officeart/2005/8/layout/hierarchy1"/>
    <dgm:cxn modelId="{F6348A1F-51B6-6849-AEAD-54C12EA989EA}" type="presParOf" srcId="{31D9629C-83BA-894D-951A-5ED07C81DE22}" destId="{21C94D31-B05F-404A-9000-FE1CA79E060B}" srcOrd="0" destOrd="0" presId="urn:microsoft.com/office/officeart/2005/8/layout/hierarchy1"/>
    <dgm:cxn modelId="{2F414FC1-4CE7-B040-B4AC-E68510B76456}" type="presParOf" srcId="{21C94D31-B05F-404A-9000-FE1CA79E060B}" destId="{C955073E-BF90-CC4A-B25D-7108FDA23484}" srcOrd="0" destOrd="0" presId="urn:microsoft.com/office/officeart/2005/8/layout/hierarchy1"/>
    <dgm:cxn modelId="{5E291EE7-B2F2-4A4E-B05C-B55502C0B718}" type="presParOf" srcId="{21C94D31-B05F-404A-9000-FE1CA79E060B}" destId="{87C2D7FF-BC56-C84E-B2FD-56B4D7DF3B81}" srcOrd="1" destOrd="0" presId="urn:microsoft.com/office/officeart/2005/8/layout/hierarchy1"/>
    <dgm:cxn modelId="{7E9913BF-5946-124A-B224-C7AAEF91D643}" type="presParOf" srcId="{31D9629C-83BA-894D-951A-5ED07C81DE22}" destId="{8700178F-9563-794A-8050-9903A544DC7C}" srcOrd="1" destOrd="0" presId="urn:microsoft.com/office/officeart/2005/8/layout/hierarchy1"/>
    <dgm:cxn modelId="{080C2ABE-201C-B84E-988E-F9CAC1FC0530}" type="presParOf" srcId="{8700178F-9563-794A-8050-9903A544DC7C}" destId="{5D28F844-7BFF-A84D-B7D5-1129BC915605}" srcOrd="0" destOrd="0" presId="urn:microsoft.com/office/officeart/2005/8/layout/hierarchy1"/>
    <dgm:cxn modelId="{15FACF04-3AF3-EA43-A108-6441A62FFD0C}" type="presParOf" srcId="{8700178F-9563-794A-8050-9903A544DC7C}" destId="{33BF0BDC-E85A-D64A-A10E-E0306B41D93C}" srcOrd="1" destOrd="0" presId="urn:microsoft.com/office/officeart/2005/8/layout/hierarchy1"/>
    <dgm:cxn modelId="{CEC58D55-18FF-2C4E-8FCF-B9B67169552D}" type="presParOf" srcId="{33BF0BDC-E85A-D64A-A10E-E0306B41D93C}" destId="{2E6F2F93-3DA3-B44F-B7E9-22A22E5FF854}" srcOrd="0" destOrd="0" presId="urn:microsoft.com/office/officeart/2005/8/layout/hierarchy1"/>
    <dgm:cxn modelId="{776FF24F-777F-9142-A6BC-31579F684851}" type="presParOf" srcId="{2E6F2F93-3DA3-B44F-B7E9-22A22E5FF854}" destId="{A84C3749-05E6-4A45-9343-D09385C5E164}" srcOrd="0" destOrd="0" presId="urn:microsoft.com/office/officeart/2005/8/layout/hierarchy1"/>
    <dgm:cxn modelId="{4F657C6D-B16B-C746-9D5D-DF2B21737A2D}" type="presParOf" srcId="{2E6F2F93-3DA3-B44F-B7E9-22A22E5FF854}" destId="{CD827E5E-65F3-D44A-8998-9297A8975597}" srcOrd="1" destOrd="0" presId="urn:microsoft.com/office/officeart/2005/8/layout/hierarchy1"/>
    <dgm:cxn modelId="{6C8D6E26-8DC0-5A4E-8D2E-9590A059465D}" type="presParOf" srcId="{33BF0BDC-E85A-D64A-A10E-E0306B41D93C}" destId="{DF35AB15-F1A1-9B4B-BC45-C898A8780061}" srcOrd="1" destOrd="0" presId="urn:microsoft.com/office/officeart/2005/8/layout/hierarchy1"/>
    <dgm:cxn modelId="{05F4D9C1-779B-634A-B51D-4A9394910D67}" type="presParOf" srcId="{DF35AB15-F1A1-9B4B-BC45-C898A8780061}" destId="{3CC7B79A-C403-874F-BE6B-F143F6EC2A23}" srcOrd="0" destOrd="0" presId="urn:microsoft.com/office/officeart/2005/8/layout/hierarchy1"/>
    <dgm:cxn modelId="{CF6CF111-E4B8-8548-93DE-C760CB86F012}" type="presParOf" srcId="{DF35AB15-F1A1-9B4B-BC45-C898A8780061}" destId="{F15082D8-EFE6-D74A-BB5B-28709A76ECD6}" srcOrd="1" destOrd="0" presId="urn:microsoft.com/office/officeart/2005/8/layout/hierarchy1"/>
    <dgm:cxn modelId="{A8C105FE-F01C-CC4A-B645-C637F6F78328}" type="presParOf" srcId="{F15082D8-EFE6-D74A-BB5B-28709A76ECD6}" destId="{C11CCCDA-BD70-9F4A-8EA8-C3A607C126BC}" srcOrd="0" destOrd="0" presId="urn:microsoft.com/office/officeart/2005/8/layout/hierarchy1"/>
    <dgm:cxn modelId="{A3030792-CB80-5C4C-BBD5-BC15E45B3AC5}" type="presParOf" srcId="{C11CCCDA-BD70-9F4A-8EA8-C3A607C126BC}" destId="{746614F8-533C-B74F-9307-B6AFAC5CFEAC}" srcOrd="0" destOrd="0" presId="urn:microsoft.com/office/officeart/2005/8/layout/hierarchy1"/>
    <dgm:cxn modelId="{DB23223A-4E43-D249-948D-3E18D24EF424}" type="presParOf" srcId="{C11CCCDA-BD70-9F4A-8EA8-C3A607C126BC}" destId="{3EFED1AE-65FF-4548-A3FC-1AFC58DDBE44}" srcOrd="1" destOrd="0" presId="urn:microsoft.com/office/officeart/2005/8/layout/hierarchy1"/>
    <dgm:cxn modelId="{757ECA1E-AFE4-364F-815D-8559FF3A04CF}" type="presParOf" srcId="{F15082D8-EFE6-D74A-BB5B-28709A76ECD6}" destId="{9996DE61-DCF8-2143-BDC0-B8CE1114225F}" srcOrd="1" destOrd="0" presId="urn:microsoft.com/office/officeart/2005/8/layout/hierarchy1"/>
    <dgm:cxn modelId="{347E0386-11AE-4C4B-8AA8-C57FF8338A5E}" type="presParOf" srcId="{DF35AB15-F1A1-9B4B-BC45-C898A8780061}" destId="{5468EA9F-7021-874E-9EE5-23A1D1821FC8}" srcOrd="2" destOrd="0" presId="urn:microsoft.com/office/officeart/2005/8/layout/hierarchy1"/>
    <dgm:cxn modelId="{7DDE7B8E-751C-E241-868F-6877AAB0D0EC}" type="presParOf" srcId="{DF35AB15-F1A1-9B4B-BC45-C898A8780061}" destId="{D55E62A4-8278-8143-8A5C-8E03CA477EFA}" srcOrd="3" destOrd="0" presId="urn:microsoft.com/office/officeart/2005/8/layout/hierarchy1"/>
    <dgm:cxn modelId="{8CD4A0E4-1FCD-3249-99A0-B95AD6ACFE23}" type="presParOf" srcId="{D55E62A4-8278-8143-8A5C-8E03CA477EFA}" destId="{523D44CE-51DE-D047-9C59-A28710917264}" srcOrd="0" destOrd="0" presId="urn:microsoft.com/office/officeart/2005/8/layout/hierarchy1"/>
    <dgm:cxn modelId="{16264248-6855-2D40-939E-27583C92241C}" type="presParOf" srcId="{523D44CE-51DE-D047-9C59-A28710917264}" destId="{0640A689-C98A-314B-A1AC-86A892797A3C}" srcOrd="0" destOrd="0" presId="urn:microsoft.com/office/officeart/2005/8/layout/hierarchy1"/>
    <dgm:cxn modelId="{C4387523-C244-BC47-859F-5AAD10BB376A}" type="presParOf" srcId="{523D44CE-51DE-D047-9C59-A28710917264}" destId="{FEFEAB15-168F-1A4C-9049-04B1DA331B53}" srcOrd="1" destOrd="0" presId="urn:microsoft.com/office/officeart/2005/8/layout/hierarchy1"/>
    <dgm:cxn modelId="{849F3635-0272-084E-9C21-605DF23727D6}" type="presParOf" srcId="{D55E62A4-8278-8143-8A5C-8E03CA477EFA}" destId="{CBC80BC1-88DD-7F46-9FE0-AAAE48624D6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ABBD26-0A7C-47B9-BA17-72AA27ED22F5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3F85BBA-7E0A-4836-94B1-E9002455A3FB}">
      <dgm:prSet phldrT="[Text]"/>
      <dgm:spPr/>
      <dgm:t>
        <a:bodyPr/>
        <a:lstStyle/>
        <a:p>
          <a:r>
            <a:rPr lang="en-US" b="1" dirty="0" smtClean="0"/>
            <a:t>Portfolio Analyst - Description</a:t>
          </a:r>
          <a:endParaRPr lang="en-US" b="1" dirty="0"/>
        </a:p>
      </dgm:t>
    </dgm:pt>
    <dgm:pt modelId="{B718B576-3D09-40D6-95D8-BE96843A8779}" type="parTrans" cxnId="{8BA672E9-8A0E-4998-9BB0-A43D334FB847}">
      <dgm:prSet/>
      <dgm:spPr/>
      <dgm:t>
        <a:bodyPr/>
        <a:lstStyle/>
        <a:p>
          <a:endParaRPr lang="en-US"/>
        </a:p>
      </dgm:t>
    </dgm:pt>
    <dgm:pt modelId="{7909C580-A76A-4733-95E4-B3DDFE8D4553}" type="sibTrans" cxnId="{8BA672E9-8A0E-4998-9BB0-A43D334FB847}">
      <dgm:prSet/>
      <dgm:spPr/>
      <dgm:t>
        <a:bodyPr/>
        <a:lstStyle/>
        <a:p>
          <a:endParaRPr lang="en-US"/>
        </a:p>
      </dgm:t>
    </dgm:pt>
    <dgm:pt modelId="{90074B1C-D882-461B-97A7-22E4F64D71FF}">
      <dgm:prSet phldrT="[Text]"/>
      <dgm:spPr/>
      <dgm:t>
        <a:bodyPr/>
        <a:lstStyle/>
        <a:p>
          <a:r>
            <a:rPr lang="en-US" b="1" dirty="0" smtClean="0"/>
            <a:t>What can I expect to gain?</a:t>
          </a:r>
          <a:endParaRPr lang="en-US" b="1" dirty="0"/>
        </a:p>
      </dgm:t>
    </dgm:pt>
    <dgm:pt modelId="{BD2CE5A9-BA98-4C29-BDD6-F8748B342C88}" type="parTrans" cxnId="{74283048-B1DE-4030-94BA-E878AFC84136}">
      <dgm:prSet/>
      <dgm:spPr/>
      <dgm:t>
        <a:bodyPr/>
        <a:lstStyle/>
        <a:p>
          <a:endParaRPr lang="en-US"/>
        </a:p>
      </dgm:t>
    </dgm:pt>
    <dgm:pt modelId="{D168DBE9-23E9-4AB5-9426-08640C7C3ED2}" type="sibTrans" cxnId="{74283048-B1DE-4030-94BA-E878AFC84136}">
      <dgm:prSet/>
      <dgm:spPr/>
      <dgm:t>
        <a:bodyPr/>
        <a:lstStyle/>
        <a:p>
          <a:endParaRPr lang="en-US"/>
        </a:p>
      </dgm:t>
    </dgm:pt>
    <dgm:pt modelId="{30E5DA78-D749-4D78-8B81-3E6A1D48C348}">
      <dgm:prSet phldrT="[Text]"/>
      <dgm:spPr/>
      <dgm:t>
        <a:bodyPr/>
        <a:lstStyle/>
        <a:p>
          <a:r>
            <a:rPr lang="en-US" altLang="zh-CN" dirty="0" smtClean="0"/>
            <a:t>A Portfolio Analyst will be assigned a certain number of investment funds. The analyst will be responsible for tracking and monitoring the performance of these funds each month.</a:t>
          </a:r>
          <a:endParaRPr lang="en-US" b="0" dirty="0"/>
        </a:p>
      </dgm:t>
    </dgm:pt>
    <dgm:pt modelId="{05C9A0EB-1018-49F5-86D4-722E5025393C}" type="parTrans" cxnId="{DC1CCAF3-E860-437C-B744-832980E541E0}">
      <dgm:prSet/>
      <dgm:spPr/>
      <dgm:t>
        <a:bodyPr/>
        <a:lstStyle/>
        <a:p>
          <a:endParaRPr lang="en-US"/>
        </a:p>
      </dgm:t>
    </dgm:pt>
    <dgm:pt modelId="{82B66392-6BD6-41BB-9CFA-E965B1664D83}" type="sibTrans" cxnId="{DC1CCAF3-E860-437C-B744-832980E541E0}">
      <dgm:prSet/>
      <dgm:spPr/>
      <dgm:t>
        <a:bodyPr/>
        <a:lstStyle/>
        <a:p>
          <a:endParaRPr lang="en-US"/>
        </a:p>
      </dgm:t>
    </dgm:pt>
    <dgm:pt modelId="{487DFF8D-D3D2-4B77-8207-C355FCD0E31A}">
      <dgm:prSet phldrT="[Text]"/>
      <dgm:spPr/>
      <dgm:t>
        <a:bodyPr/>
        <a:lstStyle/>
        <a:p>
          <a:r>
            <a:rPr lang="en-US" b="0" dirty="0" smtClean="0"/>
            <a:t>Practical experience performing investment research and evaluating investment managers</a:t>
          </a:r>
          <a:endParaRPr lang="en-US" b="0" dirty="0"/>
        </a:p>
      </dgm:t>
    </dgm:pt>
    <dgm:pt modelId="{AF899652-D2CF-4C4C-A1A7-4FA1A417B434}" type="parTrans" cxnId="{85E50548-A9D0-45A6-8264-0E78070C32A5}">
      <dgm:prSet/>
      <dgm:spPr/>
      <dgm:t>
        <a:bodyPr/>
        <a:lstStyle/>
        <a:p>
          <a:endParaRPr lang="en-US"/>
        </a:p>
      </dgm:t>
    </dgm:pt>
    <dgm:pt modelId="{A2A8CC8F-536A-4765-87A7-D7666324EBD2}" type="sibTrans" cxnId="{85E50548-A9D0-45A6-8264-0E78070C32A5}">
      <dgm:prSet/>
      <dgm:spPr/>
      <dgm:t>
        <a:bodyPr/>
        <a:lstStyle/>
        <a:p>
          <a:endParaRPr lang="en-US"/>
        </a:p>
      </dgm:t>
    </dgm:pt>
    <dgm:pt modelId="{56E7EC96-F508-4399-BB94-CD84C53D0882}">
      <dgm:prSet phldrT="[Text]"/>
      <dgm:spPr/>
      <dgm:t>
        <a:bodyPr/>
        <a:lstStyle/>
        <a:p>
          <a:r>
            <a:rPr lang="en-US" b="0" dirty="0" smtClean="0"/>
            <a:t>Publish research as an example of your work to prospective employers</a:t>
          </a:r>
          <a:endParaRPr lang="en-US" b="0" dirty="0"/>
        </a:p>
      </dgm:t>
    </dgm:pt>
    <dgm:pt modelId="{87623836-60C4-44C2-8686-8137F0C62CAA}" type="parTrans" cxnId="{9C7A40BB-D49F-4902-AA2C-4E626E17CDFD}">
      <dgm:prSet/>
      <dgm:spPr/>
      <dgm:t>
        <a:bodyPr/>
        <a:lstStyle/>
        <a:p>
          <a:endParaRPr lang="en-US"/>
        </a:p>
      </dgm:t>
    </dgm:pt>
    <dgm:pt modelId="{C7BBEF46-1F42-4831-B29E-E213E3BEA73E}" type="sibTrans" cxnId="{9C7A40BB-D49F-4902-AA2C-4E626E17CDFD}">
      <dgm:prSet/>
      <dgm:spPr/>
      <dgm:t>
        <a:bodyPr/>
        <a:lstStyle/>
        <a:p>
          <a:endParaRPr lang="en-US"/>
        </a:p>
      </dgm:t>
    </dgm:pt>
    <dgm:pt modelId="{89164866-DE3E-A44D-BFFC-8A92631B3A15}">
      <dgm:prSet phldrT="[Text]"/>
      <dgm:spPr/>
      <dgm:t>
        <a:bodyPr/>
        <a:lstStyle/>
        <a:p>
          <a:r>
            <a:rPr lang="en-US" b="0" dirty="0" smtClean="0"/>
            <a:t>Use the QUAAF as a tool to build a relationship with asset managers and professional bodies</a:t>
          </a:r>
          <a:endParaRPr lang="en-US" b="0" dirty="0"/>
        </a:p>
      </dgm:t>
    </dgm:pt>
    <dgm:pt modelId="{D62D932F-C802-1846-A43D-83896EB29B9A}" type="parTrans" cxnId="{39316DEE-D815-A94C-A1B0-610C74ED1B78}">
      <dgm:prSet/>
      <dgm:spPr/>
      <dgm:t>
        <a:bodyPr/>
        <a:lstStyle/>
        <a:p>
          <a:endParaRPr lang="en-US"/>
        </a:p>
      </dgm:t>
    </dgm:pt>
    <dgm:pt modelId="{233103BB-3FC3-B049-85D2-2BFEB398C4BF}" type="sibTrans" cxnId="{39316DEE-D815-A94C-A1B0-610C74ED1B78}">
      <dgm:prSet/>
      <dgm:spPr/>
      <dgm:t>
        <a:bodyPr/>
        <a:lstStyle/>
        <a:p>
          <a:endParaRPr lang="en-US"/>
        </a:p>
      </dgm:t>
    </dgm:pt>
    <dgm:pt modelId="{7F632460-B6DE-4B04-82E4-78309AE5F86B}" type="pres">
      <dgm:prSet presAssocID="{56ABBD26-0A7C-47B9-BA17-72AA27ED22F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B3F30F-2A39-4407-A056-00E03013C02E}" type="pres">
      <dgm:prSet presAssocID="{73F85BBA-7E0A-4836-94B1-E9002455A3FB}" presName="parentLin" presStyleCnt="0"/>
      <dgm:spPr/>
    </dgm:pt>
    <dgm:pt modelId="{546EAB46-71B8-4C65-9F19-9E6F06FEC930}" type="pres">
      <dgm:prSet presAssocID="{73F85BBA-7E0A-4836-94B1-E9002455A3FB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7FA8D4E3-38D9-4E87-99B3-D97CC612B09E}" type="pres">
      <dgm:prSet presAssocID="{73F85BBA-7E0A-4836-94B1-E9002455A3F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A85048-39DB-472F-93D2-EBED0AF21C35}" type="pres">
      <dgm:prSet presAssocID="{73F85BBA-7E0A-4836-94B1-E9002455A3FB}" presName="negativeSpace" presStyleCnt="0"/>
      <dgm:spPr/>
    </dgm:pt>
    <dgm:pt modelId="{FC62B6B3-B6D5-414D-BB92-F8C11925A616}" type="pres">
      <dgm:prSet presAssocID="{73F85BBA-7E0A-4836-94B1-E9002455A3FB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5424EF-27C5-4600-A6DF-2E996248983E}" type="pres">
      <dgm:prSet presAssocID="{7909C580-A76A-4733-95E4-B3DDFE8D4553}" presName="spaceBetweenRectangles" presStyleCnt="0"/>
      <dgm:spPr/>
    </dgm:pt>
    <dgm:pt modelId="{D04F5DA2-9E59-458F-B783-CD87BEF15CB2}" type="pres">
      <dgm:prSet presAssocID="{90074B1C-D882-461B-97A7-22E4F64D71FF}" presName="parentLin" presStyleCnt="0"/>
      <dgm:spPr/>
    </dgm:pt>
    <dgm:pt modelId="{29E8F8F9-C308-4320-9FC2-0C682F88DE49}" type="pres">
      <dgm:prSet presAssocID="{90074B1C-D882-461B-97A7-22E4F64D71FF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7FEA8996-1801-4CA2-879A-46DB07103712}" type="pres">
      <dgm:prSet presAssocID="{90074B1C-D882-461B-97A7-22E4F64D71F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263421-1AE6-40CA-8E67-ACD715C9BA22}" type="pres">
      <dgm:prSet presAssocID="{90074B1C-D882-461B-97A7-22E4F64D71FF}" presName="negativeSpace" presStyleCnt="0"/>
      <dgm:spPr/>
    </dgm:pt>
    <dgm:pt modelId="{A06F8C1E-30FD-415E-ADDC-C64645DF5FE7}" type="pres">
      <dgm:prSet presAssocID="{90074B1C-D882-461B-97A7-22E4F64D71F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E50548-A9D0-45A6-8264-0E78070C32A5}" srcId="{90074B1C-D882-461B-97A7-22E4F64D71FF}" destId="{487DFF8D-D3D2-4B77-8207-C355FCD0E31A}" srcOrd="0" destOrd="0" parTransId="{AF899652-D2CF-4C4C-A1A7-4FA1A417B434}" sibTransId="{A2A8CC8F-536A-4765-87A7-D7666324EBD2}"/>
    <dgm:cxn modelId="{ADCB23DB-D8BC-E24C-A383-9D6ADC44B716}" type="presOf" srcId="{487DFF8D-D3D2-4B77-8207-C355FCD0E31A}" destId="{A06F8C1E-30FD-415E-ADDC-C64645DF5FE7}" srcOrd="0" destOrd="0" presId="urn:microsoft.com/office/officeart/2005/8/layout/list1"/>
    <dgm:cxn modelId="{86E89394-4121-FD45-8B04-C0823BA9F535}" type="presOf" srcId="{89164866-DE3E-A44D-BFFC-8A92631B3A15}" destId="{A06F8C1E-30FD-415E-ADDC-C64645DF5FE7}" srcOrd="0" destOrd="2" presId="urn:microsoft.com/office/officeart/2005/8/layout/list1"/>
    <dgm:cxn modelId="{B094CDFC-7137-2C4F-9465-D48A721B590F}" type="presOf" srcId="{56ABBD26-0A7C-47B9-BA17-72AA27ED22F5}" destId="{7F632460-B6DE-4B04-82E4-78309AE5F86B}" srcOrd="0" destOrd="0" presId="urn:microsoft.com/office/officeart/2005/8/layout/list1"/>
    <dgm:cxn modelId="{63151F8E-6FE0-3F41-BF21-CBF4EAC87025}" type="presOf" srcId="{73F85BBA-7E0A-4836-94B1-E9002455A3FB}" destId="{546EAB46-71B8-4C65-9F19-9E6F06FEC930}" srcOrd="0" destOrd="0" presId="urn:microsoft.com/office/officeart/2005/8/layout/list1"/>
    <dgm:cxn modelId="{39316DEE-D815-A94C-A1B0-610C74ED1B78}" srcId="{90074B1C-D882-461B-97A7-22E4F64D71FF}" destId="{89164866-DE3E-A44D-BFFC-8A92631B3A15}" srcOrd="2" destOrd="0" parTransId="{D62D932F-C802-1846-A43D-83896EB29B9A}" sibTransId="{233103BB-3FC3-B049-85D2-2BFEB398C4BF}"/>
    <dgm:cxn modelId="{E4797A3D-E2DD-8043-B449-6B9891C64888}" type="presOf" srcId="{90074B1C-D882-461B-97A7-22E4F64D71FF}" destId="{29E8F8F9-C308-4320-9FC2-0C682F88DE49}" srcOrd="0" destOrd="0" presId="urn:microsoft.com/office/officeart/2005/8/layout/list1"/>
    <dgm:cxn modelId="{74283048-B1DE-4030-94BA-E878AFC84136}" srcId="{56ABBD26-0A7C-47B9-BA17-72AA27ED22F5}" destId="{90074B1C-D882-461B-97A7-22E4F64D71FF}" srcOrd="1" destOrd="0" parTransId="{BD2CE5A9-BA98-4C29-BDD6-F8748B342C88}" sibTransId="{D168DBE9-23E9-4AB5-9426-08640C7C3ED2}"/>
    <dgm:cxn modelId="{9C7A40BB-D49F-4902-AA2C-4E626E17CDFD}" srcId="{90074B1C-D882-461B-97A7-22E4F64D71FF}" destId="{56E7EC96-F508-4399-BB94-CD84C53D0882}" srcOrd="1" destOrd="0" parTransId="{87623836-60C4-44C2-8686-8137F0C62CAA}" sibTransId="{C7BBEF46-1F42-4831-B29E-E213E3BEA73E}"/>
    <dgm:cxn modelId="{7A63D9E3-4DD1-484A-B68A-14593AE19429}" type="presOf" srcId="{73F85BBA-7E0A-4836-94B1-E9002455A3FB}" destId="{7FA8D4E3-38D9-4E87-99B3-D97CC612B09E}" srcOrd="1" destOrd="0" presId="urn:microsoft.com/office/officeart/2005/8/layout/list1"/>
    <dgm:cxn modelId="{8BA672E9-8A0E-4998-9BB0-A43D334FB847}" srcId="{56ABBD26-0A7C-47B9-BA17-72AA27ED22F5}" destId="{73F85BBA-7E0A-4836-94B1-E9002455A3FB}" srcOrd="0" destOrd="0" parTransId="{B718B576-3D09-40D6-95D8-BE96843A8779}" sibTransId="{7909C580-A76A-4733-95E4-B3DDFE8D4553}"/>
    <dgm:cxn modelId="{A137C243-88E0-7748-89DF-4176924CBBDD}" type="presOf" srcId="{30E5DA78-D749-4D78-8B81-3E6A1D48C348}" destId="{FC62B6B3-B6D5-414D-BB92-F8C11925A616}" srcOrd="0" destOrd="0" presId="urn:microsoft.com/office/officeart/2005/8/layout/list1"/>
    <dgm:cxn modelId="{67712B95-9661-C54A-B511-2306FD0D2BFB}" type="presOf" srcId="{56E7EC96-F508-4399-BB94-CD84C53D0882}" destId="{A06F8C1E-30FD-415E-ADDC-C64645DF5FE7}" srcOrd="0" destOrd="1" presId="urn:microsoft.com/office/officeart/2005/8/layout/list1"/>
    <dgm:cxn modelId="{DC1CCAF3-E860-437C-B744-832980E541E0}" srcId="{73F85BBA-7E0A-4836-94B1-E9002455A3FB}" destId="{30E5DA78-D749-4D78-8B81-3E6A1D48C348}" srcOrd="0" destOrd="0" parTransId="{05C9A0EB-1018-49F5-86D4-722E5025393C}" sibTransId="{82B66392-6BD6-41BB-9CFA-E965B1664D83}"/>
    <dgm:cxn modelId="{AEAFC910-B27B-F14E-B2F4-8F61BABD4157}" type="presOf" srcId="{90074B1C-D882-461B-97A7-22E4F64D71FF}" destId="{7FEA8996-1801-4CA2-879A-46DB07103712}" srcOrd="1" destOrd="0" presId="urn:microsoft.com/office/officeart/2005/8/layout/list1"/>
    <dgm:cxn modelId="{2AE304F9-329E-654E-BAF1-49EF8667714F}" type="presParOf" srcId="{7F632460-B6DE-4B04-82E4-78309AE5F86B}" destId="{7BB3F30F-2A39-4407-A056-00E03013C02E}" srcOrd="0" destOrd="0" presId="urn:microsoft.com/office/officeart/2005/8/layout/list1"/>
    <dgm:cxn modelId="{54CA5B23-F5E1-E749-B741-BB3C8A49BE18}" type="presParOf" srcId="{7BB3F30F-2A39-4407-A056-00E03013C02E}" destId="{546EAB46-71B8-4C65-9F19-9E6F06FEC930}" srcOrd="0" destOrd="0" presId="urn:microsoft.com/office/officeart/2005/8/layout/list1"/>
    <dgm:cxn modelId="{6A0360CD-8F41-1E40-A850-C1DF7EA0D02A}" type="presParOf" srcId="{7BB3F30F-2A39-4407-A056-00E03013C02E}" destId="{7FA8D4E3-38D9-4E87-99B3-D97CC612B09E}" srcOrd="1" destOrd="0" presId="urn:microsoft.com/office/officeart/2005/8/layout/list1"/>
    <dgm:cxn modelId="{D4AA0ADF-D45C-814D-AEDF-3B30ECA7DB27}" type="presParOf" srcId="{7F632460-B6DE-4B04-82E4-78309AE5F86B}" destId="{C3A85048-39DB-472F-93D2-EBED0AF21C35}" srcOrd="1" destOrd="0" presId="urn:microsoft.com/office/officeart/2005/8/layout/list1"/>
    <dgm:cxn modelId="{73302958-C4F3-344B-8B3F-F50C37C346EB}" type="presParOf" srcId="{7F632460-B6DE-4B04-82E4-78309AE5F86B}" destId="{FC62B6B3-B6D5-414D-BB92-F8C11925A616}" srcOrd="2" destOrd="0" presId="urn:microsoft.com/office/officeart/2005/8/layout/list1"/>
    <dgm:cxn modelId="{BB240F67-5A60-A744-8A6D-973377A6F8DE}" type="presParOf" srcId="{7F632460-B6DE-4B04-82E4-78309AE5F86B}" destId="{925424EF-27C5-4600-A6DF-2E996248983E}" srcOrd="3" destOrd="0" presId="urn:microsoft.com/office/officeart/2005/8/layout/list1"/>
    <dgm:cxn modelId="{CCD62BEA-C09B-F949-8200-D408567152D8}" type="presParOf" srcId="{7F632460-B6DE-4B04-82E4-78309AE5F86B}" destId="{D04F5DA2-9E59-458F-B783-CD87BEF15CB2}" srcOrd="4" destOrd="0" presId="urn:microsoft.com/office/officeart/2005/8/layout/list1"/>
    <dgm:cxn modelId="{73D226A6-7264-DA46-B0AC-D700AF7D7BC9}" type="presParOf" srcId="{D04F5DA2-9E59-458F-B783-CD87BEF15CB2}" destId="{29E8F8F9-C308-4320-9FC2-0C682F88DE49}" srcOrd="0" destOrd="0" presId="urn:microsoft.com/office/officeart/2005/8/layout/list1"/>
    <dgm:cxn modelId="{9016FEF7-4DAB-AC40-877F-84A747F975F7}" type="presParOf" srcId="{D04F5DA2-9E59-458F-B783-CD87BEF15CB2}" destId="{7FEA8996-1801-4CA2-879A-46DB07103712}" srcOrd="1" destOrd="0" presId="urn:microsoft.com/office/officeart/2005/8/layout/list1"/>
    <dgm:cxn modelId="{4BA1B694-6CA8-F44F-BF4A-6C55BEF1C3F3}" type="presParOf" srcId="{7F632460-B6DE-4B04-82E4-78309AE5F86B}" destId="{A3263421-1AE6-40CA-8E67-ACD715C9BA22}" srcOrd="5" destOrd="0" presId="urn:microsoft.com/office/officeart/2005/8/layout/list1"/>
    <dgm:cxn modelId="{8D3EC42D-7FE0-EE44-8B49-77F77C15E706}" type="presParOf" srcId="{7F632460-B6DE-4B04-82E4-78309AE5F86B}" destId="{A06F8C1E-30FD-415E-ADDC-C64645DF5FE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ABBD26-0A7C-47B9-BA17-72AA27ED22F5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3F85BBA-7E0A-4836-94B1-E9002455A3FB}">
      <dgm:prSet phldrT="[Text]"/>
      <dgm:spPr/>
      <dgm:t>
        <a:bodyPr/>
        <a:lstStyle/>
        <a:p>
          <a:r>
            <a:rPr lang="en-US" b="1" dirty="0" smtClean="0"/>
            <a:t>Risk Analyst - Description</a:t>
          </a:r>
          <a:endParaRPr lang="en-US" b="1" dirty="0"/>
        </a:p>
      </dgm:t>
    </dgm:pt>
    <dgm:pt modelId="{B718B576-3D09-40D6-95D8-BE96843A8779}" type="parTrans" cxnId="{8BA672E9-8A0E-4998-9BB0-A43D334FB847}">
      <dgm:prSet/>
      <dgm:spPr/>
      <dgm:t>
        <a:bodyPr/>
        <a:lstStyle/>
        <a:p>
          <a:endParaRPr lang="en-US"/>
        </a:p>
      </dgm:t>
    </dgm:pt>
    <dgm:pt modelId="{7909C580-A76A-4733-95E4-B3DDFE8D4553}" type="sibTrans" cxnId="{8BA672E9-8A0E-4998-9BB0-A43D334FB847}">
      <dgm:prSet/>
      <dgm:spPr/>
      <dgm:t>
        <a:bodyPr/>
        <a:lstStyle/>
        <a:p>
          <a:endParaRPr lang="en-US"/>
        </a:p>
      </dgm:t>
    </dgm:pt>
    <dgm:pt modelId="{90074B1C-D882-461B-97A7-22E4F64D71FF}">
      <dgm:prSet phldrT="[Text]"/>
      <dgm:spPr/>
      <dgm:t>
        <a:bodyPr/>
        <a:lstStyle/>
        <a:p>
          <a:r>
            <a:rPr lang="en-US" b="1" dirty="0" smtClean="0"/>
            <a:t>What can I expect to gain?</a:t>
          </a:r>
          <a:endParaRPr lang="en-US" b="1" dirty="0"/>
        </a:p>
      </dgm:t>
    </dgm:pt>
    <dgm:pt modelId="{BD2CE5A9-BA98-4C29-BDD6-F8748B342C88}" type="parTrans" cxnId="{74283048-B1DE-4030-94BA-E878AFC84136}">
      <dgm:prSet/>
      <dgm:spPr/>
      <dgm:t>
        <a:bodyPr/>
        <a:lstStyle/>
        <a:p>
          <a:endParaRPr lang="en-US"/>
        </a:p>
      </dgm:t>
    </dgm:pt>
    <dgm:pt modelId="{D168DBE9-23E9-4AB5-9426-08640C7C3ED2}" type="sibTrans" cxnId="{74283048-B1DE-4030-94BA-E878AFC84136}">
      <dgm:prSet/>
      <dgm:spPr/>
      <dgm:t>
        <a:bodyPr/>
        <a:lstStyle/>
        <a:p>
          <a:endParaRPr lang="en-US"/>
        </a:p>
      </dgm:t>
    </dgm:pt>
    <dgm:pt modelId="{30E5DA78-D749-4D78-8B81-3E6A1D48C348}">
      <dgm:prSet phldrT="[Text]"/>
      <dgm:spPr/>
      <dgm:t>
        <a:bodyPr/>
        <a:lstStyle/>
        <a:p>
          <a:r>
            <a:rPr lang="en-US" altLang="zh-CN" dirty="0" smtClean="0">
              <a:latin typeface="Calibri" charset="0"/>
              <a:ea typeface="Calibri" charset="0"/>
              <a:cs typeface="Calibri" charset="0"/>
            </a:rPr>
            <a:t>A Risk Analyst will be assigned a certain number of investment funds. The analyst will be responsible for monitoring the risk levels of these assigned funds. each month.</a:t>
          </a:r>
          <a:endParaRPr lang="en-US" b="0" dirty="0">
            <a:latin typeface="Calibri" charset="0"/>
            <a:ea typeface="Calibri" charset="0"/>
            <a:cs typeface="Calibri" charset="0"/>
          </a:endParaRPr>
        </a:p>
      </dgm:t>
    </dgm:pt>
    <dgm:pt modelId="{05C9A0EB-1018-49F5-86D4-722E5025393C}" type="parTrans" cxnId="{DC1CCAF3-E860-437C-B744-832980E541E0}">
      <dgm:prSet/>
      <dgm:spPr/>
      <dgm:t>
        <a:bodyPr/>
        <a:lstStyle/>
        <a:p>
          <a:endParaRPr lang="en-US"/>
        </a:p>
      </dgm:t>
    </dgm:pt>
    <dgm:pt modelId="{82B66392-6BD6-41BB-9CFA-E965B1664D83}" type="sibTrans" cxnId="{DC1CCAF3-E860-437C-B744-832980E541E0}">
      <dgm:prSet/>
      <dgm:spPr/>
      <dgm:t>
        <a:bodyPr/>
        <a:lstStyle/>
        <a:p>
          <a:endParaRPr lang="en-US"/>
        </a:p>
      </dgm:t>
    </dgm:pt>
    <dgm:pt modelId="{487DFF8D-D3D2-4B77-8207-C355FCD0E31A}">
      <dgm:prSet phldrT="[Text]"/>
      <dgm:spPr/>
      <dgm:t>
        <a:bodyPr/>
        <a:lstStyle/>
        <a:p>
          <a:r>
            <a:rPr lang="en-US" b="0" dirty="0" smtClean="0"/>
            <a:t>Practical experience performing investment research and evaluating investment managers</a:t>
          </a:r>
          <a:endParaRPr lang="en-US" b="0" dirty="0"/>
        </a:p>
      </dgm:t>
    </dgm:pt>
    <dgm:pt modelId="{AF899652-D2CF-4C4C-A1A7-4FA1A417B434}" type="parTrans" cxnId="{85E50548-A9D0-45A6-8264-0E78070C32A5}">
      <dgm:prSet/>
      <dgm:spPr/>
      <dgm:t>
        <a:bodyPr/>
        <a:lstStyle/>
        <a:p>
          <a:endParaRPr lang="en-US"/>
        </a:p>
      </dgm:t>
    </dgm:pt>
    <dgm:pt modelId="{A2A8CC8F-536A-4765-87A7-D7666324EBD2}" type="sibTrans" cxnId="{85E50548-A9D0-45A6-8264-0E78070C32A5}">
      <dgm:prSet/>
      <dgm:spPr/>
      <dgm:t>
        <a:bodyPr/>
        <a:lstStyle/>
        <a:p>
          <a:endParaRPr lang="en-US"/>
        </a:p>
      </dgm:t>
    </dgm:pt>
    <dgm:pt modelId="{4FC21563-052B-FC43-ADDA-7EC401F32631}">
      <dgm:prSet/>
      <dgm:spPr/>
      <dgm:t>
        <a:bodyPr/>
        <a:lstStyle/>
        <a:p>
          <a:r>
            <a:rPr lang="en-US" b="0" smtClean="0"/>
            <a:t>Publish research as an example of your work to prospective employers</a:t>
          </a:r>
          <a:endParaRPr lang="en-US" b="0" dirty="0"/>
        </a:p>
      </dgm:t>
    </dgm:pt>
    <dgm:pt modelId="{6368A0AE-8B53-874E-90EB-1CB374F76490}" type="parTrans" cxnId="{79C6AEAF-BEEC-0141-81E4-D47406B4BCDF}">
      <dgm:prSet/>
      <dgm:spPr/>
      <dgm:t>
        <a:bodyPr/>
        <a:lstStyle/>
        <a:p>
          <a:endParaRPr lang="en-US"/>
        </a:p>
      </dgm:t>
    </dgm:pt>
    <dgm:pt modelId="{25542CB3-1F9A-764B-B417-6616212E8DF0}" type="sibTrans" cxnId="{79C6AEAF-BEEC-0141-81E4-D47406B4BCDF}">
      <dgm:prSet/>
      <dgm:spPr/>
      <dgm:t>
        <a:bodyPr/>
        <a:lstStyle/>
        <a:p>
          <a:endParaRPr lang="en-US"/>
        </a:p>
      </dgm:t>
    </dgm:pt>
    <dgm:pt modelId="{082B04EB-8BE6-0946-A852-CBEA395191A7}">
      <dgm:prSet/>
      <dgm:spPr/>
      <dgm:t>
        <a:bodyPr/>
        <a:lstStyle/>
        <a:p>
          <a:r>
            <a:rPr lang="en-US" b="0" dirty="0" smtClean="0"/>
            <a:t>Use the QUAAF as a tool to build a relationship with asset managers and professional bodies</a:t>
          </a:r>
          <a:endParaRPr lang="en-US" b="0" dirty="0"/>
        </a:p>
      </dgm:t>
    </dgm:pt>
    <dgm:pt modelId="{8EA881B7-6682-564A-89DB-22AFF7F8C600}" type="parTrans" cxnId="{A3E0231B-6CEA-3C44-892E-E3355B5C189B}">
      <dgm:prSet/>
      <dgm:spPr/>
      <dgm:t>
        <a:bodyPr/>
        <a:lstStyle/>
        <a:p>
          <a:endParaRPr lang="en-US"/>
        </a:p>
      </dgm:t>
    </dgm:pt>
    <dgm:pt modelId="{0A441D10-112D-244B-B8A8-EB6AB331C0C8}" type="sibTrans" cxnId="{A3E0231B-6CEA-3C44-892E-E3355B5C189B}">
      <dgm:prSet/>
      <dgm:spPr/>
      <dgm:t>
        <a:bodyPr/>
        <a:lstStyle/>
        <a:p>
          <a:endParaRPr lang="en-US"/>
        </a:p>
      </dgm:t>
    </dgm:pt>
    <dgm:pt modelId="{7F632460-B6DE-4B04-82E4-78309AE5F86B}" type="pres">
      <dgm:prSet presAssocID="{56ABBD26-0A7C-47B9-BA17-72AA27ED22F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B3F30F-2A39-4407-A056-00E03013C02E}" type="pres">
      <dgm:prSet presAssocID="{73F85BBA-7E0A-4836-94B1-E9002455A3FB}" presName="parentLin" presStyleCnt="0"/>
      <dgm:spPr/>
    </dgm:pt>
    <dgm:pt modelId="{546EAB46-71B8-4C65-9F19-9E6F06FEC930}" type="pres">
      <dgm:prSet presAssocID="{73F85BBA-7E0A-4836-94B1-E9002455A3FB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7FA8D4E3-38D9-4E87-99B3-D97CC612B09E}" type="pres">
      <dgm:prSet presAssocID="{73F85BBA-7E0A-4836-94B1-E9002455A3F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A85048-39DB-472F-93D2-EBED0AF21C35}" type="pres">
      <dgm:prSet presAssocID="{73F85BBA-7E0A-4836-94B1-E9002455A3FB}" presName="negativeSpace" presStyleCnt="0"/>
      <dgm:spPr/>
    </dgm:pt>
    <dgm:pt modelId="{FC62B6B3-B6D5-414D-BB92-F8C11925A616}" type="pres">
      <dgm:prSet presAssocID="{73F85BBA-7E0A-4836-94B1-E9002455A3FB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5424EF-27C5-4600-A6DF-2E996248983E}" type="pres">
      <dgm:prSet presAssocID="{7909C580-A76A-4733-95E4-B3DDFE8D4553}" presName="spaceBetweenRectangles" presStyleCnt="0"/>
      <dgm:spPr/>
    </dgm:pt>
    <dgm:pt modelId="{D04F5DA2-9E59-458F-B783-CD87BEF15CB2}" type="pres">
      <dgm:prSet presAssocID="{90074B1C-D882-461B-97A7-22E4F64D71FF}" presName="parentLin" presStyleCnt="0"/>
      <dgm:spPr/>
    </dgm:pt>
    <dgm:pt modelId="{29E8F8F9-C308-4320-9FC2-0C682F88DE49}" type="pres">
      <dgm:prSet presAssocID="{90074B1C-D882-461B-97A7-22E4F64D71FF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7FEA8996-1801-4CA2-879A-46DB07103712}" type="pres">
      <dgm:prSet presAssocID="{90074B1C-D882-461B-97A7-22E4F64D71F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263421-1AE6-40CA-8E67-ACD715C9BA22}" type="pres">
      <dgm:prSet presAssocID="{90074B1C-D882-461B-97A7-22E4F64D71FF}" presName="negativeSpace" presStyleCnt="0"/>
      <dgm:spPr/>
    </dgm:pt>
    <dgm:pt modelId="{A06F8C1E-30FD-415E-ADDC-C64645DF5FE7}" type="pres">
      <dgm:prSet presAssocID="{90074B1C-D882-461B-97A7-22E4F64D71F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E50548-A9D0-45A6-8264-0E78070C32A5}" srcId="{90074B1C-D882-461B-97A7-22E4F64D71FF}" destId="{487DFF8D-D3D2-4B77-8207-C355FCD0E31A}" srcOrd="0" destOrd="0" parTransId="{AF899652-D2CF-4C4C-A1A7-4FA1A417B434}" sibTransId="{A2A8CC8F-536A-4765-87A7-D7666324EBD2}"/>
    <dgm:cxn modelId="{9E543CC2-CEAB-5B47-8E93-CD9440695FA9}" type="presOf" srcId="{73F85BBA-7E0A-4836-94B1-E9002455A3FB}" destId="{546EAB46-71B8-4C65-9F19-9E6F06FEC930}" srcOrd="0" destOrd="0" presId="urn:microsoft.com/office/officeart/2005/8/layout/list1"/>
    <dgm:cxn modelId="{9BA43057-D640-684F-9E43-6234D15D36A2}" type="presOf" srcId="{4FC21563-052B-FC43-ADDA-7EC401F32631}" destId="{A06F8C1E-30FD-415E-ADDC-C64645DF5FE7}" srcOrd="0" destOrd="1" presId="urn:microsoft.com/office/officeart/2005/8/layout/list1"/>
    <dgm:cxn modelId="{B138A042-3428-9C44-9CBA-C6742B08BF3B}" type="presOf" srcId="{73F85BBA-7E0A-4836-94B1-E9002455A3FB}" destId="{7FA8D4E3-38D9-4E87-99B3-D97CC612B09E}" srcOrd="1" destOrd="0" presId="urn:microsoft.com/office/officeart/2005/8/layout/list1"/>
    <dgm:cxn modelId="{A3E0231B-6CEA-3C44-892E-E3355B5C189B}" srcId="{90074B1C-D882-461B-97A7-22E4F64D71FF}" destId="{082B04EB-8BE6-0946-A852-CBEA395191A7}" srcOrd="2" destOrd="0" parTransId="{8EA881B7-6682-564A-89DB-22AFF7F8C600}" sibTransId="{0A441D10-112D-244B-B8A8-EB6AB331C0C8}"/>
    <dgm:cxn modelId="{2774CC16-4A18-7F4E-8A7F-0FF0D16859C2}" type="presOf" srcId="{082B04EB-8BE6-0946-A852-CBEA395191A7}" destId="{A06F8C1E-30FD-415E-ADDC-C64645DF5FE7}" srcOrd="0" destOrd="2" presId="urn:microsoft.com/office/officeart/2005/8/layout/list1"/>
    <dgm:cxn modelId="{74283048-B1DE-4030-94BA-E878AFC84136}" srcId="{56ABBD26-0A7C-47B9-BA17-72AA27ED22F5}" destId="{90074B1C-D882-461B-97A7-22E4F64D71FF}" srcOrd="1" destOrd="0" parTransId="{BD2CE5A9-BA98-4C29-BDD6-F8748B342C88}" sibTransId="{D168DBE9-23E9-4AB5-9426-08640C7C3ED2}"/>
    <dgm:cxn modelId="{EECDF867-7AD0-264A-B8FC-CFC6820256B1}" type="presOf" srcId="{487DFF8D-D3D2-4B77-8207-C355FCD0E31A}" destId="{A06F8C1E-30FD-415E-ADDC-C64645DF5FE7}" srcOrd="0" destOrd="0" presId="urn:microsoft.com/office/officeart/2005/8/layout/list1"/>
    <dgm:cxn modelId="{8310B702-87F8-B144-B9B9-C4FEE0E19641}" type="presOf" srcId="{90074B1C-D882-461B-97A7-22E4F64D71FF}" destId="{7FEA8996-1801-4CA2-879A-46DB07103712}" srcOrd="1" destOrd="0" presId="urn:microsoft.com/office/officeart/2005/8/layout/list1"/>
    <dgm:cxn modelId="{8BA672E9-8A0E-4998-9BB0-A43D334FB847}" srcId="{56ABBD26-0A7C-47B9-BA17-72AA27ED22F5}" destId="{73F85BBA-7E0A-4836-94B1-E9002455A3FB}" srcOrd="0" destOrd="0" parTransId="{B718B576-3D09-40D6-95D8-BE96843A8779}" sibTransId="{7909C580-A76A-4733-95E4-B3DDFE8D4553}"/>
    <dgm:cxn modelId="{79C6AEAF-BEEC-0141-81E4-D47406B4BCDF}" srcId="{90074B1C-D882-461B-97A7-22E4F64D71FF}" destId="{4FC21563-052B-FC43-ADDA-7EC401F32631}" srcOrd="1" destOrd="0" parTransId="{6368A0AE-8B53-874E-90EB-1CB374F76490}" sibTransId="{25542CB3-1F9A-764B-B417-6616212E8DF0}"/>
    <dgm:cxn modelId="{124F7B45-3E76-B649-8E99-C3EB6993FC1B}" type="presOf" srcId="{30E5DA78-D749-4D78-8B81-3E6A1D48C348}" destId="{FC62B6B3-B6D5-414D-BB92-F8C11925A616}" srcOrd="0" destOrd="0" presId="urn:microsoft.com/office/officeart/2005/8/layout/list1"/>
    <dgm:cxn modelId="{9B059FC9-1239-324E-BACF-E43F14FACD6F}" type="presOf" srcId="{90074B1C-D882-461B-97A7-22E4F64D71FF}" destId="{29E8F8F9-C308-4320-9FC2-0C682F88DE49}" srcOrd="0" destOrd="0" presId="urn:microsoft.com/office/officeart/2005/8/layout/list1"/>
    <dgm:cxn modelId="{DC1CCAF3-E860-437C-B744-832980E541E0}" srcId="{73F85BBA-7E0A-4836-94B1-E9002455A3FB}" destId="{30E5DA78-D749-4D78-8B81-3E6A1D48C348}" srcOrd="0" destOrd="0" parTransId="{05C9A0EB-1018-49F5-86D4-722E5025393C}" sibTransId="{82B66392-6BD6-41BB-9CFA-E965B1664D83}"/>
    <dgm:cxn modelId="{E84B4F79-06C1-6640-83D8-7AA0FBE738F4}" type="presOf" srcId="{56ABBD26-0A7C-47B9-BA17-72AA27ED22F5}" destId="{7F632460-B6DE-4B04-82E4-78309AE5F86B}" srcOrd="0" destOrd="0" presId="urn:microsoft.com/office/officeart/2005/8/layout/list1"/>
    <dgm:cxn modelId="{826E9038-4417-C246-B643-C5561E26D623}" type="presParOf" srcId="{7F632460-B6DE-4B04-82E4-78309AE5F86B}" destId="{7BB3F30F-2A39-4407-A056-00E03013C02E}" srcOrd="0" destOrd="0" presId="urn:microsoft.com/office/officeart/2005/8/layout/list1"/>
    <dgm:cxn modelId="{4B0B1E79-E00C-454A-B1B8-7945D20908A2}" type="presParOf" srcId="{7BB3F30F-2A39-4407-A056-00E03013C02E}" destId="{546EAB46-71B8-4C65-9F19-9E6F06FEC930}" srcOrd="0" destOrd="0" presId="urn:microsoft.com/office/officeart/2005/8/layout/list1"/>
    <dgm:cxn modelId="{732960FA-27EA-D34A-AFBA-2EEB50BFF40B}" type="presParOf" srcId="{7BB3F30F-2A39-4407-A056-00E03013C02E}" destId="{7FA8D4E3-38D9-4E87-99B3-D97CC612B09E}" srcOrd="1" destOrd="0" presId="urn:microsoft.com/office/officeart/2005/8/layout/list1"/>
    <dgm:cxn modelId="{535DC0B2-9E43-5942-B694-D3870FE7428A}" type="presParOf" srcId="{7F632460-B6DE-4B04-82E4-78309AE5F86B}" destId="{C3A85048-39DB-472F-93D2-EBED0AF21C35}" srcOrd="1" destOrd="0" presId="urn:microsoft.com/office/officeart/2005/8/layout/list1"/>
    <dgm:cxn modelId="{842F8C32-BA34-0F49-8624-C294259901B9}" type="presParOf" srcId="{7F632460-B6DE-4B04-82E4-78309AE5F86B}" destId="{FC62B6B3-B6D5-414D-BB92-F8C11925A616}" srcOrd="2" destOrd="0" presId="urn:microsoft.com/office/officeart/2005/8/layout/list1"/>
    <dgm:cxn modelId="{DDBD9DA3-07B1-8142-8D3A-71516C3E9A87}" type="presParOf" srcId="{7F632460-B6DE-4B04-82E4-78309AE5F86B}" destId="{925424EF-27C5-4600-A6DF-2E996248983E}" srcOrd="3" destOrd="0" presId="urn:microsoft.com/office/officeart/2005/8/layout/list1"/>
    <dgm:cxn modelId="{7F2989A4-271F-F24B-92FD-128A01101AFC}" type="presParOf" srcId="{7F632460-B6DE-4B04-82E4-78309AE5F86B}" destId="{D04F5DA2-9E59-458F-B783-CD87BEF15CB2}" srcOrd="4" destOrd="0" presId="urn:microsoft.com/office/officeart/2005/8/layout/list1"/>
    <dgm:cxn modelId="{C17DFC4F-670C-4D41-B5F7-3E35166368D4}" type="presParOf" srcId="{D04F5DA2-9E59-458F-B783-CD87BEF15CB2}" destId="{29E8F8F9-C308-4320-9FC2-0C682F88DE49}" srcOrd="0" destOrd="0" presId="urn:microsoft.com/office/officeart/2005/8/layout/list1"/>
    <dgm:cxn modelId="{2B28F140-042E-6C43-96A1-3B20BFDCB1AA}" type="presParOf" srcId="{D04F5DA2-9E59-458F-B783-CD87BEF15CB2}" destId="{7FEA8996-1801-4CA2-879A-46DB07103712}" srcOrd="1" destOrd="0" presId="urn:microsoft.com/office/officeart/2005/8/layout/list1"/>
    <dgm:cxn modelId="{8E7C68D7-878F-4C40-9FB6-A660E4615386}" type="presParOf" srcId="{7F632460-B6DE-4B04-82E4-78309AE5F86B}" destId="{A3263421-1AE6-40CA-8E67-ACD715C9BA22}" srcOrd="5" destOrd="0" presId="urn:microsoft.com/office/officeart/2005/8/layout/list1"/>
    <dgm:cxn modelId="{A6090C9A-DE95-5545-A38F-B8F9743F5773}" type="presParOf" srcId="{7F632460-B6DE-4B04-82E4-78309AE5F86B}" destId="{A06F8C1E-30FD-415E-ADDC-C64645DF5FE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ABBD26-0A7C-47B9-BA17-72AA27ED22F5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3F85BBA-7E0A-4836-94B1-E9002455A3FB}">
      <dgm:prSet phldrT="[Text]"/>
      <dgm:spPr/>
      <dgm:t>
        <a:bodyPr/>
        <a:lstStyle/>
        <a:p>
          <a:r>
            <a:rPr lang="en-US" b="1" dirty="0" smtClean="0"/>
            <a:t>Special Projects Analyst - Description</a:t>
          </a:r>
          <a:endParaRPr lang="en-US" b="1" dirty="0"/>
        </a:p>
      </dgm:t>
    </dgm:pt>
    <dgm:pt modelId="{B718B576-3D09-40D6-95D8-BE96843A8779}" type="parTrans" cxnId="{8BA672E9-8A0E-4998-9BB0-A43D334FB847}">
      <dgm:prSet/>
      <dgm:spPr/>
      <dgm:t>
        <a:bodyPr/>
        <a:lstStyle/>
        <a:p>
          <a:endParaRPr lang="en-US"/>
        </a:p>
      </dgm:t>
    </dgm:pt>
    <dgm:pt modelId="{7909C580-A76A-4733-95E4-B3DDFE8D4553}" type="sibTrans" cxnId="{8BA672E9-8A0E-4998-9BB0-A43D334FB847}">
      <dgm:prSet/>
      <dgm:spPr/>
      <dgm:t>
        <a:bodyPr/>
        <a:lstStyle/>
        <a:p>
          <a:endParaRPr lang="en-US"/>
        </a:p>
      </dgm:t>
    </dgm:pt>
    <dgm:pt modelId="{90074B1C-D882-461B-97A7-22E4F64D71FF}">
      <dgm:prSet phldrT="[Text]"/>
      <dgm:spPr/>
      <dgm:t>
        <a:bodyPr/>
        <a:lstStyle/>
        <a:p>
          <a:r>
            <a:rPr lang="en-US" b="1" dirty="0" smtClean="0"/>
            <a:t>What can I expect to gain?</a:t>
          </a:r>
          <a:endParaRPr lang="en-US" b="1" dirty="0"/>
        </a:p>
      </dgm:t>
    </dgm:pt>
    <dgm:pt modelId="{BD2CE5A9-BA98-4C29-BDD6-F8748B342C88}" type="parTrans" cxnId="{74283048-B1DE-4030-94BA-E878AFC84136}">
      <dgm:prSet/>
      <dgm:spPr/>
      <dgm:t>
        <a:bodyPr/>
        <a:lstStyle/>
        <a:p>
          <a:endParaRPr lang="en-US"/>
        </a:p>
      </dgm:t>
    </dgm:pt>
    <dgm:pt modelId="{D168DBE9-23E9-4AB5-9426-08640C7C3ED2}" type="sibTrans" cxnId="{74283048-B1DE-4030-94BA-E878AFC84136}">
      <dgm:prSet/>
      <dgm:spPr/>
      <dgm:t>
        <a:bodyPr/>
        <a:lstStyle/>
        <a:p>
          <a:endParaRPr lang="en-US"/>
        </a:p>
      </dgm:t>
    </dgm:pt>
    <dgm:pt modelId="{30E5DA78-D749-4D78-8B81-3E6A1D48C348}">
      <dgm:prSet phldrT="[Text]"/>
      <dgm:spPr/>
      <dgm:t>
        <a:bodyPr/>
        <a:lstStyle/>
        <a:p>
          <a:r>
            <a:rPr lang="en-US" dirty="0" smtClean="0"/>
            <a:t>QUAAF may start Special Projects throughout the course of its operating year. A Special Projects Analyst will be required to complete tasks assigned by a Special Projects Manager.</a:t>
          </a:r>
          <a:endParaRPr lang="en-US" b="0" dirty="0"/>
        </a:p>
      </dgm:t>
    </dgm:pt>
    <dgm:pt modelId="{05C9A0EB-1018-49F5-86D4-722E5025393C}" type="parTrans" cxnId="{DC1CCAF3-E860-437C-B744-832980E541E0}">
      <dgm:prSet/>
      <dgm:spPr/>
      <dgm:t>
        <a:bodyPr/>
        <a:lstStyle/>
        <a:p>
          <a:endParaRPr lang="en-US"/>
        </a:p>
      </dgm:t>
    </dgm:pt>
    <dgm:pt modelId="{82B66392-6BD6-41BB-9CFA-E965B1664D83}" type="sibTrans" cxnId="{DC1CCAF3-E860-437C-B744-832980E541E0}">
      <dgm:prSet/>
      <dgm:spPr/>
      <dgm:t>
        <a:bodyPr/>
        <a:lstStyle/>
        <a:p>
          <a:endParaRPr lang="en-US"/>
        </a:p>
      </dgm:t>
    </dgm:pt>
    <dgm:pt modelId="{487DFF8D-D3D2-4B77-8207-C355FCD0E31A}">
      <dgm:prSet phldrT="[Text]"/>
      <dgm:spPr/>
      <dgm:t>
        <a:bodyPr/>
        <a:lstStyle/>
        <a:p>
          <a:r>
            <a:rPr lang="en-US" b="0" dirty="0" smtClean="0"/>
            <a:t>Practical experience performing industry research</a:t>
          </a:r>
          <a:endParaRPr lang="en-US" b="0" dirty="0"/>
        </a:p>
      </dgm:t>
    </dgm:pt>
    <dgm:pt modelId="{AF899652-D2CF-4C4C-A1A7-4FA1A417B434}" type="parTrans" cxnId="{85E50548-A9D0-45A6-8264-0E78070C32A5}">
      <dgm:prSet/>
      <dgm:spPr/>
      <dgm:t>
        <a:bodyPr/>
        <a:lstStyle/>
        <a:p>
          <a:endParaRPr lang="en-US"/>
        </a:p>
      </dgm:t>
    </dgm:pt>
    <dgm:pt modelId="{A2A8CC8F-536A-4765-87A7-D7666324EBD2}" type="sibTrans" cxnId="{85E50548-A9D0-45A6-8264-0E78070C32A5}">
      <dgm:prSet/>
      <dgm:spPr/>
      <dgm:t>
        <a:bodyPr/>
        <a:lstStyle/>
        <a:p>
          <a:endParaRPr lang="en-US"/>
        </a:p>
      </dgm:t>
    </dgm:pt>
    <dgm:pt modelId="{FFB1CABE-F67C-694D-8600-0F44696663F5}">
      <dgm:prSet/>
      <dgm:spPr/>
      <dgm:t>
        <a:bodyPr/>
        <a:lstStyle/>
        <a:p>
          <a:r>
            <a:rPr lang="en-US" b="0" dirty="0" smtClean="0"/>
            <a:t>Work on exciting projects for external clients</a:t>
          </a:r>
          <a:endParaRPr lang="en-US" b="0" dirty="0"/>
        </a:p>
      </dgm:t>
    </dgm:pt>
    <dgm:pt modelId="{D7FA3154-67A1-B84A-889B-930F5F43C9FA}" type="parTrans" cxnId="{4D3C1492-975A-3E48-8314-CFE6D927BA71}">
      <dgm:prSet/>
      <dgm:spPr/>
      <dgm:t>
        <a:bodyPr/>
        <a:lstStyle/>
        <a:p>
          <a:endParaRPr lang="en-US"/>
        </a:p>
      </dgm:t>
    </dgm:pt>
    <dgm:pt modelId="{DF31C0DA-28A4-CA48-A40F-B25911B775BC}" type="sibTrans" cxnId="{4D3C1492-975A-3E48-8314-CFE6D927BA71}">
      <dgm:prSet/>
      <dgm:spPr/>
      <dgm:t>
        <a:bodyPr/>
        <a:lstStyle/>
        <a:p>
          <a:endParaRPr lang="en-US"/>
        </a:p>
      </dgm:t>
    </dgm:pt>
    <dgm:pt modelId="{2E732A62-14F7-1F4A-8FB5-A47C84D8B0B2}">
      <dgm:prSet/>
      <dgm:spPr/>
      <dgm:t>
        <a:bodyPr/>
        <a:lstStyle/>
        <a:p>
          <a:r>
            <a:rPr lang="en-US" b="0" dirty="0" smtClean="0"/>
            <a:t>Build your resume with the research perform</a:t>
          </a:r>
          <a:endParaRPr lang="en-US" b="0" dirty="0"/>
        </a:p>
      </dgm:t>
    </dgm:pt>
    <dgm:pt modelId="{79082970-12F2-A944-92C2-B12AB8A3939F}" type="parTrans" cxnId="{1955C7FC-7B73-E64B-BBBA-4FC9F5677677}">
      <dgm:prSet/>
      <dgm:spPr/>
      <dgm:t>
        <a:bodyPr/>
        <a:lstStyle/>
        <a:p>
          <a:endParaRPr lang="en-US"/>
        </a:p>
      </dgm:t>
    </dgm:pt>
    <dgm:pt modelId="{DE363186-4841-1A49-9F78-3B60F82A4347}" type="sibTrans" cxnId="{1955C7FC-7B73-E64B-BBBA-4FC9F5677677}">
      <dgm:prSet/>
      <dgm:spPr/>
      <dgm:t>
        <a:bodyPr/>
        <a:lstStyle/>
        <a:p>
          <a:endParaRPr lang="en-US"/>
        </a:p>
      </dgm:t>
    </dgm:pt>
    <dgm:pt modelId="{7F632460-B6DE-4B04-82E4-78309AE5F86B}" type="pres">
      <dgm:prSet presAssocID="{56ABBD26-0A7C-47B9-BA17-72AA27ED22F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B3F30F-2A39-4407-A056-00E03013C02E}" type="pres">
      <dgm:prSet presAssocID="{73F85BBA-7E0A-4836-94B1-E9002455A3FB}" presName="parentLin" presStyleCnt="0"/>
      <dgm:spPr/>
    </dgm:pt>
    <dgm:pt modelId="{546EAB46-71B8-4C65-9F19-9E6F06FEC930}" type="pres">
      <dgm:prSet presAssocID="{73F85BBA-7E0A-4836-94B1-E9002455A3FB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7FA8D4E3-38D9-4E87-99B3-D97CC612B09E}" type="pres">
      <dgm:prSet presAssocID="{73F85BBA-7E0A-4836-94B1-E9002455A3F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A85048-39DB-472F-93D2-EBED0AF21C35}" type="pres">
      <dgm:prSet presAssocID="{73F85BBA-7E0A-4836-94B1-E9002455A3FB}" presName="negativeSpace" presStyleCnt="0"/>
      <dgm:spPr/>
    </dgm:pt>
    <dgm:pt modelId="{FC62B6B3-B6D5-414D-BB92-F8C11925A616}" type="pres">
      <dgm:prSet presAssocID="{73F85BBA-7E0A-4836-94B1-E9002455A3FB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5424EF-27C5-4600-A6DF-2E996248983E}" type="pres">
      <dgm:prSet presAssocID="{7909C580-A76A-4733-95E4-B3DDFE8D4553}" presName="spaceBetweenRectangles" presStyleCnt="0"/>
      <dgm:spPr/>
    </dgm:pt>
    <dgm:pt modelId="{D04F5DA2-9E59-458F-B783-CD87BEF15CB2}" type="pres">
      <dgm:prSet presAssocID="{90074B1C-D882-461B-97A7-22E4F64D71FF}" presName="parentLin" presStyleCnt="0"/>
      <dgm:spPr/>
    </dgm:pt>
    <dgm:pt modelId="{29E8F8F9-C308-4320-9FC2-0C682F88DE49}" type="pres">
      <dgm:prSet presAssocID="{90074B1C-D882-461B-97A7-22E4F64D71FF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7FEA8996-1801-4CA2-879A-46DB07103712}" type="pres">
      <dgm:prSet presAssocID="{90074B1C-D882-461B-97A7-22E4F64D71F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263421-1AE6-40CA-8E67-ACD715C9BA22}" type="pres">
      <dgm:prSet presAssocID="{90074B1C-D882-461B-97A7-22E4F64D71FF}" presName="negativeSpace" presStyleCnt="0"/>
      <dgm:spPr/>
    </dgm:pt>
    <dgm:pt modelId="{A06F8C1E-30FD-415E-ADDC-C64645DF5FE7}" type="pres">
      <dgm:prSet presAssocID="{90074B1C-D882-461B-97A7-22E4F64D71F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E50548-A9D0-45A6-8264-0E78070C32A5}" srcId="{90074B1C-D882-461B-97A7-22E4F64D71FF}" destId="{487DFF8D-D3D2-4B77-8207-C355FCD0E31A}" srcOrd="0" destOrd="0" parTransId="{AF899652-D2CF-4C4C-A1A7-4FA1A417B434}" sibTransId="{A2A8CC8F-536A-4765-87A7-D7666324EBD2}"/>
    <dgm:cxn modelId="{256B86E5-A7C8-2945-8196-6044C7F0588C}" type="presOf" srcId="{73F85BBA-7E0A-4836-94B1-E9002455A3FB}" destId="{546EAB46-71B8-4C65-9F19-9E6F06FEC930}" srcOrd="0" destOrd="0" presId="urn:microsoft.com/office/officeart/2005/8/layout/list1"/>
    <dgm:cxn modelId="{1ADFD056-962C-7F48-A949-6330A49AEDE0}" type="presOf" srcId="{30E5DA78-D749-4D78-8B81-3E6A1D48C348}" destId="{FC62B6B3-B6D5-414D-BB92-F8C11925A616}" srcOrd="0" destOrd="0" presId="urn:microsoft.com/office/officeart/2005/8/layout/list1"/>
    <dgm:cxn modelId="{66138B01-CE94-5842-B65E-918B5635654B}" type="presOf" srcId="{90074B1C-D882-461B-97A7-22E4F64D71FF}" destId="{29E8F8F9-C308-4320-9FC2-0C682F88DE49}" srcOrd="0" destOrd="0" presId="urn:microsoft.com/office/officeart/2005/8/layout/list1"/>
    <dgm:cxn modelId="{9B021457-AE35-E743-8818-7DEC418B590E}" type="presOf" srcId="{FFB1CABE-F67C-694D-8600-0F44696663F5}" destId="{A06F8C1E-30FD-415E-ADDC-C64645DF5FE7}" srcOrd="0" destOrd="1" presId="urn:microsoft.com/office/officeart/2005/8/layout/list1"/>
    <dgm:cxn modelId="{9821024E-1C8E-854F-B7FA-CDA47829EAD0}" type="presOf" srcId="{487DFF8D-D3D2-4B77-8207-C355FCD0E31A}" destId="{A06F8C1E-30FD-415E-ADDC-C64645DF5FE7}" srcOrd="0" destOrd="0" presId="urn:microsoft.com/office/officeart/2005/8/layout/list1"/>
    <dgm:cxn modelId="{74283048-B1DE-4030-94BA-E878AFC84136}" srcId="{56ABBD26-0A7C-47B9-BA17-72AA27ED22F5}" destId="{90074B1C-D882-461B-97A7-22E4F64D71FF}" srcOrd="1" destOrd="0" parTransId="{BD2CE5A9-BA98-4C29-BDD6-F8748B342C88}" sibTransId="{D168DBE9-23E9-4AB5-9426-08640C7C3ED2}"/>
    <dgm:cxn modelId="{3FE68357-C4F3-5742-B9BD-BA7EF1A29AAD}" type="presOf" srcId="{2E732A62-14F7-1F4A-8FB5-A47C84D8B0B2}" destId="{A06F8C1E-30FD-415E-ADDC-C64645DF5FE7}" srcOrd="0" destOrd="2" presId="urn:microsoft.com/office/officeart/2005/8/layout/list1"/>
    <dgm:cxn modelId="{CA8C3548-507A-E94A-AB0C-263348130DEB}" type="presOf" srcId="{73F85BBA-7E0A-4836-94B1-E9002455A3FB}" destId="{7FA8D4E3-38D9-4E87-99B3-D97CC612B09E}" srcOrd="1" destOrd="0" presId="urn:microsoft.com/office/officeart/2005/8/layout/list1"/>
    <dgm:cxn modelId="{8BA672E9-8A0E-4998-9BB0-A43D334FB847}" srcId="{56ABBD26-0A7C-47B9-BA17-72AA27ED22F5}" destId="{73F85BBA-7E0A-4836-94B1-E9002455A3FB}" srcOrd="0" destOrd="0" parTransId="{B718B576-3D09-40D6-95D8-BE96843A8779}" sibTransId="{7909C580-A76A-4733-95E4-B3DDFE8D4553}"/>
    <dgm:cxn modelId="{4D3C1492-975A-3E48-8314-CFE6D927BA71}" srcId="{90074B1C-D882-461B-97A7-22E4F64D71FF}" destId="{FFB1CABE-F67C-694D-8600-0F44696663F5}" srcOrd="1" destOrd="0" parTransId="{D7FA3154-67A1-B84A-889B-930F5F43C9FA}" sibTransId="{DF31C0DA-28A4-CA48-A40F-B25911B775BC}"/>
    <dgm:cxn modelId="{A4B5849B-8357-4E40-9680-381AEFAEAF71}" type="presOf" srcId="{56ABBD26-0A7C-47B9-BA17-72AA27ED22F5}" destId="{7F632460-B6DE-4B04-82E4-78309AE5F86B}" srcOrd="0" destOrd="0" presId="urn:microsoft.com/office/officeart/2005/8/layout/list1"/>
    <dgm:cxn modelId="{34147A8E-1956-464A-93B5-4149F5F7534B}" type="presOf" srcId="{90074B1C-D882-461B-97A7-22E4F64D71FF}" destId="{7FEA8996-1801-4CA2-879A-46DB07103712}" srcOrd="1" destOrd="0" presId="urn:microsoft.com/office/officeart/2005/8/layout/list1"/>
    <dgm:cxn modelId="{1955C7FC-7B73-E64B-BBBA-4FC9F5677677}" srcId="{90074B1C-D882-461B-97A7-22E4F64D71FF}" destId="{2E732A62-14F7-1F4A-8FB5-A47C84D8B0B2}" srcOrd="2" destOrd="0" parTransId="{79082970-12F2-A944-92C2-B12AB8A3939F}" sibTransId="{DE363186-4841-1A49-9F78-3B60F82A4347}"/>
    <dgm:cxn modelId="{DC1CCAF3-E860-437C-B744-832980E541E0}" srcId="{73F85BBA-7E0A-4836-94B1-E9002455A3FB}" destId="{30E5DA78-D749-4D78-8B81-3E6A1D48C348}" srcOrd="0" destOrd="0" parTransId="{05C9A0EB-1018-49F5-86D4-722E5025393C}" sibTransId="{82B66392-6BD6-41BB-9CFA-E965B1664D83}"/>
    <dgm:cxn modelId="{C16F106D-5B3A-7F42-99C5-4ADA70151EA1}" type="presParOf" srcId="{7F632460-B6DE-4B04-82E4-78309AE5F86B}" destId="{7BB3F30F-2A39-4407-A056-00E03013C02E}" srcOrd="0" destOrd="0" presId="urn:microsoft.com/office/officeart/2005/8/layout/list1"/>
    <dgm:cxn modelId="{0AC6D417-EBFB-2347-8B7B-B3AD5A148554}" type="presParOf" srcId="{7BB3F30F-2A39-4407-A056-00E03013C02E}" destId="{546EAB46-71B8-4C65-9F19-9E6F06FEC930}" srcOrd="0" destOrd="0" presId="urn:microsoft.com/office/officeart/2005/8/layout/list1"/>
    <dgm:cxn modelId="{91FB6B98-DE97-B04E-80B8-F7DDC6FAEE70}" type="presParOf" srcId="{7BB3F30F-2A39-4407-A056-00E03013C02E}" destId="{7FA8D4E3-38D9-4E87-99B3-D97CC612B09E}" srcOrd="1" destOrd="0" presId="urn:microsoft.com/office/officeart/2005/8/layout/list1"/>
    <dgm:cxn modelId="{BBD43443-A49E-234E-9B42-9A989E25BE45}" type="presParOf" srcId="{7F632460-B6DE-4B04-82E4-78309AE5F86B}" destId="{C3A85048-39DB-472F-93D2-EBED0AF21C35}" srcOrd="1" destOrd="0" presId="urn:microsoft.com/office/officeart/2005/8/layout/list1"/>
    <dgm:cxn modelId="{25847CAA-B76B-114E-9652-58A6CC2EA000}" type="presParOf" srcId="{7F632460-B6DE-4B04-82E4-78309AE5F86B}" destId="{FC62B6B3-B6D5-414D-BB92-F8C11925A616}" srcOrd="2" destOrd="0" presId="urn:microsoft.com/office/officeart/2005/8/layout/list1"/>
    <dgm:cxn modelId="{A9B2C8A2-FB7C-1342-ADB5-374501985E0D}" type="presParOf" srcId="{7F632460-B6DE-4B04-82E4-78309AE5F86B}" destId="{925424EF-27C5-4600-A6DF-2E996248983E}" srcOrd="3" destOrd="0" presId="urn:microsoft.com/office/officeart/2005/8/layout/list1"/>
    <dgm:cxn modelId="{2FE7EC00-ECDB-0840-BD1D-1BF886A7C420}" type="presParOf" srcId="{7F632460-B6DE-4B04-82E4-78309AE5F86B}" destId="{D04F5DA2-9E59-458F-B783-CD87BEF15CB2}" srcOrd="4" destOrd="0" presId="urn:microsoft.com/office/officeart/2005/8/layout/list1"/>
    <dgm:cxn modelId="{96ECEF31-D05E-2E41-BFC1-079EFA80F408}" type="presParOf" srcId="{D04F5DA2-9E59-458F-B783-CD87BEF15CB2}" destId="{29E8F8F9-C308-4320-9FC2-0C682F88DE49}" srcOrd="0" destOrd="0" presId="urn:microsoft.com/office/officeart/2005/8/layout/list1"/>
    <dgm:cxn modelId="{DB1FEA83-98D5-984C-88A4-8DE2C7149A78}" type="presParOf" srcId="{D04F5DA2-9E59-458F-B783-CD87BEF15CB2}" destId="{7FEA8996-1801-4CA2-879A-46DB07103712}" srcOrd="1" destOrd="0" presId="urn:microsoft.com/office/officeart/2005/8/layout/list1"/>
    <dgm:cxn modelId="{8448BEED-38E2-F840-AA6C-D9D21D5FBD2F}" type="presParOf" srcId="{7F632460-B6DE-4B04-82E4-78309AE5F86B}" destId="{A3263421-1AE6-40CA-8E67-ACD715C9BA22}" srcOrd="5" destOrd="0" presId="urn:microsoft.com/office/officeart/2005/8/layout/list1"/>
    <dgm:cxn modelId="{A8D503BA-570A-774C-915A-02688FC95D1E}" type="presParOf" srcId="{7F632460-B6DE-4B04-82E4-78309AE5F86B}" destId="{A06F8C1E-30FD-415E-ADDC-C64645DF5FE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ABBD26-0A7C-47B9-BA17-72AA27ED22F5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3F85BBA-7E0A-4836-94B1-E9002455A3FB}">
      <dgm:prSet phldrT="[Text]"/>
      <dgm:spPr/>
      <dgm:t>
        <a:bodyPr/>
        <a:lstStyle/>
        <a:p>
          <a:r>
            <a:rPr lang="en-US" b="1" dirty="0" smtClean="0"/>
            <a:t>Marketing Specialist - Description</a:t>
          </a:r>
          <a:endParaRPr lang="en-US" b="1" dirty="0"/>
        </a:p>
      </dgm:t>
    </dgm:pt>
    <dgm:pt modelId="{B718B576-3D09-40D6-95D8-BE96843A8779}" type="parTrans" cxnId="{8BA672E9-8A0E-4998-9BB0-A43D334FB847}">
      <dgm:prSet/>
      <dgm:spPr/>
      <dgm:t>
        <a:bodyPr/>
        <a:lstStyle/>
        <a:p>
          <a:endParaRPr lang="en-US"/>
        </a:p>
      </dgm:t>
    </dgm:pt>
    <dgm:pt modelId="{7909C580-A76A-4733-95E4-B3DDFE8D4553}" type="sibTrans" cxnId="{8BA672E9-8A0E-4998-9BB0-A43D334FB847}">
      <dgm:prSet/>
      <dgm:spPr/>
      <dgm:t>
        <a:bodyPr/>
        <a:lstStyle/>
        <a:p>
          <a:endParaRPr lang="en-US"/>
        </a:p>
      </dgm:t>
    </dgm:pt>
    <dgm:pt modelId="{90074B1C-D882-461B-97A7-22E4F64D71FF}">
      <dgm:prSet phldrT="[Text]"/>
      <dgm:spPr/>
      <dgm:t>
        <a:bodyPr/>
        <a:lstStyle/>
        <a:p>
          <a:r>
            <a:rPr lang="en-US" b="1" dirty="0" smtClean="0"/>
            <a:t>What can I expect to gain?</a:t>
          </a:r>
          <a:endParaRPr lang="en-US" b="1" dirty="0"/>
        </a:p>
      </dgm:t>
    </dgm:pt>
    <dgm:pt modelId="{BD2CE5A9-BA98-4C29-BDD6-F8748B342C88}" type="parTrans" cxnId="{74283048-B1DE-4030-94BA-E878AFC84136}">
      <dgm:prSet/>
      <dgm:spPr/>
      <dgm:t>
        <a:bodyPr/>
        <a:lstStyle/>
        <a:p>
          <a:endParaRPr lang="en-US"/>
        </a:p>
      </dgm:t>
    </dgm:pt>
    <dgm:pt modelId="{D168DBE9-23E9-4AB5-9426-08640C7C3ED2}" type="sibTrans" cxnId="{74283048-B1DE-4030-94BA-E878AFC84136}">
      <dgm:prSet/>
      <dgm:spPr/>
      <dgm:t>
        <a:bodyPr/>
        <a:lstStyle/>
        <a:p>
          <a:endParaRPr lang="en-US"/>
        </a:p>
      </dgm:t>
    </dgm:pt>
    <dgm:pt modelId="{30E5DA78-D749-4D78-8B81-3E6A1D48C348}">
      <dgm:prSet phldrT="[Text]"/>
      <dgm:spPr/>
      <dgm:t>
        <a:bodyPr/>
        <a:lstStyle/>
        <a:p>
          <a:r>
            <a:rPr lang="en-CA" dirty="0" smtClean="0"/>
            <a:t>Holding events such as educational seminars.</a:t>
          </a:r>
          <a:endParaRPr lang="en-US" b="0" dirty="0"/>
        </a:p>
      </dgm:t>
    </dgm:pt>
    <dgm:pt modelId="{05C9A0EB-1018-49F5-86D4-722E5025393C}" type="parTrans" cxnId="{DC1CCAF3-E860-437C-B744-832980E541E0}">
      <dgm:prSet/>
      <dgm:spPr/>
      <dgm:t>
        <a:bodyPr/>
        <a:lstStyle/>
        <a:p>
          <a:endParaRPr lang="en-US"/>
        </a:p>
      </dgm:t>
    </dgm:pt>
    <dgm:pt modelId="{82B66392-6BD6-41BB-9CFA-E965B1664D83}" type="sibTrans" cxnId="{DC1CCAF3-E860-437C-B744-832980E541E0}">
      <dgm:prSet/>
      <dgm:spPr/>
      <dgm:t>
        <a:bodyPr/>
        <a:lstStyle/>
        <a:p>
          <a:endParaRPr lang="en-US"/>
        </a:p>
      </dgm:t>
    </dgm:pt>
    <dgm:pt modelId="{56E7EC96-F508-4399-BB94-CD84C53D0882}">
      <dgm:prSet phldrT="[Text]"/>
      <dgm:spPr/>
      <dgm:t>
        <a:bodyPr/>
        <a:lstStyle/>
        <a:p>
          <a:r>
            <a:rPr lang="en-US" b="0" dirty="0" smtClean="0"/>
            <a:t>Networking opportunities!</a:t>
          </a:r>
          <a:endParaRPr lang="en-US" b="0" dirty="0"/>
        </a:p>
      </dgm:t>
    </dgm:pt>
    <dgm:pt modelId="{87623836-60C4-44C2-8686-8137F0C62CAA}" type="parTrans" cxnId="{9C7A40BB-D49F-4902-AA2C-4E626E17CDFD}">
      <dgm:prSet/>
      <dgm:spPr/>
      <dgm:t>
        <a:bodyPr/>
        <a:lstStyle/>
        <a:p>
          <a:endParaRPr lang="en-US"/>
        </a:p>
      </dgm:t>
    </dgm:pt>
    <dgm:pt modelId="{C7BBEF46-1F42-4831-B29E-E213E3BEA73E}" type="sibTrans" cxnId="{9C7A40BB-D49F-4902-AA2C-4E626E17CDFD}">
      <dgm:prSet/>
      <dgm:spPr/>
      <dgm:t>
        <a:bodyPr/>
        <a:lstStyle/>
        <a:p>
          <a:endParaRPr lang="en-US"/>
        </a:p>
      </dgm:t>
    </dgm:pt>
    <dgm:pt modelId="{6B2E408F-B984-4A79-B50D-F7D1BD0D0E21}">
      <dgm:prSet phldrT="[Text]"/>
      <dgm:spPr/>
      <dgm:t>
        <a:bodyPr/>
        <a:lstStyle/>
        <a:p>
          <a:r>
            <a:rPr lang="en-US" b="0" dirty="0" smtClean="0"/>
            <a:t>Learn how to build and develop strategic relationships</a:t>
          </a:r>
          <a:endParaRPr lang="en-US" b="0" dirty="0"/>
        </a:p>
      </dgm:t>
    </dgm:pt>
    <dgm:pt modelId="{74F5D8E1-1C81-4F1B-B64B-93B7049E90CE}" type="parTrans" cxnId="{FE49C682-14C5-4CE8-8C20-45940B941CC9}">
      <dgm:prSet/>
      <dgm:spPr/>
      <dgm:t>
        <a:bodyPr/>
        <a:lstStyle/>
        <a:p>
          <a:endParaRPr lang="en-US"/>
        </a:p>
      </dgm:t>
    </dgm:pt>
    <dgm:pt modelId="{7579145C-75FD-42CF-A354-2DC46E4CF85A}" type="sibTrans" cxnId="{FE49C682-14C5-4CE8-8C20-45940B941CC9}">
      <dgm:prSet/>
      <dgm:spPr/>
      <dgm:t>
        <a:bodyPr/>
        <a:lstStyle/>
        <a:p>
          <a:endParaRPr lang="en-US"/>
        </a:p>
      </dgm:t>
    </dgm:pt>
    <dgm:pt modelId="{45F07ABA-E722-304E-A696-5B0C2AEBEA50}">
      <dgm:prSet/>
      <dgm:spPr/>
      <dgm:t>
        <a:bodyPr/>
        <a:lstStyle/>
        <a:p>
          <a:r>
            <a:rPr lang="en-CA" smtClean="0"/>
            <a:t>Actively seeking potential clients or cooperators to participate the education seminar as guest speakers</a:t>
          </a:r>
          <a:endParaRPr lang="en-CA" dirty="0"/>
        </a:p>
      </dgm:t>
    </dgm:pt>
    <dgm:pt modelId="{203DA5A1-FC59-744C-BBF0-F718A59D33C9}" type="parTrans" cxnId="{19CCDCFC-4683-AB44-BE1C-07A911D4D5E3}">
      <dgm:prSet/>
      <dgm:spPr/>
      <dgm:t>
        <a:bodyPr/>
        <a:lstStyle/>
        <a:p>
          <a:endParaRPr lang="en-US"/>
        </a:p>
      </dgm:t>
    </dgm:pt>
    <dgm:pt modelId="{2E443A9F-A710-8243-9E7D-2F007D087559}" type="sibTrans" cxnId="{19CCDCFC-4683-AB44-BE1C-07A911D4D5E3}">
      <dgm:prSet/>
      <dgm:spPr/>
      <dgm:t>
        <a:bodyPr/>
        <a:lstStyle/>
        <a:p>
          <a:endParaRPr lang="en-US"/>
        </a:p>
      </dgm:t>
    </dgm:pt>
    <dgm:pt modelId="{1140EE2C-559C-F34B-84CD-301D43D8191C}">
      <dgm:prSet/>
      <dgm:spPr/>
      <dgm:t>
        <a:bodyPr/>
        <a:lstStyle/>
        <a:p>
          <a:r>
            <a:rPr lang="en-CA" dirty="0" smtClean="0"/>
            <a:t>Selling research papers to companies who need our service</a:t>
          </a:r>
          <a:endParaRPr lang="en-CA" dirty="0"/>
        </a:p>
      </dgm:t>
    </dgm:pt>
    <dgm:pt modelId="{D0F14CD9-FB3B-D346-A57F-6C18E24D4457}" type="parTrans" cxnId="{2372AF80-8F15-BB4F-8CE6-04C3373A2A1B}">
      <dgm:prSet/>
      <dgm:spPr/>
      <dgm:t>
        <a:bodyPr/>
        <a:lstStyle/>
        <a:p>
          <a:endParaRPr lang="en-US"/>
        </a:p>
      </dgm:t>
    </dgm:pt>
    <dgm:pt modelId="{C85C9BC0-8536-494F-B019-F396F6AB5B54}" type="sibTrans" cxnId="{2372AF80-8F15-BB4F-8CE6-04C3373A2A1B}">
      <dgm:prSet/>
      <dgm:spPr/>
      <dgm:t>
        <a:bodyPr/>
        <a:lstStyle/>
        <a:p>
          <a:endParaRPr lang="en-US"/>
        </a:p>
      </dgm:t>
    </dgm:pt>
    <dgm:pt modelId="{6C1C89B1-C6AE-3146-AF4D-9A07BDF63F3A}">
      <dgm:prSet phldrT="[Text]"/>
      <dgm:spPr/>
      <dgm:t>
        <a:bodyPr/>
        <a:lstStyle/>
        <a:p>
          <a:r>
            <a:rPr lang="en-US" b="0" dirty="0" smtClean="0"/>
            <a:t>Practice “soft skills”</a:t>
          </a:r>
          <a:endParaRPr lang="en-US" b="0" dirty="0"/>
        </a:p>
      </dgm:t>
    </dgm:pt>
    <dgm:pt modelId="{19F2DF5D-E135-7A43-AE8E-3A804FFD0048}" type="parTrans" cxnId="{F637FE42-9D7A-4C42-B60D-87537BC9DEC1}">
      <dgm:prSet/>
      <dgm:spPr/>
      <dgm:t>
        <a:bodyPr/>
        <a:lstStyle/>
        <a:p>
          <a:endParaRPr lang="en-US"/>
        </a:p>
      </dgm:t>
    </dgm:pt>
    <dgm:pt modelId="{2FD1D942-C65B-894A-AEDA-1AD60E4060F4}" type="sibTrans" cxnId="{F637FE42-9D7A-4C42-B60D-87537BC9DEC1}">
      <dgm:prSet/>
      <dgm:spPr/>
      <dgm:t>
        <a:bodyPr/>
        <a:lstStyle/>
        <a:p>
          <a:endParaRPr lang="en-US"/>
        </a:p>
      </dgm:t>
    </dgm:pt>
    <dgm:pt modelId="{7F632460-B6DE-4B04-82E4-78309AE5F86B}" type="pres">
      <dgm:prSet presAssocID="{56ABBD26-0A7C-47B9-BA17-72AA27ED22F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B3F30F-2A39-4407-A056-00E03013C02E}" type="pres">
      <dgm:prSet presAssocID="{73F85BBA-7E0A-4836-94B1-E9002455A3FB}" presName="parentLin" presStyleCnt="0"/>
      <dgm:spPr/>
    </dgm:pt>
    <dgm:pt modelId="{546EAB46-71B8-4C65-9F19-9E6F06FEC930}" type="pres">
      <dgm:prSet presAssocID="{73F85BBA-7E0A-4836-94B1-E9002455A3FB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7FA8D4E3-38D9-4E87-99B3-D97CC612B09E}" type="pres">
      <dgm:prSet presAssocID="{73F85BBA-7E0A-4836-94B1-E9002455A3F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A85048-39DB-472F-93D2-EBED0AF21C35}" type="pres">
      <dgm:prSet presAssocID="{73F85BBA-7E0A-4836-94B1-E9002455A3FB}" presName="negativeSpace" presStyleCnt="0"/>
      <dgm:spPr/>
    </dgm:pt>
    <dgm:pt modelId="{FC62B6B3-B6D5-414D-BB92-F8C11925A616}" type="pres">
      <dgm:prSet presAssocID="{73F85BBA-7E0A-4836-94B1-E9002455A3FB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5424EF-27C5-4600-A6DF-2E996248983E}" type="pres">
      <dgm:prSet presAssocID="{7909C580-A76A-4733-95E4-B3DDFE8D4553}" presName="spaceBetweenRectangles" presStyleCnt="0"/>
      <dgm:spPr/>
    </dgm:pt>
    <dgm:pt modelId="{D04F5DA2-9E59-458F-B783-CD87BEF15CB2}" type="pres">
      <dgm:prSet presAssocID="{90074B1C-D882-461B-97A7-22E4F64D71FF}" presName="parentLin" presStyleCnt="0"/>
      <dgm:spPr/>
    </dgm:pt>
    <dgm:pt modelId="{29E8F8F9-C308-4320-9FC2-0C682F88DE49}" type="pres">
      <dgm:prSet presAssocID="{90074B1C-D882-461B-97A7-22E4F64D71FF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7FEA8996-1801-4CA2-879A-46DB07103712}" type="pres">
      <dgm:prSet presAssocID="{90074B1C-D882-461B-97A7-22E4F64D71F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263421-1AE6-40CA-8E67-ACD715C9BA22}" type="pres">
      <dgm:prSet presAssocID="{90074B1C-D882-461B-97A7-22E4F64D71FF}" presName="negativeSpace" presStyleCnt="0"/>
      <dgm:spPr/>
    </dgm:pt>
    <dgm:pt modelId="{A06F8C1E-30FD-415E-ADDC-C64645DF5FE7}" type="pres">
      <dgm:prSet presAssocID="{90074B1C-D882-461B-97A7-22E4F64D71F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3FB276-8518-0E40-973F-70E91430F574}" type="presOf" srcId="{90074B1C-D882-461B-97A7-22E4F64D71FF}" destId="{7FEA8996-1801-4CA2-879A-46DB07103712}" srcOrd="1" destOrd="0" presId="urn:microsoft.com/office/officeart/2005/8/layout/list1"/>
    <dgm:cxn modelId="{F637FE42-9D7A-4C42-B60D-87537BC9DEC1}" srcId="{90074B1C-D882-461B-97A7-22E4F64D71FF}" destId="{6C1C89B1-C6AE-3146-AF4D-9A07BDF63F3A}" srcOrd="1" destOrd="0" parTransId="{19F2DF5D-E135-7A43-AE8E-3A804FFD0048}" sibTransId="{2FD1D942-C65B-894A-AEDA-1AD60E4060F4}"/>
    <dgm:cxn modelId="{894B16CA-15A6-4942-8BE6-28225CB82470}" type="presOf" srcId="{90074B1C-D882-461B-97A7-22E4F64D71FF}" destId="{29E8F8F9-C308-4320-9FC2-0C682F88DE49}" srcOrd="0" destOrd="0" presId="urn:microsoft.com/office/officeart/2005/8/layout/list1"/>
    <dgm:cxn modelId="{76F99B89-A723-4E4C-902C-241DFCF2A994}" type="presOf" srcId="{30E5DA78-D749-4D78-8B81-3E6A1D48C348}" destId="{FC62B6B3-B6D5-414D-BB92-F8C11925A616}" srcOrd="0" destOrd="0" presId="urn:microsoft.com/office/officeart/2005/8/layout/list1"/>
    <dgm:cxn modelId="{2E17CC08-A11F-474E-9BAD-F4FBF7BA6941}" type="presOf" srcId="{6B2E408F-B984-4A79-B50D-F7D1BD0D0E21}" destId="{A06F8C1E-30FD-415E-ADDC-C64645DF5FE7}" srcOrd="0" destOrd="2" presId="urn:microsoft.com/office/officeart/2005/8/layout/list1"/>
    <dgm:cxn modelId="{FE49C682-14C5-4CE8-8C20-45940B941CC9}" srcId="{90074B1C-D882-461B-97A7-22E4F64D71FF}" destId="{6B2E408F-B984-4A79-B50D-F7D1BD0D0E21}" srcOrd="2" destOrd="0" parTransId="{74F5D8E1-1C81-4F1B-B64B-93B7049E90CE}" sibTransId="{7579145C-75FD-42CF-A354-2DC46E4CF85A}"/>
    <dgm:cxn modelId="{6C483C1C-8AFB-5546-9F98-7432072D0070}" type="presOf" srcId="{1140EE2C-559C-F34B-84CD-301D43D8191C}" destId="{FC62B6B3-B6D5-414D-BB92-F8C11925A616}" srcOrd="0" destOrd="2" presId="urn:microsoft.com/office/officeart/2005/8/layout/list1"/>
    <dgm:cxn modelId="{B296AFD0-988C-764D-8073-DC3F830B1245}" type="presOf" srcId="{73F85BBA-7E0A-4836-94B1-E9002455A3FB}" destId="{7FA8D4E3-38D9-4E87-99B3-D97CC612B09E}" srcOrd="1" destOrd="0" presId="urn:microsoft.com/office/officeart/2005/8/layout/list1"/>
    <dgm:cxn modelId="{3A1B7913-D1CB-114F-9AC6-0873BF15EE34}" type="presOf" srcId="{73F85BBA-7E0A-4836-94B1-E9002455A3FB}" destId="{546EAB46-71B8-4C65-9F19-9E6F06FEC930}" srcOrd="0" destOrd="0" presId="urn:microsoft.com/office/officeart/2005/8/layout/list1"/>
    <dgm:cxn modelId="{74283048-B1DE-4030-94BA-E878AFC84136}" srcId="{56ABBD26-0A7C-47B9-BA17-72AA27ED22F5}" destId="{90074B1C-D882-461B-97A7-22E4F64D71FF}" srcOrd="1" destOrd="0" parTransId="{BD2CE5A9-BA98-4C29-BDD6-F8748B342C88}" sibTransId="{D168DBE9-23E9-4AB5-9426-08640C7C3ED2}"/>
    <dgm:cxn modelId="{B82FDB48-6EB1-7A4E-B28A-CB224C8672C9}" type="presOf" srcId="{56ABBD26-0A7C-47B9-BA17-72AA27ED22F5}" destId="{7F632460-B6DE-4B04-82E4-78309AE5F86B}" srcOrd="0" destOrd="0" presId="urn:microsoft.com/office/officeart/2005/8/layout/list1"/>
    <dgm:cxn modelId="{9C7A40BB-D49F-4902-AA2C-4E626E17CDFD}" srcId="{90074B1C-D882-461B-97A7-22E4F64D71FF}" destId="{56E7EC96-F508-4399-BB94-CD84C53D0882}" srcOrd="0" destOrd="0" parTransId="{87623836-60C4-44C2-8686-8137F0C62CAA}" sibTransId="{C7BBEF46-1F42-4831-B29E-E213E3BEA73E}"/>
    <dgm:cxn modelId="{8BA672E9-8A0E-4998-9BB0-A43D334FB847}" srcId="{56ABBD26-0A7C-47B9-BA17-72AA27ED22F5}" destId="{73F85BBA-7E0A-4836-94B1-E9002455A3FB}" srcOrd="0" destOrd="0" parTransId="{B718B576-3D09-40D6-95D8-BE96843A8779}" sibTransId="{7909C580-A76A-4733-95E4-B3DDFE8D4553}"/>
    <dgm:cxn modelId="{11143164-A05C-7344-9736-DF5E811ED478}" type="presOf" srcId="{45F07ABA-E722-304E-A696-5B0C2AEBEA50}" destId="{FC62B6B3-B6D5-414D-BB92-F8C11925A616}" srcOrd="0" destOrd="1" presId="urn:microsoft.com/office/officeart/2005/8/layout/list1"/>
    <dgm:cxn modelId="{DC1CCAF3-E860-437C-B744-832980E541E0}" srcId="{73F85BBA-7E0A-4836-94B1-E9002455A3FB}" destId="{30E5DA78-D749-4D78-8B81-3E6A1D48C348}" srcOrd="0" destOrd="0" parTransId="{05C9A0EB-1018-49F5-86D4-722E5025393C}" sibTransId="{82B66392-6BD6-41BB-9CFA-E965B1664D83}"/>
    <dgm:cxn modelId="{2372AF80-8F15-BB4F-8CE6-04C3373A2A1B}" srcId="{73F85BBA-7E0A-4836-94B1-E9002455A3FB}" destId="{1140EE2C-559C-F34B-84CD-301D43D8191C}" srcOrd="2" destOrd="0" parTransId="{D0F14CD9-FB3B-D346-A57F-6C18E24D4457}" sibTransId="{C85C9BC0-8536-494F-B019-F396F6AB5B54}"/>
    <dgm:cxn modelId="{A0B87C91-1336-4340-AE3C-7494A1F76E62}" type="presOf" srcId="{56E7EC96-F508-4399-BB94-CD84C53D0882}" destId="{A06F8C1E-30FD-415E-ADDC-C64645DF5FE7}" srcOrd="0" destOrd="0" presId="urn:microsoft.com/office/officeart/2005/8/layout/list1"/>
    <dgm:cxn modelId="{F64A7791-C985-4C4B-B275-9EBBA6D358F1}" type="presOf" srcId="{6C1C89B1-C6AE-3146-AF4D-9A07BDF63F3A}" destId="{A06F8C1E-30FD-415E-ADDC-C64645DF5FE7}" srcOrd="0" destOrd="1" presId="urn:microsoft.com/office/officeart/2005/8/layout/list1"/>
    <dgm:cxn modelId="{19CCDCFC-4683-AB44-BE1C-07A911D4D5E3}" srcId="{73F85BBA-7E0A-4836-94B1-E9002455A3FB}" destId="{45F07ABA-E722-304E-A696-5B0C2AEBEA50}" srcOrd="1" destOrd="0" parTransId="{203DA5A1-FC59-744C-BBF0-F718A59D33C9}" sibTransId="{2E443A9F-A710-8243-9E7D-2F007D087559}"/>
    <dgm:cxn modelId="{39D0203B-2091-A74F-AC16-66281C69A6DA}" type="presParOf" srcId="{7F632460-B6DE-4B04-82E4-78309AE5F86B}" destId="{7BB3F30F-2A39-4407-A056-00E03013C02E}" srcOrd="0" destOrd="0" presId="urn:microsoft.com/office/officeart/2005/8/layout/list1"/>
    <dgm:cxn modelId="{CCCF6FC9-BDDB-984A-98E8-84A391B27285}" type="presParOf" srcId="{7BB3F30F-2A39-4407-A056-00E03013C02E}" destId="{546EAB46-71B8-4C65-9F19-9E6F06FEC930}" srcOrd="0" destOrd="0" presId="urn:microsoft.com/office/officeart/2005/8/layout/list1"/>
    <dgm:cxn modelId="{5DF984EC-ABEC-AF45-B750-D8D343BF3D92}" type="presParOf" srcId="{7BB3F30F-2A39-4407-A056-00E03013C02E}" destId="{7FA8D4E3-38D9-4E87-99B3-D97CC612B09E}" srcOrd="1" destOrd="0" presId="urn:microsoft.com/office/officeart/2005/8/layout/list1"/>
    <dgm:cxn modelId="{54A91352-27D9-6143-BD83-919EA197C8AF}" type="presParOf" srcId="{7F632460-B6DE-4B04-82E4-78309AE5F86B}" destId="{C3A85048-39DB-472F-93D2-EBED0AF21C35}" srcOrd="1" destOrd="0" presId="urn:microsoft.com/office/officeart/2005/8/layout/list1"/>
    <dgm:cxn modelId="{7A76E5A0-5E07-9F4A-A9F6-0C9ACD1CFA8F}" type="presParOf" srcId="{7F632460-B6DE-4B04-82E4-78309AE5F86B}" destId="{FC62B6B3-B6D5-414D-BB92-F8C11925A616}" srcOrd="2" destOrd="0" presId="urn:microsoft.com/office/officeart/2005/8/layout/list1"/>
    <dgm:cxn modelId="{E6316E1C-84BF-A049-8FC3-6A61261F119C}" type="presParOf" srcId="{7F632460-B6DE-4B04-82E4-78309AE5F86B}" destId="{925424EF-27C5-4600-A6DF-2E996248983E}" srcOrd="3" destOrd="0" presId="urn:microsoft.com/office/officeart/2005/8/layout/list1"/>
    <dgm:cxn modelId="{FC2AE237-9FC2-3E4E-A5B4-4EA4EFA5BA3A}" type="presParOf" srcId="{7F632460-B6DE-4B04-82E4-78309AE5F86B}" destId="{D04F5DA2-9E59-458F-B783-CD87BEF15CB2}" srcOrd="4" destOrd="0" presId="urn:microsoft.com/office/officeart/2005/8/layout/list1"/>
    <dgm:cxn modelId="{881233A0-A2A7-3449-9986-14661B8D04D2}" type="presParOf" srcId="{D04F5DA2-9E59-458F-B783-CD87BEF15CB2}" destId="{29E8F8F9-C308-4320-9FC2-0C682F88DE49}" srcOrd="0" destOrd="0" presId="urn:microsoft.com/office/officeart/2005/8/layout/list1"/>
    <dgm:cxn modelId="{A366A35F-155C-234C-8F4B-088701B32CF6}" type="presParOf" srcId="{D04F5DA2-9E59-458F-B783-CD87BEF15CB2}" destId="{7FEA8996-1801-4CA2-879A-46DB07103712}" srcOrd="1" destOrd="0" presId="urn:microsoft.com/office/officeart/2005/8/layout/list1"/>
    <dgm:cxn modelId="{7D56BDA9-64A6-D446-B772-13E988428ACB}" type="presParOf" srcId="{7F632460-B6DE-4B04-82E4-78309AE5F86B}" destId="{A3263421-1AE6-40CA-8E67-ACD715C9BA22}" srcOrd="5" destOrd="0" presId="urn:microsoft.com/office/officeart/2005/8/layout/list1"/>
    <dgm:cxn modelId="{94811B9E-CAC6-314F-881D-670432DF74E8}" type="presParOf" srcId="{7F632460-B6DE-4B04-82E4-78309AE5F86B}" destId="{A06F8C1E-30FD-415E-ADDC-C64645DF5FE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4D3110-3318-48EF-87D6-782700AB0AB2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357E1F-0EAE-4159-8E52-19778A7DAB19}">
      <dgm:prSet phldrT="[Text]" custT="1"/>
      <dgm:spPr/>
      <dgm:t>
        <a:bodyPr/>
        <a:lstStyle/>
        <a:p>
          <a:r>
            <a:rPr lang="en-US" sz="2000" b="1" dirty="0" smtClean="0"/>
            <a:t>September 12</a:t>
          </a:r>
          <a:endParaRPr lang="en-US" sz="2000" b="1" dirty="0"/>
        </a:p>
      </dgm:t>
    </dgm:pt>
    <dgm:pt modelId="{4B937F82-E747-4631-A632-314344C6E0C4}" type="parTrans" cxnId="{DBB7A27A-54FE-46F1-B470-CFE65470C5DB}">
      <dgm:prSet/>
      <dgm:spPr/>
      <dgm:t>
        <a:bodyPr/>
        <a:lstStyle/>
        <a:p>
          <a:endParaRPr lang="en-US"/>
        </a:p>
      </dgm:t>
    </dgm:pt>
    <dgm:pt modelId="{355B9104-65E7-4E5F-AF8E-B6CEB4639A48}" type="sibTrans" cxnId="{DBB7A27A-54FE-46F1-B470-CFE65470C5DB}">
      <dgm:prSet/>
      <dgm:spPr/>
      <dgm:t>
        <a:bodyPr/>
        <a:lstStyle/>
        <a:p>
          <a:endParaRPr lang="en-US"/>
        </a:p>
      </dgm:t>
    </dgm:pt>
    <dgm:pt modelId="{D7B82114-833B-4A9A-86F1-A6B9FCF95F93}">
      <dgm:prSet phldrT="[Text]" custT="1"/>
      <dgm:spPr/>
      <dgm:t>
        <a:bodyPr/>
        <a:lstStyle/>
        <a:p>
          <a:r>
            <a:rPr lang="en-US" sz="1400" dirty="0" smtClean="0"/>
            <a:t>Last day to submit applications (resume and statement of interest)</a:t>
          </a:r>
          <a:endParaRPr lang="en-US" sz="1400" dirty="0"/>
        </a:p>
      </dgm:t>
    </dgm:pt>
    <dgm:pt modelId="{C20560D6-5D89-49F3-963D-1C6B7D4335F9}" type="parTrans" cxnId="{101C8F06-B19C-4086-86ED-87A96BFB198A}">
      <dgm:prSet/>
      <dgm:spPr/>
      <dgm:t>
        <a:bodyPr/>
        <a:lstStyle/>
        <a:p>
          <a:endParaRPr lang="en-US"/>
        </a:p>
      </dgm:t>
    </dgm:pt>
    <dgm:pt modelId="{968224B1-C40A-4B56-99A0-B2E7C9114CCF}" type="sibTrans" cxnId="{101C8F06-B19C-4086-86ED-87A96BFB198A}">
      <dgm:prSet/>
      <dgm:spPr/>
      <dgm:t>
        <a:bodyPr/>
        <a:lstStyle/>
        <a:p>
          <a:endParaRPr lang="en-US"/>
        </a:p>
      </dgm:t>
    </dgm:pt>
    <dgm:pt modelId="{FD0A8EBF-4B36-4681-93A1-82489AE16ED9}">
      <dgm:prSet phldrT="[Text]" custT="1"/>
      <dgm:spPr/>
      <dgm:t>
        <a:bodyPr/>
        <a:lstStyle/>
        <a:p>
          <a:r>
            <a:rPr lang="en-US" sz="2000" b="1" dirty="0" smtClean="0"/>
            <a:t>September 13-&gt;20</a:t>
          </a:r>
          <a:endParaRPr lang="en-US" sz="2000" b="1" dirty="0"/>
        </a:p>
      </dgm:t>
    </dgm:pt>
    <dgm:pt modelId="{BCADE876-06A6-47A5-A727-D62260133CAF}" type="parTrans" cxnId="{7A1A5A33-1115-4376-A284-0E4E1AA4E16B}">
      <dgm:prSet/>
      <dgm:spPr/>
      <dgm:t>
        <a:bodyPr/>
        <a:lstStyle/>
        <a:p>
          <a:endParaRPr lang="en-US"/>
        </a:p>
      </dgm:t>
    </dgm:pt>
    <dgm:pt modelId="{47F2F322-F5F6-4B12-9FA9-9BF5280144A9}" type="sibTrans" cxnId="{7A1A5A33-1115-4376-A284-0E4E1AA4E16B}">
      <dgm:prSet/>
      <dgm:spPr/>
      <dgm:t>
        <a:bodyPr/>
        <a:lstStyle/>
        <a:p>
          <a:endParaRPr lang="en-US"/>
        </a:p>
      </dgm:t>
    </dgm:pt>
    <dgm:pt modelId="{64CC04E4-833B-45CF-BDAD-63552B740E9E}">
      <dgm:prSet phldrT="[Text]"/>
      <dgm:spPr/>
      <dgm:t>
        <a:bodyPr/>
        <a:lstStyle/>
        <a:p>
          <a:r>
            <a:rPr lang="en-US" dirty="0" smtClean="0"/>
            <a:t>Interviews</a:t>
          </a:r>
          <a:endParaRPr lang="en-US" dirty="0"/>
        </a:p>
      </dgm:t>
    </dgm:pt>
    <dgm:pt modelId="{5C0CD130-D8B5-4A85-8717-72F7E4D9D9D9}" type="parTrans" cxnId="{B8BAF80E-AF7A-4FD3-9A57-D5F8C423DF18}">
      <dgm:prSet/>
      <dgm:spPr/>
      <dgm:t>
        <a:bodyPr/>
        <a:lstStyle/>
        <a:p>
          <a:endParaRPr lang="en-US"/>
        </a:p>
      </dgm:t>
    </dgm:pt>
    <dgm:pt modelId="{DC3205AE-65FD-4563-BF3D-0E5EEAA4961F}" type="sibTrans" cxnId="{B8BAF80E-AF7A-4FD3-9A57-D5F8C423DF18}">
      <dgm:prSet/>
      <dgm:spPr/>
      <dgm:t>
        <a:bodyPr/>
        <a:lstStyle/>
        <a:p>
          <a:endParaRPr lang="en-US"/>
        </a:p>
      </dgm:t>
    </dgm:pt>
    <dgm:pt modelId="{35983807-B311-4C81-89B1-1284F37853E7}">
      <dgm:prSet phldrT="[Text]" custT="1"/>
      <dgm:spPr/>
      <dgm:t>
        <a:bodyPr/>
        <a:lstStyle/>
        <a:p>
          <a:r>
            <a:rPr lang="en-US" sz="2000" b="1" dirty="0" smtClean="0"/>
            <a:t>September </a:t>
          </a:r>
          <a:r>
            <a:rPr lang="en-US" sz="2000" b="1" dirty="0" smtClean="0"/>
            <a:t>25</a:t>
          </a:r>
          <a:endParaRPr lang="en-US" sz="2000" b="1" dirty="0"/>
        </a:p>
      </dgm:t>
    </dgm:pt>
    <dgm:pt modelId="{46B1844E-86C0-4824-A123-73AAA17BE6A1}" type="parTrans" cxnId="{00E64C59-853D-4E86-AB47-9B1D855385EB}">
      <dgm:prSet/>
      <dgm:spPr/>
      <dgm:t>
        <a:bodyPr/>
        <a:lstStyle/>
        <a:p>
          <a:endParaRPr lang="en-US"/>
        </a:p>
      </dgm:t>
    </dgm:pt>
    <dgm:pt modelId="{410066C4-ED7C-4600-A6A0-7D58C97E20AE}" type="sibTrans" cxnId="{00E64C59-853D-4E86-AB47-9B1D855385EB}">
      <dgm:prSet/>
      <dgm:spPr/>
      <dgm:t>
        <a:bodyPr/>
        <a:lstStyle/>
        <a:p>
          <a:endParaRPr lang="en-US"/>
        </a:p>
      </dgm:t>
    </dgm:pt>
    <dgm:pt modelId="{4705504F-4836-49EF-B3B0-C291E0EE7FD0}">
      <dgm:prSet phldrT="[Text]"/>
      <dgm:spPr/>
      <dgm:t>
        <a:bodyPr/>
        <a:lstStyle/>
        <a:p>
          <a:r>
            <a:rPr lang="en-US" dirty="0" smtClean="0"/>
            <a:t>Announcement of 2018 QUAAF Beijing team</a:t>
          </a:r>
          <a:endParaRPr lang="en-US" dirty="0"/>
        </a:p>
      </dgm:t>
    </dgm:pt>
    <dgm:pt modelId="{9441623B-2EA1-417A-8D7F-14CD0F7A0E9E}" type="parTrans" cxnId="{CC94592E-9561-453C-BDC8-0A1DFE92B77A}">
      <dgm:prSet/>
      <dgm:spPr/>
      <dgm:t>
        <a:bodyPr/>
        <a:lstStyle/>
        <a:p>
          <a:endParaRPr lang="en-US"/>
        </a:p>
      </dgm:t>
    </dgm:pt>
    <dgm:pt modelId="{E8675991-AB5E-4BB7-A985-6AF27720EF85}" type="sibTrans" cxnId="{CC94592E-9561-453C-BDC8-0A1DFE92B77A}">
      <dgm:prSet/>
      <dgm:spPr/>
      <dgm:t>
        <a:bodyPr/>
        <a:lstStyle/>
        <a:p>
          <a:endParaRPr lang="en-US"/>
        </a:p>
      </dgm:t>
    </dgm:pt>
    <dgm:pt modelId="{E0CF7887-309E-4A49-A895-C562EA80A0EB}" type="pres">
      <dgm:prSet presAssocID="{564D3110-3318-48EF-87D6-782700AB0AB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B6698F-68FD-4687-9477-B62CBB1C88B4}" type="pres">
      <dgm:prSet presAssocID="{2F357E1F-0EAE-4159-8E52-19778A7DAB19}" presName="composite" presStyleCnt="0"/>
      <dgm:spPr/>
    </dgm:pt>
    <dgm:pt modelId="{BB2235CA-43E4-4824-B455-6079A5AA5D7F}" type="pres">
      <dgm:prSet presAssocID="{2F357E1F-0EAE-4159-8E52-19778A7DAB1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888F43-D6E4-482C-8B29-B5D4DF2679E3}" type="pres">
      <dgm:prSet presAssocID="{2F357E1F-0EAE-4159-8E52-19778A7DAB19}" presName="parSh" presStyleLbl="node1" presStyleIdx="0" presStyleCnt="3" custScaleX="114272"/>
      <dgm:spPr/>
      <dgm:t>
        <a:bodyPr/>
        <a:lstStyle/>
        <a:p>
          <a:endParaRPr lang="en-US"/>
        </a:p>
      </dgm:t>
    </dgm:pt>
    <dgm:pt modelId="{A1A4D3DB-A1E3-4C84-A396-2562738E630D}" type="pres">
      <dgm:prSet presAssocID="{2F357E1F-0EAE-4159-8E52-19778A7DAB19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011695-A5AC-4F37-8D75-DA964AC7257D}" type="pres">
      <dgm:prSet presAssocID="{355B9104-65E7-4E5F-AF8E-B6CEB4639A4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32B560B-B2B7-44EB-9703-1A381EE166C7}" type="pres">
      <dgm:prSet presAssocID="{355B9104-65E7-4E5F-AF8E-B6CEB4639A48}" presName="connTx" presStyleLbl="sibTrans2D1" presStyleIdx="0" presStyleCnt="2"/>
      <dgm:spPr/>
      <dgm:t>
        <a:bodyPr/>
        <a:lstStyle/>
        <a:p>
          <a:endParaRPr lang="en-US"/>
        </a:p>
      </dgm:t>
    </dgm:pt>
    <dgm:pt modelId="{2B8F6E95-580B-4526-82C0-079C463044D0}" type="pres">
      <dgm:prSet presAssocID="{FD0A8EBF-4B36-4681-93A1-82489AE16ED9}" presName="composite" presStyleCnt="0"/>
      <dgm:spPr/>
    </dgm:pt>
    <dgm:pt modelId="{03FC6D94-4A07-4F86-89DC-3DEBFEADEAAB}" type="pres">
      <dgm:prSet presAssocID="{FD0A8EBF-4B36-4681-93A1-82489AE16ED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66C7F7-5614-4538-A295-7EDF466952C9}" type="pres">
      <dgm:prSet presAssocID="{FD0A8EBF-4B36-4681-93A1-82489AE16ED9}" presName="parSh" presStyleLbl="node1" presStyleIdx="1" presStyleCnt="3" custScaleX="127565"/>
      <dgm:spPr/>
      <dgm:t>
        <a:bodyPr/>
        <a:lstStyle/>
        <a:p>
          <a:endParaRPr lang="en-US"/>
        </a:p>
      </dgm:t>
    </dgm:pt>
    <dgm:pt modelId="{400E9360-CE7D-4161-BB18-D98412D0F941}" type="pres">
      <dgm:prSet presAssocID="{FD0A8EBF-4B36-4681-93A1-82489AE16ED9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1B18D-020F-45F7-9273-6E5E3650B73D}" type="pres">
      <dgm:prSet presAssocID="{47F2F322-F5F6-4B12-9FA9-9BF5280144A9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2E11F29-C5E8-46B7-AB3C-C5FCAF9BCEC3}" type="pres">
      <dgm:prSet presAssocID="{47F2F322-F5F6-4B12-9FA9-9BF5280144A9}" presName="connTx" presStyleLbl="sibTrans2D1" presStyleIdx="1" presStyleCnt="2"/>
      <dgm:spPr/>
      <dgm:t>
        <a:bodyPr/>
        <a:lstStyle/>
        <a:p>
          <a:endParaRPr lang="en-US"/>
        </a:p>
      </dgm:t>
    </dgm:pt>
    <dgm:pt modelId="{6B1741AF-C111-4C8C-848E-B1DB2A41FD48}" type="pres">
      <dgm:prSet presAssocID="{35983807-B311-4C81-89B1-1284F37853E7}" presName="composite" presStyleCnt="0"/>
      <dgm:spPr/>
    </dgm:pt>
    <dgm:pt modelId="{175BC93D-2154-48B6-9136-530E2E275390}" type="pres">
      <dgm:prSet presAssocID="{35983807-B311-4C81-89B1-1284F37853E7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DE065A-A789-4A69-9E03-78D6A9163A4D}" type="pres">
      <dgm:prSet presAssocID="{35983807-B311-4C81-89B1-1284F37853E7}" presName="parSh" presStyleLbl="node1" presStyleIdx="2" presStyleCnt="3"/>
      <dgm:spPr/>
      <dgm:t>
        <a:bodyPr/>
        <a:lstStyle/>
        <a:p>
          <a:endParaRPr lang="en-US"/>
        </a:p>
      </dgm:t>
    </dgm:pt>
    <dgm:pt modelId="{18B37AF0-5652-4493-ACFE-69C46B7548D8}" type="pres">
      <dgm:prSet presAssocID="{35983807-B311-4C81-89B1-1284F37853E7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124B18-F071-492D-8E51-94B24EF4AC96}" type="presOf" srcId="{2F357E1F-0EAE-4159-8E52-19778A7DAB19}" destId="{BB2235CA-43E4-4824-B455-6079A5AA5D7F}" srcOrd="0" destOrd="0" presId="urn:microsoft.com/office/officeart/2005/8/layout/process3"/>
    <dgm:cxn modelId="{F21BBC8F-13D7-41B1-8AF8-6D5F4E9C89F1}" type="presOf" srcId="{D7B82114-833B-4A9A-86F1-A6B9FCF95F93}" destId="{A1A4D3DB-A1E3-4C84-A396-2562738E630D}" srcOrd="0" destOrd="0" presId="urn:microsoft.com/office/officeart/2005/8/layout/process3"/>
    <dgm:cxn modelId="{101C8F06-B19C-4086-86ED-87A96BFB198A}" srcId="{2F357E1F-0EAE-4159-8E52-19778A7DAB19}" destId="{D7B82114-833B-4A9A-86F1-A6B9FCF95F93}" srcOrd="0" destOrd="0" parTransId="{C20560D6-5D89-49F3-963D-1C6B7D4335F9}" sibTransId="{968224B1-C40A-4B56-99A0-B2E7C9114CCF}"/>
    <dgm:cxn modelId="{0185A9D2-A65F-4582-AB04-9BB5C068FE58}" type="presOf" srcId="{FD0A8EBF-4B36-4681-93A1-82489AE16ED9}" destId="{03FC6D94-4A07-4F86-89DC-3DEBFEADEAAB}" srcOrd="0" destOrd="0" presId="urn:microsoft.com/office/officeart/2005/8/layout/process3"/>
    <dgm:cxn modelId="{A6D2F529-B5E7-4C41-AA0C-1F8A7D989AA5}" type="presOf" srcId="{64CC04E4-833B-45CF-BDAD-63552B740E9E}" destId="{400E9360-CE7D-4161-BB18-D98412D0F941}" srcOrd="0" destOrd="0" presId="urn:microsoft.com/office/officeart/2005/8/layout/process3"/>
    <dgm:cxn modelId="{FB5ECA19-2FA4-49A8-B987-D55FE4D4F1C1}" type="presOf" srcId="{4705504F-4836-49EF-B3B0-C291E0EE7FD0}" destId="{18B37AF0-5652-4493-ACFE-69C46B7548D8}" srcOrd="0" destOrd="0" presId="urn:microsoft.com/office/officeart/2005/8/layout/process3"/>
    <dgm:cxn modelId="{8649C2C1-66C6-4323-BE43-D850706DE7B2}" type="presOf" srcId="{FD0A8EBF-4B36-4681-93A1-82489AE16ED9}" destId="{5366C7F7-5614-4538-A295-7EDF466952C9}" srcOrd="1" destOrd="0" presId="urn:microsoft.com/office/officeart/2005/8/layout/process3"/>
    <dgm:cxn modelId="{5368B2BD-173D-443E-AD3E-702A664D82C2}" type="presOf" srcId="{564D3110-3318-48EF-87D6-782700AB0AB2}" destId="{E0CF7887-309E-4A49-A895-C562EA80A0EB}" srcOrd="0" destOrd="0" presId="urn:microsoft.com/office/officeart/2005/8/layout/process3"/>
    <dgm:cxn modelId="{820BC1ED-3A81-4189-B9A3-CC3D2BBBFFA0}" type="presOf" srcId="{47F2F322-F5F6-4B12-9FA9-9BF5280144A9}" destId="{D2E11F29-C5E8-46B7-AB3C-C5FCAF9BCEC3}" srcOrd="1" destOrd="0" presId="urn:microsoft.com/office/officeart/2005/8/layout/process3"/>
    <dgm:cxn modelId="{88383E67-205D-4CCB-BFCC-C19BD995B415}" type="presOf" srcId="{35983807-B311-4C81-89B1-1284F37853E7}" destId="{175BC93D-2154-48B6-9136-530E2E275390}" srcOrd="0" destOrd="0" presId="urn:microsoft.com/office/officeart/2005/8/layout/process3"/>
    <dgm:cxn modelId="{97818A7F-73C5-4D9C-91F8-0079963F9334}" type="presOf" srcId="{35983807-B311-4C81-89B1-1284F37853E7}" destId="{C3DE065A-A789-4A69-9E03-78D6A9163A4D}" srcOrd="1" destOrd="0" presId="urn:microsoft.com/office/officeart/2005/8/layout/process3"/>
    <dgm:cxn modelId="{DBB7A27A-54FE-46F1-B470-CFE65470C5DB}" srcId="{564D3110-3318-48EF-87D6-782700AB0AB2}" destId="{2F357E1F-0EAE-4159-8E52-19778A7DAB19}" srcOrd="0" destOrd="0" parTransId="{4B937F82-E747-4631-A632-314344C6E0C4}" sibTransId="{355B9104-65E7-4E5F-AF8E-B6CEB4639A48}"/>
    <dgm:cxn modelId="{8A991D13-24BC-40E8-A13A-DB14DE760DA6}" type="presOf" srcId="{355B9104-65E7-4E5F-AF8E-B6CEB4639A48}" destId="{832B560B-B2B7-44EB-9703-1A381EE166C7}" srcOrd="1" destOrd="0" presId="urn:microsoft.com/office/officeart/2005/8/layout/process3"/>
    <dgm:cxn modelId="{7A1A5A33-1115-4376-A284-0E4E1AA4E16B}" srcId="{564D3110-3318-48EF-87D6-782700AB0AB2}" destId="{FD0A8EBF-4B36-4681-93A1-82489AE16ED9}" srcOrd="1" destOrd="0" parTransId="{BCADE876-06A6-47A5-A727-D62260133CAF}" sibTransId="{47F2F322-F5F6-4B12-9FA9-9BF5280144A9}"/>
    <dgm:cxn modelId="{CC94592E-9561-453C-BDC8-0A1DFE92B77A}" srcId="{35983807-B311-4C81-89B1-1284F37853E7}" destId="{4705504F-4836-49EF-B3B0-C291E0EE7FD0}" srcOrd="0" destOrd="0" parTransId="{9441623B-2EA1-417A-8D7F-14CD0F7A0E9E}" sibTransId="{E8675991-AB5E-4BB7-A985-6AF27720EF85}"/>
    <dgm:cxn modelId="{295E99D0-F978-4B2C-926F-DE54BACFC0B6}" type="presOf" srcId="{47F2F322-F5F6-4B12-9FA9-9BF5280144A9}" destId="{9031B18D-020F-45F7-9273-6E5E3650B73D}" srcOrd="0" destOrd="0" presId="urn:microsoft.com/office/officeart/2005/8/layout/process3"/>
    <dgm:cxn modelId="{B8BAF80E-AF7A-4FD3-9A57-D5F8C423DF18}" srcId="{FD0A8EBF-4B36-4681-93A1-82489AE16ED9}" destId="{64CC04E4-833B-45CF-BDAD-63552B740E9E}" srcOrd="0" destOrd="0" parTransId="{5C0CD130-D8B5-4A85-8717-72F7E4D9D9D9}" sibTransId="{DC3205AE-65FD-4563-BF3D-0E5EEAA4961F}"/>
    <dgm:cxn modelId="{00E64C59-853D-4E86-AB47-9B1D855385EB}" srcId="{564D3110-3318-48EF-87D6-782700AB0AB2}" destId="{35983807-B311-4C81-89B1-1284F37853E7}" srcOrd="2" destOrd="0" parTransId="{46B1844E-86C0-4824-A123-73AAA17BE6A1}" sibTransId="{410066C4-ED7C-4600-A6A0-7D58C97E20AE}"/>
    <dgm:cxn modelId="{0F105FF4-03DE-4687-BF67-90104CF9919A}" type="presOf" srcId="{2F357E1F-0EAE-4159-8E52-19778A7DAB19}" destId="{C0888F43-D6E4-482C-8B29-B5D4DF2679E3}" srcOrd="1" destOrd="0" presId="urn:microsoft.com/office/officeart/2005/8/layout/process3"/>
    <dgm:cxn modelId="{5B008809-ECAD-4ED1-9354-B04765737C84}" type="presOf" srcId="{355B9104-65E7-4E5F-AF8E-B6CEB4639A48}" destId="{0C011695-A5AC-4F37-8D75-DA964AC7257D}" srcOrd="0" destOrd="0" presId="urn:microsoft.com/office/officeart/2005/8/layout/process3"/>
    <dgm:cxn modelId="{EEA27274-B2B4-45D6-8D51-6185390E305D}" type="presParOf" srcId="{E0CF7887-309E-4A49-A895-C562EA80A0EB}" destId="{BEB6698F-68FD-4687-9477-B62CBB1C88B4}" srcOrd="0" destOrd="0" presId="urn:microsoft.com/office/officeart/2005/8/layout/process3"/>
    <dgm:cxn modelId="{CFA412BA-A6AE-4073-BE36-12DE53C88691}" type="presParOf" srcId="{BEB6698F-68FD-4687-9477-B62CBB1C88B4}" destId="{BB2235CA-43E4-4824-B455-6079A5AA5D7F}" srcOrd="0" destOrd="0" presId="urn:microsoft.com/office/officeart/2005/8/layout/process3"/>
    <dgm:cxn modelId="{9C77BA86-1DE6-4ECD-B818-804DE48E5338}" type="presParOf" srcId="{BEB6698F-68FD-4687-9477-B62CBB1C88B4}" destId="{C0888F43-D6E4-482C-8B29-B5D4DF2679E3}" srcOrd="1" destOrd="0" presId="urn:microsoft.com/office/officeart/2005/8/layout/process3"/>
    <dgm:cxn modelId="{47122BB9-FBD9-4340-96EF-E635AA976A10}" type="presParOf" srcId="{BEB6698F-68FD-4687-9477-B62CBB1C88B4}" destId="{A1A4D3DB-A1E3-4C84-A396-2562738E630D}" srcOrd="2" destOrd="0" presId="urn:microsoft.com/office/officeart/2005/8/layout/process3"/>
    <dgm:cxn modelId="{1F711699-4B0A-4139-AF70-437EA0D93AE5}" type="presParOf" srcId="{E0CF7887-309E-4A49-A895-C562EA80A0EB}" destId="{0C011695-A5AC-4F37-8D75-DA964AC7257D}" srcOrd="1" destOrd="0" presId="urn:microsoft.com/office/officeart/2005/8/layout/process3"/>
    <dgm:cxn modelId="{D03A4C53-A23F-411F-8D25-F149516BBA48}" type="presParOf" srcId="{0C011695-A5AC-4F37-8D75-DA964AC7257D}" destId="{832B560B-B2B7-44EB-9703-1A381EE166C7}" srcOrd="0" destOrd="0" presId="urn:microsoft.com/office/officeart/2005/8/layout/process3"/>
    <dgm:cxn modelId="{8C52B1B7-2D07-48BF-BAEF-551B8242E484}" type="presParOf" srcId="{E0CF7887-309E-4A49-A895-C562EA80A0EB}" destId="{2B8F6E95-580B-4526-82C0-079C463044D0}" srcOrd="2" destOrd="0" presId="urn:microsoft.com/office/officeart/2005/8/layout/process3"/>
    <dgm:cxn modelId="{33C48033-CA2D-4127-BB21-A87FAE928B88}" type="presParOf" srcId="{2B8F6E95-580B-4526-82C0-079C463044D0}" destId="{03FC6D94-4A07-4F86-89DC-3DEBFEADEAAB}" srcOrd="0" destOrd="0" presId="urn:microsoft.com/office/officeart/2005/8/layout/process3"/>
    <dgm:cxn modelId="{DC96F07F-EF61-4825-93FE-54ACB25AD6EB}" type="presParOf" srcId="{2B8F6E95-580B-4526-82C0-079C463044D0}" destId="{5366C7F7-5614-4538-A295-7EDF466952C9}" srcOrd="1" destOrd="0" presId="urn:microsoft.com/office/officeart/2005/8/layout/process3"/>
    <dgm:cxn modelId="{59B15337-04DF-47DE-B1F0-F688DCA11111}" type="presParOf" srcId="{2B8F6E95-580B-4526-82C0-079C463044D0}" destId="{400E9360-CE7D-4161-BB18-D98412D0F941}" srcOrd="2" destOrd="0" presId="urn:microsoft.com/office/officeart/2005/8/layout/process3"/>
    <dgm:cxn modelId="{31FC04E3-1BB8-40A0-9621-0D351062F077}" type="presParOf" srcId="{E0CF7887-309E-4A49-A895-C562EA80A0EB}" destId="{9031B18D-020F-45F7-9273-6E5E3650B73D}" srcOrd="3" destOrd="0" presId="urn:microsoft.com/office/officeart/2005/8/layout/process3"/>
    <dgm:cxn modelId="{A13764A8-BAF1-4ED5-A348-A3AE6AC3294B}" type="presParOf" srcId="{9031B18D-020F-45F7-9273-6E5E3650B73D}" destId="{D2E11F29-C5E8-46B7-AB3C-C5FCAF9BCEC3}" srcOrd="0" destOrd="0" presId="urn:microsoft.com/office/officeart/2005/8/layout/process3"/>
    <dgm:cxn modelId="{9A711C72-D10E-4116-8C0C-D884E718D811}" type="presParOf" srcId="{E0CF7887-309E-4A49-A895-C562EA80A0EB}" destId="{6B1741AF-C111-4C8C-848E-B1DB2A41FD48}" srcOrd="4" destOrd="0" presId="urn:microsoft.com/office/officeart/2005/8/layout/process3"/>
    <dgm:cxn modelId="{EFC5E3EF-4647-4A1F-89A3-2D7C74D4345E}" type="presParOf" srcId="{6B1741AF-C111-4C8C-848E-B1DB2A41FD48}" destId="{175BC93D-2154-48B6-9136-530E2E275390}" srcOrd="0" destOrd="0" presId="urn:microsoft.com/office/officeart/2005/8/layout/process3"/>
    <dgm:cxn modelId="{E0D23584-F6F1-4956-8AE0-03FBCAB36554}" type="presParOf" srcId="{6B1741AF-C111-4C8C-848E-B1DB2A41FD48}" destId="{C3DE065A-A789-4A69-9E03-78D6A9163A4D}" srcOrd="1" destOrd="0" presId="urn:microsoft.com/office/officeart/2005/8/layout/process3"/>
    <dgm:cxn modelId="{3042C715-F84A-4699-91F5-AB76E4635CAB}" type="presParOf" srcId="{6B1741AF-C111-4C8C-848E-B1DB2A41FD48}" destId="{18B37AF0-5652-4493-ACFE-69C46B7548D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8EA9F-7021-874E-9EE5-23A1D1821FC8}">
      <dsp:nvSpPr>
        <dsp:cNvPr id="0" name=""/>
        <dsp:cNvSpPr/>
      </dsp:nvSpPr>
      <dsp:spPr>
        <a:xfrm>
          <a:off x="4018822" y="1561740"/>
          <a:ext cx="1347236" cy="1195465"/>
        </a:xfrm>
        <a:custGeom>
          <a:avLst/>
          <a:gdLst/>
          <a:ahLst/>
          <a:cxnLst/>
          <a:rect l="0" t="0" r="0" b="0"/>
          <a:pathLst>
            <a:path>
              <a:moveTo>
                <a:pt x="0" y="1195465"/>
              </a:moveTo>
              <a:lnTo>
                <a:pt x="1347236" y="0"/>
              </a:lnTo>
            </a:path>
          </a:pathLst>
        </a:custGeom>
        <a:noFill/>
        <a:ln w="9525" cap="flat" cmpd="sng" algn="ctr">
          <a:noFill/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C7B79A-C403-874F-BE6B-F143F6EC2A23}">
      <dsp:nvSpPr>
        <dsp:cNvPr id="0" name=""/>
        <dsp:cNvSpPr/>
      </dsp:nvSpPr>
      <dsp:spPr>
        <a:xfrm>
          <a:off x="4018822" y="2526524"/>
          <a:ext cx="1334776" cy="230681"/>
        </a:xfrm>
        <a:custGeom>
          <a:avLst/>
          <a:gdLst/>
          <a:ahLst/>
          <a:cxnLst/>
          <a:rect l="0" t="0" r="0" b="0"/>
          <a:pathLst>
            <a:path>
              <a:moveTo>
                <a:pt x="0" y="230681"/>
              </a:moveTo>
              <a:lnTo>
                <a:pt x="1334776" y="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28F844-7BFF-A84D-B7D5-1129BC915605}">
      <dsp:nvSpPr>
        <dsp:cNvPr id="0" name=""/>
        <dsp:cNvSpPr/>
      </dsp:nvSpPr>
      <dsp:spPr>
        <a:xfrm>
          <a:off x="3973102" y="1731090"/>
          <a:ext cx="91440" cy="3223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335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20784B-3851-044E-9546-8D625BB45196}">
      <dsp:nvSpPr>
        <dsp:cNvPr id="0" name=""/>
        <dsp:cNvSpPr/>
      </dsp:nvSpPr>
      <dsp:spPr>
        <a:xfrm>
          <a:off x="3002866" y="704974"/>
          <a:ext cx="1015955" cy="322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661"/>
              </a:lnTo>
              <a:lnTo>
                <a:pt x="1015955" y="219661"/>
              </a:lnTo>
              <a:lnTo>
                <a:pt x="1015955" y="322335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28FC3-CFDE-A349-8350-4298EADA6028}">
      <dsp:nvSpPr>
        <dsp:cNvPr id="0" name=""/>
        <dsp:cNvSpPr/>
      </dsp:nvSpPr>
      <dsp:spPr>
        <a:xfrm>
          <a:off x="1986910" y="1731090"/>
          <a:ext cx="677303" cy="322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661"/>
              </a:lnTo>
              <a:lnTo>
                <a:pt x="677303" y="219661"/>
              </a:lnTo>
              <a:lnTo>
                <a:pt x="677303" y="322335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157C12-5CDE-BA4F-A52F-4B3467CDB8BD}">
      <dsp:nvSpPr>
        <dsp:cNvPr id="0" name=""/>
        <dsp:cNvSpPr/>
      </dsp:nvSpPr>
      <dsp:spPr>
        <a:xfrm>
          <a:off x="1309606" y="1731090"/>
          <a:ext cx="677303" cy="322335"/>
        </a:xfrm>
        <a:custGeom>
          <a:avLst/>
          <a:gdLst/>
          <a:ahLst/>
          <a:cxnLst/>
          <a:rect l="0" t="0" r="0" b="0"/>
          <a:pathLst>
            <a:path>
              <a:moveTo>
                <a:pt x="677303" y="0"/>
              </a:moveTo>
              <a:lnTo>
                <a:pt x="677303" y="219661"/>
              </a:lnTo>
              <a:lnTo>
                <a:pt x="0" y="219661"/>
              </a:lnTo>
              <a:lnTo>
                <a:pt x="0" y="322335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59D98B-1A7C-284B-91A8-16FEE24838F2}">
      <dsp:nvSpPr>
        <dsp:cNvPr id="0" name=""/>
        <dsp:cNvSpPr/>
      </dsp:nvSpPr>
      <dsp:spPr>
        <a:xfrm>
          <a:off x="1986910" y="704974"/>
          <a:ext cx="1015955" cy="322335"/>
        </a:xfrm>
        <a:custGeom>
          <a:avLst/>
          <a:gdLst/>
          <a:ahLst/>
          <a:cxnLst/>
          <a:rect l="0" t="0" r="0" b="0"/>
          <a:pathLst>
            <a:path>
              <a:moveTo>
                <a:pt x="1015955" y="0"/>
              </a:moveTo>
              <a:lnTo>
                <a:pt x="1015955" y="219661"/>
              </a:lnTo>
              <a:lnTo>
                <a:pt x="0" y="219661"/>
              </a:lnTo>
              <a:lnTo>
                <a:pt x="0" y="322335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B9BF3-D297-6144-8AA0-C9CA6EFB6D40}">
      <dsp:nvSpPr>
        <dsp:cNvPr id="0" name=""/>
        <dsp:cNvSpPr/>
      </dsp:nvSpPr>
      <dsp:spPr>
        <a:xfrm>
          <a:off x="2448708" y="1194"/>
          <a:ext cx="1108315" cy="7037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63341C-853D-534E-B44D-3EA3E4B87236}">
      <dsp:nvSpPr>
        <dsp:cNvPr id="0" name=""/>
        <dsp:cNvSpPr/>
      </dsp:nvSpPr>
      <dsp:spPr>
        <a:xfrm>
          <a:off x="2571854" y="118183"/>
          <a:ext cx="1108315" cy="703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Director of Operations</a:t>
          </a:r>
          <a:endParaRPr lang="en-US" sz="900" kern="1200" dirty="0"/>
        </a:p>
      </dsp:txBody>
      <dsp:txXfrm>
        <a:off x="2592467" y="138796"/>
        <a:ext cx="1067089" cy="662554"/>
      </dsp:txXfrm>
    </dsp:sp>
    <dsp:sp modelId="{8EF7AA66-DE59-1946-B377-F490D305DBDB}">
      <dsp:nvSpPr>
        <dsp:cNvPr id="0" name=""/>
        <dsp:cNvSpPr/>
      </dsp:nvSpPr>
      <dsp:spPr>
        <a:xfrm>
          <a:off x="1432752" y="1027310"/>
          <a:ext cx="1108315" cy="7037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A01D72-C262-4340-BA32-3C2808C76FEA}">
      <dsp:nvSpPr>
        <dsp:cNvPr id="0" name=""/>
        <dsp:cNvSpPr/>
      </dsp:nvSpPr>
      <dsp:spPr>
        <a:xfrm>
          <a:off x="1555898" y="1144298"/>
          <a:ext cx="1108315" cy="703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Director of Business Development (Internal Affairs)</a:t>
          </a:r>
          <a:endParaRPr lang="en-US" sz="900" kern="1200" dirty="0"/>
        </a:p>
      </dsp:txBody>
      <dsp:txXfrm>
        <a:off x="1576511" y="1164911"/>
        <a:ext cx="1067089" cy="662554"/>
      </dsp:txXfrm>
    </dsp:sp>
    <dsp:sp modelId="{4F01621C-5D40-0F48-A8C8-D982F910F8B1}">
      <dsp:nvSpPr>
        <dsp:cNvPr id="0" name=""/>
        <dsp:cNvSpPr/>
      </dsp:nvSpPr>
      <dsp:spPr>
        <a:xfrm>
          <a:off x="755448" y="2053425"/>
          <a:ext cx="1108315" cy="70378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3B2195-B9F4-DB45-A3F5-9313031EB9EB}">
      <dsp:nvSpPr>
        <dsp:cNvPr id="0" name=""/>
        <dsp:cNvSpPr/>
      </dsp:nvSpPr>
      <dsp:spPr>
        <a:xfrm>
          <a:off x="878594" y="2170414"/>
          <a:ext cx="1108315" cy="703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Portfolio Analysts</a:t>
          </a:r>
          <a:endParaRPr lang="en-US" sz="900" kern="1200" dirty="0"/>
        </a:p>
      </dsp:txBody>
      <dsp:txXfrm>
        <a:off x="899207" y="2191027"/>
        <a:ext cx="1067089" cy="662554"/>
      </dsp:txXfrm>
    </dsp:sp>
    <dsp:sp modelId="{59CC2E70-4C6F-D24A-A676-B3D76FFB0D6B}">
      <dsp:nvSpPr>
        <dsp:cNvPr id="0" name=""/>
        <dsp:cNvSpPr/>
      </dsp:nvSpPr>
      <dsp:spPr>
        <a:xfrm>
          <a:off x="2110056" y="2053425"/>
          <a:ext cx="1108315" cy="70378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0E840F-AB9B-294A-A132-EEC1A241EE07}">
      <dsp:nvSpPr>
        <dsp:cNvPr id="0" name=""/>
        <dsp:cNvSpPr/>
      </dsp:nvSpPr>
      <dsp:spPr>
        <a:xfrm>
          <a:off x="2233202" y="2170414"/>
          <a:ext cx="1108315" cy="703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Risk Analysts</a:t>
          </a:r>
          <a:endParaRPr lang="en-US" sz="900" kern="1200" dirty="0"/>
        </a:p>
      </dsp:txBody>
      <dsp:txXfrm>
        <a:off x="2253815" y="2191027"/>
        <a:ext cx="1067089" cy="662554"/>
      </dsp:txXfrm>
    </dsp:sp>
    <dsp:sp modelId="{C955073E-BF90-CC4A-B25D-7108FDA23484}">
      <dsp:nvSpPr>
        <dsp:cNvPr id="0" name=""/>
        <dsp:cNvSpPr/>
      </dsp:nvSpPr>
      <dsp:spPr>
        <a:xfrm>
          <a:off x="3464664" y="1027310"/>
          <a:ext cx="1108315" cy="7037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C2D7FF-BC56-C84E-B2FD-56B4D7DF3B81}">
      <dsp:nvSpPr>
        <dsp:cNvPr id="0" name=""/>
        <dsp:cNvSpPr/>
      </dsp:nvSpPr>
      <dsp:spPr>
        <a:xfrm>
          <a:off x="3587810" y="1144298"/>
          <a:ext cx="1108315" cy="703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Director of Business Development (External Affairs)</a:t>
          </a:r>
          <a:endParaRPr lang="en-US" sz="900" kern="1200" dirty="0"/>
        </a:p>
      </dsp:txBody>
      <dsp:txXfrm>
        <a:off x="3608423" y="1164911"/>
        <a:ext cx="1067089" cy="662554"/>
      </dsp:txXfrm>
    </dsp:sp>
    <dsp:sp modelId="{A84C3749-05E6-4A45-9343-D09385C5E164}">
      <dsp:nvSpPr>
        <dsp:cNvPr id="0" name=""/>
        <dsp:cNvSpPr/>
      </dsp:nvSpPr>
      <dsp:spPr>
        <a:xfrm>
          <a:off x="3464664" y="2053425"/>
          <a:ext cx="1108315" cy="7037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827E5E-65F3-D44A-8998-9297A8975597}">
      <dsp:nvSpPr>
        <dsp:cNvPr id="0" name=""/>
        <dsp:cNvSpPr/>
      </dsp:nvSpPr>
      <dsp:spPr>
        <a:xfrm>
          <a:off x="3587810" y="2170414"/>
          <a:ext cx="1108315" cy="703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Marketing Managers</a:t>
          </a:r>
          <a:endParaRPr lang="en-US" sz="900" kern="1200" dirty="0"/>
        </a:p>
      </dsp:txBody>
      <dsp:txXfrm>
        <a:off x="3608423" y="2191027"/>
        <a:ext cx="1067089" cy="662554"/>
      </dsp:txXfrm>
    </dsp:sp>
    <dsp:sp modelId="{746614F8-533C-B74F-9307-B6AFAC5CFEAC}">
      <dsp:nvSpPr>
        <dsp:cNvPr id="0" name=""/>
        <dsp:cNvSpPr/>
      </dsp:nvSpPr>
      <dsp:spPr>
        <a:xfrm>
          <a:off x="4799441" y="2526524"/>
          <a:ext cx="1108315" cy="7037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FED1AE-65FF-4548-A3FC-1AFC58DDBE44}">
      <dsp:nvSpPr>
        <dsp:cNvPr id="0" name=""/>
        <dsp:cNvSpPr/>
      </dsp:nvSpPr>
      <dsp:spPr>
        <a:xfrm>
          <a:off x="4922587" y="2643513"/>
          <a:ext cx="1108315" cy="703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Marketing Specialists</a:t>
          </a:r>
          <a:endParaRPr lang="en-US" sz="900" kern="1200" dirty="0"/>
        </a:p>
      </dsp:txBody>
      <dsp:txXfrm>
        <a:off x="4943200" y="2664126"/>
        <a:ext cx="1067089" cy="662554"/>
      </dsp:txXfrm>
    </dsp:sp>
    <dsp:sp modelId="{0640A689-C98A-314B-A1AC-86A892797A3C}">
      <dsp:nvSpPr>
        <dsp:cNvPr id="0" name=""/>
        <dsp:cNvSpPr/>
      </dsp:nvSpPr>
      <dsp:spPr>
        <a:xfrm>
          <a:off x="4811900" y="1561740"/>
          <a:ext cx="1108315" cy="7037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FEAB15-168F-1A4C-9049-04B1DA331B53}">
      <dsp:nvSpPr>
        <dsp:cNvPr id="0" name=""/>
        <dsp:cNvSpPr/>
      </dsp:nvSpPr>
      <dsp:spPr>
        <a:xfrm>
          <a:off x="4935047" y="1678729"/>
          <a:ext cx="1108315" cy="703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Special Projects Analysts (can report to anyone including Dir. of Ops.)</a:t>
          </a:r>
          <a:endParaRPr lang="en-US" sz="900" kern="1200" dirty="0"/>
        </a:p>
      </dsp:txBody>
      <dsp:txXfrm>
        <a:off x="4955660" y="1699342"/>
        <a:ext cx="1067089" cy="6625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2B6B3-B6D5-414D-BB92-F8C11925A616}">
      <dsp:nvSpPr>
        <dsp:cNvPr id="0" name=""/>
        <dsp:cNvSpPr/>
      </dsp:nvSpPr>
      <dsp:spPr>
        <a:xfrm>
          <a:off x="0" y="367674"/>
          <a:ext cx="6096000" cy="1701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16560" rIns="47311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 smtClean="0"/>
            <a:t>A Portfolio Analyst will be assigned a certain number of investment funds. The analyst will be responsible for tracking and monitoring the performance of these funds each month.</a:t>
          </a:r>
          <a:endParaRPr lang="en-US" sz="2000" b="0" kern="1200" dirty="0"/>
        </a:p>
      </dsp:txBody>
      <dsp:txXfrm>
        <a:off x="0" y="367674"/>
        <a:ext cx="6096000" cy="1701000"/>
      </dsp:txXfrm>
    </dsp:sp>
    <dsp:sp modelId="{7FA8D4E3-38D9-4E87-99B3-D97CC612B09E}">
      <dsp:nvSpPr>
        <dsp:cNvPr id="0" name=""/>
        <dsp:cNvSpPr/>
      </dsp:nvSpPr>
      <dsp:spPr>
        <a:xfrm>
          <a:off x="304800" y="72474"/>
          <a:ext cx="4267200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Portfolio Analyst - Description</a:t>
          </a:r>
          <a:endParaRPr lang="en-US" sz="2000" b="1" kern="1200" dirty="0"/>
        </a:p>
      </dsp:txBody>
      <dsp:txXfrm>
        <a:off x="333621" y="101295"/>
        <a:ext cx="4209558" cy="532758"/>
      </dsp:txXfrm>
    </dsp:sp>
    <dsp:sp modelId="{A06F8C1E-30FD-415E-ADDC-C64645DF5FE7}">
      <dsp:nvSpPr>
        <dsp:cNvPr id="0" name=""/>
        <dsp:cNvSpPr/>
      </dsp:nvSpPr>
      <dsp:spPr>
        <a:xfrm>
          <a:off x="0" y="2471874"/>
          <a:ext cx="6096000" cy="2331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16560" rIns="47311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 smtClean="0"/>
            <a:t>Practical experience performing investment research and evaluating investment managers</a:t>
          </a: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 smtClean="0"/>
            <a:t>Publish research as an example of your work to prospective employers</a:t>
          </a: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 smtClean="0"/>
            <a:t>Use the QUAAF as a tool to build a relationship with asset managers and professional bodies</a:t>
          </a:r>
          <a:endParaRPr lang="en-US" sz="2000" b="0" kern="1200" dirty="0"/>
        </a:p>
      </dsp:txBody>
      <dsp:txXfrm>
        <a:off x="0" y="2471874"/>
        <a:ext cx="6096000" cy="2331000"/>
      </dsp:txXfrm>
    </dsp:sp>
    <dsp:sp modelId="{7FEA8996-1801-4CA2-879A-46DB07103712}">
      <dsp:nvSpPr>
        <dsp:cNvPr id="0" name=""/>
        <dsp:cNvSpPr/>
      </dsp:nvSpPr>
      <dsp:spPr>
        <a:xfrm>
          <a:off x="304800" y="2176674"/>
          <a:ext cx="4267200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What can I expect to gain?</a:t>
          </a:r>
          <a:endParaRPr lang="en-US" sz="2000" b="1" kern="1200" dirty="0"/>
        </a:p>
      </dsp:txBody>
      <dsp:txXfrm>
        <a:off x="333621" y="2205495"/>
        <a:ext cx="4209558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2B6B3-B6D5-414D-BB92-F8C11925A616}">
      <dsp:nvSpPr>
        <dsp:cNvPr id="0" name=""/>
        <dsp:cNvSpPr/>
      </dsp:nvSpPr>
      <dsp:spPr>
        <a:xfrm>
          <a:off x="0" y="367674"/>
          <a:ext cx="6096000" cy="1701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16560" rIns="47311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 smtClean="0">
              <a:latin typeface="Calibri" charset="0"/>
              <a:ea typeface="Calibri" charset="0"/>
              <a:cs typeface="Calibri" charset="0"/>
            </a:rPr>
            <a:t>A Risk Analyst will be assigned a certain number of investment funds. The analyst will be responsible for monitoring the risk levels of these assigned funds. each month.</a:t>
          </a:r>
          <a:endParaRPr lang="en-US" sz="2000" b="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0" y="367674"/>
        <a:ext cx="6096000" cy="1701000"/>
      </dsp:txXfrm>
    </dsp:sp>
    <dsp:sp modelId="{7FA8D4E3-38D9-4E87-99B3-D97CC612B09E}">
      <dsp:nvSpPr>
        <dsp:cNvPr id="0" name=""/>
        <dsp:cNvSpPr/>
      </dsp:nvSpPr>
      <dsp:spPr>
        <a:xfrm>
          <a:off x="304800" y="72474"/>
          <a:ext cx="4267200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Risk Analyst - Description</a:t>
          </a:r>
          <a:endParaRPr lang="en-US" sz="2000" b="1" kern="1200" dirty="0"/>
        </a:p>
      </dsp:txBody>
      <dsp:txXfrm>
        <a:off x="333621" y="101295"/>
        <a:ext cx="4209558" cy="532758"/>
      </dsp:txXfrm>
    </dsp:sp>
    <dsp:sp modelId="{A06F8C1E-30FD-415E-ADDC-C64645DF5FE7}">
      <dsp:nvSpPr>
        <dsp:cNvPr id="0" name=""/>
        <dsp:cNvSpPr/>
      </dsp:nvSpPr>
      <dsp:spPr>
        <a:xfrm>
          <a:off x="0" y="2471874"/>
          <a:ext cx="6096000" cy="2331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16560" rIns="47311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 smtClean="0"/>
            <a:t>Practical experience performing investment research and evaluating investment managers</a:t>
          </a: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smtClean="0"/>
            <a:t>Publish research as an example of your work to prospective employers</a:t>
          </a: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 smtClean="0"/>
            <a:t>Use the QUAAF as a tool to build a relationship with asset managers and professional bodies</a:t>
          </a:r>
          <a:endParaRPr lang="en-US" sz="2000" b="0" kern="1200" dirty="0"/>
        </a:p>
      </dsp:txBody>
      <dsp:txXfrm>
        <a:off x="0" y="2471874"/>
        <a:ext cx="6096000" cy="2331000"/>
      </dsp:txXfrm>
    </dsp:sp>
    <dsp:sp modelId="{7FEA8996-1801-4CA2-879A-46DB07103712}">
      <dsp:nvSpPr>
        <dsp:cNvPr id="0" name=""/>
        <dsp:cNvSpPr/>
      </dsp:nvSpPr>
      <dsp:spPr>
        <a:xfrm>
          <a:off x="304800" y="2176674"/>
          <a:ext cx="4267200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What can I expect to gain?</a:t>
          </a:r>
          <a:endParaRPr lang="en-US" sz="2000" b="1" kern="1200" dirty="0"/>
        </a:p>
      </dsp:txBody>
      <dsp:txXfrm>
        <a:off x="333621" y="2205495"/>
        <a:ext cx="4209558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2B6B3-B6D5-414D-BB92-F8C11925A616}">
      <dsp:nvSpPr>
        <dsp:cNvPr id="0" name=""/>
        <dsp:cNvSpPr/>
      </dsp:nvSpPr>
      <dsp:spPr>
        <a:xfrm>
          <a:off x="0" y="635424"/>
          <a:ext cx="6096000" cy="1701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16560" rIns="47311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QUAAF may start Special Projects throughout the course of its operating year. A Special Projects Analyst will be required to complete tasks assigned by a Special Projects Manager.</a:t>
          </a:r>
          <a:endParaRPr lang="en-US" sz="2000" b="0" kern="1200" dirty="0"/>
        </a:p>
      </dsp:txBody>
      <dsp:txXfrm>
        <a:off x="0" y="635424"/>
        <a:ext cx="6096000" cy="1701000"/>
      </dsp:txXfrm>
    </dsp:sp>
    <dsp:sp modelId="{7FA8D4E3-38D9-4E87-99B3-D97CC612B09E}">
      <dsp:nvSpPr>
        <dsp:cNvPr id="0" name=""/>
        <dsp:cNvSpPr/>
      </dsp:nvSpPr>
      <dsp:spPr>
        <a:xfrm>
          <a:off x="304800" y="340224"/>
          <a:ext cx="4267200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Special Projects Analyst - Description</a:t>
          </a:r>
          <a:endParaRPr lang="en-US" sz="2000" b="1" kern="1200" dirty="0"/>
        </a:p>
      </dsp:txBody>
      <dsp:txXfrm>
        <a:off x="333621" y="369045"/>
        <a:ext cx="4209558" cy="532758"/>
      </dsp:txXfrm>
    </dsp:sp>
    <dsp:sp modelId="{A06F8C1E-30FD-415E-ADDC-C64645DF5FE7}">
      <dsp:nvSpPr>
        <dsp:cNvPr id="0" name=""/>
        <dsp:cNvSpPr/>
      </dsp:nvSpPr>
      <dsp:spPr>
        <a:xfrm>
          <a:off x="0" y="2739624"/>
          <a:ext cx="6096000" cy="17955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16560" rIns="47311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 smtClean="0"/>
            <a:t>Practical experience performing industry research</a:t>
          </a: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 smtClean="0"/>
            <a:t>Work on exciting projects for external clients</a:t>
          </a: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 smtClean="0"/>
            <a:t>Build your resume with the research perform</a:t>
          </a:r>
          <a:endParaRPr lang="en-US" sz="2000" b="0" kern="1200" dirty="0"/>
        </a:p>
      </dsp:txBody>
      <dsp:txXfrm>
        <a:off x="0" y="2739624"/>
        <a:ext cx="6096000" cy="1795500"/>
      </dsp:txXfrm>
    </dsp:sp>
    <dsp:sp modelId="{7FEA8996-1801-4CA2-879A-46DB07103712}">
      <dsp:nvSpPr>
        <dsp:cNvPr id="0" name=""/>
        <dsp:cNvSpPr/>
      </dsp:nvSpPr>
      <dsp:spPr>
        <a:xfrm>
          <a:off x="304800" y="2444424"/>
          <a:ext cx="4267200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What can I expect to gain?</a:t>
          </a:r>
          <a:endParaRPr lang="en-US" sz="2000" b="1" kern="1200" dirty="0"/>
        </a:p>
      </dsp:txBody>
      <dsp:txXfrm>
        <a:off x="333621" y="2473245"/>
        <a:ext cx="4209558" cy="532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2B6B3-B6D5-414D-BB92-F8C11925A616}">
      <dsp:nvSpPr>
        <dsp:cNvPr id="0" name=""/>
        <dsp:cNvSpPr/>
      </dsp:nvSpPr>
      <dsp:spPr>
        <a:xfrm>
          <a:off x="0" y="320424"/>
          <a:ext cx="6096000" cy="2331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16560" rIns="47311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kern="1200" dirty="0" smtClean="0"/>
            <a:t>Holding events such as educational seminars.</a:t>
          </a: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kern="1200" smtClean="0"/>
            <a:t>Actively seeking potential clients or cooperators to participate the education seminar as guest speakers</a:t>
          </a:r>
          <a:endParaRPr lang="en-CA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kern="1200" dirty="0" smtClean="0"/>
            <a:t>Selling research papers to companies who need our service</a:t>
          </a:r>
          <a:endParaRPr lang="en-CA" sz="2000" kern="1200" dirty="0"/>
        </a:p>
      </dsp:txBody>
      <dsp:txXfrm>
        <a:off x="0" y="320424"/>
        <a:ext cx="6096000" cy="2331000"/>
      </dsp:txXfrm>
    </dsp:sp>
    <dsp:sp modelId="{7FA8D4E3-38D9-4E87-99B3-D97CC612B09E}">
      <dsp:nvSpPr>
        <dsp:cNvPr id="0" name=""/>
        <dsp:cNvSpPr/>
      </dsp:nvSpPr>
      <dsp:spPr>
        <a:xfrm>
          <a:off x="304800" y="25224"/>
          <a:ext cx="4267200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Marketing Specialist - Description</a:t>
          </a:r>
          <a:endParaRPr lang="en-US" sz="2000" b="1" kern="1200" dirty="0"/>
        </a:p>
      </dsp:txBody>
      <dsp:txXfrm>
        <a:off x="333621" y="54045"/>
        <a:ext cx="4209558" cy="532758"/>
      </dsp:txXfrm>
    </dsp:sp>
    <dsp:sp modelId="{A06F8C1E-30FD-415E-ADDC-C64645DF5FE7}">
      <dsp:nvSpPr>
        <dsp:cNvPr id="0" name=""/>
        <dsp:cNvSpPr/>
      </dsp:nvSpPr>
      <dsp:spPr>
        <a:xfrm>
          <a:off x="0" y="3054624"/>
          <a:ext cx="6096000" cy="17955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16560" rIns="47311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 smtClean="0"/>
            <a:t>Networking opportunities!</a:t>
          </a: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 smtClean="0"/>
            <a:t>Practice “soft skills”</a:t>
          </a: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 smtClean="0"/>
            <a:t>Learn how to build and develop strategic relationships</a:t>
          </a:r>
          <a:endParaRPr lang="en-US" sz="2000" b="0" kern="1200" dirty="0"/>
        </a:p>
      </dsp:txBody>
      <dsp:txXfrm>
        <a:off x="0" y="3054624"/>
        <a:ext cx="6096000" cy="1795500"/>
      </dsp:txXfrm>
    </dsp:sp>
    <dsp:sp modelId="{7FEA8996-1801-4CA2-879A-46DB07103712}">
      <dsp:nvSpPr>
        <dsp:cNvPr id="0" name=""/>
        <dsp:cNvSpPr/>
      </dsp:nvSpPr>
      <dsp:spPr>
        <a:xfrm>
          <a:off x="304800" y="2759424"/>
          <a:ext cx="4267200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What can I expect to gain?</a:t>
          </a:r>
          <a:endParaRPr lang="en-US" sz="2000" b="1" kern="1200" dirty="0"/>
        </a:p>
      </dsp:txBody>
      <dsp:txXfrm>
        <a:off x="333621" y="2788245"/>
        <a:ext cx="4209558" cy="532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88F43-D6E4-482C-8B29-B5D4DF2679E3}">
      <dsp:nvSpPr>
        <dsp:cNvPr id="0" name=""/>
        <dsp:cNvSpPr/>
      </dsp:nvSpPr>
      <dsp:spPr>
        <a:xfrm>
          <a:off x="2340" y="2050691"/>
          <a:ext cx="2038232" cy="7504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September 12</a:t>
          </a:r>
          <a:endParaRPr lang="en-US" sz="2000" b="1" kern="1200" dirty="0"/>
        </a:p>
      </dsp:txBody>
      <dsp:txXfrm>
        <a:off x="2340" y="2050691"/>
        <a:ext cx="2038232" cy="500279"/>
      </dsp:txXfrm>
    </dsp:sp>
    <dsp:sp modelId="{A1A4D3DB-A1E3-4C84-A396-2562738E630D}">
      <dsp:nvSpPr>
        <dsp:cNvPr id="0" name=""/>
        <dsp:cNvSpPr/>
      </dsp:nvSpPr>
      <dsp:spPr>
        <a:xfrm>
          <a:off x="494952" y="2550970"/>
          <a:ext cx="1783667" cy="126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smtClean="0"/>
            <a:t>Last day to submit applications (resume and statement of interest)</a:t>
          </a:r>
          <a:endParaRPr lang="en-US" sz="1400" kern="1200" dirty="0"/>
        </a:p>
      </dsp:txBody>
      <dsp:txXfrm>
        <a:off x="532067" y="2588085"/>
        <a:ext cx="1709437" cy="1192970"/>
      </dsp:txXfrm>
    </dsp:sp>
    <dsp:sp modelId="{0C011695-A5AC-4F37-8D75-DA964AC7257D}">
      <dsp:nvSpPr>
        <dsp:cNvPr id="0" name=""/>
        <dsp:cNvSpPr/>
      </dsp:nvSpPr>
      <dsp:spPr>
        <a:xfrm>
          <a:off x="2279149" y="2078790"/>
          <a:ext cx="505783" cy="4440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279149" y="2167606"/>
        <a:ext cx="372559" cy="266449"/>
      </dsp:txXfrm>
    </dsp:sp>
    <dsp:sp modelId="{5366C7F7-5614-4538-A295-7EDF466952C9}">
      <dsp:nvSpPr>
        <dsp:cNvPr id="0" name=""/>
        <dsp:cNvSpPr/>
      </dsp:nvSpPr>
      <dsp:spPr>
        <a:xfrm>
          <a:off x="2994880" y="2050691"/>
          <a:ext cx="2275335" cy="7504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September 13-&gt;20</a:t>
          </a:r>
          <a:endParaRPr lang="en-US" sz="2000" b="1" kern="1200" dirty="0"/>
        </a:p>
      </dsp:txBody>
      <dsp:txXfrm>
        <a:off x="2994880" y="2050691"/>
        <a:ext cx="2275335" cy="500279"/>
      </dsp:txXfrm>
    </dsp:sp>
    <dsp:sp modelId="{400E9360-CE7D-4161-BB18-D98412D0F941}">
      <dsp:nvSpPr>
        <dsp:cNvPr id="0" name=""/>
        <dsp:cNvSpPr/>
      </dsp:nvSpPr>
      <dsp:spPr>
        <a:xfrm>
          <a:off x="3606043" y="2550970"/>
          <a:ext cx="1783667" cy="126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Interviews</a:t>
          </a:r>
          <a:endParaRPr lang="en-US" sz="1600" kern="1200" dirty="0"/>
        </a:p>
      </dsp:txBody>
      <dsp:txXfrm>
        <a:off x="3643158" y="2588085"/>
        <a:ext cx="1709437" cy="1192970"/>
      </dsp:txXfrm>
    </dsp:sp>
    <dsp:sp modelId="{9031B18D-020F-45F7-9273-6E5E3650B73D}">
      <dsp:nvSpPr>
        <dsp:cNvPr id="0" name=""/>
        <dsp:cNvSpPr/>
      </dsp:nvSpPr>
      <dsp:spPr>
        <a:xfrm>
          <a:off x="5479154" y="2078790"/>
          <a:ext cx="442950" cy="4440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479154" y="2167606"/>
        <a:ext cx="310065" cy="266449"/>
      </dsp:txXfrm>
    </dsp:sp>
    <dsp:sp modelId="{C3DE065A-A789-4A69-9E03-78D6A9163A4D}">
      <dsp:nvSpPr>
        <dsp:cNvPr id="0" name=""/>
        <dsp:cNvSpPr/>
      </dsp:nvSpPr>
      <dsp:spPr>
        <a:xfrm>
          <a:off x="6105971" y="2050691"/>
          <a:ext cx="1783667" cy="7504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September </a:t>
          </a:r>
          <a:r>
            <a:rPr lang="en-US" sz="2000" b="1" kern="1200" dirty="0" smtClean="0"/>
            <a:t>25</a:t>
          </a:r>
          <a:endParaRPr lang="en-US" sz="2000" b="1" kern="1200" dirty="0"/>
        </a:p>
      </dsp:txBody>
      <dsp:txXfrm>
        <a:off x="6105971" y="2050691"/>
        <a:ext cx="1783667" cy="500279"/>
      </dsp:txXfrm>
    </dsp:sp>
    <dsp:sp modelId="{18B37AF0-5652-4493-ACFE-69C46B7548D8}">
      <dsp:nvSpPr>
        <dsp:cNvPr id="0" name=""/>
        <dsp:cNvSpPr/>
      </dsp:nvSpPr>
      <dsp:spPr>
        <a:xfrm>
          <a:off x="6471301" y="2550970"/>
          <a:ext cx="1783667" cy="126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Announcement of 2018 QUAAF Beijing team</a:t>
          </a:r>
          <a:endParaRPr lang="en-US" sz="1600" kern="1200" dirty="0"/>
        </a:p>
      </dsp:txBody>
      <dsp:txXfrm>
        <a:off x="6508416" y="2588085"/>
        <a:ext cx="1709437" cy="1192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4DDD2-0CC9-214D-90B2-C32EA4DFC44E}" type="datetimeFigureOut">
              <a:rPr lang="en-US" smtClean="0"/>
              <a:t>9/8/17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6DDDD-5610-6F4E-9B9E-C361912A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41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6DDDD-5610-6F4E-9B9E-C361912A26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05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6DDDD-5610-6F4E-9B9E-C361912A26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00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6DDDD-5610-6F4E-9B9E-C361912A26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0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6DDDD-5610-6F4E-9B9E-C361912A26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07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6DDDD-5610-6F4E-9B9E-C361912A26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10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6DDDD-5610-6F4E-9B9E-C361912A26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89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6DDDD-5610-6F4E-9B9E-C361912A26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62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6DDDD-5610-6F4E-9B9E-C361912A26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06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6DDDD-5610-6F4E-9B9E-C361912A26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0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6DDDD-5610-6F4E-9B9E-C361912A26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24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6DDDD-5610-6F4E-9B9E-C361912A26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6DDDD-5610-6F4E-9B9E-C361912A26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82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6DDDD-5610-6F4E-9B9E-C361912A26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22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6DDDD-5610-6F4E-9B9E-C361912A26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75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6DDDD-5610-6F4E-9B9E-C361912A26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BB70-26DC-2A48-BA64-274966D6610E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E2C0-AF00-1847-A12F-651A7A966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6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BB70-26DC-2A48-BA64-274966D6610E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E2C0-AF00-1847-A12F-651A7A966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7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BB70-26DC-2A48-BA64-274966D6610E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E2C0-AF00-1847-A12F-651A7A966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6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BB70-26DC-2A48-BA64-274966D6610E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E2C0-AF00-1847-A12F-651A7A966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8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BB70-26DC-2A48-BA64-274966D6610E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E2C0-AF00-1847-A12F-651A7A966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1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BB70-26DC-2A48-BA64-274966D6610E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E2C0-AF00-1847-A12F-651A7A966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4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BB70-26DC-2A48-BA64-274966D6610E}" type="datetimeFigureOut">
              <a:rPr lang="en-US" smtClean="0"/>
              <a:t>9/8/17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E2C0-AF00-1847-A12F-651A7A966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BB70-26DC-2A48-BA64-274966D6610E}" type="datetimeFigureOut">
              <a:rPr lang="en-US" smtClean="0"/>
              <a:t>9/8/17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E2C0-AF00-1847-A12F-651A7A966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1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BB70-26DC-2A48-BA64-274966D6610E}" type="datetimeFigureOut">
              <a:rPr lang="en-US" smtClean="0"/>
              <a:t>9/8/17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E2C0-AF00-1847-A12F-651A7A966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4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BB70-26DC-2A48-BA64-274966D6610E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E2C0-AF00-1847-A12F-651A7A966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BB70-26DC-2A48-BA64-274966D6610E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E2C0-AF00-1847-A12F-651A7A966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ABB70-26DC-2A48-BA64-274966D6610E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4E2C0-AF00-1847-A12F-651A7A966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7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diagramData" Target="../diagrams/data3.xml"/><Relationship Id="rId5" Type="http://schemas.openxmlformats.org/officeDocument/2006/relationships/diagramLayout" Target="../diagrams/layout3.xml"/><Relationship Id="rId6" Type="http://schemas.openxmlformats.org/officeDocument/2006/relationships/diagramQuickStyle" Target="../diagrams/quickStyle3.xml"/><Relationship Id="rId7" Type="http://schemas.openxmlformats.org/officeDocument/2006/relationships/diagramColors" Target="../diagrams/colors3.xml"/><Relationship Id="rId8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diagramData" Target="../diagrams/data4.xml"/><Relationship Id="rId5" Type="http://schemas.openxmlformats.org/officeDocument/2006/relationships/diagramLayout" Target="../diagrams/layout4.xml"/><Relationship Id="rId6" Type="http://schemas.openxmlformats.org/officeDocument/2006/relationships/diagramQuickStyle" Target="../diagrams/quickStyle4.xml"/><Relationship Id="rId7" Type="http://schemas.openxmlformats.org/officeDocument/2006/relationships/diagramColors" Target="../diagrams/colors4.xml"/><Relationship Id="rId8" Type="http://schemas.microsoft.com/office/2007/relationships/diagramDrawing" Target="../diagrams/drawing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diagramData" Target="../diagrams/data5.xml"/><Relationship Id="rId5" Type="http://schemas.openxmlformats.org/officeDocument/2006/relationships/diagramLayout" Target="../diagrams/layout5.xml"/><Relationship Id="rId6" Type="http://schemas.openxmlformats.org/officeDocument/2006/relationships/diagramQuickStyle" Target="../diagrams/quickStyle5.xml"/><Relationship Id="rId7" Type="http://schemas.openxmlformats.org/officeDocument/2006/relationships/diagramColors" Target="../diagrams/colors5.xml"/><Relationship Id="rId8" Type="http://schemas.microsoft.com/office/2007/relationships/diagramDrawing" Target="../diagrams/drawing5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tiff"/><Relationship Id="rId12" Type="http://schemas.openxmlformats.org/officeDocument/2006/relationships/image" Target="../media/image13.tiff"/><Relationship Id="rId13" Type="http://schemas.openxmlformats.org/officeDocument/2006/relationships/image" Target="../media/image14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gif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Relationship Id="rId9" Type="http://schemas.openxmlformats.org/officeDocument/2006/relationships/image" Target="../media/image10.tiff"/><Relationship Id="rId10" Type="http://schemas.openxmlformats.org/officeDocument/2006/relationships/image" Target="../media/image11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diagramData" Target="../diagrams/data6.xml"/><Relationship Id="rId5" Type="http://schemas.openxmlformats.org/officeDocument/2006/relationships/diagramLayout" Target="../diagrams/layout6.xml"/><Relationship Id="rId6" Type="http://schemas.openxmlformats.org/officeDocument/2006/relationships/diagramQuickStyle" Target="../diagrams/quickStyle6.xml"/><Relationship Id="rId7" Type="http://schemas.openxmlformats.org/officeDocument/2006/relationships/diagramColors" Target="../diagrams/colors6.xml"/><Relationship Id="rId8" Type="http://schemas.microsoft.com/office/2007/relationships/diagramDrawing" Target="../diagrams/drawing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8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728" y="15680"/>
            <a:ext cx="3621882" cy="1633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255889" y="15522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272180"/>
              </p:ext>
            </p:extLst>
          </p:nvPr>
        </p:nvGraphicFramePr>
        <p:xfrm>
          <a:off x="0" y="2838074"/>
          <a:ext cx="914400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198"/>
                <a:gridCol w="8861802"/>
              </a:tblGrid>
              <a:tr h="748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5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0000"/>
                          </a:solidFill>
                        </a:rPr>
                        <a:t>Queen’s University</a:t>
                      </a:r>
                      <a:r>
                        <a:rPr lang="en-US" sz="2800" b="1" baseline="0" dirty="0" smtClean="0">
                          <a:solidFill>
                            <a:srgbClr val="000000"/>
                          </a:solidFill>
                        </a:rPr>
                        <a:t> Alternative Assets Fund 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rgbClr val="000000"/>
                          </a:solidFill>
                        </a:rPr>
                        <a:t>2018 Beijing Recruitment Presentation</a:t>
                      </a:r>
                      <a:endParaRPr lang="en-US" sz="24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1602" y="424049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8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380443"/>
              </p:ext>
            </p:extLst>
          </p:nvPr>
        </p:nvGraphicFramePr>
        <p:xfrm>
          <a:off x="0" y="-8389"/>
          <a:ext cx="9144000" cy="641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198"/>
                <a:gridCol w="8861802"/>
              </a:tblGrid>
              <a:tr h="6411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5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Internal Affairs </a:t>
                      </a:r>
                      <a:r>
                        <a:rPr lang="mr-IN" sz="2400" b="0" dirty="0" smtClean="0">
                          <a:solidFill>
                            <a:srgbClr val="000000"/>
                          </a:solidFill>
                        </a:rPr>
                        <a:t>–</a:t>
                      </a:r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 Risk Analysts </a:t>
                      </a:r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(1+)</a:t>
                      </a:r>
                      <a:endParaRPr lang="en-US" sz="24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9" name="Picture 18" descr="432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4" y="77327"/>
            <a:ext cx="1033175" cy="471776"/>
          </a:xfrm>
          <a:prstGeom prst="rect">
            <a:avLst/>
          </a:prstGeom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12601" y="6541200"/>
          <a:ext cx="9123010" cy="3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3010"/>
              </a:tblGrid>
              <a:tr h="316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20938"/>
              </p:ext>
            </p:extLst>
          </p:nvPr>
        </p:nvGraphicFramePr>
        <p:xfrm>
          <a:off x="1524000" y="991326"/>
          <a:ext cx="6096000" cy="4875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3229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761377"/>
              </p:ext>
            </p:extLst>
          </p:nvPr>
        </p:nvGraphicFramePr>
        <p:xfrm>
          <a:off x="0" y="-8389"/>
          <a:ext cx="9144000" cy="641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198"/>
                <a:gridCol w="8861802"/>
              </a:tblGrid>
              <a:tr h="6411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5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External Affairs </a:t>
                      </a:r>
                      <a:r>
                        <a:rPr lang="mr-IN" sz="2400" b="0" dirty="0" smtClean="0">
                          <a:solidFill>
                            <a:srgbClr val="000000"/>
                          </a:solidFill>
                        </a:rPr>
                        <a:t>–</a:t>
                      </a:r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 Special Projects Analysts (2+)</a:t>
                      </a:r>
                      <a:endParaRPr lang="en-US" sz="24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9" name="Picture 18" descr="432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4" y="77327"/>
            <a:ext cx="1033175" cy="471776"/>
          </a:xfrm>
          <a:prstGeom prst="rect">
            <a:avLst/>
          </a:prstGeom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12601" y="6541200"/>
          <a:ext cx="9123010" cy="3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3010"/>
              </a:tblGrid>
              <a:tr h="316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6485943"/>
              </p:ext>
            </p:extLst>
          </p:nvPr>
        </p:nvGraphicFramePr>
        <p:xfrm>
          <a:off x="1524000" y="991326"/>
          <a:ext cx="6096000" cy="4875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7372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11444"/>
              </p:ext>
            </p:extLst>
          </p:nvPr>
        </p:nvGraphicFramePr>
        <p:xfrm>
          <a:off x="0" y="-8389"/>
          <a:ext cx="9144000" cy="641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198"/>
                <a:gridCol w="8861802"/>
              </a:tblGrid>
              <a:tr h="6411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5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External Affairs </a:t>
                      </a:r>
                      <a:r>
                        <a:rPr lang="mr-IN" sz="2400" b="0" dirty="0" smtClean="0">
                          <a:solidFill>
                            <a:srgbClr val="000000"/>
                          </a:solidFill>
                        </a:rPr>
                        <a:t>–</a:t>
                      </a:r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 Marketing Specialists (4+)</a:t>
                      </a:r>
                      <a:endParaRPr lang="en-US" sz="24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9" name="Picture 18" descr="432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4" y="77327"/>
            <a:ext cx="1033175" cy="471776"/>
          </a:xfrm>
          <a:prstGeom prst="rect">
            <a:avLst/>
          </a:prstGeom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12601" y="6541200"/>
          <a:ext cx="9123010" cy="3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3010"/>
              </a:tblGrid>
              <a:tr h="316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18120917"/>
              </p:ext>
            </p:extLst>
          </p:nvPr>
        </p:nvGraphicFramePr>
        <p:xfrm>
          <a:off x="1524000" y="991326"/>
          <a:ext cx="6096000" cy="4875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1039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826060"/>
              </p:ext>
            </p:extLst>
          </p:nvPr>
        </p:nvGraphicFramePr>
        <p:xfrm>
          <a:off x="0" y="-8389"/>
          <a:ext cx="9144000" cy="641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198"/>
                <a:gridCol w="8861802"/>
              </a:tblGrid>
              <a:tr h="6411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5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baseline="0" dirty="0" smtClean="0">
                          <a:solidFill>
                            <a:srgbClr val="000000"/>
                          </a:solidFill>
                        </a:rPr>
                        <a:t>Why should I participate in QUAAF?</a:t>
                      </a:r>
                      <a:endParaRPr lang="en-US" sz="24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9" name="Picture 18" descr="432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4" y="77327"/>
            <a:ext cx="1033175" cy="471776"/>
          </a:xfrm>
          <a:prstGeom prst="rect">
            <a:avLst/>
          </a:prstGeom>
        </p:spPr>
      </p:pic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833" y="1898608"/>
            <a:ext cx="1690521" cy="16905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06" y="937519"/>
            <a:ext cx="1609670" cy="16096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74" y="2931527"/>
            <a:ext cx="1645101" cy="16451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832" y="4099369"/>
            <a:ext cx="1690521" cy="16905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75" y="4967340"/>
            <a:ext cx="1645100" cy="16451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045775" y="1286359"/>
            <a:ext cx="3053167" cy="3254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045775" y="3654376"/>
            <a:ext cx="3053167" cy="3254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045774" y="6017869"/>
            <a:ext cx="3053167" cy="3254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505703" y="2495229"/>
            <a:ext cx="2391043" cy="3382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572000" y="4789874"/>
            <a:ext cx="2391043" cy="3382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37042" y="858005"/>
            <a:ext cx="1270000" cy="127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96746" y="2165029"/>
            <a:ext cx="1270000" cy="127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98941" y="3220726"/>
            <a:ext cx="1270000" cy="127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10956" y="4646179"/>
            <a:ext cx="2197100" cy="5969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37042" y="5447332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052963"/>
              </p:ext>
            </p:extLst>
          </p:nvPr>
        </p:nvGraphicFramePr>
        <p:xfrm>
          <a:off x="0" y="-8389"/>
          <a:ext cx="9144000" cy="641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198"/>
                <a:gridCol w="8861802"/>
              </a:tblGrid>
              <a:tr h="6411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5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Timeline</a:t>
                      </a:r>
                      <a:r>
                        <a:rPr lang="en-US" sz="2400" b="0" baseline="0" dirty="0" smtClean="0">
                          <a:solidFill>
                            <a:srgbClr val="000000"/>
                          </a:solidFill>
                        </a:rPr>
                        <a:t> for applications and interviews</a:t>
                      </a:r>
                      <a:endParaRPr lang="en-US" sz="24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9" name="Picture 18" descr="432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4" y="77327"/>
            <a:ext cx="1033175" cy="471776"/>
          </a:xfrm>
          <a:prstGeom prst="rect">
            <a:avLst/>
          </a:prstGeom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725679"/>
              </p:ext>
            </p:extLst>
          </p:nvPr>
        </p:nvGraphicFramePr>
        <p:xfrm>
          <a:off x="12601" y="6527345"/>
          <a:ext cx="9123010" cy="3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3010"/>
              </a:tblGrid>
              <a:tr h="316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63351374"/>
              </p:ext>
            </p:extLst>
          </p:nvPr>
        </p:nvGraphicFramePr>
        <p:xfrm>
          <a:off x="457199" y="283922"/>
          <a:ext cx="8257309" cy="5868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1207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728" y="15680"/>
            <a:ext cx="3621882" cy="1633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255889" y="15522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475777"/>
              </p:ext>
            </p:extLst>
          </p:nvPr>
        </p:nvGraphicFramePr>
        <p:xfrm>
          <a:off x="0" y="2838074"/>
          <a:ext cx="9144000" cy="775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198"/>
                <a:gridCol w="8861802"/>
              </a:tblGrid>
              <a:tr h="7759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5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Contact Information and Questions</a:t>
                      </a:r>
                      <a:endParaRPr lang="en-US" sz="24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1602" y="424049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71728" y="3963494"/>
            <a:ext cx="6035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Please send us your </a:t>
            </a:r>
            <a:r>
              <a:rPr lang="en-US" altLang="zh-CN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resume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to the following email address: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alexander.mcginn@queensu.ca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80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531456"/>
              </p:ext>
            </p:extLst>
          </p:nvPr>
        </p:nvGraphicFramePr>
        <p:xfrm>
          <a:off x="0" y="-8389"/>
          <a:ext cx="9144000" cy="641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198"/>
                <a:gridCol w="8861802"/>
              </a:tblGrid>
              <a:tr h="6411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5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Overview</a:t>
                      </a:r>
                      <a:endParaRPr lang="en-US" sz="24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9" name="Picture 18" descr="432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4" y="77327"/>
            <a:ext cx="1033175" cy="471776"/>
          </a:xfrm>
          <a:prstGeom prst="rect">
            <a:avLst/>
          </a:prstGeom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12601" y="6541200"/>
          <a:ext cx="9123010" cy="3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3010"/>
              </a:tblGrid>
              <a:tr h="316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105847"/>
              </p:ext>
            </p:extLst>
          </p:nvPr>
        </p:nvGraphicFramePr>
        <p:xfrm>
          <a:off x="281360" y="632718"/>
          <a:ext cx="8606429" cy="4461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30123"/>
                <a:gridCol w="4076306"/>
              </a:tblGrid>
              <a:tr h="557725">
                <a:tc>
                  <a:txBody>
                    <a:bodyPr/>
                    <a:lstStyle/>
                    <a:p>
                      <a:pPr marL="0" marR="0" indent="0" algn="l" defTabSz="50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91441" marR="91441" marT="45749" marB="45749" anchor="ctr">
                    <a:lnB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32075" indent="0"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91441" marR="91441" marT="45749" marB="45749" anchor="ctr">
                    <a:lnB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7725">
                <a:tc>
                  <a:txBody>
                    <a:bodyPr/>
                    <a:lstStyle/>
                    <a:p>
                      <a:pPr marL="0" indent="0" defTabSz="441784">
                        <a:spcBef>
                          <a:spcPct val="20000"/>
                        </a:spcBef>
                        <a:buClr>
                          <a:srgbClr val="00A851"/>
                        </a:buClr>
                        <a:buFont typeface="Arial"/>
                        <a:buNone/>
                        <a:tabLst/>
                      </a:pPr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What is the QUAAF?</a:t>
                      </a:r>
                    </a:p>
                  </a:txBody>
                  <a:tcPr marL="91441" marR="91441" marT="45749" marB="45749" anchor="ctr">
                    <a:lnT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32075" indent="0"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4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91441" marR="91441" marT="45749" marB="45749" anchor="ctr">
                    <a:lnT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7725">
                <a:tc>
                  <a:txBody>
                    <a:bodyPr/>
                    <a:lstStyle/>
                    <a:p>
                      <a:pPr marL="0" indent="0" defTabSz="441784">
                        <a:spcBef>
                          <a:spcPct val="20000"/>
                        </a:spcBef>
                        <a:buClr>
                          <a:srgbClr val="00A851"/>
                        </a:buClr>
                        <a:buFont typeface="Arial"/>
                        <a:buNone/>
                        <a:tabLst/>
                      </a:pPr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What does</a:t>
                      </a:r>
                      <a:r>
                        <a:rPr lang="en-US" sz="1400" b="1" baseline="0" dirty="0" smtClean="0">
                          <a:latin typeface="Arial"/>
                          <a:cs typeface="Arial"/>
                        </a:rPr>
                        <a:t> the QUAAF do?</a:t>
                      </a:r>
                      <a:endParaRPr lang="en-US" sz="1400" b="1" dirty="0" smtClean="0">
                        <a:latin typeface="Arial"/>
                        <a:cs typeface="Arial"/>
                      </a:endParaRPr>
                    </a:p>
                  </a:txBody>
                  <a:tcPr marL="91441" marR="91441" marT="45749" marB="45749" anchor="ctr">
                    <a:lnT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32075" indent="0" algn="ctr" defTabSz="441784" rtl="0" eaLnBrk="1" latinLnBrk="0" hangingPunct="1"/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4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1441" marR="91441" marT="45749" marB="45749" anchor="ctr">
                    <a:lnT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7725">
                <a:tc>
                  <a:txBody>
                    <a:bodyPr/>
                    <a:lstStyle/>
                    <a:p>
                      <a:pPr marL="0" indent="0" defTabSz="441784">
                        <a:spcBef>
                          <a:spcPct val="20000"/>
                        </a:spcBef>
                        <a:buClr>
                          <a:srgbClr val="00A851"/>
                        </a:buClr>
                        <a:buFont typeface="Arial"/>
                        <a:buNone/>
                        <a:tabLst/>
                      </a:pPr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What are the benefits?</a:t>
                      </a:r>
                    </a:p>
                  </a:txBody>
                  <a:tcPr marL="91441" marR="91441" marT="45749" marB="45749" anchor="ctr">
                    <a:lnT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32075" indent="0" algn="ctr" defTabSz="441784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5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1441" marR="91441" marT="45749" marB="45749" anchor="ctr">
                    <a:lnT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7725">
                <a:tc>
                  <a:txBody>
                    <a:bodyPr/>
                    <a:lstStyle/>
                    <a:p>
                      <a:pPr marL="0" indent="0" defTabSz="441784">
                        <a:spcBef>
                          <a:spcPct val="20000"/>
                        </a:spcBef>
                        <a:buClr>
                          <a:srgbClr val="00A851"/>
                        </a:buClr>
                        <a:buFont typeface="Arial"/>
                        <a:buNone/>
                        <a:tabLst/>
                      </a:pPr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Team Structure</a:t>
                      </a:r>
                    </a:p>
                  </a:txBody>
                  <a:tcPr marL="91441" marR="91441" marT="45749" marB="45749" anchor="ctr">
                    <a:lnT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32075" indent="0" algn="ctr" defTabSz="441784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7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1441" marR="91441" marT="45749" marB="45749" anchor="ctr">
                    <a:lnT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7725">
                <a:tc>
                  <a:txBody>
                    <a:bodyPr/>
                    <a:lstStyle/>
                    <a:p>
                      <a:pPr marL="0" marR="0" lvl="0" indent="0" algn="l" defTabSz="441784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A851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Description of Positions</a:t>
                      </a:r>
                    </a:p>
                  </a:txBody>
                  <a:tcPr marL="91441" marR="91441" marT="45749" marB="45749" anchor="ctr">
                    <a:lnT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32075" indent="0" algn="ctr" defTabSz="441784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8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1441" marR="91441" marT="45749" marB="45749" anchor="ctr">
                    <a:lnT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7725">
                <a:tc>
                  <a:txBody>
                    <a:bodyPr/>
                    <a:lstStyle/>
                    <a:p>
                      <a:pPr marL="0" marR="0" lvl="0" indent="0" algn="l" defTabSz="441784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A851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Timeline for applications and interviews</a:t>
                      </a:r>
                    </a:p>
                  </a:txBody>
                  <a:tcPr marL="91441" marR="91441" marT="45749" marB="45749" anchor="ctr">
                    <a:lnT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32075" indent="0" algn="ctr" defTabSz="441784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14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1441" marR="91441" marT="45749" marB="45749" anchor="ctr">
                    <a:lnT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7725">
                <a:tc>
                  <a:txBody>
                    <a:bodyPr/>
                    <a:lstStyle/>
                    <a:p>
                      <a:pPr marL="0" marR="0" lvl="0" indent="0" algn="l" defTabSz="441784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A851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Q &amp; A</a:t>
                      </a:r>
                    </a:p>
                  </a:txBody>
                  <a:tcPr marL="91441" marR="91441" marT="45749" marB="45749" anchor="ctr">
                    <a:lnT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32075" indent="0" algn="ctr" defTabSz="441784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15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1441" marR="91441" marT="45749" marB="45749" anchor="ctr">
                    <a:lnT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83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728" y="15680"/>
            <a:ext cx="3621882" cy="1633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255889" y="15522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530223"/>
              </p:ext>
            </p:extLst>
          </p:nvPr>
        </p:nvGraphicFramePr>
        <p:xfrm>
          <a:off x="0" y="2838074"/>
          <a:ext cx="9144000" cy="775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198"/>
                <a:gridCol w="8861802"/>
              </a:tblGrid>
              <a:tr h="7759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5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Organization Overview</a:t>
                      </a:r>
                      <a:endParaRPr lang="en-US" sz="24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1602" y="424049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4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351532"/>
              </p:ext>
            </p:extLst>
          </p:nvPr>
        </p:nvGraphicFramePr>
        <p:xfrm>
          <a:off x="0" y="-8389"/>
          <a:ext cx="9144000" cy="641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198"/>
                <a:gridCol w="8861802"/>
              </a:tblGrid>
              <a:tr h="6411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5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baseline="0" dirty="0" smtClean="0">
                          <a:solidFill>
                            <a:srgbClr val="000000"/>
                          </a:solidFill>
                        </a:rPr>
                        <a:t>What is QUAAF?</a:t>
                      </a:r>
                      <a:endParaRPr lang="en-US" sz="24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9" name="Picture 18" descr="432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4" y="77327"/>
            <a:ext cx="1033175" cy="471776"/>
          </a:xfrm>
          <a:prstGeom prst="rect">
            <a:avLst/>
          </a:prstGeom>
        </p:spPr>
      </p:pic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03299" y="1102618"/>
            <a:ext cx="74834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latin typeface="Calibri" charset="0"/>
                <a:ea typeface="Calibri" charset="0"/>
                <a:cs typeface="Calibri" charset="0"/>
              </a:rPr>
              <a:t>What is it all about?</a:t>
            </a:r>
          </a:p>
          <a:p>
            <a:pPr lvl="1"/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An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educational program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of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the Smith School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of Business</a:t>
            </a:r>
          </a:p>
          <a:p>
            <a:pPr lvl="1"/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b="1" u="sng" dirty="0">
                <a:latin typeface="Calibri" charset="0"/>
                <a:ea typeface="Calibri" charset="0"/>
                <a:cs typeface="Calibri" charset="0"/>
              </a:rPr>
              <a:t>What is the purpose?</a:t>
            </a:r>
          </a:p>
          <a:p>
            <a:pPr lvl="1"/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Helping MBA and Master of Finance students to acquire investment knowledge and hands-on experience through practicing alternative asset allocation strategies in real money.</a:t>
            </a:r>
          </a:p>
          <a:p>
            <a:pPr lvl="1"/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b="1" u="sng" dirty="0">
                <a:latin typeface="Calibri" charset="0"/>
                <a:ea typeface="Calibri" charset="0"/>
                <a:cs typeface="Calibri" charset="0"/>
              </a:rPr>
              <a:t>Main responsibilities including but not limited to: </a:t>
            </a:r>
          </a:p>
          <a:p>
            <a:pPr lvl="1"/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Conducing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due diligence, tracking assigned funds every month, making recommendations on investments, writing research reports and holding regular meetings with the MBA and MFIN-Toronto teams in Kingston and Toronto.</a:t>
            </a:r>
          </a:p>
          <a:p>
            <a:endParaRPr lang="en-US" b="1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6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655428"/>
              </p:ext>
            </p:extLst>
          </p:nvPr>
        </p:nvGraphicFramePr>
        <p:xfrm>
          <a:off x="0" y="-8389"/>
          <a:ext cx="9144000" cy="641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198"/>
                <a:gridCol w="8861802"/>
              </a:tblGrid>
              <a:tr h="6411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5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baseline="0" dirty="0" smtClean="0">
                          <a:solidFill>
                            <a:srgbClr val="000000"/>
                          </a:solidFill>
                        </a:rPr>
                        <a:t>What does QUAAF do?</a:t>
                      </a:r>
                      <a:endParaRPr lang="en-US" sz="24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9" name="Picture 18" descr="432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4" y="77327"/>
            <a:ext cx="1033175" cy="471776"/>
          </a:xfrm>
          <a:prstGeom prst="rect">
            <a:avLst/>
          </a:prstGeom>
        </p:spPr>
      </p:pic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6943" y="1102618"/>
            <a:ext cx="83608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 smtClean="0">
                <a:latin typeface="Calibri" charset="0"/>
                <a:ea typeface="Calibri" charset="0"/>
                <a:cs typeface="Calibri" charset="0"/>
              </a:rPr>
              <a:t>This year we are going to</a:t>
            </a:r>
            <a:r>
              <a:rPr lang="mr-IN" altLang="zh-CN" sz="2400" b="1" u="sng" dirty="0" smtClean="0"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altLang="zh-CN" sz="2400" u="sng" dirty="0" smtClean="0">
              <a:latin typeface="Calibri" charset="0"/>
              <a:ea typeface="Calibri" charset="0"/>
              <a:cs typeface="Calibri" charset="0"/>
            </a:endParaRPr>
          </a:p>
          <a:p>
            <a:endParaRPr lang="en-US" altLang="zh-CN" sz="2400" u="sng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sz="2400" u="sng" dirty="0" smtClean="0"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lay 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more important roles in investment decision-making process. </a:t>
            </a:r>
          </a:p>
          <a:p>
            <a:r>
              <a:rPr lang="en-US" altLang="zh-CN" sz="2400" u="sng" dirty="0"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omplete research projects.</a:t>
            </a:r>
          </a:p>
          <a:p>
            <a:r>
              <a:rPr lang="en-US" altLang="zh-CN" sz="2400" u="sng" dirty="0">
                <a:latin typeface="Calibri" charset="0"/>
                <a:ea typeface="Calibri" charset="0"/>
                <a:cs typeface="Calibri" charset="0"/>
              </a:rPr>
              <a:t>M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eet industry leaders.</a:t>
            </a:r>
          </a:p>
          <a:p>
            <a:r>
              <a:rPr lang="en-US" altLang="zh-CN" sz="2400" u="sng" dirty="0">
                <a:latin typeface="Calibri" charset="0"/>
                <a:ea typeface="Calibri" charset="0"/>
                <a:cs typeface="Calibri" charset="0"/>
              </a:rPr>
              <a:t>N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etwork with local financial experts.</a:t>
            </a:r>
          </a:p>
          <a:p>
            <a:r>
              <a:rPr lang="en-US" altLang="zh-CN" sz="2400" u="sng" dirty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ttend financial forums in Beijing.</a:t>
            </a:r>
          </a:p>
          <a:p>
            <a:r>
              <a:rPr lang="en-US" altLang="zh-CN" sz="2400" u="sng" dirty="0">
                <a:latin typeface="Calibri" charset="0"/>
                <a:ea typeface="Calibri" charset="0"/>
                <a:cs typeface="Calibri" charset="0"/>
              </a:rPr>
              <a:t>M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arket ourselves.</a:t>
            </a:r>
          </a:p>
          <a:p>
            <a:r>
              <a:rPr lang="en-US" altLang="zh-CN" sz="2400" u="sng" dirty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nd more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…..</a:t>
            </a:r>
            <a:endParaRPr lang="en-US" altLang="zh-CN" sz="24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93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48549"/>
              </p:ext>
            </p:extLst>
          </p:nvPr>
        </p:nvGraphicFramePr>
        <p:xfrm>
          <a:off x="0" y="-8389"/>
          <a:ext cx="9144000" cy="641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198"/>
                <a:gridCol w="8861802"/>
              </a:tblGrid>
              <a:tr h="6411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5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baseline="0" dirty="0" smtClean="0">
                          <a:solidFill>
                            <a:srgbClr val="000000"/>
                          </a:solidFill>
                        </a:rPr>
                        <a:t>Why join QUAAF?</a:t>
                      </a:r>
                      <a:endParaRPr lang="en-US" sz="24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9" name="Picture 18" descr="432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4" y="77327"/>
            <a:ext cx="1033175" cy="471776"/>
          </a:xfrm>
          <a:prstGeom prst="rect">
            <a:avLst/>
          </a:prstGeom>
        </p:spPr>
      </p:pic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03299" y="1102618"/>
            <a:ext cx="74834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Benefits</a:t>
            </a: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 QUAAF can bring to you:</a:t>
            </a:r>
          </a:p>
          <a:p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Hands-on experience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running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an investment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fund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  <a:p>
            <a:pPr marL="742950" lvl="1" indent="-285750">
              <a:buFont typeface="Arial" charset="0"/>
              <a:buChar char="•"/>
            </a:pP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More industry-related research</a:t>
            </a:r>
          </a:p>
          <a:p>
            <a:pPr marL="742950" lvl="1" indent="-285750">
              <a:buFont typeface="Arial" charset="0"/>
              <a:buChar char="•"/>
            </a:pP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Networking to more financial experts</a:t>
            </a:r>
          </a:p>
          <a:p>
            <a:pPr marL="742950" lvl="1" indent="-285750">
              <a:buFont typeface="Arial" charset="0"/>
              <a:buChar char="•"/>
            </a:pP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Career background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enhancement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  <a:p>
            <a:pPr marL="742950" lvl="1" indent="-285750">
              <a:buFont typeface="Arial" charset="0"/>
              <a:buChar char="•"/>
            </a:pP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Great opportunities to experience different events</a:t>
            </a:r>
          </a:p>
          <a:p>
            <a:pPr marL="742950" lvl="1" indent="-285750">
              <a:buFont typeface="Arial" charset="0"/>
              <a:buChar char="•"/>
            </a:pP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And more….</a:t>
            </a:r>
          </a:p>
        </p:txBody>
      </p:sp>
    </p:spTree>
    <p:extLst>
      <p:ext uri="{BB962C8B-B14F-4D97-AF65-F5344CB8AC3E}">
        <p14:creationId xmlns:p14="http://schemas.microsoft.com/office/powerpoint/2010/main" val="188072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728" y="15680"/>
            <a:ext cx="3621882" cy="1633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255889" y="15522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677944"/>
              </p:ext>
            </p:extLst>
          </p:nvPr>
        </p:nvGraphicFramePr>
        <p:xfrm>
          <a:off x="0" y="2838074"/>
          <a:ext cx="9144000" cy="775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198"/>
                <a:gridCol w="8861802"/>
              </a:tblGrid>
              <a:tr h="7759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5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Team Structure and Positions</a:t>
                      </a:r>
                      <a:endParaRPr lang="en-US" sz="24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1602" y="424049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2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170045"/>
              </p:ext>
            </p:extLst>
          </p:nvPr>
        </p:nvGraphicFramePr>
        <p:xfrm>
          <a:off x="0" y="-8389"/>
          <a:ext cx="9144000" cy="641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198"/>
                <a:gridCol w="8861802"/>
              </a:tblGrid>
              <a:tr h="6411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5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baseline="0" dirty="0" smtClean="0">
                          <a:solidFill>
                            <a:srgbClr val="000000"/>
                          </a:solidFill>
                        </a:rPr>
                        <a:t>Beijing Organization Structure</a:t>
                      </a:r>
                      <a:endParaRPr lang="en-US" sz="24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9" name="Picture 18" descr="432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4" y="77327"/>
            <a:ext cx="1033175" cy="471776"/>
          </a:xfrm>
          <a:prstGeom prst="rect">
            <a:avLst/>
          </a:prstGeom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12601" y="6541200"/>
          <a:ext cx="9123010" cy="3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3010"/>
              </a:tblGrid>
              <a:tr h="316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089413"/>
              </p:ext>
            </p:extLst>
          </p:nvPr>
        </p:nvGraphicFramePr>
        <p:xfrm>
          <a:off x="5536474" y="1026718"/>
          <a:ext cx="3155638" cy="3766963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840885"/>
                <a:gridCol w="1314753"/>
              </a:tblGrid>
              <a:tr h="3707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Open Vacancies</a:t>
                      </a:r>
                    </a:p>
                  </a:txBody>
                  <a:tcPr anchor="ctr"/>
                </a:tc>
              </a:tr>
              <a:tr h="595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Portfolio Analysts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4+</a:t>
                      </a:r>
                      <a:endParaRPr lang="en-US" dirty="0"/>
                    </a:p>
                  </a:txBody>
                  <a:tcPr/>
                </a:tc>
              </a:tr>
              <a:tr h="595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Risk Analysts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1+</a:t>
                      </a:r>
                      <a:endParaRPr lang="en-US" dirty="0"/>
                    </a:p>
                  </a:txBody>
                  <a:tcPr/>
                </a:tc>
              </a:tr>
              <a:tr h="595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Special Projects Analysts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2+</a:t>
                      </a:r>
                      <a:endParaRPr lang="en-US" dirty="0"/>
                    </a:p>
                  </a:txBody>
                  <a:tcPr/>
                </a:tc>
              </a:tr>
              <a:tr h="700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Marketing Specialists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4+</a:t>
                      </a:r>
                      <a:endParaRPr lang="en-US" dirty="0"/>
                    </a:p>
                  </a:txBody>
                  <a:tcPr/>
                </a:tc>
              </a:tr>
              <a:tr h="595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59464984"/>
              </p:ext>
            </p:extLst>
          </p:nvPr>
        </p:nvGraphicFramePr>
        <p:xfrm>
          <a:off x="-592406" y="1165741"/>
          <a:ext cx="6128879" cy="3901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2187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55302"/>
              </p:ext>
            </p:extLst>
          </p:nvPr>
        </p:nvGraphicFramePr>
        <p:xfrm>
          <a:off x="0" y="-8389"/>
          <a:ext cx="9144000" cy="641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198"/>
                <a:gridCol w="8861802"/>
              </a:tblGrid>
              <a:tr h="6411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0000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5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Internal Affairs </a:t>
                      </a:r>
                      <a:r>
                        <a:rPr lang="mr-IN" sz="2400" b="0" dirty="0" smtClean="0">
                          <a:solidFill>
                            <a:srgbClr val="000000"/>
                          </a:solidFill>
                        </a:rPr>
                        <a:t>–</a:t>
                      </a:r>
                      <a:r>
                        <a:rPr lang="en-US" sz="2400" b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Portfolio Analysts (4+)</a:t>
                      </a:r>
                      <a:endParaRPr lang="en-US" sz="24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9" name="Picture 18" descr="432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4" y="77327"/>
            <a:ext cx="1033175" cy="471776"/>
          </a:xfrm>
          <a:prstGeom prst="rect">
            <a:avLst/>
          </a:prstGeom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12601" y="6541200"/>
          <a:ext cx="9123010" cy="3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3010"/>
              </a:tblGrid>
              <a:tr h="316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81562023"/>
              </p:ext>
            </p:extLst>
          </p:nvPr>
        </p:nvGraphicFramePr>
        <p:xfrm>
          <a:off x="1524000" y="991326"/>
          <a:ext cx="6096000" cy="4875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836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670</Words>
  <Application>Microsoft Macintosh PowerPoint</Application>
  <PresentationFormat>On-screen Show (4:3)</PresentationFormat>
  <Paragraphs>129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Mangal</vt:lpstr>
      <vt:lpstr>Times New Roman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Kotecha</dc:creator>
  <cp:lastModifiedBy>Alexander McGinn</cp:lastModifiedBy>
  <cp:revision>120</cp:revision>
  <dcterms:created xsi:type="dcterms:W3CDTF">2015-02-17T04:49:24Z</dcterms:created>
  <dcterms:modified xsi:type="dcterms:W3CDTF">2017-09-08T14:30:50Z</dcterms:modified>
</cp:coreProperties>
</file>