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sldIdLst>
    <p:sldId id="256" r:id="rId5"/>
    <p:sldId id="265" r:id="rId6"/>
    <p:sldId id="267" r:id="rId7"/>
    <p:sldId id="266" r:id="rId8"/>
    <p:sldId id="258" r:id="rId9"/>
    <p:sldId id="264" r:id="rId10"/>
    <p:sldId id="262" r:id="rId11"/>
    <p:sldId id="263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98283-4BDB-4B43-8424-24E648076241}" v="3" dt="2023-11-30T06:32:24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18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0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4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E0F9-0EEF-1653-3462-640B611CC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the Semester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C0AF-69A6-DA34-28B5-D8E30CA35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Jericho McGowan</a:t>
            </a:r>
          </a:p>
        </p:txBody>
      </p:sp>
    </p:spTree>
    <p:extLst>
      <p:ext uri="{BB962C8B-B14F-4D97-AF65-F5344CB8AC3E}">
        <p14:creationId xmlns:p14="http://schemas.microsoft.com/office/powerpoint/2010/main" val="26162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12F-620E-5A0C-591C-1F22FCDF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1AE5-CF9D-ADE6-ADC5-774D1949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Complete Search Functionality</a:t>
            </a:r>
          </a:p>
          <a:p>
            <a:r>
              <a:rPr lang="en-US" dirty="0"/>
              <a:t>Connect an external live database of Movies &amp; TV Shows</a:t>
            </a:r>
          </a:p>
          <a:p>
            <a:r>
              <a:rPr lang="en-US" dirty="0"/>
              <a:t>Cleanup Website Design to be fluid</a:t>
            </a:r>
          </a:p>
          <a:p>
            <a:r>
              <a:rPr lang="en-US" dirty="0"/>
              <a:t>Associate each unique list to a user via a login ID</a:t>
            </a:r>
          </a:p>
          <a:p>
            <a:r>
              <a:rPr lang="en-US" dirty="0"/>
              <a:t>Include a main page that shows user’s recent additions their lists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1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A022-46B3-7D43-6CF4-84ECEA0C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Movie and TV Show Tracker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Closed Caption">
            <a:extLst>
              <a:ext uri="{FF2B5EF4-FFF2-40B4-BE49-F238E27FC236}">
                <a16:creationId xmlns:a16="http://schemas.microsoft.com/office/drawing/2014/main" id="{08DDC875-68E9-9511-AE76-DFA80AFD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FE34-07EC-FE0F-5F04-EBA4B81D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Why?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Personal Organization of Movies and TV Shows.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wish to convert this into an application that can be used on mobile devices over winter break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Original Plan: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Design a Website that could be used to track the watch status of Movies and TV Shows per user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 information on the TV Show/Movie would be obtained via a search bar which has a database of movies and TV shows that it finds a match on.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 user can also add custom Movie or TV Show entries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6984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1DFB4-61AE-B576-DD9C-6D7DEAF2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88" y="1023135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0E6AC-9CE0-8895-D9D7-A10DA2E169DA}"/>
              </a:ext>
            </a:extLst>
          </p:cNvPr>
          <p:cNvSpPr txBox="1"/>
          <p:nvPr/>
        </p:nvSpPr>
        <p:spPr>
          <a:xfrm>
            <a:off x="7953796" y="1290086"/>
            <a:ext cx="2297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FastAPI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103A-7220-9EE4-CC00-7EBC0273A83A}"/>
              </a:ext>
            </a:extLst>
          </p:cNvPr>
          <p:cNvSpPr txBox="1"/>
          <p:nvPr/>
        </p:nvSpPr>
        <p:spPr>
          <a:xfrm>
            <a:off x="8011794" y="4050626"/>
            <a:ext cx="1877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Blazor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2ABDA-480B-21CE-0EB1-64278E9FDE69}"/>
              </a:ext>
            </a:extLst>
          </p:cNvPr>
          <p:cNvSpPr txBox="1"/>
          <p:nvPr/>
        </p:nvSpPr>
        <p:spPr>
          <a:xfrm>
            <a:off x="8605878" y="2721885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9366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95E7-E870-3DB8-C695-CDE50018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>
            <a:normAutofit/>
          </a:bodyPr>
          <a:lstStyle/>
          <a:p>
            <a:r>
              <a:rPr lang="en-US" sz="4000" dirty="0"/>
              <a:t>Backend Feature – Table Import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6BFBC2-16BF-B304-DD11-964166CB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102" y="905278"/>
            <a:ext cx="4426563" cy="19197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960C52-49D7-C301-646F-1ED55B2D4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9" y="905279"/>
            <a:ext cx="4426563" cy="19197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6" name="Content Placeholder 14">
            <a:extLst>
              <a:ext uri="{FF2B5EF4-FFF2-40B4-BE49-F238E27FC236}">
                <a16:creationId xmlns:a16="http://schemas.microsoft.com/office/drawing/2014/main" id="{0A0E08C7-4171-C3AC-064C-CD759218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9164206" cy="1316931"/>
          </a:xfrm>
        </p:spPr>
        <p:txBody>
          <a:bodyPr>
            <a:normAutofit/>
          </a:bodyPr>
          <a:lstStyle/>
          <a:p>
            <a:r>
              <a:rPr lang="en-US" sz="1800" dirty="0"/>
              <a:t>Table Import from </a:t>
            </a:r>
            <a:r>
              <a:rPr lang="en-US" sz="1800" dirty="0" err="1"/>
              <a:t>SQLAlchemy</a:t>
            </a:r>
            <a:r>
              <a:rPr lang="en-US" sz="1800" dirty="0"/>
              <a:t> allows for ease when creating tables</a:t>
            </a:r>
          </a:p>
          <a:p>
            <a:r>
              <a:rPr lang="en-US" sz="1800" dirty="0"/>
              <a:t>Looks cleaner</a:t>
            </a:r>
          </a:p>
        </p:txBody>
      </p:sp>
    </p:spTree>
    <p:extLst>
      <p:ext uri="{BB962C8B-B14F-4D97-AF65-F5344CB8AC3E}">
        <p14:creationId xmlns:p14="http://schemas.microsoft.com/office/powerpoint/2010/main" val="244445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B2D4-BC70-23EF-E95B-C6149476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 fontScale="90000"/>
          </a:bodyPr>
          <a:lstStyle/>
          <a:p>
            <a:r>
              <a:rPr lang="en-US" dirty="0"/>
              <a:t>Backend Feature – Reload Upon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BBB4-1E42-5394-6774-B93568FD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32549"/>
            <a:ext cx="5965394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You can force </a:t>
            </a:r>
            <a:r>
              <a:rPr lang="en-US" sz="2000" dirty="0" err="1"/>
              <a:t>uvicorn</a:t>
            </a:r>
            <a:r>
              <a:rPr lang="en-US" sz="2000" dirty="0"/>
              <a:t> to reload upon save to allow for easier developer changes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35520-B601-BF8D-FEA3-316D587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68" y="3199527"/>
            <a:ext cx="5855010" cy="1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488D-1847-CC1D-1C73-541F1478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Quirk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C23D-D27A-FC89-B50C-3BA49151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Base address declaration does not carry from main </a:t>
            </a:r>
            <a:r>
              <a:rPr lang="en-US" dirty="0" err="1"/>
              <a:t>program.cs</a:t>
            </a:r>
            <a:r>
              <a:rPr lang="en-US" dirty="0"/>
              <a:t> to razor components.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92A2C-4D86-836F-4F19-27C1D505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859367"/>
            <a:ext cx="5736471" cy="1116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9F457-4E24-17EC-40B7-B2E2424E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47" y="4042352"/>
            <a:ext cx="6357284" cy="102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2D45-DA2F-F2C9-628A-DFE09380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5102-3ED3-B0BB-1633-CB98B4A7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1257300" lvl="2" indent="-457200">
              <a:buFont typeface="+mj-lt"/>
              <a:buAutoNum type="arabicPeriod"/>
            </a:pPr>
            <a:r>
              <a:rPr lang="en-US" sz="2400" dirty="0"/>
              <a:t>Create the structure of a </a:t>
            </a:r>
            <a:r>
              <a:rPr lang="en-US" sz="2400" dirty="0" err="1"/>
              <a:t>FastAPI</a:t>
            </a:r>
            <a:r>
              <a:rPr lang="en-US" sz="2400" dirty="0"/>
              <a:t> App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400" dirty="0"/>
              <a:t>Implement </a:t>
            </a:r>
            <a:r>
              <a:rPr lang="en-US" sz="2400" dirty="0" err="1"/>
              <a:t>SQLAlchemy</a:t>
            </a:r>
            <a:r>
              <a:rPr lang="en-US" sz="2400" dirty="0"/>
              <a:t> functions into API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400" dirty="0"/>
              <a:t>Connect </a:t>
            </a:r>
            <a:r>
              <a:rPr lang="en-US" sz="2400" dirty="0" err="1"/>
              <a:t>FastAPI</a:t>
            </a:r>
            <a:r>
              <a:rPr lang="en-US" sz="2400" dirty="0"/>
              <a:t> to a database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400" dirty="0"/>
              <a:t>Create a Default </a:t>
            </a:r>
            <a:r>
              <a:rPr lang="en-US" sz="2400" dirty="0" err="1"/>
              <a:t>Blazor</a:t>
            </a:r>
            <a:r>
              <a:rPr lang="en-US" sz="2400" dirty="0"/>
              <a:t> Application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400" dirty="0"/>
              <a:t>Implement components and models to test CRUD Operations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400" dirty="0"/>
              <a:t>Design Movie and TV Show List Pages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400" dirty="0"/>
              <a:t>Finish project…</a:t>
            </a:r>
          </a:p>
        </p:txBody>
      </p:sp>
    </p:spTree>
    <p:extLst>
      <p:ext uri="{BB962C8B-B14F-4D97-AF65-F5344CB8AC3E}">
        <p14:creationId xmlns:p14="http://schemas.microsoft.com/office/powerpoint/2010/main" val="11745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8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0FC9-31C3-25A7-43DD-E0BAF911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Challenges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738748D9-460F-BDCE-715C-D39A7E1A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Interactions between API and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CRUD Operations: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Unprocessable</a:t>
            </a:r>
            <a:r>
              <a:rPr lang="en-US" dirty="0"/>
              <a:t> entities”</a:t>
            </a:r>
          </a:p>
          <a:p>
            <a:r>
              <a:rPr lang="en-US" dirty="0"/>
              <a:t>Edit Form</a:t>
            </a:r>
          </a:p>
        </p:txBody>
      </p:sp>
    </p:spTree>
    <p:extLst>
      <p:ext uri="{BB962C8B-B14F-4D97-AF65-F5344CB8AC3E}">
        <p14:creationId xmlns:p14="http://schemas.microsoft.com/office/powerpoint/2010/main" val="215887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0B7D36-5F5B-24C5-5DAD-9C44D4BE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1207127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1426D4D7F8D42BA69F2F51FFBEFF4" ma:contentTypeVersion="7" ma:contentTypeDescription="Create a new document." ma:contentTypeScope="" ma:versionID="6f57b3eea00315f2c5e146257d66f60f">
  <xsd:schema xmlns:xsd="http://www.w3.org/2001/XMLSchema" xmlns:xs="http://www.w3.org/2001/XMLSchema" xmlns:p="http://schemas.microsoft.com/office/2006/metadata/properties" xmlns:ns3="71c89833-23e4-484c-ace6-0234a2a561a4" xmlns:ns4="42981672-fd0b-48e6-9677-ff9b10958611" targetNamespace="http://schemas.microsoft.com/office/2006/metadata/properties" ma:root="true" ma:fieldsID="251bbd7f5a13939618d98a36c705fd5c" ns3:_="" ns4:_="">
    <xsd:import namespace="71c89833-23e4-484c-ace6-0234a2a561a4"/>
    <xsd:import namespace="42981672-fd0b-48e6-9677-ff9b109586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89833-23e4-484c-ace6-0234a2a561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981672-fd0b-48e6-9677-ff9b109586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c89833-23e4-484c-ace6-0234a2a561a4" xsi:nil="true"/>
  </documentManagement>
</p:properties>
</file>

<file path=customXml/itemProps1.xml><?xml version="1.0" encoding="utf-8"?>
<ds:datastoreItem xmlns:ds="http://schemas.openxmlformats.org/officeDocument/2006/customXml" ds:itemID="{26A4EC96-C46C-49B2-A4AA-5E8DC55B93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89833-23e4-484c-ace6-0234a2a561a4"/>
    <ds:schemaRef ds:uri="42981672-fd0b-48e6-9677-ff9b10958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C6A35B-1A40-4D2F-AF12-5CADB2894A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ED02CA-C39B-4E2B-9161-D99C7712588B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71c89833-23e4-484c-ace6-0234a2a561a4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2981672-fd0b-48e6-9677-ff9b1095861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268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</vt:lpstr>
      <vt:lpstr>End of the Semester Project</vt:lpstr>
      <vt:lpstr>Movie and TV Show Tracker</vt:lpstr>
      <vt:lpstr>Design:</vt:lpstr>
      <vt:lpstr>Backend Feature – Table Import</vt:lpstr>
      <vt:lpstr>Backend Feature – Reload Upon Save</vt:lpstr>
      <vt:lpstr>Blazor Quirk</vt:lpstr>
      <vt:lpstr>Strategy</vt:lpstr>
      <vt:lpstr>Challenges</vt:lpstr>
      <vt:lpstr>PROJECT DEMO</vt:lpstr>
      <vt:lpstr>Future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the Semester Project</dc:title>
  <dc:creator>McGowan, Jericho</dc:creator>
  <cp:lastModifiedBy>McGowan, Jericho</cp:lastModifiedBy>
  <cp:revision>2</cp:revision>
  <dcterms:created xsi:type="dcterms:W3CDTF">2023-11-30T03:40:31Z</dcterms:created>
  <dcterms:modified xsi:type="dcterms:W3CDTF">2023-11-30T07:27:06Z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0x0101001CB1426D4D7F8D42BA69F2F51FFBEFF4</vt:lpwstr>
  </property>
</Properties>
</file>