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6" r:id="rId8"/>
    <p:sldId id="259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8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6323-DC7D-44DC-835F-626D866D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C9350-6F82-430A-91A9-B7E9992D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D80-67AD-4721-AE2F-10B1F58D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9155-56B1-443B-A1CB-23FB2102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5FEF-4D45-47D7-89BB-32B7A446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F256-4A65-40DF-BBFD-9F2349F9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7BCB-9D08-4830-8303-7384F37D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4AF8-4C6C-4F22-BBE6-CFA9B0A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B0C0-3E99-4F9C-89E2-FF22CE2A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0A8-7DCD-4551-ADCD-9D59E523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42EE2-EF33-4997-9DB2-8E98538B5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27080-14D9-4C23-AB02-698DC2612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936B-10CB-4798-A8B3-0223C93C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D814-785F-44A5-B6D9-B5E3FE1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6B-EB11-40FF-9FEA-CAC669E4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CE1-8E68-4664-9C9B-0F159E25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21DC-09A5-435F-95B9-98A5E656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E793-6AEB-44AB-8D84-81879087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1C87-3484-412C-A61A-F36634C4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7531-A4F2-4640-9840-10DC0388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2DE7-38DD-4F63-8C93-EF12C59A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25DA-B04D-45EB-840F-7D79D66C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36FA-7E43-4402-BF56-A2A15957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7590-6624-4444-8E4C-0A6BA571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2C55-7E7C-4A50-82B3-B41FB36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F6DC-5699-4EA7-B782-89F0AAF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DBE7-CAFA-4892-AC4A-4EDCD222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52563-B60B-4C36-AE4D-CA3F1397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ACD2-281F-4CD8-96F7-7A0C7032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E85F2-0781-4EDB-B957-48DA461E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A853-7BE1-4601-9EBC-6A98F93D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AA7D-02A6-4133-9728-1DBB596A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478CD-05C3-441C-8430-0FCFB6E7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7911-A768-484D-B938-EEF2FC47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7A56B-2DBE-4A2D-B33F-EAFAD6C8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9D780-3711-4678-B754-62C5F869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E5936-929F-4E96-90D7-84E5754B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C282-90BA-48CE-B96A-2C258DA6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A03C9-928A-4331-9CA7-C08BC6B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620C-0ECA-453A-AE92-882EA788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CE6F5-A415-482F-A7F7-457CF08B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10445-3B9F-423E-AD6F-307BD54D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856A-C753-4AD5-9C27-A41FD69C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03190-D785-4A0E-94C1-6B1AF8F9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05E3F-97A0-4D81-AA7A-AF1B7701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2B45-5B90-4B92-B7E0-DC368ED6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C14A-3337-49B9-AB79-F3A1808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958C-0265-48BF-B2E8-661273D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283D-3916-4451-9A2A-854F7E87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D94B-121D-4ABC-9E06-FCB1887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9679-EFFA-43F6-9462-ABA28A98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A378E-7F96-4766-B711-CBBC871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AC5-CB3D-4B91-967A-11508335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EE7E8-7674-444F-BFEC-0FF0A823E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08A0C-D935-4650-BA38-9CDD1E34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651F-CF0D-49DB-939C-F1C66856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D90F-65C3-4D0D-AB73-BD1BE3E5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D8FF-766A-4D40-B56B-1ADF259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402B1-D999-44D6-83A4-D82ED9F2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DFA4-0E66-419B-8744-5CD71746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1ED1-1EB7-45FF-9F69-996294E06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D580-B00F-47BE-833C-6484723950A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D63E-CD01-459F-BCAA-D47B568C8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CF2F-9793-437A-98DF-8FE8082C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CD9D-904A-40DB-AA08-F8A3FED1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C21-0EB1-4A52-BE94-8672B5D69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FA39-EBBA-47F4-BD4F-92ECB3BA5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963F-04C2-4DDD-90B8-131C96C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8424-8782-4CE7-81B5-23E697E3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5383" cy="4351338"/>
          </a:xfrm>
        </p:spPr>
        <p:txBody>
          <a:bodyPr/>
          <a:lstStyle/>
          <a:p>
            <a:r>
              <a:rPr lang="en-US" dirty="0"/>
              <a:t>Step forward logistic regression</a:t>
            </a:r>
          </a:p>
          <a:p>
            <a:r>
              <a:rPr lang="en-US" dirty="0"/>
              <a:t>Good training/testing accuracy for all</a:t>
            </a:r>
          </a:p>
          <a:p>
            <a:r>
              <a:rPr lang="en-US" dirty="0"/>
              <a:t>What type of classifier to use?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9E21F3-8F5B-4818-9E11-D445EB7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12" r="62418" b="28683"/>
          <a:stretch/>
        </p:blipFill>
        <p:spPr>
          <a:xfrm>
            <a:off x="4741475" y="1690688"/>
            <a:ext cx="6873071" cy="29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53A9-5D59-4D60-BF9A-CBF3E0E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9DC02-E54F-4742-A3B5-9880C5DC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86" y="3189722"/>
            <a:ext cx="4503093" cy="3377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DDD0-6B6F-4D50-B0C8-31E23ABE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93" y="3189722"/>
            <a:ext cx="4503093" cy="3377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F1ACE-5616-4C55-A6CA-7D3D396DC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08" y="-2000"/>
            <a:ext cx="4075713" cy="3056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59590-4899-458D-8FC7-4AB5FA41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96" y="-2000"/>
            <a:ext cx="4075713" cy="305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7ED031-55CF-4C36-97AB-4B7663B1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" y="1"/>
            <a:ext cx="4075712" cy="3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0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99BD-FE62-41BD-8302-5274A051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19DF049C-80BD-4908-9DF6-DAE093A8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" y="2459389"/>
            <a:ext cx="3138070" cy="71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AD4BD-6603-42CE-ABD4-E3E90ADF6F58}"/>
              </a:ext>
            </a:extLst>
          </p:cNvPr>
          <p:cNvSpPr txBox="1"/>
          <p:nvPr/>
        </p:nvSpPr>
        <p:spPr>
          <a:xfrm>
            <a:off x="920511" y="209005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Worm Image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F7AF5C-B9AD-438F-8DA2-D1535BC43287}"/>
              </a:ext>
            </a:extLst>
          </p:cNvPr>
          <p:cNvSpPr/>
          <p:nvPr/>
        </p:nvSpPr>
        <p:spPr>
          <a:xfrm>
            <a:off x="3321417" y="2572885"/>
            <a:ext cx="2035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E915C-C46C-4C57-A4E6-37FD78E5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6" t="30343" r="50811" b="49062"/>
          <a:stretch/>
        </p:blipFill>
        <p:spPr>
          <a:xfrm>
            <a:off x="5491786" y="2459389"/>
            <a:ext cx="6087864" cy="132556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9867F5C-A768-41F3-9A15-8CC49C5AB434}"/>
              </a:ext>
            </a:extLst>
          </p:cNvPr>
          <p:cNvSpPr/>
          <p:nvPr/>
        </p:nvSpPr>
        <p:spPr>
          <a:xfrm>
            <a:off x="7587132" y="949160"/>
            <a:ext cx="1897172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Truth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F22777-0C2F-4BDA-B995-F8AB5A87A3D8}"/>
              </a:ext>
            </a:extLst>
          </p:cNvPr>
          <p:cNvSpPr/>
          <p:nvPr/>
        </p:nvSpPr>
        <p:spPr>
          <a:xfrm>
            <a:off x="5678025" y="3813432"/>
            <a:ext cx="2521757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Exploration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55820A6-15B4-41C1-B0DC-33ABD9673EA9}"/>
              </a:ext>
            </a:extLst>
          </p:cNvPr>
          <p:cNvSpPr/>
          <p:nvPr/>
        </p:nvSpPr>
        <p:spPr>
          <a:xfrm>
            <a:off x="9144261" y="3813432"/>
            <a:ext cx="209689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BCD4E-B12E-4E03-AA68-BE2EA74C581F}"/>
              </a:ext>
            </a:extLst>
          </p:cNvPr>
          <p:cNvSpPr txBox="1"/>
          <p:nvPr/>
        </p:nvSpPr>
        <p:spPr>
          <a:xfrm>
            <a:off x="5897367" y="5167475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and Heat Maps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B01F8-ECC7-4A00-AA00-01FF1378B613}"/>
              </a:ext>
            </a:extLst>
          </p:cNvPr>
          <p:cNvSpPr txBox="1"/>
          <p:nvPr/>
        </p:nvSpPr>
        <p:spPr>
          <a:xfrm>
            <a:off x="8388756" y="5167475"/>
            <a:ext cx="36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LDA, Lasso, Stepwise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942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369-C67A-4EA9-B863-6420BCFB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E013-F6FF-4B02-83BF-A408BF1A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features we wanted to look at, how we determined those features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C3C81BC-283D-4B7C-89D6-34D6E78D9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6" y="3429000"/>
            <a:ext cx="3138070" cy="71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EEF02-B586-4BAA-AE7D-EF527E7B7A65}"/>
              </a:ext>
            </a:extLst>
          </p:cNvPr>
          <p:cNvSpPr txBox="1"/>
          <p:nvPr/>
        </p:nvSpPr>
        <p:spPr>
          <a:xfrm>
            <a:off x="1071236" y="3059668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Worm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17518-27A3-4A1F-A98C-AEEC9E44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07" y="2458031"/>
            <a:ext cx="3176751" cy="2438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6224A-B6CA-4585-9E8F-BD09ABFA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54" y="2415593"/>
            <a:ext cx="2631193" cy="3450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4ADEA-CC35-4989-9FF3-8C49B939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747" y="2370191"/>
            <a:ext cx="2681089" cy="2117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06AFA-E0CD-4D63-8424-AF4248A6A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746" y="4487809"/>
            <a:ext cx="2681089" cy="9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301-764B-4EDB-9939-2928B7F1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3419-49D3-45C7-99E7-EF72206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7D77-BF51-4650-A583-E3EBA980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B2C0-BBDE-4737-B028-D26D8D7C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PCA/correlation, a few graphs</a:t>
            </a:r>
          </a:p>
        </p:txBody>
      </p:sp>
    </p:spTree>
    <p:extLst>
      <p:ext uri="{BB962C8B-B14F-4D97-AF65-F5344CB8AC3E}">
        <p14:creationId xmlns:p14="http://schemas.microsoft.com/office/powerpoint/2010/main" val="331779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2537-A5CF-4DA3-9E7B-13ED2817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EB2C-95CE-4CC5-9991-A2CF616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0174" cy="4351338"/>
          </a:xfrm>
        </p:spPr>
        <p:txBody>
          <a:bodyPr/>
          <a:lstStyle/>
          <a:p>
            <a:r>
              <a:rPr lang="en-US" dirty="0"/>
              <a:t>L1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4134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1D70-5F81-481C-9363-0E7C5EFF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A057C6-A41E-43B3-8525-9ABE5160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4" y="3270663"/>
            <a:ext cx="4760844" cy="357063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884A5-310E-43C0-A5DB-F84ECFDD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8" y="3275988"/>
            <a:ext cx="4635616" cy="34767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9468C-1BB5-43A3-9655-F57BAE2C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89" y="-1"/>
            <a:ext cx="3896807" cy="292260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D11AA-8F70-455D-A67B-29394E585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8" y="16703"/>
            <a:ext cx="3896807" cy="292260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10F377-D2FE-4146-A921-94309FA60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1" y="61001"/>
            <a:ext cx="3896807" cy="29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CF7B-CEB9-44AE-A664-34EDEDC7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68" y="168772"/>
            <a:ext cx="10515600" cy="1325563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46C2-C004-4E5C-9F44-48E03A46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190" cy="4351338"/>
          </a:xfrm>
        </p:spPr>
        <p:txBody>
          <a:bodyPr/>
          <a:lstStyle/>
          <a:p>
            <a:r>
              <a:rPr lang="en-US" dirty="0"/>
              <a:t>LDA: only one component?</a:t>
            </a:r>
          </a:p>
          <a:p>
            <a:r>
              <a:rPr lang="en-US" dirty="0" err="1"/>
              <a:t>lda.explained_variance_ratio</a:t>
            </a:r>
            <a:r>
              <a:rPr lang="en-US" dirty="0"/>
              <a:t>_ = [1.] for all five main features</a:t>
            </a:r>
          </a:p>
          <a:p>
            <a:r>
              <a:rPr lang="en-US" dirty="0"/>
              <a:t>Good training/testing accuracy for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A0F70-4095-41C1-A374-0DE8F056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 r="70792" b="8278"/>
          <a:stretch/>
        </p:blipFill>
        <p:spPr>
          <a:xfrm>
            <a:off x="4162297" y="1130480"/>
            <a:ext cx="2479719" cy="5375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19778-B57C-4B45-8034-9F49151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1" r="62994" b="87125"/>
          <a:stretch/>
        </p:blipFill>
        <p:spPr>
          <a:xfrm>
            <a:off x="6749924" y="2022667"/>
            <a:ext cx="5289768" cy="46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1E180-6636-4DA2-837B-7640E4654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49" r="62994" b="60025"/>
          <a:stretch/>
        </p:blipFill>
        <p:spPr>
          <a:xfrm>
            <a:off x="6749924" y="2443480"/>
            <a:ext cx="5289768" cy="1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B37B-A718-4873-930C-3A2B9247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CE1FA2-29FD-43FD-9DFB-773B9D2E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09" y="3625606"/>
            <a:ext cx="4206909" cy="3155182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82D60F-8DE1-4B36-83DE-5E0306D18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9" y="3457758"/>
            <a:ext cx="4537172" cy="3402879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0A8276-CB59-4A23-ABF8-8AA9E0D1A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01" y="77212"/>
            <a:ext cx="4206909" cy="315518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8A21BC-0684-43B4-9561-1EF85C96A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45" y="0"/>
            <a:ext cx="4206909" cy="315518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199F8-A380-4862-B742-5C67527F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206909" cy="3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1356</TotalTime>
  <Words>110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Image Processing</vt:lpstr>
      <vt:lpstr>Overview</vt:lpstr>
      <vt:lpstr>Feature Extraction</vt:lpstr>
      <vt:lpstr>Feature Extraction</vt:lpstr>
      <vt:lpstr>Feature Exploration</vt:lpstr>
      <vt:lpstr>Feature Selection</vt:lpstr>
      <vt:lpstr>PowerPoint Presentation</vt:lpstr>
      <vt:lpstr>Feature Selection</vt:lpstr>
      <vt:lpstr>PowerPoint Presentation</vt:lpstr>
      <vt:lpstr>Feature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F C</dc:creator>
  <cp:lastModifiedBy>F C</cp:lastModifiedBy>
  <cp:revision>23</cp:revision>
  <dcterms:created xsi:type="dcterms:W3CDTF">2020-06-29T16:52:54Z</dcterms:created>
  <dcterms:modified xsi:type="dcterms:W3CDTF">2020-06-30T19:17:45Z</dcterms:modified>
</cp:coreProperties>
</file>