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0E9AC-EA91-794F-98BE-55A13B9F471A}" v="8" dt="2022-12-08T12:13:3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F4D-EA7D-3061-44B7-A9C54AFC4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B0D1-1BDF-7963-485E-F60C93EE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481C-56E7-F9B9-6F54-60AB6EE2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712F-897C-C5DD-F02B-288C5370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A76A-4556-F877-DE39-1B8E3B7A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425D-4A0B-ED13-C518-4B0CF962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30E8-2EE4-6389-4EDF-A24D3727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57A2-3959-4260-87BA-5E836A3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A22E-EE4E-3A42-7B12-E5379E55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C6E7-5954-CEF5-16D2-C788D31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4281D-F2D3-56D9-F6AA-A2ADEB616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C46E-3E2A-024B-57F5-CEDAE544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3981-F208-15B6-A8D3-25CF568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BEF-FEB4-3F51-FD9F-847E5034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F264-DF5E-9704-BE9B-F84ED824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1C18-F9CE-8226-6FD9-D27DC7E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AA74-ED3A-E6F5-F025-83481416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E237-A53E-4D1D-846E-0A192F39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C15F-4447-7D81-9C8F-6708BAAF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266B-9255-A854-856F-E99C04D6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FA05-7829-DF60-CF2E-30A55207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0BD4-E52A-2F09-A358-35BF9B9F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3223-3737-CB95-E4AE-52C14E80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E7-E19B-E1CC-B8C2-4C0E52B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E1E7-B7B1-564A-7628-D7CD0AA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4A29-045B-33D0-0A87-D31A897E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04C0-B611-9333-7F19-CBAF4DF1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D837-34D5-F6CD-E0D2-B18F02A1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E51C-B682-B40B-BD8B-BB2C898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78485-E248-0E41-00EA-FBB713B8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A6F55-A877-17F7-9FC6-AD3EBD0D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1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5585-4B77-3DF7-2B3E-B4E0E0D1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AD73-02ED-118A-3B95-8F149CC2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67157-FAFE-A137-E258-CE2393A9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DFAF3-396A-5AF4-6C15-194339202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6FDBD-F9CB-0771-EE06-0E6029A0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53BC-61C4-6145-09B7-70931C6B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5ACD3-3D82-3F9F-9D2E-A28528E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91EE0-C849-1449-1939-EFAB2B5F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59E-ADC3-E419-FBBD-6F603E39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6400B-B078-67BC-5BF0-36F647EC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A5A4-B3C5-7304-0C23-AE90967C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40316-3CB1-436F-F5C4-5A0D369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DF470-9CD3-1551-AF73-C970783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95BE7-C580-C4CC-DD72-DDA287FD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7A6B1-CD50-38BD-EA4E-40277BF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393A-02AE-F0A8-EAE5-178F0F5B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DF21-95BF-FC08-3FA6-79C2B45C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4C05-5BB5-2BF7-0611-5D8709CB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4E0C-39AC-8FE1-BF79-E57E71F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2E15-F850-C935-85CB-F9FC631F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BE0B-88CD-5C9E-F821-AAC97F50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3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CEF-16A8-9C7C-F5BA-26CB9CAD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0791E-CDAC-F9CF-8975-66D59ADDC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C90B-CE0B-A4A0-E6B3-CC1AEDAA5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BC6E-0507-22EF-6FA5-BF63295D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A9F5-0D9E-EC2E-3C07-FC3EAB6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4F9DA-F457-D3AA-62FF-B61B2750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40C69-3DFA-A671-FC2F-93A38588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7FC5-93AF-596D-C2C5-9A4A848D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3C26-6354-1273-ECEE-752C9B0C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D032-F21A-1D43-B61B-727E0B239D96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BCE3-2DEC-3C79-8D9F-2221B7927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D836-76F6-5520-621C-DBA472D8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3109-0885-7148-A414-0C83080A1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3D-927C-8ACC-4735-19A1DFBB6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PORT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6545-6CE6-1CB4-2F4B-F74A16EAE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McGregor</a:t>
            </a:r>
          </a:p>
        </p:txBody>
      </p:sp>
    </p:spTree>
    <p:extLst>
      <p:ext uri="{BB962C8B-B14F-4D97-AF65-F5344CB8AC3E}">
        <p14:creationId xmlns:p14="http://schemas.microsoft.com/office/powerpoint/2010/main" val="165923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6887FA7-D9D8-6737-B8EE-7660DCB08F10}"/>
              </a:ext>
            </a:extLst>
          </p:cNvPr>
          <p:cNvGrpSpPr/>
          <p:nvPr/>
        </p:nvGrpSpPr>
        <p:grpSpPr>
          <a:xfrm>
            <a:off x="2673350" y="704850"/>
            <a:ext cx="9000325" cy="5448300"/>
            <a:chOff x="2673350" y="704850"/>
            <a:chExt cx="9000325" cy="5448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B628AD-8DBC-D923-7520-594100D26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3350" y="704850"/>
              <a:ext cx="6845300" cy="54483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B547ED-3089-02B2-2851-9E85E9570AB5}"/>
                </a:ext>
              </a:extLst>
            </p:cNvPr>
            <p:cNvSpPr/>
            <p:nvPr/>
          </p:nvSpPr>
          <p:spPr>
            <a:xfrm>
              <a:off x="6575218" y="1711409"/>
              <a:ext cx="251999" cy="251999"/>
            </a:xfrm>
            <a:prstGeom prst="roundRect">
              <a:avLst/>
            </a:prstGeom>
            <a:solidFill>
              <a:schemeClr val="accent2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B1625506-9C90-8AAC-F4F3-A0206BB48C4C}"/>
                </a:ext>
              </a:extLst>
            </p:cNvPr>
            <p:cNvCxnSpPr>
              <a:cxnSpLocks/>
            </p:cNvCxnSpPr>
            <p:nvPr/>
          </p:nvCxnSpPr>
          <p:spPr>
            <a:xfrm rot="21600000">
              <a:off x="6827217" y="3504189"/>
              <a:ext cx="12700" cy="2052000"/>
            </a:xfrm>
            <a:prstGeom prst="curvedConnector4">
              <a:avLst>
                <a:gd name="adj1" fmla="val 5108110"/>
                <a:gd name="adj2" fmla="val 1117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CA0942C-53FE-8DF6-915E-C7DD2E1944FA}"/>
                </a:ext>
              </a:extLst>
            </p:cNvPr>
            <p:cNvSpPr/>
            <p:nvPr/>
          </p:nvSpPr>
          <p:spPr>
            <a:xfrm>
              <a:off x="4423720" y="3365900"/>
              <a:ext cx="2403498" cy="251999"/>
            </a:xfrm>
            <a:prstGeom prst="roundRect">
              <a:avLst/>
            </a:prstGeom>
            <a:solidFill>
              <a:schemeClr val="accent2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69C0209-C865-D439-FFAF-05E14665FA52}"/>
                </a:ext>
              </a:extLst>
            </p:cNvPr>
            <p:cNvSpPr/>
            <p:nvPr/>
          </p:nvSpPr>
          <p:spPr>
            <a:xfrm>
              <a:off x="4423719" y="5269893"/>
              <a:ext cx="2403498" cy="251999"/>
            </a:xfrm>
            <a:prstGeom prst="roundRect">
              <a:avLst/>
            </a:prstGeom>
            <a:solidFill>
              <a:schemeClr val="accent4">
                <a:alpha val="401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ABE476-C99A-3019-ABD4-38BDE0A5C319}"/>
                </a:ext>
              </a:extLst>
            </p:cNvPr>
            <p:cNvSpPr txBox="1"/>
            <p:nvPr/>
          </p:nvSpPr>
          <p:spPr>
            <a:xfrm>
              <a:off x="9267567" y="1652742"/>
              <a:ext cx="2406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If </a:t>
              </a:r>
              <a:r>
                <a:rPr lang="en-GB" dirty="0" err="1"/>
                <a:t>col_mean</a:t>
              </a:r>
              <a:r>
                <a:rPr lang="en-GB" dirty="0"/>
                <a:t> is missing…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5BC013-23D2-BDD0-D2B6-AF6E59D41711}"/>
                </a:ext>
              </a:extLst>
            </p:cNvPr>
            <p:cNvSpPr txBox="1"/>
            <p:nvPr/>
          </p:nvSpPr>
          <p:spPr>
            <a:xfrm>
              <a:off x="9268857" y="3294733"/>
              <a:ext cx="2173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values from </a:t>
              </a:r>
            </a:p>
            <a:p>
              <a:r>
                <a:rPr lang="en-GB" dirty="0"/>
                <a:t>imputed </a:t>
              </a:r>
              <a:r>
                <a:rPr lang="en-GB" dirty="0" err="1"/>
                <a:t>dataframe</a:t>
              </a:r>
              <a:r>
                <a:rPr lang="en-GB" dirty="0"/>
                <a:t>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9AB7AA-7249-386E-1BF3-B3BCDA8BB760}"/>
                </a:ext>
              </a:extLst>
            </p:cNvPr>
            <p:cNvSpPr txBox="1"/>
            <p:nvPr/>
          </p:nvSpPr>
          <p:spPr>
            <a:xfrm>
              <a:off x="9267567" y="4946727"/>
              <a:ext cx="2276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And replace them in </a:t>
              </a:r>
            </a:p>
            <a:p>
              <a:r>
                <a:rPr lang="en-GB" dirty="0"/>
                <a:t>the original </a:t>
              </a:r>
              <a:r>
                <a:rPr lang="en-GB" dirty="0" err="1"/>
                <a:t>dataframe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56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85A2C2E2570247B3E2B1931D01099C" ma:contentTypeVersion="13" ma:contentTypeDescription="Create a new document." ma:contentTypeScope="" ma:versionID="632af928e1d945a69ab9ff30f98d8263">
  <xsd:schema xmlns:xsd="http://www.w3.org/2001/XMLSchema" xmlns:xs="http://www.w3.org/2001/XMLSchema" xmlns:p="http://schemas.microsoft.com/office/2006/metadata/properties" xmlns:ns2="450abef6-a09e-4149-90b8-45ad17cfbd82" xmlns:ns3="6c96bd49-5bab-43a1-a4cd-729e5517c258" xmlns:ns4="4aaf35b1-80a8-48e7-9d03-c612add1997b" targetNamespace="http://schemas.microsoft.com/office/2006/metadata/properties" ma:root="true" ma:fieldsID="0d361db9cee77493a24edb96fcc17d0c" ns2:_="" ns3:_="" ns4:_="">
    <xsd:import namespace="450abef6-a09e-4149-90b8-45ad17cfbd82"/>
    <xsd:import namespace="6c96bd49-5bab-43a1-a4cd-729e5517c258"/>
    <xsd:import namespace="4aaf35b1-80a8-48e7-9d03-c612add199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abef6-a09e-4149-90b8-45ad17cfbd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731d7151-b795-48f9-9207-6285658e27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6bd49-5bab-43a1-a4cd-729e5517c2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f35b1-80a8-48e7-9d03-c612add1997b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8ed9098-b3f6-4eea-ad3f-19d1c0dea062}" ma:internalName="TaxCatchAll" ma:showField="CatchAllData" ma:web="6c96bd49-5bab-43a1-a4cd-729e5517c2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0abef6-a09e-4149-90b8-45ad17cfbd82">
      <Terms xmlns="http://schemas.microsoft.com/office/infopath/2007/PartnerControls"/>
    </lcf76f155ced4ddcb4097134ff3c332f>
    <TaxCatchAll xmlns="4aaf35b1-80a8-48e7-9d03-c612add1997b" xsi:nil="true"/>
  </documentManagement>
</p:properties>
</file>

<file path=customXml/itemProps1.xml><?xml version="1.0" encoding="utf-8"?>
<ds:datastoreItem xmlns:ds="http://schemas.openxmlformats.org/officeDocument/2006/customXml" ds:itemID="{18827C85-32B8-43CA-85FA-CE4686962ED2}"/>
</file>

<file path=customXml/itemProps2.xml><?xml version="1.0" encoding="utf-8"?>
<ds:datastoreItem xmlns:ds="http://schemas.openxmlformats.org/officeDocument/2006/customXml" ds:itemID="{A41DE570-201D-43D8-9F32-B75B8C5E2F32}"/>
</file>

<file path=customXml/itemProps3.xml><?xml version="1.0" encoding="utf-8"?>
<ds:datastoreItem xmlns:ds="http://schemas.openxmlformats.org/officeDocument/2006/customXml" ds:itemID="{694B71FB-F2C1-40EE-8F52-032A05944B88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PORT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Firgures</dc:title>
  <dc:creator>Thomas McGregor</dc:creator>
  <cp:lastModifiedBy>Thomas McGregor</cp:lastModifiedBy>
  <cp:revision>1</cp:revision>
  <dcterms:created xsi:type="dcterms:W3CDTF">2022-12-08T11:59:03Z</dcterms:created>
  <dcterms:modified xsi:type="dcterms:W3CDTF">2022-12-08T12:14:08Z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0x0101009385A2C2E2570247B3E2B1931D01099C</vt:lpwstr>
  </property>
</Properties>
</file>