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82" r:id="rId5"/>
    <p:sldId id="279" r:id="rId6"/>
    <p:sldId id="263" r:id="rId7"/>
    <p:sldId id="275" r:id="rId8"/>
    <p:sldId id="272" r:id="rId9"/>
    <p:sldId id="271" r:id="rId10"/>
    <p:sldId id="278" r:id="rId11"/>
    <p:sldId id="280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7467" autoAdjust="0"/>
  </p:normalViewPr>
  <p:slideViewPr>
    <p:cSldViewPr snapToGrid="0">
      <p:cViewPr varScale="1">
        <p:scale>
          <a:sx n="43" d="100"/>
          <a:sy n="43" d="100"/>
        </p:scale>
        <p:origin x="1392" y="4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kolloquiu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Tabelle2!$B$1:$D$1</c:f>
              <c:strCache>
                <c:ptCount val="3"/>
                <c:pt idx="0">
                  <c:v>Grundanfrage</c:v>
                </c:pt>
                <c:pt idx="1">
                  <c:v>Alternative</c:v>
                </c:pt>
                <c:pt idx="2">
                  <c:v>Java</c:v>
                </c:pt>
              </c:strCache>
            </c:strRef>
          </c:cat>
          <c:val>
            <c:numRef>
              <c:f>Tabelle2!$B$2:$D$2</c:f>
              <c:numCache>
                <c:formatCode>0.00</c:formatCode>
                <c:ptCount val="3"/>
                <c:pt idx="0" formatCode="General">
                  <c:v>0.53</c:v>
                </c:pt>
                <c:pt idx="1">
                  <c:v>0.34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E-4AF4-B885-BEE7E1299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186824"/>
        <c:axId val="562187152"/>
      </c:barChart>
      <c:catAx>
        <c:axId val="562186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187152"/>
        <c:crosses val="autoZero"/>
        <c:auto val="1"/>
        <c:lblAlgn val="ctr"/>
        <c:lblOffset val="100"/>
        <c:noMultiLvlLbl val="0"/>
      </c:catAx>
      <c:valAx>
        <c:axId val="56218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186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154327120622822E-2"/>
          <c:y val="0.12509922703171417"/>
          <c:w val="0.95329547455659758"/>
          <c:h val="0.71950187963684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Tabelle1!$B$15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Tabelle1!$A$16:$A$24</c:f>
              <c:strCache>
                <c:ptCount val="9"/>
                <c:pt idx="0">
                  <c:v>Grundanfrage 1.1.1</c:v>
                </c:pt>
                <c:pt idx="1">
                  <c:v>Grundanfrage 1.1.2</c:v>
                </c:pt>
                <c:pt idx="2">
                  <c:v>Grundanfrage 1.1.3</c:v>
                </c:pt>
                <c:pt idx="3">
                  <c:v>Grundanfrage 1.2</c:v>
                </c:pt>
                <c:pt idx="4">
                  <c:v>Grundanfrage 1.3</c:v>
                </c:pt>
                <c:pt idx="5">
                  <c:v>Grundanfrage 2.1.1</c:v>
                </c:pt>
                <c:pt idx="6">
                  <c:v>Grundanfrage 2.1.2</c:v>
                </c:pt>
                <c:pt idx="7">
                  <c:v>Grundanfrage 2.3</c:v>
                </c:pt>
                <c:pt idx="8">
                  <c:v>Grundanfrage 2.4.1</c:v>
                </c:pt>
              </c:strCache>
            </c:strRef>
          </c:cat>
          <c:val>
            <c:numRef>
              <c:f>Tabelle1!$B$16:$B$24</c:f>
              <c:numCache>
                <c:formatCode>General</c:formatCode>
                <c:ptCount val="9"/>
                <c:pt idx="0">
                  <c:v>0.06</c:v>
                </c:pt>
                <c:pt idx="1">
                  <c:v>0.11</c:v>
                </c:pt>
                <c:pt idx="2">
                  <c:v>7.0000000000000007E-2</c:v>
                </c:pt>
                <c:pt idx="3">
                  <c:v>0.76</c:v>
                </c:pt>
                <c:pt idx="4">
                  <c:v>0.01</c:v>
                </c:pt>
                <c:pt idx="5">
                  <c:v>0.05</c:v>
                </c:pt>
                <c:pt idx="6">
                  <c:v>0.68</c:v>
                </c:pt>
                <c:pt idx="7">
                  <c:v>0.18</c:v>
                </c:pt>
                <c:pt idx="8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F-4637-B2F3-A2A1A7FEA6F6}"/>
            </c:ext>
          </c:extLst>
        </c:ser>
        <c:ser>
          <c:idx val="1"/>
          <c:order val="1"/>
          <c:tx>
            <c:strRef>
              <c:f>Tabelle1!$C$15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Tabelle1!$A$16:$A$24</c:f>
              <c:strCache>
                <c:ptCount val="9"/>
                <c:pt idx="0">
                  <c:v>Grundanfrage 1.1.1</c:v>
                </c:pt>
                <c:pt idx="1">
                  <c:v>Grundanfrage 1.1.2</c:v>
                </c:pt>
                <c:pt idx="2">
                  <c:v>Grundanfrage 1.1.3</c:v>
                </c:pt>
                <c:pt idx="3">
                  <c:v>Grundanfrage 1.2</c:v>
                </c:pt>
                <c:pt idx="4">
                  <c:v>Grundanfrage 1.3</c:v>
                </c:pt>
                <c:pt idx="5">
                  <c:v>Grundanfrage 2.1.1</c:v>
                </c:pt>
                <c:pt idx="6">
                  <c:v>Grundanfrage 2.1.2</c:v>
                </c:pt>
                <c:pt idx="7">
                  <c:v>Grundanfrage 2.3</c:v>
                </c:pt>
                <c:pt idx="8">
                  <c:v>Grundanfrage 2.4.1</c:v>
                </c:pt>
              </c:strCache>
            </c:strRef>
          </c:cat>
          <c:val>
            <c:numRef>
              <c:f>Tabelle1!$C$16:$C$24</c:f>
              <c:numCache>
                <c:formatCode>General</c:formatCode>
                <c:ptCount val="9"/>
                <c:pt idx="0">
                  <c:v>0.94</c:v>
                </c:pt>
                <c:pt idx="1">
                  <c:v>0.89</c:v>
                </c:pt>
                <c:pt idx="2">
                  <c:v>0.93</c:v>
                </c:pt>
                <c:pt idx="3">
                  <c:v>0.24</c:v>
                </c:pt>
                <c:pt idx="4">
                  <c:v>0.99</c:v>
                </c:pt>
                <c:pt idx="5">
                  <c:v>0.95</c:v>
                </c:pt>
                <c:pt idx="6">
                  <c:v>0.32</c:v>
                </c:pt>
                <c:pt idx="7">
                  <c:v>0.82</c:v>
                </c:pt>
                <c:pt idx="8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0F-4637-B2F3-A2A1A7FEA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312080"/>
        <c:axId val="571305520"/>
      </c:barChart>
      <c:catAx>
        <c:axId val="57131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305520"/>
        <c:crosses val="autoZero"/>
        <c:auto val="1"/>
        <c:lblAlgn val="ctr"/>
        <c:lblOffset val="100"/>
        <c:noMultiLvlLbl val="0"/>
      </c:catAx>
      <c:valAx>
        <c:axId val="57130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31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84548-BBE3-4BB8-BE9B-CFD01DD362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9260EA-3A60-46B4-85D9-E4B9851BD31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Veröffentlicht</a:t>
          </a:r>
          <a:r>
            <a:rPr lang="en-US" dirty="0"/>
            <a:t> 2010</a:t>
          </a:r>
        </a:p>
      </dgm:t>
    </dgm:pt>
    <dgm:pt modelId="{B01B49FB-E827-4417-88BA-6986B785B5B4}" type="parTrans" cxnId="{6935FA13-A12E-4A09-B3E0-C4BFD9DEEC8D}">
      <dgm:prSet/>
      <dgm:spPr/>
      <dgm:t>
        <a:bodyPr/>
        <a:lstStyle/>
        <a:p>
          <a:endParaRPr lang="en-US"/>
        </a:p>
      </dgm:t>
    </dgm:pt>
    <dgm:pt modelId="{521641A5-C945-40D4-B204-C0C2EB84AC8C}" type="sibTrans" cxnId="{6935FA13-A12E-4A09-B3E0-C4BFD9DEEC8D}">
      <dgm:prSet/>
      <dgm:spPr/>
      <dgm:t>
        <a:bodyPr/>
        <a:lstStyle/>
        <a:p>
          <a:endParaRPr lang="en-US"/>
        </a:p>
      </dgm:t>
    </dgm:pt>
    <dgm:pt modelId="{39205E68-610E-49C1-A16A-C3D220981FC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Modellierung und Traversierung von Netzwerken</a:t>
          </a:r>
          <a:endParaRPr lang="en-US" dirty="0"/>
        </a:p>
      </dgm:t>
    </dgm:pt>
    <dgm:pt modelId="{2F4473EF-4A07-4545-ADCB-E43472104842}" type="parTrans" cxnId="{C5E2B1A0-878D-4F74-9340-F0156AF4C029}">
      <dgm:prSet/>
      <dgm:spPr/>
      <dgm:t>
        <a:bodyPr/>
        <a:lstStyle/>
        <a:p>
          <a:endParaRPr lang="en-US"/>
        </a:p>
      </dgm:t>
    </dgm:pt>
    <dgm:pt modelId="{4226A150-FD10-4816-B068-914A503D53BE}" type="sibTrans" cxnId="{C5E2B1A0-878D-4F74-9340-F0156AF4C029}">
      <dgm:prSet/>
      <dgm:spPr/>
      <dgm:t>
        <a:bodyPr/>
        <a:lstStyle/>
        <a:p>
          <a:endParaRPr lang="en-US"/>
        </a:p>
      </dgm:t>
    </dgm:pt>
    <dgm:pt modelId="{C55D4F08-D1CA-4B0D-97C3-12BB1F5BB7C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Kostenlos in Community Version</a:t>
          </a:r>
          <a:endParaRPr lang="en-US" dirty="0"/>
        </a:p>
      </dgm:t>
    </dgm:pt>
    <dgm:pt modelId="{2C946FD9-74BA-4F4D-B1D8-25FE05F35828}" type="parTrans" cxnId="{245472B2-2555-4B9D-865B-E454F84D1B95}">
      <dgm:prSet/>
      <dgm:spPr/>
      <dgm:t>
        <a:bodyPr/>
        <a:lstStyle/>
        <a:p>
          <a:endParaRPr lang="en-US"/>
        </a:p>
      </dgm:t>
    </dgm:pt>
    <dgm:pt modelId="{291BEF34-662F-4F9E-BEFD-5DA60DD6199B}" type="sibTrans" cxnId="{245472B2-2555-4B9D-865B-E454F84D1B95}">
      <dgm:prSet/>
      <dgm:spPr/>
      <dgm:t>
        <a:bodyPr/>
        <a:lstStyle/>
        <a:p>
          <a:endParaRPr lang="en-US"/>
        </a:p>
      </dgm:t>
    </dgm:pt>
    <dgm:pt modelId="{CA069907-3FC8-4B71-88C9-3AB3E34D694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Cypher und Java programmierbar</a:t>
          </a:r>
          <a:endParaRPr lang="en-US" dirty="0"/>
        </a:p>
      </dgm:t>
    </dgm:pt>
    <dgm:pt modelId="{6766F16C-E403-402D-AEEB-DD7111EFDC86}" type="parTrans" cxnId="{9454FCB0-4E09-41D8-8D2F-5BB9DDF826A8}">
      <dgm:prSet/>
      <dgm:spPr/>
      <dgm:t>
        <a:bodyPr/>
        <a:lstStyle/>
        <a:p>
          <a:endParaRPr lang="en-US"/>
        </a:p>
      </dgm:t>
    </dgm:pt>
    <dgm:pt modelId="{68D43CFE-1DC6-4627-84D4-2D2FB4318EB5}" type="sibTrans" cxnId="{9454FCB0-4E09-41D8-8D2F-5BB9DDF826A8}">
      <dgm:prSet/>
      <dgm:spPr/>
      <dgm:t>
        <a:bodyPr/>
        <a:lstStyle/>
        <a:p>
          <a:endParaRPr lang="en-US"/>
        </a:p>
      </dgm:t>
    </dgm:pt>
    <dgm:pt modelId="{FFB018F1-3ACE-45DA-9A75-E004DF48B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Vorhandene</a:t>
          </a:r>
          <a:r>
            <a:rPr lang="en-US" dirty="0"/>
            <a:t> </a:t>
          </a:r>
          <a:r>
            <a:rPr lang="en-US" dirty="0" err="1"/>
            <a:t>Treiber</a:t>
          </a:r>
          <a:r>
            <a:rPr lang="en-US" dirty="0"/>
            <a:t> </a:t>
          </a:r>
          <a:r>
            <a:rPr lang="en-US" dirty="0" err="1"/>
            <a:t>für</a:t>
          </a:r>
          <a:r>
            <a:rPr lang="en-US" dirty="0"/>
            <a:t> </a:t>
          </a:r>
          <a:r>
            <a:rPr lang="en-US" dirty="0" err="1"/>
            <a:t>andere</a:t>
          </a:r>
          <a:r>
            <a:rPr lang="en-US" dirty="0"/>
            <a:t> </a:t>
          </a:r>
          <a:r>
            <a:rPr lang="en-US" dirty="0" err="1"/>
            <a:t>Sprachen</a:t>
          </a:r>
          <a:endParaRPr lang="en-US" dirty="0"/>
        </a:p>
      </dgm:t>
    </dgm:pt>
    <dgm:pt modelId="{BD82D3FC-8E67-4BE1-B857-E2985EF13CBF}" type="parTrans" cxnId="{A65C0AFC-5263-4620-8176-1426CB972BB9}">
      <dgm:prSet/>
      <dgm:spPr/>
      <dgm:t>
        <a:bodyPr/>
        <a:lstStyle/>
        <a:p>
          <a:endParaRPr lang="en-US"/>
        </a:p>
      </dgm:t>
    </dgm:pt>
    <dgm:pt modelId="{ADE8C7DE-E50A-4FBD-A16E-10F2FFFAE916}" type="sibTrans" cxnId="{A65C0AFC-5263-4620-8176-1426CB972BB9}">
      <dgm:prSet/>
      <dgm:spPr/>
      <dgm:t>
        <a:bodyPr/>
        <a:lstStyle/>
        <a:p>
          <a:endParaRPr lang="en-US"/>
        </a:p>
      </dgm:t>
    </dgm:pt>
    <dgm:pt modelId="{0CCC294F-C98D-4779-828A-63215B86A99D}" type="pres">
      <dgm:prSet presAssocID="{DD184548-BBE3-4BB8-BE9B-CFD01DD362E4}" presName="root" presStyleCnt="0">
        <dgm:presLayoutVars>
          <dgm:dir/>
          <dgm:resizeHandles val="exact"/>
        </dgm:presLayoutVars>
      </dgm:prSet>
      <dgm:spPr/>
    </dgm:pt>
    <dgm:pt modelId="{172DC042-0AA0-4BEF-88B0-5A7AE2C58793}" type="pres">
      <dgm:prSet presAssocID="{F89260EA-3A60-46B4-85D9-E4B9851BD317}" presName="compNode" presStyleCnt="0"/>
      <dgm:spPr/>
    </dgm:pt>
    <dgm:pt modelId="{413B974D-69A4-48C9-8C27-4208E8041396}" type="pres">
      <dgm:prSet presAssocID="{F89260EA-3A60-46B4-85D9-E4B9851BD3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eitung"/>
        </a:ext>
      </dgm:extLst>
    </dgm:pt>
    <dgm:pt modelId="{75FCD3D3-B8E5-401D-8059-DF2BD9952171}" type="pres">
      <dgm:prSet presAssocID="{F89260EA-3A60-46B4-85D9-E4B9851BD317}" presName="spaceRect" presStyleCnt="0"/>
      <dgm:spPr/>
    </dgm:pt>
    <dgm:pt modelId="{D1866920-09CE-404E-90DC-E1ACD29A50BE}" type="pres">
      <dgm:prSet presAssocID="{F89260EA-3A60-46B4-85D9-E4B9851BD317}" presName="textRect" presStyleLbl="revTx" presStyleIdx="0" presStyleCnt="5">
        <dgm:presLayoutVars>
          <dgm:chMax val="1"/>
          <dgm:chPref val="1"/>
        </dgm:presLayoutVars>
      </dgm:prSet>
      <dgm:spPr/>
    </dgm:pt>
    <dgm:pt modelId="{CEB0BC9D-4C9C-4365-A4C5-D3C567A59E03}" type="pres">
      <dgm:prSet presAssocID="{521641A5-C945-40D4-B204-C0C2EB84AC8C}" presName="sibTrans" presStyleCnt="0"/>
      <dgm:spPr/>
    </dgm:pt>
    <dgm:pt modelId="{07A0344C-7D83-453B-B05A-4F316B9C49A1}" type="pres">
      <dgm:prSet presAssocID="{39205E68-610E-49C1-A16A-C3D220981FC7}" presName="compNode" presStyleCnt="0"/>
      <dgm:spPr/>
    </dgm:pt>
    <dgm:pt modelId="{58A647B5-E6F2-42E7-80A5-213E086EB843}" type="pres">
      <dgm:prSet presAssocID="{39205E68-610E-49C1-A16A-C3D220981FC7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inzelnes Zahnrad"/>
        </a:ext>
      </dgm:extLst>
    </dgm:pt>
    <dgm:pt modelId="{4B2C1F35-F094-4FB9-B160-D74A26EF343E}" type="pres">
      <dgm:prSet presAssocID="{39205E68-610E-49C1-A16A-C3D220981FC7}" presName="spaceRect" presStyleCnt="0"/>
      <dgm:spPr/>
    </dgm:pt>
    <dgm:pt modelId="{88403465-FF87-45E0-A064-564CABEA7BF4}" type="pres">
      <dgm:prSet presAssocID="{39205E68-610E-49C1-A16A-C3D220981FC7}" presName="textRect" presStyleLbl="revTx" presStyleIdx="1" presStyleCnt="5">
        <dgm:presLayoutVars>
          <dgm:chMax val="1"/>
          <dgm:chPref val="1"/>
        </dgm:presLayoutVars>
      </dgm:prSet>
      <dgm:spPr/>
    </dgm:pt>
    <dgm:pt modelId="{091430D1-63E4-41FC-BB0B-58D3CBDAA2D2}" type="pres">
      <dgm:prSet presAssocID="{4226A150-FD10-4816-B068-914A503D53BE}" presName="sibTrans" presStyleCnt="0"/>
      <dgm:spPr/>
    </dgm:pt>
    <dgm:pt modelId="{A7878EC6-50AA-4BC5-9258-C3488D38D278}" type="pres">
      <dgm:prSet presAssocID="{C55D4F08-D1CA-4B0D-97C3-12BB1F5BB7C2}" presName="compNode" presStyleCnt="0"/>
      <dgm:spPr/>
    </dgm:pt>
    <dgm:pt modelId="{AFC36C61-D6EF-4C3F-BF3C-016DAA715F36}" type="pres">
      <dgm:prSet presAssocID="{C55D4F08-D1CA-4B0D-97C3-12BB1F5BB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00A55212-0D56-433D-ACB0-580D865411B6}" type="pres">
      <dgm:prSet presAssocID="{C55D4F08-D1CA-4B0D-97C3-12BB1F5BB7C2}" presName="spaceRect" presStyleCnt="0"/>
      <dgm:spPr/>
    </dgm:pt>
    <dgm:pt modelId="{9A4BECAD-7D1C-4986-A1EC-FCC35F30ADC1}" type="pres">
      <dgm:prSet presAssocID="{C55D4F08-D1CA-4B0D-97C3-12BB1F5BB7C2}" presName="textRect" presStyleLbl="revTx" presStyleIdx="2" presStyleCnt="5">
        <dgm:presLayoutVars>
          <dgm:chMax val="1"/>
          <dgm:chPref val="1"/>
        </dgm:presLayoutVars>
      </dgm:prSet>
      <dgm:spPr/>
    </dgm:pt>
    <dgm:pt modelId="{4F2C3362-296F-4827-9284-A1D8006F9FD3}" type="pres">
      <dgm:prSet presAssocID="{291BEF34-662F-4F9E-BEFD-5DA60DD6199B}" presName="sibTrans" presStyleCnt="0"/>
      <dgm:spPr/>
    </dgm:pt>
    <dgm:pt modelId="{4E094501-8393-4F38-8B11-9E0E8BE9403F}" type="pres">
      <dgm:prSet presAssocID="{CA069907-3FC8-4B71-88C9-3AB3E34D6940}" presName="compNode" presStyleCnt="0"/>
      <dgm:spPr/>
    </dgm:pt>
    <dgm:pt modelId="{536EC2C1-62CB-4214-A3C0-CD4B5F76D0F8}" type="pres">
      <dgm:prSet presAssocID="{CA069907-3FC8-4B71-88C9-3AB3E34D6940}" presName="iconRect" presStyleLbl="node1" presStyleIdx="3" presStyleCnt="5" custAng="108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2AE486FD-2FF8-49F9-9D02-8DEE22BC6AFC}" type="pres">
      <dgm:prSet presAssocID="{CA069907-3FC8-4B71-88C9-3AB3E34D6940}" presName="spaceRect" presStyleCnt="0"/>
      <dgm:spPr/>
    </dgm:pt>
    <dgm:pt modelId="{31FE3F05-74DF-47D5-9C99-8660F711D31B}" type="pres">
      <dgm:prSet presAssocID="{CA069907-3FC8-4B71-88C9-3AB3E34D6940}" presName="textRect" presStyleLbl="revTx" presStyleIdx="3" presStyleCnt="5" custLinFactNeighborX="-1140">
        <dgm:presLayoutVars>
          <dgm:chMax val="1"/>
          <dgm:chPref val="1"/>
        </dgm:presLayoutVars>
      </dgm:prSet>
      <dgm:spPr/>
    </dgm:pt>
    <dgm:pt modelId="{9D1056C4-21E2-44C3-BCA9-91C562EE4D58}" type="pres">
      <dgm:prSet presAssocID="{68D43CFE-1DC6-4627-84D4-2D2FB4318EB5}" presName="sibTrans" presStyleCnt="0"/>
      <dgm:spPr/>
    </dgm:pt>
    <dgm:pt modelId="{29E2FC79-F1E1-41CF-A6E4-1D02CB294BBF}" type="pres">
      <dgm:prSet presAssocID="{FFB018F1-3ACE-45DA-9A75-E004DF48BE42}" presName="compNode" presStyleCnt="0"/>
      <dgm:spPr/>
    </dgm:pt>
    <dgm:pt modelId="{E5D254DE-97E1-4A38-B014-D73E37673A18}" type="pres">
      <dgm:prSet presAssocID="{FFB018F1-3ACE-45DA-9A75-E004DF48BE42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8C7E6F4-DC82-43E8-99DE-D8CD820BA36A}" type="pres">
      <dgm:prSet presAssocID="{FFB018F1-3ACE-45DA-9A75-E004DF48BE42}" presName="spaceRect" presStyleCnt="0"/>
      <dgm:spPr/>
    </dgm:pt>
    <dgm:pt modelId="{DE6F58A0-449E-400A-B440-45E4803C24C6}" type="pres">
      <dgm:prSet presAssocID="{FFB018F1-3ACE-45DA-9A75-E004DF48BE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185505-1A56-41E8-9ED6-C2FFCC531F5E}" type="presOf" srcId="{FFB018F1-3ACE-45DA-9A75-E004DF48BE42}" destId="{DE6F58A0-449E-400A-B440-45E4803C24C6}" srcOrd="0" destOrd="0" presId="urn:microsoft.com/office/officeart/2018/2/layout/IconLabelList"/>
    <dgm:cxn modelId="{6935FA13-A12E-4A09-B3E0-C4BFD9DEEC8D}" srcId="{DD184548-BBE3-4BB8-BE9B-CFD01DD362E4}" destId="{F89260EA-3A60-46B4-85D9-E4B9851BD317}" srcOrd="0" destOrd="0" parTransId="{B01B49FB-E827-4417-88BA-6986B785B5B4}" sibTransId="{521641A5-C945-40D4-B204-C0C2EB84AC8C}"/>
    <dgm:cxn modelId="{093E4B56-B50C-4CF6-8D6F-CA46B7CF9A2E}" type="presOf" srcId="{DD184548-BBE3-4BB8-BE9B-CFD01DD362E4}" destId="{0CCC294F-C98D-4779-828A-63215B86A99D}" srcOrd="0" destOrd="0" presId="urn:microsoft.com/office/officeart/2018/2/layout/IconLabelList"/>
    <dgm:cxn modelId="{2967AC8E-7878-4307-93AC-47D62022550A}" type="presOf" srcId="{39205E68-610E-49C1-A16A-C3D220981FC7}" destId="{88403465-FF87-45E0-A064-564CABEA7BF4}" srcOrd="0" destOrd="0" presId="urn:microsoft.com/office/officeart/2018/2/layout/IconLabelList"/>
    <dgm:cxn modelId="{3BAB5F9B-CFC6-440B-BAB1-35BF7C6B604D}" type="presOf" srcId="{CA069907-3FC8-4B71-88C9-3AB3E34D6940}" destId="{31FE3F05-74DF-47D5-9C99-8660F711D31B}" srcOrd="0" destOrd="0" presId="urn:microsoft.com/office/officeart/2018/2/layout/IconLabelList"/>
    <dgm:cxn modelId="{C5E2B1A0-878D-4F74-9340-F0156AF4C029}" srcId="{DD184548-BBE3-4BB8-BE9B-CFD01DD362E4}" destId="{39205E68-610E-49C1-A16A-C3D220981FC7}" srcOrd="1" destOrd="0" parTransId="{2F4473EF-4A07-4545-ADCB-E43472104842}" sibTransId="{4226A150-FD10-4816-B068-914A503D53BE}"/>
    <dgm:cxn modelId="{9454FCB0-4E09-41D8-8D2F-5BB9DDF826A8}" srcId="{DD184548-BBE3-4BB8-BE9B-CFD01DD362E4}" destId="{CA069907-3FC8-4B71-88C9-3AB3E34D6940}" srcOrd="3" destOrd="0" parTransId="{6766F16C-E403-402D-AEEB-DD7111EFDC86}" sibTransId="{68D43CFE-1DC6-4627-84D4-2D2FB4318EB5}"/>
    <dgm:cxn modelId="{245472B2-2555-4B9D-865B-E454F84D1B95}" srcId="{DD184548-BBE3-4BB8-BE9B-CFD01DD362E4}" destId="{C55D4F08-D1CA-4B0D-97C3-12BB1F5BB7C2}" srcOrd="2" destOrd="0" parTransId="{2C946FD9-74BA-4F4D-B1D8-25FE05F35828}" sibTransId="{291BEF34-662F-4F9E-BEFD-5DA60DD6199B}"/>
    <dgm:cxn modelId="{1E5BE4C0-DC15-43E0-BA4F-9208DAEA5E8F}" type="presOf" srcId="{C55D4F08-D1CA-4B0D-97C3-12BB1F5BB7C2}" destId="{9A4BECAD-7D1C-4986-A1EC-FCC35F30ADC1}" srcOrd="0" destOrd="0" presId="urn:microsoft.com/office/officeart/2018/2/layout/IconLabelList"/>
    <dgm:cxn modelId="{6F348DCE-D545-4AF0-B0BB-7484C9E6989F}" type="presOf" srcId="{F89260EA-3A60-46B4-85D9-E4B9851BD317}" destId="{D1866920-09CE-404E-90DC-E1ACD29A50BE}" srcOrd="0" destOrd="0" presId="urn:microsoft.com/office/officeart/2018/2/layout/IconLabelList"/>
    <dgm:cxn modelId="{A65C0AFC-5263-4620-8176-1426CB972BB9}" srcId="{DD184548-BBE3-4BB8-BE9B-CFD01DD362E4}" destId="{FFB018F1-3ACE-45DA-9A75-E004DF48BE42}" srcOrd="4" destOrd="0" parTransId="{BD82D3FC-8E67-4BE1-B857-E2985EF13CBF}" sibTransId="{ADE8C7DE-E50A-4FBD-A16E-10F2FFFAE916}"/>
    <dgm:cxn modelId="{1F3829D7-0C59-470E-B687-CE32295C7E7E}" type="presParOf" srcId="{0CCC294F-C98D-4779-828A-63215B86A99D}" destId="{172DC042-0AA0-4BEF-88B0-5A7AE2C58793}" srcOrd="0" destOrd="0" presId="urn:microsoft.com/office/officeart/2018/2/layout/IconLabelList"/>
    <dgm:cxn modelId="{FE744CFB-7956-4BDA-814F-0F23473AF703}" type="presParOf" srcId="{172DC042-0AA0-4BEF-88B0-5A7AE2C58793}" destId="{413B974D-69A4-48C9-8C27-4208E8041396}" srcOrd="0" destOrd="0" presId="urn:microsoft.com/office/officeart/2018/2/layout/IconLabelList"/>
    <dgm:cxn modelId="{A35C0CFA-66CE-4452-A970-B5C2F8B73776}" type="presParOf" srcId="{172DC042-0AA0-4BEF-88B0-5A7AE2C58793}" destId="{75FCD3D3-B8E5-401D-8059-DF2BD9952171}" srcOrd="1" destOrd="0" presId="urn:microsoft.com/office/officeart/2018/2/layout/IconLabelList"/>
    <dgm:cxn modelId="{0AF7EA46-A0F7-4F02-8EEB-3029DFA0E29B}" type="presParOf" srcId="{172DC042-0AA0-4BEF-88B0-5A7AE2C58793}" destId="{D1866920-09CE-404E-90DC-E1ACD29A50BE}" srcOrd="2" destOrd="0" presId="urn:microsoft.com/office/officeart/2018/2/layout/IconLabelList"/>
    <dgm:cxn modelId="{419DEA1D-4CD3-4E97-B58F-0ECE991B63B1}" type="presParOf" srcId="{0CCC294F-C98D-4779-828A-63215B86A99D}" destId="{CEB0BC9D-4C9C-4365-A4C5-D3C567A59E03}" srcOrd="1" destOrd="0" presId="urn:microsoft.com/office/officeart/2018/2/layout/IconLabelList"/>
    <dgm:cxn modelId="{1A120CF6-BEDC-44F9-8C65-D1945512C404}" type="presParOf" srcId="{0CCC294F-C98D-4779-828A-63215B86A99D}" destId="{07A0344C-7D83-453B-B05A-4F316B9C49A1}" srcOrd="2" destOrd="0" presId="urn:microsoft.com/office/officeart/2018/2/layout/IconLabelList"/>
    <dgm:cxn modelId="{F4918C68-7D5E-4508-BC54-4A1591B9DD6C}" type="presParOf" srcId="{07A0344C-7D83-453B-B05A-4F316B9C49A1}" destId="{58A647B5-E6F2-42E7-80A5-213E086EB843}" srcOrd="0" destOrd="0" presId="urn:microsoft.com/office/officeart/2018/2/layout/IconLabelList"/>
    <dgm:cxn modelId="{5B79E692-11AE-4677-8C78-9D70D444A6D9}" type="presParOf" srcId="{07A0344C-7D83-453B-B05A-4F316B9C49A1}" destId="{4B2C1F35-F094-4FB9-B160-D74A26EF343E}" srcOrd="1" destOrd="0" presId="urn:microsoft.com/office/officeart/2018/2/layout/IconLabelList"/>
    <dgm:cxn modelId="{54B04637-5802-4D11-8A48-AF09EDF47601}" type="presParOf" srcId="{07A0344C-7D83-453B-B05A-4F316B9C49A1}" destId="{88403465-FF87-45E0-A064-564CABEA7BF4}" srcOrd="2" destOrd="0" presId="urn:microsoft.com/office/officeart/2018/2/layout/IconLabelList"/>
    <dgm:cxn modelId="{A7CE36DA-81CE-43CC-917E-FAA9FFF32F1C}" type="presParOf" srcId="{0CCC294F-C98D-4779-828A-63215B86A99D}" destId="{091430D1-63E4-41FC-BB0B-58D3CBDAA2D2}" srcOrd="3" destOrd="0" presId="urn:microsoft.com/office/officeart/2018/2/layout/IconLabelList"/>
    <dgm:cxn modelId="{76C0C6D5-0EC6-4650-8C5D-BD30585B05D2}" type="presParOf" srcId="{0CCC294F-C98D-4779-828A-63215B86A99D}" destId="{A7878EC6-50AA-4BC5-9258-C3488D38D278}" srcOrd="4" destOrd="0" presId="urn:microsoft.com/office/officeart/2018/2/layout/IconLabelList"/>
    <dgm:cxn modelId="{95667CB5-982E-42BC-A458-D15BEA9961E0}" type="presParOf" srcId="{A7878EC6-50AA-4BC5-9258-C3488D38D278}" destId="{AFC36C61-D6EF-4C3F-BF3C-016DAA715F36}" srcOrd="0" destOrd="0" presId="urn:microsoft.com/office/officeart/2018/2/layout/IconLabelList"/>
    <dgm:cxn modelId="{1F496283-6783-48A2-AFCA-68B650547C64}" type="presParOf" srcId="{A7878EC6-50AA-4BC5-9258-C3488D38D278}" destId="{00A55212-0D56-433D-ACB0-580D865411B6}" srcOrd="1" destOrd="0" presId="urn:microsoft.com/office/officeart/2018/2/layout/IconLabelList"/>
    <dgm:cxn modelId="{DDD8D213-2982-457B-96E5-4046AA5ECE49}" type="presParOf" srcId="{A7878EC6-50AA-4BC5-9258-C3488D38D278}" destId="{9A4BECAD-7D1C-4986-A1EC-FCC35F30ADC1}" srcOrd="2" destOrd="0" presId="urn:microsoft.com/office/officeart/2018/2/layout/IconLabelList"/>
    <dgm:cxn modelId="{D064DF5A-CB64-4104-8435-8D5D442E8084}" type="presParOf" srcId="{0CCC294F-C98D-4779-828A-63215B86A99D}" destId="{4F2C3362-296F-4827-9284-A1D8006F9FD3}" srcOrd="5" destOrd="0" presId="urn:microsoft.com/office/officeart/2018/2/layout/IconLabelList"/>
    <dgm:cxn modelId="{1707C8B2-ACFB-4F97-93DA-DAC1FFF7BFE8}" type="presParOf" srcId="{0CCC294F-C98D-4779-828A-63215B86A99D}" destId="{4E094501-8393-4F38-8B11-9E0E8BE9403F}" srcOrd="6" destOrd="0" presId="urn:microsoft.com/office/officeart/2018/2/layout/IconLabelList"/>
    <dgm:cxn modelId="{8D89A2EC-55FE-46AF-A8D3-323F9B76D588}" type="presParOf" srcId="{4E094501-8393-4F38-8B11-9E0E8BE9403F}" destId="{536EC2C1-62CB-4214-A3C0-CD4B5F76D0F8}" srcOrd="0" destOrd="0" presId="urn:microsoft.com/office/officeart/2018/2/layout/IconLabelList"/>
    <dgm:cxn modelId="{6F447F56-FD7A-409C-85C8-06C72AE6B79E}" type="presParOf" srcId="{4E094501-8393-4F38-8B11-9E0E8BE9403F}" destId="{2AE486FD-2FF8-49F9-9D02-8DEE22BC6AFC}" srcOrd="1" destOrd="0" presId="urn:microsoft.com/office/officeart/2018/2/layout/IconLabelList"/>
    <dgm:cxn modelId="{77290FF5-AA19-496B-A87C-69875CB9AD43}" type="presParOf" srcId="{4E094501-8393-4F38-8B11-9E0E8BE9403F}" destId="{31FE3F05-74DF-47D5-9C99-8660F711D31B}" srcOrd="2" destOrd="0" presId="urn:microsoft.com/office/officeart/2018/2/layout/IconLabelList"/>
    <dgm:cxn modelId="{83598C7F-CBEB-4E71-96DF-0B5579CC6D74}" type="presParOf" srcId="{0CCC294F-C98D-4779-828A-63215B86A99D}" destId="{9D1056C4-21E2-44C3-BCA9-91C562EE4D58}" srcOrd="7" destOrd="0" presId="urn:microsoft.com/office/officeart/2018/2/layout/IconLabelList"/>
    <dgm:cxn modelId="{4D5613A1-42CA-4EB5-8E8D-E227BCBBE2CC}" type="presParOf" srcId="{0CCC294F-C98D-4779-828A-63215B86A99D}" destId="{29E2FC79-F1E1-41CF-A6E4-1D02CB294BBF}" srcOrd="8" destOrd="0" presId="urn:microsoft.com/office/officeart/2018/2/layout/IconLabelList"/>
    <dgm:cxn modelId="{1F458170-25FA-4C7C-BF38-E2325E319619}" type="presParOf" srcId="{29E2FC79-F1E1-41CF-A6E4-1D02CB294BBF}" destId="{E5D254DE-97E1-4A38-B014-D73E37673A18}" srcOrd="0" destOrd="0" presId="urn:microsoft.com/office/officeart/2018/2/layout/IconLabelList"/>
    <dgm:cxn modelId="{C5682513-7137-43DD-8797-94888BF6DB9A}" type="presParOf" srcId="{29E2FC79-F1E1-41CF-A6E4-1D02CB294BBF}" destId="{F8C7E6F4-DC82-43E8-99DE-D8CD820BA36A}" srcOrd="1" destOrd="0" presId="urn:microsoft.com/office/officeart/2018/2/layout/IconLabelList"/>
    <dgm:cxn modelId="{6DF04848-5233-4702-9156-751675D8976B}" type="presParOf" srcId="{29E2FC79-F1E1-41CF-A6E4-1D02CB294BBF}" destId="{DE6F58A0-449E-400A-B440-45E4803C24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4548-BBE3-4BB8-BE9B-CFD01DD362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9260EA-3A60-46B4-85D9-E4B9851BD31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50.004 Knoten und 250.100.000 Kanten</a:t>
          </a:r>
          <a:endParaRPr lang="en-US"/>
        </a:p>
      </dgm:t>
    </dgm:pt>
    <dgm:pt modelId="{B01B49FB-E827-4417-88BA-6986B785B5B4}" type="parTrans" cxnId="{6935FA13-A12E-4A09-B3E0-C4BFD9DEEC8D}">
      <dgm:prSet/>
      <dgm:spPr/>
      <dgm:t>
        <a:bodyPr/>
        <a:lstStyle/>
        <a:p>
          <a:endParaRPr lang="en-US"/>
        </a:p>
      </dgm:t>
    </dgm:pt>
    <dgm:pt modelId="{521641A5-C945-40D4-B204-C0C2EB84AC8C}" type="sibTrans" cxnId="{6935FA13-A12E-4A09-B3E0-C4BFD9DEEC8D}">
      <dgm:prSet/>
      <dgm:spPr/>
      <dgm:t>
        <a:bodyPr/>
        <a:lstStyle/>
        <a:p>
          <a:endParaRPr lang="en-US"/>
        </a:p>
      </dgm:t>
    </dgm:pt>
    <dgm:pt modelId="{39205E68-610E-49C1-A16A-C3D220981FC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4 Aktions-Knoten</a:t>
          </a:r>
          <a:endParaRPr lang="en-US" dirty="0"/>
        </a:p>
      </dgm:t>
    </dgm:pt>
    <dgm:pt modelId="{2F4473EF-4A07-4545-ADCB-E43472104842}" type="parTrans" cxnId="{C5E2B1A0-878D-4F74-9340-F0156AF4C029}">
      <dgm:prSet/>
      <dgm:spPr/>
      <dgm:t>
        <a:bodyPr/>
        <a:lstStyle/>
        <a:p>
          <a:endParaRPr lang="en-US"/>
        </a:p>
      </dgm:t>
    </dgm:pt>
    <dgm:pt modelId="{4226A150-FD10-4816-B068-914A503D53BE}" type="sibTrans" cxnId="{C5E2B1A0-878D-4F74-9340-F0156AF4C029}">
      <dgm:prSet/>
      <dgm:spPr/>
      <dgm:t>
        <a:bodyPr/>
        <a:lstStyle/>
        <a:p>
          <a:endParaRPr lang="en-US"/>
        </a:p>
      </dgm:t>
    </dgm:pt>
    <dgm:pt modelId="{C55D4F08-D1CA-4B0D-97C3-12BB1F5BB7C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50.000 Person-Knoten</a:t>
          </a:r>
          <a:endParaRPr lang="en-US" dirty="0"/>
        </a:p>
      </dgm:t>
    </dgm:pt>
    <dgm:pt modelId="{2C946FD9-74BA-4F4D-B1D8-25FE05F35828}" type="parTrans" cxnId="{245472B2-2555-4B9D-865B-E454F84D1B95}">
      <dgm:prSet/>
      <dgm:spPr/>
      <dgm:t>
        <a:bodyPr/>
        <a:lstStyle/>
        <a:p>
          <a:endParaRPr lang="en-US"/>
        </a:p>
      </dgm:t>
    </dgm:pt>
    <dgm:pt modelId="{291BEF34-662F-4F9E-BEFD-5DA60DD6199B}" type="sibTrans" cxnId="{245472B2-2555-4B9D-865B-E454F84D1B95}">
      <dgm:prSet/>
      <dgm:spPr/>
      <dgm:t>
        <a:bodyPr/>
        <a:lstStyle/>
        <a:p>
          <a:endParaRPr lang="en-US"/>
        </a:p>
      </dgm:t>
    </dgm:pt>
    <dgm:pt modelId="{CA069907-3FC8-4B71-88C9-3AB3E34D694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50.000 RELATIONSHIP1 und RELATIONSHIP2</a:t>
          </a:r>
          <a:endParaRPr lang="en-US"/>
        </a:p>
      </dgm:t>
    </dgm:pt>
    <dgm:pt modelId="{6766F16C-E403-402D-AEEB-DD7111EFDC86}" type="parTrans" cxnId="{9454FCB0-4E09-41D8-8D2F-5BB9DDF826A8}">
      <dgm:prSet/>
      <dgm:spPr/>
      <dgm:t>
        <a:bodyPr/>
        <a:lstStyle/>
        <a:p>
          <a:endParaRPr lang="en-US"/>
        </a:p>
      </dgm:t>
    </dgm:pt>
    <dgm:pt modelId="{68D43CFE-1DC6-4627-84D4-2D2FB4318EB5}" type="sibTrans" cxnId="{9454FCB0-4E09-41D8-8D2F-5BB9DDF826A8}">
      <dgm:prSet/>
      <dgm:spPr/>
      <dgm:t>
        <a:bodyPr/>
        <a:lstStyle/>
        <a:p>
          <a:endParaRPr lang="en-US"/>
        </a:p>
      </dgm:t>
    </dgm:pt>
    <dgm:pt modelId="{FFB018F1-3ACE-45DA-9A75-E004DF48BE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125.000.000 RELATIONSHIP3 und RELATIONSHIP4</a:t>
          </a:r>
          <a:endParaRPr lang="en-US"/>
        </a:p>
      </dgm:t>
    </dgm:pt>
    <dgm:pt modelId="{BD82D3FC-8E67-4BE1-B857-E2985EF13CBF}" type="parTrans" cxnId="{A65C0AFC-5263-4620-8176-1426CB972BB9}">
      <dgm:prSet/>
      <dgm:spPr/>
      <dgm:t>
        <a:bodyPr/>
        <a:lstStyle/>
        <a:p>
          <a:endParaRPr lang="en-US"/>
        </a:p>
      </dgm:t>
    </dgm:pt>
    <dgm:pt modelId="{ADE8C7DE-E50A-4FBD-A16E-10F2FFFAE916}" type="sibTrans" cxnId="{A65C0AFC-5263-4620-8176-1426CB972BB9}">
      <dgm:prSet/>
      <dgm:spPr/>
      <dgm:t>
        <a:bodyPr/>
        <a:lstStyle/>
        <a:p>
          <a:endParaRPr lang="en-US"/>
        </a:p>
      </dgm:t>
    </dgm:pt>
    <dgm:pt modelId="{0CCC294F-C98D-4779-828A-63215B86A99D}" type="pres">
      <dgm:prSet presAssocID="{DD184548-BBE3-4BB8-BE9B-CFD01DD362E4}" presName="root" presStyleCnt="0">
        <dgm:presLayoutVars>
          <dgm:dir/>
          <dgm:resizeHandles val="exact"/>
        </dgm:presLayoutVars>
      </dgm:prSet>
      <dgm:spPr/>
    </dgm:pt>
    <dgm:pt modelId="{172DC042-0AA0-4BEF-88B0-5A7AE2C58793}" type="pres">
      <dgm:prSet presAssocID="{F89260EA-3A60-46B4-85D9-E4B9851BD317}" presName="compNode" presStyleCnt="0"/>
      <dgm:spPr/>
    </dgm:pt>
    <dgm:pt modelId="{413B974D-69A4-48C9-8C27-4208E8041396}" type="pres">
      <dgm:prSet presAssocID="{F89260EA-3A60-46B4-85D9-E4B9851BD3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75FCD3D3-B8E5-401D-8059-DF2BD9952171}" type="pres">
      <dgm:prSet presAssocID="{F89260EA-3A60-46B4-85D9-E4B9851BD317}" presName="spaceRect" presStyleCnt="0"/>
      <dgm:spPr/>
    </dgm:pt>
    <dgm:pt modelId="{D1866920-09CE-404E-90DC-E1ACD29A50BE}" type="pres">
      <dgm:prSet presAssocID="{F89260EA-3A60-46B4-85D9-E4B9851BD317}" presName="textRect" presStyleLbl="revTx" presStyleIdx="0" presStyleCnt="5">
        <dgm:presLayoutVars>
          <dgm:chMax val="1"/>
          <dgm:chPref val="1"/>
        </dgm:presLayoutVars>
      </dgm:prSet>
      <dgm:spPr/>
    </dgm:pt>
    <dgm:pt modelId="{CEB0BC9D-4C9C-4365-A4C5-D3C567A59E03}" type="pres">
      <dgm:prSet presAssocID="{521641A5-C945-40D4-B204-C0C2EB84AC8C}" presName="sibTrans" presStyleCnt="0"/>
      <dgm:spPr/>
    </dgm:pt>
    <dgm:pt modelId="{07A0344C-7D83-453B-B05A-4F316B9C49A1}" type="pres">
      <dgm:prSet presAssocID="{39205E68-610E-49C1-A16A-C3D220981FC7}" presName="compNode" presStyleCnt="0"/>
      <dgm:spPr/>
    </dgm:pt>
    <dgm:pt modelId="{58A647B5-E6F2-42E7-80A5-213E086EB843}" type="pres">
      <dgm:prSet presAssocID="{39205E68-610E-49C1-A16A-C3D220981F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4B2C1F35-F094-4FB9-B160-D74A26EF343E}" type="pres">
      <dgm:prSet presAssocID="{39205E68-610E-49C1-A16A-C3D220981FC7}" presName="spaceRect" presStyleCnt="0"/>
      <dgm:spPr/>
    </dgm:pt>
    <dgm:pt modelId="{88403465-FF87-45E0-A064-564CABEA7BF4}" type="pres">
      <dgm:prSet presAssocID="{39205E68-610E-49C1-A16A-C3D220981FC7}" presName="textRect" presStyleLbl="revTx" presStyleIdx="1" presStyleCnt="5">
        <dgm:presLayoutVars>
          <dgm:chMax val="1"/>
          <dgm:chPref val="1"/>
        </dgm:presLayoutVars>
      </dgm:prSet>
      <dgm:spPr/>
    </dgm:pt>
    <dgm:pt modelId="{091430D1-63E4-41FC-BB0B-58D3CBDAA2D2}" type="pres">
      <dgm:prSet presAssocID="{4226A150-FD10-4816-B068-914A503D53BE}" presName="sibTrans" presStyleCnt="0"/>
      <dgm:spPr/>
    </dgm:pt>
    <dgm:pt modelId="{A7878EC6-50AA-4BC5-9258-C3488D38D278}" type="pres">
      <dgm:prSet presAssocID="{C55D4F08-D1CA-4B0D-97C3-12BB1F5BB7C2}" presName="compNode" presStyleCnt="0"/>
      <dgm:spPr/>
    </dgm:pt>
    <dgm:pt modelId="{AFC36C61-D6EF-4C3F-BF3C-016DAA715F36}" type="pres">
      <dgm:prSet presAssocID="{C55D4F08-D1CA-4B0D-97C3-12BB1F5BB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0A55212-0D56-433D-ACB0-580D865411B6}" type="pres">
      <dgm:prSet presAssocID="{C55D4F08-D1CA-4B0D-97C3-12BB1F5BB7C2}" presName="spaceRect" presStyleCnt="0"/>
      <dgm:spPr/>
    </dgm:pt>
    <dgm:pt modelId="{9A4BECAD-7D1C-4986-A1EC-FCC35F30ADC1}" type="pres">
      <dgm:prSet presAssocID="{C55D4F08-D1CA-4B0D-97C3-12BB1F5BB7C2}" presName="textRect" presStyleLbl="revTx" presStyleIdx="2" presStyleCnt="5">
        <dgm:presLayoutVars>
          <dgm:chMax val="1"/>
          <dgm:chPref val="1"/>
        </dgm:presLayoutVars>
      </dgm:prSet>
      <dgm:spPr/>
    </dgm:pt>
    <dgm:pt modelId="{4F2C3362-296F-4827-9284-A1D8006F9FD3}" type="pres">
      <dgm:prSet presAssocID="{291BEF34-662F-4F9E-BEFD-5DA60DD6199B}" presName="sibTrans" presStyleCnt="0"/>
      <dgm:spPr/>
    </dgm:pt>
    <dgm:pt modelId="{4E094501-8393-4F38-8B11-9E0E8BE9403F}" type="pres">
      <dgm:prSet presAssocID="{CA069907-3FC8-4B71-88C9-3AB3E34D6940}" presName="compNode" presStyleCnt="0"/>
      <dgm:spPr/>
    </dgm:pt>
    <dgm:pt modelId="{536EC2C1-62CB-4214-A3C0-CD4B5F76D0F8}" type="pres">
      <dgm:prSet presAssocID="{CA069907-3FC8-4B71-88C9-3AB3E34D6940}" presName="iconRect" presStyleLbl="node1" presStyleIdx="3" presStyleCnt="5" custAng="108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feil mit einer Linie: Gerade"/>
        </a:ext>
      </dgm:extLst>
    </dgm:pt>
    <dgm:pt modelId="{2AE486FD-2FF8-49F9-9D02-8DEE22BC6AFC}" type="pres">
      <dgm:prSet presAssocID="{CA069907-3FC8-4B71-88C9-3AB3E34D6940}" presName="spaceRect" presStyleCnt="0"/>
      <dgm:spPr/>
    </dgm:pt>
    <dgm:pt modelId="{31FE3F05-74DF-47D5-9C99-8660F711D31B}" type="pres">
      <dgm:prSet presAssocID="{CA069907-3FC8-4B71-88C9-3AB3E34D6940}" presName="textRect" presStyleLbl="revTx" presStyleIdx="3" presStyleCnt="5">
        <dgm:presLayoutVars>
          <dgm:chMax val="1"/>
          <dgm:chPref val="1"/>
        </dgm:presLayoutVars>
      </dgm:prSet>
      <dgm:spPr/>
    </dgm:pt>
    <dgm:pt modelId="{9D1056C4-21E2-44C3-BCA9-91C562EE4D58}" type="pres">
      <dgm:prSet presAssocID="{68D43CFE-1DC6-4627-84D4-2D2FB4318EB5}" presName="sibTrans" presStyleCnt="0"/>
      <dgm:spPr/>
    </dgm:pt>
    <dgm:pt modelId="{29E2FC79-F1E1-41CF-A6E4-1D02CB294BBF}" type="pres">
      <dgm:prSet presAssocID="{FFB018F1-3ACE-45DA-9A75-E004DF48BE42}" presName="compNode" presStyleCnt="0"/>
      <dgm:spPr/>
    </dgm:pt>
    <dgm:pt modelId="{E5D254DE-97E1-4A38-B014-D73E37673A18}" type="pres">
      <dgm:prSet presAssocID="{FFB018F1-3ACE-45DA-9A75-E004DF48BE42}" presName="iconRect" presStyleLbl="node1" presStyleIdx="4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8C7E6F4-DC82-43E8-99DE-D8CD820BA36A}" type="pres">
      <dgm:prSet presAssocID="{FFB018F1-3ACE-45DA-9A75-E004DF48BE42}" presName="spaceRect" presStyleCnt="0"/>
      <dgm:spPr/>
    </dgm:pt>
    <dgm:pt modelId="{DE6F58A0-449E-400A-B440-45E4803C24C6}" type="pres">
      <dgm:prSet presAssocID="{FFB018F1-3ACE-45DA-9A75-E004DF48BE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185505-1A56-41E8-9ED6-C2FFCC531F5E}" type="presOf" srcId="{FFB018F1-3ACE-45DA-9A75-E004DF48BE42}" destId="{DE6F58A0-449E-400A-B440-45E4803C24C6}" srcOrd="0" destOrd="0" presId="urn:microsoft.com/office/officeart/2018/2/layout/IconLabelList"/>
    <dgm:cxn modelId="{6935FA13-A12E-4A09-B3E0-C4BFD9DEEC8D}" srcId="{DD184548-BBE3-4BB8-BE9B-CFD01DD362E4}" destId="{F89260EA-3A60-46B4-85D9-E4B9851BD317}" srcOrd="0" destOrd="0" parTransId="{B01B49FB-E827-4417-88BA-6986B785B5B4}" sibTransId="{521641A5-C945-40D4-B204-C0C2EB84AC8C}"/>
    <dgm:cxn modelId="{093E4B56-B50C-4CF6-8D6F-CA46B7CF9A2E}" type="presOf" srcId="{DD184548-BBE3-4BB8-BE9B-CFD01DD362E4}" destId="{0CCC294F-C98D-4779-828A-63215B86A99D}" srcOrd="0" destOrd="0" presId="urn:microsoft.com/office/officeart/2018/2/layout/IconLabelList"/>
    <dgm:cxn modelId="{2967AC8E-7878-4307-93AC-47D62022550A}" type="presOf" srcId="{39205E68-610E-49C1-A16A-C3D220981FC7}" destId="{88403465-FF87-45E0-A064-564CABEA7BF4}" srcOrd="0" destOrd="0" presId="urn:microsoft.com/office/officeart/2018/2/layout/IconLabelList"/>
    <dgm:cxn modelId="{3BAB5F9B-CFC6-440B-BAB1-35BF7C6B604D}" type="presOf" srcId="{CA069907-3FC8-4B71-88C9-3AB3E34D6940}" destId="{31FE3F05-74DF-47D5-9C99-8660F711D31B}" srcOrd="0" destOrd="0" presId="urn:microsoft.com/office/officeart/2018/2/layout/IconLabelList"/>
    <dgm:cxn modelId="{C5E2B1A0-878D-4F74-9340-F0156AF4C029}" srcId="{DD184548-BBE3-4BB8-BE9B-CFD01DD362E4}" destId="{39205E68-610E-49C1-A16A-C3D220981FC7}" srcOrd="1" destOrd="0" parTransId="{2F4473EF-4A07-4545-ADCB-E43472104842}" sibTransId="{4226A150-FD10-4816-B068-914A503D53BE}"/>
    <dgm:cxn modelId="{9454FCB0-4E09-41D8-8D2F-5BB9DDF826A8}" srcId="{DD184548-BBE3-4BB8-BE9B-CFD01DD362E4}" destId="{CA069907-3FC8-4B71-88C9-3AB3E34D6940}" srcOrd="3" destOrd="0" parTransId="{6766F16C-E403-402D-AEEB-DD7111EFDC86}" sibTransId="{68D43CFE-1DC6-4627-84D4-2D2FB4318EB5}"/>
    <dgm:cxn modelId="{245472B2-2555-4B9D-865B-E454F84D1B95}" srcId="{DD184548-BBE3-4BB8-BE9B-CFD01DD362E4}" destId="{C55D4F08-D1CA-4B0D-97C3-12BB1F5BB7C2}" srcOrd="2" destOrd="0" parTransId="{2C946FD9-74BA-4F4D-B1D8-25FE05F35828}" sibTransId="{291BEF34-662F-4F9E-BEFD-5DA60DD6199B}"/>
    <dgm:cxn modelId="{1E5BE4C0-DC15-43E0-BA4F-9208DAEA5E8F}" type="presOf" srcId="{C55D4F08-D1CA-4B0D-97C3-12BB1F5BB7C2}" destId="{9A4BECAD-7D1C-4986-A1EC-FCC35F30ADC1}" srcOrd="0" destOrd="0" presId="urn:microsoft.com/office/officeart/2018/2/layout/IconLabelList"/>
    <dgm:cxn modelId="{6F348DCE-D545-4AF0-B0BB-7484C9E6989F}" type="presOf" srcId="{F89260EA-3A60-46B4-85D9-E4B9851BD317}" destId="{D1866920-09CE-404E-90DC-E1ACD29A50BE}" srcOrd="0" destOrd="0" presId="urn:microsoft.com/office/officeart/2018/2/layout/IconLabelList"/>
    <dgm:cxn modelId="{A65C0AFC-5263-4620-8176-1426CB972BB9}" srcId="{DD184548-BBE3-4BB8-BE9B-CFD01DD362E4}" destId="{FFB018F1-3ACE-45DA-9A75-E004DF48BE42}" srcOrd="4" destOrd="0" parTransId="{BD82D3FC-8E67-4BE1-B857-E2985EF13CBF}" sibTransId="{ADE8C7DE-E50A-4FBD-A16E-10F2FFFAE916}"/>
    <dgm:cxn modelId="{1F3829D7-0C59-470E-B687-CE32295C7E7E}" type="presParOf" srcId="{0CCC294F-C98D-4779-828A-63215B86A99D}" destId="{172DC042-0AA0-4BEF-88B0-5A7AE2C58793}" srcOrd="0" destOrd="0" presId="urn:microsoft.com/office/officeart/2018/2/layout/IconLabelList"/>
    <dgm:cxn modelId="{FE744CFB-7956-4BDA-814F-0F23473AF703}" type="presParOf" srcId="{172DC042-0AA0-4BEF-88B0-5A7AE2C58793}" destId="{413B974D-69A4-48C9-8C27-4208E8041396}" srcOrd="0" destOrd="0" presId="urn:microsoft.com/office/officeart/2018/2/layout/IconLabelList"/>
    <dgm:cxn modelId="{A35C0CFA-66CE-4452-A970-B5C2F8B73776}" type="presParOf" srcId="{172DC042-0AA0-4BEF-88B0-5A7AE2C58793}" destId="{75FCD3D3-B8E5-401D-8059-DF2BD9952171}" srcOrd="1" destOrd="0" presId="urn:microsoft.com/office/officeart/2018/2/layout/IconLabelList"/>
    <dgm:cxn modelId="{0AF7EA46-A0F7-4F02-8EEB-3029DFA0E29B}" type="presParOf" srcId="{172DC042-0AA0-4BEF-88B0-5A7AE2C58793}" destId="{D1866920-09CE-404E-90DC-E1ACD29A50BE}" srcOrd="2" destOrd="0" presId="urn:microsoft.com/office/officeart/2018/2/layout/IconLabelList"/>
    <dgm:cxn modelId="{419DEA1D-4CD3-4E97-B58F-0ECE991B63B1}" type="presParOf" srcId="{0CCC294F-C98D-4779-828A-63215B86A99D}" destId="{CEB0BC9D-4C9C-4365-A4C5-D3C567A59E03}" srcOrd="1" destOrd="0" presId="urn:microsoft.com/office/officeart/2018/2/layout/IconLabelList"/>
    <dgm:cxn modelId="{1A120CF6-BEDC-44F9-8C65-D1945512C404}" type="presParOf" srcId="{0CCC294F-C98D-4779-828A-63215B86A99D}" destId="{07A0344C-7D83-453B-B05A-4F316B9C49A1}" srcOrd="2" destOrd="0" presId="urn:microsoft.com/office/officeart/2018/2/layout/IconLabelList"/>
    <dgm:cxn modelId="{F4918C68-7D5E-4508-BC54-4A1591B9DD6C}" type="presParOf" srcId="{07A0344C-7D83-453B-B05A-4F316B9C49A1}" destId="{58A647B5-E6F2-42E7-80A5-213E086EB843}" srcOrd="0" destOrd="0" presId="urn:microsoft.com/office/officeart/2018/2/layout/IconLabelList"/>
    <dgm:cxn modelId="{5B79E692-11AE-4677-8C78-9D70D444A6D9}" type="presParOf" srcId="{07A0344C-7D83-453B-B05A-4F316B9C49A1}" destId="{4B2C1F35-F094-4FB9-B160-D74A26EF343E}" srcOrd="1" destOrd="0" presId="urn:microsoft.com/office/officeart/2018/2/layout/IconLabelList"/>
    <dgm:cxn modelId="{54B04637-5802-4D11-8A48-AF09EDF47601}" type="presParOf" srcId="{07A0344C-7D83-453B-B05A-4F316B9C49A1}" destId="{88403465-FF87-45E0-A064-564CABEA7BF4}" srcOrd="2" destOrd="0" presId="urn:microsoft.com/office/officeart/2018/2/layout/IconLabelList"/>
    <dgm:cxn modelId="{A7CE36DA-81CE-43CC-917E-FAA9FFF32F1C}" type="presParOf" srcId="{0CCC294F-C98D-4779-828A-63215B86A99D}" destId="{091430D1-63E4-41FC-BB0B-58D3CBDAA2D2}" srcOrd="3" destOrd="0" presId="urn:microsoft.com/office/officeart/2018/2/layout/IconLabelList"/>
    <dgm:cxn modelId="{76C0C6D5-0EC6-4650-8C5D-BD30585B05D2}" type="presParOf" srcId="{0CCC294F-C98D-4779-828A-63215B86A99D}" destId="{A7878EC6-50AA-4BC5-9258-C3488D38D278}" srcOrd="4" destOrd="0" presId="urn:microsoft.com/office/officeart/2018/2/layout/IconLabelList"/>
    <dgm:cxn modelId="{95667CB5-982E-42BC-A458-D15BEA9961E0}" type="presParOf" srcId="{A7878EC6-50AA-4BC5-9258-C3488D38D278}" destId="{AFC36C61-D6EF-4C3F-BF3C-016DAA715F36}" srcOrd="0" destOrd="0" presId="urn:microsoft.com/office/officeart/2018/2/layout/IconLabelList"/>
    <dgm:cxn modelId="{1F496283-6783-48A2-AFCA-68B650547C64}" type="presParOf" srcId="{A7878EC6-50AA-4BC5-9258-C3488D38D278}" destId="{00A55212-0D56-433D-ACB0-580D865411B6}" srcOrd="1" destOrd="0" presId="urn:microsoft.com/office/officeart/2018/2/layout/IconLabelList"/>
    <dgm:cxn modelId="{DDD8D213-2982-457B-96E5-4046AA5ECE49}" type="presParOf" srcId="{A7878EC6-50AA-4BC5-9258-C3488D38D278}" destId="{9A4BECAD-7D1C-4986-A1EC-FCC35F30ADC1}" srcOrd="2" destOrd="0" presId="urn:microsoft.com/office/officeart/2018/2/layout/IconLabelList"/>
    <dgm:cxn modelId="{D064DF5A-CB64-4104-8435-8D5D442E8084}" type="presParOf" srcId="{0CCC294F-C98D-4779-828A-63215B86A99D}" destId="{4F2C3362-296F-4827-9284-A1D8006F9FD3}" srcOrd="5" destOrd="0" presId="urn:microsoft.com/office/officeart/2018/2/layout/IconLabelList"/>
    <dgm:cxn modelId="{1707C8B2-ACFB-4F97-93DA-DAC1FFF7BFE8}" type="presParOf" srcId="{0CCC294F-C98D-4779-828A-63215B86A99D}" destId="{4E094501-8393-4F38-8B11-9E0E8BE9403F}" srcOrd="6" destOrd="0" presId="urn:microsoft.com/office/officeart/2018/2/layout/IconLabelList"/>
    <dgm:cxn modelId="{8D89A2EC-55FE-46AF-A8D3-323F9B76D588}" type="presParOf" srcId="{4E094501-8393-4F38-8B11-9E0E8BE9403F}" destId="{536EC2C1-62CB-4214-A3C0-CD4B5F76D0F8}" srcOrd="0" destOrd="0" presId="urn:microsoft.com/office/officeart/2018/2/layout/IconLabelList"/>
    <dgm:cxn modelId="{6F447F56-FD7A-409C-85C8-06C72AE6B79E}" type="presParOf" srcId="{4E094501-8393-4F38-8B11-9E0E8BE9403F}" destId="{2AE486FD-2FF8-49F9-9D02-8DEE22BC6AFC}" srcOrd="1" destOrd="0" presId="urn:microsoft.com/office/officeart/2018/2/layout/IconLabelList"/>
    <dgm:cxn modelId="{77290FF5-AA19-496B-A87C-69875CB9AD43}" type="presParOf" srcId="{4E094501-8393-4F38-8B11-9E0E8BE9403F}" destId="{31FE3F05-74DF-47D5-9C99-8660F711D31B}" srcOrd="2" destOrd="0" presId="urn:microsoft.com/office/officeart/2018/2/layout/IconLabelList"/>
    <dgm:cxn modelId="{83598C7F-CBEB-4E71-96DF-0B5579CC6D74}" type="presParOf" srcId="{0CCC294F-C98D-4779-828A-63215B86A99D}" destId="{9D1056C4-21E2-44C3-BCA9-91C562EE4D58}" srcOrd="7" destOrd="0" presId="urn:microsoft.com/office/officeart/2018/2/layout/IconLabelList"/>
    <dgm:cxn modelId="{4D5613A1-42CA-4EB5-8E8D-E227BCBBE2CC}" type="presParOf" srcId="{0CCC294F-C98D-4779-828A-63215B86A99D}" destId="{29E2FC79-F1E1-41CF-A6E4-1D02CB294BBF}" srcOrd="8" destOrd="0" presId="urn:microsoft.com/office/officeart/2018/2/layout/IconLabelList"/>
    <dgm:cxn modelId="{1F458170-25FA-4C7C-BF38-E2325E319619}" type="presParOf" srcId="{29E2FC79-F1E1-41CF-A6E4-1D02CB294BBF}" destId="{E5D254DE-97E1-4A38-B014-D73E37673A18}" srcOrd="0" destOrd="0" presId="urn:microsoft.com/office/officeart/2018/2/layout/IconLabelList"/>
    <dgm:cxn modelId="{C5682513-7137-43DD-8797-94888BF6DB9A}" type="presParOf" srcId="{29E2FC79-F1E1-41CF-A6E4-1D02CB294BBF}" destId="{F8C7E6F4-DC82-43E8-99DE-D8CD820BA36A}" srcOrd="1" destOrd="0" presId="urn:microsoft.com/office/officeart/2018/2/layout/IconLabelList"/>
    <dgm:cxn modelId="{6DF04848-5233-4702-9156-751675D8976B}" type="presParOf" srcId="{29E2FC79-F1E1-41CF-A6E4-1D02CB294BBF}" destId="{DE6F58A0-449E-400A-B440-45E4803C24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24A4F-2799-4B4A-AE1D-C0BF0CB6E9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9C36D3-01D0-4B8A-B154-6AA2C232D86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Begrenzte Anzahl an Anfragen</a:t>
          </a:r>
          <a:endParaRPr lang="en-US"/>
        </a:p>
      </dgm:t>
    </dgm:pt>
    <dgm:pt modelId="{8B85C82E-E973-409A-AA72-764B2FDE6F15}" type="parTrans" cxnId="{0EF2FAE9-BFBA-494F-BB7E-084D0A5BA8BE}">
      <dgm:prSet/>
      <dgm:spPr/>
      <dgm:t>
        <a:bodyPr/>
        <a:lstStyle/>
        <a:p>
          <a:endParaRPr lang="en-US"/>
        </a:p>
      </dgm:t>
    </dgm:pt>
    <dgm:pt modelId="{75EB4636-28DA-47A0-BD6D-B1C361D57730}" type="sibTrans" cxnId="{0EF2FAE9-BFBA-494F-BB7E-084D0A5BA8BE}">
      <dgm:prSet/>
      <dgm:spPr/>
      <dgm:t>
        <a:bodyPr/>
        <a:lstStyle/>
        <a:p>
          <a:endParaRPr lang="en-US"/>
        </a:p>
      </dgm:t>
    </dgm:pt>
    <dgm:pt modelId="{AAD99736-9F1E-490B-BAA2-3A4CA2A631B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Keine Verteilung der Datenbank</a:t>
          </a:r>
          <a:endParaRPr lang="en-US"/>
        </a:p>
      </dgm:t>
    </dgm:pt>
    <dgm:pt modelId="{25DB7E0C-3298-4CCA-9805-A4C9EEDB32DA}" type="parTrans" cxnId="{2083300B-987A-42F0-A6CE-63AC9F910012}">
      <dgm:prSet/>
      <dgm:spPr/>
      <dgm:t>
        <a:bodyPr/>
        <a:lstStyle/>
        <a:p>
          <a:endParaRPr lang="en-US"/>
        </a:p>
      </dgm:t>
    </dgm:pt>
    <dgm:pt modelId="{1E43E65D-69CB-407D-AC83-3C11F9202677}" type="sibTrans" cxnId="{2083300B-987A-42F0-A6CE-63AC9F910012}">
      <dgm:prSet/>
      <dgm:spPr/>
      <dgm:t>
        <a:bodyPr/>
        <a:lstStyle/>
        <a:p>
          <a:endParaRPr lang="en-US"/>
        </a:p>
      </dgm:t>
    </dgm:pt>
    <dgm:pt modelId="{AACE32E8-E9B9-411D-87EB-F819848BDF4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Fehlen von Referenzstudien</a:t>
          </a:r>
          <a:endParaRPr lang="en-US"/>
        </a:p>
      </dgm:t>
    </dgm:pt>
    <dgm:pt modelId="{E37622BE-ECDD-451A-9F23-2ED9CA5F997A}" type="parTrans" cxnId="{AA625833-5D9C-42B8-AAF5-EBD40A0A9F0B}">
      <dgm:prSet/>
      <dgm:spPr/>
      <dgm:t>
        <a:bodyPr/>
        <a:lstStyle/>
        <a:p>
          <a:endParaRPr lang="en-US"/>
        </a:p>
      </dgm:t>
    </dgm:pt>
    <dgm:pt modelId="{0E8F0D7A-AFB7-4FD9-95B3-CE9D06B99655}" type="sibTrans" cxnId="{AA625833-5D9C-42B8-AAF5-EBD40A0A9F0B}">
      <dgm:prSet/>
      <dgm:spPr/>
      <dgm:t>
        <a:bodyPr/>
        <a:lstStyle/>
        <a:p>
          <a:endParaRPr lang="en-US"/>
        </a:p>
      </dgm:t>
    </dgm:pt>
    <dgm:pt modelId="{DBCFF725-48BB-43A0-8EB8-350C75576F3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Nur 4 Relationstypen und 2 Entitätstypen</a:t>
          </a:r>
          <a:endParaRPr lang="en-US"/>
        </a:p>
      </dgm:t>
    </dgm:pt>
    <dgm:pt modelId="{8668DF51-4FC7-4D16-A54E-0E115A7C0539}" type="parTrans" cxnId="{3E0FBAF0-B0BC-4EB9-B0DC-0395DC914DB1}">
      <dgm:prSet/>
      <dgm:spPr/>
      <dgm:t>
        <a:bodyPr/>
        <a:lstStyle/>
        <a:p>
          <a:endParaRPr lang="en-US"/>
        </a:p>
      </dgm:t>
    </dgm:pt>
    <dgm:pt modelId="{06EE1855-0FD4-434A-8346-4061E9FDE97D}" type="sibTrans" cxnId="{3E0FBAF0-B0BC-4EB9-B0DC-0395DC914DB1}">
      <dgm:prSet/>
      <dgm:spPr/>
      <dgm:t>
        <a:bodyPr/>
        <a:lstStyle/>
        <a:p>
          <a:endParaRPr lang="en-US"/>
        </a:p>
      </dgm:t>
    </dgm:pt>
    <dgm:pt modelId="{D19A79E1-03DA-4056-8F7A-17D50856F599}" type="pres">
      <dgm:prSet presAssocID="{E9924A4F-2799-4B4A-AE1D-C0BF0CB6E9E4}" presName="root" presStyleCnt="0">
        <dgm:presLayoutVars>
          <dgm:dir/>
          <dgm:resizeHandles val="exact"/>
        </dgm:presLayoutVars>
      </dgm:prSet>
      <dgm:spPr/>
    </dgm:pt>
    <dgm:pt modelId="{F7474E85-C5EF-445C-947E-45E1E67B9C22}" type="pres">
      <dgm:prSet presAssocID="{9A9C36D3-01D0-4B8A-B154-6AA2C232D860}" presName="compNode" presStyleCnt="0"/>
      <dgm:spPr/>
    </dgm:pt>
    <dgm:pt modelId="{7DC522A8-F571-43C5-AD41-AE7798A3CE97}" type="pres">
      <dgm:prSet presAssocID="{9A9C36D3-01D0-4B8A-B154-6AA2C232D8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320192A-0EBE-4B68-93C8-AABB717B1A22}" type="pres">
      <dgm:prSet presAssocID="{9A9C36D3-01D0-4B8A-B154-6AA2C232D860}" presName="spaceRect" presStyleCnt="0"/>
      <dgm:spPr/>
    </dgm:pt>
    <dgm:pt modelId="{329D9022-8A5F-4474-B36A-B8ADB8482573}" type="pres">
      <dgm:prSet presAssocID="{9A9C36D3-01D0-4B8A-B154-6AA2C232D860}" presName="textRect" presStyleLbl="revTx" presStyleIdx="0" presStyleCnt="4">
        <dgm:presLayoutVars>
          <dgm:chMax val="1"/>
          <dgm:chPref val="1"/>
        </dgm:presLayoutVars>
      </dgm:prSet>
      <dgm:spPr/>
    </dgm:pt>
    <dgm:pt modelId="{0BEBD770-E541-4F60-829F-5CDFCADD4FB2}" type="pres">
      <dgm:prSet presAssocID="{75EB4636-28DA-47A0-BD6D-B1C361D57730}" presName="sibTrans" presStyleCnt="0"/>
      <dgm:spPr/>
    </dgm:pt>
    <dgm:pt modelId="{8D55BA1F-661A-4FE2-9035-B98CB1B6E295}" type="pres">
      <dgm:prSet presAssocID="{AAD99736-9F1E-490B-BAA2-3A4CA2A631B8}" presName="compNode" presStyleCnt="0"/>
      <dgm:spPr/>
    </dgm:pt>
    <dgm:pt modelId="{280673B9-72CE-4289-BFC6-0F46FE886CF6}" type="pres">
      <dgm:prSet presAssocID="{AAD99736-9F1E-490B-BAA2-3A4CA2A631B8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550CC1-767E-42AD-B841-77498A3A53CF}" type="pres">
      <dgm:prSet presAssocID="{AAD99736-9F1E-490B-BAA2-3A4CA2A631B8}" presName="spaceRect" presStyleCnt="0"/>
      <dgm:spPr/>
    </dgm:pt>
    <dgm:pt modelId="{4B4CA0E7-5BB6-4721-93F2-E81A7843989C}" type="pres">
      <dgm:prSet presAssocID="{AAD99736-9F1E-490B-BAA2-3A4CA2A631B8}" presName="textRect" presStyleLbl="revTx" presStyleIdx="1" presStyleCnt="4">
        <dgm:presLayoutVars>
          <dgm:chMax val="1"/>
          <dgm:chPref val="1"/>
        </dgm:presLayoutVars>
      </dgm:prSet>
      <dgm:spPr/>
    </dgm:pt>
    <dgm:pt modelId="{B5E82E9E-63AE-4E63-8177-A059B3129F58}" type="pres">
      <dgm:prSet presAssocID="{1E43E65D-69CB-407D-AC83-3C11F9202677}" presName="sibTrans" presStyleCnt="0"/>
      <dgm:spPr/>
    </dgm:pt>
    <dgm:pt modelId="{3D1FED1D-8274-41CB-8023-C4214CE4BF28}" type="pres">
      <dgm:prSet presAssocID="{AACE32E8-E9B9-411D-87EB-F819848BDF4E}" presName="compNode" presStyleCnt="0"/>
      <dgm:spPr/>
    </dgm:pt>
    <dgm:pt modelId="{6871684B-A85F-4DDB-A053-63D20CFBBF6C}" type="pres">
      <dgm:prSet presAssocID="{AACE32E8-E9B9-411D-87EB-F819848BDF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kendiagramm"/>
        </a:ext>
      </dgm:extLst>
    </dgm:pt>
    <dgm:pt modelId="{5CB552CE-2630-4EF1-BCD4-F9C4679758A6}" type="pres">
      <dgm:prSet presAssocID="{AACE32E8-E9B9-411D-87EB-F819848BDF4E}" presName="spaceRect" presStyleCnt="0"/>
      <dgm:spPr/>
    </dgm:pt>
    <dgm:pt modelId="{E5921F9A-61CE-444F-B47E-63FDB7B283ED}" type="pres">
      <dgm:prSet presAssocID="{AACE32E8-E9B9-411D-87EB-F819848BDF4E}" presName="textRect" presStyleLbl="revTx" presStyleIdx="2" presStyleCnt="4">
        <dgm:presLayoutVars>
          <dgm:chMax val="1"/>
          <dgm:chPref val="1"/>
        </dgm:presLayoutVars>
      </dgm:prSet>
      <dgm:spPr/>
    </dgm:pt>
    <dgm:pt modelId="{593541E1-0B62-4ADC-940C-439E6E9A281B}" type="pres">
      <dgm:prSet presAssocID="{0E8F0D7A-AFB7-4FD9-95B3-CE9D06B99655}" presName="sibTrans" presStyleCnt="0"/>
      <dgm:spPr/>
    </dgm:pt>
    <dgm:pt modelId="{9252FE78-DD6B-4374-A47A-9E9ABD1C2CB4}" type="pres">
      <dgm:prSet presAssocID="{DBCFF725-48BB-43A0-8EB8-350C75576F3A}" presName="compNode" presStyleCnt="0"/>
      <dgm:spPr/>
    </dgm:pt>
    <dgm:pt modelId="{FC1AFA33-FB2D-423D-92E6-ACC3DE989812}" type="pres">
      <dgm:prSet presAssocID="{DBCFF725-48BB-43A0-8EB8-350C75576F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n"/>
        </a:ext>
      </dgm:extLst>
    </dgm:pt>
    <dgm:pt modelId="{DBD0EE12-DCB6-47CD-809C-D400D8C949F2}" type="pres">
      <dgm:prSet presAssocID="{DBCFF725-48BB-43A0-8EB8-350C75576F3A}" presName="spaceRect" presStyleCnt="0"/>
      <dgm:spPr/>
    </dgm:pt>
    <dgm:pt modelId="{9374E925-120D-4D52-9565-D62BCEC9F74B}" type="pres">
      <dgm:prSet presAssocID="{DBCFF725-48BB-43A0-8EB8-350C75576F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83300B-987A-42F0-A6CE-63AC9F910012}" srcId="{E9924A4F-2799-4B4A-AE1D-C0BF0CB6E9E4}" destId="{AAD99736-9F1E-490B-BAA2-3A4CA2A631B8}" srcOrd="1" destOrd="0" parTransId="{25DB7E0C-3298-4CCA-9805-A4C9EEDB32DA}" sibTransId="{1E43E65D-69CB-407D-AC83-3C11F9202677}"/>
    <dgm:cxn modelId="{DD674513-59E4-4758-BA2F-B12F1B2B21B3}" type="presOf" srcId="{AACE32E8-E9B9-411D-87EB-F819848BDF4E}" destId="{E5921F9A-61CE-444F-B47E-63FDB7B283ED}" srcOrd="0" destOrd="0" presId="urn:microsoft.com/office/officeart/2018/2/layout/IconLabelList"/>
    <dgm:cxn modelId="{B7988327-D035-4371-9AAC-4AE7CA77A6D3}" type="presOf" srcId="{DBCFF725-48BB-43A0-8EB8-350C75576F3A}" destId="{9374E925-120D-4D52-9565-D62BCEC9F74B}" srcOrd="0" destOrd="0" presId="urn:microsoft.com/office/officeart/2018/2/layout/IconLabelList"/>
    <dgm:cxn modelId="{AA625833-5D9C-42B8-AAF5-EBD40A0A9F0B}" srcId="{E9924A4F-2799-4B4A-AE1D-C0BF0CB6E9E4}" destId="{AACE32E8-E9B9-411D-87EB-F819848BDF4E}" srcOrd="2" destOrd="0" parTransId="{E37622BE-ECDD-451A-9F23-2ED9CA5F997A}" sibTransId="{0E8F0D7A-AFB7-4FD9-95B3-CE9D06B99655}"/>
    <dgm:cxn modelId="{85921B5E-3A8E-4268-88F2-7AD737FEA9E1}" type="presOf" srcId="{E9924A4F-2799-4B4A-AE1D-C0BF0CB6E9E4}" destId="{D19A79E1-03DA-4056-8F7A-17D50856F599}" srcOrd="0" destOrd="0" presId="urn:microsoft.com/office/officeart/2018/2/layout/IconLabelList"/>
    <dgm:cxn modelId="{BBB91C47-A8C9-4823-A1C4-0C4074A30A26}" type="presOf" srcId="{9A9C36D3-01D0-4B8A-B154-6AA2C232D860}" destId="{329D9022-8A5F-4474-B36A-B8ADB8482573}" srcOrd="0" destOrd="0" presId="urn:microsoft.com/office/officeart/2018/2/layout/IconLabelList"/>
    <dgm:cxn modelId="{0EF2FAE9-BFBA-494F-BB7E-084D0A5BA8BE}" srcId="{E9924A4F-2799-4B4A-AE1D-C0BF0CB6E9E4}" destId="{9A9C36D3-01D0-4B8A-B154-6AA2C232D860}" srcOrd="0" destOrd="0" parTransId="{8B85C82E-E973-409A-AA72-764B2FDE6F15}" sibTransId="{75EB4636-28DA-47A0-BD6D-B1C361D57730}"/>
    <dgm:cxn modelId="{3E0FBAF0-B0BC-4EB9-B0DC-0395DC914DB1}" srcId="{E9924A4F-2799-4B4A-AE1D-C0BF0CB6E9E4}" destId="{DBCFF725-48BB-43A0-8EB8-350C75576F3A}" srcOrd="3" destOrd="0" parTransId="{8668DF51-4FC7-4D16-A54E-0E115A7C0539}" sibTransId="{06EE1855-0FD4-434A-8346-4061E9FDE97D}"/>
    <dgm:cxn modelId="{155F41F1-83D9-40A9-AFE4-118D5267E7FB}" type="presOf" srcId="{AAD99736-9F1E-490B-BAA2-3A4CA2A631B8}" destId="{4B4CA0E7-5BB6-4721-93F2-E81A7843989C}" srcOrd="0" destOrd="0" presId="urn:microsoft.com/office/officeart/2018/2/layout/IconLabelList"/>
    <dgm:cxn modelId="{5A71A89C-29D5-44AE-B44B-7AC286DC1FE3}" type="presParOf" srcId="{D19A79E1-03DA-4056-8F7A-17D50856F599}" destId="{F7474E85-C5EF-445C-947E-45E1E67B9C22}" srcOrd="0" destOrd="0" presId="urn:microsoft.com/office/officeart/2018/2/layout/IconLabelList"/>
    <dgm:cxn modelId="{11F9F916-E061-4262-AA7F-EC9738EEA840}" type="presParOf" srcId="{F7474E85-C5EF-445C-947E-45E1E67B9C22}" destId="{7DC522A8-F571-43C5-AD41-AE7798A3CE97}" srcOrd="0" destOrd="0" presId="urn:microsoft.com/office/officeart/2018/2/layout/IconLabelList"/>
    <dgm:cxn modelId="{65B753F3-29FC-450D-BE0F-50D0774A1F01}" type="presParOf" srcId="{F7474E85-C5EF-445C-947E-45E1E67B9C22}" destId="{B320192A-0EBE-4B68-93C8-AABB717B1A22}" srcOrd="1" destOrd="0" presId="urn:microsoft.com/office/officeart/2018/2/layout/IconLabelList"/>
    <dgm:cxn modelId="{A14ABB06-7A06-4580-A796-A06C88D2735B}" type="presParOf" srcId="{F7474E85-C5EF-445C-947E-45E1E67B9C22}" destId="{329D9022-8A5F-4474-B36A-B8ADB8482573}" srcOrd="2" destOrd="0" presId="urn:microsoft.com/office/officeart/2018/2/layout/IconLabelList"/>
    <dgm:cxn modelId="{BDD57E9D-C26B-4AE9-85D6-9BD747EFE34D}" type="presParOf" srcId="{D19A79E1-03DA-4056-8F7A-17D50856F599}" destId="{0BEBD770-E541-4F60-829F-5CDFCADD4FB2}" srcOrd="1" destOrd="0" presId="urn:microsoft.com/office/officeart/2018/2/layout/IconLabelList"/>
    <dgm:cxn modelId="{D42A3660-93C7-4915-8D03-9F44C32D6676}" type="presParOf" srcId="{D19A79E1-03DA-4056-8F7A-17D50856F599}" destId="{8D55BA1F-661A-4FE2-9035-B98CB1B6E295}" srcOrd="2" destOrd="0" presId="urn:microsoft.com/office/officeart/2018/2/layout/IconLabelList"/>
    <dgm:cxn modelId="{9BF4AFDD-5995-4731-93B9-B3656EE216E9}" type="presParOf" srcId="{8D55BA1F-661A-4FE2-9035-B98CB1B6E295}" destId="{280673B9-72CE-4289-BFC6-0F46FE886CF6}" srcOrd="0" destOrd="0" presId="urn:microsoft.com/office/officeart/2018/2/layout/IconLabelList"/>
    <dgm:cxn modelId="{D0E6CC29-2062-46FF-B67C-4DADBB64E4F1}" type="presParOf" srcId="{8D55BA1F-661A-4FE2-9035-B98CB1B6E295}" destId="{F0550CC1-767E-42AD-B841-77498A3A53CF}" srcOrd="1" destOrd="0" presId="urn:microsoft.com/office/officeart/2018/2/layout/IconLabelList"/>
    <dgm:cxn modelId="{B387BB2C-9847-42FB-82E0-AA7329C7D66F}" type="presParOf" srcId="{8D55BA1F-661A-4FE2-9035-B98CB1B6E295}" destId="{4B4CA0E7-5BB6-4721-93F2-E81A7843989C}" srcOrd="2" destOrd="0" presId="urn:microsoft.com/office/officeart/2018/2/layout/IconLabelList"/>
    <dgm:cxn modelId="{A6813B05-CF81-4E4D-9D39-CF99869BAA96}" type="presParOf" srcId="{D19A79E1-03DA-4056-8F7A-17D50856F599}" destId="{B5E82E9E-63AE-4E63-8177-A059B3129F58}" srcOrd="3" destOrd="0" presId="urn:microsoft.com/office/officeart/2018/2/layout/IconLabelList"/>
    <dgm:cxn modelId="{97EF54D4-1322-47C3-ADC4-812ED083F381}" type="presParOf" srcId="{D19A79E1-03DA-4056-8F7A-17D50856F599}" destId="{3D1FED1D-8274-41CB-8023-C4214CE4BF28}" srcOrd="4" destOrd="0" presId="urn:microsoft.com/office/officeart/2018/2/layout/IconLabelList"/>
    <dgm:cxn modelId="{AA1694F0-1401-40AD-B1E4-6C29254A6B66}" type="presParOf" srcId="{3D1FED1D-8274-41CB-8023-C4214CE4BF28}" destId="{6871684B-A85F-4DDB-A053-63D20CFBBF6C}" srcOrd="0" destOrd="0" presId="urn:microsoft.com/office/officeart/2018/2/layout/IconLabelList"/>
    <dgm:cxn modelId="{07DDFD2E-05A7-46FB-9FC9-991A0D57209A}" type="presParOf" srcId="{3D1FED1D-8274-41CB-8023-C4214CE4BF28}" destId="{5CB552CE-2630-4EF1-BCD4-F9C4679758A6}" srcOrd="1" destOrd="0" presId="urn:microsoft.com/office/officeart/2018/2/layout/IconLabelList"/>
    <dgm:cxn modelId="{2C9C4202-D0B1-4BA7-943C-0E70E4845F79}" type="presParOf" srcId="{3D1FED1D-8274-41CB-8023-C4214CE4BF28}" destId="{E5921F9A-61CE-444F-B47E-63FDB7B283ED}" srcOrd="2" destOrd="0" presId="urn:microsoft.com/office/officeart/2018/2/layout/IconLabelList"/>
    <dgm:cxn modelId="{168DB9A2-5294-41D7-9CEC-081866A29070}" type="presParOf" srcId="{D19A79E1-03DA-4056-8F7A-17D50856F599}" destId="{593541E1-0B62-4ADC-940C-439E6E9A281B}" srcOrd="5" destOrd="0" presId="urn:microsoft.com/office/officeart/2018/2/layout/IconLabelList"/>
    <dgm:cxn modelId="{6A8D8D11-1B6C-4B30-9957-3EA18AF1190C}" type="presParOf" srcId="{D19A79E1-03DA-4056-8F7A-17D50856F599}" destId="{9252FE78-DD6B-4374-A47A-9E9ABD1C2CB4}" srcOrd="6" destOrd="0" presId="urn:microsoft.com/office/officeart/2018/2/layout/IconLabelList"/>
    <dgm:cxn modelId="{0DA241F7-1F98-441D-BE8F-53981548FB90}" type="presParOf" srcId="{9252FE78-DD6B-4374-A47A-9E9ABD1C2CB4}" destId="{FC1AFA33-FB2D-423D-92E6-ACC3DE989812}" srcOrd="0" destOrd="0" presId="urn:microsoft.com/office/officeart/2018/2/layout/IconLabelList"/>
    <dgm:cxn modelId="{4C7FD240-7F4F-40BA-A3E8-718291F78E9B}" type="presParOf" srcId="{9252FE78-DD6B-4374-A47A-9E9ABD1C2CB4}" destId="{DBD0EE12-DCB6-47CD-809C-D400D8C949F2}" srcOrd="1" destOrd="0" presId="urn:microsoft.com/office/officeart/2018/2/layout/IconLabelList"/>
    <dgm:cxn modelId="{FC7EA592-9DA4-4220-AAC3-CE35FC2A4624}" type="presParOf" srcId="{9252FE78-DD6B-4374-A47A-9E9ABD1C2CB4}" destId="{9374E925-120D-4D52-9565-D62BCEC9F7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C16D5-AAD0-4A26-9E53-718DEEEAF80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82A035-FEFC-4EF1-9731-FA8A728F57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Verglichen mit OrientDB:</a:t>
          </a:r>
          <a:endParaRPr lang="en-US"/>
        </a:p>
      </dgm:t>
    </dgm:pt>
    <dgm:pt modelId="{3B140CE3-11CA-4659-B4A2-06D5EE554C20}" type="parTrans" cxnId="{9ABC364E-FF9D-40C0-91C6-0CCC8F61F768}">
      <dgm:prSet/>
      <dgm:spPr/>
      <dgm:t>
        <a:bodyPr/>
        <a:lstStyle/>
        <a:p>
          <a:endParaRPr lang="en-US"/>
        </a:p>
      </dgm:t>
    </dgm:pt>
    <dgm:pt modelId="{0DA6EC2F-D922-43F1-8D0A-DD7F7B285976}" type="sibTrans" cxnId="{9ABC364E-FF9D-40C0-91C6-0CCC8F61F768}">
      <dgm:prSet/>
      <dgm:spPr/>
      <dgm:t>
        <a:bodyPr/>
        <a:lstStyle/>
        <a:p>
          <a:endParaRPr lang="en-US"/>
        </a:p>
      </dgm:t>
    </dgm:pt>
    <dgm:pt modelId="{7DD473BD-2411-4EC3-BC8D-102BB758A8E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205 mal schneller mit Java und 1,9 mal schneller mit Cypher</a:t>
          </a:r>
          <a:endParaRPr lang="en-US" dirty="0"/>
        </a:p>
      </dgm:t>
    </dgm:pt>
    <dgm:pt modelId="{FB33250D-52D3-4E69-873C-2A290F2D9A0B}" type="parTrans" cxnId="{04CE96B3-E508-422C-A369-9F0A15694CC4}">
      <dgm:prSet/>
      <dgm:spPr/>
      <dgm:t>
        <a:bodyPr/>
        <a:lstStyle/>
        <a:p>
          <a:endParaRPr lang="en-US"/>
        </a:p>
      </dgm:t>
    </dgm:pt>
    <dgm:pt modelId="{DB55B61E-72BB-4869-9A6D-1F4079BFA98B}" type="sibTrans" cxnId="{04CE96B3-E508-422C-A369-9F0A15694CC4}">
      <dgm:prSet/>
      <dgm:spPr/>
      <dgm:t>
        <a:bodyPr/>
        <a:lstStyle/>
        <a:p>
          <a:endParaRPr lang="en-US"/>
        </a:p>
      </dgm:t>
    </dgm:pt>
    <dgm:pt modelId="{B1A94256-1B9E-44DD-A0E0-1F3671E29DC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2,4-facher Speicherbedarf als OrientDB</a:t>
          </a:r>
          <a:endParaRPr lang="en-US"/>
        </a:p>
      </dgm:t>
    </dgm:pt>
    <dgm:pt modelId="{672A051B-6E62-4610-9975-7D6929D809B2}" type="parTrans" cxnId="{B50ED178-468B-4227-AB3D-D7F5885EB429}">
      <dgm:prSet/>
      <dgm:spPr/>
      <dgm:t>
        <a:bodyPr/>
        <a:lstStyle/>
        <a:p>
          <a:endParaRPr lang="en-US"/>
        </a:p>
      </dgm:t>
    </dgm:pt>
    <dgm:pt modelId="{E7178236-7DC5-4E19-BBE1-D4B92EA1C4D9}" type="sibTrans" cxnId="{B50ED178-468B-4227-AB3D-D7F5885EB429}">
      <dgm:prSet/>
      <dgm:spPr/>
      <dgm:t>
        <a:bodyPr/>
        <a:lstStyle/>
        <a:p>
          <a:endParaRPr lang="en-US"/>
        </a:p>
      </dgm:t>
    </dgm:pt>
    <dgm:pt modelId="{DF7F837C-A0A9-4EC0-8A78-C321824535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Einfach Bedienung durch Cypher</a:t>
          </a:r>
          <a:endParaRPr lang="en-US"/>
        </a:p>
      </dgm:t>
    </dgm:pt>
    <dgm:pt modelId="{3DA9C572-94A4-499E-BE4F-7AE04F820878}" type="parTrans" cxnId="{38E09BBB-9FF0-40B9-B2E8-07B46B99A2A0}">
      <dgm:prSet/>
      <dgm:spPr/>
      <dgm:t>
        <a:bodyPr/>
        <a:lstStyle/>
        <a:p>
          <a:endParaRPr lang="en-US"/>
        </a:p>
      </dgm:t>
    </dgm:pt>
    <dgm:pt modelId="{B958F54C-3CF8-404D-8E4A-A02F9EDC1B3A}" type="sibTrans" cxnId="{38E09BBB-9FF0-40B9-B2E8-07B46B99A2A0}">
      <dgm:prSet/>
      <dgm:spPr/>
      <dgm:t>
        <a:bodyPr/>
        <a:lstStyle/>
        <a:p>
          <a:endParaRPr lang="en-US"/>
        </a:p>
      </dgm:t>
    </dgm:pt>
    <dgm:pt modelId="{E202114B-1236-45A4-9408-AE7532CD7D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Flexibler Gebrauch durch Java</a:t>
          </a:r>
          <a:endParaRPr lang="en-US"/>
        </a:p>
      </dgm:t>
    </dgm:pt>
    <dgm:pt modelId="{A47DA0FA-D33C-42E4-ABF1-6061E42BF03E}" type="parTrans" cxnId="{68A963B5-3A85-4182-8298-7A64E73BF12E}">
      <dgm:prSet/>
      <dgm:spPr/>
      <dgm:t>
        <a:bodyPr/>
        <a:lstStyle/>
        <a:p>
          <a:endParaRPr lang="en-US"/>
        </a:p>
      </dgm:t>
    </dgm:pt>
    <dgm:pt modelId="{275215DC-DDAC-4AE9-A7A8-638DEFC56817}" type="sibTrans" cxnId="{68A963B5-3A85-4182-8298-7A64E73BF12E}">
      <dgm:prSet/>
      <dgm:spPr/>
      <dgm:t>
        <a:bodyPr/>
        <a:lstStyle/>
        <a:p>
          <a:endParaRPr lang="en-US"/>
        </a:p>
      </dgm:t>
    </dgm:pt>
    <dgm:pt modelId="{51E4CE8C-5AFD-4125-A52A-E86419915E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Unterstützt mehrere Sprachen</a:t>
          </a:r>
          <a:endParaRPr lang="en-US"/>
        </a:p>
      </dgm:t>
    </dgm:pt>
    <dgm:pt modelId="{A7EBD97B-E28D-4AA9-83A0-1C3802EAE0E7}" type="parTrans" cxnId="{C3985785-8E21-427E-B71D-C2B1727B4852}">
      <dgm:prSet/>
      <dgm:spPr/>
      <dgm:t>
        <a:bodyPr/>
        <a:lstStyle/>
        <a:p>
          <a:endParaRPr lang="en-US"/>
        </a:p>
      </dgm:t>
    </dgm:pt>
    <dgm:pt modelId="{54219EC5-BC48-436F-AB62-A0D17EA2BBEF}" type="sibTrans" cxnId="{C3985785-8E21-427E-B71D-C2B1727B4852}">
      <dgm:prSet/>
      <dgm:spPr/>
      <dgm:t>
        <a:bodyPr/>
        <a:lstStyle/>
        <a:p>
          <a:endParaRPr lang="en-US"/>
        </a:p>
      </dgm:t>
    </dgm:pt>
    <dgm:pt modelId="{04FCC818-0029-4F00-8666-FED52DAC9C65}" type="pres">
      <dgm:prSet presAssocID="{41DC16D5-AAD0-4A26-9E53-718DEEEAF800}" presName="root" presStyleCnt="0">
        <dgm:presLayoutVars>
          <dgm:dir/>
          <dgm:resizeHandles val="exact"/>
        </dgm:presLayoutVars>
      </dgm:prSet>
      <dgm:spPr/>
    </dgm:pt>
    <dgm:pt modelId="{5864B7B8-0287-4F94-9433-A93DF30EF943}" type="pres">
      <dgm:prSet presAssocID="{1B82A035-FEFC-4EF1-9731-FA8A728F57F3}" presName="compNode" presStyleCnt="0"/>
      <dgm:spPr/>
    </dgm:pt>
    <dgm:pt modelId="{9F57B5A9-B9A7-47EB-98B0-FFC513128317}" type="pres">
      <dgm:prSet presAssocID="{1B82A035-FEFC-4EF1-9731-FA8A728F57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A84042E-61F2-482C-98D4-F6E5FA8C115A}" type="pres">
      <dgm:prSet presAssocID="{1B82A035-FEFC-4EF1-9731-FA8A728F57F3}" presName="iconSpace" presStyleCnt="0"/>
      <dgm:spPr/>
    </dgm:pt>
    <dgm:pt modelId="{599A02E6-17BF-4649-B059-7C8C4395F9FE}" type="pres">
      <dgm:prSet presAssocID="{1B82A035-FEFC-4EF1-9731-FA8A728F57F3}" presName="parTx" presStyleLbl="revTx" presStyleIdx="0" presStyleCnt="8">
        <dgm:presLayoutVars>
          <dgm:chMax val="0"/>
          <dgm:chPref val="0"/>
        </dgm:presLayoutVars>
      </dgm:prSet>
      <dgm:spPr/>
    </dgm:pt>
    <dgm:pt modelId="{DA380E00-C57B-4D86-92BF-EE4DA16135D3}" type="pres">
      <dgm:prSet presAssocID="{1B82A035-FEFC-4EF1-9731-FA8A728F57F3}" presName="txSpace" presStyleCnt="0"/>
      <dgm:spPr/>
    </dgm:pt>
    <dgm:pt modelId="{17A4282F-42C5-4F23-B806-15D7A188A39C}" type="pres">
      <dgm:prSet presAssocID="{1B82A035-FEFC-4EF1-9731-FA8A728F57F3}" presName="desTx" presStyleLbl="revTx" presStyleIdx="1" presStyleCnt="8">
        <dgm:presLayoutVars/>
      </dgm:prSet>
      <dgm:spPr/>
    </dgm:pt>
    <dgm:pt modelId="{B22AFA0A-73AE-4FAB-A1F0-A46732201668}" type="pres">
      <dgm:prSet presAssocID="{0DA6EC2F-D922-43F1-8D0A-DD7F7B285976}" presName="sibTrans" presStyleCnt="0"/>
      <dgm:spPr/>
    </dgm:pt>
    <dgm:pt modelId="{1FBFC8DD-C791-4B2C-BBC3-792C5679536E}" type="pres">
      <dgm:prSet presAssocID="{DF7F837C-A0A9-4EC0-8A78-C321824535FD}" presName="compNode" presStyleCnt="0"/>
      <dgm:spPr/>
    </dgm:pt>
    <dgm:pt modelId="{CF6A7306-3777-4DD0-B350-6E2753ACF403}" type="pres">
      <dgm:prSet presAssocID="{DF7F837C-A0A9-4EC0-8A78-C321824535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pf mit Zahnrädern"/>
        </a:ext>
      </dgm:extLst>
    </dgm:pt>
    <dgm:pt modelId="{52AA3C9A-4BA4-4F23-9D3B-6062EF4E5618}" type="pres">
      <dgm:prSet presAssocID="{DF7F837C-A0A9-4EC0-8A78-C321824535FD}" presName="iconSpace" presStyleCnt="0"/>
      <dgm:spPr/>
    </dgm:pt>
    <dgm:pt modelId="{BB120964-4057-40AD-94E2-A7EA751B8E35}" type="pres">
      <dgm:prSet presAssocID="{DF7F837C-A0A9-4EC0-8A78-C321824535FD}" presName="parTx" presStyleLbl="revTx" presStyleIdx="2" presStyleCnt="8">
        <dgm:presLayoutVars>
          <dgm:chMax val="0"/>
          <dgm:chPref val="0"/>
        </dgm:presLayoutVars>
      </dgm:prSet>
      <dgm:spPr/>
    </dgm:pt>
    <dgm:pt modelId="{AB86173B-3337-47A2-8829-0B8F29725459}" type="pres">
      <dgm:prSet presAssocID="{DF7F837C-A0A9-4EC0-8A78-C321824535FD}" presName="txSpace" presStyleCnt="0"/>
      <dgm:spPr/>
    </dgm:pt>
    <dgm:pt modelId="{D3744A9B-5BCD-4CEE-BE34-27562816567F}" type="pres">
      <dgm:prSet presAssocID="{DF7F837C-A0A9-4EC0-8A78-C321824535FD}" presName="desTx" presStyleLbl="revTx" presStyleIdx="3" presStyleCnt="8">
        <dgm:presLayoutVars/>
      </dgm:prSet>
      <dgm:spPr/>
    </dgm:pt>
    <dgm:pt modelId="{9A928D08-F631-487B-AE48-D737B87311CC}" type="pres">
      <dgm:prSet presAssocID="{B958F54C-3CF8-404D-8E4A-A02F9EDC1B3A}" presName="sibTrans" presStyleCnt="0"/>
      <dgm:spPr/>
    </dgm:pt>
    <dgm:pt modelId="{CD30B221-2763-4210-93D4-7B4EDEF2A3EC}" type="pres">
      <dgm:prSet presAssocID="{E202114B-1236-45A4-9408-AE7532CD7DC4}" presName="compNode" presStyleCnt="0"/>
      <dgm:spPr/>
    </dgm:pt>
    <dgm:pt modelId="{BFA4B6C6-C68F-4E8D-A891-5CD3663499CF}" type="pres">
      <dgm:prSet presAssocID="{E202114B-1236-45A4-9408-AE7532CD7D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schung"/>
        </a:ext>
      </dgm:extLst>
    </dgm:pt>
    <dgm:pt modelId="{19563AF2-A04C-4212-B35C-E716DB9E56A1}" type="pres">
      <dgm:prSet presAssocID="{E202114B-1236-45A4-9408-AE7532CD7DC4}" presName="iconSpace" presStyleCnt="0"/>
      <dgm:spPr/>
    </dgm:pt>
    <dgm:pt modelId="{029BA467-D217-4273-A66B-746AF136B394}" type="pres">
      <dgm:prSet presAssocID="{E202114B-1236-45A4-9408-AE7532CD7DC4}" presName="parTx" presStyleLbl="revTx" presStyleIdx="4" presStyleCnt="8">
        <dgm:presLayoutVars>
          <dgm:chMax val="0"/>
          <dgm:chPref val="0"/>
        </dgm:presLayoutVars>
      </dgm:prSet>
      <dgm:spPr/>
    </dgm:pt>
    <dgm:pt modelId="{234045C3-3DFF-4230-8A71-E281525382C7}" type="pres">
      <dgm:prSet presAssocID="{E202114B-1236-45A4-9408-AE7532CD7DC4}" presName="txSpace" presStyleCnt="0"/>
      <dgm:spPr/>
    </dgm:pt>
    <dgm:pt modelId="{11FBAD28-C146-4E9E-A520-3E2FF5BDF900}" type="pres">
      <dgm:prSet presAssocID="{E202114B-1236-45A4-9408-AE7532CD7DC4}" presName="desTx" presStyleLbl="revTx" presStyleIdx="5" presStyleCnt="8">
        <dgm:presLayoutVars/>
      </dgm:prSet>
      <dgm:spPr/>
    </dgm:pt>
    <dgm:pt modelId="{3C9D2E16-F1D1-49DC-81EF-951555981C45}" type="pres">
      <dgm:prSet presAssocID="{275215DC-DDAC-4AE9-A7A8-638DEFC56817}" presName="sibTrans" presStyleCnt="0"/>
      <dgm:spPr/>
    </dgm:pt>
    <dgm:pt modelId="{39569699-54D9-42FF-8448-A9B3891ADA48}" type="pres">
      <dgm:prSet presAssocID="{51E4CE8C-5AFD-4125-A52A-E86419915E99}" presName="compNode" presStyleCnt="0"/>
      <dgm:spPr/>
    </dgm:pt>
    <dgm:pt modelId="{0A2C359E-8382-4402-A2D3-57A37C9334C8}" type="pres">
      <dgm:prSet presAssocID="{51E4CE8C-5AFD-4125-A52A-E86419915E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ndenbewertung"/>
        </a:ext>
      </dgm:extLst>
    </dgm:pt>
    <dgm:pt modelId="{FCD8BC5C-DA70-4282-AA77-6D5DADFDC1F8}" type="pres">
      <dgm:prSet presAssocID="{51E4CE8C-5AFD-4125-A52A-E86419915E99}" presName="iconSpace" presStyleCnt="0"/>
      <dgm:spPr/>
    </dgm:pt>
    <dgm:pt modelId="{178CDA64-E883-4889-8AAD-A10657AB3DD0}" type="pres">
      <dgm:prSet presAssocID="{51E4CE8C-5AFD-4125-A52A-E86419915E99}" presName="parTx" presStyleLbl="revTx" presStyleIdx="6" presStyleCnt="8">
        <dgm:presLayoutVars>
          <dgm:chMax val="0"/>
          <dgm:chPref val="0"/>
        </dgm:presLayoutVars>
      </dgm:prSet>
      <dgm:spPr/>
    </dgm:pt>
    <dgm:pt modelId="{2AA02D87-B42C-4B69-9EB8-75BB1DE47A5A}" type="pres">
      <dgm:prSet presAssocID="{51E4CE8C-5AFD-4125-A52A-E86419915E99}" presName="txSpace" presStyleCnt="0"/>
      <dgm:spPr/>
    </dgm:pt>
    <dgm:pt modelId="{25C34CBD-6F7F-4234-8820-AA12587917C2}" type="pres">
      <dgm:prSet presAssocID="{51E4CE8C-5AFD-4125-A52A-E86419915E99}" presName="desTx" presStyleLbl="revTx" presStyleIdx="7" presStyleCnt="8">
        <dgm:presLayoutVars/>
      </dgm:prSet>
      <dgm:spPr/>
    </dgm:pt>
  </dgm:ptLst>
  <dgm:cxnLst>
    <dgm:cxn modelId="{B03FA139-6ADF-4C9B-9040-7B7024CFF2EB}" type="presOf" srcId="{B1A94256-1B9E-44DD-A0E0-1F3671E29DCE}" destId="{17A4282F-42C5-4F23-B806-15D7A188A39C}" srcOrd="0" destOrd="1" presId="urn:microsoft.com/office/officeart/2018/5/layout/CenteredIconLabelDescriptionList"/>
    <dgm:cxn modelId="{C1612B68-852F-4267-9355-14C9717E847B}" type="presOf" srcId="{51E4CE8C-5AFD-4125-A52A-E86419915E99}" destId="{178CDA64-E883-4889-8AAD-A10657AB3DD0}" srcOrd="0" destOrd="0" presId="urn:microsoft.com/office/officeart/2018/5/layout/CenteredIconLabelDescriptionList"/>
    <dgm:cxn modelId="{1710D568-8227-4F89-8914-405B72B155E8}" type="presOf" srcId="{7DD473BD-2411-4EC3-BC8D-102BB758A8EE}" destId="{17A4282F-42C5-4F23-B806-15D7A188A39C}" srcOrd="0" destOrd="0" presId="urn:microsoft.com/office/officeart/2018/5/layout/CenteredIconLabelDescriptionList"/>
    <dgm:cxn modelId="{9ABC364E-FF9D-40C0-91C6-0CCC8F61F768}" srcId="{41DC16D5-AAD0-4A26-9E53-718DEEEAF800}" destId="{1B82A035-FEFC-4EF1-9731-FA8A728F57F3}" srcOrd="0" destOrd="0" parTransId="{3B140CE3-11CA-4659-B4A2-06D5EE554C20}" sibTransId="{0DA6EC2F-D922-43F1-8D0A-DD7F7B285976}"/>
    <dgm:cxn modelId="{B50ED178-468B-4227-AB3D-D7F5885EB429}" srcId="{1B82A035-FEFC-4EF1-9731-FA8A728F57F3}" destId="{B1A94256-1B9E-44DD-A0E0-1F3671E29DCE}" srcOrd="1" destOrd="0" parTransId="{672A051B-6E62-4610-9975-7D6929D809B2}" sibTransId="{E7178236-7DC5-4E19-BBE1-D4B92EA1C4D9}"/>
    <dgm:cxn modelId="{C3985785-8E21-427E-B71D-C2B1727B4852}" srcId="{41DC16D5-AAD0-4A26-9E53-718DEEEAF800}" destId="{51E4CE8C-5AFD-4125-A52A-E86419915E99}" srcOrd="3" destOrd="0" parTransId="{A7EBD97B-E28D-4AA9-83A0-1C3802EAE0E7}" sibTransId="{54219EC5-BC48-436F-AB62-A0D17EA2BBEF}"/>
    <dgm:cxn modelId="{8D4C238B-9474-4002-88AD-31C1F75B6168}" type="presOf" srcId="{1B82A035-FEFC-4EF1-9731-FA8A728F57F3}" destId="{599A02E6-17BF-4649-B059-7C8C4395F9FE}" srcOrd="0" destOrd="0" presId="urn:microsoft.com/office/officeart/2018/5/layout/CenteredIconLabelDescriptionList"/>
    <dgm:cxn modelId="{04CE96B3-E508-422C-A369-9F0A15694CC4}" srcId="{1B82A035-FEFC-4EF1-9731-FA8A728F57F3}" destId="{7DD473BD-2411-4EC3-BC8D-102BB758A8EE}" srcOrd="0" destOrd="0" parTransId="{FB33250D-52D3-4E69-873C-2A290F2D9A0B}" sibTransId="{DB55B61E-72BB-4869-9A6D-1F4079BFA98B}"/>
    <dgm:cxn modelId="{8F34FCB4-E365-45E8-ADC9-5B2DCAC708ED}" type="presOf" srcId="{DF7F837C-A0A9-4EC0-8A78-C321824535FD}" destId="{BB120964-4057-40AD-94E2-A7EA751B8E35}" srcOrd="0" destOrd="0" presId="urn:microsoft.com/office/officeart/2018/5/layout/CenteredIconLabelDescriptionList"/>
    <dgm:cxn modelId="{68A963B5-3A85-4182-8298-7A64E73BF12E}" srcId="{41DC16D5-AAD0-4A26-9E53-718DEEEAF800}" destId="{E202114B-1236-45A4-9408-AE7532CD7DC4}" srcOrd="2" destOrd="0" parTransId="{A47DA0FA-D33C-42E4-ABF1-6061E42BF03E}" sibTransId="{275215DC-DDAC-4AE9-A7A8-638DEFC56817}"/>
    <dgm:cxn modelId="{38E09BBB-9FF0-40B9-B2E8-07B46B99A2A0}" srcId="{41DC16D5-AAD0-4A26-9E53-718DEEEAF800}" destId="{DF7F837C-A0A9-4EC0-8A78-C321824535FD}" srcOrd="1" destOrd="0" parTransId="{3DA9C572-94A4-499E-BE4F-7AE04F820878}" sibTransId="{B958F54C-3CF8-404D-8E4A-A02F9EDC1B3A}"/>
    <dgm:cxn modelId="{497286EC-E249-4C89-8BD6-105E5F382778}" type="presOf" srcId="{E202114B-1236-45A4-9408-AE7532CD7DC4}" destId="{029BA467-D217-4273-A66B-746AF136B394}" srcOrd="0" destOrd="0" presId="urn:microsoft.com/office/officeart/2018/5/layout/CenteredIconLabelDescriptionList"/>
    <dgm:cxn modelId="{41F2BBF6-FE41-4014-B2F2-FD2454CC2BFC}" type="presOf" srcId="{41DC16D5-AAD0-4A26-9E53-718DEEEAF800}" destId="{04FCC818-0029-4F00-8666-FED52DAC9C65}" srcOrd="0" destOrd="0" presId="urn:microsoft.com/office/officeart/2018/5/layout/CenteredIconLabelDescriptionList"/>
    <dgm:cxn modelId="{7D2FB66C-D82C-40FB-99B9-CB332AAE9658}" type="presParOf" srcId="{04FCC818-0029-4F00-8666-FED52DAC9C65}" destId="{5864B7B8-0287-4F94-9433-A93DF30EF943}" srcOrd="0" destOrd="0" presId="urn:microsoft.com/office/officeart/2018/5/layout/CenteredIconLabelDescriptionList"/>
    <dgm:cxn modelId="{D2F41A38-DDE9-41B5-A3A7-F61683F260A0}" type="presParOf" srcId="{5864B7B8-0287-4F94-9433-A93DF30EF943}" destId="{9F57B5A9-B9A7-47EB-98B0-FFC513128317}" srcOrd="0" destOrd="0" presId="urn:microsoft.com/office/officeart/2018/5/layout/CenteredIconLabelDescriptionList"/>
    <dgm:cxn modelId="{20FABB82-F777-4CC4-BD6C-C37A85A5C6FB}" type="presParOf" srcId="{5864B7B8-0287-4F94-9433-A93DF30EF943}" destId="{8A84042E-61F2-482C-98D4-F6E5FA8C115A}" srcOrd="1" destOrd="0" presId="urn:microsoft.com/office/officeart/2018/5/layout/CenteredIconLabelDescriptionList"/>
    <dgm:cxn modelId="{207E7D91-C1A9-46E2-80B2-E88E52D8511E}" type="presParOf" srcId="{5864B7B8-0287-4F94-9433-A93DF30EF943}" destId="{599A02E6-17BF-4649-B059-7C8C4395F9FE}" srcOrd="2" destOrd="0" presId="urn:microsoft.com/office/officeart/2018/5/layout/CenteredIconLabelDescriptionList"/>
    <dgm:cxn modelId="{1E608D26-B856-448D-A9B6-1983F5061385}" type="presParOf" srcId="{5864B7B8-0287-4F94-9433-A93DF30EF943}" destId="{DA380E00-C57B-4D86-92BF-EE4DA16135D3}" srcOrd="3" destOrd="0" presId="urn:microsoft.com/office/officeart/2018/5/layout/CenteredIconLabelDescriptionList"/>
    <dgm:cxn modelId="{13001E79-7877-4B1E-81F4-2D015FC1A1A8}" type="presParOf" srcId="{5864B7B8-0287-4F94-9433-A93DF30EF943}" destId="{17A4282F-42C5-4F23-B806-15D7A188A39C}" srcOrd="4" destOrd="0" presId="urn:microsoft.com/office/officeart/2018/5/layout/CenteredIconLabelDescriptionList"/>
    <dgm:cxn modelId="{9D5FEFAC-45A6-408F-9CC0-EEB12276972A}" type="presParOf" srcId="{04FCC818-0029-4F00-8666-FED52DAC9C65}" destId="{B22AFA0A-73AE-4FAB-A1F0-A46732201668}" srcOrd="1" destOrd="0" presId="urn:microsoft.com/office/officeart/2018/5/layout/CenteredIconLabelDescriptionList"/>
    <dgm:cxn modelId="{430CB75B-9971-4B99-8266-261CE14F05B2}" type="presParOf" srcId="{04FCC818-0029-4F00-8666-FED52DAC9C65}" destId="{1FBFC8DD-C791-4B2C-BBC3-792C5679536E}" srcOrd="2" destOrd="0" presId="urn:microsoft.com/office/officeart/2018/5/layout/CenteredIconLabelDescriptionList"/>
    <dgm:cxn modelId="{2EA60BAD-8F6A-4ABF-BD8E-5A2DC037D0B5}" type="presParOf" srcId="{1FBFC8DD-C791-4B2C-BBC3-792C5679536E}" destId="{CF6A7306-3777-4DD0-B350-6E2753ACF403}" srcOrd="0" destOrd="0" presId="urn:microsoft.com/office/officeart/2018/5/layout/CenteredIconLabelDescriptionList"/>
    <dgm:cxn modelId="{E48A31BD-3816-42E1-8471-633C221F3784}" type="presParOf" srcId="{1FBFC8DD-C791-4B2C-BBC3-792C5679536E}" destId="{52AA3C9A-4BA4-4F23-9D3B-6062EF4E5618}" srcOrd="1" destOrd="0" presId="urn:microsoft.com/office/officeart/2018/5/layout/CenteredIconLabelDescriptionList"/>
    <dgm:cxn modelId="{BFD0E432-244B-4300-8BBD-98E9A7EBDFA3}" type="presParOf" srcId="{1FBFC8DD-C791-4B2C-BBC3-792C5679536E}" destId="{BB120964-4057-40AD-94E2-A7EA751B8E35}" srcOrd="2" destOrd="0" presId="urn:microsoft.com/office/officeart/2018/5/layout/CenteredIconLabelDescriptionList"/>
    <dgm:cxn modelId="{E6A8EFAC-D19D-4955-B9A3-1D6E8A44F633}" type="presParOf" srcId="{1FBFC8DD-C791-4B2C-BBC3-792C5679536E}" destId="{AB86173B-3337-47A2-8829-0B8F29725459}" srcOrd="3" destOrd="0" presId="urn:microsoft.com/office/officeart/2018/5/layout/CenteredIconLabelDescriptionList"/>
    <dgm:cxn modelId="{DE3B2D24-A8EE-4DF9-87F4-8CA6D982D2CB}" type="presParOf" srcId="{1FBFC8DD-C791-4B2C-BBC3-792C5679536E}" destId="{D3744A9B-5BCD-4CEE-BE34-27562816567F}" srcOrd="4" destOrd="0" presId="urn:microsoft.com/office/officeart/2018/5/layout/CenteredIconLabelDescriptionList"/>
    <dgm:cxn modelId="{88791ED9-47E5-4C3C-85E0-8D8A455B89A7}" type="presParOf" srcId="{04FCC818-0029-4F00-8666-FED52DAC9C65}" destId="{9A928D08-F631-487B-AE48-D737B87311CC}" srcOrd="3" destOrd="0" presId="urn:microsoft.com/office/officeart/2018/5/layout/CenteredIconLabelDescriptionList"/>
    <dgm:cxn modelId="{90C7BD42-31E2-4CF5-953D-39C574D7ECCA}" type="presParOf" srcId="{04FCC818-0029-4F00-8666-FED52DAC9C65}" destId="{CD30B221-2763-4210-93D4-7B4EDEF2A3EC}" srcOrd="4" destOrd="0" presId="urn:microsoft.com/office/officeart/2018/5/layout/CenteredIconLabelDescriptionList"/>
    <dgm:cxn modelId="{89E4FB26-748F-4EBB-AFA0-408AAE2E3AE8}" type="presParOf" srcId="{CD30B221-2763-4210-93D4-7B4EDEF2A3EC}" destId="{BFA4B6C6-C68F-4E8D-A891-5CD3663499CF}" srcOrd="0" destOrd="0" presId="urn:microsoft.com/office/officeart/2018/5/layout/CenteredIconLabelDescriptionList"/>
    <dgm:cxn modelId="{5D71FACE-C9B0-457D-9EF2-4ECB47BDCB19}" type="presParOf" srcId="{CD30B221-2763-4210-93D4-7B4EDEF2A3EC}" destId="{19563AF2-A04C-4212-B35C-E716DB9E56A1}" srcOrd="1" destOrd="0" presId="urn:microsoft.com/office/officeart/2018/5/layout/CenteredIconLabelDescriptionList"/>
    <dgm:cxn modelId="{5514B186-8768-4837-9FAA-028BE3CF054D}" type="presParOf" srcId="{CD30B221-2763-4210-93D4-7B4EDEF2A3EC}" destId="{029BA467-D217-4273-A66B-746AF136B394}" srcOrd="2" destOrd="0" presId="urn:microsoft.com/office/officeart/2018/5/layout/CenteredIconLabelDescriptionList"/>
    <dgm:cxn modelId="{757B27F1-DD7B-4C3D-9D00-C7C3A5784936}" type="presParOf" srcId="{CD30B221-2763-4210-93D4-7B4EDEF2A3EC}" destId="{234045C3-3DFF-4230-8A71-E281525382C7}" srcOrd="3" destOrd="0" presId="urn:microsoft.com/office/officeart/2018/5/layout/CenteredIconLabelDescriptionList"/>
    <dgm:cxn modelId="{783B8F2E-B2E1-4ECF-BDE6-F564DBAB96DC}" type="presParOf" srcId="{CD30B221-2763-4210-93D4-7B4EDEF2A3EC}" destId="{11FBAD28-C146-4E9E-A520-3E2FF5BDF900}" srcOrd="4" destOrd="0" presId="urn:microsoft.com/office/officeart/2018/5/layout/CenteredIconLabelDescriptionList"/>
    <dgm:cxn modelId="{5092D768-60CB-49F3-A29B-0605C77CA4A8}" type="presParOf" srcId="{04FCC818-0029-4F00-8666-FED52DAC9C65}" destId="{3C9D2E16-F1D1-49DC-81EF-951555981C45}" srcOrd="5" destOrd="0" presId="urn:microsoft.com/office/officeart/2018/5/layout/CenteredIconLabelDescriptionList"/>
    <dgm:cxn modelId="{1A3F1073-9FA5-45CB-A540-149ECFF43508}" type="presParOf" srcId="{04FCC818-0029-4F00-8666-FED52DAC9C65}" destId="{39569699-54D9-42FF-8448-A9B3891ADA48}" srcOrd="6" destOrd="0" presId="urn:microsoft.com/office/officeart/2018/5/layout/CenteredIconLabelDescriptionList"/>
    <dgm:cxn modelId="{4116F1EF-EE63-4246-93BD-820890AE7497}" type="presParOf" srcId="{39569699-54D9-42FF-8448-A9B3891ADA48}" destId="{0A2C359E-8382-4402-A2D3-57A37C9334C8}" srcOrd="0" destOrd="0" presId="urn:microsoft.com/office/officeart/2018/5/layout/CenteredIconLabelDescriptionList"/>
    <dgm:cxn modelId="{DBE04935-D2F0-49EE-AD2F-3622FF142C11}" type="presParOf" srcId="{39569699-54D9-42FF-8448-A9B3891ADA48}" destId="{FCD8BC5C-DA70-4282-AA77-6D5DADFDC1F8}" srcOrd="1" destOrd="0" presId="urn:microsoft.com/office/officeart/2018/5/layout/CenteredIconLabelDescriptionList"/>
    <dgm:cxn modelId="{6308ADEC-54E4-404A-9F7E-54F62A386739}" type="presParOf" srcId="{39569699-54D9-42FF-8448-A9B3891ADA48}" destId="{178CDA64-E883-4889-8AAD-A10657AB3DD0}" srcOrd="2" destOrd="0" presId="urn:microsoft.com/office/officeart/2018/5/layout/CenteredIconLabelDescriptionList"/>
    <dgm:cxn modelId="{F6A25F43-9186-43AA-A4B2-11D5777B532E}" type="presParOf" srcId="{39569699-54D9-42FF-8448-A9B3891ADA48}" destId="{2AA02D87-B42C-4B69-9EB8-75BB1DE47A5A}" srcOrd="3" destOrd="0" presId="urn:microsoft.com/office/officeart/2018/5/layout/CenteredIconLabelDescriptionList"/>
    <dgm:cxn modelId="{A645492C-39D9-45F8-ACD6-DC67708EEF5B}" type="presParOf" srcId="{39569699-54D9-42FF-8448-A9B3891ADA48}" destId="{25C34CBD-6F7F-4234-8820-AA12587917C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09224-3084-429C-AD04-FD92E728C71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9D53C-A105-48ED-9EC3-C954CC7202B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Vergleich mit reiner </a:t>
          </a:r>
          <a:r>
            <a:rPr lang="de-DE" dirty="0" err="1"/>
            <a:t>Graphdatenbank</a:t>
          </a:r>
          <a:endParaRPr lang="en-US" dirty="0"/>
        </a:p>
      </dgm:t>
    </dgm:pt>
    <dgm:pt modelId="{8FF2DF84-C173-4BA3-90CB-A9FDC4983300}" type="parTrans" cxnId="{E6578C71-BC5E-4082-8FEE-9F296EA299E1}">
      <dgm:prSet/>
      <dgm:spPr/>
      <dgm:t>
        <a:bodyPr/>
        <a:lstStyle/>
        <a:p>
          <a:endParaRPr lang="en-US"/>
        </a:p>
      </dgm:t>
    </dgm:pt>
    <dgm:pt modelId="{64C21BD8-E956-4354-A1BC-25A1713C7921}" type="sibTrans" cxnId="{E6578C71-BC5E-4082-8FEE-9F296EA299E1}">
      <dgm:prSet/>
      <dgm:spPr/>
      <dgm:t>
        <a:bodyPr/>
        <a:lstStyle/>
        <a:p>
          <a:endParaRPr lang="en-US"/>
        </a:p>
      </dgm:t>
    </dgm:pt>
    <dgm:pt modelId="{45A6FCFD-9A8D-49B5-9289-7A4B9A7327A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Verteilung des Systems nutzen</a:t>
          </a:r>
          <a:endParaRPr lang="en-US" dirty="0"/>
        </a:p>
      </dgm:t>
    </dgm:pt>
    <dgm:pt modelId="{C479E8DD-50C8-484E-A0A8-69FC06DACB59}" type="parTrans" cxnId="{791AD5D6-3662-46EB-8E07-46543386074C}">
      <dgm:prSet/>
      <dgm:spPr/>
      <dgm:t>
        <a:bodyPr/>
        <a:lstStyle/>
        <a:p>
          <a:endParaRPr lang="en-US"/>
        </a:p>
      </dgm:t>
    </dgm:pt>
    <dgm:pt modelId="{B1622ABB-97D5-4E99-970E-8CE6830F421E}" type="sibTrans" cxnId="{791AD5D6-3662-46EB-8E07-46543386074C}">
      <dgm:prSet/>
      <dgm:spPr/>
      <dgm:t>
        <a:bodyPr/>
        <a:lstStyle/>
        <a:p>
          <a:endParaRPr lang="en-US"/>
        </a:p>
      </dgm:t>
    </dgm:pt>
    <dgm:pt modelId="{7E4B1DC6-EE22-4F59-9137-287354B6F58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Relationale Datenbanken betrachten</a:t>
          </a:r>
          <a:endParaRPr lang="en-US"/>
        </a:p>
      </dgm:t>
    </dgm:pt>
    <dgm:pt modelId="{ED771112-CF0E-4E64-A522-C0EE7C0BD0EB}" type="parTrans" cxnId="{25B88387-000F-4D27-863B-0DA463DEFF94}">
      <dgm:prSet/>
      <dgm:spPr/>
      <dgm:t>
        <a:bodyPr/>
        <a:lstStyle/>
        <a:p>
          <a:endParaRPr lang="en-US"/>
        </a:p>
      </dgm:t>
    </dgm:pt>
    <dgm:pt modelId="{0A9201FA-6F98-4B65-B848-A9EC42E2A3E3}" type="sibTrans" cxnId="{25B88387-000F-4D27-863B-0DA463DEFF94}">
      <dgm:prSet/>
      <dgm:spPr/>
      <dgm:t>
        <a:bodyPr/>
        <a:lstStyle/>
        <a:p>
          <a:endParaRPr lang="en-US"/>
        </a:p>
      </dgm:t>
    </dgm:pt>
    <dgm:pt modelId="{170EC146-0DD7-4A68-AB36-9A65DB3B289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Verwenden von GraphQL</a:t>
          </a:r>
          <a:endParaRPr lang="en-US"/>
        </a:p>
      </dgm:t>
    </dgm:pt>
    <dgm:pt modelId="{259621C9-0056-43F9-95DB-F82DFB9A315D}" type="parTrans" cxnId="{C90219D2-6A16-4979-97F1-5114C7760DCE}">
      <dgm:prSet/>
      <dgm:spPr/>
      <dgm:t>
        <a:bodyPr/>
        <a:lstStyle/>
        <a:p>
          <a:endParaRPr lang="en-US"/>
        </a:p>
      </dgm:t>
    </dgm:pt>
    <dgm:pt modelId="{822FC7B3-688B-4216-8D79-1D5E3558ABCC}" type="sibTrans" cxnId="{C90219D2-6A16-4979-97F1-5114C7760DCE}">
      <dgm:prSet/>
      <dgm:spPr/>
      <dgm:t>
        <a:bodyPr/>
        <a:lstStyle/>
        <a:p>
          <a:endParaRPr lang="en-US"/>
        </a:p>
      </dgm:t>
    </dgm:pt>
    <dgm:pt modelId="{0EFF517A-CB43-45D3-A83A-0F61114B3E8D}" type="pres">
      <dgm:prSet presAssocID="{C9409224-3084-429C-AD04-FD92E728C71B}" presName="root" presStyleCnt="0">
        <dgm:presLayoutVars>
          <dgm:dir/>
          <dgm:resizeHandles val="exact"/>
        </dgm:presLayoutVars>
      </dgm:prSet>
      <dgm:spPr/>
    </dgm:pt>
    <dgm:pt modelId="{3B7CBF35-25BF-46AE-9B29-65EBEAADBAE5}" type="pres">
      <dgm:prSet presAssocID="{9049D53C-A105-48ED-9EC3-C954CC7202BE}" presName="compNode" presStyleCnt="0"/>
      <dgm:spPr/>
    </dgm:pt>
    <dgm:pt modelId="{6755900C-DC5C-4E68-A993-66A494595C60}" type="pres">
      <dgm:prSet presAssocID="{9049D53C-A105-48ED-9EC3-C954CC7202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65EFEEAF-7B41-450F-8600-C3C19314A7F9}" type="pres">
      <dgm:prSet presAssocID="{9049D53C-A105-48ED-9EC3-C954CC7202BE}" presName="spaceRect" presStyleCnt="0"/>
      <dgm:spPr/>
    </dgm:pt>
    <dgm:pt modelId="{DA2EDA45-A2F0-4382-B95F-EBB40D606A50}" type="pres">
      <dgm:prSet presAssocID="{9049D53C-A105-48ED-9EC3-C954CC7202BE}" presName="textRect" presStyleLbl="revTx" presStyleIdx="0" presStyleCnt="4">
        <dgm:presLayoutVars>
          <dgm:chMax val="1"/>
          <dgm:chPref val="1"/>
        </dgm:presLayoutVars>
      </dgm:prSet>
      <dgm:spPr/>
    </dgm:pt>
    <dgm:pt modelId="{08C513BC-2C4B-4FB5-ADAE-F3BFFD7AAD80}" type="pres">
      <dgm:prSet presAssocID="{64C21BD8-E956-4354-A1BC-25A1713C7921}" presName="sibTrans" presStyleCnt="0"/>
      <dgm:spPr/>
    </dgm:pt>
    <dgm:pt modelId="{2C042B07-4569-499A-A976-077588E09DB5}" type="pres">
      <dgm:prSet presAssocID="{45A6FCFD-9A8D-49B5-9289-7A4B9A7327AF}" presName="compNode" presStyleCnt="0"/>
      <dgm:spPr/>
    </dgm:pt>
    <dgm:pt modelId="{541AA317-2A8F-4EC7-9F66-596F4838D3F7}" type="pres">
      <dgm:prSet presAssocID="{45A6FCFD-9A8D-49B5-9289-7A4B9A7327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7AE8FAAA-E93F-40B5-9685-10F226585B35}" type="pres">
      <dgm:prSet presAssocID="{45A6FCFD-9A8D-49B5-9289-7A4B9A7327AF}" presName="spaceRect" presStyleCnt="0"/>
      <dgm:spPr/>
    </dgm:pt>
    <dgm:pt modelId="{C5FED80E-9FDF-4C71-99EC-99989014895F}" type="pres">
      <dgm:prSet presAssocID="{45A6FCFD-9A8D-49B5-9289-7A4B9A7327AF}" presName="textRect" presStyleLbl="revTx" presStyleIdx="1" presStyleCnt="4">
        <dgm:presLayoutVars>
          <dgm:chMax val="1"/>
          <dgm:chPref val="1"/>
        </dgm:presLayoutVars>
      </dgm:prSet>
      <dgm:spPr/>
    </dgm:pt>
    <dgm:pt modelId="{62F9636C-7E04-4EEC-94AB-4676E854A178}" type="pres">
      <dgm:prSet presAssocID="{B1622ABB-97D5-4E99-970E-8CE6830F421E}" presName="sibTrans" presStyleCnt="0"/>
      <dgm:spPr/>
    </dgm:pt>
    <dgm:pt modelId="{ABF4174F-5805-44A9-99B2-F42137079DBA}" type="pres">
      <dgm:prSet presAssocID="{7E4B1DC6-EE22-4F59-9137-287354B6F586}" presName="compNode" presStyleCnt="0"/>
      <dgm:spPr/>
    </dgm:pt>
    <dgm:pt modelId="{4DC3C1BC-995D-4925-9D3E-C803B75C10B5}" type="pres">
      <dgm:prSet presAssocID="{7E4B1DC6-EE22-4F59-9137-287354B6F5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BC0917-E397-4CCC-A1D2-638F0DE18AF7}" type="pres">
      <dgm:prSet presAssocID="{7E4B1DC6-EE22-4F59-9137-287354B6F586}" presName="spaceRect" presStyleCnt="0"/>
      <dgm:spPr/>
    </dgm:pt>
    <dgm:pt modelId="{381FE472-FAEF-4090-A7A4-4471EF6808D7}" type="pres">
      <dgm:prSet presAssocID="{7E4B1DC6-EE22-4F59-9137-287354B6F586}" presName="textRect" presStyleLbl="revTx" presStyleIdx="2" presStyleCnt="4">
        <dgm:presLayoutVars>
          <dgm:chMax val="1"/>
          <dgm:chPref val="1"/>
        </dgm:presLayoutVars>
      </dgm:prSet>
      <dgm:spPr/>
    </dgm:pt>
    <dgm:pt modelId="{A5EB99B2-71A3-4563-881F-638A40B8A3C7}" type="pres">
      <dgm:prSet presAssocID="{0A9201FA-6F98-4B65-B848-A9EC42E2A3E3}" presName="sibTrans" presStyleCnt="0"/>
      <dgm:spPr/>
    </dgm:pt>
    <dgm:pt modelId="{7C6B13D8-7F5E-4BF7-A3DF-3F3FEE744E6D}" type="pres">
      <dgm:prSet presAssocID="{170EC146-0DD7-4A68-AB36-9A65DB3B2894}" presName="compNode" presStyleCnt="0"/>
      <dgm:spPr/>
    </dgm:pt>
    <dgm:pt modelId="{F505254E-9E10-4267-B2F2-427343039FB5}" type="pres">
      <dgm:prSet presAssocID="{170EC146-0DD7-4A68-AB36-9A65DB3B28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RNL"/>
        </a:ext>
      </dgm:extLst>
    </dgm:pt>
    <dgm:pt modelId="{2567FFF4-A552-4FF9-B7B5-4F785FEFC994}" type="pres">
      <dgm:prSet presAssocID="{170EC146-0DD7-4A68-AB36-9A65DB3B2894}" presName="spaceRect" presStyleCnt="0"/>
      <dgm:spPr/>
    </dgm:pt>
    <dgm:pt modelId="{9F352C6D-F383-49F4-B194-7D9912561991}" type="pres">
      <dgm:prSet presAssocID="{170EC146-0DD7-4A68-AB36-9A65DB3B28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0A222D-8D8A-4E68-8E07-8509AA10FBCD}" type="presOf" srcId="{45A6FCFD-9A8D-49B5-9289-7A4B9A7327AF}" destId="{C5FED80E-9FDF-4C71-99EC-99989014895F}" srcOrd="0" destOrd="0" presId="urn:microsoft.com/office/officeart/2018/2/layout/IconLabelList"/>
    <dgm:cxn modelId="{E6578C71-BC5E-4082-8FEE-9F296EA299E1}" srcId="{C9409224-3084-429C-AD04-FD92E728C71B}" destId="{9049D53C-A105-48ED-9EC3-C954CC7202BE}" srcOrd="0" destOrd="0" parTransId="{8FF2DF84-C173-4BA3-90CB-A9FDC4983300}" sibTransId="{64C21BD8-E956-4354-A1BC-25A1713C7921}"/>
    <dgm:cxn modelId="{6A081E56-5052-4C2D-87D7-9877A75CC1F6}" type="presOf" srcId="{7E4B1DC6-EE22-4F59-9137-287354B6F586}" destId="{381FE472-FAEF-4090-A7A4-4471EF6808D7}" srcOrd="0" destOrd="0" presId="urn:microsoft.com/office/officeart/2018/2/layout/IconLabelList"/>
    <dgm:cxn modelId="{25B88387-000F-4D27-863B-0DA463DEFF94}" srcId="{C9409224-3084-429C-AD04-FD92E728C71B}" destId="{7E4B1DC6-EE22-4F59-9137-287354B6F586}" srcOrd="2" destOrd="0" parTransId="{ED771112-CF0E-4E64-A522-C0EE7C0BD0EB}" sibTransId="{0A9201FA-6F98-4B65-B848-A9EC42E2A3E3}"/>
    <dgm:cxn modelId="{CE01A597-5EC0-40E5-B0EC-B80230BF47DA}" type="presOf" srcId="{170EC146-0DD7-4A68-AB36-9A65DB3B2894}" destId="{9F352C6D-F383-49F4-B194-7D9912561991}" srcOrd="0" destOrd="0" presId="urn:microsoft.com/office/officeart/2018/2/layout/IconLabelList"/>
    <dgm:cxn modelId="{F6C56BA5-C8B5-47F1-B187-0764AA5A8E51}" type="presOf" srcId="{9049D53C-A105-48ED-9EC3-C954CC7202BE}" destId="{DA2EDA45-A2F0-4382-B95F-EBB40D606A50}" srcOrd="0" destOrd="0" presId="urn:microsoft.com/office/officeart/2018/2/layout/IconLabelList"/>
    <dgm:cxn modelId="{46067FB7-205A-4555-98B3-6DB3FBCB3B8F}" type="presOf" srcId="{C9409224-3084-429C-AD04-FD92E728C71B}" destId="{0EFF517A-CB43-45D3-A83A-0F61114B3E8D}" srcOrd="0" destOrd="0" presId="urn:microsoft.com/office/officeart/2018/2/layout/IconLabelList"/>
    <dgm:cxn modelId="{C90219D2-6A16-4979-97F1-5114C7760DCE}" srcId="{C9409224-3084-429C-AD04-FD92E728C71B}" destId="{170EC146-0DD7-4A68-AB36-9A65DB3B2894}" srcOrd="3" destOrd="0" parTransId="{259621C9-0056-43F9-95DB-F82DFB9A315D}" sibTransId="{822FC7B3-688B-4216-8D79-1D5E3558ABCC}"/>
    <dgm:cxn modelId="{791AD5D6-3662-46EB-8E07-46543386074C}" srcId="{C9409224-3084-429C-AD04-FD92E728C71B}" destId="{45A6FCFD-9A8D-49B5-9289-7A4B9A7327AF}" srcOrd="1" destOrd="0" parTransId="{C479E8DD-50C8-484E-A0A8-69FC06DACB59}" sibTransId="{B1622ABB-97D5-4E99-970E-8CE6830F421E}"/>
    <dgm:cxn modelId="{896FC2DB-39FA-4D3F-8A0F-57512C40944B}" type="presParOf" srcId="{0EFF517A-CB43-45D3-A83A-0F61114B3E8D}" destId="{3B7CBF35-25BF-46AE-9B29-65EBEAADBAE5}" srcOrd="0" destOrd="0" presId="urn:microsoft.com/office/officeart/2018/2/layout/IconLabelList"/>
    <dgm:cxn modelId="{593E1E3B-C48C-4FA1-BBB5-1E0676F28A12}" type="presParOf" srcId="{3B7CBF35-25BF-46AE-9B29-65EBEAADBAE5}" destId="{6755900C-DC5C-4E68-A993-66A494595C60}" srcOrd="0" destOrd="0" presId="urn:microsoft.com/office/officeart/2018/2/layout/IconLabelList"/>
    <dgm:cxn modelId="{1D645394-1E70-4D23-BE7C-9BF0098FF8BE}" type="presParOf" srcId="{3B7CBF35-25BF-46AE-9B29-65EBEAADBAE5}" destId="{65EFEEAF-7B41-450F-8600-C3C19314A7F9}" srcOrd="1" destOrd="0" presId="urn:microsoft.com/office/officeart/2018/2/layout/IconLabelList"/>
    <dgm:cxn modelId="{30B5410E-C618-468D-B122-68203F61D220}" type="presParOf" srcId="{3B7CBF35-25BF-46AE-9B29-65EBEAADBAE5}" destId="{DA2EDA45-A2F0-4382-B95F-EBB40D606A50}" srcOrd="2" destOrd="0" presId="urn:microsoft.com/office/officeart/2018/2/layout/IconLabelList"/>
    <dgm:cxn modelId="{3D2B0446-C8EC-4771-BB66-ED5B9CD402D5}" type="presParOf" srcId="{0EFF517A-CB43-45D3-A83A-0F61114B3E8D}" destId="{08C513BC-2C4B-4FB5-ADAE-F3BFFD7AAD80}" srcOrd="1" destOrd="0" presId="urn:microsoft.com/office/officeart/2018/2/layout/IconLabelList"/>
    <dgm:cxn modelId="{6BCEDACA-6ADC-4218-923D-F5D3CAA5D510}" type="presParOf" srcId="{0EFF517A-CB43-45D3-A83A-0F61114B3E8D}" destId="{2C042B07-4569-499A-A976-077588E09DB5}" srcOrd="2" destOrd="0" presId="urn:microsoft.com/office/officeart/2018/2/layout/IconLabelList"/>
    <dgm:cxn modelId="{853EBA57-E0AA-49BE-9A0D-D002999EE31C}" type="presParOf" srcId="{2C042B07-4569-499A-A976-077588E09DB5}" destId="{541AA317-2A8F-4EC7-9F66-596F4838D3F7}" srcOrd="0" destOrd="0" presId="urn:microsoft.com/office/officeart/2018/2/layout/IconLabelList"/>
    <dgm:cxn modelId="{79A071A5-C38C-4768-BC7F-5A7C38F4D4A9}" type="presParOf" srcId="{2C042B07-4569-499A-A976-077588E09DB5}" destId="{7AE8FAAA-E93F-40B5-9685-10F226585B35}" srcOrd="1" destOrd="0" presId="urn:microsoft.com/office/officeart/2018/2/layout/IconLabelList"/>
    <dgm:cxn modelId="{1D68580E-0E6A-425A-92B8-462C5ECABD72}" type="presParOf" srcId="{2C042B07-4569-499A-A976-077588E09DB5}" destId="{C5FED80E-9FDF-4C71-99EC-99989014895F}" srcOrd="2" destOrd="0" presId="urn:microsoft.com/office/officeart/2018/2/layout/IconLabelList"/>
    <dgm:cxn modelId="{D05F0A7C-229E-4ED8-A8B1-78A1E0AA6462}" type="presParOf" srcId="{0EFF517A-CB43-45D3-A83A-0F61114B3E8D}" destId="{62F9636C-7E04-4EEC-94AB-4676E854A178}" srcOrd="3" destOrd="0" presId="urn:microsoft.com/office/officeart/2018/2/layout/IconLabelList"/>
    <dgm:cxn modelId="{C47C3135-A704-4CF4-85DC-0CC60E00A2AF}" type="presParOf" srcId="{0EFF517A-CB43-45D3-A83A-0F61114B3E8D}" destId="{ABF4174F-5805-44A9-99B2-F42137079DBA}" srcOrd="4" destOrd="0" presId="urn:microsoft.com/office/officeart/2018/2/layout/IconLabelList"/>
    <dgm:cxn modelId="{699D5AAB-58B9-4257-9FD3-01CA8CB959BA}" type="presParOf" srcId="{ABF4174F-5805-44A9-99B2-F42137079DBA}" destId="{4DC3C1BC-995D-4925-9D3E-C803B75C10B5}" srcOrd="0" destOrd="0" presId="urn:microsoft.com/office/officeart/2018/2/layout/IconLabelList"/>
    <dgm:cxn modelId="{2D80562A-F032-4B69-A3AF-9B8E3DE9AD77}" type="presParOf" srcId="{ABF4174F-5805-44A9-99B2-F42137079DBA}" destId="{C6BC0917-E397-4CCC-A1D2-638F0DE18AF7}" srcOrd="1" destOrd="0" presId="urn:microsoft.com/office/officeart/2018/2/layout/IconLabelList"/>
    <dgm:cxn modelId="{135D595E-EC43-44FF-AB8E-E85940154D2A}" type="presParOf" srcId="{ABF4174F-5805-44A9-99B2-F42137079DBA}" destId="{381FE472-FAEF-4090-A7A4-4471EF6808D7}" srcOrd="2" destOrd="0" presId="urn:microsoft.com/office/officeart/2018/2/layout/IconLabelList"/>
    <dgm:cxn modelId="{2E0B1F39-2F53-461B-B99D-756BC2FF65C0}" type="presParOf" srcId="{0EFF517A-CB43-45D3-A83A-0F61114B3E8D}" destId="{A5EB99B2-71A3-4563-881F-638A40B8A3C7}" srcOrd="5" destOrd="0" presId="urn:microsoft.com/office/officeart/2018/2/layout/IconLabelList"/>
    <dgm:cxn modelId="{C0362B32-9E88-40F4-94C3-71BC4AC4CC6E}" type="presParOf" srcId="{0EFF517A-CB43-45D3-A83A-0F61114B3E8D}" destId="{7C6B13D8-7F5E-4BF7-A3DF-3F3FEE744E6D}" srcOrd="6" destOrd="0" presId="urn:microsoft.com/office/officeart/2018/2/layout/IconLabelList"/>
    <dgm:cxn modelId="{9C7FDCC0-8963-4E34-A320-38B7C9B64BB8}" type="presParOf" srcId="{7C6B13D8-7F5E-4BF7-A3DF-3F3FEE744E6D}" destId="{F505254E-9E10-4267-B2F2-427343039FB5}" srcOrd="0" destOrd="0" presId="urn:microsoft.com/office/officeart/2018/2/layout/IconLabelList"/>
    <dgm:cxn modelId="{AD48997D-C5A5-4785-AEC3-5530BFDA62DD}" type="presParOf" srcId="{7C6B13D8-7F5E-4BF7-A3DF-3F3FEE744E6D}" destId="{2567FFF4-A552-4FF9-B7B5-4F785FEFC994}" srcOrd="1" destOrd="0" presId="urn:microsoft.com/office/officeart/2018/2/layout/IconLabelList"/>
    <dgm:cxn modelId="{29FBAD04-F1FE-4488-AC6A-2A87AAAD8068}" type="presParOf" srcId="{7C6B13D8-7F5E-4BF7-A3DF-3F3FEE744E6D}" destId="{9F352C6D-F383-49F4-B194-7D99125619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B974D-69A4-48C9-8C27-4208E8041396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66920-09CE-404E-90DC-E1ACD29A50BE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chemeClr val="tx1"/>
              </a:solidFill>
            </a:rPr>
            <a:t>Veröffentlicht</a:t>
          </a:r>
          <a:r>
            <a:rPr lang="en-US" sz="1500" kern="1200" dirty="0"/>
            <a:t> 2010</a:t>
          </a:r>
        </a:p>
      </dsp:txBody>
      <dsp:txXfrm>
        <a:off x="4405" y="2069445"/>
        <a:ext cx="1763085" cy="705234"/>
      </dsp:txXfrm>
    </dsp:sp>
    <dsp:sp modelId="{58A647B5-E6F2-42E7-80A5-213E086EB843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03465-FF87-45E0-A064-564CABEA7BF4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Modellierung und Traversierung von Netzwerken</a:t>
          </a:r>
          <a:endParaRPr lang="en-US" sz="1500" kern="1200" dirty="0"/>
        </a:p>
      </dsp:txBody>
      <dsp:txXfrm>
        <a:off x="2076031" y="2069445"/>
        <a:ext cx="1763085" cy="705234"/>
      </dsp:txXfrm>
    </dsp:sp>
    <dsp:sp modelId="{AFC36C61-D6EF-4C3F-BF3C-016DAA715F3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BECAD-7D1C-4986-A1EC-FCC35F30ADC1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Kostenlos in Community Version</a:t>
          </a:r>
          <a:endParaRPr lang="en-US" sz="1500" kern="1200" dirty="0"/>
        </a:p>
      </dsp:txBody>
      <dsp:txXfrm>
        <a:off x="4147657" y="2069445"/>
        <a:ext cx="1763085" cy="705234"/>
      </dsp:txXfrm>
    </dsp:sp>
    <dsp:sp modelId="{536EC2C1-62CB-4214-A3C0-CD4B5F76D0F8}">
      <dsp:nvSpPr>
        <dsp:cNvPr id="0" name=""/>
        <dsp:cNvSpPr/>
      </dsp:nvSpPr>
      <dsp:spPr>
        <a:xfrm rot="10800000"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3F05-74DF-47D5-9C99-8660F711D31B}">
      <dsp:nvSpPr>
        <dsp:cNvPr id="0" name=""/>
        <dsp:cNvSpPr/>
      </dsp:nvSpPr>
      <dsp:spPr>
        <a:xfrm>
          <a:off x="61991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In Cypher und Java programmierbar</a:t>
          </a:r>
          <a:endParaRPr lang="en-US" sz="1500" kern="1200" dirty="0"/>
        </a:p>
      </dsp:txBody>
      <dsp:txXfrm>
        <a:off x="6199183" y="2069445"/>
        <a:ext cx="1763085" cy="705234"/>
      </dsp:txXfrm>
    </dsp:sp>
    <dsp:sp modelId="{E5D254DE-97E1-4A38-B014-D73E37673A18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F58A0-449E-400A-B440-45E4803C24C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Vorhandene</a:t>
          </a:r>
          <a:r>
            <a:rPr lang="en-US" sz="1500" kern="1200" dirty="0"/>
            <a:t> </a:t>
          </a:r>
          <a:r>
            <a:rPr lang="en-US" sz="1500" kern="1200" dirty="0" err="1"/>
            <a:t>Treiber</a:t>
          </a:r>
          <a:r>
            <a:rPr lang="en-US" sz="1500" kern="1200" dirty="0"/>
            <a:t> </a:t>
          </a:r>
          <a:r>
            <a:rPr lang="en-US" sz="1500" kern="1200" dirty="0" err="1"/>
            <a:t>für</a:t>
          </a:r>
          <a:r>
            <a:rPr lang="en-US" sz="1500" kern="1200" dirty="0"/>
            <a:t> </a:t>
          </a:r>
          <a:r>
            <a:rPr lang="en-US" sz="1500" kern="1200" dirty="0" err="1"/>
            <a:t>andere</a:t>
          </a:r>
          <a:r>
            <a:rPr lang="en-US" sz="1500" kern="1200" dirty="0"/>
            <a:t> </a:t>
          </a:r>
          <a:r>
            <a:rPr lang="en-US" sz="1500" kern="1200" dirty="0" err="1"/>
            <a:t>Sprachen</a:t>
          </a:r>
          <a:endParaRPr lang="en-US" sz="1500" kern="1200" dirty="0"/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B974D-69A4-48C9-8C27-4208E8041396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66920-09CE-404E-90DC-E1ACD29A50BE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50.004 Knoten und 250.100.000 Kanten</a:t>
          </a:r>
          <a:endParaRPr lang="en-US" sz="1500" kern="1200"/>
        </a:p>
      </dsp:txBody>
      <dsp:txXfrm>
        <a:off x="4405" y="2069445"/>
        <a:ext cx="1763085" cy="705234"/>
      </dsp:txXfrm>
    </dsp:sp>
    <dsp:sp modelId="{58A647B5-E6F2-42E7-80A5-213E086EB843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03465-FF87-45E0-A064-564CABEA7BF4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Aktions-Knoten</a:t>
          </a:r>
          <a:endParaRPr lang="en-US" sz="1500" kern="1200" dirty="0"/>
        </a:p>
      </dsp:txBody>
      <dsp:txXfrm>
        <a:off x="2076031" y="2069445"/>
        <a:ext cx="1763085" cy="705234"/>
      </dsp:txXfrm>
    </dsp:sp>
    <dsp:sp modelId="{AFC36C61-D6EF-4C3F-BF3C-016DAA715F3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BECAD-7D1C-4986-A1EC-FCC35F30ADC1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50.000 Person-Knoten</a:t>
          </a:r>
          <a:endParaRPr lang="en-US" sz="1500" kern="1200" dirty="0"/>
        </a:p>
      </dsp:txBody>
      <dsp:txXfrm>
        <a:off x="4147657" y="2069445"/>
        <a:ext cx="1763085" cy="705234"/>
      </dsp:txXfrm>
    </dsp:sp>
    <dsp:sp modelId="{536EC2C1-62CB-4214-A3C0-CD4B5F76D0F8}">
      <dsp:nvSpPr>
        <dsp:cNvPr id="0" name=""/>
        <dsp:cNvSpPr/>
      </dsp:nvSpPr>
      <dsp:spPr>
        <a:xfrm rot="10800000"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3F05-74DF-47D5-9C99-8660F711D31B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50.000 RELATIONSHIP1 und RELATIONSHIP2</a:t>
          </a:r>
          <a:endParaRPr lang="en-US" sz="1500" kern="1200"/>
        </a:p>
      </dsp:txBody>
      <dsp:txXfrm>
        <a:off x="6219283" y="2069445"/>
        <a:ext cx="1763085" cy="705234"/>
      </dsp:txXfrm>
    </dsp:sp>
    <dsp:sp modelId="{E5D254DE-97E1-4A38-B014-D73E37673A18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F58A0-449E-400A-B440-45E4803C24C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125.000.000 RELATIONSHIP3 und RELATIONSHIP4</a:t>
          </a:r>
          <a:endParaRPr lang="en-US" sz="15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522A8-F571-43C5-AD41-AE7798A3CE97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D9022-8A5F-4474-B36A-B8ADB8482573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Begrenzte Anzahl an Anfragen</a:t>
          </a:r>
          <a:endParaRPr lang="en-US" sz="1800" kern="1200"/>
        </a:p>
      </dsp:txBody>
      <dsp:txXfrm>
        <a:off x="372805" y="2141412"/>
        <a:ext cx="2058075" cy="720000"/>
      </dsp:txXfrm>
    </dsp:sp>
    <dsp:sp modelId="{280673B9-72CE-4289-BFC6-0F46FE886CF6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CA0E7-5BB6-4721-93F2-E81A7843989C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Keine Verteilung der Datenbank</a:t>
          </a:r>
          <a:endParaRPr lang="en-US" sz="1800" kern="1200"/>
        </a:p>
      </dsp:txBody>
      <dsp:txXfrm>
        <a:off x="2791043" y="2141412"/>
        <a:ext cx="2058075" cy="720000"/>
      </dsp:txXfrm>
    </dsp:sp>
    <dsp:sp modelId="{6871684B-A85F-4DDB-A053-63D20CFBBF6C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21F9A-61CE-444F-B47E-63FDB7B283ED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Fehlen von Referenzstudien</a:t>
          </a:r>
          <a:endParaRPr lang="en-US" sz="1800" kern="1200"/>
        </a:p>
      </dsp:txBody>
      <dsp:txXfrm>
        <a:off x="5209281" y="2141412"/>
        <a:ext cx="2058075" cy="720000"/>
      </dsp:txXfrm>
    </dsp:sp>
    <dsp:sp modelId="{FC1AFA33-FB2D-423D-92E6-ACC3DE989812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4E925-120D-4D52-9565-D62BCEC9F74B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Nur 4 Relationstypen und 2 Entitätstypen</a:t>
          </a:r>
          <a:endParaRPr lang="en-US" sz="1800" kern="1200"/>
        </a:p>
      </dsp:txBody>
      <dsp:txXfrm>
        <a:off x="7627519" y="2141412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7B5A9-B9A7-47EB-98B0-FFC513128317}">
      <dsp:nvSpPr>
        <dsp:cNvPr id="0" name=""/>
        <dsp:cNvSpPr/>
      </dsp:nvSpPr>
      <dsp:spPr>
        <a:xfrm>
          <a:off x="729766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02E6-17BF-4649-B059-7C8C4395F9FE}">
      <dsp:nvSpPr>
        <dsp:cNvPr id="0" name=""/>
        <dsp:cNvSpPr/>
      </dsp:nvSpPr>
      <dsp:spPr>
        <a:xfrm>
          <a:off x="8571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Verglichen mit OrientDB:</a:t>
          </a:r>
          <a:endParaRPr lang="en-US" sz="1400" kern="1200"/>
        </a:p>
      </dsp:txBody>
      <dsp:txXfrm>
        <a:off x="8571" y="1783585"/>
        <a:ext cx="2219062" cy="436877"/>
      </dsp:txXfrm>
    </dsp:sp>
    <dsp:sp modelId="{17A4282F-42C5-4F23-B806-15D7A188A39C}">
      <dsp:nvSpPr>
        <dsp:cNvPr id="0" name=""/>
        <dsp:cNvSpPr/>
      </dsp:nvSpPr>
      <dsp:spPr>
        <a:xfrm>
          <a:off x="8571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205 mal schneller mit Java und 1,9 mal schneller mit Cypher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2,4-facher Speicherbedarf als OrientDB</a:t>
          </a:r>
          <a:endParaRPr lang="en-US" sz="1100" kern="1200"/>
        </a:p>
      </dsp:txBody>
      <dsp:txXfrm>
        <a:off x="8571" y="2259243"/>
        <a:ext cx="2219062" cy="603301"/>
      </dsp:txXfrm>
    </dsp:sp>
    <dsp:sp modelId="{CF6A7306-3777-4DD0-B350-6E2753ACF403}">
      <dsp:nvSpPr>
        <dsp:cNvPr id="0" name=""/>
        <dsp:cNvSpPr/>
      </dsp:nvSpPr>
      <dsp:spPr>
        <a:xfrm>
          <a:off x="3337164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20964-4057-40AD-94E2-A7EA751B8E35}">
      <dsp:nvSpPr>
        <dsp:cNvPr id="0" name=""/>
        <dsp:cNvSpPr/>
      </dsp:nvSpPr>
      <dsp:spPr>
        <a:xfrm>
          <a:off x="2615969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Einfach Bedienung durch Cypher</a:t>
          </a:r>
          <a:endParaRPr lang="en-US" sz="1400" kern="1200"/>
        </a:p>
      </dsp:txBody>
      <dsp:txXfrm>
        <a:off x="2615969" y="1783585"/>
        <a:ext cx="2219062" cy="436877"/>
      </dsp:txXfrm>
    </dsp:sp>
    <dsp:sp modelId="{D3744A9B-5BCD-4CEE-BE34-27562816567F}">
      <dsp:nvSpPr>
        <dsp:cNvPr id="0" name=""/>
        <dsp:cNvSpPr/>
      </dsp:nvSpPr>
      <dsp:spPr>
        <a:xfrm>
          <a:off x="2615969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4B6C6-C68F-4E8D-A891-5CD3663499CF}">
      <dsp:nvSpPr>
        <dsp:cNvPr id="0" name=""/>
        <dsp:cNvSpPr/>
      </dsp:nvSpPr>
      <dsp:spPr>
        <a:xfrm>
          <a:off x="5944563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BA467-D217-4273-A66B-746AF136B394}">
      <dsp:nvSpPr>
        <dsp:cNvPr id="0" name=""/>
        <dsp:cNvSpPr/>
      </dsp:nvSpPr>
      <dsp:spPr>
        <a:xfrm>
          <a:off x="5223367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Flexibler Gebrauch durch Java</a:t>
          </a:r>
          <a:endParaRPr lang="en-US" sz="1400" kern="1200"/>
        </a:p>
      </dsp:txBody>
      <dsp:txXfrm>
        <a:off x="5223367" y="1783585"/>
        <a:ext cx="2219062" cy="436877"/>
      </dsp:txXfrm>
    </dsp:sp>
    <dsp:sp modelId="{11FBAD28-C146-4E9E-A520-3E2FF5BDF900}">
      <dsp:nvSpPr>
        <dsp:cNvPr id="0" name=""/>
        <dsp:cNvSpPr/>
      </dsp:nvSpPr>
      <dsp:spPr>
        <a:xfrm>
          <a:off x="5223367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C359E-8382-4402-A2D3-57A37C9334C8}">
      <dsp:nvSpPr>
        <dsp:cNvPr id="0" name=""/>
        <dsp:cNvSpPr/>
      </dsp:nvSpPr>
      <dsp:spPr>
        <a:xfrm>
          <a:off x="8551961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CDA64-E883-4889-8AAD-A10657AB3DD0}">
      <dsp:nvSpPr>
        <dsp:cNvPr id="0" name=""/>
        <dsp:cNvSpPr/>
      </dsp:nvSpPr>
      <dsp:spPr>
        <a:xfrm>
          <a:off x="7830766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Unterstützt mehrere Sprachen</a:t>
          </a:r>
          <a:endParaRPr lang="en-US" sz="1400" kern="1200"/>
        </a:p>
      </dsp:txBody>
      <dsp:txXfrm>
        <a:off x="7830766" y="1783585"/>
        <a:ext cx="2219062" cy="436877"/>
      </dsp:txXfrm>
    </dsp:sp>
    <dsp:sp modelId="{25C34CBD-6F7F-4234-8820-AA12587917C2}">
      <dsp:nvSpPr>
        <dsp:cNvPr id="0" name=""/>
        <dsp:cNvSpPr/>
      </dsp:nvSpPr>
      <dsp:spPr>
        <a:xfrm>
          <a:off x="7830766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5900C-DC5C-4E68-A993-66A494595C60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EDA45-A2F0-4382-B95F-EBB40D606A50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Vergleich mit reiner </a:t>
          </a:r>
          <a:r>
            <a:rPr lang="de-DE" sz="1600" kern="1200" dirty="0" err="1"/>
            <a:t>Graphdatenbank</a:t>
          </a:r>
          <a:endParaRPr lang="en-US" sz="1600" kern="1200" dirty="0"/>
        </a:p>
      </dsp:txBody>
      <dsp:txXfrm>
        <a:off x="372805" y="2141412"/>
        <a:ext cx="2058075" cy="720000"/>
      </dsp:txXfrm>
    </dsp:sp>
    <dsp:sp modelId="{541AA317-2A8F-4EC7-9F66-596F4838D3F7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D80E-9FDF-4C71-99EC-99989014895F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Verteilung des Systems nutzen</a:t>
          </a:r>
          <a:endParaRPr lang="en-US" sz="1600" kern="1200" dirty="0"/>
        </a:p>
      </dsp:txBody>
      <dsp:txXfrm>
        <a:off x="2791043" y="2141412"/>
        <a:ext cx="2058075" cy="720000"/>
      </dsp:txXfrm>
    </dsp:sp>
    <dsp:sp modelId="{4DC3C1BC-995D-4925-9D3E-C803B75C10B5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FE472-FAEF-4090-A7A4-4471EF6808D7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Relationale Datenbanken betrachten</a:t>
          </a:r>
          <a:endParaRPr lang="en-US" sz="1600" kern="1200"/>
        </a:p>
      </dsp:txBody>
      <dsp:txXfrm>
        <a:off x="5209281" y="2141412"/>
        <a:ext cx="2058075" cy="720000"/>
      </dsp:txXfrm>
    </dsp:sp>
    <dsp:sp modelId="{F505254E-9E10-4267-B2F2-427343039FB5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52C6D-F383-49F4-B194-7D9912561991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Verwenden von GraphQL</a:t>
          </a:r>
          <a:endParaRPr lang="en-US" sz="1600" kern="1200"/>
        </a:p>
      </dsp:txBody>
      <dsp:txXfrm>
        <a:off x="7627519" y="214141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0F25F1-81A2-48FA-98AE-E2BE25DC0F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43EB9B-D35B-423B-8686-7A16A7DFD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104A-ED7F-4AAC-B2D2-B05A7EAAF654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DCFBFE-8CC6-4821-AAA3-5AF88889DD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F341D-FF31-4331-B135-140B946936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9768-0599-498B-8A1D-F253ED56E9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7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A210-00CA-438F-AE62-D3B854C52F54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A9DF7-BE9B-4218-91B6-6C9DE60583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660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2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4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5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6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27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Kolloquium - Ove Folger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4.12.2019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Kolloquium - Ove Folger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6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312B8-A95C-458F-8FE0-FBB5C68D5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Evaluierung von temporalen </a:t>
            </a:r>
            <a:r>
              <a:rPr lang="de-DE" dirty="0" err="1"/>
              <a:t>Graphdatenbanken</a:t>
            </a:r>
            <a:r>
              <a:rPr lang="de-DE" dirty="0"/>
              <a:t> am Beispiel von Neo4j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2C351D-2EE5-4243-A42F-401D64928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Kolloquium von Ove Folger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ED2B86-D951-4737-B1D6-1A9DCC3B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E88017-558D-4EAA-B67D-DD5B0EBB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B78B7B-98FD-4930-8870-6D39AA1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3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59FA0-24CC-423D-8100-BDAAA19C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Grundanfragen 2.1.1-2.1.2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BDC298-1C8D-47E8-9967-52953E91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/>
              <a:t>Grundanfrage</a:t>
            </a:r>
            <a:r>
              <a:rPr lang="en-US" sz="1800" b="1" dirty="0"/>
              <a:t> 2.1.1:</a:t>
            </a:r>
          </a:p>
          <a:p>
            <a:r>
              <a:rPr lang="en-US" sz="1600" dirty="0"/>
              <a:t>MATCH (</a:t>
            </a:r>
            <a:r>
              <a:rPr lang="en-US" sz="1600" dirty="0" err="1"/>
              <a:t>p:Person</a:t>
            </a:r>
            <a:r>
              <a:rPr lang="en-US" sz="1600" dirty="0"/>
              <a:t> {name: 'Person1'} )-[:RELATIONSHIP3*</a:t>
            </a:r>
            <a:r>
              <a:rPr lang="en-US" sz="1600" dirty="0">
                <a:solidFill>
                  <a:srgbClr val="00B050"/>
                </a:solidFill>
              </a:rPr>
              <a:t>2</a:t>
            </a:r>
            <a:r>
              <a:rPr lang="en-US" sz="1600" dirty="0"/>
              <a:t>]-&gt;(p1:Person)    RETURN COUNT(DISTINCT(p1)) </a:t>
            </a:r>
          </a:p>
          <a:p>
            <a:pPr marL="0" indent="0">
              <a:buNone/>
            </a:pPr>
            <a:r>
              <a:rPr lang="en-US" sz="1800" b="1" dirty="0" err="1"/>
              <a:t>Grundanfrage</a:t>
            </a:r>
            <a:r>
              <a:rPr lang="en-US" sz="1800" b="1" dirty="0"/>
              <a:t> 2.1.2:</a:t>
            </a:r>
            <a:endParaRPr lang="de-DE" sz="1800" b="1" dirty="0"/>
          </a:p>
          <a:p>
            <a:r>
              <a:rPr lang="en-US" sz="1600" dirty="0"/>
              <a:t>MATCH (</a:t>
            </a:r>
            <a:r>
              <a:rPr lang="en-US" sz="1600" dirty="0" err="1"/>
              <a:t>p:Person</a:t>
            </a:r>
            <a:r>
              <a:rPr lang="en-US" sz="1600" dirty="0"/>
              <a:t> {name: 'Person1'} )-[:RELATIONSHIP3*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]-&gt;(p1:Person)   RETURN COUNT(DISTINCT(p1)) </a:t>
            </a:r>
            <a:endParaRPr lang="de-DE" sz="1600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D63EF-FB50-4A11-BC02-7C0BDEB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19C7EFD-A51B-4E03-82D1-7C66A3B2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5FCD4-EB08-464D-AF79-B209E5C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8" name="Tabelle 10">
            <a:extLst>
              <a:ext uri="{FF2B5EF4-FFF2-40B4-BE49-F238E27FC236}">
                <a16:creationId xmlns:a16="http://schemas.microsoft.com/office/drawing/2014/main" id="{F6D0C08E-7910-4F3A-9B07-3D236B40D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69699"/>
              </p:ext>
            </p:extLst>
          </p:nvPr>
        </p:nvGraphicFramePr>
        <p:xfrm>
          <a:off x="1097279" y="4214020"/>
          <a:ext cx="598867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641">
                  <a:extLst>
                    <a:ext uri="{9D8B030D-6E8A-4147-A177-3AD203B41FA5}">
                      <a16:colId xmlns:a16="http://schemas.microsoft.com/office/drawing/2014/main" val="1883231937"/>
                    </a:ext>
                  </a:extLst>
                </a:gridCol>
                <a:gridCol w="2068912">
                  <a:extLst>
                    <a:ext uri="{9D8B030D-6E8A-4147-A177-3AD203B41FA5}">
                      <a16:colId xmlns:a16="http://schemas.microsoft.com/office/drawing/2014/main" val="661248330"/>
                    </a:ext>
                  </a:extLst>
                </a:gridCol>
                <a:gridCol w="1649359">
                  <a:extLst>
                    <a:ext uri="{9D8B030D-6E8A-4147-A177-3AD203B41FA5}">
                      <a16:colId xmlns:a16="http://schemas.microsoft.com/office/drawing/2014/main" val="3000423181"/>
                    </a:ext>
                  </a:extLst>
                </a:gridCol>
                <a:gridCol w="1344764">
                  <a:extLst>
                    <a:ext uri="{9D8B030D-6E8A-4147-A177-3AD203B41FA5}">
                      <a16:colId xmlns:a16="http://schemas.microsoft.com/office/drawing/2014/main" val="3348642026"/>
                    </a:ext>
                  </a:extLst>
                </a:gridCol>
              </a:tblGrid>
              <a:tr h="165113">
                <a:tc>
                  <a:txBody>
                    <a:bodyPr/>
                    <a:lstStyle/>
                    <a:p>
                      <a:r>
                        <a:rPr lang="de-DE" sz="1200" dirty="0"/>
                        <a:t>Anfrage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Grundanfrage 2.1.1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Grundanfrage 2.1.2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05152"/>
                  </a:ext>
                </a:extLst>
              </a:tr>
              <a:tr h="231257">
                <a:tc>
                  <a:txBody>
                    <a:bodyPr/>
                    <a:lstStyle/>
                    <a:p>
                      <a:r>
                        <a:rPr lang="de-DE" sz="1200" dirty="0"/>
                        <a:t>Cypher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3501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234312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66,9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91453"/>
                  </a:ext>
                </a:extLst>
              </a:tr>
              <a:tr h="150601">
                <a:tc>
                  <a:txBody>
                    <a:bodyPr/>
                    <a:lstStyle/>
                    <a:p>
                      <a:r>
                        <a:rPr lang="de-DE" sz="1200" dirty="0"/>
                        <a:t>OrientDB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72092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110064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30775"/>
                  </a:ext>
                </a:extLst>
              </a:tr>
              <a:tr h="30834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20,6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0,5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Anstiegsfaktor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363719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2BBCB71-E579-4F98-A5D0-B27DB5EDFE48}"/>
              </a:ext>
            </a:extLst>
          </p:cNvPr>
          <p:cNvSpPr txBox="1"/>
          <p:nvPr/>
        </p:nvSpPr>
        <p:spPr>
          <a:xfrm>
            <a:off x="1031616" y="3967799"/>
            <a:ext cx="2603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Tabelle 2: Verteilung Grundanfrage 2.1.1-2.1.2</a:t>
            </a:r>
          </a:p>
        </p:txBody>
      </p:sp>
    </p:spTree>
    <p:extLst>
      <p:ext uri="{BB962C8B-B14F-4D97-AF65-F5344CB8AC3E}">
        <p14:creationId xmlns:p14="http://schemas.microsoft.com/office/powerpoint/2010/main" val="25421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E820C16-B1B9-4B08-A7E3-6692264A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Limitierungen</a:t>
            </a:r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EAEC0C37-D73F-4C5D-9751-746D6DDDB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9299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F766E92-64A9-411C-ABD0-A33AF2DF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8329C2-DB8E-4DCE-ACE9-635DE1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EAABF0-C08E-4094-B6E6-160B0F78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20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4CEE5-0BB1-4C38-8CD6-CB4B2DD0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Fazit zu Neo4j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97772188-6457-4F37-839D-B5CFB228B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469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EE985-DEF9-43F7-89DF-743B008B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4FC92-B096-455D-B4FA-21D59E22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8A9BBA-5B96-4253-A4A8-FECB6263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2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43075-209B-4FD4-B937-446107F4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Zukünftige Arbeit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4D92E07C-D4CB-48BE-849F-7F0855504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3759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A1077-C845-413E-B961-3788A860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C972C-F49E-43A6-9884-54A89C59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1FA3D1-5B11-499E-9666-8B02E43C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B873F-C26B-45E0-BE92-4673473D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36082-EE04-4C8B-A912-35EBA09D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4863"/>
            <a:ext cx="10058400" cy="402336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Aktuelle Datenmodelle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tx1"/>
                </a:solidFill>
              </a:rPr>
              <a:t>Graphdatenbank</a:t>
            </a:r>
            <a:r>
              <a:rPr lang="de-DE" sz="2200" dirty="0">
                <a:solidFill>
                  <a:schemeClr val="tx1"/>
                </a:solidFill>
              </a:rPr>
              <a:t> Neo4j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Versuchsaufbau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Ergebnisse 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Limitierungen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Fazit und Ausblick zu Neo4j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EFC51-15CB-4916-B945-AB69C6CA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F0875C-F8D7-48DA-AC52-DF6EE10C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971C7-0BA7-4F12-85BF-7EA4EA4D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3255-F437-4573-9422-3B43E744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Aktuelle Datenmodelle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9D21B-956D-4413-B1C6-7990977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87E09F-6CC7-4492-838F-78154BB5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AFE8795-9152-4D50-9ACA-466D8D15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3</a:t>
            </a:fld>
            <a:endParaRPr lang="de-DE"/>
          </a:p>
        </p:txBody>
      </p:sp>
      <p:pic>
        <p:nvPicPr>
          <p:cNvPr id="8" name="Inhaltsplatzhalter 7" descr="Ein Bild, das Uhr enthält.&#10;&#10;Automatisch generierte Beschreibung">
            <a:extLst>
              <a:ext uri="{FF2B5EF4-FFF2-40B4-BE49-F238E27FC236}">
                <a16:creationId xmlns:a16="http://schemas.microsoft.com/office/drawing/2014/main" id="{216C4A74-ACCA-4141-9088-DFC4D2AE8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21" y="1846263"/>
            <a:ext cx="7505083" cy="4022725"/>
          </a:xfrm>
        </p:spPr>
      </p:pic>
    </p:spTree>
    <p:extLst>
      <p:ext uri="{BB962C8B-B14F-4D97-AF65-F5344CB8AC3E}">
        <p14:creationId xmlns:p14="http://schemas.microsoft.com/office/powerpoint/2010/main" val="192693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61BD6-06B0-4F5F-B435-3181E49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Graphdatenbank</a:t>
            </a:r>
            <a:r>
              <a:rPr lang="de-DE" dirty="0"/>
              <a:t> Neo4j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8BEF16A-4166-4675-AAD5-6991BC666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08600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6DDEFE-E909-461C-9227-4E93AD7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C1CEC-3276-4233-AFC1-BAF7872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0B3D81-E4A3-4FFC-89CA-2355D0CA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52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8787-7FE9-4A33-B890-21604BED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Cypher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0547D-88C1-45AD-B05D-303580BB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() – Entität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[] – Relation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{} – Bedingung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Return – Rückgabe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Match – Angabe eines Musters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Beispiel:</a:t>
            </a:r>
          </a:p>
          <a:p>
            <a:r>
              <a:rPr lang="en-US" dirty="0">
                <a:solidFill>
                  <a:schemeClr val="tx1"/>
                </a:solidFill>
              </a:rPr>
              <a:t>	MATCH (</a:t>
            </a:r>
            <a:r>
              <a:rPr lang="en-US" dirty="0" err="1">
                <a:solidFill>
                  <a:schemeClr val="tx1"/>
                </a:solidFill>
              </a:rPr>
              <a:t>X:Person</a:t>
            </a:r>
            <a:r>
              <a:rPr lang="en-US" dirty="0">
                <a:solidFill>
                  <a:schemeClr val="tx1"/>
                </a:solidFill>
              </a:rPr>
              <a:t>{Name : ‘Peter’})-[:Freund]-&gt;(</a:t>
            </a:r>
            <a:r>
              <a:rPr lang="en-US" dirty="0" err="1">
                <a:solidFill>
                  <a:schemeClr val="tx1"/>
                </a:solidFill>
              </a:rPr>
              <a:t>Y:Person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	RETURN COUNT(DISTINCT(Y))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9B41D-616F-44C7-852C-6F534E07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8B6D82-1005-4191-BDE1-FDBA5D8E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BD5DA-4515-4A0C-A9E2-A667A011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86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61BD6-06B0-4F5F-B435-3181E49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Versuchsaufbau – Aufbau des Graphen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8BEF16A-4166-4675-AAD5-6991BC666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402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6DDEFE-E909-461C-9227-4E93AD7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C1CEC-3276-4233-AFC1-BAF7872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0B3D81-E4A3-4FFC-89CA-2355D0CA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19751-F2CA-40BA-8E7E-5D204C6B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Beispiel: Grundanfrage 1.3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1C11A-DA50-4205-8616-EB57996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1374"/>
            <a:ext cx="10058400" cy="40977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dirty="0" err="1">
                <a:solidFill>
                  <a:schemeClr val="tx1"/>
                </a:solidFill>
              </a:rPr>
              <a:t>Semantisch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700" dirty="0">
                <a:solidFill>
                  <a:schemeClr val="tx1"/>
                </a:solidFill>
              </a:rPr>
              <a:t> Finde die gemeinsamen Nachbarn von Person1 und Person2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Syntaktisch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Alternative Syntax: 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 MATCH (</a:t>
            </a:r>
            <a:r>
              <a:rPr lang="en-US" sz="1700" dirty="0" err="1">
                <a:solidFill>
                  <a:schemeClr val="tx1"/>
                </a:solidFill>
              </a:rPr>
              <a:t>X:Person</a:t>
            </a:r>
            <a:r>
              <a:rPr lang="en-US" sz="1700" dirty="0">
                <a:solidFill>
                  <a:schemeClr val="tx1"/>
                </a:solidFill>
              </a:rPr>
              <a:t> {name: 'Person1</a:t>
            </a:r>
            <a:r>
              <a:rPr lang="en-US" sz="1700" dirty="0"/>
              <a:t>'</a:t>
            </a:r>
            <a:r>
              <a:rPr lang="en-US" sz="1700" dirty="0">
                <a:solidFill>
                  <a:schemeClr val="tx1"/>
                </a:solidFill>
              </a:rPr>
              <a:t>} )-[:Relationship3]-&gt;(n1) &lt;-[:Relationship3]-(</a:t>
            </a:r>
            <a:r>
              <a:rPr lang="en-US" sz="1700" dirty="0" err="1">
                <a:solidFill>
                  <a:schemeClr val="tx1"/>
                </a:solidFill>
              </a:rPr>
              <a:t>Y:Person</a:t>
            </a:r>
            <a:r>
              <a:rPr lang="en-US" sz="1700" dirty="0">
                <a:solidFill>
                  <a:schemeClr val="tx1"/>
                </a:solidFill>
              </a:rPr>
              <a:t> {name: 'Person2</a:t>
            </a:r>
            <a:r>
              <a:rPr lang="en-US" sz="1700" dirty="0"/>
              <a:t>'</a:t>
            </a:r>
            <a:r>
              <a:rPr lang="en-US" sz="1700" dirty="0">
                <a:solidFill>
                  <a:schemeClr val="tx1"/>
                </a:solidFill>
              </a:rPr>
              <a:t>} ) </a:t>
            </a:r>
          </a:p>
          <a:p>
            <a:pPr marL="201168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sz="1700" dirty="0">
                <a:solidFill>
                  <a:schemeClr val="tx1"/>
                </a:solidFill>
              </a:rPr>
              <a:t>     RETURN COUNT(DISTINCT(n1))</a:t>
            </a:r>
            <a:endParaRPr lang="de-DE" sz="1700" dirty="0">
              <a:solidFill>
                <a:schemeClr val="tx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A4161D-0091-4722-A336-4CB1CC44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40C34-D83A-47AF-ADDC-C003DA0B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9613C-1C60-406A-B0AA-DCADC40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182C418-4151-4E6D-81DF-A8B334049759}"/>
              </a:ext>
            </a:extLst>
          </p:cNvPr>
          <p:cNvSpPr txBox="1"/>
          <p:nvPr/>
        </p:nvSpPr>
        <p:spPr>
          <a:xfrm>
            <a:off x="715617" y="764209"/>
            <a:ext cx="123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4B08C6-125E-41D4-8032-7CE6A36E3D61}"/>
              </a:ext>
            </a:extLst>
          </p:cNvPr>
          <p:cNvSpPr txBox="1"/>
          <p:nvPr/>
        </p:nvSpPr>
        <p:spPr>
          <a:xfrm>
            <a:off x="1193298" y="3171811"/>
            <a:ext cx="951064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MATCH (</a:t>
            </a:r>
            <a:r>
              <a:rPr lang="en-US" sz="1700" dirty="0" err="1"/>
              <a:t>X:Person</a:t>
            </a:r>
            <a:r>
              <a:rPr lang="en-US" sz="1700" dirty="0"/>
              <a:t> {name: 'Person1'} )-[:Relationship3]-&gt;(n1)                                                                                                            WITH COLLECT(n1) as </a:t>
            </a:r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 								    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700" dirty="0"/>
              <a:t>      MATCH (</a:t>
            </a:r>
            <a:r>
              <a:rPr lang="en-US" sz="1700" dirty="0" err="1"/>
              <a:t>Y:Person</a:t>
            </a:r>
            <a:r>
              <a:rPr lang="en-US" sz="1700" dirty="0"/>
              <a:t> {name: 'Person2'} )-[:Relationship3]-&gt;(n1) 					      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700" dirty="0"/>
              <a:t>      WHERE n1 in </a:t>
            </a:r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 								                      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700" dirty="0"/>
              <a:t>      RETURN COUNT(DISTINCT(n1))</a:t>
            </a:r>
          </a:p>
        </p:txBody>
      </p:sp>
    </p:spTree>
    <p:extLst>
      <p:ext uri="{BB962C8B-B14F-4D97-AF65-F5344CB8AC3E}">
        <p14:creationId xmlns:p14="http://schemas.microsoft.com/office/powerpoint/2010/main" val="176883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3F4C3E-7395-473C-AEC1-EF424A85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20908" cy="1450757"/>
          </a:xfrm>
        </p:spPr>
        <p:txBody>
          <a:bodyPr>
            <a:normAutofit/>
          </a:bodyPr>
          <a:lstStyle/>
          <a:p>
            <a:r>
              <a:rPr lang="de-DE" dirty="0"/>
              <a:t>Normierte Verteilung der Grundanfrage 1.3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4A171F5-10AE-4D21-9058-C95835B5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875849"/>
              </p:ext>
            </p:extLst>
          </p:nvPr>
        </p:nvGraphicFramePr>
        <p:xfrm>
          <a:off x="1097280" y="1851154"/>
          <a:ext cx="10058400" cy="366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C9635-2546-4D28-A542-0C2F65CD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6C29E-88FC-4DBC-8BE2-066B041A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D6E7BA4-F643-4EF3-BED6-D8A43D8A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F498FC2A-B72E-4C6A-BDFD-B8898CCD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0897"/>
              </p:ext>
            </p:extLst>
          </p:nvPr>
        </p:nvGraphicFramePr>
        <p:xfrm>
          <a:off x="4262758" y="5634424"/>
          <a:ext cx="3666484" cy="68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36">
                  <a:extLst>
                    <a:ext uri="{9D8B030D-6E8A-4147-A177-3AD203B41FA5}">
                      <a16:colId xmlns:a16="http://schemas.microsoft.com/office/drawing/2014/main" val="875151864"/>
                    </a:ext>
                  </a:extLst>
                </a:gridCol>
                <a:gridCol w="997571">
                  <a:extLst>
                    <a:ext uri="{9D8B030D-6E8A-4147-A177-3AD203B41FA5}">
                      <a16:colId xmlns:a16="http://schemas.microsoft.com/office/drawing/2014/main" val="2671312386"/>
                    </a:ext>
                  </a:extLst>
                </a:gridCol>
                <a:gridCol w="920173">
                  <a:extLst>
                    <a:ext uri="{9D8B030D-6E8A-4147-A177-3AD203B41FA5}">
                      <a16:colId xmlns:a16="http://schemas.microsoft.com/office/drawing/2014/main" val="2840763719"/>
                    </a:ext>
                  </a:extLst>
                </a:gridCol>
                <a:gridCol w="921904">
                  <a:extLst>
                    <a:ext uri="{9D8B030D-6E8A-4147-A177-3AD203B41FA5}">
                      <a16:colId xmlns:a16="http://schemas.microsoft.com/office/drawing/2014/main" val="3601809058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r>
                        <a:rPr lang="de-DE" sz="1100" dirty="0"/>
                        <a:t>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Grundanfrage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51228"/>
                  </a:ext>
                </a:extLst>
              </a:tr>
              <a:tr h="344640">
                <a:tc>
                  <a:txBody>
                    <a:bodyPr/>
                    <a:lstStyle/>
                    <a:p>
                      <a:r>
                        <a:rPr lang="de-DE" sz="11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13,36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8,66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3,2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9772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454BB43-2C19-40B0-A60F-3280025007B0}"/>
              </a:ext>
            </a:extLst>
          </p:cNvPr>
          <p:cNvSpPr txBox="1"/>
          <p:nvPr/>
        </p:nvSpPr>
        <p:spPr>
          <a:xfrm>
            <a:off x="4187402" y="5440209"/>
            <a:ext cx="2206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Tabelle 1: Verteilung Grundanfrage 1.3</a:t>
            </a:r>
          </a:p>
        </p:txBody>
      </p:sp>
    </p:spTree>
    <p:extLst>
      <p:ext uri="{BB962C8B-B14F-4D97-AF65-F5344CB8AC3E}">
        <p14:creationId xmlns:p14="http://schemas.microsoft.com/office/powerpoint/2010/main" val="392644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712E3-3409-4AE8-BFCD-682F7690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 err="1"/>
              <a:t>OrientDB</a:t>
            </a:r>
            <a:r>
              <a:rPr lang="de-DE" dirty="0"/>
              <a:t> und Neo4j mit Cypher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1131C62-105C-4875-8B5B-AAE96A1EE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437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DD6F52-7E80-49C5-BB5C-904A4C7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293F4-7BC1-4EE5-99C4-C1DE8BD8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76639-C0DC-49DC-96CE-85BBC0A3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4060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77D370F-B509-4197-A9F6-0E5C6982DAC6}" vid="{AECBDC6A-1687-47CA-BFE5-E8FEFDE5589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513</Words>
  <Application>Microsoft Office PowerPoint</Application>
  <PresentationFormat>Breitbild</PresentationFormat>
  <Paragraphs>132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Design1</vt:lpstr>
      <vt:lpstr>Evaluierung von temporalen Graphdatenbanken am Beispiel von Neo4j</vt:lpstr>
      <vt:lpstr>Gliederung</vt:lpstr>
      <vt:lpstr>Aktuelle Datenmodelle</vt:lpstr>
      <vt:lpstr>Graphdatenbank Neo4j</vt:lpstr>
      <vt:lpstr>Cypher</vt:lpstr>
      <vt:lpstr>Versuchsaufbau – Aufbau des Graphen</vt:lpstr>
      <vt:lpstr>Beispiel: Grundanfrage 1.3</vt:lpstr>
      <vt:lpstr>Normierte Verteilung der Grundanfrage 1.3</vt:lpstr>
      <vt:lpstr>    OrientDB und Neo4j mit Cypher</vt:lpstr>
      <vt:lpstr>Grundanfragen 2.1.1-2.1.2</vt:lpstr>
      <vt:lpstr>Limitierungen</vt:lpstr>
      <vt:lpstr>Fazit zu Neo4j</vt:lpstr>
      <vt:lpstr>Zukünftige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Evaluierung von temporalen Graphdatenbanken am Beispiel von Neo4j</dc:title>
  <dc:creator>Peter Meier</dc:creator>
  <cp:lastModifiedBy>Peter Meier</cp:lastModifiedBy>
  <cp:revision>27</cp:revision>
  <dcterms:created xsi:type="dcterms:W3CDTF">2019-11-27T14:36:22Z</dcterms:created>
  <dcterms:modified xsi:type="dcterms:W3CDTF">2019-12-03T16:40:20Z</dcterms:modified>
</cp:coreProperties>
</file>