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5A578-F27C-2D2C-D4FF-2C11FCEC2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HK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5D6BAA-D7B2-64AC-D133-A26586FAB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HK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C87A2E-826F-7792-0BF2-CE28E074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926B-C979-4260-946A-404F2B61578B}" type="datetimeFigureOut">
              <a:rPr lang="en-HK" smtClean="0"/>
              <a:t>21/11/2022</a:t>
            </a:fld>
            <a:endParaRPr lang="en-HK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ABE46-CD3E-3AB3-890E-9D01F92C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6CCBD0-A632-E1F1-83C5-769FCD79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4601-F3B1-45C3-80DA-A4F3AFC40E18}" type="slidenum">
              <a:rPr lang="en-HK" smtClean="0"/>
              <a:t>‹Nr.›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1414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38DFA-A277-D10F-6CB6-C6C18A52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HK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A1A204-FC53-0674-54F5-C003AC111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HK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5B25E9-AD4E-6815-6878-A767997E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926B-C979-4260-946A-404F2B61578B}" type="datetimeFigureOut">
              <a:rPr lang="en-HK" smtClean="0"/>
              <a:t>21/11/2022</a:t>
            </a:fld>
            <a:endParaRPr lang="en-HK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07021-03A9-88E7-D0B8-2CF6C7FA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7FE472-62FA-E96B-A62B-1FD4FF57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4601-F3B1-45C3-80DA-A4F3AFC40E18}" type="slidenum">
              <a:rPr lang="en-HK" smtClean="0"/>
              <a:t>‹Nr.›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7195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58982B-C19C-3F96-BFCA-54570CABD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HK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4FC1DC-49F7-EBDE-F923-BC11044A1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HK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724A2-899F-82AE-47E0-DD23BD5C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926B-C979-4260-946A-404F2B61578B}" type="datetimeFigureOut">
              <a:rPr lang="en-HK" smtClean="0"/>
              <a:t>21/11/2022</a:t>
            </a:fld>
            <a:endParaRPr lang="en-HK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68169C-F5CC-D7F0-646F-4C6933FF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858164-43E1-945E-AB9C-7234B4D0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4601-F3B1-45C3-80DA-A4F3AFC40E18}" type="slidenum">
              <a:rPr lang="en-HK" smtClean="0"/>
              <a:t>‹Nr.›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6239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B8A8A-B87C-AF0B-7555-56C81935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HK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E6D24-EA81-4BF6-39ED-E04E7361C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HK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6CE3B-7965-C0FE-DA97-6E35EEE9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926B-C979-4260-946A-404F2B61578B}" type="datetimeFigureOut">
              <a:rPr lang="en-HK" smtClean="0"/>
              <a:t>21/11/2022</a:t>
            </a:fld>
            <a:endParaRPr lang="en-HK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FFCE28-EAE6-4004-E629-EEDDE83B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EB7A09-09B4-2767-8577-B56A95DC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4601-F3B1-45C3-80DA-A4F3AFC40E18}" type="slidenum">
              <a:rPr lang="en-HK" smtClean="0"/>
              <a:t>‹Nr.›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7286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5A05A-F311-2254-D010-1E7C218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HK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41C08-FDA4-52FD-10FA-DCF5DFD48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31E54-BC0A-2A45-881F-7292B5E1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926B-C979-4260-946A-404F2B61578B}" type="datetimeFigureOut">
              <a:rPr lang="en-HK" smtClean="0"/>
              <a:t>21/11/2022</a:t>
            </a:fld>
            <a:endParaRPr lang="en-HK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0BEEED-5654-2C88-7F73-A428C1F5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4A0AB-0DFB-D80A-74BE-3FE9ACFC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4601-F3B1-45C3-80DA-A4F3AFC40E18}" type="slidenum">
              <a:rPr lang="en-HK" smtClean="0"/>
              <a:t>‹Nr.›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2589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272BC-DAC2-F1F6-FA34-3531E1E9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HK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32BB89-1D4D-19B6-491A-672AED67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HK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596144-5F4B-43CB-7B09-CB3BDB736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HK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292971-BE5F-AD59-4878-8D740D7B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926B-C979-4260-946A-404F2B61578B}" type="datetimeFigureOut">
              <a:rPr lang="en-HK" smtClean="0"/>
              <a:t>21/11/2022</a:t>
            </a:fld>
            <a:endParaRPr lang="en-HK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7494CF-6F55-15DB-C78B-69280C3B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CDC991-C994-7617-922F-3650BB3F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4601-F3B1-45C3-80DA-A4F3AFC40E18}" type="slidenum">
              <a:rPr lang="en-HK" smtClean="0"/>
              <a:t>‹Nr.›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7528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51529-DD4B-DF25-1F97-52AFF22C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HK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733A4A-34EB-ED08-0F5B-ACF40614A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C78377-01BD-8063-5A08-E589D730C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HK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1750E4-4B09-998A-E7D7-8115A0914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819732-AE90-4737-2B44-F7FE74A42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HK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63E353-ADA8-3629-B157-868C1CD9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926B-C979-4260-946A-404F2B61578B}" type="datetimeFigureOut">
              <a:rPr lang="en-HK" smtClean="0"/>
              <a:t>21/11/2022</a:t>
            </a:fld>
            <a:endParaRPr lang="en-HK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E51148-E682-C9DB-1AA8-9B05A0C7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313748-D9BF-1EC4-1BFE-9A84AD9C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4601-F3B1-45C3-80DA-A4F3AFC40E18}" type="slidenum">
              <a:rPr lang="en-HK" smtClean="0"/>
              <a:t>‹Nr.›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6532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FC528-FAAA-A7FD-D006-8B6B174A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HK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89993-CB03-664D-2036-E309DBE0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926B-C979-4260-946A-404F2B61578B}" type="datetimeFigureOut">
              <a:rPr lang="en-HK" smtClean="0"/>
              <a:t>21/11/2022</a:t>
            </a:fld>
            <a:endParaRPr lang="en-HK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A8BF7B-1151-4EF5-CD4F-F021FCC6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72CA36-3C21-A43E-AA10-A3240DDF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4601-F3B1-45C3-80DA-A4F3AFC40E18}" type="slidenum">
              <a:rPr lang="en-HK" smtClean="0"/>
              <a:t>‹Nr.›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7179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CBC0DE-7B30-4290-6846-4C7F39F9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926B-C979-4260-946A-404F2B61578B}" type="datetimeFigureOut">
              <a:rPr lang="en-HK" smtClean="0"/>
              <a:t>21/11/2022</a:t>
            </a:fld>
            <a:endParaRPr lang="en-HK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DA4C44-11C6-B4F7-A2C5-2F08AE52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C292E8-FC58-3931-AE9F-50FB507E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4601-F3B1-45C3-80DA-A4F3AFC40E18}" type="slidenum">
              <a:rPr lang="en-HK" smtClean="0"/>
              <a:t>‹Nr.›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9729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607AB-8F0A-B7EB-893A-2AAA65A2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HK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B218E8-0113-4191-F4C4-769899AC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HK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E47E29-9D3B-317E-4DAE-9E707F183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80AEAA-2B89-AF91-AE3C-2CF66AFD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926B-C979-4260-946A-404F2B61578B}" type="datetimeFigureOut">
              <a:rPr lang="en-HK" smtClean="0"/>
              <a:t>21/11/2022</a:t>
            </a:fld>
            <a:endParaRPr lang="en-HK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B3C17-167A-695A-D45C-5CCA6ED1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E08B44-3B56-697B-5682-A4E7552B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4601-F3B1-45C3-80DA-A4F3AFC40E18}" type="slidenum">
              <a:rPr lang="en-HK" smtClean="0"/>
              <a:t>‹Nr.›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9525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2531C-C8DC-8CBB-B523-414210DE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HK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69AEEA-E61B-5341-2269-E0383C9B3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E0027E-AF6E-97F5-372A-DF20D4B84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14CF0A-9C9B-D024-B97E-ABE78779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926B-C979-4260-946A-404F2B61578B}" type="datetimeFigureOut">
              <a:rPr lang="en-HK" smtClean="0"/>
              <a:t>21/11/2022</a:t>
            </a:fld>
            <a:endParaRPr lang="en-HK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49FEE3-8528-7DC8-7D07-9E9C3C9A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C3EC5E-8861-423E-F838-673C445B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4601-F3B1-45C3-80DA-A4F3AFC40E18}" type="slidenum">
              <a:rPr lang="en-HK" smtClean="0"/>
              <a:t>‹Nr.›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2743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71DCDD3-25BC-E152-A48A-867E3B2B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HK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A9AFBF-F951-2772-7860-D2E8768D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HK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0A7A6-9B2D-5CD3-4ED3-167FAD0BD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D926B-C979-4260-946A-404F2B61578B}" type="datetimeFigureOut">
              <a:rPr lang="en-HK" smtClean="0"/>
              <a:t>21/11/2022</a:t>
            </a:fld>
            <a:endParaRPr lang="en-HK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90737A-45BE-C000-9BF7-1C42E4608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E6B73F-E393-8C69-4D0A-312B1AB4F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74601-F3B1-45C3-80DA-A4F3AFC40E18}" type="slidenum">
              <a:rPr lang="en-HK" smtClean="0"/>
              <a:t>‹Nr.›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7142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troblogs.nl/2015/10/07/nieuwe-methode-om-pulsars-te-wege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F98DC-802E-E38C-2791-6B410CF8A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</a:t>
            </a:r>
            <a:r>
              <a:rPr lang="de-DE" dirty="0" err="1"/>
              <a:t>ysics</a:t>
            </a:r>
            <a:br>
              <a:rPr lang="de-DE" dirty="0"/>
            </a:br>
            <a:r>
              <a:rPr lang="de-DE" sz="2400" dirty="0"/>
              <a:t>Ap40012</a:t>
            </a:r>
            <a:endParaRPr lang="en-HK" sz="2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D78DE8-CAC1-2C06-E7C6-74519326B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in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 Pulsars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61178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BDCAC-F214-F74B-9D53-40A1ACDD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HK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717644-F1F4-2512-3783-0384A633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/>
              <a:t>Dataset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/>
              <a:t>Data preparation, clean, and visualization.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/>
              <a:t>Feature correlation, selection, and scaling.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/>
              <a:t>Apply machine learning algorithms for the topic.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/>
              <a:t>Plot the results and calculate the prediction error.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/>
              <a:t>Fine tune and optimize the hyperparameters.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/>
              <a:t>Optimize the models and parameters for comparisons and optimizations.</a:t>
            </a:r>
          </a:p>
          <a:p>
            <a:pPr marL="0" indent="0">
              <a:buNone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5637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9F1B5-DA39-D851-4278-EDA4B05D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Pulsars</a:t>
            </a:r>
            <a:endParaRPr lang="en-HK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80931DA-AAD7-8C3F-F33A-67F22E49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12" y="681037"/>
            <a:ext cx="3797495" cy="4750044"/>
          </a:xfrm>
          <a:prstGeom prst="rect">
            <a:avLst/>
          </a:prstGeo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AACBB99-930A-6744-1B7A-CBF70412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Rotating</a:t>
            </a:r>
            <a:r>
              <a:rPr lang="de-DE" dirty="0"/>
              <a:t> </a:t>
            </a:r>
            <a:r>
              <a:rPr lang="de-DE" dirty="0" err="1"/>
              <a:t>neutron</a:t>
            </a:r>
            <a:r>
              <a:rPr lang="de-DE" dirty="0"/>
              <a:t> </a:t>
            </a:r>
            <a:r>
              <a:rPr lang="de-DE" dirty="0" err="1"/>
              <a:t>star</a:t>
            </a:r>
            <a:r>
              <a:rPr lang="de-DE" dirty="0"/>
              <a:t> </a:t>
            </a:r>
            <a:r>
              <a:rPr lang="de-DE" dirty="0" err="1"/>
              <a:t>emitting</a:t>
            </a:r>
            <a:r>
              <a:rPr lang="de-DE" dirty="0"/>
              <a:t>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signals</a:t>
            </a:r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r>
              <a:rPr lang="en-HK" dirty="0">
                <a:sym typeface="Wingdings" panose="05000000000000000000" pitchFamily="2" charset="2"/>
              </a:rPr>
              <a:t>Due to rotation periodically recurring signal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HK" dirty="0">
                <a:sym typeface="Wingdings" panose="05000000000000000000" pitchFamily="2" charset="2"/>
              </a:rPr>
              <a:t>Also background noise detected by </a:t>
            </a:r>
            <a:r>
              <a:rPr lang="en-HK" dirty="0" err="1">
                <a:sym typeface="Wingdings" panose="05000000000000000000" pitchFamily="2" charset="2"/>
              </a:rPr>
              <a:t>telescops</a:t>
            </a:r>
            <a:endParaRPr lang="en-HK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HK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HK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HK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HK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HK" dirty="0">
                <a:sym typeface="Wingdings" panose="05000000000000000000" pitchFamily="2" charset="2"/>
              </a:rPr>
              <a:t>Need to distinguish between Pulsar and non pulsar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44817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A5F39-8CBC-2F86-B26C-1CB99E01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17772E-7A29-E4CB-1CE0-194488635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049"/>
            <a:ext cx="3886200" cy="3299318"/>
          </a:xfrm>
        </p:spPr>
        <p:txBody>
          <a:bodyPr/>
          <a:lstStyle/>
          <a:p>
            <a:r>
              <a:rPr lang="en-US" b="0" i="0" dirty="0">
                <a:effectLst/>
                <a:latin typeface="Inter"/>
              </a:rPr>
              <a:t>Pulsar candidates collected during the High Time Resolution Universe Survey</a:t>
            </a:r>
          </a:p>
          <a:p>
            <a:r>
              <a:rPr lang="en-HK" dirty="0"/>
              <a:t>17,898 total examples</a:t>
            </a:r>
          </a:p>
          <a:p>
            <a:r>
              <a:rPr lang="en-HK" dirty="0"/>
              <a:t>Only 10% actual pulsars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68C8CBE-CAE4-6065-01BD-3B641AFF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027906"/>
            <a:ext cx="6958623" cy="351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56B7C-E89B-E131-2BE0-AD68B40D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Dataset preparation, cleaning and visualization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DFBA8B-C8BC-D61E-45DE-FD40E7CD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first</a:t>
            </a:r>
            <a:endParaRPr lang="de-DE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54680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63D29-5EB2-B61B-69BE-CBE52867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n-HK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6F9D9E-C7DD-71AF-2947-19457584F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Nieuwe methode om pulsars te ‘wegen’ (astroblogs.nl)</a:t>
            </a:r>
            <a:r>
              <a:rPr lang="nl-NL" dirty="0"/>
              <a:t> (Pulsar)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98853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Breitbild</PresentationFormat>
  <Paragraphs>27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Inter</vt:lpstr>
      <vt:lpstr>Arial</vt:lpstr>
      <vt:lpstr>Calibri</vt:lpstr>
      <vt:lpstr>Calibri Light</vt:lpstr>
      <vt:lpstr>Wingdings</vt:lpstr>
      <vt:lpstr>Office</vt:lpstr>
      <vt:lpstr>Machine Learning in Physics Ap40012</vt:lpstr>
      <vt:lpstr>Outline</vt:lpstr>
      <vt:lpstr>Pulsars</vt:lpstr>
      <vt:lpstr>Dataset</vt:lpstr>
      <vt:lpstr>Dataset preparation, cleaning and visualization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Physics Ap40012</dc:title>
  <dc:creator>Fabian Herrmann</dc:creator>
  <cp:lastModifiedBy>Fabian Herrmann</cp:lastModifiedBy>
  <cp:revision>1</cp:revision>
  <dcterms:created xsi:type="dcterms:W3CDTF">2022-11-22T05:47:44Z</dcterms:created>
  <dcterms:modified xsi:type="dcterms:W3CDTF">2022-11-22T05:47:44Z</dcterms:modified>
</cp:coreProperties>
</file>