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43" autoAdjust="0"/>
    <p:restoredTop sz="94660"/>
  </p:normalViewPr>
  <p:slideViewPr>
    <p:cSldViewPr snapToGrid="0">
      <p:cViewPr>
        <p:scale>
          <a:sx n="180" d="100"/>
          <a:sy n="180" d="100"/>
        </p:scale>
        <p:origin x="308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59E3-E54E-9CDF-AC50-CD0D898D3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A9F316-C9D2-5D3A-E636-B69E2CF42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6EDDC-B59C-06BF-7249-0848FD4E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6D7EF-0503-550D-E74E-7CACC81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C6113-C2DF-460C-831D-7CCB7B80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8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CBAF-4138-A43C-2BB4-B98B1F8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1B3EE-CFBF-0D36-D0C2-779D9B9A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72005-A8E1-CE82-CF67-8D650D7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1D327-D92F-9753-92E4-A674B407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935E4-9C93-2070-8C70-6DFEA0D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572C83-7223-703C-28A0-D0780F7D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E5867F-E423-4278-5DFF-7A465195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0F1F0-78A4-9C87-1D6A-0103AFA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8CF0D-EBA5-1149-0F26-9FDAC659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A59EC-FAC6-77A7-D554-C28BA332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5CD7-577C-7254-8F6D-F668D72A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64CDF-E6C6-A040-CA56-AA0F71FB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F8F51-DC98-2404-BBE1-544AB75C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CEF85-C32E-007B-A1AA-A31AEBC7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209B-D3FA-8C87-9A33-AD22830F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14B7-DFA8-8297-13C9-4738E5E2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5E9AD-E316-0665-5EE1-F9D917D6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3E83-4137-6482-8019-4F365082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C807E-E8BE-04CF-4325-2480DFB0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08DF4-9558-228B-9F99-7ECBA666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6F6DB-04E3-776E-2919-9A0B5C4C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8A79-8B02-3E6C-F8EF-431EE56EC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16729-A961-7A98-D910-7FD757CB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DA496-D805-2DE9-C371-CD265B2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A0E6B-267D-2965-59FE-DE1FDC86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32070B-B5F8-E164-CA52-9D6D0CE9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5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F8A3E-5EE0-D833-4F84-8109BC55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C10FE-67CC-03E0-9866-30137C8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386F5-A854-D7C5-56E4-0A283DCBF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BDA32-0BD8-8665-6E73-905A4C03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9CB8A0-4225-D14C-AD5F-DE2987724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0D30D1-103D-70D6-67B4-3559A383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3ED58-6399-CAEA-E432-05A052B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3E70A-4E2F-4013-7174-1C9BF54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1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F325D-931A-C1A2-0C31-F2DDEFED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2C50D-63D2-1A8C-C328-0C5B1CF9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32FFDF-EB40-30A8-7892-9C270151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06B95-BAB0-A5C5-3DA2-ADA2A0C9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F3461-9C10-4166-141A-7B00B49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66F972-1823-798B-2047-EF0AD5A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0B0EF-86F5-3667-85A2-A71A34B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001FA-BF37-45E0-B935-EECD9D71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6762D-9807-4DA0-4D04-1E3B4D50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F2949-7307-FD0B-D2F3-76B1FA7E8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6F2967-2DED-DED5-26B4-DE6D7E2C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5BC91-D19B-9DC7-151D-E9575F82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9DF82-2519-11C8-C5C2-B24B06F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0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F63C-FC69-E8A2-CA24-54EF8EA4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9E910-C770-B95F-C91C-D2B403B57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E470B-A815-D3A0-7DD1-3E393D1FD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B180D-822C-4609-E0F5-7D97B577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8BAE4B-45FD-62CF-76FC-6F0C7F62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FA83E-8164-B5C1-457F-5F7C53B8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1D5E6-6C4D-AB64-20F4-16BEE5B6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9019B-3A8A-8A62-8536-07E8B61E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138A9-34EF-4010-B44D-57065827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432B-70EE-4D03-8A68-364A8F92E9D9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9C180-FC1A-7CA0-E4B5-863A8C05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F25F4-9CEF-B612-61B9-DED7D2C46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C6AA-5501-4C81-9018-0E32282BC6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D200AA-440D-130B-EE70-F6B5B3962732}"/>
              </a:ext>
            </a:extLst>
          </p:cNvPr>
          <p:cNvSpPr/>
          <p:nvPr/>
        </p:nvSpPr>
        <p:spPr>
          <a:xfrm>
            <a:off x="1146469" y="5377522"/>
            <a:ext cx="361934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Spell</a:t>
            </a:r>
            <a:endParaRPr lang="zh-CN" altLang="en-US" sz="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941F42-971F-AAF6-78A8-929E18FC56DB}"/>
              </a:ext>
            </a:extLst>
          </p:cNvPr>
          <p:cNvSpPr/>
          <p:nvPr/>
        </p:nvSpPr>
        <p:spPr>
          <a:xfrm>
            <a:off x="2313669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9C1E5-D60D-DDB6-DCD9-5D47CD125CAD}"/>
              </a:ext>
            </a:extLst>
          </p:cNvPr>
          <p:cNvSpPr/>
          <p:nvPr/>
        </p:nvSpPr>
        <p:spPr>
          <a:xfrm>
            <a:off x="1505652" y="4467049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MoveTo</a:t>
            </a:r>
            <a:endParaRPr lang="en-US" altLang="zh-CN" sz="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141E8-63D9-C2BE-DCE0-E9FB6641711C}"/>
              </a:ext>
            </a:extLst>
          </p:cNvPr>
          <p:cNvSpPr/>
          <p:nvPr/>
        </p:nvSpPr>
        <p:spPr>
          <a:xfrm>
            <a:off x="2817517" y="5377522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5M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599FD3-4AE2-FC3A-6300-DEA8493D4D24}"/>
              </a:ext>
            </a:extLst>
          </p:cNvPr>
          <p:cNvSpPr/>
          <p:nvPr/>
        </p:nvSpPr>
        <p:spPr>
          <a:xfrm>
            <a:off x="3139982" y="4434906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EA20E7B-9AE2-3C5D-0D9B-815ABF3208A7}"/>
              </a:ext>
            </a:extLst>
          </p:cNvPr>
          <p:cNvSpPr/>
          <p:nvPr/>
        </p:nvSpPr>
        <p:spPr>
          <a:xfrm>
            <a:off x="2609659" y="443321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DC3E3D7-DCD2-AC8E-8F2E-4972279B056C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rot="5400000">
            <a:off x="2337558" y="4934183"/>
            <a:ext cx="617402" cy="26927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CB518E5-25FA-20A1-F6AA-95FA9BB8751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rot="16200000" flipH="1">
            <a:off x="2589481" y="4951535"/>
            <a:ext cx="617402" cy="2345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414D3B1-8E7B-9584-4991-3821AD7D05A2}"/>
              </a:ext>
            </a:extLst>
          </p:cNvPr>
          <p:cNvCxnSpPr>
            <a:cxnSpLocks/>
            <a:stCxn id="54" idx="2"/>
            <a:endCxn id="9" idx="0"/>
          </p:cNvCxnSpPr>
          <p:nvPr/>
        </p:nvCxnSpPr>
        <p:spPr>
          <a:xfrm rot="5400000">
            <a:off x="2678594" y="3974806"/>
            <a:ext cx="560711" cy="35610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68C3899E-8BA1-B1AD-885E-5CD2944EF2E0}"/>
              </a:ext>
            </a:extLst>
          </p:cNvPr>
          <p:cNvCxnSpPr>
            <a:cxnSpLocks/>
            <a:stCxn id="54" idx="2"/>
            <a:endCxn id="8" idx="0"/>
          </p:cNvCxnSpPr>
          <p:nvPr/>
        </p:nvCxnSpPr>
        <p:spPr>
          <a:xfrm rot="16200000" flipH="1">
            <a:off x="3035013" y="3974488"/>
            <a:ext cx="562404" cy="358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EBF0113D-AE4B-EA7C-ACDD-8BB7A4A87589}"/>
              </a:ext>
            </a:extLst>
          </p:cNvPr>
          <p:cNvCxnSpPr>
            <a:cxnSpLocks/>
            <a:stCxn id="127" idx="4"/>
            <a:endCxn id="4" idx="0"/>
          </p:cNvCxnSpPr>
          <p:nvPr/>
        </p:nvCxnSpPr>
        <p:spPr>
          <a:xfrm rot="16200000" flipH="1">
            <a:off x="896703" y="4946788"/>
            <a:ext cx="581109" cy="280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DF97D57-8D82-D6B6-D668-6122A6017071}"/>
              </a:ext>
            </a:extLst>
          </p:cNvPr>
          <p:cNvCxnSpPr>
            <a:cxnSpLocks/>
            <a:stCxn id="50" idx="2"/>
            <a:endCxn id="6" idx="0"/>
          </p:cNvCxnSpPr>
          <p:nvPr/>
        </p:nvCxnSpPr>
        <p:spPr>
          <a:xfrm rot="16200000" flipH="1">
            <a:off x="1355457" y="3961404"/>
            <a:ext cx="594547" cy="4167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AEC1A59-8CAD-78C0-1EB7-E3FC03E7DDFF}"/>
              </a:ext>
            </a:extLst>
          </p:cNvPr>
          <p:cNvSpPr/>
          <p:nvPr/>
        </p:nvSpPr>
        <p:spPr>
          <a:xfrm>
            <a:off x="590043" y="5377522"/>
            <a:ext cx="450148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10M</a:t>
            </a:r>
          </a:p>
          <a:p>
            <a:pPr algn="ctr"/>
            <a:r>
              <a:rPr lang="en-US" altLang="zh-CN" sz="400" dirty="0"/>
              <a:t>Charge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034E2DC-CE6D-03D6-B42A-211FD2DC3DE6}"/>
              </a:ext>
            </a:extLst>
          </p:cNvPr>
          <p:cNvSpPr/>
          <p:nvPr/>
        </p:nvSpPr>
        <p:spPr>
          <a:xfrm>
            <a:off x="4029475" y="5375516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1/3Attack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6A6713-FB47-39CE-3AAA-A2292C6C02ED}"/>
              </a:ext>
            </a:extLst>
          </p:cNvPr>
          <p:cNvSpPr/>
          <p:nvPr/>
        </p:nvSpPr>
        <p:spPr>
          <a:xfrm>
            <a:off x="4330047" y="4467048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015AA5A-612A-6947-46F4-DB8BCADF8CB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 rot="5400000">
            <a:off x="4073576" y="4947806"/>
            <a:ext cx="581561" cy="2738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87D0B7C-D042-A91D-B87E-8CE608581D43}"/>
              </a:ext>
            </a:extLst>
          </p:cNvPr>
          <p:cNvSpPr/>
          <p:nvPr/>
        </p:nvSpPr>
        <p:spPr>
          <a:xfrm>
            <a:off x="4544739" y="5377522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2.5M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D30936B-C946-559A-E0BC-97941E38B591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 rot="16200000" flipH="1">
            <a:off x="4330204" y="4965035"/>
            <a:ext cx="583567" cy="241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EEDEAB7-3038-032D-9CD1-61C887FAFB4B}"/>
              </a:ext>
            </a:extLst>
          </p:cNvPr>
          <p:cNvGrpSpPr/>
          <p:nvPr/>
        </p:nvGrpSpPr>
        <p:grpSpPr>
          <a:xfrm>
            <a:off x="1236452" y="3486356"/>
            <a:ext cx="412527" cy="386146"/>
            <a:chOff x="1360124" y="3920067"/>
            <a:chExt cx="412527" cy="38614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7AE5BDDF-995C-C1F2-C4E3-DE440DB50290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5BAB4B-15F5-EE4B-E0EC-B2147B791142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3B6E498-708B-62A3-F665-B06160F4AC31}"/>
              </a:ext>
            </a:extLst>
          </p:cNvPr>
          <p:cNvGrpSpPr/>
          <p:nvPr/>
        </p:nvGrpSpPr>
        <p:grpSpPr>
          <a:xfrm>
            <a:off x="2929092" y="3486356"/>
            <a:ext cx="412527" cy="386146"/>
            <a:chOff x="1360124" y="3920067"/>
            <a:chExt cx="412527" cy="386146"/>
          </a:xfrm>
        </p:grpSpPr>
        <p:sp>
          <p:nvSpPr>
            <p:cNvPr id="53" name="等腰三角形 52">
              <a:extLst>
                <a:ext uri="{FF2B5EF4-FFF2-40B4-BE49-F238E27FC236}">
                  <a16:creationId xmlns:a16="http://schemas.microsoft.com/office/drawing/2014/main" id="{7552C49B-D454-1E8D-D643-C4E4FD3BB75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7C6BE68-C49F-0158-6B13-5496DA2FC296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CA6EFC45-57C2-0E40-3617-D802D94C9149}"/>
              </a:ext>
            </a:extLst>
          </p:cNvPr>
          <p:cNvSpPr/>
          <p:nvPr/>
        </p:nvSpPr>
        <p:spPr>
          <a:xfrm>
            <a:off x="5383591" y="446828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25D18ED-867A-9AE5-1E8C-35B0A41FF4FA}"/>
              </a:ext>
            </a:extLst>
          </p:cNvPr>
          <p:cNvSpPr/>
          <p:nvPr/>
        </p:nvSpPr>
        <p:spPr>
          <a:xfrm>
            <a:off x="5106559" y="5375516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5124DE-960B-E59B-B0DD-8C0EEF2155B9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rot="5400000">
            <a:off x="5139509" y="4960195"/>
            <a:ext cx="580323" cy="250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19C595C-77E2-A3AB-9B42-FF630C02E697}"/>
              </a:ext>
            </a:extLst>
          </p:cNvPr>
          <p:cNvCxnSpPr>
            <a:cxnSpLocks/>
            <a:stCxn id="62" idx="4"/>
            <a:endCxn id="110" idx="0"/>
          </p:cNvCxnSpPr>
          <p:nvPr/>
        </p:nvCxnSpPr>
        <p:spPr>
          <a:xfrm rot="16200000" flipH="1">
            <a:off x="5390175" y="4959846"/>
            <a:ext cx="580323" cy="2510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568DF91-AA84-E475-B4EF-7A8F524DFEE4}"/>
              </a:ext>
            </a:extLst>
          </p:cNvPr>
          <p:cNvGrpSpPr/>
          <p:nvPr/>
        </p:nvGrpSpPr>
        <p:grpSpPr>
          <a:xfrm>
            <a:off x="5442498" y="3487327"/>
            <a:ext cx="412527" cy="386146"/>
            <a:chOff x="1360124" y="3920067"/>
            <a:chExt cx="412527" cy="386146"/>
          </a:xfrm>
        </p:grpSpPr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3B573EBB-B1BA-3F47-B592-D9C5DBEBF172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605EF31-D9FD-B834-E88A-C4B8DF2791EB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57F7A421-903F-5607-6997-AA83AF5BA329}"/>
              </a:ext>
            </a:extLst>
          </p:cNvPr>
          <p:cNvCxnSpPr>
            <a:cxnSpLocks/>
            <a:stCxn id="77" idx="2"/>
            <a:endCxn id="136" idx="0"/>
          </p:cNvCxnSpPr>
          <p:nvPr/>
        </p:nvCxnSpPr>
        <p:spPr>
          <a:xfrm rot="5400000">
            <a:off x="4976922" y="3905233"/>
            <a:ext cx="705245" cy="6417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B66091EE-5430-8293-92E1-A102FB97C05B}"/>
              </a:ext>
            </a:extLst>
          </p:cNvPr>
          <p:cNvSpPr/>
          <p:nvPr/>
        </p:nvSpPr>
        <p:spPr>
          <a:xfrm>
            <a:off x="5900493" y="457871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24CBF33-E036-D76C-534C-E41F6D04E8B6}"/>
              </a:ext>
            </a:extLst>
          </p:cNvPr>
          <p:cNvCxnSpPr>
            <a:cxnSpLocks/>
            <a:stCxn id="77" idx="2"/>
            <a:endCxn id="82" idx="0"/>
          </p:cNvCxnSpPr>
          <p:nvPr/>
        </p:nvCxnSpPr>
        <p:spPr>
          <a:xfrm rot="16200000" flipH="1">
            <a:off x="5600552" y="3923327"/>
            <a:ext cx="705245" cy="6055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C80196FB-0FCA-D63D-970B-6AFD5DEFB237}"/>
              </a:ext>
            </a:extLst>
          </p:cNvPr>
          <p:cNvSpPr/>
          <p:nvPr/>
        </p:nvSpPr>
        <p:spPr>
          <a:xfrm>
            <a:off x="8164250" y="5994620"/>
            <a:ext cx="395901" cy="3541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3Attack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79AB3DB-5E21-AB4D-C980-6DB08C387C36}"/>
              </a:ext>
            </a:extLst>
          </p:cNvPr>
          <p:cNvSpPr/>
          <p:nvPr/>
        </p:nvSpPr>
        <p:spPr>
          <a:xfrm>
            <a:off x="7544011" y="5994620"/>
            <a:ext cx="528663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1/2SlideAttack</a:t>
            </a: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07F2C44D-C8AA-FCBB-8AD2-4CB887F6A83E}"/>
              </a:ext>
            </a:extLst>
          </p:cNvPr>
          <p:cNvSpPr/>
          <p:nvPr/>
        </p:nvSpPr>
        <p:spPr>
          <a:xfrm>
            <a:off x="7864361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3C8C5051-826D-6643-91BE-0A86ECC31F64}"/>
              </a:ext>
            </a:extLst>
          </p:cNvPr>
          <p:cNvCxnSpPr>
            <a:cxnSpLocks/>
            <a:stCxn id="261" idx="4"/>
            <a:endCxn id="93" idx="0"/>
          </p:cNvCxnSpPr>
          <p:nvPr/>
        </p:nvCxnSpPr>
        <p:spPr>
          <a:xfrm rot="16200000" flipH="1">
            <a:off x="7491744" y="5678020"/>
            <a:ext cx="305821" cy="327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73AAB0DD-449E-197E-EE79-86E73AA259D1}"/>
              </a:ext>
            </a:extLst>
          </p:cNvPr>
          <p:cNvCxnSpPr>
            <a:cxnSpLocks/>
            <a:stCxn id="94" idx="4"/>
            <a:endCxn id="113" idx="0"/>
          </p:cNvCxnSpPr>
          <p:nvPr/>
        </p:nvCxnSpPr>
        <p:spPr>
          <a:xfrm rot="16200000" flipH="1">
            <a:off x="8065599" y="4807879"/>
            <a:ext cx="524014" cy="5840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7E59678E-676D-02E6-2C5E-BE91E49F5999}"/>
              </a:ext>
            </a:extLst>
          </p:cNvPr>
          <p:cNvSpPr/>
          <p:nvPr/>
        </p:nvSpPr>
        <p:spPr>
          <a:xfrm>
            <a:off x="10607451" y="5998368"/>
            <a:ext cx="453259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BackJump</a:t>
            </a:r>
            <a:endParaRPr lang="en-US" altLang="zh-CN" sz="4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A1F5A4A-CBB9-076A-2C58-501548126450}"/>
              </a:ext>
            </a:extLst>
          </p:cNvPr>
          <p:cNvSpPr/>
          <p:nvPr/>
        </p:nvSpPr>
        <p:spPr>
          <a:xfrm>
            <a:off x="9174879" y="5999412"/>
            <a:ext cx="375447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L/;R</a:t>
            </a:r>
          </a:p>
          <a:p>
            <a:pPr algn="ctr"/>
            <a:r>
              <a:rPr lang="en-US" altLang="zh-CN" sz="400" dirty="0"/>
              <a:t>Flank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84AE7D57-A1EE-AB3F-1DC8-C1076CDED1D2}"/>
              </a:ext>
            </a:extLst>
          </p:cNvPr>
          <p:cNvSpPr/>
          <p:nvPr/>
        </p:nvSpPr>
        <p:spPr>
          <a:xfrm>
            <a:off x="9904299" y="451097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A848B9A-C3D0-4053-A9E4-18C1837F323E}"/>
              </a:ext>
            </a:extLst>
          </p:cNvPr>
          <p:cNvCxnSpPr>
            <a:cxnSpLocks/>
            <a:stCxn id="104" idx="4"/>
            <a:endCxn id="201" idx="0"/>
          </p:cNvCxnSpPr>
          <p:nvPr/>
        </p:nvCxnSpPr>
        <p:spPr>
          <a:xfrm rot="5400000">
            <a:off x="9577012" y="4863366"/>
            <a:ext cx="524013" cy="4730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EA559FF1-6E0B-7FC6-950A-14BFB4C91B81}"/>
              </a:ext>
            </a:extLst>
          </p:cNvPr>
          <p:cNvCxnSpPr>
            <a:cxnSpLocks/>
            <a:stCxn id="104" idx="4"/>
            <a:endCxn id="175" idx="0"/>
          </p:cNvCxnSpPr>
          <p:nvPr/>
        </p:nvCxnSpPr>
        <p:spPr>
          <a:xfrm rot="16200000" flipH="1">
            <a:off x="10063594" y="4849821"/>
            <a:ext cx="524013" cy="5001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7D94DB4-FA0C-8F6A-12ED-E57EAFAC68EF}"/>
              </a:ext>
            </a:extLst>
          </p:cNvPr>
          <p:cNvGrpSpPr/>
          <p:nvPr/>
        </p:nvGrpSpPr>
        <p:grpSpPr>
          <a:xfrm>
            <a:off x="10063280" y="3485255"/>
            <a:ext cx="412527" cy="386146"/>
            <a:chOff x="1360124" y="3920067"/>
            <a:chExt cx="412527" cy="386146"/>
          </a:xfrm>
        </p:grpSpPr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6C6043CB-2072-2811-CB7D-D2502A71419F}"/>
                </a:ext>
              </a:extLst>
            </p:cNvPr>
            <p:cNvSpPr/>
            <p:nvPr/>
          </p:nvSpPr>
          <p:spPr>
            <a:xfrm>
              <a:off x="1360124" y="3920067"/>
              <a:ext cx="412527" cy="354150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BD9CB62-7DA6-1C43-87F4-8643FAF26C00}"/>
                </a:ext>
              </a:extLst>
            </p:cNvPr>
            <p:cNvSpPr txBox="1"/>
            <p:nvPr/>
          </p:nvSpPr>
          <p:spPr>
            <a:xfrm>
              <a:off x="1388707" y="4044603"/>
              <a:ext cx="3586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CD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1D77B6A3-B2DD-11A8-133F-8697B8A5DCEC}"/>
              </a:ext>
            </a:extLst>
          </p:cNvPr>
          <p:cNvSpPr/>
          <p:nvPr/>
        </p:nvSpPr>
        <p:spPr>
          <a:xfrm>
            <a:off x="5591218" y="537551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L/R</a:t>
            </a:r>
          </a:p>
          <a:p>
            <a:pPr algn="ctr"/>
            <a:r>
              <a:rPr lang="en-US" altLang="zh-CN" sz="400" dirty="0"/>
              <a:t>Doge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2DFE8A7-AE75-72A5-B482-AB8C621C002D}"/>
              </a:ext>
            </a:extLst>
          </p:cNvPr>
          <p:cNvSpPr/>
          <p:nvPr/>
        </p:nvSpPr>
        <p:spPr>
          <a:xfrm>
            <a:off x="8448375" y="5361893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7D2967B-5D76-F7DF-F63E-E63F9BD60678}"/>
              </a:ext>
            </a:extLst>
          </p:cNvPr>
          <p:cNvSpPr/>
          <p:nvPr/>
        </p:nvSpPr>
        <p:spPr>
          <a:xfrm>
            <a:off x="8666056" y="5994781"/>
            <a:ext cx="39590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1Attack</a:t>
            </a:r>
          </a:p>
        </p:txBody>
      </p: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2C78B4BF-39AD-8430-7E2C-E4884C502729}"/>
              </a:ext>
            </a:extLst>
          </p:cNvPr>
          <p:cNvCxnSpPr>
            <a:cxnSpLocks/>
            <a:stCxn id="113" idx="4"/>
            <a:endCxn id="118" idx="0"/>
          </p:cNvCxnSpPr>
          <p:nvPr/>
        </p:nvCxnSpPr>
        <p:spPr>
          <a:xfrm rot="16200000" flipH="1">
            <a:off x="8588820" y="5719593"/>
            <a:ext cx="305981" cy="2443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8AF3BA26-6A3D-C098-0D62-468F766872AB}"/>
              </a:ext>
            </a:extLst>
          </p:cNvPr>
          <p:cNvCxnSpPr>
            <a:cxnSpLocks/>
            <a:stCxn id="113" idx="4"/>
            <a:endCxn id="92" idx="0"/>
          </p:cNvCxnSpPr>
          <p:nvPr/>
        </p:nvCxnSpPr>
        <p:spPr>
          <a:xfrm rot="5400000">
            <a:off x="8337997" y="5713004"/>
            <a:ext cx="305820" cy="257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6E3F736B-3D38-5859-7B90-FE7BD0B3F531}"/>
              </a:ext>
            </a:extLst>
          </p:cNvPr>
          <p:cNvSpPr/>
          <p:nvPr/>
        </p:nvSpPr>
        <p:spPr>
          <a:xfrm>
            <a:off x="875840" y="4469506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F04B5B13-8FC3-BB2A-F73A-57157BF18B32}"/>
              </a:ext>
            </a:extLst>
          </p:cNvPr>
          <p:cNvCxnSpPr>
            <a:cxnSpLocks/>
            <a:stCxn id="50" idx="2"/>
            <a:endCxn id="127" idx="0"/>
          </p:cNvCxnSpPr>
          <p:nvPr/>
        </p:nvCxnSpPr>
        <p:spPr>
          <a:xfrm rot="5400000">
            <a:off x="947217" y="3972363"/>
            <a:ext cx="597004" cy="3972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CB47E1EA-BB99-4E88-FA81-22761FB50701}"/>
              </a:ext>
            </a:extLst>
          </p:cNvPr>
          <p:cNvCxnSpPr>
            <a:cxnSpLocks/>
            <a:stCxn id="127" idx="4"/>
            <a:endCxn id="28" idx="0"/>
          </p:cNvCxnSpPr>
          <p:nvPr/>
        </p:nvCxnSpPr>
        <p:spPr>
          <a:xfrm rot="5400000">
            <a:off x="640544" y="4970987"/>
            <a:ext cx="581109" cy="2319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箭头: 五边形 135">
            <a:extLst>
              <a:ext uri="{FF2B5EF4-FFF2-40B4-BE49-F238E27FC236}">
                <a16:creationId xmlns:a16="http://schemas.microsoft.com/office/drawing/2014/main" id="{E4883B93-9872-FDD2-D9DE-CCBECB8E2398}"/>
              </a:ext>
            </a:extLst>
          </p:cNvPr>
          <p:cNvSpPr/>
          <p:nvPr/>
        </p:nvSpPr>
        <p:spPr>
          <a:xfrm>
            <a:off x="4715157" y="4578718"/>
            <a:ext cx="631116" cy="88138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箭头: 五边形 144">
            <a:extLst>
              <a:ext uri="{FF2B5EF4-FFF2-40B4-BE49-F238E27FC236}">
                <a16:creationId xmlns:a16="http://schemas.microsoft.com/office/drawing/2014/main" id="{E84C48E3-BA92-81A9-7ED4-23F665F6FAE7}"/>
              </a:ext>
            </a:extLst>
          </p:cNvPr>
          <p:cNvSpPr/>
          <p:nvPr/>
        </p:nvSpPr>
        <p:spPr>
          <a:xfrm>
            <a:off x="8250767" y="4612748"/>
            <a:ext cx="1625791" cy="103541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6" name="连接符: 肘形 145">
            <a:extLst>
              <a:ext uri="{FF2B5EF4-FFF2-40B4-BE49-F238E27FC236}">
                <a16:creationId xmlns:a16="http://schemas.microsoft.com/office/drawing/2014/main" id="{FCA37DB7-9988-ECDE-EA01-7E111506DD3D}"/>
              </a:ext>
            </a:extLst>
          </p:cNvPr>
          <p:cNvCxnSpPr>
            <a:cxnSpLocks/>
            <a:stCxn id="109" idx="2"/>
            <a:endCxn id="145" idx="0"/>
          </p:cNvCxnSpPr>
          <p:nvPr/>
        </p:nvCxnSpPr>
        <p:spPr>
          <a:xfrm rot="5400000">
            <a:off x="9283810" y="3625369"/>
            <a:ext cx="741347" cy="1233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A5670403-DEFE-E3E3-37E9-60D8F6E989AE}"/>
              </a:ext>
            </a:extLst>
          </p:cNvPr>
          <p:cNvSpPr/>
          <p:nvPr/>
        </p:nvSpPr>
        <p:spPr>
          <a:xfrm>
            <a:off x="4136647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F3B248C8-7CE6-3966-3093-D398E50E48EA}"/>
              </a:ext>
            </a:extLst>
          </p:cNvPr>
          <p:cNvSpPr/>
          <p:nvPr/>
        </p:nvSpPr>
        <p:spPr>
          <a:xfrm>
            <a:off x="4658635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5E0CB9B-96D6-FDA0-9689-352DBFDE4B70}"/>
              </a:ext>
            </a:extLst>
          </p:cNvPr>
          <p:cNvSpPr/>
          <p:nvPr/>
        </p:nvSpPr>
        <p:spPr>
          <a:xfrm>
            <a:off x="2940106" y="5285552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DAB3CCAA-1FDD-FCB8-1BDF-3B125B6F4B73}"/>
              </a:ext>
            </a:extLst>
          </p:cNvPr>
          <p:cNvSpPr/>
          <p:nvPr/>
        </p:nvSpPr>
        <p:spPr>
          <a:xfrm>
            <a:off x="2423481" y="5285551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1D1715A-9DD2-5B2C-2AB7-F8BE3F61ADF1}"/>
              </a:ext>
            </a:extLst>
          </p:cNvPr>
          <p:cNvSpPr/>
          <p:nvPr/>
        </p:nvSpPr>
        <p:spPr>
          <a:xfrm>
            <a:off x="1241255" y="529675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F43D760-A939-9A0C-61FB-48EA19A1915A}"/>
              </a:ext>
            </a:extLst>
          </p:cNvPr>
          <p:cNvSpPr/>
          <p:nvPr/>
        </p:nvSpPr>
        <p:spPr>
          <a:xfrm>
            <a:off x="73205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B198538-9FC8-D6D2-88D5-76CBDD3AEFD1}"/>
              </a:ext>
            </a:extLst>
          </p:cNvPr>
          <p:cNvSpPr/>
          <p:nvPr/>
        </p:nvSpPr>
        <p:spPr>
          <a:xfrm>
            <a:off x="5216588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00AB2834-9EC2-1D00-047E-1C186DA5DB79}"/>
              </a:ext>
            </a:extLst>
          </p:cNvPr>
          <p:cNvSpPr/>
          <p:nvPr/>
        </p:nvSpPr>
        <p:spPr>
          <a:xfrm>
            <a:off x="5725313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396B8985-05DC-D61D-9C62-889894344F86}"/>
              </a:ext>
            </a:extLst>
          </p:cNvPr>
          <p:cNvSpPr/>
          <p:nvPr/>
        </p:nvSpPr>
        <p:spPr>
          <a:xfrm>
            <a:off x="828174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6E2E6C78-412D-C0FE-9C32-66450838C999}"/>
              </a:ext>
            </a:extLst>
          </p:cNvPr>
          <p:cNvSpPr/>
          <p:nvPr/>
        </p:nvSpPr>
        <p:spPr>
          <a:xfrm>
            <a:off x="8783552" y="5923460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6A73654-B35E-2BCD-97EA-44AF7663A0C9}"/>
              </a:ext>
            </a:extLst>
          </p:cNvPr>
          <p:cNvSpPr/>
          <p:nvPr/>
        </p:nvSpPr>
        <p:spPr>
          <a:xfrm>
            <a:off x="10923279" y="4612748"/>
            <a:ext cx="710897" cy="229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Confrontation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D3FFD40-79BE-7A9E-D5BE-967A3367E09D}"/>
              </a:ext>
            </a:extLst>
          </p:cNvPr>
          <p:cNvSpPr/>
          <p:nvPr/>
        </p:nvSpPr>
        <p:spPr>
          <a:xfrm>
            <a:off x="10112210" y="5997986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/>
              <a:t>BackRoll</a:t>
            </a:r>
            <a:endParaRPr lang="en-US" altLang="zh-CN" sz="400" dirty="0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21920AC-8300-B63D-5A4D-B497A9E1EEC0}"/>
              </a:ext>
            </a:extLst>
          </p:cNvPr>
          <p:cNvSpPr/>
          <p:nvPr/>
        </p:nvSpPr>
        <p:spPr>
          <a:xfrm>
            <a:off x="10404426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24B4B92-4CE5-F4A1-A390-CF682058AC6D}"/>
              </a:ext>
            </a:extLst>
          </p:cNvPr>
          <p:cNvCxnSpPr>
            <a:cxnSpLocks/>
            <a:stCxn id="175" idx="4"/>
            <a:endCxn id="102" idx="0"/>
          </p:cNvCxnSpPr>
          <p:nvPr/>
        </p:nvCxnSpPr>
        <p:spPr>
          <a:xfrm rot="16200000" flipH="1">
            <a:off x="10550088" y="5714374"/>
            <a:ext cx="309569" cy="2584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196B4BB2-A203-FFE1-DAA5-F73C96C5C6C2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 rot="5400000">
            <a:off x="10296657" y="5718978"/>
            <a:ext cx="309187" cy="248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14674AF5-C128-E087-50D7-9C4088B3E89A}"/>
              </a:ext>
            </a:extLst>
          </p:cNvPr>
          <p:cNvSpPr/>
          <p:nvPr/>
        </p:nvSpPr>
        <p:spPr>
          <a:xfrm>
            <a:off x="10257734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8C1F6CD3-E251-1F18-5B8B-C918FAB93BCE}"/>
              </a:ext>
            </a:extLst>
          </p:cNvPr>
          <p:cNvSpPr/>
          <p:nvPr/>
        </p:nvSpPr>
        <p:spPr>
          <a:xfrm>
            <a:off x="10753626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B4AED0FB-C840-C507-C46D-4DC0A40D226C}"/>
              </a:ext>
            </a:extLst>
          </p:cNvPr>
          <p:cNvSpPr/>
          <p:nvPr/>
        </p:nvSpPr>
        <p:spPr>
          <a:xfrm>
            <a:off x="9431260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534B3026-719E-F129-6539-872916FCC98E}"/>
              </a:ext>
            </a:extLst>
          </p:cNvPr>
          <p:cNvSpPr/>
          <p:nvPr/>
        </p:nvSpPr>
        <p:spPr>
          <a:xfrm>
            <a:off x="9606052" y="5998367"/>
            <a:ext cx="429251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Back</a:t>
            </a:r>
            <a:br>
              <a:rPr lang="en-US" altLang="zh-CN" sz="400" dirty="0"/>
            </a:br>
            <a:r>
              <a:rPr lang="en-US" altLang="zh-CN" sz="400" dirty="0"/>
              <a:t>Doge</a:t>
            </a:r>
          </a:p>
        </p:txBody>
      </p: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F87BDFF-0B53-9EB9-6C79-5E7D41336E15}"/>
              </a:ext>
            </a:extLst>
          </p:cNvPr>
          <p:cNvCxnSpPr>
            <a:cxnSpLocks/>
            <a:stCxn id="201" idx="4"/>
            <a:endCxn id="207" idx="0"/>
          </p:cNvCxnSpPr>
          <p:nvPr/>
        </p:nvCxnSpPr>
        <p:spPr>
          <a:xfrm rot="16200000" flipH="1">
            <a:off x="9556804" y="5734493"/>
            <a:ext cx="309568" cy="2181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35D99235-3163-FA91-D16E-E032786BF28A}"/>
              </a:ext>
            </a:extLst>
          </p:cNvPr>
          <p:cNvSpPr/>
          <p:nvPr/>
        </p:nvSpPr>
        <p:spPr>
          <a:xfrm>
            <a:off x="973281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4AC5E2BA-8F0E-F9F1-9F19-18F0EEE45CB1}"/>
              </a:ext>
            </a:extLst>
          </p:cNvPr>
          <p:cNvCxnSpPr>
            <a:cxnSpLocks/>
            <a:stCxn id="201" idx="4"/>
            <a:endCxn id="103" idx="0"/>
          </p:cNvCxnSpPr>
          <p:nvPr/>
        </p:nvCxnSpPr>
        <p:spPr>
          <a:xfrm rot="5400000">
            <a:off x="9327245" y="5724158"/>
            <a:ext cx="310613" cy="239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椭圆 184">
            <a:extLst>
              <a:ext uri="{FF2B5EF4-FFF2-40B4-BE49-F238E27FC236}">
                <a16:creationId xmlns:a16="http://schemas.microsoft.com/office/drawing/2014/main" id="{E8FEA9E4-1853-8009-023C-D00788AAD86E}"/>
              </a:ext>
            </a:extLst>
          </p:cNvPr>
          <p:cNvSpPr/>
          <p:nvPr/>
        </p:nvSpPr>
        <p:spPr>
          <a:xfrm>
            <a:off x="9280373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7B3B9E1-C343-494F-525D-45AEFB918B0B}"/>
              </a:ext>
            </a:extLst>
          </p:cNvPr>
          <p:cNvSpPr/>
          <p:nvPr/>
        </p:nvSpPr>
        <p:spPr>
          <a:xfrm>
            <a:off x="10500374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1EF26DAB-7443-E19D-A079-1E0B2C0408A5}"/>
              </a:ext>
            </a:extLst>
          </p:cNvPr>
          <p:cNvSpPr/>
          <p:nvPr/>
        </p:nvSpPr>
        <p:spPr>
          <a:xfrm>
            <a:off x="9508805" y="529320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B6DFCF6F-85A6-2107-67AD-A61CEDCD881E}"/>
              </a:ext>
            </a:extLst>
          </p:cNvPr>
          <p:cNvCxnSpPr>
            <a:cxnSpLocks/>
            <a:stCxn id="109" idx="2"/>
            <a:endCxn id="169" idx="0"/>
          </p:cNvCxnSpPr>
          <p:nvPr/>
        </p:nvCxnSpPr>
        <p:spPr>
          <a:xfrm rot="16200000" flipH="1">
            <a:off x="10404285" y="3738304"/>
            <a:ext cx="741347" cy="1007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椭圆 230">
            <a:extLst>
              <a:ext uri="{FF2B5EF4-FFF2-40B4-BE49-F238E27FC236}">
                <a16:creationId xmlns:a16="http://schemas.microsoft.com/office/drawing/2014/main" id="{89E6A785-594E-6005-AB76-FAAAFD08672E}"/>
              </a:ext>
            </a:extLst>
          </p:cNvPr>
          <p:cNvSpPr/>
          <p:nvPr/>
        </p:nvSpPr>
        <p:spPr>
          <a:xfrm>
            <a:off x="5554828" y="2066838"/>
            <a:ext cx="995966" cy="299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Distance</a:t>
            </a:r>
          </a:p>
        </p:txBody>
      </p:sp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B2115071-BAC2-8AD1-6A33-6C413F23A1A7}"/>
              </a:ext>
            </a:extLst>
          </p:cNvPr>
          <p:cNvCxnSpPr>
            <a:cxnSpLocks/>
            <a:stCxn id="231" idx="4"/>
            <a:endCxn id="108" idx="0"/>
          </p:cNvCxnSpPr>
          <p:nvPr/>
        </p:nvCxnSpPr>
        <p:spPr>
          <a:xfrm rot="16200000" flipH="1">
            <a:off x="7601829" y="817539"/>
            <a:ext cx="1118697" cy="4216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EC22726C-DD6C-402C-596F-876E9A473B17}"/>
              </a:ext>
            </a:extLst>
          </p:cNvPr>
          <p:cNvCxnSpPr>
            <a:cxnSpLocks/>
            <a:stCxn id="231" idx="4"/>
            <a:endCxn id="76" idx="0"/>
          </p:cNvCxnSpPr>
          <p:nvPr/>
        </p:nvCxnSpPr>
        <p:spPr>
          <a:xfrm rot="5400000">
            <a:off x="5290403" y="2724918"/>
            <a:ext cx="1120769" cy="4040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CA27A931-1FB9-07FE-8136-3B88056A0952}"/>
              </a:ext>
            </a:extLst>
          </p:cNvPr>
          <p:cNvCxnSpPr>
            <a:cxnSpLocks/>
            <a:stCxn id="231" idx="4"/>
            <a:endCxn id="53" idx="0"/>
          </p:cNvCxnSpPr>
          <p:nvPr/>
        </p:nvCxnSpPr>
        <p:spPr>
          <a:xfrm rot="5400000">
            <a:off x="4034185" y="1467730"/>
            <a:ext cx="1119798" cy="29174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>
            <a:extLst>
              <a:ext uri="{FF2B5EF4-FFF2-40B4-BE49-F238E27FC236}">
                <a16:creationId xmlns:a16="http://schemas.microsoft.com/office/drawing/2014/main" id="{3028DF87-9034-B8E9-AEE6-1AAA5EC3D1F7}"/>
              </a:ext>
            </a:extLst>
          </p:cNvPr>
          <p:cNvCxnSpPr>
            <a:cxnSpLocks/>
            <a:stCxn id="231" idx="4"/>
            <a:endCxn id="21" idx="0"/>
          </p:cNvCxnSpPr>
          <p:nvPr/>
        </p:nvCxnSpPr>
        <p:spPr>
          <a:xfrm rot="5400000">
            <a:off x="3187865" y="621410"/>
            <a:ext cx="1119798" cy="46100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1892CFED-E0B3-D437-D452-402217E9F2F7}"/>
              </a:ext>
            </a:extLst>
          </p:cNvPr>
          <p:cNvSpPr/>
          <p:nvPr/>
        </p:nvSpPr>
        <p:spPr>
          <a:xfrm>
            <a:off x="7309728" y="5361892"/>
            <a:ext cx="342475" cy="326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 dirty="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BFC900FE-0A54-16CB-1BCF-046B4950F5EB}"/>
              </a:ext>
            </a:extLst>
          </p:cNvPr>
          <p:cNvSpPr/>
          <p:nvPr/>
        </p:nvSpPr>
        <p:spPr>
          <a:xfrm>
            <a:off x="6868066" y="5994620"/>
            <a:ext cx="528663" cy="354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/>
              <a:t>1.5M</a:t>
            </a:r>
          </a:p>
          <a:p>
            <a:pPr algn="ctr"/>
            <a:r>
              <a:rPr lang="en-US" altLang="zh-CN" sz="400" dirty="0"/>
              <a:t>Stomp</a:t>
            </a:r>
          </a:p>
        </p:txBody>
      </p:sp>
      <p:sp>
        <p:nvSpPr>
          <p:cNvPr id="264" name="椭圆 263">
            <a:extLst>
              <a:ext uri="{FF2B5EF4-FFF2-40B4-BE49-F238E27FC236}">
                <a16:creationId xmlns:a16="http://schemas.microsoft.com/office/drawing/2014/main" id="{0AD01B48-1B53-6255-94EA-AA3A8BEFB3F6}"/>
              </a:ext>
            </a:extLst>
          </p:cNvPr>
          <p:cNvSpPr/>
          <p:nvPr/>
        </p:nvSpPr>
        <p:spPr>
          <a:xfrm>
            <a:off x="773264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38AF956E-6E6B-2C76-1435-C6A608B710BE}"/>
              </a:ext>
            </a:extLst>
          </p:cNvPr>
          <p:cNvCxnSpPr>
            <a:cxnSpLocks/>
            <a:stCxn id="261" idx="4"/>
            <a:endCxn id="263" idx="0"/>
          </p:cNvCxnSpPr>
          <p:nvPr/>
        </p:nvCxnSpPr>
        <p:spPr>
          <a:xfrm rot="5400000">
            <a:off x="7153772" y="5667425"/>
            <a:ext cx="305821" cy="348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椭圆 162">
            <a:extLst>
              <a:ext uri="{FF2B5EF4-FFF2-40B4-BE49-F238E27FC236}">
                <a16:creationId xmlns:a16="http://schemas.microsoft.com/office/drawing/2014/main" id="{54B93C08-141D-0C7E-EE5A-CDA9464465F8}"/>
              </a:ext>
            </a:extLst>
          </p:cNvPr>
          <p:cNvSpPr/>
          <p:nvPr/>
        </p:nvSpPr>
        <p:spPr>
          <a:xfrm>
            <a:off x="7051780" y="5918278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681D005-EDE6-8C17-EEE1-48DED58BFFA7}"/>
              </a:ext>
            </a:extLst>
          </p:cNvPr>
          <p:cNvCxnSpPr>
            <a:cxnSpLocks/>
            <a:stCxn id="94" idx="4"/>
            <a:endCxn id="261" idx="0"/>
          </p:cNvCxnSpPr>
          <p:nvPr/>
        </p:nvCxnSpPr>
        <p:spPr>
          <a:xfrm rot="5400000">
            <a:off x="7496277" y="4822569"/>
            <a:ext cx="524013" cy="5546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椭圆 278">
            <a:extLst>
              <a:ext uri="{FF2B5EF4-FFF2-40B4-BE49-F238E27FC236}">
                <a16:creationId xmlns:a16="http://schemas.microsoft.com/office/drawing/2014/main" id="{B61B7B99-32F7-7BFA-549D-FBDF3236DCAE}"/>
              </a:ext>
            </a:extLst>
          </p:cNvPr>
          <p:cNvSpPr/>
          <p:nvPr/>
        </p:nvSpPr>
        <p:spPr>
          <a:xfrm>
            <a:off x="7399285" y="5323654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2AAC83A4-7DF6-C667-0C6A-009F76066384}"/>
              </a:ext>
            </a:extLst>
          </p:cNvPr>
          <p:cNvSpPr/>
          <p:nvPr/>
        </p:nvSpPr>
        <p:spPr>
          <a:xfrm>
            <a:off x="8536250" y="5300505"/>
            <a:ext cx="160908" cy="15268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871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63</Words>
  <Application>Microsoft Office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T161446</dc:creator>
  <cp:lastModifiedBy>T161446</cp:lastModifiedBy>
  <cp:revision>8</cp:revision>
  <dcterms:created xsi:type="dcterms:W3CDTF">2023-10-26T07:03:59Z</dcterms:created>
  <dcterms:modified xsi:type="dcterms:W3CDTF">2023-10-26T10:04:50Z</dcterms:modified>
</cp:coreProperties>
</file>