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43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7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259E3-E54E-9CDF-AC50-CD0D898D3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A9F316-C9D2-5D3A-E636-B69E2CF42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A6EDDC-B59C-06BF-7249-0848FD4EF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432B-70EE-4D03-8A68-364A8F92E9D9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86D7EF-0503-550D-E74E-7CACC81D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AC6113-C2DF-460C-831D-7CCB7B80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C6AA-5501-4C81-9018-0E32282BC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873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ECBAF-4138-A43C-2BB4-B98B1F80F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21B3EE-CFBF-0D36-D0C2-779D9B9A1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D72005-A8E1-CE82-CF67-8D650D73E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432B-70EE-4D03-8A68-364A8F92E9D9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D1D327-D92F-9753-92E4-A674B407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A935E4-9C93-2070-8C70-6DFEA0DA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C6AA-5501-4C81-9018-0E32282BC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41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572C83-7223-703C-28A0-D0780F7D8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E5867F-E423-4278-5DFF-7A4651956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80F1F0-78A4-9C87-1D6A-0103AFADB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432B-70EE-4D03-8A68-364A8F92E9D9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78CF0D-EBA5-1149-0F26-9FDAC6591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5A59EC-FAC6-77A7-D554-C28BA3320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C6AA-5501-4C81-9018-0E32282BC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27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35CD7-577C-7254-8F6D-F668D72A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064CDF-E6C6-A040-CA56-AA0F71FB6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0F8F51-DC98-2404-BBE1-544AB75C6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432B-70EE-4D03-8A68-364A8F92E9D9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2CEF85-C32E-007B-A1AA-A31AEBC7E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21209B-D3FA-8C87-9A33-AD22830F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C6AA-5501-4C81-9018-0E32282BC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40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414B7-DFA8-8297-13C9-4738E5E24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35E9AD-E316-0665-5EE1-F9D917D66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063E83-4137-6482-8019-4F3650827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432B-70EE-4D03-8A68-364A8F92E9D9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CC807E-E8BE-04CF-4325-2480DFB0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508DF4-9558-228B-9F99-7ECBA6667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C6AA-5501-4C81-9018-0E32282BC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456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6F6DB-04E3-776E-2919-9A0B5C4C7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3D8A79-8B02-3E6C-F8EF-431EE56EC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816729-A961-7A98-D910-7FD757CBF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EDA496-D805-2DE9-C371-CD265B2DA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432B-70EE-4D03-8A68-364A8F92E9D9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9A0E6B-267D-2965-59FE-DE1FDC86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32070B-B5F8-E164-CA52-9D6D0CE9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C6AA-5501-4C81-9018-0E32282BC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65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F8A3E-5EE0-D833-4F84-8109BC553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3C10FE-67CC-03E0-9866-30137C88F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9386F5-A854-D7C5-56E4-0A283DCBF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DBDA32-0BD8-8665-6E73-905A4C035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9CB8A0-4225-D14C-AD5F-DE2987724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0D30D1-103D-70D6-67B4-3559A383F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432B-70EE-4D03-8A68-364A8F92E9D9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53ED58-6399-CAEA-E432-05A052B36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53E70A-4E2F-4013-7174-1C9BF54F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C6AA-5501-4C81-9018-0E32282BC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167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F325D-931A-C1A2-0C31-F2DDEFED3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72C50D-63D2-1A8C-C328-0C5B1CF98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432B-70EE-4D03-8A68-364A8F92E9D9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32FFDF-EB40-30A8-7892-9C2701518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106B95-BAB0-A5C5-3DA2-ADA2A0C9C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C6AA-5501-4C81-9018-0E32282BC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974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3F3461-9C10-4166-141A-7B00B4912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432B-70EE-4D03-8A68-364A8F92E9D9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66F972-1823-798B-2047-EF0AD5A6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40B0EF-86F5-3667-85A2-A71A34BE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C6AA-5501-4C81-9018-0E32282BC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93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001FA-BF37-45E0-B935-EECD9D716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86762D-9807-4DA0-4D04-1E3B4D508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2F2949-7307-FD0B-D2F3-76B1FA7E8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6F2967-2DED-DED5-26B4-DE6D7E2C1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432B-70EE-4D03-8A68-364A8F92E9D9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75BC91-D19B-9DC7-151D-E9575F82A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79DF82-2519-11C8-C5C2-B24B06FB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C6AA-5501-4C81-9018-0E32282BC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50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3F63C-FC69-E8A2-CA24-54EF8EA41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B9E910-C770-B95F-C91C-D2B403B57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7E470B-A815-D3A0-7DD1-3E393D1FD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2B180D-822C-4609-E0F5-7D97B577A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432B-70EE-4D03-8A68-364A8F92E9D9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8BAE4B-45FD-62CF-76FC-6F0C7F62D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3FA83E-8164-B5C1-457F-5F7C53B8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C6AA-5501-4C81-9018-0E32282BC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52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F1D5E6-6C4D-AB64-20F4-16BEE5B6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89019B-3A8A-8A62-8536-07E8B61EB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7138A9-34EF-4010-B44D-57065827E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F432B-70EE-4D03-8A68-364A8F92E9D9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D9C180-FC1A-7CA0-E4B5-863A8C05F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8F25F4-9CEF-B612-61B9-DED7D2C46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DC6AA-5501-4C81-9018-0E32282BC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575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EA87B701-DDFA-D230-F9A8-CAAD07D618C2}"/>
              </a:ext>
            </a:extLst>
          </p:cNvPr>
          <p:cNvSpPr/>
          <p:nvPr/>
        </p:nvSpPr>
        <p:spPr>
          <a:xfrm>
            <a:off x="5271484" y="5070723"/>
            <a:ext cx="995966" cy="299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Distance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EB18FFA-4D43-90D7-ECCC-04F0762562A7}"/>
              </a:ext>
            </a:extLst>
          </p:cNvPr>
          <p:cNvSpPr/>
          <p:nvPr/>
        </p:nvSpPr>
        <p:spPr>
          <a:xfrm>
            <a:off x="5271484" y="4493491"/>
            <a:ext cx="995966" cy="299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 err="1"/>
              <a:t>BeenAttacked</a:t>
            </a:r>
            <a:endParaRPr lang="en-US" altLang="zh-CN" sz="6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426D441-D70A-1A27-44D0-926F83991860}"/>
              </a:ext>
            </a:extLst>
          </p:cNvPr>
          <p:cNvSpPr/>
          <p:nvPr/>
        </p:nvSpPr>
        <p:spPr>
          <a:xfrm>
            <a:off x="5271484" y="3916259"/>
            <a:ext cx="995966" cy="299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err="1"/>
              <a:t>GetTarget</a:t>
            </a:r>
            <a:endParaRPr lang="en-US" altLang="zh-CN" sz="7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B901353-AEE8-A0B4-C92D-509CFA344F9F}"/>
              </a:ext>
            </a:extLst>
          </p:cNvPr>
          <p:cNvSpPr/>
          <p:nvPr/>
        </p:nvSpPr>
        <p:spPr>
          <a:xfrm>
            <a:off x="5271484" y="3349927"/>
            <a:ext cx="995966" cy="299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err="1"/>
              <a:t>PlayerIsDead</a:t>
            </a:r>
            <a:endParaRPr lang="en-US" altLang="zh-CN" sz="7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ADE0F46-FF79-FDE5-4E77-88DD99BB6CB7}"/>
              </a:ext>
            </a:extLst>
          </p:cNvPr>
          <p:cNvSpPr/>
          <p:nvPr/>
        </p:nvSpPr>
        <p:spPr>
          <a:xfrm>
            <a:off x="5271484" y="2788358"/>
            <a:ext cx="995966" cy="299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/>
              <a:t>（</a:t>
            </a:r>
            <a:r>
              <a:rPr lang="en-US" altLang="zh-CN" sz="700" dirty="0"/>
              <a:t>Self</a:t>
            </a:r>
            <a:r>
              <a:rPr lang="zh-CN" altLang="en-US" sz="700" dirty="0"/>
              <a:t>）</a:t>
            </a:r>
            <a:r>
              <a:rPr lang="en-US" altLang="zh-CN" sz="700" dirty="0" err="1"/>
              <a:t>IsDead</a:t>
            </a:r>
            <a:endParaRPr lang="en-US" altLang="zh-CN" sz="7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FC41D0-F1E2-66FD-D911-A9AFD9A755C0}"/>
              </a:ext>
            </a:extLst>
          </p:cNvPr>
          <p:cNvSpPr/>
          <p:nvPr/>
        </p:nvSpPr>
        <p:spPr>
          <a:xfrm>
            <a:off x="7643209" y="3700463"/>
            <a:ext cx="609601" cy="2157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Laugh</a:t>
            </a:r>
            <a:endParaRPr lang="zh-CN" altLang="en-US" sz="11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5BCD68-2874-1556-9368-515184B8F77D}"/>
              </a:ext>
            </a:extLst>
          </p:cNvPr>
          <p:cNvSpPr/>
          <p:nvPr/>
        </p:nvSpPr>
        <p:spPr>
          <a:xfrm>
            <a:off x="8924923" y="3541749"/>
            <a:ext cx="995966" cy="2157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UnarmedIdle</a:t>
            </a:r>
            <a:endParaRPr lang="zh-CN" altLang="en-US" sz="11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938754A-43C1-2DE6-014D-B09F58FFE965}"/>
              </a:ext>
            </a:extLst>
          </p:cNvPr>
          <p:cNvSpPr/>
          <p:nvPr/>
        </p:nvSpPr>
        <p:spPr>
          <a:xfrm>
            <a:off x="8924923" y="3208353"/>
            <a:ext cx="995966" cy="2157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EquipSword</a:t>
            </a:r>
            <a:endParaRPr lang="zh-CN" altLang="en-US" sz="1100" dirty="0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71911118-4C40-836E-70EA-54E5FCC34A84}"/>
              </a:ext>
            </a:extLst>
          </p:cNvPr>
          <p:cNvSpPr/>
          <p:nvPr/>
        </p:nvSpPr>
        <p:spPr>
          <a:xfrm rot="16200000">
            <a:off x="6930699" y="3403875"/>
            <a:ext cx="209550" cy="191822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052BAF03-9947-23D5-87D9-AB1552948FAF}"/>
              </a:ext>
            </a:extLst>
          </p:cNvPr>
          <p:cNvCxnSpPr>
            <a:stCxn id="14" idx="0"/>
            <a:endCxn id="7" idx="6"/>
          </p:cNvCxnSpPr>
          <p:nvPr/>
        </p:nvCxnSpPr>
        <p:spPr>
          <a:xfrm rot="10800000" flipV="1">
            <a:off x="6267451" y="3499785"/>
            <a:ext cx="672113" cy="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3AFD59B5-E213-33FD-E684-44DA8D8C2CC6}"/>
              </a:ext>
            </a:extLst>
          </p:cNvPr>
          <p:cNvCxnSpPr>
            <a:stCxn id="14" idx="3"/>
            <a:endCxn id="9" idx="1"/>
          </p:cNvCxnSpPr>
          <p:nvPr/>
        </p:nvCxnSpPr>
        <p:spPr>
          <a:xfrm>
            <a:off x="7131385" y="3499786"/>
            <a:ext cx="511824" cy="30857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09C62201-9177-B469-88FE-72EAF5B9A7E0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7131385" y="3316251"/>
            <a:ext cx="1793538" cy="18353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B7A055D8-1946-B92E-DE66-CB0464CECA98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>
            <a:off x="7131385" y="3499786"/>
            <a:ext cx="1793538" cy="14986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4040011E-B7ED-F93A-D812-7C2A38DA9F62}"/>
              </a:ext>
            </a:extLst>
          </p:cNvPr>
          <p:cNvSpPr/>
          <p:nvPr/>
        </p:nvSpPr>
        <p:spPr>
          <a:xfrm>
            <a:off x="7810499" y="3424149"/>
            <a:ext cx="609602" cy="14986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 err="1"/>
              <a:t>GetTarget</a:t>
            </a:r>
            <a:endParaRPr lang="en-US" altLang="zh-CN" sz="400" dirty="0"/>
          </a:p>
        </p:txBody>
      </p:sp>
    </p:spTree>
    <p:extLst>
      <p:ext uri="{BB962C8B-B14F-4D97-AF65-F5344CB8AC3E}">
        <p14:creationId xmlns:p14="http://schemas.microsoft.com/office/powerpoint/2010/main" val="3576139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4D200AA-440D-130B-EE70-F6B5B3962732}"/>
              </a:ext>
            </a:extLst>
          </p:cNvPr>
          <p:cNvSpPr/>
          <p:nvPr/>
        </p:nvSpPr>
        <p:spPr>
          <a:xfrm>
            <a:off x="1616025" y="4531085"/>
            <a:ext cx="399206" cy="354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10M</a:t>
            </a:r>
          </a:p>
          <a:p>
            <a:pPr algn="ctr"/>
            <a:r>
              <a:rPr lang="en-US" altLang="zh-CN" sz="400" dirty="0" err="1"/>
              <a:t>FlySword</a:t>
            </a:r>
            <a:endParaRPr lang="zh-CN" altLang="en-US" sz="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941F42-971F-AAF6-78A8-929E18FC56DB}"/>
              </a:ext>
            </a:extLst>
          </p:cNvPr>
          <p:cNvSpPr/>
          <p:nvPr/>
        </p:nvSpPr>
        <p:spPr>
          <a:xfrm>
            <a:off x="2783225" y="4531085"/>
            <a:ext cx="395901" cy="354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5M</a:t>
            </a:r>
          </a:p>
          <a:p>
            <a:pPr algn="ctr"/>
            <a:r>
              <a:rPr lang="en-US" altLang="zh-CN" sz="400" dirty="0"/>
              <a:t>Charge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09C1E5-D60D-DDB6-DCD9-5D47CD125CAD}"/>
              </a:ext>
            </a:extLst>
          </p:cNvPr>
          <p:cNvSpPr/>
          <p:nvPr/>
        </p:nvSpPr>
        <p:spPr>
          <a:xfrm>
            <a:off x="1975208" y="3620612"/>
            <a:ext cx="710897" cy="229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 err="1"/>
              <a:t>MoveTo</a:t>
            </a:r>
            <a:endParaRPr lang="en-US" altLang="zh-CN" sz="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8141E8-63D9-C2BE-DCE0-E9FB6641711C}"/>
              </a:ext>
            </a:extLst>
          </p:cNvPr>
          <p:cNvSpPr/>
          <p:nvPr/>
        </p:nvSpPr>
        <p:spPr>
          <a:xfrm>
            <a:off x="3287073" y="4531085"/>
            <a:ext cx="395901" cy="354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5M</a:t>
            </a:r>
          </a:p>
          <a:p>
            <a:pPr algn="ctr"/>
            <a:r>
              <a:rPr lang="en-US" altLang="zh-CN" sz="400" dirty="0"/>
              <a:t>Doge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7599FD3-4AE2-FC3A-6300-DEA8493D4D24}"/>
              </a:ext>
            </a:extLst>
          </p:cNvPr>
          <p:cNvSpPr/>
          <p:nvPr/>
        </p:nvSpPr>
        <p:spPr>
          <a:xfrm>
            <a:off x="3609538" y="3588469"/>
            <a:ext cx="710897" cy="229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Confrontation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EA20E7B-9AE2-3C5D-0D9B-815ABF3208A7}"/>
              </a:ext>
            </a:extLst>
          </p:cNvPr>
          <p:cNvSpPr/>
          <p:nvPr/>
        </p:nvSpPr>
        <p:spPr>
          <a:xfrm>
            <a:off x="3079215" y="3586776"/>
            <a:ext cx="342475" cy="3269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 dirty="0"/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7DC3E3D7-DCD2-AC8E-8F2E-4972279B056C}"/>
              </a:ext>
            </a:extLst>
          </p:cNvPr>
          <p:cNvCxnSpPr>
            <a:cxnSpLocks/>
            <a:stCxn id="9" idx="4"/>
            <a:endCxn id="5" idx="0"/>
          </p:cNvCxnSpPr>
          <p:nvPr/>
        </p:nvCxnSpPr>
        <p:spPr>
          <a:xfrm rot="5400000">
            <a:off x="2807114" y="4087746"/>
            <a:ext cx="617402" cy="269277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8CB518E5-25FA-20A1-F6AA-95FA9BB87515}"/>
              </a:ext>
            </a:extLst>
          </p:cNvPr>
          <p:cNvCxnSpPr>
            <a:cxnSpLocks/>
            <a:stCxn id="9" idx="4"/>
            <a:endCxn id="7" idx="0"/>
          </p:cNvCxnSpPr>
          <p:nvPr/>
        </p:nvCxnSpPr>
        <p:spPr>
          <a:xfrm rot="16200000" flipH="1">
            <a:off x="3059037" y="4105098"/>
            <a:ext cx="617402" cy="23457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A414D3B1-8E7B-9584-4991-3821AD7D05A2}"/>
              </a:ext>
            </a:extLst>
          </p:cNvPr>
          <p:cNvCxnSpPr>
            <a:cxnSpLocks/>
            <a:stCxn id="54" idx="2"/>
            <a:endCxn id="9" idx="0"/>
          </p:cNvCxnSpPr>
          <p:nvPr/>
        </p:nvCxnSpPr>
        <p:spPr>
          <a:xfrm rot="5400000">
            <a:off x="3148150" y="3128369"/>
            <a:ext cx="560711" cy="356103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68C3899E-8BA1-B1AD-885E-5CD2944EF2E0}"/>
              </a:ext>
            </a:extLst>
          </p:cNvPr>
          <p:cNvCxnSpPr>
            <a:cxnSpLocks/>
            <a:stCxn id="54" idx="2"/>
            <a:endCxn id="8" idx="0"/>
          </p:cNvCxnSpPr>
          <p:nvPr/>
        </p:nvCxnSpPr>
        <p:spPr>
          <a:xfrm rot="16200000" flipH="1">
            <a:off x="3504569" y="3128051"/>
            <a:ext cx="562404" cy="3584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EBF0113D-AE4B-EA7C-ACDD-8BB7A4A87589}"/>
              </a:ext>
            </a:extLst>
          </p:cNvPr>
          <p:cNvCxnSpPr>
            <a:cxnSpLocks/>
            <a:stCxn id="127" idx="4"/>
            <a:endCxn id="4" idx="0"/>
          </p:cNvCxnSpPr>
          <p:nvPr/>
        </p:nvCxnSpPr>
        <p:spPr>
          <a:xfrm rot="16200000" flipH="1">
            <a:off x="1375577" y="4091033"/>
            <a:ext cx="581109" cy="2989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2DF97D57-8D82-D6B6-D668-6122A6017071}"/>
              </a:ext>
            </a:extLst>
          </p:cNvPr>
          <p:cNvCxnSpPr>
            <a:cxnSpLocks/>
            <a:stCxn id="50" idx="2"/>
            <a:endCxn id="6" idx="0"/>
          </p:cNvCxnSpPr>
          <p:nvPr/>
        </p:nvCxnSpPr>
        <p:spPr>
          <a:xfrm rot="16200000" flipH="1">
            <a:off x="1825013" y="3114967"/>
            <a:ext cx="594547" cy="4167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EAEC1A59-8CAD-78C0-1EB7-E3FC03E7DDFF}"/>
              </a:ext>
            </a:extLst>
          </p:cNvPr>
          <p:cNvSpPr/>
          <p:nvPr/>
        </p:nvSpPr>
        <p:spPr>
          <a:xfrm>
            <a:off x="1059599" y="4531085"/>
            <a:ext cx="450148" cy="3541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10M</a:t>
            </a:r>
          </a:p>
          <a:p>
            <a:pPr algn="ctr"/>
            <a:r>
              <a:rPr lang="en-US" altLang="zh-CN" sz="400" dirty="0"/>
              <a:t>Charge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034E2DC-CE6D-03D6-B42A-211FD2DC3DE6}"/>
              </a:ext>
            </a:extLst>
          </p:cNvPr>
          <p:cNvSpPr/>
          <p:nvPr/>
        </p:nvSpPr>
        <p:spPr>
          <a:xfrm>
            <a:off x="4499031" y="4529079"/>
            <a:ext cx="395901" cy="354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2.5M</a:t>
            </a:r>
          </a:p>
          <a:p>
            <a:pPr algn="ctr"/>
            <a:r>
              <a:rPr lang="en-US" altLang="zh-CN" sz="400" dirty="0"/>
              <a:t>1/3Attack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F6A6713-FB47-39CE-3AAA-A2292C6C02ED}"/>
              </a:ext>
            </a:extLst>
          </p:cNvPr>
          <p:cNvSpPr/>
          <p:nvPr/>
        </p:nvSpPr>
        <p:spPr>
          <a:xfrm>
            <a:off x="4799603" y="3620611"/>
            <a:ext cx="342475" cy="3269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 dirty="0"/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1015AA5A-612A-6947-46F4-DB8BCADF8CBD}"/>
              </a:ext>
            </a:extLst>
          </p:cNvPr>
          <p:cNvCxnSpPr>
            <a:cxnSpLocks/>
            <a:stCxn id="34" idx="4"/>
            <a:endCxn id="33" idx="0"/>
          </p:cNvCxnSpPr>
          <p:nvPr/>
        </p:nvCxnSpPr>
        <p:spPr>
          <a:xfrm rot="5400000">
            <a:off x="4543132" y="4101369"/>
            <a:ext cx="581561" cy="27385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F87D0B7C-D042-A91D-B87E-8CE608581D43}"/>
              </a:ext>
            </a:extLst>
          </p:cNvPr>
          <p:cNvSpPr/>
          <p:nvPr/>
        </p:nvSpPr>
        <p:spPr>
          <a:xfrm>
            <a:off x="5014295" y="4531085"/>
            <a:ext cx="395901" cy="3541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2.5M</a:t>
            </a:r>
          </a:p>
          <a:p>
            <a:pPr algn="ctr"/>
            <a:r>
              <a:rPr lang="en-US" altLang="zh-CN" sz="400" dirty="0"/>
              <a:t>2Attack</a:t>
            </a:r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8D30936B-C946-559A-E0BC-97941E38B591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 rot="16200000" flipH="1">
            <a:off x="4799760" y="4118598"/>
            <a:ext cx="583567" cy="24140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2EEDEAB7-3038-032D-9CD1-61C887FAFB4B}"/>
              </a:ext>
            </a:extLst>
          </p:cNvPr>
          <p:cNvGrpSpPr/>
          <p:nvPr/>
        </p:nvGrpSpPr>
        <p:grpSpPr>
          <a:xfrm>
            <a:off x="1706008" y="2639919"/>
            <a:ext cx="412527" cy="386146"/>
            <a:chOff x="1360124" y="3920067"/>
            <a:chExt cx="412527" cy="386146"/>
          </a:xfrm>
        </p:grpSpPr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7AE5BDDF-995C-C1F2-C4E3-DE440DB50290}"/>
                </a:ext>
              </a:extLst>
            </p:cNvPr>
            <p:cNvSpPr/>
            <p:nvPr/>
          </p:nvSpPr>
          <p:spPr>
            <a:xfrm>
              <a:off x="1360124" y="3920067"/>
              <a:ext cx="412527" cy="35415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00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E95BAB4B-15F5-EE4B-E0EC-B2147B791142}"/>
                </a:ext>
              </a:extLst>
            </p:cNvPr>
            <p:cNvSpPr txBox="1"/>
            <p:nvPr/>
          </p:nvSpPr>
          <p:spPr>
            <a:xfrm>
              <a:off x="1388707" y="4044603"/>
              <a:ext cx="3586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</a:rPr>
                <a:t>CD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B6E498-708B-62A3-F665-B06160F4AC31}"/>
              </a:ext>
            </a:extLst>
          </p:cNvPr>
          <p:cNvGrpSpPr/>
          <p:nvPr/>
        </p:nvGrpSpPr>
        <p:grpSpPr>
          <a:xfrm>
            <a:off x="3398648" y="2639919"/>
            <a:ext cx="412527" cy="386146"/>
            <a:chOff x="1360124" y="3920067"/>
            <a:chExt cx="412527" cy="386146"/>
          </a:xfrm>
        </p:grpSpPr>
        <p:sp>
          <p:nvSpPr>
            <p:cNvPr id="53" name="等腰三角形 52">
              <a:extLst>
                <a:ext uri="{FF2B5EF4-FFF2-40B4-BE49-F238E27FC236}">
                  <a16:creationId xmlns:a16="http://schemas.microsoft.com/office/drawing/2014/main" id="{7552C49B-D454-1E8D-D643-C4E4FD3BB752}"/>
                </a:ext>
              </a:extLst>
            </p:cNvPr>
            <p:cNvSpPr/>
            <p:nvPr/>
          </p:nvSpPr>
          <p:spPr>
            <a:xfrm>
              <a:off x="1360124" y="3920067"/>
              <a:ext cx="412527" cy="35415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00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87C6BE68-C49F-0158-6B13-5496DA2FC296}"/>
                </a:ext>
              </a:extLst>
            </p:cNvPr>
            <p:cNvSpPr txBox="1"/>
            <p:nvPr/>
          </p:nvSpPr>
          <p:spPr>
            <a:xfrm>
              <a:off x="1388707" y="4044603"/>
              <a:ext cx="3586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</a:rPr>
                <a:t>CD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62" name="椭圆 61">
            <a:extLst>
              <a:ext uri="{FF2B5EF4-FFF2-40B4-BE49-F238E27FC236}">
                <a16:creationId xmlns:a16="http://schemas.microsoft.com/office/drawing/2014/main" id="{CA6EFC45-57C2-0E40-3617-D802D94C9149}"/>
              </a:ext>
            </a:extLst>
          </p:cNvPr>
          <p:cNvSpPr/>
          <p:nvPr/>
        </p:nvSpPr>
        <p:spPr>
          <a:xfrm>
            <a:off x="5853147" y="3621849"/>
            <a:ext cx="342475" cy="3269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5D18ED-867A-9AE5-1E8C-35B0A41FF4FA}"/>
              </a:ext>
            </a:extLst>
          </p:cNvPr>
          <p:cNvSpPr/>
          <p:nvPr/>
        </p:nvSpPr>
        <p:spPr>
          <a:xfrm>
            <a:off x="5576115" y="4529079"/>
            <a:ext cx="395901" cy="3541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 err="1"/>
              <a:t>BackRoll</a:t>
            </a:r>
            <a:endParaRPr lang="en-US" altLang="zh-CN" sz="400" dirty="0"/>
          </a:p>
        </p:txBody>
      </p: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185124DE-960B-E59B-B0DD-8C0EEF2155B9}"/>
              </a:ext>
            </a:extLst>
          </p:cNvPr>
          <p:cNvCxnSpPr>
            <a:cxnSpLocks/>
            <a:stCxn id="62" idx="4"/>
            <a:endCxn id="65" idx="0"/>
          </p:cNvCxnSpPr>
          <p:nvPr/>
        </p:nvCxnSpPr>
        <p:spPr>
          <a:xfrm rot="5400000">
            <a:off x="5609065" y="4113758"/>
            <a:ext cx="580323" cy="2503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019C595C-77E2-A3AB-9B42-FF630C02E697}"/>
              </a:ext>
            </a:extLst>
          </p:cNvPr>
          <p:cNvCxnSpPr>
            <a:cxnSpLocks/>
            <a:stCxn id="62" idx="4"/>
            <a:endCxn id="110" idx="0"/>
          </p:cNvCxnSpPr>
          <p:nvPr/>
        </p:nvCxnSpPr>
        <p:spPr>
          <a:xfrm rot="16200000" flipH="1">
            <a:off x="5859731" y="4113409"/>
            <a:ext cx="580323" cy="25101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568DF91-AA84-E475-B4EF-7A8F524DFEE4}"/>
              </a:ext>
            </a:extLst>
          </p:cNvPr>
          <p:cNvGrpSpPr/>
          <p:nvPr/>
        </p:nvGrpSpPr>
        <p:grpSpPr>
          <a:xfrm>
            <a:off x="5912054" y="2640890"/>
            <a:ext cx="412527" cy="386146"/>
            <a:chOff x="1360124" y="3920067"/>
            <a:chExt cx="412527" cy="386146"/>
          </a:xfrm>
        </p:grpSpPr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id="{3B573EBB-B1BA-3F47-B592-D9C5DBEBF172}"/>
                </a:ext>
              </a:extLst>
            </p:cNvPr>
            <p:cNvSpPr/>
            <p:nvPr/>
          </p:nvSpPr>
          <p:spPr>
            <a:xfrm>
              <a:off x="1360124" y="3920067"/>
              <a:ext cx="412527" cy="35415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00" dirty="0"/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2605EF31-D9FD-B834-E88A-C4B8DF2791EB}"/>
                </a:ext>
              </a:extLst>
            </p:cNvPr>
            <p:cNvSpPr txBox="1"/>
            <p:nvPr/>
          </p:nvSpPr>
          <p:spPr>
            <a:xfrm>
              <a:off x="1388707" y="4044603"/>
              <a:ext cx="3586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</a:rPr>
                <a:t>CD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57F7A421-903F-5607-6997-AA83AF5BA329}"/>
              </a:ext>
            </a:extLst>
          </p:cNvPr>
          <p:cNvCxnSpPr>
            <a:cxnSpLocks/>
            <a:stCxn id="77" idx="2"/>
            <a:endCxn id="136" idx="0"/>
          </p:cNvCxnSpPr>
          <p:nvPr/>
        </p:nvCxnSpPr>
        <p:spPr>
          <a:xfrm rot="5400000">
            <a:off x="5446478" y="3058796"/>
            <a:ext cx="705245" cy="6417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B66091EE-5430-8293-92E1-A102FB97C05B}"/>
              </a:ext>
            </a:extLst>
          </p:cNvPr>
          <p:cNvSpPr/>
          <p:nvPr/>
        </p:nvSpPr>
        <p:spPr>
          <a:xfrm>
            <a:off x="6370049" y="3732281"/>
            <a:ext cx="710897" cy="229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Confrontation</a:t>
            </a:r>
          </a:p>
        </p:txBody>
      </p: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124CBF33-E036-D76C-534C-E41F6D04E8B6}"/>
              </a:ext>
            </a:extLst>
          </p:cNvPr>
          <p:cNvCxnSpPr>
            <a:cxnSpLocks/>
            <a:stCxn id="77" idx="2"/>
            <a:endCxn id="82" idx="0"/>
          </p:cNvCxnSpPr>
          <p:nvPr/>
        </p:nvCxnSpPr>
        <p:spPr>
          <a:xfrm rot="16200000" flipH="1">
            <a:off x="6070108" y="3076890"/>
            <a:ext cx="705245" cy="60553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C80196FB-0FCA-D63D-970B-6AFD5DEFB237}"/>
              </a:ext>
            </a:extLst>
          </p:cNvPr>
          <p:cNvSpPr/>
          <p:nvPr/>
        </p:nvSpPr>
        <p:spPr>
          <a:xfrm>
            <a:off x="8633806" y="5148183"/>
            <a:ext cx="395901" cy="354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1.5M</a:t>
            </a:r>
          </a:p>
          <a:p>
            <a:pPr algn="ctr"/>
            <a:r>
              <a:rPr lang="en-US" altLang="zh-CN" sz="400" dirty="0"/>
              <a:t>3Attack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579AB3DB-5E21-AB4D-C980-6DB08C387C36}"/>
              </a:ext>
            </a:extLst>
          </p:cNvPr>
          <p:cNvSpPr/>
          <p:nvPr/>
        </p:nvSpPr>
        <p:spPr>
          <a:xfrm>
            <a:off x="8013567" y="5148183"/>
            <a:ext cx="528663" cy="3541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1.5M</a:t>
            </a:r>
          </a:p>
          <a:p>
            <a:pPr algn="ctr"/>
            <a:r>
              <a:rPr lang="en-US" altLang="zh-CN" sz="400" dirty="0"/>
              <a:t>1/2SlideAttack</a:t>
            </a:r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07F2C44D-C8AA-FCBB-8AD2-4CB887F6A83E}"/>
              </a:ext>
            </a:extLst>
          </p:cNvPr>
          <p:cNvSpPr/>
          <p:nvPr/>
        </p:nvSpPr>
        <p:spPr>
          <a:xfrm>
            <a:off x="8333917" y="3664535"/>
            <a:ext cx="342475" cy="3269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 dirty="0"/>
          </a:p>
        </p:txBody>
      </p: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3C8C5051-826D-6643-91BE-0A86ECC31F64}"/>
              </a:ext>
            </a:extLst>
          </p:cNvPr>
          <p:cNvCxnSpPr>
            <a:cxnSpLocks/>
            <a:stCxn id="261" idx="4"/>
            <a:endCxn id="93" idx="0"/>
          </p:cNvCxnSpPr>
          <p:nvPr/>
        </p:nvCxnSpPr>
        <p:spPr>
          <a:xfrm rot="16200000" flipH="1">
            <a:off x="7961300" y="4831583"/>
            <a:ext cx="305821" cy="3273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73AAB0DD-449E-197E-EE79-86E73AA259D1}"/>
              </a:ext>
            </a:extLst>
          </p:cNvPr>
          <p:cNvCxnSpPr>
            <a:cxnSpLocks/>
            <a:stCxn id="94" idx="4"/>
            <a:endCxn id="113" idx="0"/>
          </p:cNvCxnSpPr>
          <p:nvPr/>
        </p:nvCxnSpPr>
        <p:spPr>
          <a:xfrm rot="16200000" flipH="1">
            <a:off x="8535155" y="3961442"/>
            <a:ext cx="524014" cy="58401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id="{7E59678E-676D-02E6-2C5E-BE91E49F5999}"/>
              </a:ext>
            </a:extLst>
          </p:cNvPr>
          <p:cNvSpPr/>
          <p:nvPr/>
        </p:nvSpPr>
        <p:spPr>
          <a:xfrm>
            <a:off x="11077007" y="5151931"/>
            <a:ext cx="453259" cy="3541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 err="1"/>
              <a:t>BackJump</a:t>
            </a:r>
            <a:endParaRPr lang="en-US" altLang="zh-CN" sz="400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DA1F5A4A-CBB9-076A-2C58-501548126450}"/>
              </a:ext>
            </a:extLst>
          </p:cNvPr>
          <p:cNvSpPr/>
          <p:nvPr/>
        </p:nvSpPr>
        <p:spPr>
          <a:xfrm>
            <a:off x="9644435" y="5152975"/>
            <a:ext cx="375447" cy="3541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L/;R</a:t>
            </a:r>
          </a:p>
          <a:p>
            <a:pPr algn="ctr"/>
            <a:r>
              <a:rPr lang="en-US" altLang="zh-CN" sz="400" dirty="0"/>
              <a:t>Roll</a:t>
            </a:r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84AE7D57-A1EE-AB3F-1DC8-C1076CDED1D2}"/>
              </a:ext>
            </a:extLst>
          </p:cNvPr>
          <p:cNvSpPr/>
          <p:nvPr/>
        </p:nvSpPr>
        <p:spPr>
          <a:xfrm>
            <a:off x="10373855" y="3664535"/>
            <a:ext cx="342475" cy="3269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 dirty="0"/>
          </a:p>
        </p:txBody>
      </p: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CA848B9A-C3D0-4053-A9E4-18C1837F323E}"/>
              </a:ext>
            </a:extLst>
          </p:cNvPr>
          <p:cNvCxnSpPr>
            <a:cxnSpLocks/>
            <a:stCxn id="104" idx="4"/>
            <a:endCxn id="201" idx="0"/>
          </p:cNvCxnSpPr>
          <p:nvPr/>
        </p:nvCxnSpPr>
        <p:spPr>
          <a:xfrm rot="5400000">
            <a:off x="10046568" y="4016929"/>
            <a:ext cx="524013" cy="4730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EA559FF1-6E0B-7FC6-950A-14BFB4C91B81}"/>
              </a:ext>
            </a:extLst>
          </p:cNvPr>
          <p:cNvCxnSpPr>
            <a:cxnSpLocks/>
            <a:stCxn id="104" idx="4"/>
            <a:endCxn id="175" idx="0"/>
          </p:cNvCxnSpPr>
          <p:nvPr/>
        </p:nvCxnSpPr>
        <p:spPr>
          <a:xfrm rot="16200000" flipH="1">
            <a:off x="10533150" y="4003384"/>
            <a:ext cx="524013" cy="5001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C7D94DB4-FA0C-8F6A-12ED-E57EAFAC68EF}"/>
              </a:ext>
            </a:extLst>
          </p:cNvPr>
          <p:cNvGrpSpPr/>
          <p:nvPr/>
        </p:nvGrpSpPr>
        <p:grpSpPr>
          <a:xfrm>
            <a:off x="9365123" y="2638818"/>
            <a:ext cx="412527" cy="386146"/>
            <a:chOff x="1360124" y="3920067"/>
            <a:chExt cx="412527" cy="386146"/>
          </a:xfrm>
        </p:grpSpPr>
        <p:sp>
          <p:nvSpPr>
            <p:cNvPr id="108" name="等腰三角形 107">
              <a:extLst>
                <a:ext uri="{FF2B5EF4-FFF2-40B4-BE49-F238E27FC236}">
                  <a16:creationId xmlns:a16="http://schemas.microsoft.com/office/drawing/2014/main" id="{6C6043CB-2072-2811-CB7D-D2502A71419F}"/>
                </a:ext>
              </a:extLst>
            </p:cNvPr>
            <p:cNvSpPr/>
            <p:nvPr/>
          </p:nvSpPr>
          <p:spPr>
            <a:xfrm>
              <a:off x="1360124" y="3920067"/>
              <a:ext cx="412527" cy="35415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00" dirty="0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9BD9CB62-7DA6-1C43-87F4-8643FAF26C00}"/>
                </a:ext>
              </a:extLst>
            </p:cNvPr>
            <p:cNvSpPr txBox="1"/>
            <p:nvPr/>
          </p:nvSpPr>
          <p:spPr>
            <a:xfrm>
              <a:off x="1388707" y="4044603"/>
              <a:ext cx="3586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</a:rPr>
                <a:t>CD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10" name="矩形 109">
            <a:extLst>
              <a:ext uri="{FF2B5EF4-FFF2-40B4-BE49-F238E27FC236}">
                <a16:creationId xmlns:a16="http://schemas.microsoft.com/office/drawing/2014/main" id="{1D77B6A3-B2DD-11A8-133F-8697B8A5DCEC}"/>
              </a:ext>
            </a:extLst>
          </p:cNvPr>
          <p:cNvSpPr/>
          <p:nvPr/>
        </p:nvSpPr>
        <p:spPr>
          <a:xfrm>
            <a:off x="6060774" y="4529079"/>
            <a:ext cx="429251" cy="3541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L/R</a:t>
            </a:r>
          </a:p>
          <a:p>
            <a:pPr algn="ctr"/>
            <a:r>
              <a:rPr lang="en-US" altLang="zh-CN" sz="400" dirty="0"/>
              <a:t>Doge</a:t>
            </a: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92DFE8A7-AE75-72A5-B482-AB8C621C002D}"/>
              </a:ext>
            </a:extLst>
          </p:cNvPr>
          <p:cNvSpPr/>
          <p:nvPr/>
        </p:nvSpPr>
        <p:spPr>
          <a:xfrm>
            <a:off x="8917931" y="4515456"/>
            <a:ext cx="342475" cy="3269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 dirty="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D7D2967B-5D76-F7DF-F63E-E63F9BD60678}"/>
              </a:ext>
            </a:extLst>
          </p:cNvPr>
          <p:cNvSpPr/>
          <p:nvPr/>
        </p:nvSpPr>
        <p:spPr>
          <a:xfrm>
            <a:off x="9135612" y="5148344"/>
            <a:ext cx="395901" cy="3541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1.5M</a:t>
            </a:r>
          </a:p>
          <a:p>
            <a:pPr algn="ctr"/>
            <a:r>
              <a:rPr lang="en-US" altLang="zh-CN" sz="400" dirty="0"/>
              <a:t>1Attack</a:t>
            </a:r>
          </a:p>
        </p:txBody>
      </p: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2C78B4BF-39AD-8430-7E2C-E4884C502729}"/>
              </a:ext>
            </a:extLst>
          </p:cNvPr>
          <p:cNvCxnSpPr>
            <a:cxnSpLocks/>
            <a:stCxn id="113" idx="4"/>
            <a:endCxn id="118" idx="0"/>
          </p:cNvCxnSpPr>
          <p:nvPr/>
        </p:nvCxnSpPr>
        <p:spPr>
          <a:xfrm rot="16200000" flipH="1">
            <a:off x="9058376" y="4873156"/>
            <a:ext cx="305981" cy="2443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连接符: 肘形 122">
            <a:extLst>
              <a:ext uri="{FF2B5EF4-FFF2-40B4-BE49-F238E27FC236}">
                <a16:creationId xmlns:a16="http://schemas.microsoft.com/office/drawing/2014/main" id="{8AF3BA26-6A3D-C098-0D62-468F766872AB}"/>
              </a:ext>
            </a:extLst>
          </p:cNvPr>
          <p:cNvCxnSpPr>
            <a:cxnSpLocks/>
            <a:stCxn id="113" idx="4"/>
            <a:endCxn id="92" idx="0"/>
          </p:cNvCxnSpPr>
          <p:nvPr/>
        </p:nvCxnSpPr>
        <p:spPr>
          <a:xfrm rot="5400000">
            <a:off x="8807553" y="4866567"/>
            <a:ext cx="305820" cy="25741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6E3F736B-3D38-5859-7B90-FE7BD0B3F531}"/>
              </a:ext>
            </a:extLst>
          </p:cNvPr>
          <p:cNvSpPr/>
          <p:nvPr/>
        </p:nvSpPr>
        <p:spPr>
          <a:xfrm>
            <a:off x="1345396" y="3623069"/>
            <a:ext cx="342475" cy="3269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 dirty="0"/>
          </a:p>
        </p:txBody>
      </p:sp>
      <p:cxnSp>
        <p:nvCxnSpPr>
          <p:cNvPr id="129" name="连接符: 肘形 128">
            <a:extLst>
              <a:ext uri="{FF2B5EF4-FFF2-40B4-BE49-F238E27FC236}">
                <a16:creationId xmlns:a16="http://schemas.microsoft.com/office/drawing/2014/main" id="{F04B5B13-8FC3-BB2A-F73A-57157BF18B32}"/>
              </a:ext>
            </a:extLst>
          </p:cNvPr>
          <p:cNvCxnSpPr>
            <a:cxnSpLocks/>
            <a:stCxn id="50" idx="2"/>
            <a:endCxn id="127" idx="0"/>
          </p:cNvCxnSpPr>
          <p:nvPr/>
        </p:nvCxnSpPr>
        <p:spPr>
          <a:xfrm rot="5400000">
            <a:off x="1416773" y="3125926"/>
            <a:ext cx="597004" cy="3972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连接符: 肘形 131">
            <a:extLst>
              <a:ext uri="{FF2B5EF4-FFF2-40B4-BE49-F238E27FC236}">
                <a16:creationId xmlns:a16="http://schemas.microsoft.com/office/drawing/2014/main" id="{CB47E1EA-BB99-4E88-FA81-22761FB50701}"/>
              </a:ext>
            </a:extLst>
          </p:cNvPr>
          <p:cNvCxnSpPr>
            <a:cxnSpLocks/>
            <a:stCxn id="127" idx="4"/>
            <a:endCxn id="28" idx="0"/>
          </p:cNvCxnSpPr>
          <p:nvPr/>
        </p:nvCxnSpPr>
        <p:spPr>
          <a:xfrm rot="5400000">
            <a:off x="1110100" y="4124550"/>
            <a:ext cx="581109" cy="2319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箭头: 五边形 135">
            <a:extLst>
              <a:ext uri="{FF2B5EF4-FFF2-40B4-BE49-F238E27FC236}">
                <a16:creationId xmlns:a16="http://schemas.microsoft.com/office/drawing/2014/main" id="{E4883B93-9872-FDD2-D9DE-CCBECB8E2398}"/>
              </a:ext>
            </a:extLst>
          </p:cNvPr>
          <p:cNvSpPr/>
          <p:nvPr/>
        </p:nvSpPr>
        <p:spPr>
          <a:xfrm>
            <a:off x="5184713" y="3732281"/>
            <a:ext cx="631116" cy="88138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6" name="连接符: 肘形 145">
            <a:extLst>
              <a:ext uri="{FF2B5EF4-FFF2-40B4-BE49-F238E27FC236}">
                <a16:creationId xmlns:a16="http://schemas.microsoft.com/office/drawing/2014/main" id="{FCA37DB7-9988-ECDE-EA01-7E111506DD3D}"/>
              </a:ext>
            </a:extLst>
          </p:cNvPr>
          <p:cNvCxnSpPr>
            <a:cxnSpLocks/>
            <a:stCxn id="109" idx="2"/>
            <a:endCxn id="94" idx="0"/>
          </p:cNvCxnSpPr>
          <p:nvPr/>
        </p:nvCxnSpPr>
        <p:spPr>
          <a:xfrm rot="5400000">
            <a:off x="8719308" y="2810811"/>
            <a:ext cx="639571" cy="1067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椭圆 152">
            <a:extLst>
              <a:ext uri="{FF2B5EF4-FFF2-40B4-BE49-F238E27FC236}">
                <a16:creationId xmlns:a16="http://schemas.microsoft.com/office/drawing/2014/main" id="{A5670403-DEFE-E3E3-37E9-60D8F6E989AE}"/>
              </a:ext>
            </a:extLst>
          </p:cNvPr>
          <p:cNvSpPr/>
          <p:nvPr/>
        </p:nvSpPr>
        <p:spPr>
          <a:xfrm>
            <a:off x="4606203" y="4439115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7</a:t>
            </a:r>
            <a:endParaRPr lang="zh-CN" altLang="en-US" sz="1100" dirty="0"/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F3B248C8-7CE6-3966-3093-D398E50E48EA}"/>
              </a:ext>
            </a:extLst>
          </p:cNvPr>
          <p:cNvSpPr/>
          <p:nvPr/>
        </p:nvSpPr>
        <p:spPr>
          <a:xfrm>
            <a:off x="5128191" y="4439115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3</a:t>
            </a:r>
            <a:endParaRPr lang="zh-CN" altLang="en-US" sz="1100" dirty="0"/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55E0CB9B-96D6-FDA0-9689-352DBFDE4B70}"/>
              </a:ext>
            </a:extLst>
          </p:cNvPr>
          <p:cNvSpPr/>
          <p:nvPr/>
        </p:nvSpPr>
        <p:spPr>
          <a:xfrm>
            <a:off x="3409662" y="4439115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DAB3CCAA-1FDD-FCB8-1BDF-3B125B6F4B73}"/>
              </a:ext>
            </a:extLst>
          </p:cNvPr>
          <p:cNvSpPr/>
          <p:nvPr/>
        </p:nvSpPr>
        <p:spPr>
          <a:xfrm>
            <a:off x="2893037" y="4439114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A1D1715A-9DD2-5B2C-2AB7-F8BE3F61ADF1}"/>
              </a:ext>
            </a:extLst>
          </p:cNvPr>
          <p:cNvSpPr/>
          <p:nvPr/>
        </p:nvSpPr>
        <p:spPr>
          <a:xfrm>
            <a:off x="1734539" y="4452859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8F43D760-A939-9A0C-61FB-48EA19A1915A}"/>
              </a:ext>
            </a:extLst>
          </p:cNvPr>
          <p:cNvSpPr/>
          <p:nvPr/>
        </p:nvSpPr>
        <p:spPr>
          <a:xfrm>
            <a:off x="1201610" y="4454068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6B198538-9FC8-D6D2-88D5-76CBDD3AEFD1}"/>
              </a:ext>
            </a:extLst>
          </p:cNvPr>
          <p:cNvSpPr/>
          <p:nvPr/>
        </p:nvSpPr>
        <p:spPr>
          <a:xfrm>
            <a:off x="5686144" y="4446767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00AB2834-9EC2-1D00-047E-1C186DA5DB79}"/>
              </a:ext>
            </a:extLst>
          </p:cNvPr>
          <p:cNvSpPr/>
          <p:nvPr/>
        </p:nvSpPr>
        <p:spPr>
          <a:xfrm>
            <a:off x="6194869" y="4446767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396B8985-05DC-D61D-9C62-889894344F86}"/>
              </a:ext>
            </a:extLst>
          </p:cNvPr>
          <p:cNvSpPr/>
          <p:nvPr/>
        </p:nvSpPr>
        <p:spPr>
          <a:xfrm>
            <a:off x="8751302" y="5071841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6E2E6C78-412D-C0FE-9C32-66450838C999}"/>
              </a:ext>
            </a:extLst>
          </p:cNvPr>
          <p:cNvSpPr/>
          <p:nvPr/>
        </p:nvSpPr>
        <p:spPr>
          <a:xfrm>
            <a:off x="9253108" y="5077023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ED3FFD40-79BE-7A9E-D5BE-967A3367E09D}"/>
              </a:ext>
            </a:extLst>
          </p:cNvPr>
          <p:cNvSpPr/>
          <p:nvPr/>
        </p:nvSpPr>
        <p:spPr>
          <a:xfrm>
            <a:off x="10581766" y="5151549"/>
            <a:ext cx="429251" cy="3541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 err="1"/>
              <a:t>BackRoll</a:t>
            </a:r>
            <a:endParaRPr lang="en-US" altLang="zh-CN" sz="400" dirty="0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321920AC-8300-B63D-5A4D-B497A9E1EEC0}"/>
              </a:ext>
            </a:extLst>
          </p:cNvPr>
          <p:cNvSpPr/>
          <p:nvPr/>
        </p:nvSpPr>
        <p:spPr>
          <a:xfrm>
            <a:off x="10873982" y="4515455"/>
            <a:ext cx="342475" cy="3269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 dirty="0"/>
          </a:p>
        </p:txBody>
      </p:sp>
      <p:cxnSp>
        <p:nvCxnSpPr>
          <p:cNvPr id="178" name="连接符: 肘形 177">
            <a:extLst>
              <a:ext uri="{FF2B5EF4-FFF2-40B4-BE49-F238E27FC236}">
                <a16:creationId xmlns:a16="http://schemas.microsoft.com/office/drawing/2014/main" id="{124B4B92-4CE5-F4A1-A390-CF682058AC6D}"/>
              </a:ext>
            </a:extLst>
          </p:cNvPr>
          <p:cNvCxnSpPr>
            <a:cxnSpLocks/>
            <a:stCxn id="175" idx="4"/>
            <a:endCxn id="102" idx="0"/>
          </p:cNvCxnSpPr>
          <p:nvPr/>
        </p:nvCxnSpPr>
        <p:spPr>
          <a:xfrm rot="16200000" flipH="1">
            <a:off x="11019644" y="4867937"/>
            <a:ext cx="309569" cy="25841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连接符: 肘形 180">
            <a:extLst>
              <a:ext uri="{FF2B5EF4-FFF2-40B4-BE49-F238E27FC236}">
                <a16:creationId xmlns:a16="http://schemas.microsoft.com/office/drawing/2014/main" id="{196B4BB2-A203-FFE1-DAA5-F73C96C5C6C2}"/>
              </a:ext>
            </a:extLst>
          </p:cNvPr>
          <p:cNvCxnSpPr>
            <a:cxnSpLocks/>
            <a:stCxn id="175" idx="4"/>
            <a:endCxn id="173" idx="0"/>
          </p:cNvCxnSpPr>
          <p:nvPr/>
        </p:nvCxnSpPr>
        <p:spPr>
          <a:xfrm rot="5400000">
            <a:off x="10766213" y="4872541"/>
            <a:ext cx="309187" cy="2488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椭圆 183">
            <a:extLst>
              <a:ext uri="{FF2B5EF4-FFF2-40B4-BE49-F238E27FC236}">
                <a16:creationId xmlns:a16="http://schemas.microsoft.com/office/drawing/2014/main" id="{14674AF5-C128-E087-50D7-9C4088B3E89A}"/>
              </a:ext>
            </a:extLst>
          </p:cNvPr>
          <p:cNvSpPr/>
          <p:nvPr/>
        </p:nvSpPr>
        <p:spPr>
          <a:xfrm>
            <a:off x="10727290" y="5071841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7</a:t>
            </a:r>
            <a:endParaRPr lang="zh-CN" altLang="en-US" sz="1100" dirty="0"/>
          </a:p>
        </p:txBody>
      </p:sp>
      <p:sp>
        <p:nvSpPr>
          <p:cNvPr id="186" name="椭圆 185">
            <a:extLst>
              <a:ext uri="{FF2B5EF4-FFF2-40B4-BE49-F238E27FC236}">
                <a16:creationId xmlns:a16="http://schemas.microsoft.com/office/drawing/2014/main" id="{8C1F6CD3-E251-1F18-5B8B-C918FAB93BCE}"/>
              </a:ext>
            </a:extLst>
          </p:cNvPr>
          <p:cNvSpPr/>
          <p:nvPr/>
        </p:nvSpPr>
        <p:spPr>
          <a:xfrm>
            <a:off x="11223182" y="5071841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3</a:t>
            </a:r>
            <a:endParaRPr lang="zh-CN" altLang="en-US" sz="1100" dirty="0"/>
          </a:p>
        </p:txBody>
      </p:sp>
      <p:sp>
        <p:nvSpPr>
          <p:cNvPr id="201" name="椭圆 200">
            <a:extLst>
              <a:ext uri="{FF2B5EF4-FFF2-40B4-BE49-F238E27FC236}">
                <a16:creationId xmlns:a16="http://schemas.microsoft.com/office/drawing/2014/main" id="{B4AED0FB-C840-C507-C46D-4DC0A40D226C}"/>
              </a:ext>
            </a:extLst>
          </p:cNvPr>
          <p:cNvSpPr/>
          <p:nvPr/>
        </p:nvSpPr>
        <p:spPr>
          <a:xfrm>
            <a:off x="9900816" y="4515455"/>
            <a:ext cx="342475" cy="3269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 dirty="0"/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534B3026-719E-F129-6539-872916FCC98E}"/>
              </a:ext>
            </a:extLst>
          </p:cNvPr>
          <p:cNvSpPr/>
          <p:nvPr/>
        </p:nvSpPr>
        <p:spPr>
          <a:xfrm>
            <a:off x="10075608" y="5151930"/>
            <a:ext cx="429251" cy="3541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Back</a:t>
            </a:r>
            <a:br>
              <a:rPr lang="en-US" altLang="zh-CN" sz="400" dirty="0"/>
            </a:br>
            <a:r>
              <a:rPr lang="en-US" altLang="zh-CN" sz="400" dirty="0"/>
              <a:t>Doge</a:t>
            </a:r>
          </a:p>
        </p:txBody>
      </p:sp>
      <p:cxnSp>
        <p:nvCxnSpPr>
          <p:cNvPr id="209" name="连接符: 肘形 208">
            <a:extLst>
              <a:ext uri="{FF2B5EF4-FFF2-40B4-BE49-F238E27FC236}">
                <a16:creationId xmlns:a16="http://schemas.microsoft.com/office/drawing/2014/main" id="{9F87BDFF-0B53-9EB9-6C79-5E7D41336E15}"/>
              </a:ext>
            </a:extLst>
          </p:cNvPr>
          <p:cNvCxnSpPr>
            <a:cxnSpLocks/>
            <a:stCxn id="201" idx="4"/>
            <a:endCxn id="207" idx="0"/>
          </p:cNvCxnSpPr>
          <p:nvPr/>
        </p:nvCxnSpPr>
        <p:spPr>
          <a:xfrm rot="16200000" flipH="1">
            <a:off x="10026360" y="4888056"/>
            <a:ext cx="309568" cy="2181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椭圆 207">
            <a:extLst>
              <a:ext uri="{FF2B5EF4-FFF2-40B4-BE49-F238E27FC236}">
                <a16:creationId xmlns:a16="http://schemas.microsoft.com/office/drawing/2014/main" id="{35D99235-3163-FA91-D16E-E032786BF28A}"/>
              </a:ext>
            </a:extLst>
          </p:cNvPr>
          <p:cNvSpPr/>
          <p:nvPr/>
        </p:nvSpPr>
        <p:spPr>
          <a:xfrm>
            <a:off x="10202369" y="5071841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5</a:t>
            </a:r>
            <a:endParaRPr lang="zh-CN" altLang="en-US" sz="1100" dirty="0"/>
          </a:p>
        </p:txBody>
      </p:sp>
      <p:cxnSp>
        <p:nvCxnSpPr>
          <p:cNvPr id="213" name="连接符: 肘形 212">
            <a:extLst>
              <a:ext uri="{FF2B5EF4-FFF2-40B4-BE49-F238E27FC236}">
                <a16:creationId xmlns:a16="http://schemas.microsoft.com/office/drawing/2014/main" id="{4AC5E2BA-8F0E-F9F1-9F19-18F0EEE45CB1}"/>
              </a:ext>
            </a:extLst>
          </p:cNvPr>
          <p:cNvCxnSpPr>
            <a:cxnSpLocks/>
            <a:stCxn id="201" idx="4"/>
            <a:endCxn id="103" idx="0"/>
          </p:cNvCxnSpPr>
          <p:nvPr/>
        </p:nvCxnSpPr>
        <p:spPr>
          <a:xfrm rot="5400000">
            <a:off x="9796801" y="4877721"/>
            <a:ext cx="310613" cy="23989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>
            <a:extLst>
              <a:ext uri="{FF2B5EF4-FFF2-40B4-BE49-F238E27FC236}">
                <a16:creationId xmlns:a16="http://schemas.microsoft.com/office/drawing/2014/main" id="{E8FEA9E4-1853-8009-023C-D00788AAD86E}"/>
              </a:ext>
            </a:extLst>
          </p:cNvPr>
          <p:cNvSpPr/>
          <p:nvPr/>
        </p:nvSpPr>
        <p:spPr>
          <a:xfrm>
            <a:off x="9749929" y="5071841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E7B3B9E1-C343-494F-525D-45AEFB918B0B}"/>
              </a:ext>
            </a:extLst>
          </p:cNvPr>
          <p:cNvSpPr/>
          <p:nvPr/>
        </p:nvSpPr>
        <p:spPr>
          <a:xfrm>
            <a:off x="10969930" y="4454068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3</a:t>
            </a:r>
            <a:endParaRPr lang="zh-CN" altLang="en-US" sz="1100" dirty="0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1EF26DAB-7443-E19D-A079-1E0B2C0408A5}"/>
              </a:ext>
            </a:extLst>
          </p:cNvPr>
          <p:cNvSpPr/>
          <p:nvPr/>
        </p:nvSpPr>
        <p:spPr>
          <a:xfrm>
            <a:off x="9983124" y="4446767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7</a:t>
            </a:r>
            <a:endParaRPr lang="zh-CN" altLang="en-US" sz="1100" dirty="0"/>
          </a:p>
        </p:txBody>
      </p:sp>
      <p:cxnSp>
        <p:nvCxnSpPr>
          <p:cNvPr id="227" name="连接符: 肘形 226">
            <a:extLst>
              <a:ext uri="{FF2B5EF4-FFF2-40B4-BE49-F238E27FC236}">
                <a16:creationId xmlns:a16="http://schemas.microsoft.com/office/drawing/2014/main" id="{B6DFCF6F-85A6-2107-67AD-A61CEDCD881E}"/>
              </a:ext>
            </a:extLst>
          </p:cNvPr>
          <p:cNvCxnSpPr>
            <a:cxnSpLocks/>
            <a:stCxn id="109" idx="2"/>
            <a:endCxn id="104" idx="0"/>
          </p:cNvCxnSpPr>
          <p:nvPr/>
        </p:nvCxnSpPr>
        <p:spPr>
          <a:xfrm rot="16200000" flipH="1">
            <a:off x="9739277" y="2858718"/>
            <a:ext cx="639571" cy="97206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椭圆 230">
            <a:extLst>
              <a:ext uri="{FF2B5EF4-FFF2-40B4-BE49-F238E27FC236}">
                <a16:creationId xmlns:a16="http://schemas.microsoft.com/office/drawing/2014/main" id="{89E6A785-594E-6005-AB76-FAAAFD08672E}"/>
              </a:ext>
            </a:extLst>
          </p:cNvPr>
          <p:cNvSpPr/>
          <p:nvPr/>
        </p:nvSpPr>
        <p:spPr>
          <a:xfrm>
            <a:off x="6024384" y="1220401"/>
            <a:ext cx="995966" cy="299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Distance</a:t>
            </a:r>
          </a:p>
        </p:txBody>
      </p:sp>
      <p:cxnSp>
        <p:nvCxnSpPr>
          <p:cNvPr id="232" name="连接符: 肘形 231">
            <a:extLst>
              <a:ext uri="{FF2B5EF4-FFF2-40B4-BE49-F238E27FC236}">
                <a16:creationId xmlns:a16="http://schemas.microsoft.com/office/drawing/2014/main" id="{B2115071-BAC2-8AD1-6A33-6C413F23A1A7}"/>
              </a:ext>
            </a:extLst>
          </p:cNvPr>
          <p:cNvCxnSpPr>
            <a:cxnSpLocks/>
            <a:stCxn id="231" idx="4"/>
            <a:endCxn id="108" idx="0"/>
          </p:cNvCxnSpPr>
          <p:nvPr/>
        </p:nvCxnSpPr>
        <p:spPr>
          <a:xfrm rot="16200000" flipH="1">
            <a:off x="7487529" y="554959"/>
            <a:ext cx="1118697" cy="304902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连接符: 肘形 234">
            <a:extLst>
              <a:ext uri="{FF2B5EF4-FFF2-40B4-BE49-F238E27FC236}">
                <a16:creationId xmlns:a16="http://schemas.microsoft.com/office/drawing/2014/main" id="{EC22726C-DD6C-402C-596F-876E9A473B17}"/>
              </a:ext>
            </a:extLst>
          </p:cNvPr>
          <p:cNvCxnSpPr>
            <a:cxnSpLocks/>
            <a:stCxn id="231" idx="4"/>
            <a:endCxn id="76" idx="0"/>
          </p:cNvCxnSpPr>
          <p:nvPr/>
        </p:nvCxnSpPr>
        <p:spPr>
          <a:xfrm rot="5400000">
            <a:off x="5759959" y="1878481"/>
            <a:ext cx="1120769" cy="40404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连接符: 肘形 237">
            <a:extLst>
              <a:ext uri="{FF2B5EF4-FFF2-40B4-BE49-F238E27FC236}">
                <a16:creationId xmlns:a16="http://schemas.microsoft.com/office/drawing/2014/main" id="{CA27A931-1FB9-07FE-8136-3B88056A0952}"/>
              </a:ext>
            </a:extLst>
          </p:cNvPr>
          <p:cNvCxnSpPr>
            <a:cxnSpLocks/>
            <a:stCxn id="231" idx="4"/>
            <a:endCxn id="53" idx="0"/>
          </p:cNvCxnSpPr>
          <p:nvPr/>
        </p:nvCxnSpPr>
        <p:spPr>
          <a:xfrm rot="5400000">
            <a:off x="4503741" y="621293"/>
            <a:ext cx="1119798" cy="29174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连接符: 肘形 240">
            <a:extLst>
              <a:ext uri="{FF2B5EF4-FFF2-40B4-BE49-F238E27FC236}">
                <a16:creationId xmlns:a16="http://schemas.microsoft.com/office/drawing/2014/main" id="{3028DF87-9034-B8E9-AEE6-1AAA5EC3D1F7}"/>
              </a:ext>
            </a:extLst>
          </p:cNvPr>
          <p:cNvCxnSpPr>
            <a:cxnSpLocks/>
            <a:stCxn id="231" idx="4"/>
            <a:endCxn id="21" idx="0"/>
          </p:cNvCxnSpPr>
          <p:nvPr/>
        </p:nvCxnSpPr>
        <p:spPr>
          <a:xfrm rot="5400000">
            <a:off x="3657421" y="-225027"/>
            <a:ext cx="1119798" cy="461009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椭圆 260">
            <a:extLst>
              <a:ext uri="{FF2B5EF4-FFF2-40B4-BE49-F238E27FC236}">
                <a16:creationId xmlns:a16="http://schemas.microsoft.com/office/drawing/2014/main" id="{1892CFED-E0B3-D437-D452-402217E9F2F7}"/>
              </a:ext>
            </a:extLst>
          </p:cNvPr>
          <p:cNvSpPr/>
          <p:nvPr/>
        </p:nvSpPr>
        <p:spPr>
          <a:xfrm>
            <a:off x="7779284" y="4515455"/>
            <a:ext cx="342475" cy="3269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 dirty="0"/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BFC900FE-0A54-16CB-1BCF-046B4950F5EB}"/>
              </a:ext>
            </a:extLst>
          </p:cNvPr>
          <p:cNvSpPr/>
          <p:nvPr/>
        </p:nvSpPr>
        <p:spPr>
          <a:xfrm>
            <a:off x="7337622" y="5148183"/>
            <a:ext cx="528663" cy="3541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1.5M</a:t>
            </a:r>
          </a:p>
          <a:p>
            <a:pPr algn="ctr"/>
            <a:r>
              <a:rPr lang="en-US" altLang="zh-CN" sz="400" dirty="0" err="1"/>
              <a:t>FallingSword</a:t>
            </a:r>
            <a:endParaRPr lang="en-US" altLang="zh-CN" sz="400" dirty="0"/>
          </a:p>
        </p:txBody>
      </p:sp>
      <p:sp>
        <p:nvSpPr>
          <p:cNvPr id="264" name="椭圆 263">
            <a:extLst>
              <a:ext uri="{FF2B5EF4-FFF2-40B4-BE49-F238E27FC236}">
                <a16:creationId xmlns:a16="http://schemas.microsoft.com/office/drawing/2014/main" id="{0AD01B48-1B53-6255-94EA-AA3A8BEFB3F6}"/>
              </a:ext>
            </a:extLst>
          </p:cNvPr>
          <p:cNvSpPr/>
          <p:nvPr/>
        </p:nvSpPr>
        <p:spPr>
          <a:xfrm>
            <a:off x="8202196" y="5071841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7</a:t>
            </a:r>
            <a:endParaRPr lang="zh-CN" altLang="en-US" sz="1100" dirty="0"/>
          </a:p>
        </p:txBody>
      </p:sp>
      <p:cxnSp>
        <p:nvCxnSpPr>
          <p:cNvPr id="265" name="连接符: 肘形 264">
            <a:extLst>
              <a:ext uri="{FF2B5EF4-FFF2-40B4-BE49-F238E27FC236}">
                <a16:creationId xmlns:a16="http://schemas.microsoft.com/office/drawing/2014/main" id="{38AF956E-6E6B-2C76-1435-C6A608B710BE}"/>
              </a:ext>
            </a:extLst>
          </p:cNvPr>
          <p:cNvCxnSpPr>
            <a:cxnSpLocks/>
            <a:stCxn id="261" idx="4"/>
            <a:endCxn id="263" idx="0"/>
          </p:cNvCxnSpPr>
          <p:nvPr/>
        </p:nvCxnSpPr>
        <p:spPr>
          <a:xfrm rot="5400000">
            <a:off x="7623328" y="4820988"/>
            <a:ext cx="305821" cy="3485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椭圆 162">
            <a:extLst>
              <a:ext uri="{FF2B5EF4-FFF2-40B4-BE49-F238E27FC236}">
                <a16:creationId xmlns:a16="http://schemas.microsoft.com/office/drawing/2014/main" id="{54B93C08-141D-0C7E-EE5A-CDA9464465F8}"/>
              </a:ext>
            </a:extLst>
          </p:cNvPr>
          <p:cNvSpPr/>
          <p:nvPr/>
        </p:nvSpPr>
        <p:spPr>
          <a:xfrm>
            <a:off x="7521336" y="5071841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3</a:t>
            </a:r>
            <a:endParaRPr lang="zh-CN" altLang="en-US" sz="1100" dirty="0"/>
          </a:p>
        </p:txBody>
      </p:sp>
      <p:cxnSp>
        <p:nvCxnSpPr>
          <p:cNvPr id="271" name="连接符: 肘形 270">
            <a:extLst>
              <a:ext uri="{FF2B5EF4-FFF2-40B4-BE49-F238E27FC236}">
                <a16:creationId xmlns:a16="http://schemas.microsoft.com/office/drawing/2014/main" id="{C681D005-EDE6-8C17-EEE1-48DED58BFFA7}"/>
              </a:ext>
            </a:extLst>
          </p:cNvPr>
          <p:cNvCxnSpPr>
            <a:cxnSpLocks/>
            <a:stCxn id="94" idx="4"/>
            <a:endCxn id="261" idx="0"/>
          </p:cNvCxnSpPr>
          <p:nvPr/>
        </p:nvCxnSpPr>
        <p:spPr>
          <a:xfrm rot="5400000">
            <a:off x="7965833" y="3976132"/>
            <a:ext cx="524013" cy="55463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椭圆 278">
            <a:extLst>
              <a:ext uri="{FF2B5EF4-FFF2-40B4-BE49-F238E27FC236}">
                <a16:creationId xmlns:a16="http://schemas.microsoft.com/office/drawing/2014/main" id="{B61B7B99-32F7-7BFA-549D-FBDF3236DCAE}"/>
              </a:ext>
            </a:extLst>
          </p:cNvPr>
          <p:cNvSpPr/>
          <p:nvPr/>
        </p:nvSpPr>
        <p:spPr>
          <a:xfrm>
            <a:off x="7868841" y="4477217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280" name="椭圆 279">
            <a:extLst>
              <a:ext uri="{FF2B5EF4-FFF2-40B4-BE49-F238E27FC236}">
                <a16:creationId xmlns:a16="http://schemas.microsoft.com/office/drawing/2014/main" id="{2AAC83A4-7DF6-C667-0C6A-009F76066384}"/>
              </a:ext>
            </a:extLst>
          </p:cNvPr>
          <p:cNvSpPr/>
          <p:nvPr/>
        </p:nvSpPr>
        <p:spPr>
          <a:xfrm>
            <a:off x="9005806" y="4454068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2" name="等腰三角形 1">
            <a:extLst>
              <a:ext uri="{FF2B5EF4-FFF2-40B4-BE49-F238E27FC236}">
                <a16:creationId xmlns:a16="http://schemas.microsoft.com/office/drawing/2014/main" id="{F695D356-A14D-34D8-B64E-44CD481C63D1}"/>
              </a:ext>
            </a:extLst>
          </p:cNvPr>
          <p:cNvSpPr/>
          <p:nvPr/>
        </p:nvSpPr>
        <p:spPr>
          <a:xfrm>
            <a:off x="1199660" y="4810149"/>
            <a:ext cx="154116" cy="163153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931CEF4D-FE53-BC69-422F-5A020B6B0120}"/>
              </a:ext>
            </a:extLst>
          </p:cNvPr>
          <p:cNvSpPr/>
          <p:nvPr/>
        </p:nvSpPr>
        <p:spPr>
          <a:xfrm>
            <a:off x="1743134" y="4809644"/>
            <a:ext cx="154116" cy="163153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60B50CAE-9289-7311-E89D-9320E4B67F95}"/>
              </a:ext>
            </a:extLst>
          </p:cNvPr>
          <p:cNvSpPr/>
          <p:nvPr/>
        </p:nvSpPr>
        <p:spPr>
          <a:xfrm>
            <a:off x="4608962" y="4819060"/>
            <a:ext cx="154116" cy="163153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A5C6CEDC-2C4B-9470-EE30-A6F9B9768BA5}"/>
              </a:ext>
            </a:extLst>
          </p:cNvPr>
          <p:cNvSpPr/>
          <p:nvPr/>
        </p:nvSpPr>
        <p:spPr>
          <a:xfrm>
            <a:off x="5146172" y="4809644"/>
            <a:ext cx="154116" cy="163153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96F15710-2577-7BA6-72D8-FCC7DFF2CAA0}"/>
              </a:ext>
            </a:extLst>
          </p:cNvPr>
          <p:cNvSpPr/>
          <p:nvPr/>
        </p:nvSpPr>
        <p:spPr>
          <a:xfrm>
            <a:off x="8193616" y="5415488"/>
            <a:ext cx="154116" cy="163153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038790BF-98C1-7FBA-ECA1-7E64BCAF390A}"/>
              </a:ext>
            </a:extLst>
          </p:cNvPr>
          <p:cNvSpPr/>
          <p:nvPr/>
        </p:nvSpPr>
        <p:spPr>
          <a:xfrm>
            <a:off x="7528128" y="5420756"/>
            <a:ext cx="154116" cy="163153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E0D90D39-3E6A-3ABC-D14A-FDC380C16C8E}"/>
              </a:ext>
            </a:extLst>
          </p:cNvPr>
          <p:cNvSpPr/>
          <p:nvPr/>
        </p:nvSpPr>
        <p:spPr>
          <a:xfrm>
            <a:off x="8748386" y="5415488"/>
            <a:ext cx="154116" cy="163153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4AC0AABC-C941-5A50-B018-820C3E5519BA}"/>
              </a:ext>
            </a:extLst>
          </p:cNvPr>
          <p:cNvSpPr/>
          <p:nvPr/>
        </p:nvSpPr>
        <p:spPr>
          <a:xfrm>
            <a:off x="9260013" y="5424122"/>
            <a:ext cx="154116" cy="163153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00464E73-12B3-B549-E15F-FBAE3639835B}"/>
              </a:ext>
            </a:extLst>
          </p:cNvPr>
          <p:cNvSpPr/>
          <p:nvPr/>
        </p:nvSpPr>
        <p:spPr>
          <a:xfrm>
            <a:off x="2890482" y="4827971"/>
            <a:ext cx="154116" cy="163153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1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5325A25B-2907-67C6-0883-A15C9D6E85DA}"/>
              </a:ext>
            </a:extLst>
          </p:cNvPr>
          <p:cNvSpPr/>
          <p:nvPr/>
        </p:nvSpPr>
        <p:spPr>
          <a:xfrm>
            <a:off x="5103807" y="1322173"/>
            <a:ext cx="1457632" cy="340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BeenAttacked</a:t>
            </a:r>
            <a:endParaRPr lang="en-US" altLang="zh-CN" sz="11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74917F-9B65-65B6-5474-6B2BBB38620C}"/>
              </a:ext>
            </a:extLst>
          </p:cNvPr>
          <p:cNvSpPr/>
          <p:nvPr/>
        </p:nvSpPr>
        <p:spPr>
          <a:xfrm>
            <a:off x="5210595" y="3918411"/>
            <a:ext cx="342475" cy="3269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774F8E-5174-CCAE-3FFD-9C4F1D6BA0D1}"/>
              </a:ext>
            </a:extLst>
          </p:cNvPr>
          <p:cNvSpPr/>
          <p:nvPr/>
        </p:nvSpPr>
        <p:spPr>
          <a:xfrm>
            <a:off x="4933563" y="4825641"/>
            <a:ext cx="395901" cy="3541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 err="1"/>
              <a:t>BackRoll</a:t>
            </a:r>
            <a:endParaRPr lang="en-US" altLang="zh-CN" sz="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B26B52-CCDF-AEB6-5F5F-4B3966E952DD}"/>
              </a:ext>
            </a:extLst>
          </p:cNvPr>
          <p:cNvSpPr/>
          <p:nvPr/>
        </p:nvSpPr>
        <p:spPr>
          <a:xfrm>
            <a:off x="5418222" y="4825641"/>
            <a:ext cx="429251" cy="3541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L/R</a:t>
            </a:r>
          </a:p>
          <a:p>
            <a:pPr algn="ctr"/>
            <a:r>
              <a:rPr lang="en-US" altLang="zh-CN" sz="400" dirty="0"/>
              <a:t>Doge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396060C-0994-ADB8-E650-882E4413FF43}"/>
              </a:ext>
            </a:extLst>
          </p:cNvPr>
          <p:cNvSpPr/>
          <p:nvPr/>
        </p:nvSpPr>
        <p:spPr>
          <a:xfrm>
            <a:off x="5043592" y="4743329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063B7CF-36A8-8A7B-117C-4CB85811AD87}"/>
              </a:ext>
            </a:extLst>
          </p:cNvPr>
          <p:cNvSpPr/>
          <p:nvPr/>
        </p:nvSpPr>
        <p:spPr>
          <a:xfrm>
            <a:off x="5552317" y="4743329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5</a:t>
            </a:r>
            <a:endParaRPr lang="zh-CN" altLang="en-US" sz="1100" dirty="0"/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B036E256-65DC-21D1-3580-E11E24D4B399}"/>
              </a:ext>
            </a:extLst>
          </p:cNvPr>
          <p:cNvCxnSpPr>
            <a:cxnSpLocks/>
            <a:stCxn id="5" idx="4"/>
            <a:endCxn id="9" idx="0"/>
          </p:cNvCxnSpPr>
          <p:nvPr/>
        </p:nvCxnSpPr>
        <p:spPr>
          <a:xfrm rot="16200000" flipH="1">
            <a:off x="5258297" y="4368854"/>
            <a:ext cx="498011" cy="2509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0B396E98-7EBF-802B-8B22-1E10662F12E1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rot="5400000">
            <a:off x="5003935" y="4365430"/>
            <a:ext cx="498011" cy="2577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0C87F7F6-BC81-4CC8-679A-1F9CE344F543}"/>
              </a:ext>
            </a:extLst>
          </p:cNvPr>
          <p:cNvSpPr/>
          <p:nvPr/>
        </p:nvSpPr>
        <p:spPr>
          <a:xfrm>
            <a:off x="3690343" y="3251925"/>
            <a:ext cx="429251" cy="3541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Play</a:t>
            </a:r>
          </a:p>
          <a:p>
            <a:pPr algn="ctr"/>
            <a:r>
              <a:rPr lang="en-US" altLang="zh-CN" sz="400" dirty="0"/>
              <a:t>Animation</a:t>
            </a:r>
          </a:p>
        </p:txBody>
      </p:sp>
    </p:spTree>
    <p:extLst>
      <p:ext uri="{BB962C8B-B14F-4D97-AF65-F5344CB8AC3E}">
        <p14:creationId xmlns:p14="http://schemas.microsoft.com/office/powerpoint/2010/main" val="2526106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7DC0B-3F40-928B-B219-7ADE6BC69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5B312C-4A02-7FF0-2CBF-D84A47BAD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拔剑音效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飞剑震动音效和飞剑略过音效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砍空音效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重击音效</a:t>
            </a:r>
          </a:p>
        </p:txBody>
      </p:sp>
    </p:spTree>
    <p:extLst>
      <p:ext uri="{BB962C8B-B14F-4D97-AF65-F5344CB8AC3E}">
        <p14:creationId xmlns:p14="http://schemas.microsoft.com/office/powerpoint/2010/main" val="4166269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110</Words>
  <Application>Microsoft Office PowerPoint</Application>
  <PresentationFormat>宽屏</PresentationFormat>
  <Paragraphs>77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T161446</dc:creator>
  <cp:lastModifiedBy>T161446</cp:lastModifiedBy>
  <cp:revision>23</cp:revision>
  <dcterms:created xsi:type="dcterms:W3CDTF">2023-10-26T07:03:59Z</dcterms:created>
  <dcterms:modified xsi:type="dcterms:W3CDTF">2023-10-28T17:31:03Z</dcterms:modified>
</cp:coreProperties>
</file>