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9" r:id="rId5"/>
    <p:sldId id="288" r:id="rId6"/>
    <p:sldId id="289" r:id="rId7"/>
    <p:sldId id="273" r:id="rId8"/>
    <p:sldId id="274" r:id="rId9"/>
    <p:sldId id="278" r:id="rId10"/>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80" autoAdjust="0"/>
  </p:normalViewPr>
  <p:slideViewPr>
    <p:cSldViewPr>
      <p:cViewPr varScale="1">
        <p:scale>
          <a:sx n="76" d="100"/>
          <a:sy n="76" d="100"/>
        </p:scale>
        <p:origin x="90" y="798"/>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302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hierarchy3" loCatId="relationship" qsTypeId="urn:microsoft.com/office/officeart/2005/8/quickstyle/simple1" qsCatId="simple" csTypeId="urn:microsoft.com/office/officeart/2005/8/colors/colorful1" csCatId="colorful" phldr="1"/>
      <dgm:spPr/>
      <dgm:t>
        <a:bodyPr rtlCol="0"/>
        <a:lstStyle/>
        <a:p>
          <a:pPr rtl="0"/>
          <a:endParaRPr lang="en-US"/>
        </a:p>
      </dgm:t>
    </dgm:pt>
    <dgm:pt modelId="{477D14C5-CED9-4CFC-B338-DFB0C8090B9F}">
      <dgm:prSet phldrT="[Text]"/>
      <dgm:spPr>
        <a:solidFill>
          <a:schemeClr val="accent2">
            <a:lumMod val="75000"/>
          </a:schemeClr>
        </a:solidFill>
        <a:ln>
          <a:noFill/>
        </a:ln>
      </dgm:spPr>
      <dgm:t>
        <a:bodyPr rtlCol="0"/>
        <a:lstStyle/>
        <a:p>
          <a:pPr rtl="0"/>
          <a:r>
            <a:rPr lang="es-ES" dirty="0" smtClean="0"/>
            <a:t>Dirección General de Regulación de salud.</a:t>
          </a:r>
          <a:endParaRPr lang="es-ES" dirty="0"/>
        </a:p>
      </dgm:t>
    </dgm:pt>
    <dgm:pt modelId="{92DFCBC7-BC14-4697-8ECD-BF0D5B1EDA3B}" type="parTrans" cxnId="{7D461F02-AB37-447A-AC6B-D31C4D2EC6A9}">
      <dgm:prSet/>
      <dgm:spPr/>
      <dgm:t>
        <a:bodyPr rtlCol="0"/>
        <a:lstStyle/>
        <a:p>
          <a:pPr rtl="0"/>
          <a:endParaRPr lang="en-US"/>
        </a:p>
      </dgm:t>
    </dgm:pt>
    <dgm:pt modelId="{87E3C0DB-7BEE-424E-8E11-B838D238D595}" type="sibTrans" cxnId="{7D461F02-AB37-447A-AC6B-D31C4D2EC6A9}">
      <dgm:prSet/>
      <dgm:spPr/>
      <dgm:t>
        <a:bodyPr rtlCol="0"/>
        <a:lstStyle/>
        <a:p>
          <a:pPr rtl="0"/>
          <a:endParaRPr lang="en-US"/>
        </a:p>
      </dgm:t>
    </dgm:pt>
    <dgm:pt modelId="{C111C18A-FD96-4E63-821A-54D70D8DC65F}">
      <dgm:prSet phldrT="[Text]"/>
      <dgm:spPr/>
      <dgm:t>
        <a:bodyPr rtlCol="0"/>
        <a:lstStyle/>
        <a:p>
          <a:pPr rtl="0"/>
          <a:r>
            <a:rPr lang="es-ES" dirty="0" smtClean="0"/>
            <a:t>Departamento de Regulación y Control de Productos.</a:t>
          </a:r>
          <a:endParaRPr lang="es-ES" dirty="0"/>
        </a:p>
      </dgm:t>
    </dgm:pt>
    <dgm:pt modelId="{83BE74EF-FAB4-45A2-BBED-7CD5259AB210}" type="parTrans" cxnId="{FFD8B471-C98F-4DB5-8DE3-2AB7E896ADD5}">
      <dgm:prSet/>
      <dgm:spPr/>
      <dgm:t>
        <a:bodyPr rtlCol="0"/>
        <a:lstStyle/>
        <a:p>
          <a:pPr rtl="0"/>
          <a:endParaRPr lang="en-US"/>
        </a:p>
      </dgm:t>
    </dgm:pt>
    <dgm:pt modelId="{B4F34DE2-2DAE-4F88-8C78-BD8892EBF4FF}" type="sibTrans" cxnId="{FFD8B471-C98F-4DB5-8DE3-2AB7E896ADD5}">
      <dgm:prSet/>
      <dgm:spPr/>
      <dgm:t>
        <a:bodyPr rtlCol="0"/>
        <a:lstStyle/>
        <a:p>
          <a:pPr rtl="0"/>
          <a:endParaRPr lang="en-US"/>
        </a:p>
      </dgm:t>
    </dgm:pt>
    <dgm:pt modelId="{33EAD35F-38F2-4CB7-9A6D-B04FFD8A51FD}">
      <dgm:prSet phldrT="[Text]"/>
      <dgm:spPr/>
      <dgm:t>
        <a:bodyPr rtlCol="0"/>
        <a:lstStyle/>
        <a:p>
          <a:pPr rtl="0"/>
          <a:r>
            <a:rPr lang="es-ES" dirty="0" smtClean="0"/>
            <a:t>Jefe de Personal.</a:t>
          </a:r>
          <a:endParaRPr lang="es-ES" dirty="0"/>
        </a:p>
      </dgm:t>
    </dgm:pt>
    <dgm:pt modelId="{81FE7DB1-4BFC-4407-80A9-E5514E94C61D}" type="parTrans" cxnId="{FAC3D40F-8E66-452D-9CA4-C2871F2D10EF}">
      <dgm:prSet/>
      <dgm:spPr/>
      <dgm:t>
        <a:bodyPr rtlCol="0"/>
        <a:lstStyle/>
        <a:p>
          <a:pPr rtl="0"/>
          <a:endParaRPr lang="en-US"/>
        </a:p>
      </dgm:t>
    </dgm:pt>
    <dgm:pt modelId="{4B66B839-1910-459B-92B2-14846EBA7A70}" type="sibTrans" cxnId="{FAC3D40F-8E66-452D-9CA4-C2871F2D10EF}">
      <dgm:prSet/>
      <dgm:spPr/>
      <dgm:t>
        <a:bodyPr rtlCol="0"/>
        <a:lstStyle/>
        <a:p>
          <a:pPr rtl="0"/>
          <a:endParaRPr lang="en-US"/>
        </a:p>
      </dgm:t>
    </dgm:pt>
    <dgm:pt modelId="{3C67E77D-62FA-499D-B5E6-E79A091C5267}">
      <dgm:prSet phldrT="[Text]"/>
      <dgm:spPr>
        <a:ln>
          <a:noFill/>
        </a:ln>
      </dgm:spPr>
      <dgm:t>
        <a:bodyPr rtlCol="0"/>
        <a:lstStyle/>
        <a:p>
          <a:pPr rtl="0"/>
          <a:r>
            <a:rPr lang="es-ES" dirty="0" smtClean="0"/>
            <a:t>Unidad de Gestión Administrativa.</a:t>
          </a:r>
          <a:endParaRPr lang="es-ES" dirty="0"/>
        </a:p>
      </dgm:t>
    </dgm:pt>
    <dgm:pt modelId="{5337D229-E330-4525-B0FA-14EC5A80604A}" type="parTrans" cxnId="{32AA6160-4426-4C4D-93AE-E2F474E37AD9}">
      <dgm:prSet/>
      <dgm:spPr/>
      <dgm:t>
        <a:bodyPr rtlCol="0"/>
        <a:lstStyle/>
        <a:p>
          <a:pPr rtl="0"/>
          <a:endParaRPr lang="en-US"/>
        </a:p>
      </dgm:t>
    </dgm:pt>
    <dgm:pt modelId="{C056AC5D-B04E-4376-A1CB-3EAB7BE5AF5B}" type="sibTrans" cxnId="{32AA6160-4426-4C4D-93AE-E2F474E37AD9}">
      <dgm:prSet/>
      <dgm:spPr/>
      <dgm:t>
        <a:bodyPr rtlCol="0"/>
        <a:lstStyle/>
        <a:p>
          <a:pPr rtl="0"/>
          <a:endParaRPr lang="en-US"/>
        </a:p>
      </dgm:t>
    </dgm:pt>
    <dgm:pt modelId="{D6510970-8F9C-4B45-A0F3-6ACB9AA76D40}">
      <dgm:prSet phldrT="[Text]"/>
      <dgm:spPr/>
      <dgm:t>
        <a:bodyPr rtlCol="0"/>
        <a:lstStyle/>
        <a:p>
          <a:pPr rtl="0"/>
          <a:r>
            <a:rPr lang="es-ES" dirty="0" smtClean="0"/>
            <a:t>Unidad Técnico Normativa.</a:t>
          </a:r>
          <a:endParaRPr lang="es-ES" dirty="0"/>
        </a:p>
      </dgm:t>
    </dgm:pt>
    <dgm:pt modelId="{7A9FC291-2B6A-4475-8B09-917F9F09E3AB}" type="parTrans" cxnId="{C6E7222A-5F84-456A-9806-D51868FAF8A9}">
      <dgm:prSet/>
      <dgm:spPr/>
      <dgm:t>
        <a:bodyPr rtlCol="0"/>
        <a:lstStyle/>
        <a:p>
          <a:pPr rtl="0"/>
          <a:endParaRPr lang="en-US"/>
        </a:p>
      </dgm:t>
    </dgm:pt>
    <dgm:pt modelId="{4B87F32C-3630-48F2-9114-4262C0BEEA9E}" type="sibTrans" cxnId="{C6E7222A-5F84-456A-9806-D51868FAF8A9}">
      <dgm:prSet/>
      <dgm:spPr/>
      <dgm:t>
        <a:bodyPr rtlCol="0"/>
        <a:lstStyle/>
        <a:p>
          <a:pPr rtl="0"/>
          <a:endParaRPr lang="en-US"/>
        </a:p>
      </dgm:t>
    </dgm:pt>
    <dgm:pt modelId="{709ED9DC-E391-4C6C-B788-93F1C2EFB6FD}">
      <dgm:prSet phldrT="[Text]"/>
      <dgm:spPr/>
      <dgm:t>
        <a:bodyPr rtlCol="0"/>
        <a:lstStyle/>
        <a:p>
          <a:pPr rtl="0"/>
          <a:r>
            <a:rPr lang="es-ES" dirty="0" smtClean="0"/>
            <a:t>Unidad de Autorizaciones Sanitarias.</a:t>
          </a:r>
          <a:endParaRPr lang="es-ES" dirty="0"/>
        </a:p>
      </dgm:t>
    </dgm:pt>
    <dgm:pt modelId="{B5FA6CF0-E0A0-46A0-93C9-B722B31A8A9C}" type="parTrans" cxnId="{78E3C3B3-FD19-41A6-A9CC-BB3375A6FF81}">
      <dgm:prSet/>
      <dgm:spPr/>
      <dgm:t>
        <a:bodyPr rtlCol="0"/>
        <a:lstStyle/>
        <a:p>
          <a:pPr rtl="0"/>
          <a:endParaRPr lang="en-US"/>
        </a:p>
      </dgm:t>
    </dgm:pt>
    <dgm:pt modelId="{F3C03C29-D7FF-4D61-8D75-8B75B2F589EC}" type="sibTrans" cxnId="{78E3C3B3-FD19-41A6-A9CC-BB3375A6FF81}">
      <dgm:prSet/>
      <dgm:spPr/>
      <dgm:t>
        <a:bodyPr rtlCol="0"/>
        <a:lstStyle/>
        <a:p>
          <a:pPr rtl="0"/>
          <a:endParaRPr lang="en-US"/>
        </a:p>
      </dgm:t>
    </dgm:pt>
    <dgm:pt modelId="{944DDEEE-85BF-40A7-8E7C-D9F7A88BCBF5}">
      <dgm:prSet phldrT="[Text]"/>
      <dgm:spPr/>
      <dgm:t>
        <a:bodyPr rtlCol="0"/>
        <a:lstStyle/>
        <a:p>
          <a:pPr rtl="0"/>
          <a:r>
            <a:rPr lang="es-ES" dirty="0" smtClean="0"/>
            <a:t>Unidad de Vigilancia , Monitoreo y control. </a:t>
          </a:r>
          <a:endParaRPr lang="es-ES" dirty="0"/>
        </a:p>
      </dgm:t>
    </dgm:pt>
    <dgm:pt modelId="{96E48E8C-6815-486B-913A-46E906683CA5}" type="parTrans" cxnId="{52554D45-D369-47D0-9A69-8D83F42E756F}">
      <dgm:prSet/>
      <dgm:spPr/>
      <dgm:t>
        <a:bodyPr rtlCol="0"/>
        <a:lstStyle/>
        <a:p>
          <a:pPr rtl="0"/>
          <a:endParaRPr lang="en-US"/>
        </a:p>
      </dgm:t>
    </dgm:pt>
    <dgm:pt modelId="{1900C70F-712D-42B9-9131-8AFF6E443C7B}" type="sibTrans" cxnId="{52554D45-D369-47D0-9A69-8D83F42E756F}">
      <dgm:prSet/>
      <dgm:spPr/>
      <dgm:t>
        <a:bodyPr rtlCol="0"/>
        <a:lstStyle/>
        <a:p>
          <a:pPr rtl="0"/>
          <a:endParaRPr lang="en-US"/>
        </a:p>
      </dgm:t>
    </dgm:pt>
    <dgm:pt modelId="{E1ECB3F7-5344-453E-AEA2-CAA73EB0DABA}" type="pres">
      <dgm:prSet presAssocID="{90119837-5B71-4D44-BB01-DB0B084933C8}" presName="diagram" presStyleCnt="0">
        <dgm:presLayoutVars>
          <dgm:chPref val="1"/>
          <dgm:dir/>
          <dgm:animOne val="branch"/>
          <dgm:animLvl val="lvl"/>
          <dgm:resizeHandles/>
        </dgm:presLayoutVars>
      </dgm:prSet>
      <dgm:spPr/>
      <dgm:t>
        <a:bodyPr rtlCol="0"/>
        <a:lstStyle/>
        <a:p>
          <a:pPr rtl="0"/>
          <a:endParaRPr lang="en-US"/>
        </a:p>
      </dgm:t>
    </dgm:pt>
    <dgm:pt modelId="{9FE87B32-31C8-4CDD-B08E-24E52DE4CE78}" type="pres">
      <dgm:prSet presAssocID="{477D14C5-CED9-4CFC-B338-DFB0C8090B9F}" presName="root" presStyleCnt="0"/>
      <dgm:spPr/>
    </dgm:pt>
    <dgm:pt modelId="{695DCA82-6066-40ED-A15A-6FDE682D723D}" type="pres">
      <dgm:prSet presAssocID="{477D14C5-CED9-4CFC-B338-DFB0C8090B9F}" presName="rootComposite" presStyleCnt="0"/>
      <dgm:spPr/>
    </dgm:pt>
    <dgm:pt modelId="{B9700976-E85B-495D-B103-872B61698E32}" type="pres">
      <dgm:prSet presAssocID="{477D14C5-CED9-4CFC-B338-DFB0C8090B9F}" presName="rootText" presStyleLbl="node1" presStyleIdx="0" presStyleCnt="2"/>
      <dgm:spPr/>
      <dgm:t>
        <a:bodyPr rtlCol="0"/>
        <a:lstStyle/>
        <a:p>
          <a:pPr rtl="0"/>
          <a:endParaRPr lang="en-US"/>
        </a:p>
      </dgm:t>
    </dgm:pt>
    <dgm:pt modelId="{B62D9734-DA9E-46AA-A75B-F6A8EBEB531F}" type="pres">
      <dgm:prSet presAssocID="{477D14C5-CED9-4CFC-B338-DFB0C8090B9F}" presName="rootConnector" presStyleLbl="node1" presStyleIdx="0" presStyleCnt="2"/>
      <dgm:spPr/>
      <dgm:t>
        <a:bodyPr rtlCol="0"/>
        <a:lstStyle/>
        <a:p>
          <a:pPr rtl="0"/>
          <a:endParaRPr lang="en-US"/>
        </a:p>
      </dgm:t>
    </dgm:pt>
    <dgm:pt modelId="{36838E61-FB53-46D8-BAE4-E8663A272959}" type="pres">
      <dgm:prSet presAssocID="{477D14C5-CED9-4CFC-B338-DFB0C8090B9F}" presName="childShape" presStyleCnt="0"/>
      <dgm:spPr/>
    </dgm:pt>
    <dgm:pt modelId="{01B46424-51BE-46E7-8507-830F5370350D}" type="pres">
      <dgm:prSet presAssocID="{83BE74EF-FAB4-45A2-BBED-7CD5259AB210}" presName="Name13" presStyleLbl="parChTrans1D2" presStyleIdx="0" presStyleCnt="5"/>
      <dgm:spPr/>
      <dgm:t>
        <a:bodyPr rtlCol="0"/>
        <a:lstStyle/>
        <a:p>
          <a:pPr rtl="0"/>
          <a:endParaRPr lang="en-US"/>
        </a:p>
      </dgm:t>
    </dgm:pt>
    <dgm:pt modelId="{AB7F83CD-CC33-41D3-A8B3-A64B9D8F17C5}" type="pres">
      <dgm:prSet presAssocID="{C111C18A-FD96-4E63-821A-54D70D8DC65F}" presName="childText" presStyleLbl="bgAcc1" presStyleIdx="0" presStyleCnt="5">
        <dgm:presLayoutVars>
          <dgm:bulletEnabled val="1"/>
        </dgm:presLayoutVars>
      </dgm:prSet>
      <dgm:spPr/>
      <dgm:t>
        <a:bodyPr rtlCol="0"/>
        <a:lstStyle/>
        <a:p>
          <a:pPr rtl="0"/>
          <a:endParaRPr lang="en-US"/>
        </a:p>
      </dgm:t>
    </dgm:pt>
    <dgm:pt modelId="{A13D2311-7E4F-467B-B75E-03829038DDB3}" type="pres">
      <dgm:prSet presAssocID="{81FE7DB1-4BFC-4407-80A9-E5514E94C61D}" presName="Name13" presStyleLbl="parChTrans1D2" presStyleIdx="1" presStyleCnt="5"/>
      <dgm:spPr/>
      <dgm:t>
        <a:bodyPr rtlCol="0"/>
        <a:lstStyle/>
        <a:p>
          <a:pPr rtl="0"/>
          <a:endParaRPr lang="en-US"/>
        </a:p>
      </dgm:t>
    </dgm:pt>
    <dgm:pt modelId="{8794BCF4-37F3-44F5-BD23-174D99D50D66}" type="pres">
      <dgm:prSet presAssocID="{33EAD35F-38F2-4CB7-9A6D-B04FFD8A51FD}" presName="childText" presStyleLbl="bgAcc1" presStyleIdx="1" presStyleCnt="5">
        <dgm:presLayoutVars>
          <dgm:bulletEnabled val="1"/>
        </dgm:presLayoutVars>
      </dgm:prSet>
      <dgm:spPr/>
      <dgm:t>
        <a:bodyPr rtlCol="0"/>
        <a:lstStyle/>
        <a:p>
          <a:pPr rtl="0"/>
          <a:endParaRPr lang="en-US"/>
        </a:p>
      </dgm:t>
    </dgm:pt>
    <dgm:pt modelId="{35392C3E-5634-4F0B-84FD-38AC8E2176CC}" type="pres">
      <dgm:prSet presAssocID="{3C67E77D-62FA-499D-B5E6-E79A091C5267}" presName="root" presStyleCnt="0"/>
      <dgm:spPr/>
    </dgm:pt>
    <dgm:pt modelId="{C2840127-AC1F-4D2F-9F6B-E3BB001D4AF1}" type="pres">
      <dgm:prSet presAssocID="{3C67E77D-62FA-499D-B5E6-E79A091C5267}" presName="rootComposite" presStyleCnt="0"/>
      <dgm:spPr/>
    </dgm:pt>
    <dgm:pt modelId="{B53087BD-B014-4C09-8359-ABD9D1B2C2A7}" type="pres">
      <dgm:prSet presAssocID="{3C67E77D-62FA-499D-B5E6-E79A091C5267}" presName="rootText" presStyleLbl="node1" presStyleIdx="1" presStyleCnt="2"/>
      <dgm:spPr/>
      <dgm:t>
        <a:bodyPr rtlCol="0"/>
        <a:lstStyle/>
        <a:p>
          <a:pPr rtl="0"/>
          <a:endParaRPr lang="en-US"/>
        </a:p>
      </dgm:t>
    </dgm:pt>
    <dgm:pt modelId="{711A2D00-C5A0-4F13-B629-FD1B6B280C44}" type="pres">
      <dgm:prSet presAssocID="{3C67E77D-62FA-499D-B5E6-E79A091C5267}" presName="rootConnector" presStyleLbl="node1" presStyleIdx="1" presStyleCnt="2"/>
      <dgm:spPr/>
      <dgm:t>
        <a:bodyPr rtlCol="0"/>
        <a:lstStyle/>
        <a:p>
          <a:pPr rtl="0"/>
          <a:endParaRPr lang="en-US"/>
        </a:p>
      </dgm:t>
    </dgm:pt>
    <dgm:pt modelId="{AD0152DF-B099-4C31-9F29-68B51FE64AD1}" type="pres">
      <dgm:prSet presAssocID="{3C67E77D-62FA-499D-B5E6-E79A091C5267}" presName="childShape" presStyleCnt="0"/>
      <dgm:spPr/>
    </dgm:pt>
    <dgm:pt modelId="{369F92C9-0DAE-4800-AB3A-DD84D3F53EA0}" type="pres">
      <dgm:prSet presAssocID="{7A9FC291-2B6A-4475-8B09-917F9F09E3AB}" presName="Name13" presStyleLbl="parChTrans1D2" presStyleIdx="2" presStyleCnt="5"/>
      <dgm:spPr/>
      <dgm:t>
        <a:bodyPr rtlCol="0"/>
        <a:lstStyle/>
        <a:p>
          <a:pPr rtl="0"/>
          <a:endParaRPr lang="en-US"/>
        </a:p>
      </dgm:t>
    </dgm:pt>
    <dgm:pt modelId="{163E0E09-3766-4BC9-A140-3A06FBBD769A}" type="pres">
      <dgm:prSet presAssocID="{D6510970-8F9C-4B45-A0F3-6ACB9AA76D40}" presName="childText" presStyleLbl="bgAcc1" presStyleIdx="2" presStyleCnt="5">
        <dgm:presLayoutVars>
          <dgm:bulletEnabled val="1"/>
        </dgm:presLayoutVars>
      </dgm:prSet>
      <dgm:spPr/>
      <dgm:t>
        <a:bodyPr rtlCol="0"/>
        <a:lstStyle/>
        <a:p>
          <a:pPr rtl="0"/>
          <a:endParaRPr lang="en-US"/>
        </a:p>
      </dgm:t>
    </dgm:pt>
    <dgm:pt modelId="{80757C65-B623-457B-BD42-01209E6139BD}" type="pres">
      <dgm:prSet presAssocID="{B5FA6CF0-E0A0-46A0-93C9-B722B31A8A9C}" presName="Name13" presStyleLbl="parChTrans1D2" presStyleIdx="3" presStyleCnt="5"/>
      <dgm:spPr/>
      <dgm:t>
        <a:bodyPr rtlCol="0"/>
        <a:lstStyle/>
        <a:p>
          <a:pPr rtl="0"/>
          <a:endParaRPr lang="en-US"/>
        </a:p>
      </dgm:t>
    </dgm:pt>
    <dgm:pt modelId="{EE053E75-C9AA-4CFB-9260-9576E0676FAB}" type="pres">
      <dgm:prSet presAssocID="{709ED9DC-E391-4C6C-B788-93F1C2EFB6FD}" presName="childText" presStyleLbl="bgAcc1" presStyleIdx="3" presStyleCnt="5">
        <dgm:presLayoutVars>
          <dgm:bulletEnabled val="1"/>
        </dgm:presLayoutVars>
      </dgm:prSet>
      <dgm:spPr/>
      <dgm:t>
        <a:bodyPr rtlCol="0"/>
        <a:lstStyle/>
        <a:p>
          <a:pPr rtl="0"/>
          <a:endParaRPr lang="en-US"/>
        </a:p>
      </dgm:t>
    </dgm:pt>
    <dgm:pt modelId="{8D5A5B3D-5CEF-46E0-9827-67186F8112C2}" type="pres">
      <dgm:prSet presAssocID="{96E48E8C-6815-486B-913A-46E906683CA5}" presName="Name13" presStyleLbl="parChTrans1D2" presStyleIdx="4" presStyleCnt="5"/>
      <dgm:spPr/>
      <dgm:t>
        <a:bodyPr rtlCol="0"/>
        <a:lstStyle/>
        <a:p>
          <a:pPr rtl="0"/>
          <a:endParaRPr lang="en-US"/>
        </a:p>
      </dgm:t>
    </dgm:pt>
    <dgm:pt modelId="{262B9C36-207C-4843-8D1F-3D8BDFBA0BFC}" type="pres">
      <dgm:prSet presAssocID="{944DDEEE-85BF-40A7-8E7C-D9F7A88BCBF5}" presName="childText" presStyleLbl="bgAcc1" presStyleIdx="4" presStyleCnt="5">
        <dgm:presLayoutVars>
          <dgm:bulletEnabled val="1"/>
        </dgm:presLayoutVars>
      </dgm:prSet>
      <dgm:spPr/>
      <dgm:t>
        <a:bodyPr rtlCol="0"/>
        <a:lstStyle/>
        <a:p>
          <a:pPr rtl="0"/>
          <a:endParaRPr lang="en-US"/>
        </a:p>
      </dgm:t>
    </dgm:pt>
  </dgm:ptLst>
  <dgm:cxnLst>
    <dgm:cxn modelId="{1890D886-8739-475E-8F5E-6A91F6CCE7CB}" type="presOf" srcId="{477D14C5-CED9-4CFC-B338-DFB0C8090B9F}" destId="{B9700976-E85B-495D-B103-872B61698E32}" srcOrd="0" destOrd="0" presId="urn:microsoft.com/office/officeart/2005/8/layout/hierarchy3"/>
    <dgm:cxn modelId="{C6E7222A-5F84-456A-9806-D51868FAF8A9}" srcId="{3C67E77D-62FA-499D-B5E6-E79A091C5267}" destId="{D6510970-8F9C-4B45-A0F3-6ACB9AA76D40}" srcOrd="0" destOrd="0" parTransId="{7A9FC291-2B6A-4475-8B09-917F9F09E3AB}" sibTransId="{4B87F32C-3630-48F2-9114-4262C0BEEA9E}"/>
    <dgm:cxn modelId="{FAC3D40F-8E66-452D-9CA4-C2871F2D10EF}" srcId="{477D14C5-CED9-4CFC-B338-DFB0C8090B9F}" destId="{33EAD35F-38F2-4CB7-9A6D-B04FFD8A51FD}" srcOrd="1" destOrd="0" parTransId="{81FE7DB1-4BFC-4407-80A9-E5514E94C61D}" sibTransId="{4B66B839-1910-459B-92B2-14846EBA7A70}"/>
    <dgm:cxn modelId="{A78E7DA6-A34A-41BC-8629-6A7B56249F44}" type="presOf" srcId="{7A9FC291-2B6A-4475-8B09-917F9F09E3AB}" destId="{369F92C9-0DAE-4800-AB3A-DD84D3F53EA0}" srcOrd="0" destOrd="0" presId="urn:microsoft.com/office/officeart/2005/8/layout/hierarchy3"/>
    <dgm:cxn modelId="{32AA6160-4426-4C4D-93AE-E2F474E37AD9}" srcId="{90119837-5B71-4D44-BB01-DB0B084933C8}" destId="{3C67E77D-62FA-499D-B5E6-E79A091C5267}" srcOrd="1" destOrd="0" parTransId="{5337D229-E330-4525-B0FA-14EC5A80604A}" sibTransId="{C056AC5D-B04E-4376-A1CB-3EAB7BE5AF5B}"/>
    <dgm:cxn modelId="{8212ADA3-2A1D-41D3-BE8F-FF680CC92FD8}" type="presOf" srcId="{90119837-5B71-4D44-BB01-DB0B084933C8}" destId="{E1ECB3F7-5344-453E-AEA2-CAA73EB0DABA}" srcOrd="0" destOrd="0" presId="urn:microsoft.com/office/officeart/2005/8/layout/hierarchy3"/>
    <dgm:cxn modelId="{5E17FD91-DC93-43BC-86A8-42B552B3DDBB}" type="presOf" srcId="{96E48E8C-6815-486B-913A-46E906683CA5}" destId="{8D5A5B3D-5CEF-46E0-9827-67186F8112C2}" srcOrd="0" destOrd="0" presId="urn:microsoft.com/office/officeart/2005/8/layout/hierarchy3"/>
    <dgm:cxn modelId="{85964C1D-A15A-48B1-84B7-EC65FB9D2672}" type="presOf" srcId="{B5FA6CF0-E0A0-46A0-93C9-B722B31A8A9C}" destId="{80757C65-B623-457B-BD42-01209E6139BD}" srcOrd="0" destOrd="0" presId="urn:microsoft.com/office/officeart/2005/8/layout/hierarchy3"/>
    <dgm:cxn modelId="{D7A90ADF-CD0C-4FDC-A0EC-BD4109DD291A}" type="presOf" srcId="{83BE74EF-FAB4-45A2-BBED-7CD5259AB210}" destId="{01B46424-51BE-46E7-8507-830F5370350D}" srcOrd="0" destOrd="0" presId="urn:microsoft.com/office/officeart/2005/8/layout/hierarchy3"/>
    <dgm:cxn modelId="{AB1CCF63-878E-4765-8B9B-2CF1D0440105}" type="presOf" srcId="{477D14C5-CED9-4CFC-B338-DFB0C8090B9F}" destId="{B62D9734-DA9E-46AA-A75B-F6A8EBEB531F}" srcOrd="1" destOrd="0" presId="urn:microsoft.com/office/officeart/2005/8/layout/hierarchy3"/>
    <dgm:cxn modelId="{ACDE11C6-DB04-4AE9-A422-032F328B535B}" type="presOf" srcId="{D6510970-8F9C-4B45-A0F3-6ACB9AA76D40}" destId="{163E0E09-3766-4BC9-A140-3A06FBBD769A}" srcOrd="0" destOrd="0" presId="urn:microsoft.com/office/officeart/2005/8/layout/hierarchy3"/>
    <dgm:cxn modelId="{92DB744C-B5D5-4A0D-85AB-63CEB3C581BE}" type="presOf" srcId="{3C67E77D-62FA-499D-B5E6-E79A091C5267}" destId="{B53087BD-B014-4C09-8359-ABD9D1B2C2A7}" srcOrd="0" destOrd="0" presId="urn:microsoft.com/office/officeart/2005/8/layout/hierarchy3"/>
    <dgm:cxn modelId="{1A0E4B9C-CBB3-43B3-ADA2-D807C76AC857}" type="presOf" srcId="{3C67E77D-62FA-499D-B5E6-E79A091C5267}" destId="{711A2D00-C5A0-4F13-B629-FD1B6B280C44}" srcOrd="1" destOrd="0" presId="urn:microsoft.com/office/officeart/2005/8/layout/hierarchy3"/>
    <dgm:cxn modelId="{52554D45-D369-47D0-9A69-8D83F42E756F}" srcId="{3C67E77D-62FA-499D-B5E6-E79A091C5267}" destId="{944DDEEE-85BF-40A7-8E7C-D9F7A88BCBF5}" srcOrd="2" destOrd="0" parTransId="{96E48E8C-6815-486B-913A-46E906683CA5}" sibTransId="{1900C70F-712D-42B9-9131-8AFF6E443C7B}"/>
    <dgm:cxn modelId="{B6F3AF30-591A-45A3-AECA-7C0314427A00}" type="presOf" srcId="{C111C18A-FD96-4E63-821A-54D70D8DC65F}" destId="{AB7F83CD-CC33-41D3-A8B3-A64B9D8F17C5}" srcOrd="0" destOrd="0" presId="urn:microsoft.com/office/officeart/2005/8/layout/hierarchy3"/>
    <dgm:cxn modelId="{26093A72-5CF5-476C-9DAD-EA6AD427D751}" type="presOf" srcId="{33EAD35F-38F2-4CB7-9A6D-B04FFD8A51FD}" destId="{8794BCF4-37F3-44F5-BD23-174D99D50D66}" srcOrd="0" destOrd="0" presId="urn:microsoft.com/office/officeart/2005/8/layout/hierarchy3"/>
    <dgm:cxn modelId="{274F2999-1756-4183-A620-63BBE785DC57}" type="presOf" srcId="{709ED9DC-E391-4C6C-B788-93F1C2EFB6FD}" destId="{EE053E75-C9AA-4CFB-9260-9576E0676FAB}" srcOrd="0" destOrd="0" presId="urn:microsoft.com/office/officeart/2005/8/layout/hierarchy3"/>
    <dgm:cxn modelId="{7D461F02-AB37-447A-AC6B-D31C4D2EC6A9}" srcId="{90119837-5B71-4D44-BB01-DB0B084933C8}" destId="{477D14C5-CED9-4CFC-B338-DFB0C8090B9F}" srcOrd="0" destOrd="0" parTransId="{92DFCBC7-BC14-4697-8ECD-BF0D5B1EDA3B}" sibTransId="{87E3C0DB-7BEE-424E-8E11-B838D238D595}"/>
    <dgm:cxn modelId="{78E3C3B3-FD19-41A6-A9CC-BB3375A6FF81}" srcId="{3C67E77D-62FA-499D-B5E6-E79A091C5267}" destId="{709ED9DC-E391-4C6C-B788-93F1C2EFB6FD}" srcOrd="1" destOrd="0" parTransId="{B5FA6CF0-E0A0-46A0-93C9-B722B31A8A9C}" sibTransId="{F3C03C29-D7FF-4D61-8D75-8B75B2F589EC}"/>
    <dgm:cxn modelId="{27B842DB-205E-4BF1-8142-CBDA5BF10ACC}" type="presOf" srcId="{944DDEEE-85BF-40A7-8E7C-D9F7A88BCBF5}" destId="{262B9C36-207C-4843-8D1F-3D8BDFBA0BFC}" srcOrd="0" destOrd="0" presId="urn:microsoft.com/office/officeart/2005/8/layout/hierarchy3"/>
    <dgm:cxn modelId="{FFD8B471-C98F-4DB5-8DE3-2AB7E896ADD5}" srcId="{477D14C5-CED9-4CFC-B338-DFB0C8090B9F}" destId="{C111C18A-FD96-4E63-821A-54D70D8DC65F}" srcOrd="0" destOrd="0" parTransId="{83BE74EF-FAB4-45A2-BBED-7CD5259AB210}" sibTransId="{B4F34DE2-2DAE-4F88-8C78-BD8892EBF4FF}"/>
    <dgm:cxn modelId="{BE191657-CD09-4BEE-B7FD-43F9E605C71D}" type="presOf" srcId="{81FE7DB1-4BFC-4407-80A9-E5514E94C61D}" destId="{A13D2311-7E4F-467B-B75E-03829038DDB3}" srcOrd="0" destOrd="0" presId="urn:microsoft.com/office/officeart/2005/8/layout/hierarchy3"/>
    <dgm:cxn modelId="{B7D4B8EE-2F41-4503-ACC4-3D893D6F968F}" type="presParOf" srcId="{E1ECB3F7-5344-453E-AEA2-CAA73EB0DABA}" destId="{9FE87B32-31C8-4CDD-B08E-24E52DE4CE78}" srcOrd="0" destOrd="0" presId="urn:microsoft.com/office/officeart/2005/8/layout/hierarchy3"/>
    <dgm:cxn modelId="{8AFABB73-0F8F-46E7-807B-43A99E8736FD}" type="presParOf" srcId="{9FE87B32-31C8-4CDD-B08E-24E52DE4CE78}" destId="{695DCA82-6066-40ED-A15A-6FDE682D723D}" srcOrd="0" destOrd="0" presId="urn:microsoft.com/office/officeart/2005/8/layout/hierarchy3"/>
    <dgm:cxn modelId="{DDEA8AD7-B2DF-4F7F-9E40-641400E57E2F}" type="presParOf" srcId="{695DCA82-6066-40ED-A15A-6FDE682D723D}" destId="{B9700976-E85B-495D-B103-872B61698E32}" srcOrd="0" destOrd="0" presId="urn:microsoft.com/office/officeart/2005/8/layout/hierarchy3"/>
    <dgm:cxn modelId="{0F068A46-40BA-4986-BD7A-D94E3555D3FB}" type="presParOf" srcId="{695DCA82-6066-40ED-A15A-6FDE682D723D}" destId="{B62D9734-DA9E-46AA-A75B-F6A8EBEB531F}" srcOrd="1" destOrd="0" presId="urn:microsoft.com/office/officeart/2005/8/layout/hierarchy3"/>
    <dgm:cxn modelId="{C8E7ED7E-1B70-40D5-BD85-BD75A5E11505}" type="presParOf" srcId="{9FE87B32-31C8-4CDD-B08E-24E52DE4CE78}" destId="{36838E61-FB53-46D8-BAE4-E8663A272959}" srcOrd="1" destOrd="0" presId="urn:microsoft.com/office/officeart/2005/8/layout/hierarchy3"/>
    <dgm:cxn modelId="{9AFB2A67-65B6-44D1-B727-2F3592A620B5}" type="presParOf" srcId="{36838E61-FB53-46D8-BAE4-E8663A272959}" destId="{01B46424-51BE-46E7-8507-830F5370350D}" srcOrd="0" destOrd="0" presId="urn:microsoft.com/office/officeart/2005/8/layout/hierarchy3"/>
    <dgm:cxn modelId="{218607AE-AC50-4004-8089-D3ADA7D38554}" type="presParOf" srcId="{36838E61-FB53-46D8-BAE4-E8663A272959}" destId="{AB7F83CD-CC33-41D3-A8B3-A64B9D8F17C5}" srcOrd="1" destOrd="0" presId="urn:microsoft.com/office/officeart/2005/8/layout/hierarchy3"/>
    <dgm:cxn modelId="{3D94DF2F-DD99-4E00-A35B-C192A75A3268}" type="presParOf" srcId="{36838E61-FB53-46D8-BAE4-E8663A272959}" destId="{A13D2311-7E4F-467B-B75E-03829038DDB3}" srcOrd="2" destOrd="0" presId="urn:microsoft.com/office/officeart/2005/8/layout/hierarchy3"/>
    <dgm:cxn modelId="{C41F9840-3544-456F-878F-AF1E9B24F4DC}" type="presParOf" srcId="{36838E61-FB53-46D8-BAE4-E8663A272959}" destId="{8794BCF4-37F3-44F5-BD23-174D99D50D66}" srcOrd="3" destOrd="0" presId="urn:microsoft.com/office/officeart/2005/8/layout/hierarchy3"/>
    <dgm:cxn modelId="{DAD031A2-E762-4383-88F9-74D539EE823A}" type="presParOf" srcId="{E1ECB3F7-5344-453E-AEA2-CAA73EB0DABA}" destId="{35392C3E-5634-4F0B-84FD-38AC8E2176CC}" srcOrd="1" destOrd="0" presId="urn:microsoft.com/office/officeart/2005/8/layout/hierarchy3"/>
    <dgm:cxn modelId="{6ED26A32-CFFA-4FF9-9BDE-2BE8BD7DB4FE}" type="presParOf" srcId="{35392C3E-5634-4F0B-84FD-38AC8E2176CC}" destId="{C2840127-AC1F-4D2F-9F6B-E3BB001D4AF1}" srcOrd="0" destOrd="0" presId="urn:microsoft.com/office/officeart/2005/8/layout/hierarchy3"/>
    <dgm:cxn modelId="{132F75FF-8287-407E-8E56-09DC05B9E73D}" type="presParOf" srcId="{C2840127-AC1F-4D2F-9F6B-E3BB001D4AF1}" destId="{B53087BD-B014-4C09-8359-ABD9D1B2C2A7}" srcOrd="0" destOrd="0" presId="urn:microsoft.com/office/officeart/2005/8/layout/hierarchy3"/>
    <dgm:cxn modelId="{4586B863-BD38-47F4-B267-9753F7056CC0}" type="presParOf" srcId="{C2840127-AC1F-4D2F-9F6B-E3BB001D4AF1}" destId="{711A2D00-C5A0-4F13-B629-FD1B6B280C44}" srcOrd="1" destOrd="0" presId="urn:microsoft.com/office/officeart/2005/8/layout/hierarchy3"/>
    <dgm:cxn modelId="{28B89170-C5EF-409C-80C2-DF816FC26632}" type="presParOf" srcId="{35392C3E-5634-4F0B-84FD-38AC8E2176CC}" destId="{AD0152DF-B099-4C31-9F29-68B51FE64AD1}" srcOrd="1" destOrd="0" presId="urn:microsoft.com/office/officeart/2005/8/layout/hierarchy3"/>
    <dgm:cxn modelId="{0F71A2E1-1CB7-48F1-9C1A-A5110E6E9EC2}" type="presParOf" srcId="{AD0152DF-B099-4C31-9F29-68B51FE64AD1}" destId="{369F92C9-0DAE-4800-AB3A-DD84D3F53EA0}" srcOrd="0" destOrd="0" presId="urn:microsoft.com/office/officeart/2005/8/layout/hierarchy3"/>
    <dgm:cxn modelId="{E15B30B8-DB09-4CDE-976B-4763AD7F75E6}" type="presParOf" srcId="{AD0152DF-B099-4C31-9F29-68B51FE64AD1}" destId="{163E0E09-3766-4BC9-A140-3A06FBBD769A}" srcOrd="1" destOrd="0" presId="urn:microsoft.com/office/officeart/2005/8/layout/hierarchy3"/>
    <dgm:cxn modelId="{5D7E5AE7-497F-421C-9FB7-15F479531B6C}" type="presParOf" srcId="{AD0152DF-B099-4C31-9F29-68B51FE64AD1}" destId="{80757C65-B623-457B-BD42-01209E6139BD}" srcOrd="2" destOrd="0" presId="urn:microsoft.com/office/officeart/2005/8/layout/hierarchy3"/>
    <dgm:cxn modelId="{BED15003-C89B-419A-AC67-6A241E8B83AC}" type="presParOf" srcId="{AD0152DF-B099-4C31-9F29-68B51FE64AD1}" destId="{EE053E75-C9AA-4CFB-9260-9576E0676FAB}" srcOrd="3" destOrd="0" presId="urn:microsoft.com/office/officeart/2005/8/layout/hierarchy3"/>
    <dgm:cxn modelId="{65CF61DF-DBC0-4473-A310-1085ACE259CF}" type="presParOf" srcId="{AD0152DF-B099-4C31-9F29-68B51FE64AD1}" destId="{8D5A5B3D-5CEF-46E0-9827-67186F8112C2}" srcOrd="4" destOrd="0" presId="urn:microsoft.com/office/officeart/2005/8/layout/hierarchy3"/>
    <dgm:cxn modelId="{4AE519EC-4BC0-4C7E-B785-933DAA2A178D}" type="presParOf" srcId="{AD0152DF-B099-4C31-9F29-68B51FE64AD1}" destId="{262B9C36-207C-4843-8D1F-3D8BDFBA0BFC}" srcOrd="5" destOrd="0" presId="urn:microsoft.com/office/officeart/2005/8/layout/hierarchy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00976-E85B-495D-B103-872B61698E32}">
      <dsp:nvSpPr>
        <dsp:cNvPr id="0" name=""/>
        <dsp:cNvSpPr/>
      </dsp:nvSpPr>
      <dsp:spPr>
        <a:xfrm>
          <a:off x="100057" y="788"/>
          <a:ext cx="1975063" cy="987531"/>
        </a:xfrm>
        <a:prstGeom prst="roundRect">
          <a:avLst>
            <a:gd name="adj" fmla="val 10000"/>
          </a:avLst>
        </a:prstGeom>
        <a:solidFill>
          <a:schemeClr val="accent2">
            <a:lumMod val="7500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rtlCol="0" anchor="ctr" anchorCtr="0">
          <a:noAutofit/>
        </a:bodyPr>
        <a:lstStyle/>
        <a:p>
          <a:pPr lvl="0" algn="ctr" defTabSz="844550" rtl="0">
            <a:lnSpc>
              <a:spcPct val="90000"/>
            </a:lnSpc>
            <a:spcBef>
              <a:spcPct val="0"/>
            </a:spcBef>
            <a:spcAft>
              <a:spcPct val="35000"/>
            </a:spcAft>
          </a:pPr>
          <a:r>
            <a:rPr lang="es-ES" sz="1900" kern="1200" dirty="0" smtClean="0"/>
            <a:t>Dirección General de Regulación de salud.</a:t>
          </a:r>
          <a:endParaRPr lang="es-ES" sz="1900" kern="1200" dirty="0"/>
        </a:p>
      </dsp:txBody>
      <dsp:txXfrm>
        <a:off x="128981" y="29712"/>
        <a:ext cx="1917215" cy="929683"/>
      </dsp:txXfrm>
    </dsp:sp>
    <dsp:sp modelId="{01B46424-51BE-46E7-8507-830F5370350D}">
      <dsp:nvSpPr>
        <dsp:cNvPr id="0" name=""/>
        <dsp:cNvSpPr/>
      </dsp:nvSpPr>
      <dsp:spPr>
        <a:xfrm>
          <a:off x="297563" y="988319"/>
          <a:ext cx="197506" cy="740648"/>
        </a:xfrm>
        <a:custGeom>
          <a:avLst/>
          <a:gdLst/>
          <a:ahLst/>
          <a:cxnLst/>
          <a:rect l="0" t="0" r="0" b="0"/>
          <a:pathLst>
            <a:path>
              <a:moveTo>
                <a:pt x="0" y="0"/>
              </a:moveTo>
              <a:lnTo>
                <a:pt x="0" y="740648"/>
              </a:lnTo>
              <a:lnTo>
                <a:pt x="197506" y="74064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F83CD-CC33-41D3-A8B3-A64B9D8F17C5}">
      <dsp:nvSpPr>
        <dsp:cNvPr id="0" name=""/>
        <dsp:cNvSpPr/>
      </dsp:nvSpPr>
      <dsp:spPr>
        <a:xfrm>
          <a:off x="495069" y="1235202"/>
          <a:ext cx="1580050" cy="98753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rtlCol="0" anchor="ctr" anchorCtr="0">
          <a:noAutofit/>
        </a:bodyPr>
        <a:lstStyle/>
        <a:p>
          <a:pPr lvl="0" algn="ctr" defTabSz="711200" rtl="0">
            <a:lnSpc>
              <a:spcPct val="90000"/>
            </a:lnSpc>
            <a:spcBef>
              <a:spcPct val="0"/>
            </a:spcBef>
            <a:spcAft>
              <a:spcPct val="35000"/>
            </a:spcAft>
          </a:pPr>
          <a:r>
            <a:rPr lang="es-ES" sz="1600" kern="1200" dirty="0" smtClean="0"/>
            <a:t>Departamento de Regulación y Control de Productos.</a:t>
          </a:r>
          <a:endParaRPr lang="es-ES" sz="1600" kern="1200" dirty="0"/>
        </a:p>
      </dsp:txBody>
      <dsp:txXfrm>
        <a:off x="523993" y="1264126"/>
        <a:ext cx="1522202" cy="929683"/>
      </dsp:txXfrm>
    </dsp:sp>
    <dsp:sp modelId="{A13D2311-7E4F-467B-B75E-03829038DDB3}">
      <dsp:nvSpPr>
        <dsp:cNvPr id="0" name=""/>
        <dsp:cNvSpPr/>
      </dsp:nvSpPr>
      <dsp:spPr>
        <a:xfrm>
          <a:off x="297563" y="988319"/>
          <a:ext cx="197506" cy="1975063"/>
        </a:xfrm>
        <a:custGeom>
          <a:avLst/>
          <a:gdLst/>
          <a:ahLst/>
          <a:cxnLst/>
          <a:rect l="0" t="0" r="0" b="0"/>
          <a:pathLst>
            <a:path>
              <a:moveTo>
                <a:pt x="0" y="0"/>
              </a:moveTo>
              <a:lnTo>
                <a:pt x="0" y="1975063"/>
              </a:lnTo>
              <a:lnTo>
                <a:pt x="197506" y="197506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4BCF4-37F3-44F5-BD23-174D99D50D66}">
      <dsp:nvSpPr>
        <dsp:cNvPr id="0" name=""/>
        <dsp:cNvSpPr/>
      </dsp:nvSpPr>
      <dsp:spPr>
        <a:xfrm>
          <a:off x="495069" y="2469617"/>
          <a:ext cx="1580050" cy="987531"/>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rtlCol="0" anchor="ctr" anchorCtr="0">
          <a:noAutofit/>
        </a:bodyPr>
        <a:lstStyle/>
        <a:p>
          <a:pPr lvl="0" algn="ctr" defTabSz="711200" rtl="0">
            <a:lnSpc>
              <a:spcPct val="90000"/>
            </a:lnSpc>
            <a:spcBef>
              <a:spcPct val="0"/>
            </a:spcBef>
            <a:spcAft>
              <a:spcPct val="35000"/>
            </a:spcAft>
          </a:pPr>
          <a:r>
            <a:rPr lang="es-ES" sz="1600" kern="1200" dirty="0" smtClean="0"/>
            <a:t>Jefe de Personal.</a:t>
          </a:r>
          <a:endParaRPr lang="es-ES" sz="1600" kern="1200" dirty="0"/>
        </a:p>
      </dsp:txBody>
      <dsp:txXfrm>
        <a:off x="523993" y="2498541"/>
        <a:ext cx="1522202" cy="929683"/>
      </dsp:txXfrm>
    </dsp:sp>
    <dsp:sp modelId="{B53087BD-B014-4C09-8359-ABD9D1B2C2A7}">
      <dsp:nvSpPr>
        <dsp:cNvPr id="0" name=""/>
        <dsp:cNvSpPr/>
      </dsp:nvSpPr>
      <dsp:spPr>
        <a:xfrm>
          <a:off x="2568886" y="788"/>
          <a:ext cx="1975063" cy="987531"/>
        </a:xfrm>
        <a:prstGeom prst="roundRect">
          <a:avLst>
            <a:gd name="adj" fmla="val 10000"/>
          </a:avLst>
        </a:prstGeom>
        <a:solidFill>
          <a:schemeClr val="accent3">
            <a:hueOff val="0"/>
            <a:satOff val="0"/>
            <a:lumOff val="0"/>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rtlCol="0" anchor="ctr" anchorCtr="0">
          <a:noAutofit/>
        </a:bodyPr>
        <a:lstStyle/>
        <a:p>
          <a:pPr lvl="0" algn="ctr" defTabSz="844550" rtl="0">
            <a:lnSpc>
              <a:spcPct val="90000"/>
            </a:lnSpc>
            <a:spcBef>
              <a:spcPct val="0"/>
            </a:spcBef>
            <a:spcAft>
              <a:spcPct val="35000"/>
            </a:spcAft>
          </a:pPr>
          <a:r>
            <a:rPr lang="es-ES" sz="1900" kern="1200" dirty="0" smtClean="0"/>
            <a:t>Unidad de Gestión Administrativa.</a:t>
          </a:r>
          <a:endParaRPr lang="es-ES" sz="1900" kern="1200" dirty="0"/>
        </a:p>
      </dsp:txBody>
      <dsp:txXfrm>
        <a:off x="2597810" y="29712"/>
        <a:ext cx="1917215" cy="929683"/>
      </dsp:txXfrm>
    </dsp:sp>
    <dsp:sp modelId="{369F92C9-0DAE-4800-AB3A-DD84D3F53EA0}">
      <dsp:nvSpPr>
        <dsp:cNvPr id="0" name=""/>
        <dsp:cNvSpPr/>
      </dsp:nvSpPr>
      <dsp:spPr>
        <a:xfrm>
          <a:off x="2766392" y="988319"/>
          <a:ext cx="197506" cy="740648"/>
        </a:xfrm>
        <a:custGeom>
          <a:avLst/>
          <a:gdLst/>
          <a:ahLst/>
          <a:cxnLst/>
          <a:rect l="0" t="0" r="0" b="0"/>
          <a:pathLst>
            <a:path>
              <a:moveTo>
                <a:pt x="0" y="0"/>
              </a:moveTo>
              <a:lnTo>
                <a:pt x="0" y="740648"/>
              </a:lnTo>
              <a:lnTo>
                <a:pt x="197506" y="74064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E0E09-3766-4BC9-A140-3A06FBBD769A}">
      <dsp:nvSpPr>
        <dsp:cNvPr id="0" name=""/>
        <dsp:cNvSpPr/>
      </dsp:nvSpPr>
      <dsp:spPr>
        <a:xfrm>
          <a:off x="2963899" y="1235202"/>
          <a:ext cx="1580050" cy="987531"/>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rtlCol="0" anchor="ctr" anchorCtr="0">
          <a:noAutofit/>
        </a:bodyPr>
        <a:lstStyle/>
        <a:p>
          <a:pPr lvl="0" algn="ctr" defTabSz="711200" rtl="0">
            <a:lnSpc>
              <a:spcPct val="90000"/>
            </a:lnSpc>
            <a:spcBef>
              <a:spcPct val="0"/>
            </a:spcBef>
            <a:spcAft>
              <a:spcPct val="35000"/>
            </a:spcAft>
          </a:pPr>
          <a:r>
            <a:rPr lang="es-ES" sz="1600" kern="1200" dirty="0" smtClean="0"/>
            <a:t>Unidad Técnico Normativa.</a:t>
          </a:r>
          <a:endParaRPr lang="es-ES" sz="1600" kern="1200" dirty="0"/>
        </a:p>
      </dsp:txBody>
      <dsp:txXfrm>
        <a:off x="2992823" y="1264126"/>
        <a:ext cx="1522202" cy="929683"/>
      </dsp:txXfrm>
    </dsp:sp>
    <dsp:sp modelId="{80757C65-B623-457B-BD42-01209E6139BD}">
      <dsp:nvSpPr>
        <dsp:cNvPr id="0" name=""/>
        <dsp:cNvSpPr/>
      </dsp:nvSpPr>
      <dsp:spPr>
        <a:xfrm>
          <a:off x="2766392" y="988319"/>
          <a:ext cx="197506" cy="1975063"/>
        </a:xfrm>
        <a:custGeom>
          <a:avLst/>
          <a:gdLst/>
          <a:ahLst/>
          <a:cxnLst/>
          <a:rect l="0" t="0" r="0" b="0"/>
          <a:pathLst>
            <a:path>
              <a:moveTo>
                <a:pt x="0" y="0"/>
              </a:moveTo>
              <a:lnTo>
                <a:pt x="0" y="1975063"/>
              </a:lnTo>
              <a:lnTo>
                <a:pt x="197506" y="1975063"/>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53E75-C9AA-4CFB-9260-9576E0676FAB}">
      <dsp:nvSpPr>
        <dsp:cNvPr id="0" name=""/>
        <dsp:cNvSpPr/>
      </dsp:nvSpPr>
      <dsp:spPr>
        <a:xfrm>
          <a:off x="2963899" y="2469617"/>
          <a:ext cx="1580050" cy="987531"/>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rtlCol="0" anchor="ctr" anchorCtr="0">
          <a:noAutofit/>
        </a:bodyPr>
        <a:lstStyle/>
        <a:p>
          <a:pPr lvl="0" algn="ctr" defTabSz="711200" rtl="0">
            <a:lnSpc>
              <a:spcPct val="90000"/>
            </a:lnSpc>
            <a:spcBef>
              <a:spcPct val="0"/>
            </a:spcBef>
            <a:spcAft>
              <a:spcPct val="35000"/>
            </a:spcAft>
          </a:pPr>
          <a:r>
            <a:rPr lang="es-ES" sz="1600" kern="1200" dirty="0" smtClean="0"/>
            <a:t>Unidad de Autorizaciones Sanitarias.</a:t>
          </a:r>
          <a:endParaRPr lang="es-ES" sz="1600" kern="1200" dirty="0"/>
        </a:p>
      </dsp:txBody>
      <dsp:txXfrm>
        <a:off x="2992823" y="2498541"/>
        <a:ext cx="1522202" cy="929683"/>
      </dsp:txXfrm>
    </dsp:sp>
    <dsp:sp modelId="{8D5A5B3D-5CEF-46E0-9827-67186F8112C2}">
      <dsp:nvSpPr>
        <dsp:cNvPr id="0" name=""/>
        <dsp:cNvSpPr/>
      </dsp:nvSpPr>
      <dsp:spPr>
        <a:xfrm>
          <a:off x="2766392" y="988319"/>
          <a:ext cx="197506" cy="3209478"/>
        </a:xfrm>
        <a:custGeom>
          <a:avLst/>
          <a:gdLst/>
          <a:ahLst/>
          <a:cxnLst/>
          <a:rect l="0" t="0" r="0" b="0"/>
          <a:pathLst>
            <a:path>
              <a:moveTo>
                <a:pt x="0" y="0"/>
              </a:moveTo>
              <a:lnTo>
                <a:pt x="0" y="3209478"/>
              </a:lnTo>
              <a:lnTo>
                <a:pt x="197506" y="3209478"/>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B9C36-207C-4843-8D1F-3D8BDFBA0BFC}">
      <dsp:nvSpPr>
        <dsp:cNvPr id="0" name=""/>
        <dsp:cNvSpPr/>
      </dsp:nvSpPr>
      <dsp:spPr>
        <a:xfrm>
          <a:off x="2963899" y="3704032"/>
          <a:ext cx="1580050" cy="987531"/>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rtlCol="0" anchor="ctr" anchorCtr="0">
          <a:noAutofit/>
        </a:bodyPr>
        <a:lstStyle/>
        <a:p>
          <a:pPr lvl="0" algn="ctr" defTabSz="711200" rtl="0">
            <a:lnSpc>
              <a:spcPct val="90000"/>
            </a:lnSpc>
            <a:spcBef>
              <a:spcPct val="0"/>
            </a:spcBef>
            <a:spcAft>
              <a:spcPct val="35000"/>
            </a:spcAft>
          </a:pPr>
          <a:r>
            <a:rPr lang="es-ES" sz="1600" kern="1200" dirty="0" smtClean="0"/>
            <a:t>Unidad de Vigilancia , Monitoreo y control. </a:t>
          </a:r>
          <a:endParaRPr lang="es-ES" sz="1600" kern="1200" dirty="0"/>
        </a:p>
      </dsp:txBody>
      <dsp:txXfrm>
        <a:off x="2992823" y="3732956"/>
        <a:ext cx="1522202" cy="9296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17011C6F-C288-409C-AD48-1488E38FD8A8}" type="datetime1">
              <a:rPr lang="es-ES" smtClean="0"/>
              <a:t>15/08/2018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s-ES" smtClean="0"/>
              <a:pPr algn="r" rtl="0"/>
              <a:t>‹Nº›</a:t>
            </a:fld>
            <a:endParaRPr lang="es-ES"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993C7A80-60A9-45CE-8B7E-3428BB3E7EEE}" type="datetime1">
              <a:rPr lang="es-ES" noProof="0" smtClean="0"/>
              <a:pPr/>
              <a:t>15/08/2018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9E11EC53-F507-411E-9ADC-FBCFECE09D3D}" type="slidenum">
              <a:rPr lang="es-ES" noProof="0" smtClean="0"/>
              <a:pPr/>
              <a:t>‹Nº›</a:t>
            </a:fld>
            <a:endParaRPr lang="es-ES"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1</a:t>
            </a:fld>
            <a:endParaRPr lang="es-ES" noProof="0" dirty="0"/>
          </a:p>
        </p:txBody>
      </p:sp>
    </p:spTree>
    <p:extLst>
      <p:ext uri="{BB962C8B-B14F-4D97-AF65-F5344CB8AC3E}">
        <p14:creationId xmlns:p14="http://schemas.microsoft.com/office/powerpoint/2010/main" val="54127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2</a:t>
            </a:fld>
            <a:endParaRPr lang="es-ES" noProof="0" dirty="0"/>
          </a:p>
        </p:txBody>
      </p:sp>
    </p:spTree>
    <p:extLst>
      <p:ext uri="{BB962C8B-B14F-4D97-AF65-F5344CB8AC3E}">
        <p14:creationId xmlns:p14="http://schemas.microsoft.com/office/powerpoint/2010/main" val="145804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3</a:t>
            </a:fld>
            <a:endParaRPr lang="es-ES" noProof="0" dirty="0"/>
          </a:p>
        </p:txBody>
      </p:sp>
    </p:spTree>
    <p:extLst>
      <p:ext uri="{BB962C8B-B14F-4D97-AF65-F5344CB8AC3E}">
        <p14:creationId xmlns:p14="http://schemas.microsoft.com/office/powerpoint/2010/main" val="60419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4</a:t>
            </a:fld>
            <a:endParaRPr lang="es-ES" noProof="0" dirty="0"/>
          </a:p>
        </p:txBody>
      </p:sp>
    </p:spTree>
    <p:extLst>
      <p:ext uri="{BB962C8B-B14F-4D97-AF65-F5344CB8AC3E}">
        <p14:creationId xmlns:p14="http://schemas.microsoft.com/office/powerpoint/2010/main" val="404653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5</a:t>
            </a:fld>
            <a:endParaRPr lang="es-ES" noProof="0" dirty="0"/>
          </a:p>
        </p:txBody>
      </p:sp>
    </p:spTree>
    <p:extLst>
      <p:ext uri="{BB962C8B-B14F-4D97-AF65-F5344CB8AC3E}">
        <p14:creationId xmlns:p14="http://schemas.microsoft.com/office/powerpoint/2010/main" val="2038487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6</a:t>
            </a:fld>
            <a:endParaRPr lang="es-ES" noProof="0" dirty="0"/>
          </a:p>
        </p:txBody>
      </p:sp>
    </p:spTree>
    <p:extLst>
      <p:ext uri="{BB962C8B-B14F-4D97-AF65-F5344CB8AC3E}">
        <p14:creationId xmlns:p14="http://schemas.microsoft.com/office/powerpoint/2010/main" val="70318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62" name="Rectá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es-ES" sz="3200" noProof="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alternativ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Autofit/>
          </a:bodyPr>
          <a:lstStyle>
            <a:lvl1pPr algn="l" rtl="0">
              <a:defRPr sz="2800" b="0"/>
            </a:lvl1pPr>
          </a:lstStyle>
          <a:p>
            <a:pPr rtl="0"/>
            <a:r>
              <a:rPr lang="es-ES" noProof="0" smtClean="0"/>
              <a:t>Haga clic para modificar el estilo de título del patrón</a:t>
            </a:r>
            <a:endParaRPr lang="es-ES" noProof="0" dirty="0"/>
          </a:p>
        </p:txBody>
      </p:sp>
      <p:sp>
        <p:nvSpPr>
          <p:cNvPr id="9" name="Rectá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50A0445-18EE-4C70-BC3D-024D088A5750}" type="datetime1">
              <a:rPr lang="es-ES" noProof="0" smtClean="0"/>
              <a:pPr/>
              <a:t>15/08/2018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194CE0A-7A00-4D17-9E5D-CD4AC42A6DB3}" type="datetime1">
              <a:rPr lang="es-ES" noProof="0" smtClean="0"/>
              <a:pPr/>
              <a:t>15/08/2018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5D929405-E207-449E-8404-747DF90F032E}" type="datetime1">
              <a:rPr lang="es-ES" noProof="0" smtClean="0"/>
              <a:pPr/>
              <a:t>15/08/2018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1"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smtClean="0"/>
              <a:t>Haga clic para modificar el estilo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C8F60BBB-E6E5-4F7E-BFDB-94111CB9462F}" type="datetime1">
              <a:rPr lang="es-ES" noProof="0" smtClean="0"/>
              <a:pPr/>
              <a:t>15/08/2018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2295CE37-3A88-4968-BA85-ECEE89E79164}" type="datetime1">
              <a:rPr lang="es-ES" noProof="0" smtClean="0"/>
              <a:pPr/>
              <a:t>15/08/2018</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lvl1pPr>
              <a:defRPr/>
            </a:lvl1pPr>
          </a:lstStyle>
          <a:p>
            <a:fld id="{8A4F2805-8B85-4903-8F5F-4A624AAFC76E}" type="datetime1">
              <a:rPr lang="es-ES" noProof="0" smtClean="0"/>
              <a:pPr/>
              <a:t>15/08/2018</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lvl1pPr>
              <a:defRPr/>
            </a:lvl1pPr>
          </a:lstStyle>
          <a:p>
            <a:fld id="{A107AC04-012B-449D-B0DD-3EA81C20D7E2}" type="datetime1">
              <a:rPr lang="es-ES" noProof="0" smtClean="0"/>
              <a:pPr/>
              <a:t>15/08/2018</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2800" b="0"/>
            </a:lvl1pPr>
          </a:lstStyle>
          <a:p>
            <a:pPr rtl="0"/>
            <a:r>
              <a:rPr lang="es-ES" noProof="0" smtClean="0"/>
              <a:t>Haga clic para modificar el estilo de título del patrón</a:t>
            </a:r>
            <a:endParaRPr lang="es-ES" noProof="0" dirty="0"/>
          </a:p>
        </p:txBody>
      </p:sp>
      <p:sp>
        <p:nvSpPr>
          <p:cNvPr id="20" name="Rectá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conteni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2800" b="0"/>
            </a:lvl1pPr>
          </a:lstStyle>
          <a:p>
            <a:pPr rtl="0"/>
            <a:r>
              <a:rPr lang="es-ES" noProof="0" smtClean="0"/>
              <a:t>Haga clic para modificar el estilo de título del patrón</a:t>
            </a:r>
            <a:endParaRPr lang="es-ES" noProof="0" dirty="0"/>
          </a:p>
        </p:txBody>
      </p:sp>
      <p:sp>
        <p:nvSpPr>
          <p:cNvPr id="9" name="Rectá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es-ES" noProof="0" dirty="0" smtClean="0"/>
              <a:t>Editar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5" name="Marcador de posición de pie de página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es-ES" noProof="0" dirty="0"/>
          </a:p>
        </p:txBody>
      </p:sp>
      <p:sp>
        <p:nvSpPr>
          <p:cNvPr id="4" name="Marcador de posición de fech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45FD839E-BC80-419A-8F19-8F1355F80B16}" type="datetime1">
              <a:rPr lang="es-ES" noProof="0" smtClean="0"/>
              <a:pPr/>
              <a:t>15/08/2018</a:t>
            </a:fld>
            <a:endParaRPr lang="es-ES" noProof="0" dirty="0"/>
          </a:p>
        </p:txBody>
      </p:sp>
      <p:sp>
        <p:nvSpPr>
          <p:cNvPr id="6" name="Marcador de posición de número de diapositiva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defRPr>
            </a:lvl1pPr>
          </a:lstStyle>
          <a:p>
            <a:fld id="{E5FD5434-F838-4DD4-A17B-1CB1A1850DF4}" type="slidenum">
              <a:rPr lang="es-ES" noProof="0" smtClean="0"/>
              <a:pPr/>
              <a:t>‹Nº›</a:t>
            </a:fld>
            <a:endParaRPr lang="es-ES" noProof="0"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t>Departamento de regulación y control de productos</a:t>
            </a:r>
            <a:endParaRPr lang="es-ES" dirty="0"/>
          </a:p>
        </p:txBody>
      </p:sp>
      <p:sp>
        <p:nvSpPr>
          <p:cNvPr id="2" name="Subtítulo 1"/>
          <p:cNvSpPr>
            <a:spLocks noGrp="1"/>
          </p:cNvSpPr>
          <p:nvPr>
            <p:ph type="subTitle" idx="1"/>
          </p:nvPr>
        </p:nvSpPr>
        <p:spPr/>
        <p:txBody>
          <a:bodyPr rtlCol="0">
            <a:normAutofit/>
          </a:bodyPr>
          <a:lstStyle/>
          <a:p>
            <a:pPr rtl="0"/>
            <a:r>
              <a:rPr lang="es-ES" dirty="0" smtClean="0"/>
              <a:t>Farmacéuticos y Afines</a:t>
            </a:r>
            <a:endParaRPr lang="es-ES" dirty="0"/>
          </a:p>
        </p:txBody>
      </p:sp>
    </p:spTree>
    <p:extLst>
      <p:ext uri="{BB962C8B-B14F-4D97-AF65-F5344CB8AC3E}">
        <p14:creationId xmlns:p14="http://schemas.microsoft.com/office/powerpoint/2010/main" val="10828716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2">
                                            <p:txEl>
                                              <p:pRg st="0" end="0"/>
                                            </p:txEl>
                                          </p:spTgt>
                                        </p:tgtEl>
                                        <p:attrNameLst>
                                          <p:attrName>ppt_w</p:attrName>
                                        </p:attrNameLst>
                                      </p:cBhvr>
                                      <p:tavLst>
                                        <p:tav tm="0">
                                          <p:val>
                                            <p:strVal val="ppt_w"/>
                                          </p:val>
                                        </p:tav>
                                        <p:tav tm="100000">
                                          <p:val>
                                            <p:fltVal val="0"/>
                                          </p:val>
                                        </p:tav>
                                      </p:tavLst>
                                    </p:anim>
                                    <p:anim calcmode="lin" valueType="num">
                                      <p:cBhvr>
                                        <p:cTn id="14" dur="500"/>
                                        <p:tgtEl>
                                          <p:spTgt spid="2">
                                            <p:txEl>
                                              <p:pRg st="0" end="0"/>
                                            </p:txEl>
                                          </p:spTgt>
                                        </p:tgtEl>
                                        <p:attrNameLst>
                                          <p:attrName>ppt_h</p:attrName>
                                        </p:attrNameLst>
                                      </p:cBhvr>
                                      <p:tavLst>
                                        <p:tav tm="0">
                                          <p:val>
                                            <p:strVal val="ppt_h"/>
                                          </p:val>
                                        </p:tav>
                                        <p:tav tm="100000">
                                          <p:val>
                                            <p:fltVal val="0"/>
                                          </p:val>
                                        </p:tav>
                                      </p:tavLst>
                                    </p:anim>
                                    <p:animEffect transition="out" filter="fade">
                                      <p:cBhvr>
                                        <p:cTn id="15" dur="500"/>
                                        <p:tgtEl>
                                          <p:spTgt spid="2">
                                            <p:txEl>
                                              <p:pRg st="0" end="0"/>
                                            </p:txEl>
                                          </p:spTgt>
                                        </p:tgtEl>
                                      </p:cBhvr>
                                    </p:animEffect>
                                    <p:set>
                                      <p:cBhvr>
                                        <p:cTn id="16"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sz="3200" dirty="0" smtClean="0"/>
              <a:t>objetivos</a:t>
            </a:r>
            <a:endParaRPr lang="es-ES" sz="3200" dirty="0"/>
          </a:p>
        </p:txBody>
      </p:sp>
      <p:sp>
        <p:nvSpPr>
          <p:cNvPr id="5" name="Marcador de posición de contenido 4"/>
          <p:cNvSpPr>
            <a:spLocks noGrp="1"/>
          </p:cNvSpPr>
          <p:nvPr>
            <p:ph sz="half" idx="1"/>
          </p:nvPr>
        </p:nvSpPr>
        <p:spPr>
          <a:xfrm>
            <a:off x="914162" y="1803400"/>
            <a:ext cx="4977104" cy="4865959"/>
          </a:xfrm>
        </p:spPr>
        <p:txBody>
          <a:bodyPr rtlCol="0">
            <a:normAutofit fontScale="92500" lnSpcReduction="20000"/>
          </a:bodyPr>
          <a:lstStyle/>
          <a:p>
            <a:pPr marL="0" indent="0" rtl="0">
              <a:buNone/>
            </a:pPr>
            <a:r>
              <a:rPr lang="es-ES" dirty="0" smtClean="0"/>
              <a:t>   </a:t>
            </a:r>
            <a:endParaRPr lang="es-ES" dirty="0" smtClean="0"/>
          </a:p>
          <a:p>
            <a:r>
              <a:rPr lang="es-GT" dirty="0"/>
              <a:t>Elaborar, actualizar y socializar las normas y procedimientos de acuerdo a las necesidades que surjan en el </a:t>
            </a:r>
            <a:r>
              <a:rPr lang="es-GT" dirty="0" smtClean="0"/>
              <a:t>Departamento.</a:t>
            </a:r>
          </a:p>
          <a:p>
            <a:r>
              <a:rPr lang="es-GT" dirty="0"/>
              <a:t>Vigilar, regular y controlar los productos farmacéuticos y afines de acuerdo a las normas y reglamentos </a:t>
            </a:r>
            <a:r>
              <a:rPr lang="es-GT" dirty="0" smtClean="0"/>
              <a:t>vigentes.</a:t>
            </a:r>
          </a:p>
          <a:p>
            <a:r>
              <a:rPr lang="es-GT" dirty="0"/>
              <a:t>Vigilar, controlar y regular los establecimientos farmacéuticos de acuerdo a las normas y reglamentos vigentes.</a:t>
            </a:r>
          </a:p>
          <a:p>
            <a:endParaRPr lang="es-GT" dirty="0"/>
          </a:p>
          <a:p>
            <a:pPr marL="0" indent="0" rtl="0">
              <a:buNone/>
            </a:pPr>
            <a:r>
              <a:rPr lang="es-ES" dirty="0" smtClean="0"/>
              <a:t> </a:t>
            </a:r>
            <a:endParaRPr lang="es-ES" dirty="0"/>
          </a:p>
        </p:txBody>
      </p:sp>
      <p:pic>
        <p:nvPicPr>
          <p:cNvPr id="1026" name="Picture 2" descr="http://medicamentos.mspas.gob.gt/images/bannerNUEVO.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62364" y="2996952"/>
            <a:ext cx="6094413" cy="10131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80">
                                          <p:stCondLst>
                                            <p:cond delay="0"/>
                                          </p:stCondLst>
                                        </p:cTn>
                                        <p:tgtEl>
                                          <p:spTgt spid="5">
                                            <p:txEl>
                                              <p:pRg st="0" end="0"/>
                                            </p:txEl>
                                          </p:spTgt>
                                        </p:tgtEl>
                                      </p:cBhvr>
                                    </p:animEffect>
                                    <p:anim calcmode="lin" valueType="num">
                                      <p:cBhvr>
                                        <p:cTn id="12"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xEl>
                                              <p:pRg st="0" end="0"/>
                                            </p:txEl>
                                          </p:spTgt>
                                        </p:tgtEl>
                                      </p:cBhvr>
                                      <p:to x="100000" y="60000"/>
                                    </p:animScale>
                                    <p:animScale>
                                      <p:cBhvr>
                                        <p:cTn id="18" dur="166" decel="50000">
                                          <p:stCondLst>
                                            <p:cond delay="676"/>
                                          </p:stCondLst>
                                        </p:cTn>
                                        <p:tgtEl>
                                          <p:spTgt spid="5">
                                            <p:txEl>
                                              <p:pRg st="0" end="0"/>
                                            </p:txEl>
                                          </p:spTgt>
                                        </p:tgtEl>
                                      </p:cBhvr>
                                      <p:to x="100000" y="100000"/>
                                    </p:animScale>
                                    <p:animScale>
                                      <p:cBhvr>
                                        <p:cTn id="19" dur="26">
                                          <p:stCondLst>
                                            <p:cond delay="1312"/>
                                          </p:stCondLst>
                                        </p:cTn>
                                        <p:tgtEl>
                                          <p:spTgt spid="5">
                                            <p:txEl>
                                              <p:pRg st="0" end="0"/>
                                            </p:txEl>
                                          </p:spTgt>
                                        </p:tgtEl>
                                      </p:cBhvr>
                                      <p:to x="100000" y="80000"/>
                                    </p:animScale>
                                    <p:animScale>
                                      <p:cBhvr>
                                        <p:cTn id="20" dur="166" decel="50000">
                                          <p:stCondLst>
                                            <p:cond delay="1338"/>
                                          </p:stCondLst>
                                        </p:cTn>
                                        <p:tgtEl>
                                          <p:spTgt spid="5">
                                            <p:txEl>
                                              <p:pRg st="0" end="0"/>
                                            </p:txEl>
                                          </p:spTgt>
                                        </p:tgtEl>
                                      </p:cBhvr>
                                      <p:to x="100000" y="100000"/>
                                    </p:animScale>
                                    <p:animScale>
                                      <p:cBhvr>
                                        <p:cTn id="21" dur="26">
                                          <p:stCondLst>
                                            <p:cond delay="1642"/>
                                          </p:stCondLst>
                                        </p:cTn>
                                        <p:tgtEl>
                                          <p:spTgt spid="5">
                                            <p:txEl>
                                              <p:pRg st="0" end="0"/>
                                            </p:txEl>
                                          </p:spTgt>
                                        </p:tgtEl>
                                      </p:cBhvr>
                                      <p:to x="100000" y="90000"/>
                                    </p:animScale>
                                    <p:animScale>
                                      <p:cBhvr>
                                        <p:cTn id="22" dur="166" decel="50000">
                                          <p:stCondLst>
                                            <p:cond delay="1668"/>
                                          </p:stCondLst>
                                        </p:cTn>
                                        <p:tgtEl>
                                          <p:spTgt spid="5">
                                            <p:txEl>
                                              <p:pRg st="0" end="0"/>
                                            </p:txEl>
                                          </p:spTgt>
                                        </p:tgtEl>
                                      </p:cBhvr>
                                      <p:to x="100000" y="100000"/>
                                    </p:animScale>
                                    <p:animScale>
                                      <p:cBhvr>
                                        <p:cTn id="23" dur="26">
                                          <p:stCondLst>
                                            <p:cond delay="1808"/>
                                          </p:stCondLst>
                                        </p:cTn>
                                        <p:tgtEl>
                                          <p:spTgt spid="5">
                                            <p:txEl>
                                              <p:pRg st="0" end="0"/>
                                            </p:txEl>
                                          </p:spTgt>
                                        </p:tgtEl>
                                      </p:cBhvr>
                                      <p:to x="100000" y="95000"/>
                                    </p:animScale>
                                    <p:animScale>
                                      <p:cBhvr>
                                        <p:cTn id="24" dur="166" decel="50000">
                                          <p:stCondLst>
                                            <p:cond delay="1834"/>
                                          </p:stCondLst>
                                        </p:cTn>
                                        <p:tgtEl>
                                          <p:spTgt spid="5">
                                            <p:txEl>
                                              <p:pRg st="0" end="0"/>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down)">
                                      <p:cBhvr>
                                        <p:cTn id="29" dur="580">
                                          <p:stCondLst>
                                            <p:cond delay="0"/>
                                          </p:stCondLst>
                                        </p:cTn>
                                        <p:tgtEl>
                                          <p:spTgt spid="5">
                                            <p:txEl>
                                              <p:pRg st="1" end="1"/>
                                            </p:txEl>
                                          </p:spTgt>
                                        </p:tgtEl>
                                      </p:cBhvr>
                                    </p:animEffect>
                                    <p:anim calcmode="lin" valueType="num">
                                      <p:cBhvr>
                                        <p:cTn id="30"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5">
                                            <p:txEl>
                                              <p:pRg st="1" end="1"/>
                                            </p:txEl>
                                          </p:spTgt>
                                        </p:tgtEl>
                                      </p:cBhvr>
                                      <p:to x="100000" y="60000"/>
                                    </p:animScale>
                                    <p:animScale>
                                      <p:cBhvr>
                                        <p:cTn id="36" dur="166" decel="50000">
                                          <p:stCondLst>
                                            <p:cond delay="676"/>
                                          </p:stCondLst>
                                        </p:cTn>
                                        <p:tgtEl>
                                          <p:spTgt spid="5">
                                            <p:txEl>
                                              <p:pRg st="1" end="1"/>
                                            </p:txEl>
                                          </p:spTgt>
                                        </p:tgtEl>
                                      </p:cBhvr>
                                      <p:to x="100000" y="100000"/>
                                    </p:animScale>
                                    <p:animScale>
                                      <p:cBhvr>
                                        <p:cTn id="37" dur="26">
                                          <p:stCondLst>
                                            <p:cond delay="1312"/>
                                          </p:stCondLst>
                                        </p:cTn>
                                        <p:tgtEl>
                                          <p:spTgt spid="5">
                                            <p:txEl>
                                              <p:pRg st="1" end="1"/>
                                            </p:txEl>
                                          </p:spTgt>
                                        </p:tgtEl>
                                      </p:cBhvr>
                                      <p:to x="100000" y="80000"/>
                                    </p:animScale>
                                    <p:animScale>
                                      <p:cBhvr>
                                        <p:cTn id="38" dur="166" decel="50000">
                                          <p:stCondLst>
                                            <p:cond delay="1338"/>
                                          </p:stCondLst>
                                        </p:cTn>
                                        <p:tgtEl>
                                          <p:spTgt spid="5">
                                            <p:txEl>
                                              <p:pRg st="1" end="1"/>
                                            </p:txEl>
                                          </p:spTgt>
                                        </p:tgtEl>
                                      </p:cBhvr>
                                      <p:to x="100000" y="100000"/>
                                    </p:animScale>
                                    <p:animScale>
                                      <p:cBhvr>
                                        <p:cTn id="39" dur="26">
                                          <p:stCondLst>
                                            <p:cond delay="1642"/>
                                          </p:stCondLst>
                                        </p:cTn>
                                        <p:tgtEl>
                                          <p:spTgt spid="5">
                                            <p:txEl>
                                              <p:pRg st="1" end="1"/>
                                            </p:txEl>
                                          </p:spTgt>
                                        </p:tgtEl>
                                      </p:cBhvr>
                                      <p:to x="100000" y="90000"/>
                                    </p:animScale>
                                    <p:animScale>
                                      <p:cBhvr>
                                        <p:cTn id="40" dur="166" decel="50000">
                                          <p:stCondLst>
                                            <p:cond delay="1668"/>
                                          </p:stCondLst>
                                        </p:cTn>
                                        <p:tgtEl>
                                          <p:spTgt spid="5">
                                            <p:txEl>
                                              <p:pRg st="1" end="1"/>
                                            </p:txEl>
                                          </p:spTgt>
                                        </p:tgtEl>
                                      </p:cBhvr>
                                      <p:to x="100000" y="100000"/>
                                    </p:animScale>
                                    <p:animScale>
                                      <p:cBhvr>
                                        <p:cTn id="41" dur="26">
                                          <p:stCondLst>
                                            <p:cond delay="1808"/>
                                          </p:stCondLst>
                                        </p:cTn>
                                        <p:tgtEl>
                                          <p:spTgt spid="5">
                                            <p:txEl>
                                              <p:pRg st="1" end="1"/>
                                            </p:txEl>
                                          </p:spTgt>
                                        </p:tgtEl>
                                      </p:cBhvr>
                                      <p:to x="100000" y="95000"/>
                                    </p:animScale>
                                    <p:animScale>
                                      <p:cBhvr>
                                        <p:cTn id="42" dur="166" decel="50000">
                                          <p:stCondLst>
                                            <p:cond delay="1834"/>
                                          </p:stCondLst>
                                        </p:cTn>
                                        <p:tgtEl>
                                          <p:spTgt spid="5">
                                            <p:txEl>
                                              <p:pRg st="1" end="1"/>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wipe(down)">
                                      <p:cBhvr>
                                        <p:cTn id="47" dur="580">
                                          <p:stCondLst>
                                            <p:cond delay="0"/>
                                          </p:stCondLst>
                                        </p:cTn>
                                        <p:tgtEl>
                                          <p:spTgt spid="5">
                                            <p:txEl>
                                              <p:pRg st="2" end="2"/>
                                            </p:txEl>
                                          </p:spTgt>
                                        </p:tgtEl>
                                      </p:cBhvr>
                                    </p:animEffect>
                                    <p:anim calcmode="lin" valueType="num">
                                      <p:cBhvr>
                                        <p:cTn id="48"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5">
                                            <p:txEl>
                                              <p:pRg st="2" end="2"/>
                                            </p:txEl>
                                          </p:spTgt>
                                        </p:tgtEl>
                                      </p:cBhvr>
                                      <p:to x="100000" y="60000"/>
                                    </p:animScale>
                                    <p:animScale>
                                      <p:cBhvr>
                                        <p:cTn id="54" dur="166" decel="50000">
                                          <p:stCondLst>
                                            <p:cond delay="676"/>
                                          </p:stCondLst>
                                        </p:cTn>
                                        <p:tgtEl>
                                          <p:spTgt spid="5">
                                            <p:txEl>
                                              <p:pRg st="2" end="2"/>
                                            </p:txEl>
                                          </p:spTgt>
                                        </p:tgtEl>
                                      </p:cBhvr>
                                      <p:to x="100000" y="100000"/>
                                    </p:animScale>
                                    <p:animScale>
                                      <p:cBhvr>
                                        <p:cTn id="55" dur="26">
                                          <p:stCondLst>
                                            <p:cond delay="1312"/>
                                          </p:stCondLst>
                                        </p:cTn>
                                        <p:tgtEl>
                                          <p:spTgt spid="5">
                                            <p:txEl>
                                              <p:pRg st="2" end="2"/>
                                            </p:txEl>
                                          </p:spTgt>
                                        </p:tgtEl>
                                      </p:cBhvr>
                                      <p:to x="100000" y="80000"/>
                                    </p:animScale>
                                    <p:animScale>
                                      <p:cBhvr>
                                        <p:cTn id="56" dur="166" decel="50000">
                                          <p:stCondLst>
                                            <p:cond delay="1338"/>
                                          </p:stCondLst>
                                        </p:cTn>
                                        <p:tgtEl>
                                          <p:spTgt spid="5">
                                            <p:txEl>
                                              <p:pRg st="2" end="2"/>
                                            </p:txEl>
                                          </p:spTgt>
                                        </p:tgtEl>
                                      </p:cBhvr>
                                      <p:to x="100000" y="100000"/>
                                    </p:animScale>
                                    <p:animScale>
                                      <p:cBhvr>
                                        <p:cTn id="57" dur="26">
                                          <p:stCondLst>
                                            <p:cond delay="1642"/>
                                          </p:stCondLst>
                                        </p:cTn>
                                        <p:tgtEl>
                                          <p:spTgt spid="5">
                                            <p:txEl>
                                              <p:pRg st="2" end="2"/>
                                            </p:txEl>
                                          </p:spTgt>
                                        </p:tgtEl>
                                      </p:cBhvr>
                                      <p:to x="100000" y="90000"/>
                                    </p:animScale>
                                    <p:animScale>
                                      <p:cBhvr>
                                        <p:cTn id="58" dur="166" decel="50000">
                                          <p:stCondLst>
                                            <p:cond delay="1668"/>
                                          </p:stCondLst>
                                        </p:cTn>
                                        <p:tgtEl>
                                          <p:spTgt spid="5">
                                            <p:txEl>
                                              <p:pRg st="2" end="2"/>
                                            </p:txEl>
                                          </p:spTgt>
                                        </p:tgtEl>
                                      </p:cBhvr>
                                      <p:to x="100000" y="100000"/>
                                    </p:animScale>
                                    <p:animScale>
                                      <p:cBhvr>
                                        <p:cTn id="59" dur="26">
                                          <p:stCondLst>
                                            <p:cond delay="1808"/>
                                          </p:stCondLst>
                                        </p:cTn>
                                        <p:tgtEl>
                                          <p:spTgt spid="5">
                                            <p:txEl>
                                              <p:pRg st="2" end="2"/>
                                            </p:txEl>
                                          </p:spTgt>
                                        </p:tgtEl>
                                      </p:cBhvr>
                                      <p:to x="100000" y="95000"/>
                                    </p:animScale>
                                    <p:animScale>
                                      <p:cBhvr>
                                        <p:cTn id="60" dur="166" decel="50000">
                                          <p:stCondLst>
                                            <p:cond delay="1834"/>
                                          </p:stCondLst>
                                        </p:cTn>
                                        <p:tgtEl>
                                          <p:spTgt spid="5">
                                            <p:txEl>
                                              <p:pRg st="2" end="2"/>
                                            </p:txEl>
                                          </p:spTgt>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5">
                                            <p:txEl>
                                              <p:pRg st="3" end="3"/>
                                            </p:txEl>
                                          </p:spTgt>
                                        </p:tgtEl>
                                        <p:attrNameLst>
                                          <p:attrName>style.visibility</p:attrName>
                                        </p:attrNameLst>
                                      </p:cBhvr>
                                      <p:to>
                                        <p:strVal val="visible"/>
                                      </p:to>
                                    </p:set>
                                    <p:animEffect transition="in" filter="wipe(down)">
                                      <p:cBhvr>
                                        <p:cTn id="65" dur="580">
                                          <p:stCondLst>
                                            <p:cond delay="0"/>
                                          </p:stCondLst>
                                        </p:cTn>
                                        <p:tgtEl>
                                          <p:spTgt spid="5">
                                            <p:txEl>
                                              <p:pRg st="3" end="3"/>
                                            </p:txEl>
                                          </p:spTgt>
                                        </p:tgtEl>
                                      </p:cBhvr>
                                    </p:animEffect>
                                    <p:anim calcmode="lin" valueType="num">
                                      <p:cBhvr>
                                        <p:cTn id="66"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5">
                                            <p:txEl>
                                              <p:pRg st="3" end="3"/>
                                            </p:txEl>
                                          </p:spTgt>
                                        </p:tgtEl>
                                      </p:cBhvr>
                                      <p:to x="100000" y="60000"/>
                                    </p:animScale>
                                    <p:animScale>
                                      <p:cBhvr>
                                        <p:cTn id="72" dur="166" decel="50000">
                                          <p:stCondLst>
                                            <p:cond delay="676"/>
                                          </p:stCondLst>
                                        </p:cTn>
                                        <p:tgtEl>
                                          <p:spTgt spid="5">
                                            <p:txEl>
                                              <p:pRg st="3" end="3"/>
                                            </p:txEl>
                                          </p:spTgt>
                                        </p:tgtEl>
                                      </p:cBhvr>
                                      <p:to x="100000" y="100000"/>
                                    </p:animScale>
                                    <p:animScale>
                                      <p:cBhvr>
                                        <p:cTn id="73" dur="26">
                                          <p:stCondLst>
                                            <p:cond delay="1312"/>
                                          </p:stCondLst>
                                        </p:cTn>
                                        <p:tgtEl>
                                          <p:spTgt spid="5">
                                            <p:txEl>
                                              <p:pRg st="3" end="3"/>
                                            </p:txEl>
                                          </p:spTgt>
                                        </p:tgtEl>
                                      </p:cBhvr>
                                      <p:to x="100000" y="80000"/>
                                    </p:animScale>
                                    <p:animScale>
                                      <p:cBhvr>
                                        <p:cTn id="74" dur="166" decel="50000">
                                          <p:stCondLst>
                                            <p:cond delay="1338"/>
                                          </p:stCondLst>
                                        </p:cTn>
                                        <p:tgtEl>
                                          <p:spTgt spid="5">
                                            <p:txEl>
                                              <p:pRg st="3" end="3"/>
                                            </p:txEl>
                                          </p:spTgt>
                                        </p:tgtEl>
                                      </p:cBhvr>
                                      <p:to x="100000" y="100000"/>
                                    </p:animScale>
                                    <p:animScale>
                                      <p:cBhvr>
                                        <p:cTn id="75" dur="26">
                                          <p:stCondLst>
                                            <p:cond delay="1642"/>
                                          </p:stCondLst>
                                        </p:cTn>
                                        <p:tgtEl>
                                          <p:spTgt spid="5">
                                            <p:txEl>
                                              <p:pRg st="3" end="3"/>
                                            </p:txEl>
                                          </p:spTgt>
                                        </p:tgtEl>
                                      </p:cBhvr>
                                      <p:to x="100000" y="90000"/>
                                    </p:animScale>
                                    <p:animScale>
                                      <p:cBhvr>
                                        <p:cTn id="76" dur="166" decel="50000">
                                          <p:stCondLst>
                                            <p:cond delay="1668"/>
                                          </p:stCondLst>
                                        </p:cTn>
                                        <p:tgtEl>
                                          <p:spTgt spid="5">
                                            <p:txEl>
                                              <p:pRg st="3" end="3"/>
                                            </p:txEl>
                                          </p:spTgt>
                                        </p:tgtEl>
                                      </p:cBhvr>
                                      <p:to x="100000" y="100000"/>
                                    </p:animScale>
                                    <p:animScale>
                                      <p:cBhvr>
                                        <p:cTn id="77" dur="26">
                                          <p:stCondLst>
                                            <p:cond delay="1808"/>
                                          </p:stCondLst>
                                        </p:cTn>
                                        <p:tgtEl>
                                          <p:spTgt spid="5">
                                            <p:txEl>
                                              <p:pRg st="3" end="3"/>
                                            </p:txEl>
                                          </p:spTgt>
                                        </p:tgtEl>
                                      </p:cBhvr>
                                      <p:to x="100000" y="95000"/>
                                    </p:animScale>
                                    <p:animScale>
                                      <p:cBhvr>
                                        <p:cTn id="78" dur="166" decel="50000">
                                          <p:stCondLst>
                                            <p:cond delay="1834"/>
                                          </p:stCondLst>
                                        </p:cTn>
                                        <p:tgtEl>
                                          <p:spTgt spid="5">
                                            <p:txEl>
                                              <p:pRg st="3" end="3"/>
                                            </p:txEl>
                                          </p:spTgt>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5">
                                            <p:txEl>
                                              <p:pRg st="5" end="5"/>
                                            </p:txEl>
                                          </p:spTgt>
                                        </p:tgtEl>
                                        <p:attrNameLst>
                                          <p:attrName>style.visibility</p:attrName>
                                        </p:attrNameLst>
                                      </p:cBhvr>
                                      <p:to>
                                        <p:strVal val="visible"/>
                                      </p:to>
                                    </p:set>
                                    <p:animEffect transition="in" filter="wipe(down)">
                                      <p:cBhvr>
                                        <p:cTn id="83" dur="580">
                                          <p:stCondLst>
                                            <p:cond delay="0"/>
                                          </p:stCondLst>
                                        </p:cTn>
                                        <p:tgtEl>
                                          <p:spTgt spid="5">
                                            <p:txEl>
                                              <p:pRg st="5" end="5"/>
                                            </p:txEl>
                                          </p:spTgt>
                                        </p:tgtEl>
                                      </p:cBhvr>
                                    </p:animEffect>
                                    <p:anim calcmode="lin" valueType="num">
                                      <p:cBhvr>
                                        <p:cTn id="84"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5">
                                            <p:txEl>
                                              <p:pRg st="5" end="5"/>
                                            </p:txEl>
                                          </p:spTgt>
                                        </p:tgtEl>
                                      </p:cBhvr>
                                      <p:to x="100000" y="60000"/>
                                    </p:animScale>
                                    <p:animScale>
                                      <p:cBhvr>
                                        <p:cTn id="90" dur="166" decel="50000">
                                          <p:stCondLst>
                                            <p:cond delay="676"/>
                                          </p:stCondLst>
                                        </p:cTn>
                                        <p:tgtEl>
                                          <p:spTgt spid="5">
                                            <p:txEl>
                                              <p:pRg st="5" end="5"/>
                                            </p:txEl>
                                          </p:spTgt>
                                        </p:tgtEl>
                                      </p:cBhvr>
                                      <p:to x="100000" y="100000"/>
                                    </p:animScale>
                                    <p:animScale>
                                      <p:cBhvr>
                                        <p:cTn id="91" dur="26">
                                          <p:stCondLst>
                                            <p:cond delay="1312"/>
                                          </p:stCondLst>
                                        </p:cTn>
                                        <p:tgtEl>
                                          <p:spTgt spid="5">
                                            <p:txEl>
                                              <p:pRg st="5" end="5"/>
                                            </p:txEl>
                                          </p:spTgt>
                                        </p:tgtEl>
                                      </p:cBhvr>
                                      <p:to x="100000" y="80000"/>
                                    </p:animScale>
                                    <p:animScale>
                                      <p:cBhvr>
                                        <p:cTn id="92" dur="166" decel="50000">
                                          <p:stCondLst>
                                            <p:cond delay="1338"/>
                                          </p:stCondLst>
                                        </p:cTn>
                                        <p:tgtEl>
                                          <p:spTgt spid="5">
                                            <p:txEl>
                                              <p:pRg st="5" end="5"/>
                                            </p:txEl>
                                          </p:spTgt>
                                        </p:tgtEl>
                                      </p:cBhvr>
                                      <p:to x="100000" y="100000"/>
                                    </p:animScale>
                                    <p:animScale>
                                      <p:cBhvr>
                                        <p:cTn id="93" dur="26">
                                          <p:stCondLst>
                                            <p:cond delay="1642"/>
                                          </p:stCondLst>
                                        </p:cTn>
                                        <p:tgtEl>
                                          <p:spTgt spid="5">
                                            <p:txEl>
                                              <p:pRg st="5" end="5"/>
                                            </p:txEl>
                                          </p:spTgt>
                                        </p:tgtEl>
                                      </p:cBhvr>
                                      <p:to x="100000" y="90000"/>
                                    </p:animScale>
                                    <p:animScale>
                                      <p:cBhvr>
                                        <p:cTn id="94" dur="166" decel="50000">
                                          <p:stCondLst>
                                            <p:cond delay="1668"/>
                                          </p:stCondLst>
                                        </p:cTn>
                                        <p:tgtEl>
                                          <p:spTgt spid="5">
                                            <p:txEl>
                                              <p:pRg st="5" end="5"/>
                                            </p:txEl>
                                          </p:spTgt>
                                        </p:tgtEl>
                                      </p:cBhvr>
                                      <p:to x="100000" y="100000"/>
                                    </p:animScale>
                                    <p:animScale>
                                      <p:cBhvr>
                                        <p:cTn id="95" dur="26">
                                          <p:stCondLst>
                                            <p:cond delay="1808"/>
                                          </p:stCondLst>
                                        </p:cTn>
                                        <p:tgtEl>
                                          <p:spTgt spid="5">
                                            <p:txEl>
                                              <p:pRg st="5" end="5"/>
                                            </p:txEl>
                                          </p:spTgt>
                                        </p:tgtEl>
                                      </p:cBhvr>
                                      <p:to x="100000" y="95000"/>
                                    </p:animScale>
                                    <p:animScale>
                                      <p:cBhvr>
                                        <p:cTn id="96" dur="166" decel="50000">
                                          <p:stCondLst>
                                            <p:cond delay="1834"/>
                                          </p:stCondLst>
                                        </p:cTn>
                                        <p:tgtEl>
                                          <p:spTgt spid="5">
                                            <p:txEl>
                                              <p:pRg st="5" end="5"/>
                                            </p:txEl>
                                          </p:spTgt>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nodeType="clickEffect">
                                  <p:stCondLst>
                                    <p:cond delay="0"/>
                                  </p:stCondLst>
                                  <p:childTnLst>
                                    <p:set>
                                      <p:cBhvr>
                                        <p:cTn id="100" dur="1" fill="hold">
                                          <p:stCondLst>
                                            <p:cond delay="0"/>
                                          </p:stCondLst>
                                        </p:cTn>
                                        <p:tgtEl>
                                          <p:spTgt spid="1026"/>
                                        </p:tgtEl>
                                        <p:attrNameLst>
                                          <p:attrName>style.visibility</p:attrName>
                                        </p:attrNameLst>
                                      </p:cBhvr>
                                      <p:to>
                                        <p:strVal val="visible"/>
                                      </p:to>
                                    </p:set>
                                    <p:animEffect transition="in" filter="randombar(horizontal)">
                                      <p:cBhvr>
                                        <p:cTn id="10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Trabajadores</a:t>
            </a:r>
            <a:endParaRPr lang="es-ES" dirty="0"/>
          </a:p>
        </p:txBody>
      </p:sp>
      <p:graphicFrame>
        <p:nvGraphicFramePr>
          <p:cNvPr id="4" name="Marcador de posición de contenido 3" descr="Lista de jerarquías: se usa para mostrar las relaciones jerárquicas de la progresión entre los grupos. También puede usarse para agrupar o enumerar datos."/>
          <p:cNvGraphicFramePr>
            <a:graphicFrameLocks noGrp="1"/>
          </p:cNvGraphicFramePr>
          <p:nvPr>
            <p:ph sz="half" idx="1"/>
            <p:extLst>
              <p:ext uri="{D42A27DB-BD31-4B8C-83A1-F6EECF244321}">
                <p14:modId xmlns:p14="http://schemas.microsoft.com/office/powerpoint/2010/main" val="2102288726"/>
              </p:ext>
            </p:extLst>
          </p:nvPr>
        </p:nvGraphicFramePr>
        <p:xfrm>
          <a:off x="1522412" y="1905000"/>
          <a:ext cx="4644007" cy="4692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Marcador de contenido 4"/>
          <p:cNvPicPr>
            <a:picLocks noGrp="1" noChangeAspect="1"/>
          </p:cNvPicPr>
          <p:nvPr>
            <p:ph sz="half" idx="2"/>
          </p:nvPr>
        </p:nvPicPr>
        <p:blipFill>
          <a:blip r:embed="rId8"/>
          <a:stretch>
            <a:fillRect/>
          </a:stretch>
        </p:blipFill>
        <p:spPr>
          <a:xfrm>
            <a:off x="7030516" y="2564904"/>
            <a:ext cx="3803179" cy="2129780"/>
          </a:xfrm>
          <a:prstGeom prst="rect">
            <a:avLst/>
          </a:prstGeom>
        </p:spPr>
      </p:pic>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nodeType="clickEffect">
                                  <p:stCondLst>
                                    <p:cond delay="0"/>
                                  </p:stCondLst>
                                  <p:childTnLst>
                                    <p:animRot by="120000">
                                      <p:cBhvr>
                                        <p:cTn id="15" dur="100" fill="hold">
                                          <p:stCondLst>
                                            <p:cond delay="0"/>
                                          </p:stCondLst>
                                        </p:cTn>
                                        <p:tgtEl>
                                          <p:spTgt spid="5"/>
                                        </p:tgtEl>
                                        <p:attrNameLst>
                                          <p:attrName>r</p:attrName>
                                        </p:attrNameLst>
                                      </p:cBhvr>
                                    </p:animRot>
                                    <p:animRot by="-240000">
                                      <p:cBhvr>
                                        <p:cTn id="16" dur="200" fill="hold">
                                          <p:stCondLst>
                                            <p:cond delay="200"/>
                                          </p:stCondLst>
                                        </p:cTn>
                                        <p:tgtEl>
                                          <p:spTgt spid="5"/>
                                        </p:tgtEl>
                                        <p:attrNameLst>
                                          <p:attrName>r</p:attrName>
                                        </p:attrNameLst>
                                      </p:cBhvr>
                                    </p:animRot>
                                    <p:animRot by="240000">
                                      <p:cBhvr>
                                        <p:cTn id="17" dur="200" fill="hold">
                                          <p:stCondLst>
                                            <p:cond delay="400"/>
                                          </p:stCondLst>
                                        </p:cTn>
                                        <p:tgtEl>
                                          <p:spTgt spid="5"/>
                                        </p:tgtEl>
                                        <p:attrNameLst>
                                          <p:attrName>r</p:attrName>
                                        </p:attrNameLst>
                                      </p:cBhvr>
                                    </p:animRot>
                                    <p:animRot by="-240000">
                                      <p:cBhvr>
                                        <p:cTn id="18" dur="200" fill="hold">
                                          <p:stCondLst>
                                            <p:cond delay="600"/>
                                          </p:stCondLst>
                                        </p:cTn>
                                        <p:tgtEl>
                                          <p:spTgt spid="5"/>
                                        </p:tgtEl>
                                        <p:attrNameLst>
                                          <p:attrName>r</p:attrName>
                                        </p:attrNameLst>
                                      </p:cBhvr>
                                    </p:animRot>
                                    <p:animRot by="120000">
                                      <p:cBhvr>
                                        <p:cTn id="19"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QUIENES SOMOS</a:t>
            </a:r>
            <a:endParaRPr lang="es-ES" dirty="0"/>
          </a:p>
        </p:txBody>
      </p:sp>
      <p:sp>
        <p:nvSpPr>
          <p:cNvPr id="7" name="Rectángulo 6"/>
          <p:cNvSpPr/>
          <p:nvPr/>
        </p:nvSpPr>
        <p:spPr>
          <a:xfrm>
            <a:off x="5157386" y="1268760"/>
            <a:ext cx="6092825" cy="5016758"/>
          </a:xfrm>
          <a:prstGeom prst="rect">
            <a:avLst/>
          </a:prstGeom>
        </p:spPr>
        <p:txBody>
          <a:bodyPr>
            <a:spAutoFit/>
          </a:bodyPr>
          <a:lstStyle/>
          <a:p>
            <a:r>
              <a:rPr lang="es-GT" sz="1600" dirty="0">
                <a:solidFill>
                  <a:schemeClr val="bg1"/>
                </a:solidFill>
              </a:rPr>
              <a:t>El Departamento de Regulación y Control de Productos Farmacéuticos y Afines es uno de los seis Departamentos que integran la Dirección General de Regulación, Vigilancia y Control de la Salud del Ministerio de Salud Pública y Asistencia Social. Nuestra función es regular y controlar los productos farmacéuticos y afines y los establecimientos que los importan, fabrican y comercializan en Guatemala.</a:t>
            </a:r>
          </a:p>
          <a:p>
            <a:endParaRPr lang="es-GT" sz="1600" dirty="0">
              <a:solidFill>
                <a:schemeClr val="bg1"/>
              </a:solidFill>
            </a:endParaRPr>
          </a:p>
          <a:p>
            <a:r>
              <a:rPr lang="es-GT" sz="1600" dirty="0">
                <a:solidFill>
                  <a:schemeClr val="bg1"/>
                </a:solidFill>
              </a:rPr>
              <a:t>Dentro de los próximos cinco años seremos una entidad reguladora de medicamentos , pionera en Centro América, con tecnología adecuada para brindar el mejor servicio en beneficio de la población guatemalteca.</a:t>
            </a:r>
          </a:p>
          <a:p>
            <a:endParaRPr lang="es-GT" sz="1600" dirty="0">
              <a:solidFill>
                <a:schemeClr val="bg1"/>
              </a:solidFill>
            </a:endParaRPr>
          </a:p>
          <a:p>
            <a:r>
              <a:rPr lang="es-GT" sz="1600" dirty="0">
                <a:solidFill>
                  <a:schemeClr val="bg1"/>
                </a:solidFill>
              </a:rPr>
              <a:t>Garantizar a la población guatemalteca la disponibilidad de productos farmacéuticos  y Afines de calidad, seguros y eficaces a través de la vigilancia, </a:t>
            </a:r>
            <a:r>
              <a:rPr lang="es-GT" sz="1600" dirty="0" smtClean="0">
                <a:solidFill>
                  <a:schemeClr val="bg1"/>
                </a:solidFill>
              </a:rPr>
              <a:t>Regulación o </a:t>
            </a:r>
            <a:r>
              <a:rPr lang="es-GT" sz="1600" dirty="0">
                <a:solidFill>
                  <a:schemeClr val="bg1"/>
                </a:solidFill>
              </a:rPr>
              <a:t>n y control de éstos productos y de los </a:t>
            </a:r>
            <a:r>
              <a:rPr lang="es-GT" sz="1600" dirty="0" smtClean="0">
                <a:solidFill>
                  <a:schemeClr val="bg1"/>
                </a:solidFill>
              </a:rPr>
              <a:t>establecimientos farmacéuticos </a:t>
            </a:r>
            <a:r>
              <a:rPr lang="es-GT" sz="1600" dirty="0">
                <a:solidFill>
                  <a:schemeClr val="bg1"/>
                </a:solidFill>
              </a:rPr>
              <a:t>privados y de la red Nacional.</a:t>
            </a:r>
          </a:p>
          <a:p>
            <a:endParaRPr lang="es-GT" sz="1600" dirty="0">
              <a:solidFill>
                <a:schemeClr val="bg1"/>
              </a:solidFill>
            </a:endParaRPr>
          </a:p>
          <a:p>
            <a:r>
              <a:rPr lang="es-GT" sz="1600" dirty="0">
                <a:solidFill>
                  <a:schemeClr val="bg1"/>
                </a:solidFill>
              </a:rPr>
              <a:t>Garantizar a la población guatemalteca la disponibilidad  de productos farmacéuticos y afines de calidad, seguros y eficaces.</a:t>
            </a:r>
          </a:p>
        </p:txBody>
      </p:sp>
      <p:pic>
        <p:nvPicPr>
          <p:cNvPr id="8" name="Imagen 7"/>
          <p:cNvPicPr>
            <a:picLocks noChangeAspect="1"/>
          </p:cNvPicPr>
          <p:nvPr/>
        </p:nvPicPr>
        <p:blipFill>
          <a:blip r:embed="rId3"/>
          <a:stretch>
            <a:fillRect/>
          </a:stretch>
        </p:blipFill>
        <p:spPr>
          <a:xfrm>
            <a:off x="333772" y="2420888"/>
            <a:ext cx="4450071" cy="2503165"/>
          </a:xfrm>
          <a:prstGeom prst="rect">
            <a:avLst/>
          </a:prstGeom>
        </p:spPr>
      </p:pic>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8"/>
                                        </p:tgtEl>
                                        <p:attrNameLst>
                                          <p:attrName>ppt_w</p:attrName>
                                        </p:attrNameLst>
                                      </p:cBhvr>
                                      <p:tavLst>
                                        <p:tav tm="0">
                                          <p:val>
                                            <p:strVal val="ppt_w"/>
                                          </p:val>
                                        </p:tav>
                                        <p:tav tm="100000">
                                          <p:val>
                                            <p:fltVal val="0"/>
                                          </p:val>
                                        </p:tav>
                                      </p:tavLst>
                                    </p:anim>
                                    <p:anim calcmode="lin" valueType="num">
                                      <p:cBhvr>
                                        <p:cTn id="15" dur="1000"/>
                                        <p:tgtEl>
                                          <p:spTgt spid="8"/>
                                        </p:tgtEl>
                                        <p:attrNameLst>
                                          <p:attrName>ppt_h</p:attrName>
                                        </p:attrNameLst>
                                      </p:cBhvr>
                                      <p:tavLst>
                                        <p:tav tm="0">
                                          <p:val>
                                            <p:strVal val="ppt_h"/>
                                          </p:val>
                                        </p:tav>
                                        <p:tav tm="100000">
                                          <p:val>
                                            <p:fltVal val="0"/>
                                          </p:val>
                                        </p:tav>
                                      </p:tavLst>
                                    </p:anim>
                                    <p:anim calcmode="lin" valueType="num">
                                      <p:cBhvr>
                                        <p:cTn id="16" dur="1000"/>
                                        <p:tgtEl>
                                          <p:spTgt spid="8"/>
                                        </p:tgtEl>
                                        <p:attrNameLst>
                                          <p:attrName>style.rotation</p:attrName>
                                        </p:attrNameLst>
                                      </p:cBhvr>
                                      <p:tavLst>
                                        <p:tav tm="0">
                                          <p:val>
                                            <p:fltVal val="0"/>
                                          </p:val>
                                        </p:tav>
                                        <p:tav tm="100000">
                                          <p:val>
                                            <p:fltVal val="90"/>
                                          </p:val>
                                        </p:tav>
                                      </p:tavLst>
                                    </p:anim>
                                    <p:animEffect transition="out" filter="fade">
                                      <p:cBhvr>
                                        <p:cTn id="17" dur="1000"/>
                                        <p:tgtEl>
                                          <p:spTgt spid="8"/>
                                        </p:tgtEl>
                                      </p:cBhvr>
                                    </p:animEffect>
                                    <p:set>
                                      <p:cBhvr>
                                        <p:cTn id="18" dur="1" fill="hold">
                                          <p:stCondLst>
                                            <p:cond delay="9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0" presetClass="emph" presetSubtype="0" fill="hold" grpId="0" nodeType="clickEffect">
                                  <p:stCondLst>
                                    <p:cond delay="0"/>
                                  </p:stCondLst>
                                  <p:childTnLst>
                                    <p:animClr clrSpc="hsl" dir="cw">
                                      <p:cBhvr override="childStyle">
                                        <p:cTn id="22" dur="500" fill="hold"/>
                                        <p:tgtEl>
                                          <p:spTgt spid="7"/>
                                        </p:tgtEl>
                                        <p:attrNameLst>
                                          <p:attrName>style.color</p:attrName>
                                        </p:attrNameLst>
                                      </p:cBhvr>
                                      <p:by>
                                        <p:hsl h="0" s="12549" l="25098"/>
                                      </p:by>
                                    </p:animClr>
                                    <p:animClr clrSpc="hsl" dir="cw">
                                      <p:cBhvr>
                                        <p:cTn id="23" dur="500" fill="hold"/>
                                        <p:tgtEl>
                                          <p:spTgt spid="7"/>
                                        </p:tgtEl>
                                        <p:attrNameLst>
                                          <p:attrName>fillcolor</p:attrName>
                                        </p:attrNameLst>
                                      </p:cBhvr>
                                      <p:by>
                                        <p:hsl h="0" s="12549" l="25098"/>
                                      </p:by>
                                    </p:animClr>
                                    <p:animClr clrSpc="hsl" dir="cw">
                                      <p:cBhvr>
                                        <p:cTn id="24" dur="500" fill="hold"/>
                                        <p:tgtEl>
                                          <p:spTgt spid="7"/>
                                        </p:tgtEl>
                                        <p:attrNameLst>
                                          <p:attrName>stroke.color</p:attrName>
                                        </p:attrNameLst>
                                      </p:cBhvr>
                                      <p:by>
                                        <p:hsl h="0" s="12549" l="25098"/>
                                      </p:by>
                                    </p:animClr>
                                    <p:set>
                                      <p:cBhvr>
                                        <p:cTn id="25"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rtl="0"/>
            <a:r>
              <a:rPr lang="es-ES" dirty="0" smtClean="0"/>
              <a:t>Contáctenos…</a:t>
            </a:r>
            <a:endParaRPr lang="es-ES" dirty="0"/>
          </a:p>
        </p:txBody>
      </p:sp>
      <p:pic>
        <p:nvPicPr>
          <p:cNvPr id="3" name="Imagen 2"/>
          <p:cNvPicPr>
            <a:picLocks noChangeAspect="1"/>
          </p:cNvPicPr>
          <p:nvPr/>
        </p:nvPicPr>
        <p:blipFill>
          <a:blip r:embed="rId3"/>
          <a:stretch>
            <a:fillRect/>
          </a:stretch>
        </p:blipFill>
        <p:spPr>
          <a:xfrm>
            <a:off x="924206" y="2276872"/>
            <a:ext cx="3151237" cy="3151237"/>
          </a:xfrm>
          <a:prstGeom prst="rect">
            <a:avLst/>
          </a:prstGeom>
        </p:spPr>
      </p:pic>
      <p:sp>
        <p:nvSpPr>
          <p:cNvPr id="4" name="Rectángulo 3"/>
          <p:cNvSpPr/>
          <p:nvPr/>
        </p:nvSpPr>
        <p:spPr>
          <a:xfrm>
            <a:off x="4493785" y="3436991"/>
            <a:ext cx="6768752" cy="830997"/>
          </a:xfrm>
          <a:prstGeom prst="rect">
            <a:avLst/>
          </a:prstGeom>
        </p:spPr>
        <p:txBody>
          <a:bodyPr wrap="square">
            <a:spAutoFit/>
          </a:bodyPr>
          <a:lstStyle/>
          <a:p>
            <a:r>
              <a:rPr lang="es-GT" sz="4800" dirty="0">
                <a:solidFill>
                  <a:srgbClr val="808080"/>
                </a:solidFill>
                <a:latin typeface="Arial" panose="020B0604020202020204" pitchFamily="34" charset="0"/>
              </a:rPr>
              <a:t>PBX: (502) 2502-2503</a:t>
            </a:r>
            <a:endParaRPr lang="es-GT" sz="4800" dirty="0"/>
          </a:p>
        </p:txBody>
      </p:sp>
    </p:spTree>
    <p:extLst>
      <p:ext uri="{BB962C8B-B14F-4D97-AF65-F5344CB8AC3E}">
        <p14:creationId xmlns:p14="http://schemas.microsoft.com/office/powerpoint/2010/main" val="32870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1000"/>
                                        <p:tgtEl>
                                          <p:spTgt spid="4">
                                            <p:txEl>
                                              <p:pRg st="0" end="0"/>
                                            </p:txEl>
                                          </p:spTgt>
                                        </p:tgtEl>
                                      </p:cBhvr>
                                    </p:animEffect>
                                    <p:anim calcmode="lin" valueType="num">
                                      <p:cBhvr>
                                        <p:cTn id="1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Dirección:</a:t>
            </a:r>
            <a:endParaRPr lang="es-GT" dirty="0"/>
          </a:p>
        </p:txBody>
      </p:sp>
      <p:sp>
        <p:nvSpPr>
          <p:cNvPr id="3" name="CuadroTexto 2"/>
          <p:cNvSpPr txBox="1"/>
          <p:nvPr/>
        </p:nvSpPr>
        <p:spPr>
          <a:xfrm>
            <a:off x="967636" y="3140968"/>
            <a:ext cx="5112568" cy="867930"/>
          </a:xfrm>
          <a:prstGeom prst="rect">
            <a:avLst/>
          </a:prstGeom>
          <a:noFill/>
        </p:spPr>
        <p:txBody>
          <a:bodyPr wrap="square" rtlCol="0">
            <a:spAutoFit/>
          </a:bodyPr>
          <a:lstStyle/>
          <a:p>
            <a:pPr>
              <a:lnSpc>
                <a:spcPct val="90000"/>
              </a:lnSpc>
            </a:pPr>
            <a:r>
              <a:rPr lang="es-GT" sz="2800" dirty="0" smtClean="0"/>
              <a:t>12 Calle 7-38 Zona 9.</a:t>
            </a:r>
          </a:p>
          <a:p>
            <a:pPr>
              <a:lnSpc>
                <a:spcPct val="90000"/>
              </a:lnSpc>
            </a:pPr>
            <a:r>
              <a:rPr lang="es-GT" sz="2800" dirty="0" smtClean="0"/>
              <a:t>Guatemala.</a:t>
            </a:r>
            <a:endParaRPr lang="es-GT" sz="2800" dirty="0"/>
          </a:p>
        </p:txBody>
      </p:sp>
      <p:pic>
        <p:nvPicPr>
          <p:cNvPr id="5" name="Imagen 4"/>
          <p:cNvPicPr>
            <a:picLocks noChangeAspect="1"/>
          </p:cNvPicPr>
          <p:nvPr/>
        </p:nvPicPr>
        <p:blipFill rotWithShape="1">
          <a:blip r:embed="rId3"/>
          <a:srcRect l="34501" t="10336" r="6355" b="21004"/>
          <a:stretch/>
        </p:blipFill>
        <p:spPr>
          <a:xfrm>
            <a:off x="4798268" y="188640"/>
            <a:ext cx="6677768" cy="6469088"/>
          </a:xfrm>
          <a:prstGeom prst="rect">
            <a:avLst/>
          </a:prstGeom>
        </p:spPr>
      </p:pic>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Radial rojo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7_TF02804895_TF02804895.potx" id="{2E094358-37A7-41FD-8FD9-AF35140AB5E1}" vid="{6EEF7D0C-27E5-4081-AE9F-3209866B2F3D}"/>
    </a:ext>
  </a:extLst>
</a:theme>
</file>

<file path=ppt/theme/theme2.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http://purl.org/dc/elements/1.1/"/>
    <ds:schemaRef ds:uri="http://purl.org/dc/terms/"/>
    <ds:schemaRef ds:uri="4873beb7-5857-4685-be1f-d57550cc96cc"/>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Presentación con líneas radiales rojas (pantalla panorámica)</Template>
  <TotalTime>50</TotalTime>
  <Words>297</Words>
  <Application>Microsoft Office PowerPoint</Application>
  <PresentationFormat>Personalizado</PresentationFormat>
  <Paragraphs>36</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Cambria</vt:lpstr>
      <vt:lpstr>Radial rojo 16x9</vt:lpstr>
      <vt:lpstr>Departamento de regulación y control de productos</vt:lpstr>
      <vt:lpstr>objetivos</vt:lpstr>
      <vt:lpstr>Trabajadores</vt:lpstr>
      <vt:lpstr>QUIENES SOMOS</vt:lpstr>
      <vt:lpstr>Contáctenos…</vt:lpstr>
      <vt:lpstr>Dirección: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Departamento de regulación y control de productos</dc:title>
  <dc:creator>Estudiante</dc:creator>
  <cp:lastModifiedBy>Estudiante</cp:lastModifiedBy>
  <cp:revision>5</cp:revision>
  <dcterms:created xsi:type="dcterms:W3CDTF">2018-08-15T16:48:24Z</dcterms:created>
  <dcterms:modified xsi:type="dcterms:W3CDTF">2018-08-15T17:38:45Z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