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Exo" pitchFamily="2" charset="77"/>
      <p:regular r:id=""/>
      <p:bold r:id=""/>
      <p:italic r:id=""/>
      <p:boldItalic r:id="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PT Sans" panose="020B0503020203020204" pitchFamily="34" charset="77"/>
      <p:regular r:id="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32ee8f99a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32ee8f99a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32ee8f99ad_0_2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32ee8f99ad_0_2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232ee8f99a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232ee8f99a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32ee8f99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32ee8f99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232ee8f99a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232ee8f99a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23800" y="1904845"/>
            <a:ext cx="8344500" cy="2257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7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37600" y="4778250"/>
            <a:ext cx="6516900" cy="586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880002" y="438120"/>
            <a:ext cx="1574198" cy="332263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6550877" y="-489254"/>
            <a:ext cx="1092159" cy="1577492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150912" y="524201"/>
            <a:ext cx="533164" cy="508329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1151353" y="150448"/>
            <a:ext cx="1171137" cy="367196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10154028" y="231123"/>
            <a:ext cx="2168456" cy="63024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553626" y="6002680"/>
            <a:ext cx="1171162" cy="245697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851841" y="2558655"/>
            <a:ext cx="2121909" cy="1121518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675749" y="6122210"/>
            <a:ext cx="243725" cy="797944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9026316" y="6325410"/>
            <a:ext cx="243725" cy="797944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11231464" y="3069824"/>
            <a:ext cx="592917" cy="953050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1696370" y="4909218"/>
            <a:ext cx="533189" cy="869180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89545" y="1257705"/>
            <a:ext cx="245699" cy="804408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809354" y="-236744"/>
            <a:ext cx="4579550" cy="1459141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9947090" y="6181372"/>
            <a:ext cx="1176789" cy="245693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"/>
          <p:cNvSpPr txBox="1">
            <a:spLocks noGrp="1"/>
          </p:cNvSpPr>
          <p:nvPr>
            <p:ph type="title" hasCustomPrompt="1"/>
          </p:nvPr>
        </p:nvSpPr>
        <p:spPr>
          <a:xfrm>
            <a:off x="2359400" y="1929339"/>
            <a:ext cx="7473300" cy="2034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2" name="Google Shape;662;p11"/>
          <p:cNvSpPr txBox="1">
            <a:spLocks noGrp="1"/>
          </p:cNvSpPr>
          <p:nvPr>
            <p:ph type="subTitle" idx="1"/>
          </p:nvPr>
        </p:nvSpPr>
        <p:spPr>
          <a:xfrm>
            <a:off x="2359400" y="4645461"/>
            <a:ext cx="7473300" cy="59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663" name="Google Shape;663;p11"/>
          <p:cNvGrpSpPr/>
          <p:nvPr/>
        </p:nvGrpSpPr>
        <p:grpSpPr>
          <a:xfrm>
            <a:off x="6626140" y="539720"/>
            <a:ext cx="1574198" cy="332263"/>
            <a:chOff x="3186414" y="611522"/>
            <a:chExt cx="803285" cy="169548"/>
          </a:xfrm>
        </p:grpSpPr>
        <p:sp>
          <p:nvSpPr>
            <p:cNvPr id="664" name="Google Shape;664;p11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1"/>
          <p:cNvGrpSpPr/>
          <p:nvPr/>
        </p:nvGrpSpPr>
        <p:grpSpPr>
          <a:xfrm flipH="1">
            <a:off x="4539144" y="-387654"/>
            <a:ext cx="1092159" cy="1577492"/>
            <a:chOff x="4312241" y="155173"/>
            <a:chExt cx="711736" cy="1027883"/>
          </a:xfrm>
        </p:grpSpPr>
        <p:sp>
          <p:nvSpPr>
            <p:cNvPr id="672" name="Google Shape;672;p1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3294903" y="625801"/>
            <a:ext cx="533164" cy="508329"/>
            <a:chOff x="6113337" y="393160"/>
            <a:chExt cx="399883" cy="381256"/>
          </a:xfrm>
        </p:grpSpPr>
        <p:sp>
          <p:nvSpPr>
            <p:cNvPr id="682" name="Google Shape;682;p1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1"/>
          <p:cNvGrpSpPr/>
          <p:nvPr/>
        </p:nvGrpSpPr>
        <p:grpSpPr>
          <a:xfrm flipH="1">
            <a:off x="-38711" y="2349928"/>
            <a:ext cx="1171137" cy="367196"/>
            <a:chOff x="8363724" y="112839"/>
            <a:chExt cx="878375" cy="275404"/>
          </a:xfrm>
        </p:grpSpPr>
        <p:grpSp>
          <p:nvGrpSpPr>
            <p:cNvPr id="685" name="Google Shape;685;p11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686" name="Google Shape;686;p1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8" name="Google Shape;688;p11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1"/>
          <p:cNvGrpSpPr/>
          <p:nvPr/>
        </p:nvGrpSpPr>
        <p:grpSpPr>
          <a:xfrm rot="10800000">
            <a:off x="-27540" y="151879"/>
            <a:ext cx="2168456" cy="630246"/>
            <a:chOff x="7615712" y="156599"/>
            <a:chExt cx="1626382" cy="472696"/>
          </a:xfrm>
        </p:grpSpPr>
        <p:sp>
          <p:nvSpPr>
            <p:cNvPr id="690" name="Google Shape;690;p11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11"/>
          <p:cNvGrpSpPr/>
          <p:nvPr/>
        </p:nvGrpSpPr>
        <p:grpSpPr>
          <a:xfrm flipH="1">
            <a:off x="10558991" y="6002680"/>
            <a:ext cx="1171162" cy="245697"/>
            <a:chOff x="919039" y="1581426"/>
            <a:chExt cx="600134" cy="125902"/>
          </a:xfrm>
        </p:grpSpPr>
        <p:sp>
          <p:nvSpPr>
            <p:cNvPr id="693" name="Google Shape;693;p1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11"/>
          <p:cNvGrpSpPr/>
          <p:nvPr/>
        </p:nvGrpSpPr>
        <p:grpSpPr>
          <a:xfrm flipH="1">
            <a:off x="11013711" y="2558655"/>
            <a:ext cx="2121909" cy="1121518"/>
            <a:chOff x="661553" y="1919040"/>
            <a:chExt cx="1591472" cy="841159"/>
          </a:xfrm>
        </p:grpSpPr>
        <p:sp>
          <p:nvSpPr>
            <p:cNvPr id="698" name="Google Shape;698;p11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1"/>
          <p:cNvGrpSpPr/>
          <p:nvPr/>
        </p:nvGrpSpPr>
        <p:grpSpPr>
          <a:xfrm flipH="1">
            <a:off x="6465905" y="6099881"/>
            <a:ext cx="243725" cy="797944"/>
            <a:chOff x="3638102" y="4583399"/>
            <a:chExt cx="182798" cy="598473"/>
          </a:xfrm>
        </p:grpSpPr>
        <p:sp>
          <p:nvSpPr>
            <p:cNvPr id="709" name="Google Shape;709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11"/>
          <p:cNvGrpSpPr/>
          <p:nvPr/>
        </p:nvGrpSpPr>
        <p:grpSpPr>
          <a:xfrm flipH="1">
            <a:off x="3013738" y="6325410"/>
            <a:ext cx="243725" cy="797944"/>
            <a:chOff x="3638102" y="4583399"/>
            <a:chExt cx="182798" cy="598473"/>
          </a:xfrm>
        </p:grpSpPr>
        <p:sp>
          <p:nvSpPr>
            <p:cNvPr id="712" name="Google Shape;712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 flipH="1">
            <a:off x="459397" y="3204918"/>
            <a:ext cx="592917" cy="953050"/>
            <a:chOff x="8348444" y="2302425"/>
            <a:chExt cx="444699" cy="714806"/>
          </a:xfrm>
        </p:grpSpPr>
        <p:sp>
          <p:nvSpPr>
            <p:cNvPr id="715" name="Google Shape;715;p11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1"/>
          <p:cNvGrpSpPr/>
          <p:nvPr/>
        </p:nvGrpSpPr>
        <p:grpSpPr>
          <a:xfrm flipH="1">
            <a:off x="-58544" y="4909218"/>
            <a:ext cx="533189" cy="869180"/>
            <a:chOff x="8772496" y="3715501"/>
            <a:chExt cx="399902" cy="651901"/>
          </a:xfrm>
        </p:grpSpPr>
        <p:sp>
          <p:nvSpPr>
            <p:cNvPr id="721" name="Google Shape;721;p1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1"/>
          <p:cNvGrpSpPr/>
          <p:nvPr/>
        </p:nvGrpSpPr>
        <p:grpSpPr>
          <a:xfrm rot="-5400000" flipH="1">
            <a:off x="11948535" y="1257705"/>
            <a:ext cx="245699" cy="804408"/>
            <a:chOff x="3638102" y="4583399"/>
            <a:chExt cx="182798" cy="598473"/>
          </a:xfrm>
        </p:grpSpPr>
        <p:sp>
          <p:nvSpPr>
            <p:cNvPr id="724" name="Google Shape;724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11"/>
          <p:cNvGrpSpPr/>
          <p:nvPr/>
        </p:nvGrpSpPr>
        <p:grpSpPr>
          <a:xfrm flipH="1">
            <a:off x="8513584" y="-135144"/>
            <a:ext cx="4579550" cy="1459141"/>
            <a:chOff x="1035175" y="739350"/>
            <a:chExt cx="2659900" cy="847500"/>
          </a:xfrm>
        </p:grpSpPr>
        <p:sp>
          <p:nvSpPr>
            <p:cNvPr id="727" name="Google Shape;727;p11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1"/>
          <p:cNvGrpSpPr/>
          <p:nvPr/>
        </p:nvGrpSpPr>
        <p:grpSpPr>
          <a:xfrm flipH="1">
            <a:off x="76553" y="5522597"/>
            <a:ext cx="1570796" cy="1459122"/>
            <a:chOff x="7825118" y="4065849"/>
            <a:chExt cx="1178127" cy="1094369"/>
          </a:xfrm>
        </p:grpSpPr>
        <p:sp>
          <p:nvSpPr>
            <p:cNvPr id="733" name="Google Shape;733;p1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11"/>
          <p:cNvGrpSpPr/>
          <p:nvPr/>
        </p:nvGrpSpPr>
        <p:grpSpPr>
          <a:xfrm flipH="1">
            <a:off x="1159900" y="6181372"/>
            <a:ext cx="1176789" cy="245693"/>
            <a:chOff x="7460504" y="4636145"/>
            <a:chExt cx="882614" cy="184274"/>
          </a:xfrm>
        </p:grpSpPr>
        <p:sp>
          <p:nvSpPr>
            <p:cNvPr id="736" name="Google Shape;736;p11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11"/>
          <p:cNvGrpSpPr/>
          <p:nvPr/>
        </p:nvGrpSpPr>
        <p:grpSpPr>
          <a:xfrm flipH="1">
            <a:off x="-804614" y="884854"/>
            <a:ext cx="2392765" cy="1250254"/>
            <a:chOff x="7447476" y="612577"/>
            <a:chExt cx="1794619" cy="937714"/>
          </a:xfrm>
        </p:grpSpPr>
        <p:sp>
          <p:nvSpPr>
            <p:cNvPr id="740" name="Google Shape;740;p1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 rot="10800000" flipH="1">
            <a:off x="8958156" y="-224570"/>
            <a:ext cx="243725" cy="797944"/>
            <a:chOff x="3638102" y="4583399"/>
            <a:chExt cx="182798" cy="598473"/>
          </a:xfrm>
        </p:grpSpPr>
        <p:sp>
          <p:nvSpPr>
            <p:cNvPr id="745" name="Google Shape;745;p1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2362394" y="187368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2362385" y="2255132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1312377" y="1881429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7472423" y="187368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7472420" y="2255132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6422410" y="1881429"/>
            <a:ext cx="8232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2362394" y="3372121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2362385" y="3745653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1312377" y="3372334"/>
            <a:ext cx="8232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7472423" y="3372120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7472420" y="3745652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6422410" y="3372334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2362394" y="486262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2362385" y="5236157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1312377" y="4862833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7472423" y="4862624"/>
            <a:ext cx="3407100" cy="520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7472420" y="5236156"/>
            <a:ext cx="340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6422410" y="4862830"/>
            <a:ext cx="823200" cy="6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885335" y="5495876"/>
            <a:ext cx="2121909" cy="1121518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314290" y="4049656"/>
            <a:ext cx="533164" cy="508329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10651090" y="535344"/>
            <a:ext cx="1957728" cy="659913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10172028" y="5781059"/>
            <a:ext cx="1652010" cy="757879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5510602" y="6315643"/>
            <a:ext cx="1171162" cy="245697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8053849" y="6144540"/>
            <a:ext cx="243725" cy="797944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3212583" y="6337686"/>
            <a:ext cx="676031" cy="920754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11299346" y="3016035"/>
            <a:ext cx="1186419" cy="1315155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57149" y="283614"/>
            <a:ext cx="533189" cy="869180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9863861" y="-317182"/>
            <a:ext cx="1652010" cy="757879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318076" y="-995599"/>
            <a:ext cx="1570796" cy="1459122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5166594" y="-421591"/>
            <a:ext cx="676031" cy="920754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393172" y="2249924"/>
            <a:ext cx="1109200" cy="65048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3246600" y="4343317"/>
            <a:ext cx="5698800" cy="6132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3246600" y="1901483"/>
            <a:ext cx="5698800" cy="220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7366769" y="539720"/>
            <a:ext cx="1574198" cy="332263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4897377" y="-489254"/>
            <a:ext cx="1092159" cy="1577492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10971745" y="2152334"/>
            <a:ext cx="533164" cy="508329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11151353" y="150448"/>
            <a:ext cx="1171137" cy="367196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10154028" y="231123"/>
            <a:ext cx="2168456" cy="63024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8703692" y="6114364"/>
            <a:ext cx="1171162" cy="245697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10918423" y="4227789"/>
            <a:ext cx="2121909" cy="1121518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5980549" y="6122210"/>
            <a:ext cx="243725" cy="797944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7241766" y="6325410"/>
            <a:ext cx="243725" cy="797944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21813" y="2086989"/>
            <a:ext cx="533189" cy="869180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89545" y="1257705"/>
            <a:ext cx="245699" cy="804408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809354" y="-236744"/>
            <a:ext cx="4579550" cy="1459141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3330693" y="5650319"/>
            <a:ext cx="1570809" cy="906315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41093" y="5116197"/>
            <a:ext cx="1570796" cy="1459122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751424" y="6113267"/>
            <a:ext cx="1176789" cy="245693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9929720" y="816749"/>
            <a:ext cx="2392765" cy="125025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11231719" y="6063847"/>
            <a:ext cx="1171137" cy="367196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9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15"/>
          <p:cNvSpPr txBox="1">
            <a:spLocks noGrp="1"/>
          </p:cNvSpPr>
          <p:nvPr>
            <p:ph type="body" idx="1"/>
          </p:nvPr>
        </p:nvSpPr>
        <p:spPr>
          <a:xfrm>
            <a:off x="960000" y="2416419"/>
            <a:ext cx="5136000" cy="28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29" name="Google Shape;929;p15"/>
          <p:cNvSpPr txBox="1">
            <a:spLocks noGrp="1"/>
          </p:cNvSpPr>
          <p:nvPr>
            <p:ph type="body" idx="2"/>
          </p:nvPr>
        </p:nvSpPr>
        <p:spPr>
          <a:xfrm>
            <a:off x="6096000" y="2416419"/>
            <a:ext cx="5136000" cy="286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930" name="Google Shape;930;p15"/>
          <p:cNvGrpSpPr/>
          <p:nvPr/>
        </p:nvGrpSpPr>
        <p:grpSpPr>
          <a:xfrm flipH="1">
            <a:off x="502483" y="-317182"/>
            <a:ext cx="1652010" cy="757879"/>
            <a:chOff x="208301" y="226025"/>
            <a:chExt cx="1239039" cy="568423"/>
          </a:xfrm>
        </p:grpSpPr>
        <p:sp>
          <p:nvSpPr>
            <p:cNvPr id="931" name="Google Shape;931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15"/>
          <p:cNvGrpSpPr/>
          <p:nvPr/>
        </p:nvGrpSpPr>
        <p:grpSpPr>
          <a:xfrm rot="-5400000" flipH="1">
            <a:off x="-581745" y="433744"/>
            <a:ext cx="1957728" cy="659913"/>
            <a:chOff x="-21957" y="3648039"/>
            <a:chExt cx="1468333" cy="494947"/>
          </a:xfrm>
        </p:grpSpPr>
        <p:sp>
          <p:nvSpPr>
            <p:cNvPr id="935" name="Google Shape;935;p15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15"/>
          <p:cNvGrpSpPr/>
          <p:nvPr/>
        </p:nvGrpSpPr>
        <p:grpSpPr>
          <a:xfrm rot="10800000" flipH="1">
            <a:off x="10307315" y="-995599"/>
            <a:ext cx="1570796" cy="1459122"/>
            <a:chOff x="7825118" y="4065849"/>
            <a:chExt cx="1178127" cy="1094369"/>
          </a:xfrm>
        </p:grpSpPr>
        <p:sp>
          <p:nvSpPr>
            <p:cNvPr id="939" name="Google Shape;939;p1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5"/>
          <p:cNvGrpSpPr/>
          <p:nvPr/>
        </p:nvGrpSpPr>
        <p:grpSpPr>
          <a:xfrm>
            <a:off x="11715455" y="309499"/>
            <a:ext cx="533189" cy="869180"/>
            <a:chOff x="8772496" y="3715501"/>
            <a:chExt cx="399902" cy="651901"/>
          </a:xfrm>
        </p:grpSpPr>
        <p:sp>
          <p:nvSpPr>
            <p:cNvPr id="942" name="Google Shape;942;p1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4" name="Google Shape;944;p15"/>
          <p:cNvGrpSpPr/>
          <p:nvPr/>
        </p:nvGrpSpPr>
        <p:grpSpPr>
          <a:xfrm rot="10800000">
            <a:off x="11476147" y="2543688"/>
            <a:ext cx="1109200" cy="650489"/>
            <a:chOff x="-294886" y="1687485"/>
            <a:chExt cx="831921" cy="487879"/>
          </a:xfrm>
        </p:grpSpPr>
        <p:grpSp>
          <p:nvGrpSpPr>
            <p:cNvPr id="945" name="Google Shape;945;p1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946" name="Google Shape;946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1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15"/>
          <p:cNvGrpSpPr/>
          <p:nvPr/>
        </p:nvGrpSpPr>
        <p:grpSpPr>
          <a:xfrm>
            <a:off x="-369039" y="3049530"/>
            <a:ext cx="1186419" cy="1315155"/>
            <a:chOff x="-138609" y="2210165"/>
            <a:chExt cx="889837" cy="986391"/>
          </a:xfrm>
        </p:grpSpPr>
        <p:sp>
          <p:nvSpPr>
            <p:cNvPr id="952" name="Google Shape;952;p15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955" name="Google Shape;955;p1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9" name="Google Shape;959;p15"/>
          <p:cNvGrpSpPr/>
          <p:nvPr/>
        </p:nvGrpSpPr>
        <p:grpSpPr>
          <a:xfrm>
            <a:off x="11426623" y="4151256"/>
            <a:ext cx="533164" cy="508329"/>
            <a:chOff x="7268887" y="1278648"/>
            <a:chExt cx="399883" cy="381256"/>
          </a:xfrm>
        </p:grpSpPr>
        <p:sp>
          <p:nvSpPr>
            <p:cNvPr id="960" name="Google Shape;960;p15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5"/>
          <p:cNvGrpSpPr/>
          <p:nvPr/>
        </p:nvGrpSpPr>
        <p:grpSpPr>
          <a:xfrm rot="10800000">
            <a:off x="10855062" y="5462382"/>
            <a:ext cx="2121909" cy="1121518"/>
            <a:chOff x="661553" y="1919040"/>
            <a:chExt cx="1591472" cy="841159"/>
          </a:xfrm>
        </p:grpSpPr>
        <p:sp>
          <p:nvSpPr>
            <p:cNvPr id="963" name="Google Shape;963;p1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15"/>
          <p:cNvGrpSpPr/>
          <p:nvPr/>
        </p:nvGrpSpPr>
        <p:grpSpPr>
          <a:xfrm flipH="1">
            <a:off x="224331" y="5758729"/>
            <a:ext cx="1652010" cy="757879"/>
            <a:chOff x="208301" y="226025"/>
            <a:chExt cx="1239039" cy="568423"/>
          </a:xfrm>
        </p:grpSpPr>
        <p:sp>
          <p:nvSpPr>
            <p:cNvPr id="973" name="Google Shape;973;p15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8257049" y="6144540"/>
            <a:ext cx="243725" cy="797944"/>
            <a:chOff x="3638102" y="4583399"/>
            <a:chExt cx="182798" cy="598473"/>
          </a:xfrm>
        </p:grpSpPr>
        <p:sp>
          <p:nvSpPr>
            <p:cNvPr id="977" name="Google Shape;977;p1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5"/>
          <p:cNvGrpSpPr/>
          <p:nvPr/>
        </p:nvGrpSpPr>
        <p:grpSpPr>
          <a:xfrm>
            <a:off x="5510602" y="6315643"/>
            <a:ext cx="1171162" cy="245697"/>
            <a:chOff x="919039" y="1581426"/>
            <a:chExt cx="600134" cy="125902"/>
          </a:xfrm>
        </p:grpSpPr>
        <p:sp>
          <p:nvSpPr>
            <p:cNvPr id="980" name="Google Shape;980;p1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15"/>
          <p:cNvGrpSpPr/>
          <p:nvPr/>
        </p:nvGrpSpPr>
        <p:grpSpPr>
          <a:xfrm flipH="1">
            <a:off x="3212760" y="6236086"/>
            <a:ext cx="676031" cy="920754"/>
            <a:chOff x="2409497" y="4753383"/>
            <a:chExt cx="507036" cy="690583"/>
          </a:xfrm>
        </p:grpSpPr>
        <p:grpSp>
          <p:nvGrpSpPr>
            <p:cNvPr id="985" name="Google Shape;985;p1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1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989" name="Google Shape;989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6"/>
          <p:cNvSpPr txBox="1">
            <a:spLocks noGrp="1"/>
          </p:cNvSpPr>
          <p:nvPr>
            <p:ph type="subTitle" idx="1"/>
          </p:nvPr>
        </p:nvSpPr>
        <p:spPr>
          <a:xfrm>
            <a:off x="1228167" y="5103898"/>
            <a:ext cx="2938500" cy="70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16"/>
          <p:cNvSpPr txBox="1">
            <a:spLocks noGrp="1"/>
          </p:cNvSpPr>
          <p:nvPr>
            <p:ph type="title" idx="2"/>
          </p:nvPr>
        </p:nvSpPr>
        <p:spPr>
          <a:xfrm>
            <a:off x="1228167" y="4547239"/>
            <a:ext cx="29385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5" name="Google Shape;995;p16"/>
          <p:cNvSpPr txBox="1">
            <a:spLocks noGrp="1"/>
          </p:cNvSpPr>
          <p:nvPr>
            <p:ph type="subTitle" idx="3"/>
          </p:nvPr>
        </p:nvSpPr>
        <p:spPr>
          <a:xfrm>
            <a:off x="4626800" y="4709779"/>
            <a:ext cx="2938500" cy="70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6"/>
          <p:cNvSpPr txBox="1">
            <a:spLocks noGrp="1"/>
          </p:cNvSpPr>
          <p:nvPr>
            <p:ph type="title" idx="4"/>
          </p:nvPr>
        </p:nvSpPr>
        <p:spPr>
          <a:xfrm>
            <a:off x="4626800" y="4153120"/>
            <a:ext cx="29385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7" name="Google Shape;997;p16"/>
          <p:cNvSpPr txBox="1">
            <a:spLocks noGrp="1"/>
          </p:cNvSpPr>
          <p:nvPr>
            <p:ph type="subTitle" idx="5"/>
          </p:nvPr>
        </p:nvSpPr>
        <p:spPr>
          <a:xfrm>
            <a:off x="8025433" y="5103898"/>
            <a:ext cx="2938500" cy="709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998" name="Google Shape;998;p16"/>
          <p:cNvSpPr txBox="1">
            <a:spLocks noGrp="1"/>
          </p:cNvSpPr>
          <p:nvPr>
            <p:ph type="title" idx="6"/>
          </p:nvPr>
        </p:nvSpPr>
        <p:spPr>
          <a:xfrm>
            <a:off x="8025433" y="4547239"/>
            <a:ext cx="29385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99" name="Google Shape;999;p16"/>
          <p:cNvGrpSpPr/>
          <p:nvPr/>
        </p:nvGrpSpPr>
        <p:grpSpPr>
          <a:xfrm rot="5400000">
            <a:off x="11495977" y="3296735"/>
            <a:ext cx="1092159" cy="1577492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11151353" y="150448"/>
            <a:ext cx="1171137" cy="367196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11474828" y="637523"/>
            <a:ext cx="2168456" cy="63024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8387985" y="238519"/>
            <a:ext cx="1171162" cy="245697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3644342" y="6385567"/>
            <a:ext cx="2121909" cy="1121518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63033" y="89057"/>
            <a:ext cx="533189" cy="869180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89545" y="1257705"/>
            <a:ext cx="245699" cy="804408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10922350" y="5462770"/>
            <a:ext cx="4579524" cy="1175553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342376" y="2407627"/>
            <a:ext cx="1570796" cy="1459122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252572" y="5906192"/>
            <a:ext cx="1957728" cy="659913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393276" y="5236246"/>
            <a:ext cx="374491" cy="354524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3856650" y="-403071"/>
            <a:ext cx="770019" cy="920738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5535625" y="6417883"/>
            <a:ext cx="245699" cy="804408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9639272" y="6239240"/>
            <a:ext cx="245699" cy="804408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"/>
          <p:cNvSpPr txBox="1">
            <a:spLocks noGrp="1"/>
          </p:cNvSpPr>
          <p:nvPr>
            <p:ph type="title"/>
          </p:nvPr>
        </p:nvSpPr>
        <p:spPr>
          <a:xfrm>
            <a:off x="4728186" y="2125700"/>
            <a:ext cx="3990300" cy="48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73" name="Google Shape;1073;p17"/>
          <p:cNvSpPr txBox="1">
            <a:spLocks noGrp="1"/>
          </p:cNvSpPr>
          <p:nvPr>
            <p:ph type="subTitle" idx="1"/>
          </p:nvPr>
        </p:nvSpPr>
        <p:spPr>
          <a:xfrm>
            <a:off x="4728199" y="2450870"/>
            <a:ext cx="3990300" cy="74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7"/>
          <p:cNvSpPr txBox="1">
            <a:spLocks noGrp="1"/>
          </p:cNvSpPr>
          <p:nvPr>
            <p:ph type="title" idx="2"/>
          </p:nvPr>
        </p:nvSpPr>
        <p:spPr>
          <a:xfrm>
            <a:off x="4728186" y="3533399"/>
            <a:ext cx="3990300" cy="48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75" name="Google Shape;1075;p17"/>
          <p:cNvSpPr txBox="1">
            <a:spLocks noGrp="1"/>
          </p:cNvSpPr>
          <p:nvPr>
            <p:ph type="subTitle" idx="3"/>
          </p:nvPr>
        </p:nvSpPr>
        <p:spPr>
          <a:xfrm>
            <a:off x="4728199" y="3865469"/>
            <a:ext cx="3990300" cy="74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7"/>
          <p:cNvSpPr txBox="1">
            <a:spLocks noGrp="1"/>
          </p:cNvSpPr>
          <p:nvPr>
            <p:ph type="title" idx="4"/>
          </p:nvPr>
        </p:nvSpPr>
        <p:spPr>
          <a:xfrm>
            <a:off x="4728186" y="4941097"/>
            <a:ext cx="3990300" cy="485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77" name="Google Shape;1077;p17"/>
          <p:cNvSpPr txBox="1">
            <a:spLocks noGrp="1"/>
          </p:cNvSpPr>
          <p:nvPr>
            <p:ph type="subTitle" idx="5"/>
          </p:nvPr>
        </p:nvSpPr>
        <p:spPr>
          <a:xfrm>
            <a:off x="4728199" y="5280067"/>
            <a:ext cx="3990300" cy="74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7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7"/>
          <p:cNvSpPr txBox="1">
            <a:spLocks noGrp="1"/>
          </p:cNvSpPr>
          <p:nvPr>
            <p:ph type="title" idx="7" hasCustomPrompt="1"/>
          </p:nvPr>
        </p:nvSpPr>
        <p:spPr>
          <a:xfrm>
            <a:off x="3473401" y="2125696"/>
            <a:ext cx="823200" cy="66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1080" name="Google Shape;1080;p17"/>
          <p:cNvSpPr txBox="1">
            <a:spLocks noGrp="1"/>
          </p:cNvSpPr>
          <p:nvPr>
            <p:ph type="title" idx="8" hasCustomPrompt="1"/>
          </p:nvPr>
        </p:nvSpPr>
        <p:spPr>
          <a:xfrm>
            <a:off x="3473401" y="3533396"/>
            <a:ext cx="823200" cy="66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sp>
        <p:nvSpPr>
          <p:cNvPr id="1081" name="Google Shape;1081;p17"/>
          <p:cNvSpPr txBox="1">
            <a:spLocks noGrp="1"/>
          </p:cNvSpPr>
          <p:nvPr>
            <p:ph type="title" idx="9" hasCustomPrompt="1"/>
          </p:nvPr>
        </p:nvSpPr>
        <p:spPr>
          <a:xfrm>
            <a:off x="3473401" y="4941096"/>
            <a:ext cx="823200" cy="663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r>
              <a:t>xx%</a:t>
            </a:r>
          </a:p>
        </p:txBody>
      </p:sp>
      <p:grpSp>
        <p:nvGrpSpPr>
          <p:cNvPr id="1082" name="Google Shape;1082;p17"/>
          <p:cNvGrpSpPr/>
          <p:nvPr/>
        </p:nvGrpSpPr>
        <p:grpSpPr>
          <a:xfrm flipH="1">
            <a:off x="4640744" y="-997254"/>
            <a:ext cx="1092159" cy="1577492"/>
            <a:chOff x="4312241" y="155173"/>
            <a:chExt cx="711736" cy="1027883"/>
          </a:xfrm>
        </p:grpSpPr>
        <p:sp>
          <p:nvSpPr>
            <p:cNvPr id="1083" name="Google Shape;1083;p1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17"/>
          <p:cNvGrpSpPr/>
          <p:nvPr/>
        </p:nvGrpSpPr>
        <p:grpSpPr>
          <a:xfrm>
            <a:off x="11533503" y="274128"/>
            <a:ext cx="1171137" cy="367196"/>
            <a:chOff x="8363724" y="112839"/>
            <a:chExt cx="878375" cy="275404"/>
          </a:xfrm>
        </p:grpSpPr>
        <p:grpSp>
          <p:nvGrpSpPr>
            <p:cNvPr id="1093" name="Google Shape;1093;p1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94" name="Google Shape;1094;p1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1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17"/>
          <p:cNvGrpSpPr/>
          <p:nvPr/>
        </p:nvGrpSpPr>
        <p:grpSpPr>
          <a:xfrm flipH="1">
            <a:off x="11013711" y="3269855"/>
            <a:ext cx="2121909" cy="1121518"/>
            <a:chOff x="661553" y="1919040"/>
            <a:chExt cx="1591472" cy="841159"/>
          </a:xfrm>
        </p:grpSpPr>
        <p:sp>
          <p:nvSpPr>
            <p:cNvPr id="1098" name="Google Shape;1098;p1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17"/>
          <p:cNvGrpSpPr/>
          <p:nvPr/>
        </p:nvGrpSpPr>
        <p:grpSpPr>
          <a:xfrm flipH="1">
            <a:off x="3420138" y="6223810"/>
            <a:ext cx="243725" cy="797944"/>
            <a:chOff x="3638102" y="4583399"/>
            <a:chExt cx="182798" cy="598473"/>
          </a:xfrm>
        </p:grpSpPr>
        <p:sp>
          <p:nvSpPr>
            <p:cNvPr id="1109" name="Google Shape;110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17"/>
          <p:cNvGrpSpPr/>
          <p:nvPr/>
        </p:nvGrpSpPr>
        <p:grpSpPr>
          <a:xfrm flipH="1">
            <a:off x="-58544" y="4198018"/>
            <a:ext cx="533189" cy="869180"/>
            <a:chOff x="8772496" y="3715501"/>
            <a:chExt cx="399902" cy="651901"/>
          </a:xfrm>
        </p:grpSpPr>
        <p:sp>
          <p:nvSpPr>
            <p:cNvPr id="1112" name="Google Shape;1112;p1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7"/>
          <p:cNvGrpSpPr/>
          <p:nvPr/>
        </p:nvGrpSpPr>
        <p:grpSpPr>
          <a:xfrm rot="-5400000" flipH="1">
            <a:off x="11948535" y="1156105"/>
            <a:ext cx="245699" cy="804408"/>
            <a:chOff x="3638102" y="4583399"/>
            <a:chExt cx="182798" cy="598473"/>
          </a:xfrm>
        </p:grpSpPr>
        <p:sp>
          <p:nvSpPr>
            <p:cNvPr id="1115" name="Google Shape;1115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17"/>
          <p:cNvGrpSpPr/>
          <p:nvPr/>
        </p:nvGrpSpPr>
        <p:grpSpPr>
          <a:xfrm flipH="1">
            <a:off x="-228247" y="5624197"/>
            <a:ext cx="1570796" cy="1459122"/>
            <a:chOff x="7825118" y="4065849"/>
            <a:chExt cx="1178127" cy="1094369"/>
          </a:xfrm>
        </p:grpSpPr>
        <p:sp>
          <p:nvSpPr>
            <p:cNvPr id="1118" name="Google Shape;1118;p1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17"/>
          <p:cNvGrpSpPr/>
          <p:nvPr/>
        </p:nvGrpSpPr>
        <p:grpSpPr>
          <a:xfrm flipH="1">
            <a:off x="956700" y="6282972"/>
            <a:ext cx="1176789" cy="245693"/>
            <a:chOff x="7460504" y="4636145"/>
            <a:chExt cx="882614" cy="184274"/>
          </a:xfrm>
        </p:grpSpPr>
        <p:sp>
          <p:nvSpPr>
            <p:cNvPr id="1121" name="Google Shape;1121;p1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17"/>
          <p:cNvGrpSpPr/>
          <p:nvPr/>
        </p:nvGrpSpPr>
        <p:grpSpPr>
          <a:xfrm rot="-5400000" flipH="1">
            <a:off x="-575216" y="-94280"/>
            <a:ext cx="1957728" cy="659913"/>
            <a:chOff x="-21957" y="3648039"/>
            <a:chExt cx="1468333" cy="494947"/>
          </a:xfrm>
        </p:grpSpPr>
        <p:sp>
          <p:nvSpPr>
            <p:cNvPr id="1125" name="Google Shape;1125;p1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17"/>
          <p:cNvGrpSpPr/>
          <p:nvPr/>
        </p:nvGrpSpPr>
        <p:grpSpPr>
          <a:xfrm rot="10800000" flipH="1">
            <a:off x="8958156" y="-224570"/>
            <a:ext cx="243725" cy="797944"/>
            <a:chOff x="3638102" y="4583399"/>
            <a:chExt cx="182798" cy="598473"/>
          </a:xfrm>
        </p:grpSpPr>
        <p:sp>
          <p:nvSpPr>
            <p:cNvPr id="1129" name="Google Shape;1129;p1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17"/>
          <p:cNvGrpSpPr/>
          <p:nvPr/>
        </p:nvGrpSpPr>
        <p:grpSpPr>
          <a:xfrm flipH="1">
            <a:off x="8513584" y="5198690"/>
            <a:ext cx="4579550" cy="1459141"/>
            <a:chOff x="1035175" y="739350"/>
            <a:chExt cx="2659900" cy="847500"/>
          </a:xfrm>
        </p:grpSpPr>
        <p:sp>
          <p:nvSpPr>
            <p:cNvPr id="1132" name="Google Shape;1132;p1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1076096" y="2530404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1076070" y="2018404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8019130" y="2530404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8019104" y="2018404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1076096" y="4627295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1076070" y="4115295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8019130" y="4627295"/>
            <a:ext cx="3096900" cy="102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8019104" y="4115295"/>
            <a:ext cx="30969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353737" y="3183970"/>
            <a:ext cx="1092159" cy="1577492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99256" y="150448"/>
            <a:ext cx="1171137" cy="367196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420050" y="637523"/>
            <a:ext cx="2168456" cy="63024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3748404" y="238519"/>
            <a:ext cx="1171162" cy="245697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4729783" y="6385567"/>
            <a:ext cx="2121909" cy="1121518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11627012" y="89057"/>
            <a:ext cx="533189" cy="869180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11887990" y="1257705"/>
            <a:ext cx="245699" cy="804408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3278640" y="5361170"/>
            <a:ext cx="4579524" cy="1175553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7764798" y="6063498"/>
            <a:ext cx="1175877" cy="433661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10314878" y="5838086"/>
            <a:ext cx="1957728" cy="659913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11455468" y="2706146"/>
            <a:ext cx="374491" cy="354524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8205859" y="-403071"/>
            <a:ext cx="770019" cy="920738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4263651" y="6440213"/>
            <a:ext cx="245699" cy="804408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2338263" y="6239240"/>
            <a:ext cx="245699" cy="804408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693212" y="1983284"/>
            <a:ext cx="533164" cy="508329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1177367" y="5340593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1177367" y="4957196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4626800" y="5340593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4626800" y="4957196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8076233" y="5340593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8076233" y="4957196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1177367" y="3049921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1177367" y="2666581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4626800" y="3049921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4626800" y="2666581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8076233" y="3049921"/>
            <a:ext cx="2938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8076233" y="2666581"/>
            <a:ext cx="2938500" cy="529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10993800" y="5508158"/>
            <a:ext cx="2121909" cy="1121518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94032" y="4233527"/>
            <a:ext cx="533164" cy="508329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10809731" y="513014"/>
            <a:ext cx="1957728" cy="659913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58476" y="5837999"/>
            <a:ext cx="1652010" cy="757879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5503950" y="6394914"/>
            <a:ext cx="1171162" cy="245697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3888140" y="6223810"/>
            <a:ext cx="243725" cy="797944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11266734" y="3128800"/>
            <a:ext cx="1186419" cy="1315155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62930" y="464484"/>
            <a:ext cx="533189" cy="869180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263443" y="-237912"/>
            <a:ext cx="1652010" cy="757879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10195242" y="-916329"/>
            <a:ext cx="1570796" cy="1459122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399633" y="2622958"/>
            <a:ext cx="1109200" cy="65048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8297101" y="6315356"/>
            <a:ext cx="676031" cy="920754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0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20"/>
          <p:cNvSpPr txBox="1">
            <a:spLocks noGrp="1"/>
          </p:cNvSpPr>
          <p:nvPr>
            <p:ph type="subTitle" idx="1"/>
          </p:nvPr>
        </p:nvSpPr>
        <p:spPr>
          <a:xfrm>
            <a:off x="4627400" y="4865889"/>
            <a:ext cx="2937300" cy="106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16" name="Google Shape;1316;p20"/>
          <p:cNvSpPr txBox="1">
            <a:spLocks noGrp="1"/>
          </p:cNvSpPr>
          <p:nvPr>
            <p:ph type="subTitle" idx="2"/>
          </p:nvPr>
        </p:nvSpPr>
        <p:spPr>
          <a:xfrm>
            <a:off x="4627400" y="2186801"/>
            <a:ext cx="2937300" cy="5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7" name="Google Shape;1317;p20"/>
          <p:cNvSpPr txBox="1">
            <a:spLocks noGrp="1"/>
          </p:cNvSpPr>
          <p:nvPr>
            <p:ph type="subTitle" idx="3"/>
          </p:nvPr>
        </p:nvSpPr>
        <p:spPr>
          <a:xfrm>
            <a:off x="1273217" y="4865689"/>
            <a:ext cx="2937300" cy="106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20"/>
          <p:cNvSpPr txBox="1">
            <a:spLocks noGrp="1"/>
          </p:cNvSpPr>
          <p:nvPr>
            <p:ph type="subTitle" idx="4"/>
          </p:nvPr>
        </p:nvSpPr>
        <p:spPr>
          <a:xfrm>
            <a:off x="1273217" y="2186801"/>
            <a:ext cx="2937300" cy="5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19" name="Google Shape;1319;p20"/>
          <p:cNvSpPr txBox="1">
            <a:spLocks noGrp="1"/>
          </p:cNvSpPr>
          <p:nvPr>
            <p:ph type="subTitle" idx="5"/>
          </p:nvPr>
        </p:nvSpPr>
        <p:spPr>
          <a:xfrm>
            <a:off x="7981583" y="4865689"/>
            <a:ext cx="2937300" cy="106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20"/>
          <p:cNvSpPr txBox="1">
            <a:spLocks noGrp="1"/>
          </p:cNvSpPr>
          <p:nvPr>
            <p:ph type="subTitle" idx="6"/>
          </p:nvPr>
        </p:nvSpPr>
        <p:spPr>
          <a:xfrm>
            <a:off x="7981583" y="2186801"/>
            <a:ext cx="2937300" cy="57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Exo"/>
              <a:buNone/>
              <a:defRPr sz="2700" b="1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21" name="Google Shape;1321;p20"/>
          <p:cNvSpPr txBox="1">
            <a:spLocks noGrp="1"/>
          </p:cNvSpPr>
          <p:nvPr>
            <p:ph type="title" idx="7" hasCustomPrompt="1"/>
          </p:nvPr>
        </p:nvSpPr>
        <p:spPr>
          <a:xfrm>
            <a:off x="5364300" y="3546933"/>
            <a:ext cx="1463100" cy="57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r>
              <a:t>xx%</a:t>
            </a:r>
          </a:p>
        </p:txBody>
      </p:sp>
      <p:sp>
        <p:nvSpPr>
          <p:cNvPr id="1322" name="Google Shape;1322;p20"/>
          <p:cNvSpPr txBox="1">
            <a:spLocks noGrp="1"/>
          </p:cNvSpPr>
          <p:nvPr>
            <p:ph type="title" idx="8" hasCustomPrompt="1"/>
          </p:nvPr>
        </p:nvSpPr>
        <p:spPr>
          <a:xfrm>
            <a:off x="8718502" y="3546933"/>
            <a:ext cx="1463100" cy="57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r>
              <a:t>xx%</a:t>
            </a:r>
          </a:p>
        </p:txBody>
      </p:sp>
      <p:sp>
        <p:nvSpPr>
          <p:cNvPr id="1323" name="Google Shape;1323;p20"/>
          <p:cNvSpPr txBox="1">
            <a:spLocks noGrp="1"/>
          </p:cNvSpPr>
          <p:nvPr>
            <p:ph type="title" idx="9" hasCustomPrompt="1"/>
          </p:nvPr>
        </p:nvSpPr>
        <p:spPr>
          <a:xfrm>
            <a:off x="2010298" y="3546933"/>
            <a:ext cx="1463100" cy="5736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r>
              <a:t>xx%</a:t>
            </a:r>
          </a:p>
        </p:txBody>
      </p:sp>
      <p:grpSp>
        <p:nvGrpSpPr>
          <p:cNvPr id="1324" name="Google Shape;1324;p20"/>
          <p:cNvGrpSpPr/>
          <p:nvPr/>
        </p:nvGrpSpPr>
        <p:grpSpPr>
          <a:xfrm rot="5400000">
            <a:off x="11081964" y="4326566"/>
            <a:ext cx="1171162" cy="245697"/>
            <a:chOff x="919039" y="1581426"/>
            <a:chExt cx="600134" cy="125902"/>
          </a:xfrm>
        </p:grpSpPr>
        <p:sp>
          <p:nvSpPr>
            <p:cNvPr id="1325" name="Google Shape;1325;p2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20"/>
          <p:cNvGrpSpPr/>
          <p:nvPr/>
        </p:nvGrpSpPr>
        <p:grpSpPr>
          <a:xfrm>
            <a:off x="-1031548" y="3100147"/>
            <a:ext cx="1974101" cy="1019920"/>
            <a:chOff x="-740185" y="1995240"/>
            <a:chExt cx="1480613" cy="764959"/>
          </a:xfrm>
        </p:grpSpPr>
        <p:sp>
          <p:nvSpPr>
            <p:cNvPr id="1330" name="Google Shape;1330;p20"/>
            <p:cNvSpPr/>
            <p:nvPr/>
          </p:nvSpPr>
          <p:spPr>
            <a:xfrm>
              <a:off x="-740185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41708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79086" y="20281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-348481" y="20281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-448622" y="21532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69788" y="19952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70498" y="20281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20"/>
          <p:cNvGrpSpPr/>
          <p:nvPr/>
        </p:nvGrpSpPr>
        <p:grpSpPr>
          <a:xfrm>
            <a:off x="4281961" y="6122210"/>
            <a:ext cx="766640" cy="1001139"/>
            <a:chOff x="3287753" y="4591772"/>
            <a:chExt cx="574994" cy="750873"/>
          </a:xfrm>
        </p:grpSpPr>
        <p:grpSp>
          <p:nvGrpSpPr>
            <p:cNvPr id="1338" name="Google Shape;1338;p20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4" name="Google Shape;1344;p20"/>
          <p:cNvGrpSpPr/>
          <p:nvPr/>
        </p:nvGrpSpPr>
        <p:grpSpPr>
          <a:xfrm flipH="1">
            <a:off x="-83099" y="4808734"/>
            <a:ext cx="533189" cy="869180"/>
            <a:chOff x="8772496" y="3715501"/>
            <a:chExt cx="399902" cy="651901"/>
          </a:xfrm>
        </p:grpSpPr>
        <p:sp>
          <p:nvSpPr>
            <p:cNvPr id="1345" name="Google Shape;1345;p2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7" name="Google Shape;1347;p20"/>
          <p:cNvGrpSpPr/>
          <p:nvPr/>
        </p:nvGrpSpPr>
        <p:grpSpPr>
          <a:xfrm rot="10800000">
            <a:off x="2010874" y="-335242"/>
            <a:ext cx="245699" cy="804408"/>
            <a:chOff x="3638102" y="4583399"/>
            <a:chExt cx="182798" cy="598473"/>
          </a:xfrm>
        </p:grpSpPr>
        <p:sp>
          <p:nvSpPr>
            <p:cNvPr id="1348" name="Google Shape;1348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20"/>
          <p:cNvGrpSpPr/>
          <p:nvPr/>
        </p:nvGrpSpPr>
        <p:grpSpPr>
          <a:xfrm>
            <a:off x="-104778" y="-236698"/>
            <a:ext cx="1229330" cy="730513"/>
            <a:chOff x="5990" y="-634739"/>
            <a:chExt cx="922020" cy="547899"/>
          </a:xfrm>
        </p:grpSpPr>
        <p:sp>
          <p:nvSpPr>
            <p:cNvPr id="1351" name="Google Shape;1351;p20"/>
            <p:cNvSpPr/>
            <p:nvPr/>
          </p:nvSpPr>
          <p:spPr>
            <a:xfrm>
              <a:off x="5990" y="-634739"/>
              <a:ext cx="824011" cy="51213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819961" y="-185044"/>
              <a:ext cx="108050" cy="98203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0"/>
          <p:cNvGrpSpPr/>
          <p:nvPr/>
        </p:nvGrpSpPr>
        <p:grpSpPr>
          <a:xfrm rot="10800000" flipH="1">
            <a:off x="10839630" y="5116505"/>
            <a:ext cx="1570796" cy="1459122"/>
            <a:chOff x="7825118" y="4065849"/>
            <a:chExt cx="1178127" cy="1094369"/>
          </a:xfrm>
        </p:grpSpPr>
        <p:sp>
          <p:nvSpPr>
            <p:cNvPr id="1354" name="Google Shape;1354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7666038" y="6155102"/>
            <a:ext cx="1057641" cy="300880"/>
            <a:chOff x="5021550" y="4713050"/>
            <a:chExt cx="793250" cy="225666"/>
          </a:xfrm>
        </p:grpSpPr>
        <p:sp>
          <p:nvSpPr>
            <p:cNvPr id="1357" name="Google Shape;1357;p20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 rot="10800000">
            <a:off x="10392670" y="-436842"/>
            <a:ext cx="245699" cy="804408"/>
            <a:chOff x="3638102" y="4583399"/>
            <a:chExt cx="182798" cy="598473"/>
          </a:xfrm>
        </p:grpSpPr>
        <p:sp>
          <p:nvSpPr>
            <p:cNvPr id="1365" name="Google Shape;1365;p20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0"/>
          <p:cNvGrpSpPr/>
          <p:nvPr/>
        </p:nvGrpSpPr>
        <p:grpSpPr>
          <a:xfrm>
            <a:off x="11121826" y="294127"/>
            <a:ext cx="1570796" cy="1459122"/>
            <a:chOff x="7825118" y="4065849"/>
            <a:chExt cx="1178127" cy="1094369"/>
          </a:xfrm>
        </p:grpSpPr>
        <p:sp>
          <p:nvSpPr>
            <p:cNvPr id="1368" name="Google Shape;1368;p20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6550877" y="-1019584"/>
            <a:ext cx="1092159" cy="1577492"/>
            <a:chOff x="4312241" y="155173"/>
            <a:chExt cx="711736" cy="1027883"/>
          </a:xfrm>
        </p:grpSpPr>
        <p:sp>
          <p:nvSpPr>
            <p:cNvPr id="1371" name="Google Shape;1371;p20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4555550" y="2367655"/>
            <a:ext cx="5300700" cy="124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2335650" y="2367655"/>
            <a:ext cx="2016900" cy="124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2644200" y="4463310"/>
            <a:ext cx="6903600" cy="59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124958" y="4638770"/>
            <a:ext cx="2392765" cy="125025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124962" y="6188129"/>
            <a:ext cx="1171137" cy="367196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124957" y="5844404"/>
            <a:ext cx="2168456" cy="63024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9090628" y="5938381"/>
            <a:ext cx="1574198" cy="332263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3663299" y="6033804"/>
            <a:ext cx="1057641" cy="300880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6453975" y="5701713"/>
            <a:ext cx="1092159" cy="1577492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10931623" y="4184255"/>
            <a:ext cx="2121909" cy="1121518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11503794" y="6189199"/>
            <a:ext cx="243725" cy="797944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77728" y="301359"/>
            <a:ext cx="1652010" cy="757879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84807" y="2812835"/>
            <a:ext cx="1186419" cy="1315155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11132732" y="1643328"/>
            <a:ext cx="533164" cy="508329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3663292" y="503024"/>
            <a:ext cx="1175877" cy="433661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>
            <a:spLocks noGrp="1"/>
          </p:cNvSpPr>
          <p:nvPr>
            <p:ph type="title"/>
          </p:nvPr>
        </p:nvSpPr>
        <p:spPr>
          <a:xfrm>
            <a:off x="6430933" y="2164600"/>
            <a:ext cx="4801200" cy="137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82" name="Google Shape;1382;p21"/>
          <p:cNvSpPr txBox="1">
            <a:spLocks noGrp="1"/>
          </p:cNvSpPr>
          <p:nvPr>
            <p:ph type="subTitle" idx="1"/>
          </p:nvPr>
        </p:nvSpPr>
        <p:spPr>
          <a:xfrm>
            <a:off x="6430933" y="3637800"/>
            <a:ext cx="4801200" cy="105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83" name="Google Shape;1383;p21"/>
          <p:cNvGrpSpPr/>
          <p:nvPr/>
        </p:nvGrpSpPr>
        <p:grpSpPr>
          <a:xfrm rot="5400000">
            <a:off x="-582699" y="2684137"/>
            <a:ext cx="1092159" cy="1577492"/>
            <a:chOff x="4312241" y="155173"/>
            <a:chExt cx="711736" cy="1027883"/>
          </a:xfrm>
        </p:grpSpPr>
        <p:sp>
          <p:nvSpPr>
            <p:cNvPr id="1384" name="Google Shape;1384;p21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 rot="10800000">
            <a:off x="6975979" y="-258889"/>
            <a:ext cx="749479" cy="1001139"/>
            <a:chOff x="7685903" y="4591772"/>
            <a:chExt cx="562123" cy="750873"/>
          </a:xfrm>
        </p:grpSpPr>
        <p:grpSp>
          <p:nvGrpSpPr>
            <p:cNvPr id="1394" name="Google Shape;1394;p21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7" name="Google Shape;1397;p21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1398" name="Google Shape;139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00" name="Google Shape;1400;p21"/>
          <p:cNvGrpSpPr/>
          <p:nvPr/>
        </p:nvGrpSpPr>
        <p:grpSpPr>
          <a:xfrm flipH="1">
            <a:off x="-39499" y="5828814"/>
            <a:ext cx="533189" cy="869180"/>
            <a:chOff x="8772496" y="3715501"/>
            <a:chExt cx="399902" cy="651901"/>
          </a:xfrm>
        </p:grpSpPr>
        <p:sp>
          <p:nvSpPr>
            <p:cNvPr id="1401" name="Google Shape;1401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1"/>
          <p:cNvGrpSpPr/>
          <p:nvPr/>
        </p:nvGrpSpPr>
        <p:grpSpPr>
          <a:xfrm rot="5400000">
            <a:off x="89545" y="4790105"/>
            <a:ext cx="245699" cy="804408"/>
            <a:chOff x="3638102" y="4583399"/>
            <a:chExt cx="182798" cy="598473"/>
          </a:xfrm>
        </p:grpSpPr>
        <p:sp>
          <p:nvSpPr>
            <p:cNvPr id="1404" name="Google Shape;1404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 rot="-5400000">
            <a:off x="4928090" y="-519785"/>
            <a:ext cx="1570796" cy="1459122"/>
            <a:chOff x="7825118" y="4065849"/>
            <a:chExt cx="1178127" cy="1094369"/>
          </a:xfrm>
        </p:grpSpPr>
        <p:sp>
          <p:nvSpPr>
            <p:cNvPr id="1407" name="Google Shape;1407;p2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21"/>
          <p:cNvGrpSpPr/>
          <p:nvPr/>
        </p:nvGrpSpPr>
        <p:grpSpPr>
          <a:xfrm flipH="1">
            <a:off x="10268072" y="-75944"/>
            <a:ext cx="1957728" cy="659913"/>
            <a:chOff x="-21957" y="3648039"/>
            <a:chExt cx="1468333" cy="494947"/>
          </a:xfrm>
        </p:grpSpPr>
        <p:sp>
          <p:nvSpPr>
            <p:cNvPr id="1410" name="Google Shape;1410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</p:grpSp>
      <p:grpSp>
        <p:nvGrpSpPr>
          <p:cNvPr id="1413" name="Google Shape;1413;p21"/>
          <p:cNvGrpSpPr/>
          <p:nvPr/>
        </p:nvGrpSpPr>
        <p:grpSpPr>
          <a:xfrm>
            <a:off x="11400567" y="4591792"/>
            <a:ext cx="1652010" cy="757879"/>
            <a:chOff x="208301" y="226025"/>
            <a:chExt cx="1239039" cy="568423"/>
          </a:xfrm>
        </p:grpSpPr>
        <p:sp>
          <p:nvSpPr>
            <p:cNvPr id="1414" name="Google Shape;1414;p21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rot="10800000" flipH="1">
            <a:off x="11748938" y="900284"/>
            <a:ext cx="533189" cy="869180"/>
            <a:chOff x="8772496" y="3715501"/>
            <a:chExt cx="399902" cy="651901"/>
          </a:xfrm>
        </p:grpSpPr>
        <p:sp>
          <p:nvSpPr>
            <p:cNvPr id="1418" name="Google Shape;1418;p21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0" name="Google Shape;1420;p21"/>
          <p:cNvGrpSpPr/>
          <p:nvPr/>
        </p:nvGrpSpPr>
        <p:grpSpPr>
          <a:xfrm>
            <a:off x="2832531" y="6050292"/>
            <a:ext cx="1171162" cy="245697"/>
            <a:chOff x="919039" y="1581426"/>
            <a:chExt cx="600134" cy="125902"/>
          </a:xfrm>
        </p:grpSpPr>
        <p:sp>
          <p:nvSpPr>
            <p:cNvPr id="1421" name="Google Shape;1421;p21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1"/>
          <p:cNvGrpSpPr/>
          <p:nvPr/>
        </p:nvGrpSpPr>
        <p:grpSpPr>
          <a:xfrm>
            <a:off x="8058879" y="6417883"/>
            <a:ext cx="245699" cy="804408"/>
            <a:chOff x="3638102" y="4583399"/>
            <a:chExt cx="182798" cy="598473"/>
          </a:xfrm>
        </p:grpSpPr>
        <p:sp>
          <p:nvSpPr>
            <p:cNvPr id="1426" name="Google Shape;1426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 rot="5400000">
            <a:off x="89545" y="1466438"/>
            <a:ext cx="245699" cy="804408"/>
            <a:chOff x="3638102" y="4583399"/>
            <a:chExt cx="182798" cy="598473"/>
          </a:xfrm>
        </p:grpSpPr>
        <p:sp>
          <p:nvSpPr>
            <p:cNvPr id="1429" name="Google Shape;1429;p21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2"/>
          <p:cNvSpPr txBox="1">
            <a:spLocks noGrp="1"/>
          </p:cNvSpPr>
          <p:nvPr>
            <p:ph type="body" idx="1"/>
          </p:nvPr>
        </p:nvSpPr>
        <p:spPr>
          <a:xfrm>
            <a:off x="960000" y="1819093"/>
            <a:ext cx="10272000" cy="14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434" name="Google Shape;1434;p22"/>
          <p:cNvGrpSpPr/>
          <p:nvPr/>
        </p:nvGrpSpPr>
        <p:grpSpPr>
          <a:xfrm rot="10800000" flipH="1">
            <a:off x="-964606" y="5361898"/>
            <a:ext cx="2121909" cy="1121518"/>
            <a:chOff x="661553" y="1919040"/>
            <a:chExt cx="1591472" cy="841159"/>
          </a:xfrm>
        </p:grpSpPr>
        <p:sp>
          <p:nvSpPr>
            <p:cNvPr id="1435" name="Google Shape;1435;p2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2"/>
          <p:cNvGrpSpPr/>
          <p:nvPr/>
        </p:nvGrpSpPr>
        <p:grpSpPr>
          <a:xfrm rot="-5400000" flipH="1">
            <a:off x="10627735" y="513014"/>
            <a:ext cx="1957728" cy="659913"/>
            <a:chOff x="-21957" y="3648039"/>
            <a:chExt cx="1468333" cy="494947"/>
          </a:xfrm>
        </p:grpSpPr>
        <p:sp>
          <p:nvSpPr>
            <p:cNvPr id="1445" name="Google Shape;1445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2"/>
          <p:cNvGrpSpPr/>
          <p:nvPr/>
        </p:nvGrpSpPr>
        <p:grpSpPr>
          <a:xfrm>
            <a:off x="10374111" y="5837999"/>
            <a:ext cx="1652010" cy="757879"/>
            <a:chOff x="208301" y="226025"/>
            <a:chExt cx="1239039" cy="568423"/>
          </a:xfrm>
        </p:grpSpPr>
        <p:sp>
          <p:nvSpPr>
            <p:cNvPr id="1449" name="Google Shape;1449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2"/>
          <p:cNvGrpSpPr/>
          <p:nvPr/>
        </p:nvGrpSpPr>
        <p:grpSpPr>
          <a:xfrm>
            <a:off x="4814933" y="6156821"/>
            <a:ext cx="243725" cy="797944"/>
            <a:chOff x="3638102" y="4583399"/>
            <a:chExt cx="182798" cy="598473"/>
          </a:xfrm>
        </p:grpSpPr>
        <p:sp>
          <p:nvSpPr>
            <p:cNvPr id="1453" name="Google Shape;1453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-302050" y="3332000"/>
            <a:ext cx="1186419" cy="1315155"/>
            <a:chOff x="-138609" y="2210165"/>
            <a:chExt cx="889837" cy="986391"/>
          </a:xfrm>
        </p:grpSpPr>
        <p:grpSp>
          <p:nvGrpSpPr>
            <p:cNvPr id="1456" name="Google Shape;1456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1" name="Google Shape;1461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22"/>
          <p:cNvGrpSpPr/>
          <p:nvPr/>
        </p:nvGrpSpPr>
        <p:grpSpPr>
          <a:xfrm flipH="1">
            <a:off x="-43869" y="464484"/>
            <a:ext cx="533189" cy="869180"/>
            <a:chOff x="8772496" y="3715501"/>
            <a:chExt cx="399902" cy="651901"/>
          </a:xfrm>
        </p:grpSpPr>
        <p:sp>
          <p:nvSpPr>
            <p:cNvPr id="1464" name="Google Shape;1464;p2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2"/>
          <p:cNvGrpSpPr/>
          <p:nvPr/>
        </p:nvGrpSpPr>
        <p:grpSpPr>
          <a:xfrm>
            <a:off x="9964345" y="-237912"/>
            <a:ext cx="1652010" cy="757879"/>
            <a:chOff x="208301" y="226025"/>
            <a:chExt cx="1239039" cy="568423"/>
          </a:xfrm>
        </p:grpSpPr>
        <p:sp>
          <p:nvSpPr>
            <p:cNvPr id="1467" name="Google Shape;1467;p22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" name="Google Shape;1470;p22"/>
          <p:cNvGrpSpPr/>
          <p:nvPr/>
        </p:nvGrpSpPr>
        <p:grpSpPr>
          <a:xfrm rot="10800000">
            <a:off x="11475031" y="3638958"/>
            <a:ext cx="1109200" cy="650489"/>
            <a:chOff x="-294886" y="1687485"/>
            <a:chExt cx="831921" cy="487879"/>
          </a:xfrm>
        </p:grpSpPr>
        <p:grpSp>
          <p:nvGrpSpPr>
            <p:cNvPr id="1471" name="Google Shape;1471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7" name="Google Shape;1477;p22"/>
          <p:cNvGrpSpPr/>
          <p:nvPr/>
        </p:nvGrpSpPr>
        <p:grpSpPr>
          <a:xfrm>
            <a:off x="3211466" y="6315356"/>
            <a:ext cx="676031" cy="920754"/>
            <a:chOff x="2409497" y="4753383"/>
            <a:chExt cx="507036" cy="690583"/>
          </a:xfrm>
        </p:grpSpPr>
        <p:grpSp>
          <p:nvGrpSpPr>
            <p:cNvPr id="1478" name="Google Shape;1478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479" name="Google Shape;147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482" name="Google Shape;148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4" name="Google Shape;1484;p22"/>
          <p:cNvGrpSpPr/>
          <p:nvPr/>
        </p:nvGrpSpPr>
        <p:grpSpPr>
          <a:xfrm rot="-5400000">
            <a:off x="12045065" y="4439949"/>
            <a:ext cx="243725" cy="797944"/>
            <a:chOff x="3638102" y="4583399"/>
            <a:chExt cx="182798" cy="598473"/>
          </a:xfrm>
        </p:grpSpPr>
        <p:sp>
          <p:nvSpPr>
            <p:cNvPr id="1485" name="Google Shape;1485;p2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2"/>
          <p:cNvGrpSpPr/>
          <p:nvPr/>
        </p:nvGrpSpPr>
        <p:grpSpPr>
          <a:xfrm>
            <a:off x="7114347" y="6135554"/>
            <a:ext cx="1574198" cy="332263"/>
            <a:chOff x="3186414" y="611522"/>
            <a:chExt cx="803285" cy="169548"/>
          </a:xfrm>
        </p:grpSpPr>
        <p:sp>
          <p:nvSpPr>
            <p:cNvPr id="1488" name="Google Shape;1488;p2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10800000">
            <a:off x="418559" y="-916329"/>
            <a:ext cx="1570796" cy="1459122"/>
            <a:chOff x="7825118" y="4065849"/>
            <a:chExt cx="1178127" cy="1094369"/>
          </a:xfrm>
        </p:grpSpPr>
        <p:sp>
          <p:nvSpPr>
            <p:cNvPr id="1496" name="Google Shape;1496;p22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10270261" y="-317182"/>
            <a:ext cx="1652010" cy="757879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581745" y="433744"/>
            <a:ext cx="1957728" cy="659913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419676" y="-995599"/>
            <a:ext cx="1570796" cy="1459122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11715455" y="385214"/>
            <a:ext cx="533189" cy="869180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11476147" y="2543688"/>
            <a:ext cx="1109200" cy="65048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67439" y="3049530"/>
            <a:ext cx="1186419" cy="1315155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11426623" y="4354456"/>
            <a:ext cx="533164" cy="508329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885335" y="5462382"/>
            <a:ext cx="2121909" cy="1121518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10375228" y="5758729"/>
            <a:ext cx="1652010" cy="757879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8053849" y="6144540"/>
            <a:ext cx="243725" cy="797944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5510602" y="6315643"/>
            <a:ext cx="1171162" cy="245697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3212583" y="6337686"/>
            <a:ext cx="676031" cy="920754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77468" y="2276220"/>
            <a:ext cx="592917" cy="953050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349973" y="-50763"/>
            <a:ext cx="1092159" cy="1577492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9230783" y="6278014"/>
            <a:ext cx="533189" cy="869180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10604718" y="-995599"/>
            <a:ext cx="1570796" cy="1459122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1088535" y="4119645"/>
            <a:ext cx="2121909" cy="1121518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4284388" y="6122535"/>
            <a:ext cx="1092159" cy="1577492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11442057" y="535893"/>
            <a:ext cx="1570796" cy="1459122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121571" y="6095893"/>
            <a:ext cx="1570796" cy="1459122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10385760" y="5591834"/>
            <a:ext cx="1570809" cy="906315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8963415" y="-405650"/>
            <a:ext cx="533189" cy="869180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11390201" y="3470779"/>
            <a:ext cx="1109200" cy="65048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>
            <a:spLocks noGrp="1"/>
          </p:cNvSpPr>
          <p:nvPr>
            <p:ph type="title"/>
          </p:nvPr>
        </p:nvSpPr>
        <p:spPr>
          <a:xfrm>
            <a:off x="3580800" y="1140127"/>
            <a:ext cx="5030400" cy="11001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7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25"/>
          <p:cNvSpPr txBox="1">
            <a:spLocks noGrp="1"/>
          </p:cNvSpPr>
          <p:nvPr>
            <p:ph type="subTitle" idx="1"/>
          </p:nvPr>
        </p:nvSpPr>
        <p:spPr>
          <a:xfrm>
            <a:off x="3580800" y="2301274"/>
            <a:ext cx="5030400" cy="102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5"/>
          <p:cNvSpPr txBox="1"/>
          <p:nvPr/>
        </p:nvSpPr>
        <p:spPr>
          <a:xfrm>
            <a:off x="3580800" y="4594010"/>
            <a:ext cx="5030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lang="en-US" sz="16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-US" sz="16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600" b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lang="en-US" sz="1600" b="1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3630912" y="336520"/>
            <a:ext cx="1574198" cy="332263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6504987" y="-771724"/>
            <a:ext cx="1092159" cy="1577492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8592189" y="479541"/>
            <a:ext cx="533164" cy="508329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11414796" y="5631048"/>
            <a:ext cx="1171137" cy="367196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10620672" y="5914923"/>
            <a:ext cx="2168456" cy="63024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1010636" y="655597"/>
            <a:ext cx="1171162" cy="245697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10975493" y="3676255"/>
            <a:ext cx="2121909" cy="1121518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5731460" y="6178034"/>
            <a:ext cx="243725" cy="797944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6643626" y="6325410"/>
            <a:ext cx="243725" cy="797944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11791843" y="365997"/>
            <a:ext cx="533189" cy="869180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88322" y="2885871"/>
            <a:ext cx="245699" cy="804408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389177" y="4990706"/>
            <a:ext cx="4579550" cy="1459141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9801353" y="-281095"/>
            <a:ext cx="1570796" cy="1459122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10087030" y="1527949"/>
            <a:ext cx="2392765" cy="125025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75426" y="155464"/>
            <a:ext cx="533189" cy="869180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8594366" y="6178037"/>
            <a:ext cx="1057641" cy="300880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37905" y="5768665"/>
            <a:ext cx="1171137" cy="367196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37899" y="5950940"/>
            <a:ext cx="2168456" cy="63024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8277828" y="6039981"/>
            <a:ext cx="1574198" cy="332263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7131932" y="418947"/>
            <a:ext cx="1057641" cy="300880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436142" y="-722787"/>
            <a:ext cx="1092159" cy="1577492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10931623" y="5403455"/>
            <a:ext cx="2121909" cy="1121518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83514" y="3926604"/>
            <a:ext cx="243725" cy="797944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10298816" y="299959"/>
            <a:ext cx="1652010" cy="757879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388007" y="1898435"/>
            <a:ext cx="1186419" cy="1315155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11149565" y="3010162"/>
            <a:ext cx="533164" cy="508329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3700192" y="6049091"/>
            <a:ext cx="1175877" cy="433661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559781" y="5920212"/>
            <a:ext cx="533164" cy="508329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11107312" y="3532344"/>
            <a:ext cx="1171162" cy="245697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1038427" y="3910046"/>
            <a:ext cx="2121909" cy="1121518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11618015" y="969389"/>
            <a:ext cx="533189" cy="869180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11794146" y="140105"/>
            <a:ext cx="245699" cy="804408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10902887" y="5928997"/>
            <a:ext cx="1570796" cy="1459122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8945745" y="419417"/>
            <a:ext cx="1176789" cy="245693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93095" y="207149"/>
            <a:ext cx="2392765" cy="125025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435233" y="2659080"/>
            <a:ext cx="1171137" cy="367196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5446681" y="6223807"/>
            <a:ext cx="1304998" cy="1036905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"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70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54" name="Google Shape;185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55" name="Google Shape;18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6" name="Google Shape;18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7" name="Google Shape;18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60" name="Google Shape;1860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1" name="Google Shape;1861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62" name="Google Shape;1862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3" name="Google Shape;1863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64" name="Google Shape;186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5" name="Google Shape;186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960000" y="1819104"/>
            <a:ext cx="10272000" cy="48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10557955" y="6002755"/>
            <a:ext cx="1957728" cy="659913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112459" y="183943"/>
            <a:ext cx="1171137" cy="367196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41857" y="5687407"/>
            <a:ext cx="533189" cy="869180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64433" y="2406336"/>
            <a:ext cx="1092185" cy="229141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45549" y="3742279"/>
            <a:ext cx="245699" cy="804408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89545" y="4121888"/>
            <a:ext cx="245699" cy="804408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4526891" y="6325405"/>
            <a:ext cx="757312" cy="1001139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6695232" y="6317404"/>
            <a:ext cx="1057641" cy="300880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11474643" y="-39599"/>
            <a:ext cx="1092159" cy="1577492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subTitle" idx="1"/>
          </p:nvPr>
        </p:nvSpPr>
        <p:spPr>
          <a:xfrm>
            <a:off x="2109233" y="4381536"/>
            <a:ext cx="3458700" cy="13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title" idx="2"/>
          </p:nvPr>
        </p:nvSpPr>
        <p:spPr>
          <a:xfrm>
            <a:off x="2109233" y="3767937"/>
            <a:ext cx="34587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ubTitle" idx="3"/>
          </p:nvPr>
        </p:nvSpPr>
        <p:spPr>
          <a:xfrm>
            <a:off x="6623967" y="4381536"/>
            <a:ext cx="3458700" cy="137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 idx="4"/>
          </p:nvPr>
        </p:nvSpPr>
        <p:spPr>
          <a:xfrm>
            <a:off x="6623967" y="3767937"/>
            <a:ext cx="3458700" cy="61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32" name="Google Shape;232;p5"/>
          <p:cNvGrpSpPr/>
          <p:nvPr/>
        </p:nvGrpSpPr>
        <p:grpSpPr>
          <a:xfrm>
            <a:off x="11354287" y="5037290"/>
            <a:ext cx="592917" cy="953050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rot="-5400000" flipH="1">
            <a:off x="-349973" y="-50763"/>
            <a:ext cx="1092159" cy="1577492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11712750" y="283614"/>
            <a:ext cx="533189" cy="869180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rot="10800000" flipH="1">
            <a:off x="10299918" y="-995599"/>
            <a:ext cx="1570796" cy="1459122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1195961" y="6135548"/>
            <a:ext cx="1574198" cy="332263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11390201" y="2759579"/>
            <a:ext cx="1109200" cy="65048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885335" y="4130655"/>
            <a:ext cx="2121909" cy="1121518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8899603" y="6095889"/>
            <a:ext cx="1175877" cy="433661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5396755" y="5716135"/>
            <a:ext cx="1092159" cy="1577492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234485" y="6002755"/>
            <a:ext cx="1957728" cy="659913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11403390" y="263213"/>
            <a:ext cx="1171137" cy="367196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11744090" y="5890607"/>
            <a:ext cx="533189" cy="869180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11151846" y="2406336"/>
            <a:ext cx="1092185" cy="229141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11564863" y="4529641"/>
            <a:ext cx="939499" cy="625299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8622595" y="6234970"/>
            <a:ext cx="757312" cy="1001139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4325125" y="6317404"/>
            <a:ext cx="1057641" cy="300880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7921" y="3342803"/>
            <a:ext cx="245699" cy="804408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303066" y="134942"/>
            <a:ext cx="1421511" cy="822129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10530410" y="-425238"/>
            <a:ext cx="245699" cy="804408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3358992" y="-425401"/>
            <a:ext cx="770019" cy="920738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43126" y="2685842"/>
            <a:ext cx="245699" cy="804408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960000" y="2164600"/>
            <a:ext cx="5136000" cy="1371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960000" y="3637800"/>
            <a:ext cx="5136000" cy="105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6570400" y="1139200"/>
            <a:ext cx="4579500" cy="45795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6111935" y="5968570"/>
            <a:ext cx="1574198" cy="332263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677993" y="6037429"/>
            <a:ext cx="1092159" cy="1577492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10247615" y="6122210"/>
            <a:ext cx="749479" cy="1001139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39499" y="3379618"/>
            <a:ext cx="533189" cy="869180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89545" y="1664105"/>
            <a:ext cx="245699" cy="804408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855130" y="68056"/>
            <a:ext cx="4579550" cy="1459141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11033480" y="2052632"/>
            <a:ext cx="1175877" cy="433661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9929720" y="207149"/>
            <a:ext cx="2392765" cy="125025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3460824" y="-120603"/>
            <a:ext cx="1957728" cy="659913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2075400" y="1803800"/>
            <a:ext cx="8041200" cy="3250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113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6347677" y="-489254"/>
            <a:ext cx="1092159" cy="1577492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97812" y="150448"/>
            <a:ext cx="1171137" cy="367196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9596809" y="6081951"/>
            <a:ext cx="1171162" cy="245697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851841" y="3557322"/>
            <a:ext cx="2121909" cy="1121518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5247020" y="6111045"/>
            <a:ext cx="243725" cy="797944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8924716" y="6325410"/>
            <a:ext cx="243725" cy="797944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11028264" y="3273024"/>
            <a:ext cx="592917" cy="953050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11696370" y="4875723"/>
            <a:ext cx="533189" cy="869180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3106240" y="-331925"/>
            <a:ext cx="245699" cy="804408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8454483" y="271334"/>
            <a:ext cx="4579550" cy="1459141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900725" y="5803358"/>
            <a:ext cx="1175877" cy="433661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10534830" y="5420997"/>
            <a:ext cx="1570796" cy="1459122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614190" y="6181372"/>
            <a:ext cx="1176789" cy="245693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97807" y="410349"/>
            <a:ext cx="2392765" cy="125025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537276" y="2200001"/>
            <a:ext cx="1957728" cy="659913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4159771" y="682169"/>
            <a:ext cx="1057641" cy="300880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6218800" y="2530800"/>
            <a:ext cx="5013600" cy="278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6218800" y="1541600"/>
            <a:ext cx="5013600" cy="768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1163200" y="1099000"/>
            <a:ext cx="4659900" cy="46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6957277" y="-489254"/>
            <a:ext cx="1092159" cy="1577492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11151353" y="353648"/>
            <a:ext cx="1171137" cy="367196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10154028" y="434323"/>
            <a:ext cx="2168456" cy="63024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11400053" y="3712918"/>
            <a:ext cx="592917" cy="953050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11707534" y="5722018"/>
            <a:ext cx="533189" cy="869180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89545" y="2484738"/>
            <a:ext cx="245699" cy="804408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5336849" y="5938975"/>
            <a:ext cx="1459122" cy="1570796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3489357" y="6055102"/>
            <a:ext cx="1176789" cy="245693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3115058" y="-37108"/>
            <a:ext cx="1957728" cy="659913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11994450" y="2277320"/>
            <a:ext cx="245699" cy="804408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641562" y="1329169"/>
            <a:ext cx="533164" cy="508329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960000" y="5334000"/>
            <a:ext cx="10272000" cy="801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4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604083" y="-215582"/>
            <a:ext cx="1652010" cy="757879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581745" y="433744"/>
            <a:ext cx="1957728" cy="659913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11715455" y="5700833"/>
            <a:ext cx="533189" cy="869180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407411" y="4718588"/>
            <a:ext cx="1109200" cy="65048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369039" y="2744730"/>
            <a:ext cx="1186419" cy="1315155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10965173" y="2477890"/>
            <a:ext cx="533164" cy="508329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10956662" y="3663765"/>
            <a:ext cx="2121909" cy="1121518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10072831" y="463396"/>
            <a:ext cx="1652010" cy="757879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7899835" y="6337877"/>
            <a:ext cx="1171162" cy="245697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978294" y="6236086"/>
            <a:ext cx="676031" cy="920754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6198009" y="243190"/>
            <a:ext cx="592917" cy="953050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xo"/>
              <a:buNone/>
              <a:defRPr sz="4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●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○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■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●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○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■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●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○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T Sans"/>
              <a:buChar char="■"/>
              <a:defRPr sz="19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.png"/><Relationship Id="rId4" Type="http://schemas.openxmlformats.org/officeDocument/2006/relationships/hyperlink" Target="http://drive.google.com/file/d/14slnc_LbTm12VT2PUhYbROGDGBYljVvV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1"/>
          <p:cNvSpPr txBox="1">
            <a:spLocks noGrp="1"/>
          </p:cNvSpPr>
          <p:nvPr>
            <p:ph type="ctrTitle"/>
          </p:nvPr>
        </p:nvSpPr>
        <p:spPr>
          <a:xfrm>
            <a:off x="1923800" y="1670070"/>
            <a:ext cx="83445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Robot Sprint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2" name="Google Shape;1872;p31"/>
          <p:cNvSpPr txBox="1">
            <a:spLocks noGrp="1"/>
          </p:cNvSpPr>
          <p:nvPr>
            <p:ph type="subTitle" idx="1"/>
          </p:nvPr>
        </p:nvSpPr>
        <p:spPr>
          <a:xfrm>
            <a:off x="2837600" y="4778250"/>
            <a:ext cx="6516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McKayla Miksza and Julia Buck</a:t>
            </a:r>
            <a:endParaRPr/>
          </a:p>
        </p:txBody>
      </p:sp>
      <p:sp>
        <p:nvSpPr>
          <p:cNvPr id="1873" name="Google Shape;1873;p31"/>
          <p:cNvSpPr txBox="1"/>
          <p:nvPr/>
        </p:nvSpPr>
        <p:spPr>
          <a:xfrm>
            <a:off x="4286000" y="3927575"/>
            <a:ext cx="362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Presented by: McKayla Miksza, Julia Buck</a:t>
            </a:r>
            <a:endParaRPr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9" name="Google Shape;187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Aligning the robot with the tape 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Matching speed and time variables with the actual lengths of the tape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Matching the angles with the tape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●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Team members did not have flexible schedules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3"/>
          <p:cNvSpPr txBox="1">
            <a:spLocks noGrp="1"/>
          </p:cNvSpPr>
          <p:nvPr>
            <p:ph type="title"/>
          </p:nvPr>
        </p:nvSpPr>
        <p:spPr>
          <a:xfrm>
            <a:off x="838188" y="92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Participation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5" name="Google Shape;1885;p33"/>
          <p:cNvSpPr txBox="1">
            <a:spLocks noGrp="1"/>
          </p:cNvSpPr>
          <p:nvPr>
            <p:ph type="body" idx="1"/>
          </p:nvPr>
        </p:nvSpPr>
        <p:spPr>
          <a:xfrm>
            <a:off x="462663" y="1219038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McKayla Miksza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6" name="Google Shape;1886;p33"/>
          <p:cNvSpPr txBox="1">
            <a:spLocks noGrp="1"/>
          </p:cNvSpPr>
          <p:nvPr>
            <p:ph type="body" idx="2"/>
          </p:nvPr>
        </p:nvSpPr>
        <p:spPr>
          <a:xfrm>
            <a:off x="834662" y="1859263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9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Develop a Plan (Gantt Chart)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Build a Requirements Table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Requirements Sign-off Table.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Build a Flowchart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a Test Table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the Algorithm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Testing Process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System Design Document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Upload documents to Repository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1600"/>
              </a:spcAft>
              <a:buSzPts val="688"/>
              <a:buNone/>
            </a:pPr>
            <a:endParaRPr sz="1187" dirty="0"/>
          </a:p>
        </p:txBody>
      </p:sp>
      <p:sp>
        <p:nvSpPr>
          <p:cNvPr id="1887" name="Google Shape;1887;p33"/>
          <p:cNvSpPr txBox="1">
            <a:spLocks noGrp="1"/>
          </p:cNvSpPr>
          <p:nvPr>
            <p:ph type="body" idx="3"/>
          </p:nvPr>
        </p:nvSpPr>
        <p:spPr>
          <a:xfrm>
            <a:off x="6081625" y="1219038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Julia Buck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8" name="Google Shape;1888;p33"/>
          <p:cNvSpPr txBox="1">
            <a:spLocks noGrp="1"/>
          </p:cNvSpPr>
          <p:nvPr>
            <p:ph type="body" idx="4"/>
          </p:nvPr>
        </p:nvSpPr>
        <p:spPr>
          <a:xfrm>
            <a:off x="6199440" y="1859263"/>
            <a:ext cx="5183100" cy="510392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Develop a Plan (Gantt Chart)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Requirements Sing-off Table.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the Block Code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Create the Staffing Plan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Testing Process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Take Robot Course Completion Video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Take Screenshot of Sensor Data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System Design Document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Upload Documents/Video to Repository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Software Engineering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4" name="Google Shape;1894;p34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●"/>
            </a:pPr>
            <a:r>
              <a:rPr lang="en-US" sz="2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Learned to apply the engineering process to the program to apply it to the robot for the intended course</a:t>
            </a:r>
            <a:endParaRPr sz="21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Design</a:t>
            </a:r>
            <a:endParaRPr sz="21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Develop</a:t>
            </a:r>
            <a:endParaRPr sz="21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Maintain</a:t>
            </a:r>
            <a:endParaRPr sz="21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Test</a:t>
            </a:r>
            <a:endParaRPr sz="21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Char char="○"/>
            </a:pPr>
            <a:r>
              <a:rPr lang="en-US" sz="21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Evaluate</a:t>
            </a:r>
            <a:endParaRPr sz="21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Second Chances</a:t>
            </a: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0" name="Google Shape;1900;p35"/>
          <p:cNvSpPr txBox="1">
            <a:spLocks noGrp="1"/>
          </p:cNvSpPr>
          <p:nvPr>
            <p:ph type="body" idx="1"/>
          </p:nvPr>
        </p:nvSpPr>
        <p:spPr>
          <a:xfrm>
            <a:off x="838200" y="137145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Font typeface="Georgia"/>
              <a:buChar char="●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Sprint 2 - Accuracy looping eight times on the line</a:t>
            </a:r>
            <a:endParaRPr sz="2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6"/>
          <p:cNvSpPr txBox="1">
            <a:spLocks noGrp="1"/>
          </p:cNvSpPr>
          <p:nvPr>
            <p:ph type="title"/>
          </p:nvPr>
        </p:nvSpPr>
        <p:spPr>
          <a:xfrm>
            <a:off x="838188" y="92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Sprint 3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906" name="Google Shape;1906;p36"/>
          <p:cNvSpPr txBox="1">
            <a:spLocks noGrp="1"/>
          </p:cNvSpPr>
          <p:nvPr>
            <p:ph type="body" idx="1"/>
          </p:nvPr>
        </p:nvSpPr>
        <p:spPr>
          <a:xfrm>
            <a:off x="408313" y="594513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Block Code 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908" name="Google Shape;1908;p36"/>
          <p:cNvSpPr txBox="1">
            <a:spLocks noGrp="1"/>
          </p:cNvSpPr>
          <p:nvPr>
            <p:ph type="body" idx="3"/>
          </p:nvPr>
        </p:nvSpPr>
        <p:spPr>
          <a:xfrm>
            <a:off x="6172200" y="59451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Video</a:t>
            </a:r>
            <a:endParaRPr dirty="0">
              <a:latin typeface="Georgia" panose="02040502050405020303" pitchFamily="18" charset="0"/>
            </a:endParaRPr>
          </a:p>
        </p:txBody>
      </p:sp>
      <p:pic>
        <p:nvPicPr>
          <p:cNvPr id="1910" name="Google Shape;19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75" y="1078675"/>
            <a:ext cx="4729549" cy="56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36" title="Agility Robot Video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750" y="1078675"/>
            <a:ext cx="4572000" cy="56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</Words>
  <Application>Microsoft Macintosh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Georgia</vt:lpstr>
      <vt:lpstr>Exo</vt:lpstr>
      <vt:lpstr>Arial</vt:lpstr>
      <vt:lpstr>PT Sans</vt:lpstr>
      <vt:lpstr>Calibri</vt:lpstr>
      <vt:lpstr>Engineering Software Marketing Plan by Slidesgo</vt:lpstr>
      <vt:lpstr>Robot Sprint</vt:lpstr>
      <vt:lpstr>Challenges</vt:lpstr>
      <vt:lpstr>Participation</vt:lpstr>
      <vt:lpstr>Software Engineering</vt:lpstr>
      <vt:lpstr>Second Chances</vt:lpstr>
      <vt:lpstr>Sprint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Sprint</dc:title>
  <cp:lastModifiedBy>McKayla Miksza</cp:lastModifiedBy>
  <cp:revision>1</cp:revision>
  <dcterms:modified xsi:type="dcterms:W3CDTF">2023-04-24T13:24:11Z</dcterms:modified>
</cp:coreProperties>
</file>